
<file path=[Content_Types].xml><?xml version="1.0" encoding="utf-8"?>
<Types xmlns="http://schemas.openxmlformats.org/package/2006/content-types">
  <Default Extension="emf" ContentType="image/x-emf"/>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57" r:id="rId1"/>
    <p:sldMasterId id="2147483663" r:id="rId2"/>
  </p:sldMasterIdLst>
  <p:notesMasterIdLst>
    <p:notesMasterId r:id="rId38"/>
  </p:notesMasterIdLst>
  <p:handoutMasterIdLst>
    <p:handoutMasterId r:id="rId39"/>
  </p:handoutMasterIdLst>
  <p:sldIdLst>
    <p:sldId id="256" r:id="rId3"/>
    <p:sldId id="270" r:id="rId4"/>
    <p:sldId id="936" r:id="rId5"/>
    <p:sldId id="961" r:id="rId6"/>
    <p:sldId id="927" r:id="rId7"/>
    <p:sldId id="929" r:id="rId8"/>
    <p:sldId id="964" r:id="rId9"/>
    <p:sldId id="941" r:id="rId10"/>
    <p:sldId id="942" r:id="rId11"/>
    <p:sldId id="943" r:id="rId12"/>
    <p:sldId id="944" r:id="rId13"/>
    <p:sldId id="945" r:id="rId14"/>
    <p:sldId id="946" r:id="rId15"/>
    <p:sldId id="947" r:id="rId16"/>
    <p:sldId id="948" r:id="rId17"/>
    <p:sldId id="949" r:id="rId18"/>
    <p:sldId id="950" r:id="rId19"/>
    <p:sldId id="951" r:id="rId20"/>
    <p:sldId id="952" r:id="rId21"/>
    <p:sldId id="953" r:id="rId22"/>
    <p:sldId id="963" r:id="rId23"/>
    <p:sldId id="938" r:id="rId24"/>
    <p:sldId id="960" r:id="rId25"/>
    <p:sldId id="958" r:id="rId26"/>
    <p:sldId id="965" r:id="rId27"/>
    <p:sldId id="957" r:id="rId28"/>
    <p:sldId id="955" r:id="rId29"/>
    <p:sldId id="966" r:id="rId30"/>
    <p:sldId id="969" r:id="rId31"/>
    <p:sldId id="967" r:id="rId32"/>
    <p:sldId id="968" r:id="rId33"/>
    <p:sldId id="970" r:id="rId34"/>
    <p:sldId id="962" r:id="rId35"/>
    <p:sldId id="972" r:id="rId36"/>
    <p:sldId id="956" r:id="rId37"/>
  </p:sldIdLst>
  <p:sldSz cx="12192000" cy="6858000"/>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Lavery, James (DPH)" initials="LJ(" lastIdx="8" clrIdx="0"/>
  <p:cmAuthor id="2" name=" Lauren Nelson" initials="lbn" lastIdx="3" clrIdx="1"/>
  <p:cmAuthor id="3" name=" Kelly Haynes" initials="KMH" lastIdx="2" clrIdx="2"/>
  <p:cmAuthor id="4" name=" " initials=" " lastIdx="2" clrIdx="3"/>
  <p:cmAuthor id="5" name="Callahan, Marita (DPH)" initials="CM(" lastIdx="1" clrIdx="4">
    <p:extLst>
      <p:ext uri="{19B8F6BF-5375-455C-9EA6-DF929625EA0E}">
        <p15:presenceInfo xmlns:p15="http://schemas.microsoft.com/office/powerpoint/2012/main" userId="S::Marita.Callahan@massmail.state.ma.us::2191c78b-82c4-402d-b7cd-5da9af6d330e"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00FF"/>
    <a:srgbClr val="4376BB"/>
    <a:srgbClr val="01336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34573" autoAdjust="0"/>
    <p:restoredTop sz="86388" autoAdjust="0"/>
  </p:normalViewPr>
  <p:slideViewPr>
    <p:cSldViewPr snapToGrid="0" snapToObjects="1">
      <p:cViewPr varScale="1">
        <p:scale>
          <a:sx n="50" d="100"/>
          <a:sy n="50" d="100"/>
        </p:scale>
        <p:origin x="32" y="276"/>
      </p:cViewPr>
      <p:guideLst>
        <p:guide orient="horz" pos="2160"/>
        <p:guide pos="3840"/>
      </p:guideLst>
    </p:cSldViewPr>
  </p:slideViewPr>
  <p:outlineViewPr>
    <p:cViewPr>
      <p:scale>
        <a:sx n="33" d="100"/>
        <a:sy n="33" d="100"/>
      </p:scale>
      <p:origin x="0" y="-29008"/>
    </p:cViewPr>
  </p:outlineViewPr>
  <p:notesTextViewPr>
    <p:cViewPr>
      <p:scale>
        <a:sx n="1" d="1"/>
        <a:sy n="1" d="1"/>
      </p:scale>
      <p:origin x="0" y="0"/>
    </p:cViewPr>
  </p:notesTextViewPr>
  <p:sorterViewPr>
    <p:cViewPr>
      <p:scale>
        <a:sx n="66" d="100"/>
        <a:sy n="66" d="100"/>
      </p:scale>
      <p:origin x="0" y="-2276"/>
    </p:cViewPr>
  </p:sorterViewPr>
  <p:notesViewPr>
    <p:cSldViewPr snapToGrid="0" snapToObjects="1">
      <p:cViewPr varScale="1">
        <p:scale>
          <a:sx n="50" d="100"/>
          <a:sy n="50" d="100"/>
        </p:scale>
        <p:origin x="2684" y="24"/>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handoutMaster" Target="handoutMasters/handoutMaster1.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viewProps" Target="view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commentAuthors" Target="commentAuthor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tableStyles" Target="tableStyle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513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970338" y="0"/>
            <a:ext cx="3038475" cy="465138"/>
          </a:xfrm>
          <a:prstGeom prst="rect">
            <a:avLst/>
          </a:prstGeom>
        </p:spPr>
        <p:txBody>
          <a:bodyPr vert="horz" lIns="91440" tIns="45720" rIns="91440" bIns="45720" rtlCol="0"/>
          <a:lstStyle>
            <a:lvl1pPr algn="r">
              <a:defRPr sz="1200"/>
            </a:lvl1pPr>
          </a:lstStyle>
          <a:p>
            <a:fld id="{0B0547EB-6566-46D9-B1D2-0AEE24CCD148}" type="datetimeFigureOut">
              <a:rPr lang="en-US" smtClean="0"/>
              <a:t>9/30/2021</a:t>
            </a:fld>
            <a:endParaRPr lang="en-US"/>
          </a:p>
        </p:txBody>
      </p:sp>
      <p:sp>
        <p:nvSpPr>
          <p:cNvPr id="4" name="Footer Placeholder 3"/>
          <p:cNvSpPr>
            <a:spLocks noGrp="1"/>
          </p:cNvSpPr>
          <p:nvPr>
            <p:ph type="ftr" sz="quarter" idx="2"/>
          </p:nvPr>
        </p:nvSpPr>
        <p:spPr>
          <a:xfrm>
            <a:off x="0" y="8829675"/>
            <a:ext cx="3038475" cy="465138"/>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970338" y="8829675"/>
            <a:ext cx="3038475" cy="465138"/>
          </a:xfrm>
          <a:prstGeom prst="rect">
            <a:avLst/>
          </a:prstGeom>
        </p:spPr>
        <p:txBody>
          <a:bodyPr vert="horz" lIns="91440" tIns="45720" rIns="91440" bIns="45720" rtlCol="0" anchor="b"/>
          <a:lstStyle>
            <a:lvl1pPr algn="r">
              <a:defRPr sz="1200"/>
            </a:lvl1pPr>
          </a:lstStyle>
          <a:p>
            <a:fld id="{25430355-801D-4BD7-AF26-2BFCF27B654E}" type="slidenum">
              <a:rPr lang="en-US" smtClean="0"/>
              <a:t>‹#›</a:t>
            </a:fld>
            <a:endParaRPr lang="en-US"/>
          </a:p>
        </p:txBody>
      </p:sp>
    </p:spTree>
    <p:extLst>
      <p:ext uri="{BB962C8B-B14F-4D97-AF65-F5344CB8AC3E}">
        <p14:creationId xmlns:p14="http://schemas.microsoft.com/office/powerpoint/2010/main" val="111407051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dirty="0"/>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5A6C4BF5-E566-BD4E-BF84-8EF979555B2D}" type="datetimeFigureOut">
              <a:rPr lang="en-US" smtClean="0"/>
              <a:t>9/30/2021</a:t>
            </a:fld>
            <a:endParaRPr lang="en-US" dirty="0"/>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77" tIns="46589" rIns="93177" bIns="46589" rtlCol="0" anchor="ctr"/>
          <a:lstStyle/>
          <a:p>
            <a:endParaRPr lang="en-US" dirty="0"/>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D34CBBDB-52D0-FE4C-8729-D7393D454E10}" type="slidenum">
              <a:rPr lang="en-US" smtClean="0"/>
              <a:t>‹#›</a:t>
            </a:fld>
            <a:endParaRPr lang="en-US" dirty="0"/>
          </a:p>
        </p:txBody>
      </p:sp>
    </p:spTree>
    <p:extLst>
      <p:ext uri="{BB962C8B-B14F-4D97-AF65-F5344CB8AC3E}">
        <p14:creationId xmlns:p14="http://schemas.microsoft.com/office/powerpoint/2010/main" val="16133698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34CBBDB-52D0-FE4C-8729-D7393D454E10}" type="slidenum">
              <a:rPr lang="en-US" smtClean="0"/>
              <a:t>1</a:t>
            </a:fld>
            <a:endParaRPr lang="en-US" dirty="0"/>
          </a:p>
        </p:txBody>
      </p:sp>
    </p:spTree>
    <p:extLst>
      <p:ext uri="{BB962C8B-B14F-4D97-AF65-F5344CB8AC3E}">
        <p14:creationId xmlns:p14="http://schemas.microsoft.com/office/powerpoint/2010/main" val="145230974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Slide Image Placeholder 1"/>
          <p:cNvSpPr>
            <a:spLocks noGrp="1" noRot="1" noChangeAspect="1" noTextEdit="1"/>
          </p:cNvSpPr>
          <p:nvPr>
            <p:ph type="sldImg"/>
          </p:nvPr>
        </p:nvSpPr>
        <p:spPr>
          <a:xfrm>
            <a:off x="406400" y="695325"/>
            <a:ext cx="6197600" cy="3487738"/>
          </a:xfrm>
          <a:ln/>
        </p:spPr>
      </p:sp>
      <p:sp>
        <p:nvSpPr>
          <p:cNvPr id="24579" name="Notes Placeholder 2"/>
          <p:cNvSpPr>
            <a:spLocks noGrp="1"/>
          </p:cNvSpPr>
          <p:nvPr>
            <p:ph type="body" idx="1"/>
          </p:nvPr>
        </p:nvSpPr>
        <p:spPr>
          <a:xfrm>
            <a:off x="701040" y="4418393"/>
            <a:ext cx="5608320" cy="4182979"/>
          </a:xfrm>
          <a:noFill/>
        </p:spPr>
        <p:txBody>
          <a:bodyPr lIns="93433" tIns="46718" rIns="93433" bIns="46718"/>
          <a:lstStyle/>
          <a:p>
            <a:pPr eaLnBrk="1" hangingPunct="1"/>
            <a:endParaRPr lang="en-US" altLang="en-US" dirty="0">
              <a:latin typeface="Arial" pitchFamily="34" charset="0"/>
              <a:ea typeface="ＭＳ Ｐゴシック" pitchFamily="34" charset="-128"/>
            </a:endParaRPr>
          </a:p>
        </p:txBody>
      </p:sp>
      <p:sp>
        <p:nvSpPr>
          <p:cNvPr id="24580" name="Slide Number Placeholder 3"/>
          <p:cNvSpPr txBox="1">
            <a:spLocks noGrp="1"/>
          </p:cNvSpPr>
          <p:nvPr/>
        </p:nvSpPr>
        <p:spPr bwMode="auto">
          <a:xfrm>
            <a:off x="3970938" y="8828777"/>
            <a:ext cx="3037840" cy="466021"/>
          </a:xfrm>
          <a:prstGeom prst="rect">
            <a:avLst/>
          </a:prstGeom>
          <a:noFill/>
          <a:ln w="9525">
            <a:noFill/>
            <a:miter lim="800000"/>
            <a:headEnd/>
            <a:tailEnd/>
          </a:ln>
        </p:spPr>
        <p:txBody>
          <a:bodyPr lIns="93433" tIns="46718" rIns="93433" bIns="46718" anchor="b"/>
          <a:lstStyle/>
          <a:p>
            <a:pPr algn="r" defTabSz="972753" eaLnBrk="1" hangingPunct="1"/>
            <a:fld id="{31608466-B782-45AF-9CDA-27B5D3DFD136}" type="slidenum">
              <a:rPr lang="en-US" altLang="en-US" sz="1200">
                <a:latin typeface="Arial" pitchFamily="34" charset="0"/>
              </a:rPr>
              <a:pPr algn="r" defTabSz="972753" eaLnBrk="1" hangingPunct="1"/>
              <a:t>10</a:t>
            </a:fld>
            <a:endParaRPr lang="en-US" altLang="en-US" sz="1200" dirty="0">
              <a:latin typeface="Arial" pitchFamily="34" charset="0"/>
            </a:endParaRPr>
          </a:p>
        </p:txBody>
      </p:sp>
    </p:spTree>
    <p:extLst>
      <p:ext uri="{BB962C8B-B14F-4D97-AF65-F5344CB8AC3E}">
        <p14:creationId xmlns:p14="http://schemas.microsoft.com/office/powerpoint/2010/main" val="386381529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Slide Image Placeholder 1"/>
          <p:cNvSpPr>
            <a:spLocks noGrp="1" noRot="1" noChangeAspect="1" noTextEdit="1"/>
          </p:cNvSpPr>
          <p:nvPr>
            <p:ph type="sldImg"/>
          </p:nvPr>
        </p:nvSpPr>
        <p:spPr>
          <a:xfrm>
            <a:off x="406400" y="695325"/>
            <a:ext cx="6197600" cy="3487738"/>
          </a:xfrm>
          <a:ln/>
        </p:spPr>
      </p:sp>
      <p:sp>
        <p:nvSpPr>
          <p:cNvPr id="24579" name="Notes Placeholder 2"/>
          <p:cNvSpPr>
            <a:spLocks noGrp="1"/>
          </p:cNvSpPr>
          <p:nvPr>
            <p:ph type="body" idx="1"/>
          </p:nvPr>
        </p:nvSpPr>
        <p:spPr>
          <a:xfrm>
            <a:off x="701040" y="4418393"/>
            <a:ext cx="5608320" cy="4182979"/>
          </a:xfrm>
          <a:noFill/>
        </p:spPr>
        <p:txBody>
          <a:bodyPr lIns="93433" tIns="46718" rIns="93433" bIns="46718"/>
          <a:lstStyle/>
          <a:p>
            <a:pPr eaLnBrk="1" hangingPunct="1"/>
            <a:endParaRPr lang="en-US" altLang="en-US" dirty="0">
              <a:latin typeface="Arial" pitchFamily="34" charset="0"/>
              <a:ea typeface="ＭＳ Ｐゴシック" pitchFamily="34" charset="-128"/>
            </a:endParaRPr>
          </a:p>
        </p:txBody>
      </p:sp>
      <p:sp>
        <p:nvSpPr>
          <p:cNvPr id="24580" name="Slide Number Placeholder 3"/>
          <p:cNvSpPr txBox="1">
            <a:spLocks noGrp="1"/>
          </p:cNvSpPr>
          <p:nvPr/>
        </p:nvSpPr>
        <p:spPr bwMode="auto">
          <a:xfrm>
            <a:off x="3970938" y="8828777"/>
            <a:ext cx="3037840" cy="466021"/>
          </a:xfrm>
          <a:prstGeom prst="rect">
            <a:avLst/>
          </a:prstGeom>
          <a:noFill/>
          <a:ln w="9525">
            <a:noFill/>
            <a:miter lim="800000"/>
            <a:headEnd/>
            <a:tailEnd/>
          </a:ln>
        </p:spPr>
        <p:txBody>
          <a:bodyPr lIns="93433" tIns="46718" rIns="93433" bIns="46718" anchor="b"/>
          <a:lstStyle/>
          <a:p>
            <a:pPr algn="r" defTabSz="972753" eaLnBrk="1" hangingPunct="1"/>
            <a:fld id="{31608466-B782-45AF-9CDA-27B5D3DFD136}" type="slidenum">
              <a:rPr lang="en-US" altLang="en-US" sz="1200">
                <a:latin typeface="Arial" pitchFamily="34" charset="0"/>
              </a:rPr>
              <a:pPr algn="r" defTabSz="972753" eaLnBrk="1" hangingPunct="1"/>
              <a:t>11</a:t>
            </a:fld>
            <a:endParaRPr lang="en-US" altLang="en-US" sz="1200" dirty="0">
              <a:latin typeface="Arial" pitchFamily="34" charset="0"/>
            </a:endParaRPr>
          </a:p>
        </p:txBody>
      </p:sp>
    </p:spTree>
    <p:extLst>
      <p:ext uri="{BB962C8B-B14F-4D97-AF65-F5344CB8AC3E}">
        <p14:creationId xmlns:p14="http://schemas.microsoft.com/office/powerpoint/2010/main" val="386381529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D34CBBDB-52D0-FE4C-8729-D7393D454E10}" type="slidenum">
              <a:rPr lang="en-US" smtClean="0"/>
              <a:t>12</a:t>
            </a:fld>
            <a:endParaRPr lang="en-US" dirty="0"/>
          </a:p>
        </p:txBody>
      </p:sp>
    </p:spTree>
    <p:extLst>
      <p:ext uri="{BB962C8B-B14F-4D97-AF65-F5344CB8AC3E}">
        <p14:creationId xmlns:p14="http://schemas.microsoft.com/office/powerpoint/2010/main" val="225452398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D34CBBDB-52D0-FE4C-8729-D7393D454E10}" type="slidenum">
              <a:rPr lang="en-US" smtClean="0"/>
              <a:t>13</a:t>
            </a:fld>
            <a:endParaRPr lang="en-US" dirty="0"/>
          </a:p>
        </p:txBody>
      </p:sp>
    </p:spTree>
    <p:extLst>
      <p:ext uri="{BB962C8B-B14F-4D97-AF65-F5344CB8AC3E}">
        <p14:creationId xmlns:p14="http://schemas.microsoft.com/office/powerpoint/2010/main" val="178960414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D34CBBDB-52D0-FE4C-8729-D7393D454E10}" type="slidenum">
              <a:rPr lang="en-US" smtClean="0"/>
              <a:t>14</a:t>
            </a:fld>
            <a:endParaRPr lang="en-US" dirty="0"/>
          </a:p>
        </p:txBody>
      </p:sp>
    </p:spTree>
    <p:extLst>
      <p:ext uri="{BB962C8B-B14F-4D97-AF65-F5344CB8AC3E}">
        <p14:creationId xmlns:p14="http://schemas.microsoft.com/office/powerpoint/2010/main" val="115283170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D34CBBDB-52D0-FE4C-8729-D7393D454E10}" type="slidenum">
              <a:rPr lang="en-US" smtClean="0"/>
              <a:t>15</a:t>
            </a:fld>
            <a:endParaRPr lang="en-US" dirty="0"/>
          </a:p>
        </p:txBody>
      </p:sp>
    </p:spTree>
    <p:extLst>
      <p:ext uri="{BB962C8B-B14F-4D97-AF65-F5344CB8AC3E}">
        <p14:creationId xmlns:p14="http://schemas.microsoft.com/office/powerpoint/2010/main" val="12726221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D34CBBDB-52D0-FE4C-8729-D7393D454E10}" type="slidenum">
              <a:rPr lang="en-US" smtClean="0"/>
              <a:t>16</a:t>
            </a:fld>
            <a:endParaRPr lang="en-US" dirty="0"/>
          </a:p>
        </p:txBody>
      </p:sp>
    </p:spTree>
    <p:extLst>
      <p:ext uri="{BB962C8B-B14F-4D97-AF65-F5344CB8AC3E}">
        <p14:creationId xmlns:p14="http://schemas.microsoft.com/office/powerpoint/2010/main" val="167562917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D34CBBDB-52D0-FE4C-8729-D7393D454E10}" type="slidenum">
              <a:rPr lang="en-US" smtClean="0"/>
              <a:t>17</a:t>
            </a:fld>
            <a:endParaRPr lang="en-US" dirty="0"/>
          </a:p>
        </p:txBody>
      </p:sp>
    </p:spTree>
    <p:extLst>
      <p:ext uri="{BB962C8B-B14F-4D97-AF65-F5344CB8AC3E}">
        <p14:creationId xmlns:p14="http://schemas.microsoft.com/office/powerpoint/2010/main" val="373073339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D34CBBDB-52D0-FE4C-8729-D7393D454E10}" type="slidenum">
              <a:rPr lang="en-US" smtClean="0"/>
              <a:t>18</a:t>
            </a:fld>
            <a:endParaRPr lang="en-US" dirty="0"/>
          </a:p>
        </p:txBody>
      </p:sp>
    </p:spTree>
    <p:extLst>
      <p:ext uri="{BB962C8B-B14F-4D97-AF65-F5344CB8AC3E}">
        <p14:creationId xmlns:p14="http://schemas.microsoft.com/office/powerpoint/2010/main" val="301914374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D34CBBDB-52D0-FE4C-8729-D7393D454E10}" type="slidenum">
              <a:rPr lang="en-US" smtClean="0"/>
              <a:t>19</a:t>
            </a:fld>
            <a:endParaRPr lang="en-US" dirty="0"/>
          </a:p>
        </p:txBody>
      </p:sp>
    </p:spTree>
    <p:extLst>
      <p:ext uri="{BB962C8B-B14F-4D97-AF65-F5344CB8AC3E}">
        <p14:creationId xmlns:p14="http://schemas.microsoft.com/office/powerpoint/2010/main" val="419935287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312516" y="4473891"/>
            <a:ext cx="6423950" cy="4102949"/>
          </a:xfrm>
        </p:spPr>
        <p:txBody>
          <a:bodyPr/>
          <a:lstStyle/>
          <a:p>
            <a:endParaRPr lang="en-US" dirty="0"/>
          </a:p>
        </p:txBody>
      </p:sp>
      <p:sp>
        <p:nvSpPr>
          <p:cNvPr id="4" name="Slide Number Placeholder 3"/>
          <p:cNvSpPr>
            <a:spLocks noGrp="1"/>
          </p:cNvSpPr>
          <p:nvPr>
            <p:ph type="sldNum" sz="quarter" idx="5"/>
          </p:nvPr>
        </p:nvSpPr>
        <p:spPr/>
        <p:txBody>
          <a:bodyPr/>
          <a:lstStyle/>
          <a:p>
            <a:fld id="{D34CBBDB-52D0-FE4C-8729-D7393D454E10}" type="slidenum">
              <a:rPr lang="en-US" smtClean="0"/>
              <a:t>2</a:t>
            </a:fld>
            <a:endParaRPr lang="en-US" dirty="0"/>
          </a:p>
        </p:txBody>
      </p:sp>
    </p:spTree>
    <p:extLst>
      <p:ext uri="{BB962C8B-B14F-4D97-AF65-F5344CB8AC3E}">
        <p14:creationId xmlns:p14="http://schemas.microsoft.com/office/powerpoint/2010/main" val="391839127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17550" y="4473892"/>
            <a:ext cx="5608320" cy="3660458"/>
          </a:xfrm>
        </p:spPr>
        <p:txBody>
          <a:bodyPr/>
          <a:lstStyle/>
          <a:p>
            <a:endParaRPr lang="en-US" dirty="0"/>
          </a:p>
        </p:txBody>
      </p:sp>
      <p:sp>
        <p:nvSpPr>
          <p:cNvPr id="4" name="Slide Number Placeholder 3"/>
          <p:cNvSpPr>
            <a:spLocks noGrp="1"/>
          </p:cNvSpPr>
          <p:nvPr>
            <p:ph type="sldNum" sz="quarter" idx="5"/>
          </p:nvPr>
        </p:nvSpPr>
        <p:spPr/>
        <p:txBody>
          <a:bodyPr/>
          <a:lstStyle/>
          <a:p>
            <a:fld id="{D34CBBDB-52D0-FE4C-8729-D7393D454E10}" type="slidenum">
              <a:rPr lang="en-US" smtClean="0"/>
              <a:t>20</a:t>
            </a:fld>
            <a:endParaRPr lang="en-US" dirty="0"/>
          </a:p>
        </p:txBody>
      </p:sp>
    </p:spTree>
    <p:extLst>
      <p:ext uri="{BB962C8B-B14F-4D97-AF65-F5344CB8AC3E}">
        <p14:creationId xmlns:p14="http://schemas.microsoft.com/office/powerpoint/2010/main" val="260764743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34CBBDB-52D0-FE4C-8729-D7393D454E10}" type="slidenum">
              <a:rPr lang="en-US" smtClean="0"/>
              <a:t>21</a:t>
            </a:fld>
            <a:endParaRPr lang="en-US" dirty="0"/>
          </a:p>
        </p:txBody>
      </p:sp>
    </p:spTree>
    <p:extLst>
      <p:ext uri="{BB962C8B-B14F-4D97-AF65-F5344CB8AC3E}">
        <p14:creationId xmlns:p14="http://schemas.microsoft.com/office/powerpoint/2010/main" val="358771089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D34CBBDB-52D0-FE4C-8729-D7393D454E10}" type="slidenum">
              <a:rPr lang="en-US" smtClean="0"/>
              <a:t>22</a:t>
            </a:fld>
            <a:endParaRPr lang="en-US" dirty="0"/>
          </a:p>
        </p:txBody>
      </p:sp>
    </p:spTree>
    <p:extLst>
      <p:ext uri="{BB962C8B-B14F-4D97-AF65-F5344CB8AC3E}">
        <p14:creationId xmlns:p14="http://schemas.microsoft.com/office/powerpoint/2010/main" val="187761684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34CBBDB-52D0-FE4C-8729-D7393D454E10}" type="slidenum">
              <a:rPr lang="en-US" smtClean="0"/>
              <a:t>23</a:t>
            </a:fld>
            <a:endParaRPr lang="en-US" dirty="0"/>
          </a:p>
        </p:txBody>
      </p:sp>
    </p:spTree>
    <p:extLst>
      <p:ext uri="{BB962C8B-B14F-4D97-AF65-F5344CB8AC3E}">
        <p14:creationId xmlns:p14="http://schemas.microsoft.com/office/powerpoint/2010/main" val="2694292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D34CBBDB-52D0-FE4C-8729-D7393D454E10}" type="slidenum">
              <a:rPr lang="en-US" smtClean="0"/>
              <a:t>24</a:t>
            </a:fld>
            <a:endParaRPr lang="en-US" dirty="0"/>
          </a:p>
        </p:txBody>
      </p:sp>
    </p:spTree>
    <p:extLst>
      <p:ext uri="{BB962C8B-B14F-4D97-AF65-F5344CB8AC3E}">
        <p14:creationId xmlns:p14="http://schemas.microsoft.com/office/powerpoint/2010/main" val="35579672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D34CBBDB-52D0-FE4C-8729-D7393D454E10}" type="slidenum">
              <a:rPr lang="en-US" smtClean="0"/>
              <a:t>25</a:t>
            </a:fld>
            <a:endParaRPr lang="en-US" dirty="0"/>
          </a:p>
        </p:txBody>
      </p:sp>
    </p:spTree>
    <p:extLst>
      <p:ext uri="{BB962C8B-B14F-4D97-AF65-F5344CB8AC3E}">
        <p14:creationId xmlns:p14="http://schemas.microsoft.com/office/powerpoint/2010/main" val="17258470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D34CBBDB-52D0-FE4C-8729-D7393D454E10}" type="slidenum">
              <a:rPr lang="en-US" smtClean="0"/>
              <a:t>26</a:t>
            </a:fld>
            <a:endParaRPr lang="en-US" dirty="0"/>
          </a:p>
        </p:txBody>
      </p:sp>
    </p:spTree>
    <p:extLst>
      <p:ext uri="{BB962C8B-B14F-4D97-AF65-F5344CB8AC3E}">
        <p14:creationId xmlns:p14="http://schemas.microsoft.com/office/powerpoint/2010/main" val="920220395"/>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D34CBBDB-52D0-FE4C-8729-D7393D454E10}" type="slidenum">
              <a:rPr lang="en-US" smtClean="0"/>
              <a:t>27</a:t>
            </a:fld>
            <a:endParaRPr lang="en-US" dirty="0"/>
          </a:p>
        </p:txBody>
      </p:sp>
    </p:spTree>
    <p:extLst>
      <p:ext uri="{BB962C8B-B14F-4D97-AF65-F5344CB8AC3E}">
        <p14:creationId xmlns:p14="http://schemas.microsoft.com/office/powerpoint/2010/main" val="2835420968"/>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D34CBBDB-52D0-FE4C-8729-D7393D454E10}" type="slidenum">
              <a:rPr lang="en-US" smtClean="0"/>
              <a:t>28</a:t>
            </a:fld>
            <a:endParaRPr lang="en-US" dirty="0"/>
          </a:p>
        </p:txBody>
      </p:sp>
    </p:spTree>
    <p:extLst>
      <p:ext uri="{BB962C8B-B14F-4D97-AF65-F5344CB8AC3E}">
        <p14:creationId xmlns:p14="http://schemas.microsoft.com/office/powerpoint/2010/main" val="1047029808"/>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D34CBBDB-52D0-FE4C-8729-D7393D454E10}" type="slidenum">
              <a:rPr lang="en-US" smtClean="0"/>
              <a:t>29</a:t>
            </a:fld>
            <a:endParaRPr lang="en-US" dirty="0"/>
          </a:p>
        </p:txBody>
      </p:sp>
    </p:spTree>
    <p:extLst>
      <p:ext uri="{BB962C8B-B14F-4D97-AF65-F5344CB8AC3E}">
        <p14:creationId xmlns:p14="http://schemas.microsoft.com/office/powerpoint/2010/main" val="50326431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34CBBDB-52D0-FE4C-8729-D7393D454E10}" type="slidenum">
              <a:rPr lang="en-US" smtClean="0"/>
              <a:t>3</a:t>
            </a:fld>
            <a:endParaRPr lang="en-US" dirty="0"/>
          </a:p>
        </p:txBody>
      </p:sp>
    </p:spTree>
    <p:extLst>
      <p:ext uri="{BB962C8B-B14F-4D97-AF65-F5344CB8AC3E}">
        <p14:creationId xmlns:p14="http://schemas.microsoft.com/office/powerpoint/2010/main" val="335868393"/>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D34CBBDB-52D0-FE4C-8729-D7393D454E10}" type="slidenum">
              <a:rPr lang="en-US" smtClean="0"/>
              <a:t>30</a:t>
            </a:fld>
            <a:endParaRPr lang="en-US" dirty="0"/>
          </a:p>
        </p:txBody>
      </p:sp>
    </p:spTree>
    <p:extLst>
      <p:ext uri="{BB962C8B-B14F-4D97-AF65-F5344CB8AC3E}">
        <p14:creationId xmlns:p14="http://schemas.microsoft.com/office/powerpoint/2010/main" val="956528527"/>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D34CBBDB-52D0-FE4C-8729-D7393D454E10}" type="slidenum">
              <a:rPr lang="en-US" smtClean="0"/>
              <a:t>31</a:t>
            </a:fld>
            <a:endParaRPr lang="en-US" dirty="0"/>
          </a:p>
        </p:txBody>
      </p:sp>
    </p:spTree>
    <p:extLst>
      <p:ext uri="{BB962C8B-B14F-4D97-AF65-F5344CB8AC3E}">
        <p14:creationId xmlns:p14="http://schemas.microsoft.com/office/powerpoint/2010/main" val="15035514"/>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D34CBBDB-52D0-FE4C-8729-D7393D454E10}" type="slidenum">
              <a:rPr lang="en-US" smtClean="0"/>
              <a:t>32</a:t>
            </a:fld>
            <a:endParaRPr lang="en-US" dirty="0"/>
          </a:p>
        </p:txBody>
      </p:sp>
    </p:spTree>
    <p:extLst>
      <p:ext uri="{BB962C8B-B14F-4D97-AF65-F5344CB8AC3E}">
        <p14:creationId xmlns:p14="http://schemas.microsoft.com/office/powerpoint/2010/main" val="3597387285"/>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D34CBBDB-52D0-FE4C-8729-D7393D454E10}" type="slidenum">
              <a:rPr lang="en-US" smtClean="0"/>
              <a:t>33</a:t>
            </a:fld>
            <a:endParaRPr lang="en-US" dirty="0"/>
          </a:p>
        </p:txBody>
      </p:sp>
    </p:spTree>
    <p:extLst>
      <p:ext uri="{BB962C8B-B14F-4D97-AF65-F5344CB8AC3E}">
        <p14:creationId xmlns:p14="http://schemas.microsoft.com/office/powerpoint/2010/main" val="125092177"/>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D34CBBDB-52D0-FE4C-8729-D7393D454E10}" type="slidenum">
              <a:rPr lang="en-US" smtClean="0"/>
              <a:t>34</a:t>
            </a:fld>
            <a:endParaRPr lang="en-US" dirty="0"/>
          </a:p>
        </p:txBody>
      </p:sp>
    </p:spTree>
    <p:extLst>
      <p:ext uri="{BB962C8B-B14F-4D97-AF65-F5344CB8AC3E}">
        <p14:creationId xmlns:p14="http://schemas.microsoft.com/office/powerpoint/2010/main" val="2030628689"/>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D34CBBDB-52D0-FE4C-8729-D7393D454E10}" type="slidenum">
              <a:rPr lang="en-US" smtClean="0"/>
              <a:t>35</a:t>
            </a:fld>
            <a:endParaRPr lang="en-US" dirty="0"/>
          </a:p>
        </p:txBody>
      </p:sp>
    </p:spTree>
    <p:extLst>
      <p:ext uri="{BB962C8B-B14F-4D97-AF65-F5344CB8AC3E}">
        <p14:creationId xmlns:p14="http://schemas.microsoft.com/office/powerpoint/2010/main" val="92358200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34CBBDB-52D0-FE4C-8729-D7393D454E10}" type="slidenum">
              <a:rPr lang="en-US" smtClean="0"/>
              <a:t>4</a:t>
            </a:fld>
            <a:endParaRPr lang="en-US" dirty="0"/>
          </a:p>
        </p:txBody>
      </p:sp>
    </p:spTree>
    <p:extLst>
      <p:ext uri="{BB962C8B-B14F-4D97-AF65-F5344CB8AC3E}">
        <p14:creationId xmlns:p14="http://schemas.microsoft.com/office/powerpoint/2010/main" val="209367821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17550" y="4648200"/>
            <a:ext cx="5608320" cy="3660458"/>
          </a:xfrm>
        </p:spPr>
        <p:txBody>
          <a:bodyPr/>
          <a:lstStyle/>
          <a:p>
            <a:endParaRPr lang="en-US" dirty="0">
              <a:effectLst/>
              <a:latin typeface="Calibri" panose="020F0502020204030204" pitchFamily="34" charset="0"/>
              <a:ea typeface="Calibri" panose="020F0502020204030204" pitchFamily="34" charset="0"/>
              <a:cs typeface="Times New Roman" panose="02020603050405020304" pitchFamily="18" charset="0"/>
            </a:endParaRPr>
          </a:p>
          <a:p>
            <a:endParaRPr lang="en-US" sz="1000" dirty="0"/>
          </a:p>
        </p:txBody>
      </p:sp>
      <p:sp>
        <p:nvSpPr>
          <p:cNvPr id="4" name="Slide Number Placeholder 3"/>
          <p:cNvSpPr>
            <a:spLocks noGrp="1"/>
          </p:cNvSpPr>
          <p:nvPr>
            <p:ph type="sldNum" sz="quarter" idx="5"/>
          </p:nvPr>
        </p:nvSpPr>
        <p:spPr/>
        <p:txBody>
          <a:bodyPr/>
          <a:lstStyle/>
          <a:p>
            <a:fld id="{D34CBBDB-52D0-FE4C-8729-D7393D454E10}" type="slidenum">
              <a:rPr lang="en-US" smtClean="0"/>
              <a:t>5</a:t>
            </a:fld>
            <a:endParaRPr lang="en-US" dirty="0"/>
          </a:p>
        </p:txBody>
      </p:sp>
    </p:spTree>
    <p:extLst>
      <p:ext uri="{BB962C8B-B14F-4D97-AF65-F5344CB8AC3E}">
        <p14:creationId xmlns:p14="http://schemas.microsoft.com/office/powerpoint/2010/main" val="380668748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34CBBDB-52D0-FE4C-8729-D7393D454E10}" type="slidenum">
              <a:rPr lang="en-US" smtClean="0"/>
              <a:t>6</a:t>
            </a:fld>
            <a:endParaRPr lang="en-US" dirty="0"/>
          </a:p>
        </p:txBody>
      </p:sp>
    </p:spTree>
    <p:extLst>
      <p:ext uri="{BB962C8B-B14F-4D97-AF65-F5344CB8AC3E}">
        <p14:creationId xmlns:p14="http://schemas.microsoft.com/office/powerpoint/2010/main" val="251656692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34CBBDB-52D0-FE4C-8729-D7393D454E10}" type="slidenum">
              <a:rPr lang="en-US" smtClean="0"/>
              <a:t>7</a:t>
            </a:fld>
            <a:endParaRPr lang="en-US" dirty="0"/>
          </a:p>
        </p:txBody>
      </p:sp>
    </p:spTree>
    <p:extLst>
      <p:ext uri="{BB962C8B-B14F-4D97-AF65-F5344CB8AC3E}">
        <p14:creationId xmlns:p14="http://schemas.microsoft.com/office/powerpoint/2010/main" val="276962059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D34CBBDB-52D0-FE4C-8729-D7393D454E10}" type="slidenum">
              <a:rPr lang="en-US" smtClean="0"/>
              <a:t>8</a:t>
            </a:fld>
            <a:endParaRPr lang="en-US" dirty="0"/>
          </a:p>
        </p:txBody>
      </p:sp>
    </p:spTree>
    <p:extLst>
      <p:ext uri="{BB962C8B-B14F-4D97-AF65-F5344CB8AC3E}">
        <p14:creationId xmlns:p14="http://schemas.microsoft.com/office/powerpoint/2010/main" val="125140799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D34CBBDB-52D0-FE4C-8729-D7393D454E10}" type="slidenum">
              <a:rPr lang="en-US" smtClean="0"/>
              <a:t>9</a:t>
            </a:fld>
            <a:endParaRPr lang="en-US" dirty="0"/>
          </a:p>
        </p:txBody>
      </p:sp>
    </p:spTree>
    <p:extLst>
      <p:ext uri="{BB962C8B-B14F-4D97-AF65-F5344CB8AC3E}">
        <p14:creationId xmlns:p14="http://schemas.microsoft.com/office/powerpoint/2010/main" val="561557327"/>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2.xml"/><Relationship Id="rId5" Type="http://schemas.openxmlformats.org/officeDocument/2006/relationships/image" Target="../media/image5.png"/><Relationship Id="rId4" Type="http://schemas.openxmlformats.org/officeDocument/2006/relationships/image" Target="../media/image4.png"/></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5" Type="http://schemas.openxmlformats.org/officeDocument/2006/relationships/image" Target="../media/image5.png"/><Relationship Id="rId4" Type="http://schemas.openxmlformats.org/officeDocument/2006/relationships/image" Target="../media/image4.png"/></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bg>
      <p:bgPr>
        <a:solidFill>
          <a:srgbClr val="4376BB"/>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2785144" y="2130425"/>
            <a:ext cx="8492455" cy="1470025"/>
          </a:xfrm>
        </p:spPr>
        <p:txBody>
          <a:bodyPr/>
          <a:lstStyle>
            <a:lvl1pPr algn="ctr">
              <a:defRPr/>
            </a:lvl1pPr>
          </a:lstStyle>
          <a:p>
            <a:r>
              <a:rPr lang="en-US" dirty="0"/>
              <a:t>Click to edit Master title style</a:t>
            </a:r>
          </a:p>
        </p:txBody>
      </p:sp>
      <p:sp>
        <p:nvSpPr>
          <p:cNvPr id="7" name="Rectangle 6">
            <a:extLst>
              <a:ext uri="{FF2B5EF4-FFF2-40B4-BE49-F238E27FC236}">
                <a16:creationId xmlns:a16="http://schemas.microsoft.com/office/drawing/2014/main" id="{4CC38585-9175-5F41-B983-E626A8B41D81}"/>
              </a:ext>
            </a:extLst>
          </p:cNvPr>
          <p:cNvSpPr/>
          <p:nvPr userDrawn="1"/>
        </p:nvSpPr>
        <p:spPr>
          <a:xfrm>
            <a:off x="0" y="0"/>
            <a:ext cx="12192000" cy="977549"/>
          </a:xfrm>
          <a:prstGeom prst="rect">
            <a:avLst/>
          </a:prstGeom>
          <a:solidFill>
            <a:srgbClr val="0133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TextBox 7">
            <a:extLst>
              <a:ext uri="{FF2B5EF4-FFF2-40B4-BE49-F238E27FC236}">
                <a16:creationId xmlns:a16="http://schemas.microsoft.com/office/drawing/2014/main" id="{A57BF16A-46A2-2C4D-B679-429BA6325698}"/>
              </a:ext>
            </a:extLst>
          </p:cNvPr>
          <p:cNvSpPr txBox="1"/>
          <p:nvPr userDrawn="1"/>
        </p:nvSpPr>
        <p:spPr>
          <a:xfrm>
            <a:off x="1768625" y="173753"/>
            <a:ext cx="10423375" cy="646331"/>
          </a:xfrm>
          <a:prstGeom prst="rect">
            <a:avLst/>
          </a:prstGeom>
          <a:noFill/>
          <a:ln>
            <a:noFill/>
          </a:ln>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3600" b="1" i="0" u="none" strike="noStrike" kern="0" cap="none" spc="0" normalizeH="0" baseline="0" noProof="0" dirty="0">
                <a:ln w="12700">
                  <a:solidFill>
                    <a:schemeClr val="tx1"/>
                  </a:solidFill>
                  <a:prstDash val="solid"/>
                </a:ln>
                <a:solidFill>
                  <a:srgbClr val="FFFFFF"/>
                </a:solidFill>
                <a:effectLst/>
                <a:uLnTx/>
                <a:uFillTx/>
              </a:rPr>
              <a:t>  Massachusetts Department of Public Health</a:t>
            </a:r>
          </a:p>
        </p:txBody>
      </p:sp>
      <p:pic>
        <p:nvPicPr>
          <p:cNvPr id="9" name="Picture 8">
            <a:extLst>
              <a:ext uri="{FF2B5EF4-FFF2-40B4-BE49-F238E27FC236}">
                <a16:creationId xmlns:a16="http://schemas.microsoft.com/office/drawing/2014/main" id="{B9E6C06E-03B8-7949-8144-A02BF1F0C7F8}"/>
              </a:ext>
            </a:extLst>
          </p:cNvPr>
          <p:cNvPicPr>
            <a:picLocks noChangeAspect="1"/>
          </p:cNvPicPr>
          <p:nvPr userDrawn="1"/>
        </p:nvPicPr>
        <p:blipFill>
          <a:blip r:embed="rId2"/>
          <a:stretch>
            <a:fillRect/>
          </a:stretch>
        </p:blipFill>
        <p:spPr>
          <a:xfrm>
            <a:off x="703511" y="0"/>
            <a:ext cx="1185447" cy="2487495"/>
          </a:xfrm>
          <a:prstGeom prst="rect">
            <a:avLst/>
          </a:prstGeom>
          <a:solidFill>
            <a:schemeClr val="bg1"/>
          </a:solidFill>
        </p:spPr>
      </p:pic>
    </p:spTree>
    <p:extLst>
      <p:ext uri="{BB962C8B-B14F-4D97-AF65-F5344CB8AC3E}">
        <p14:creationId xmlns:p14="http://schemas.microsoft.com/office/powerpoint/2010/main" val="397675371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le Slide">
    <p:bg>
      <p:bgPr>
        <a:solidFill>
          <a:srgbClr val="4376BB"/>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2785144" y="2130425"/>
            <a:ext cx="8492455" cy="1470025"/>
          </a:xfrm>
        </p:spPr>
        <p:txBody>
          <a:bodyPr/>
          <a:lstStyle>
            <a:lvl1pPr algn="ctr">
              <a:defRPr/>
            </a:lvl1pPr>
          </a:lstStyle>
          <a:p>
            <a:r>
              <a:rPr lang="en-US" dirty="0"/>
              <a:t>Click to edit Master title style</a:t>
            </a:r>
          </a:p>
        </p:txBody>
      </p:sp>
      <p:sp>
        <p:nvSpPr>
          <p:cNvPr id="7" name="Rectangle 6">
            <a:extLst>
              <a:ext uri="{FF2B5EF4-FFF2-40B4-BE49-F238E27FC236}">
                <a16:creationId xmlns:a16="http://schemas.microsoft.com/office/drawing/2014/main" id="{4CC38585-9175-5F41-B983-E626A8B41D81}"/>
              </a:ext>
            </a:extLst>
          </p:cNvPr>
          <p:cNvSpPr/>
          <p:nvPr userDrawn="1"/>
        </p:nvSpPr>
        <p:spPr>
          <a:xfrm>
            <a:off x="0" y="0"/>
            <a:ext cx="12192000" cy="977549"/>
          </a:xfrm>
          <a:prstGeom prst="rect">
            <a:avLst/>
          </a:prstGeom>
          <a:solidFill>
            <a:srgbClr val="0133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A57BF16A-46A2-2C4D-B679-429BA6325698}"/>
              </a:ext>
            </a:extLst>
          </p:cNvPr>
          <p:cNvSpPr txBox="1"/>
          <p:nvPr userDrawn="1"/>
        </p:nvSpPr>
        <p:spPr>
          <a:xfrm>
            <a:off x="1768625" y="173753"/>
            <a:ext cx="10423375" cy="646331"/>
          </a:xfrm>
          <a:prstGeom prst="rect">
            <a:avLst/>
          </a:prstGeom>
          <a:noFill/>
          <a:ln>
            <a:noFill/>
          </a:ln>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3600" b="1" i="0" u="none" strike="noStrike" kern="0" cap="none" spc="0" normalizeH="0" baseline="0" noProof="0" dirty="0">
                <a:ln w="12700">
                  <a:solidFill>
                    <a:schemeClr val="tx1"/>
                  </a:solidFill>
                  <a:prstDash val="solid"/>
                </a:ln>
                <a:solidFill>
                  <a:srgbClr val="FFFFFF"/>
                </a:solidFill>
                <a:effectLst/>
                <a:uLnTx/>
                <a:uFillTx/>
              </a:rPr>
              <a:t>  Massachusetts Department of Public Health</a:t>
            </a:r>
          </a:p>
        </p:txBody>
      </p:sp>
      <p:pic>
        <p:nvPicPr>
          <p:cNvPr id="9" name="Picture 8">
            <a:extLst>
              <a:ext uri="{FF2B5EF4-FFF2-40B4-BE49-F238E27FC236}">
                <a16:creationId xmlns:a16="http://schemas.microsoft.com/office/drawing/2014/main" id="{B9E6C06E-03B8-7949-8144-A02BF1F0C7F8}"/>
              </a:ext>
            </a:extLst>
          </p:cNvPr>
          <p:cNvPicPr>
            <a:picLocks noChangeAspect="1"/>
          </p:cNvPicPr>
          <p:nvPr userDrawn="1"/>
        </p:nvPicPr>
        <p:blipFill>
          <a:blip r:embed="rId2"/>
          <a:stretch>
            <a:fillRect/>
          </a:stretch>
        </p:blipFill>
        <p:spPr>
          <a:xfrm>
            <a:off x="703511" y="0"/>
            <a:ext cx="1185447" cy="2487495"/>
          </a:xfrm>
          <a:prstGeom prst="rect">
            <a:avLst/>
          </a:prstGeom>
          <a:solidFill>
            <a:schemeClr val="bg1"/>
          </a:solidFill>
        </p:spPr>
      </p:pic>
    </p:spTree>
    <p:extLst>
      <p:ext uri="{BB962C8B-B14F-4D97-AF65-F5344CB8AC3E}">
        <p14:creationId xmlns:p14="http://schemas.microsoft.com/office/powerpoint/2010/main" val="162794492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5">
            <a:extLst>
              <a:ext uri="{FF2B5EF4-FFF2-40B4-BE49-F238E27FC236}">
                <a16:creationId xmlns:a16="http://schemas.microsoft.com/office/drawing/2014/main" id="{5AFA3409-650A-E04D-9C6C-C839AFCA4D9A}"/>
              </a:ext>
            </a:extLst>
          </p:cNvPr>
          <p:cNvSpPr>
            <a:spLocks noGrp="1"/>
          </p:cNvSpPr>
          <p:nvPr>
            <p:ph type="sldNum" sz="quarter" idx="4"/>
          </p:nvPr>
        </p:nvSpPr>
        <p:spPr>
          <a:xfrm>
            <a:off x="8756523" y="6492487"/>
            <a:ext cx="2736414" cy="365125"/>
          </a:xfrm>
          <a:prstGeom prst="rect">
            <a:avLst/>
          </a:prstGeom>
        </p:spPr>
        <p:txBody>
          <a:bodyPr vert="horz" lIns="91440" tIns="45720" rIns="91440" bIns="45720" rtlCol="0" anchor="ctr"/>
          <a:lstStyle>
            <a:lvl1pPr algn="r">
              <a:defRPr sz="1200">
                <a:solidFill>
                  <a:schemeClr val="tx2">
                    <a:lumMod val="40000"/>
                    <a:lumOff val="60000"/>
                  </a:schemeClr>
                </a:solidFill>
              </a:defRPr>
            </a:lvl1pPr>
          </a:lstStyle>
          <a:p>
            <a:fld id="{CA49D0EE-DE7F-324B-A84C-F36708423CDB}" type="slidenum">
              <a:rPr lang="en-US" smtClean="0">
                <a:solidFill>
                  <a:srgbClr val="464646">
                    <a:lumMod val="40000"/>
                    <a:lumOff val="60000"/>
                  </a:srgbClr>
                </a:solidFill>
              </a:rPr>
              <a:pPr/>
              <a:t>‹#›</a:t>
            </a:fld>
            <a:endParaRPr lang="en-US" dirty="0">
              <a:solidFill>
                <a:srgbClr val="464646">
                  <a:lumMod val="40000"/>
                  <a:lumOff val="60000"/>
                </a:srgbClr>
              </a:solidFill>
            </a:endParaRPr>
          </a:p>
        </p:txBody>
      </p:sp>
      <p:sp>
        <p:nvSpPr>
          <p:cNvPr id="8" name="Footer Placeholder 3">
            <a:extLst>
              <a:ext uri="{FF2B5EF4-FFF2-40B4-BE49-F238E27FC236}">
                <a16:creationId xmlns:a16="http://schemas.microsoft.com/office/drawing/2014/main" id="{EF3A1742-1D21-6E49-B1F6-D58AC8A01F49}"/>
              </a:ext>
            </a:extLst>
          </p:cNvPr>
          <p:cNvSpPr>
            <a:spLocks noGrp="1"/>
          </p:cNvSpPr>
          <p:nvPr>
            <p:ph type="ftr" sz="quarter" idx="3"/>
          </p:nvPr>
        </p:nvSpPr>
        <p:spPr>
          <a:xfrm>
            <a:off x="611133" y="6510528"/>
            <a:ext cx="3816488" cy="338328"/>
          </a:xfrm>
          <a:prstGeom prst="rect">
            <a:avLst/>
          </a:prstGeom>
        </p:spPr>
        <p:txBody>
          <a:bodyPr vert="horz" lIns="91440" tIns="45720" rIns="91440" bIns="45720" rtlCol="0" anchor="ctr"/>
          <a:lstStyle>
            <a:lvl1pPr algn="l">
              <a:defRPr sz="1000">
                <a:solidFill>
                  <a:schemeClr val="tx2">
                    <a:lumMod val="40000"/>
                    <a:lumOff val="60000"/>
                  </a:schemeClr>
                </a:solidFill>
              </a:defRPr>
            </a:lvl1pPr>
          </a:lstStyle>
          <a:p>
            <a:r>
              <a:rPr lang="en-US">
                <a:solidFill>
                  <a:srgbClr val="464646">
                    <a:lumMod val="40000"/>
                    <a:lumOff val="60000"/>
                  </a:srgbClr>
                </a:solidFill>
              </a:rPr>
              <a:t>Massachusetts Department of Public Health       mass.gov/dph</a:t>
            </a:r>
            <a:endParaRPr lang="en-US" dirty="0">
              <a:solidFill>
                <a:srgbClr val="464646">
                  <a:lumMod val="40000"/>
                  <a:lumOff val="60000"/>
                </a:srgbClr>
              </a:solidFill>
            </a:endParaRPr>
          </a:p>
        </p:txBody>
      </p:sp>
    </p:spTree>
    <p:extLst>
      <p:ext uri="{BB962C8B-B14F-4D97-AF65-F5344CB8AC3E}">
        <p14:creationId xmlns:p14="http://schemas.microsoft.com/office/powerpoint/2010/main" val="146094272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0"/>
            <a:ext cx="54102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600200"/>
            <a:ext cx="54102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Slide Number Placeholder 5">
            <a:extLst>
              <a:ext uri="{FF2B5EF4-FFF2-40B4-BE49-F238E27FC236}">
                <a16:creationId xmlns:a16="http://schemas.microsoft.com/office/drawing/2014/main" id="{5AFA3409-650A-E04D-9C6C-C839AFCA4D9A}"/>
              </a:ext>
            </a:extLst>
          </p:cNvPr>
          <p:cNvSpPr>
            <a:spLocks noGrp="1"/>
          </p:cNvSpPr>
          <p:nvPr>
            <p:ph type="sldNum" sz="quarter" idx="4"/>
          </p:nvPr>
        </p:nvSpPr>
        <p:spPr>
          <a:xfrm>
            <a:off x="8756523" y="6492487"/>
            <a:ext cx="2736414" cy="365125"/>
          </a:xfrm>
          <a:prstGeom prst="rect">
            <a:avLst/>
          </a:prstGeom>
        </p:spPr>
        <p:txBody>
          <a:bodyPr vert="horz" lIns="91440" tIns="45720" rIns="91440" bIns="45720" rtlCol="0" anchor="ctr"/>
          <a:lstStyle>
            <a:lvl1pPr algn="r">
              <a:defRPr sz="1200">
                <a:solidFill>
                  <a:schemeClr val="tx2">
                    <a:lumMod val="40000"/>
                    <a:lumOff val="60000"/>
                  </a:schemeClr>
                </a:solidFill>
              </a:defRPr>
            </a:lvl1pPr>
          </a:lstStyle>
          <a:p>
            <a:fld id="{CA49D0EE-DE7F-324B-A84C-F36708423CDB}" type="slidenum">
              <a:rPr lang="en-US" smtClean="0">
                <a:solidFill>
                  <a:srgbClr val="464646">
                    <a:lumMod val="40000"/>
                    <a:lumOff val="60000"/>
                  </a:srgbClr>
                </a:solidFill>
              </a:rPr>
              <a:pPr/>
              <a:t>‹#›</a:t>
            </a:fld>
            <a:endParaRPr lang="en-US" dirty="0">
              <a:solidFill>
                <a:srgbClr val="464646">
                  <a:lumMod val="40000"/>
                  <a:lumOff val="60000"/>
                </a:srgbClr>
              </a:solidFill>
            </a:endParaRPr>
          </a:p>
        </p:txBody>
      </p:sp>
      <p:sp>
        <p:nvSpPr>
          <p:cNvPr id="9" name="Footer Placeholder 3">
            <a:extLst>
              <a:ext uri="{FF2B5EF4-FFF2-40B4-BE49-F238E27FC236}">
                <a16:creationId xmlns:a16="http://schemas.microsoft.com/office/drawing/2014/main" id="{EF3A1742-1D21-6E49-B1F6-D58AC8A01F49}"/>
              </a:ext>
            </a:extLst>
          </p:cNvPr>
          <p:cNvSpPr>
            <a:spLocks noGrp="1"/>
          </p:cNvSpPr>
          <p:nvPr>
            <p:ph type="ftr" sz="quarter" idx="3"/>
          </p:nvPr>
        </p:nvSpPr>
        <p:spPr>
          <a:xfrm>
            <a:off x="611133" y="6510528"/>
            <a:ext cx="3816488" cy="338328"/>
          </a:xfrm>
          <a:prstGeom prst="rect">
            <a:avLst/>
          </a:prstGeom>
        </p:spPr>
        <p:txBody>
          <a:bodyPr vert="horz" lIns="91440" tIns="45720" rIns="91440" bIns="45720" rtlCol="0" anchor="ctr"/>
          <a:lstStyle>
            <a:lvl1pPr algn="l">
              <a:defRPr sz="1000">
                <a:solidFill>
                  <a:schemeClr val="tx2">
                    <a:lumMod val="40000"/>
                    <a:lumOff val="60000"/>
                  </a:schemeClr>
                </a:solidFill>
              </a:defRPr>
            </a:lvl1pPr>
          </a:lstStyle>
          <a:p>
            <a:r>
              <a:rPr lang="en-US">
                <a:solidFill>
                  <a:srgbClr val="464646">
                    <a:lumMod val="40000"/>
                    <a:lumOff val="60000"/>
                  </a:srgbClr>
                </a:solidFill>
              </a:rPr>
              <a:t>Massachusetts Department of Public Health       mass.gov/dph</a:t>
            </a:r>
            <a:endParaRPr lang="en-US" dirty="0">
              <a:solidFill>
                <a:srgbClr val="464646">
                  <a:lumMod val="40000"/>
                  <a:lumOff val="60000"/>
                </a:srgbClr>
              </a:solidFill>
            </a:endParaRPr>
          </a:p>
        </p:txBody>
      </p:sp>
    </p:spTree>
    <p:extLst>
      <p:ext uri="{BB962C8B-B14F-4D97-AF65-F5344CB8AC3E}">
        <p14:creationId xmlns:p14="http://schemas.microsoft.com/office/powerpoint/2010/main" val="329959111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3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3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2838" y="1535113"/>
            <a:ext cx="5389562"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2838" y="2174875"/>
            <a:ext cx="5389562"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Slide Number Placeholder 5">
            <a:extLst>
              <a:ext uri="{FF2B5EF4-FFF2-40B4-BE49-F238E27FC236}">
                <a16:creationId xmlns:a16="http://schemas.microsoft.com/office/drawing/2014/main" id="{5AFA3409-650A-E04D-9C6C-C839AFCA4D9A}"/>
              </a:ext>
            </a:extLst>
          </p:cNvPr>
          <p:cNvSpPr>
            <a:spLocks noGrp="1"/>
          </p:cNvSpPr>
          <p:nvPr>
            <p:ph type="sldNum" sz="quarter" idx="10"/>
          </p:nvPr>
        </p:nvSpPr>
        <p:spPr>
          <a:xfrm>
            <a:off x="8756523" y="6492487"/>
            <a:ext cx="2736414" cy="365125"/>
          </a:xfrm>
          <a:prstGeom prst="rect">
            <a:avLst/>
          </a:prstGeom>
        </p:spPr>
        <p:txBody>
          <a:bodyPr vert="horz" lIns="91440" tIns="45720" rIns="91440" bIns="45720" rtlCol="0" anchor="ctr"/>
          <a:lstStyle>
            <a:lvl1pPr algn="r">
              <a:defRPr sz="1200">
                <a:solidFill>
                  <a:schemeClr val="tx2">
                    <a:lumMod val="40000"/>
                    <a:lumOff val="60000"/>
                  </a:schemeClr>
                </a:solidFill>
              </a:defRPr>
            </a:lvl1pPr>
          </a:lstStyle>
          <a:p>
            <a:fld id="{CA49D0EE-DE7F-324B-A84C-F36708423CDB}" type="slidenum">
              <a:rPr lang="en-US" smtClean="0">
                <a:solidFill>
                  <a:srgbClr val="464646">
                    <a:lumMod val="40000"/>
                    <a:lumOff val="60000"/>
                  </a:srgbClr>
                </a:solidFill>
              </a:rPr>
              <a:pPr/>
              <a:t>‹#›</a:t>
            </a:fld>
            <a:endParaRPr lang="en-US" dirty="0">
              <a:solidFill>
                <a:srgbClr val="464646">
                  <a:lumMod val="40000"/>
                  <a:lumOff val="60000"/>
                </a:srgbClr>
              </a:solidFill>
            </a:endParaRPr>
          </a:p>
        </p:txBody>
      </p:sp>
      <p:sp>
        <p:nvSpPr>
          <p:cNvPr id="11" name="Footer Placeholder 3">
            <a:extLst>
              <a:ext uri="{FF2B5EF4-FFF2-40B4-BE49-F238E27FC236}">
                <a16:creationId xmlns:a16="http://schemas.microsoft.com/office/drawing/2014/main" id="{EF3A1742-1D21-6E49-B1F6-D58AC8A01F49}"/>
              </a:ext>
            </a:extLst>
          </p:cNvPr>
          <p:cNvSpPr>
            <a:spLocks noGrp="1"/>
          </p:cNvSpPr>
          <p:nvPr>
            <p:ph type="ftr" sz="quarter" idx="11"/>
          </p:nvPr>
        </p:nvSpPr>
        <p:spPr>
          <a:xfrm>
            <a:off x="611133" y="6510528"/>
            <a:ext cx="3816488" cy="338328"/>
          </a:xfrm>
          <a:prstGeom prst="rect">
            <a:avLst/>
          </a:prstGeom>
        </p:spPr>
        <p:txBody>
          <a:bodyPr vert="horz" lIns="91440" tIns="45720" rIns="91440" bIns="45720" rtlCol="0" anchor="ctr"/>
          <a:lstStyle>
            <a:lvl1pPr algn="l">
              <a:defRPr sz="1000">
                <a:solidFill>
                  <a:schemeClr val="tx2">
                    <a:lumMod val="40000"/>
                    <a:lumOff val="60000"/>
                  </a:schemeClr>
                </a:solidFill>
              </a:defRPr>
            </a:lvl1pPr>
          </a:lstStyle>
          <a:p>
            <a:r>
              <a:rPr lang="en-US">
                <a:solidFill>
                  <a:srgbClr val="464646">
                    <a:lumMod val="40000"/>
                    <a:lumOff val="60000"/>
                  </a:srgbClr>
                </a:solidFill>
              </a:rPr>
              <a:t>Massachusetts Department of Public Health       mass.gov/dph</a:t>
            </a:r>
            <a:endParaRPr lang="en-US" dirty="0">
              <a:solidFill>
                <a:srgbClr val="464646">
                  <a:lumMod val="40000"/>
                  <a:lumOff val="60000"/>
                </a:srgbClr>
              </a:solidFill>
            </a:endParaRPr>
          </a:p>
        </p:txBody>
      </p:sp>
    </p:spTree>
    <p:extLst>
      <p:ext uri="{BB962C8B-B14F-4D97-AF65-F5344CB8AC3E}">
        <p14:creationId xmlns:p14="http://schemas.microsoft.com/office/powerpoint/2010/main" val="20904453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_Two Conten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44AF37ED-E52C-D04B-BD70-B183C03E603D}"/>
              </a:ext>
            </a:extLst>
          </p:cNvPr>
          <p:cNvSpPr>
            <a:spLocks noGrp="1"/>
          </p:cNvSpPr>
          <p:nvPr>
            <p:ph sz="half" idx="1" hasCustomPrompt="1"/>
          </p:nvPr>
        </p:nvSpPr>
        <p:spPr>
          <a:xfrm>
            <a:off x="838200" y="1371600"/>
            <a:ext cx="5181600" cy="4754880"/>
          </a:xfrm>
          <a:prstGeom prst="rect">
            <a:avLst/>
          </a:prstGeo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p:txBody>
      </p:sp>
      <p:sp>
        <p:nvSpPr>
          <p:cNvPr id="4" name="Content Placeholder 3">
            <a:extLst>
              <a:ext uri="{FF2B5EF4-FFF2-40B4-BE49-F238E27FC236}">
                <a16:creationId xmlns:a16="http://schemas.microsoft.com/office/drawing/2014/main" id="{06BF9CA7-3F15-9446-8EB4-C69A47791146}"/>
              </a:ext>
            </a:extLst>
          </p:cNvPr>
          <p:cNvSpPr>
            <a:spLocks noGrp="1"/>
          </p:cNvSpPr>
          <p:nvPr>
            <p:ph sz="half" idx="2" hasCustomPrompt="1"/>
          </p:nvPr>
        </p:nvSpPr>
        <p:spPr>
          <a:xfrm>
            <a:off x="6172200" y="1371600"/>
            <a:ext cx="5181600" cy="4754880"/>
          </a:xfrm>
          <a:prstGeom prst="rect">
            <a:avLst/>
          </a:prstGeo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p:txBody>
      </p:sp>
      <p:sp>
        <p:nvSpPr>
          <p:cNvPr id="8" name="Rectangle 7">
            <a:extLst>
              <a:ext uri="{FF2B5EF4-FFF2-40B4-BE49-F238E27FC236}">
                <a16:creationId xmlns:a16="http://schemas.microsoft.com/office/drawing/2014/main" id="{5E6C81A7-EF54-644A-A3A3-A900741EE329}"/>
              </a:ext>
            </a:extLst>
          </p:cNvPr>
          <p:cNvSpPr/>
          <p:nvPr userDrawn="1"/>
        </p:nvSpPr>
        <p:spPr>
          <a:xfrm>
            <a:off x="0" y="6510528"/>
            <a:ext cx="12192000" cy="347472"/>
          </a:xfrm>
          <a:prstGeom prst="rect">
            <a:avLst/>
          </a:prstGeom>
          <a:solidFill>
            <a:srgbClr val="2A3C4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9" name="Slide Number Placeholder 5">
            <a:extLst>
              <a:ext uri="{FF2B5EF4-FFF2-40B4-BE49-F238E27FC236}">
                <a16:creationId xmlns:a16="http://schemas.microsoft.com/office/drawing/2014/main" id="{093944A5-DA90-DB40-BCC8-0A6C4A82F040}"/>
              </a:ext>
            </a:extLst>
          </p:cNvPr>
          <p:cNvSpPr>
            <a:spLocks noGrp="1"/>
          </p:cNvSpPr>
          <p:nvPr>
            <p:ph type="sldNum" sz="quarter" idx="4"/>
          </p:nvPr>
        </p:nvSpPr>
        <p:spPr>
          <a:xfrm>
            <a:off x="8756523" y="6492487"/>
            <a:ext cx="2736414" cy="365125"/>
          </a:xfrm>
          <a:prstGeom prst="rect">
            <a:avLst/>
          </a:prstGeom>
        </p:spPr>
        <p:txBody>
          <a:bodyPr vert="horz" lIns="91440" tIns="45720" rIns="91440" bIns="45720" rtlCol="0" anchor="ctr"/>
          <a:lstStyle>
            <a:lvl1pPr algn="r">
              <a:defRPr sz="1200">
                <a:solidFill>
                  <a:schemeClr val="tx2">
                    <a:lumMod val="40000"/>
                    <a:lumOff val="60000"/>
                  </a:schemeClr>
                </a:solidFill>
              </a:defRPr>
            </a:lvl1pPr>
          </a:lstStyle>
          <a:p>
            <a:fld id="{CA49D0EE-DE7F-324B-A84C-F36708423CDB}" type="slidenum">
              <a:rPr lang="en-US" smtClean="0">
                <a:solidFill>
                  <a:srgbClr val="464646">
                    <a:lumMod val="40000"/>
                    <a:lumOff val="60000"/>
                  </a:srgbClr>
                </a:solidFill>
              </a:rPr>
              <a:pPr/>
              <a:t>‹#›</a:t>
            </a:fld>
            <a:endParaRPr lang="en-US" dirty="0">
              <a:solidFill>
                <a:srgbClr val="464646">
                  <a:lumMod val="40000"/>
                  <a:lumOff val="60000"/>
                </a:srgbClr>
              </a:solidFill>
            </a:endParaRPr>
          </a:p>
        </p:txBody>
      </p:sp>
      <p:sp>
        <p:nvSpPr>
          <p:cNvPr id="10" name="Footer Placeholder 3">
            <a:extLst>
              <a:ext uri="{FF2B5EF4-FFF2-40B4-BE49-F238E27FC236}">
                <a16:creationId xmlns:a16="http://schemas.microsoft.com/office/drawing/2014/main" id="{0DFBDE89-FFE1-E340-9D69-8210BFC18AEB}"/>
              </a:ext>
            </a:extLst>
          </p:cNvPr>
          <p:cNvSpPr>
            <a:spLocks noGrp="1"/>
          </p:cNvSpPr>
          <p:nvPr>
            <p:ph type="ftr" sz="quarter" idx="3"/>
          </p:nvPr>
        </p:nvSpPr>
        <p:spPr>
          <a:xfrm>
            <a:off x="611133" y="6510528"/>
            <a:ext cx="3816488" cy="338328"/>
          </a:xfrm>
          <a:prstGeom prst="rect">
            <a:avLst/>
          </a:prstGeom>
        </p:spPr>
        <p:txBody>
          <a:bodyPr vert="horz" lIns="91440" tIns="45720" rIns="91440" bIns="45720" rtlCol="0" anchor="ctr"/>
          <a:lstStyle>
            <a:lvl1pPr algn="l">
              <a:defRPr sz="1000">
                <a:solidFill>
                  <a:schemeClr val="tx2">
                    <a:lumMod val="40000"/>
                    <a:lumOff val="60000"/>
                  </a:schemeClr>
                </a:solidFill>
              </a:defRPr>
            </a:lvl1pPr>
          </a:lstStyle>
          <a:p>
            <a:r>
              <a:rPr lang="en-US">
                <a:solidFill>
                  <a:srgbClr val="464646">
                    <a:lumMod val="40000"/>
                    <a:lumOff val="60000"/>
                  </a:srgbClr>
                </a:solidFill>
              </a:rPr>
              <a:t>Massachusetts Department of Public Health       mass.gov/dph</a:t>
            </a:r>
            <a:endParaRPr lang="en-US" dirty="0">
              <a:solidFill>
                <a:srgbClr val="464646">
                  <a:lumMod val="40000"/>
                  <a:lumOff val="60000"/>
                </a:srgbClr>
              </a:solidFill>
            </a:endParaRPr>
          </a:p>
        </p:txBody>
      </p:sp>
      <p:sp>
        <p:nvSpPr>
          <p:cNvPr id="11" name="Rectangle 10">
            <a:extLst>
              <a:ext uri="{FF2B5EF4-FFF2-40B4-BE49-F238E27FC236}">
                <a16:creationId xmlns:a16="http://schemas.microsoft.com/office/drawing/2014/main" id="{9C11C5B4-7BBB-FC41-86C0-AAB198118171}"/>
              </a:ext>
            </a:extLst>
          </p:cNvPr>
          <p:cNvSpPr/>
          <p:nvPr userDrawn="1"/>
        </p:nvSpPr>
        <p:spPr>
          <a:xfrm>
            <a:off x="0" y="0"/>
            <a:ext cx="12192000" cy="977549"/>
          </a:xfrm>
          <a:prstGeom prst="rect">
            <a:avLst/>
          </a:prstGeom>
          <a:solidFill>
            <a:srgbClr val="4376B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D6E2F905-B39E-504D-8E43-B107523010D3}"/>
              </a:ext>
            </a:extLst>
          </p:cNvPr>
          <p:cNvSpPr txBox="1"/>
          <p:nvPr userDrawn="1"/>
        </p:nvSpPr>
        <p:spPr>
          <a:xfrm>
            <a:off x="721895" y="293879"/>
            <a:ext cx="7086600" cy="677108"/>
          </a:xfrm>
          <a:prstGeom prst="rect">
            <a:avLst/>
          </a:prstGeom>
          <a:noFill/>
        </p:spPr>
        <p:txBody>
          <a:bodyPr wrap="square" rtlCol="0">
            <a:sp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0" lang="en-US" sz="3800" b="1" i="0" u="none" strike="noStrike" kern="1200" cap="none" spc="0" normalizeH="0" baseline="0" noProof="0" dirty="0">
                <a:ln>
                  <a:noFill/>
                </a:ln>
                <a:solidFill>
                  <a:prstClr val="black"/>
                </a:solidFill>
                <a:effectLst/>
                <a:uLnTx/>
                <a:uFillTx/>
                <a:latin typeface="Arial" charset="0"/>
                <a:cs typeface="Arial" charset="0"/>
              </a:rPr>
              <a:t>Title of Slide</a:t>
            </a:r>
            <a:endParaRPr lang="en-US" dirty="0"/>
          </a:p>
        </p:txBody>
      </p:sp>
    </p:spTree>
    <p:extLst>
      <p:ext uri="{BB962C8B-B14F-4D97-AF65-F5344CB8AC3E}">
        <p14:creationId xmlns:p14="http://schemas.microsoft.com/office/powerpoint/2010/main" val="363464929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1_Comparison">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E61A8284-67CC-404B-90F5-554DCBF9132D}"/>
              </a:ext>
            </a:extLst>
          </p:cNvPr>
          <p:cNvSpPr>
            <a:spLocks noGrp="1"/>
          </p:cNvSpPr>
          <p:nvPr>
            <p:ph type="body" idx="1"/>
          </p:nvPr>
        </p:nvSpPr>
        <p:spPr>
          <a:xfrm>
            <a:off x="839788" y="1097280"/>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4" name="Content Placeholder 3">
            <a:extLst>
              <a:ext uri="{FF2B5EF4-FFF2-40B4-BE49-F238E27FC236}">
                <a16:creationId xmlns:a16="http://schemas.microsoft.com/office/drawing/2014/main" id="{5A90A712-FBB8-5B49-9A19-7524CF76EC3A}"/>
              </a:ext>
            </a:extLst>
          </p:cNvPr>
          <p:cNvSpPr>
            <a:spLocks noGrp="1"/>
          </p:cNvSpPr>
          <p:nvPr>
            <p:ph sz="half" idx="2" hasCustomPrompt="1"/>
          </p:nvPr>
        </p:nvSpPr>
        <p:spPr>
          <a:xfrm>
            <a:off x="839788" y="1920238"/>
            <a:ext cx="5157787" cy="4297680"/>
          </a:xfrm>
          <a:prstGeom prst="rect">
            <a:avLst/>
          </a:prstGeom>
        </p:spPr>
        <p:txBody>
          <a:bodyPr/>
          <a:lstStyle>
            <a:lvl5pPr marL="1828800" indent="0">
              <a:buNone/>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endParaRPr lang="en-US" dirty="0"/>
          </a:p>
        </p:txBody>
      </p:sp>
      <p:sp>
        <p:nvSpPr>
          <p:cNvPr id="5" name="Text Placeholder 4">
            <a:extLst>
              <a:ext uri="{FF2B5EF4-FFF2-40B4-BE49-F238E27FC236}">
                <a16:creationId xmlns:a16="http://schemas.microsoft.com/office/drawing/2014/main" id="{55855752-6A74-934C-B334-F2DD6B79DA48}"/>
              </a:ext>
            </a:extLst>
          </p:cNvPr>
          <p:cNvSpPr>
            <a:spLocks noGrp="1"/>
          </p:cNvSpPr>
          <p:nvPr>
            <p:ph type="body" sz="quarter" idx="3"/>
          </p:nvPr>
        </p:nvSpPr>
        <p:spPr>
          <a:xfrm>
            <a:off x="6172200" y="1097280"/>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E51ED7E2-1F15-7C46-9001-20B2F8A00C5A}"/>
              </a:ext>
            </a:extLst>
          </p:cNvPr>
          <p:cNvSpPr>
            <a:spLocks noGrp="1"/>
          </p:cNvSpPr>
          <p:nvPr>
            <p:ph sz="quarter" idx="4" hasCustomPrompt="1"/>
          </p:nvPr>
        </p:nvSpPr>
        <p:spPr>
          <a:xfrm>
            <a:off x="6172200" y="1920238"/>
            <a:ext cx="5183188" cy="4297680"/>
          </a:xfrm>
          <a:prstGeom prst="rect">
            <a:avLst/>
          </a:prstGeo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p:txBody>
      </p:sp>
      <p:sp>
        <p:nvSpPr>
          <p:cNvPr id="10" name="Rectangle 9">
            <a:extLst>
              <a:ext uri="{FF2B5EF4-FFF2-40B4-BE49-F238E27FC236}">
                <a16:creationId xmlns:a16="http://schemas.microsoft.com/office/drawing/2014/main" id="{599027F3-96A1-F54F-89E8-F47E6B10DE1B}"/>
              </a:ext>
            </a:extLst>
          </p:cNvPr>
          <p:cNvSpPr/>
          <p:nvPr userDrawn="1"/>
        </p:nvSpPr>
        <p:spPr>
          <a:xfrm>
            <a:off x="0" y="0"/>
            <a:ext cx="12192000" cy="977549"/>
          </a:xfrm>
          <a:prstGeom prst="rect">
            <a:avLst/>
          </a:prstGeom>
          <a:solidFill>
            <a:srgbClr val="4376B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6DF137F5-2097-674B-B3F7-F6DD317C147C}"/>
              </a:ext>
            </a:extLst>
          </p:cNvPr>
          <p:cNvSpPr txBox="1"/>
          <p:nvPr userDrawn="1"/>
        </p:nvSpPr>
        <p:spPr>
          <a:xfrm>
            <a:off x="721895" y="293879"/>
            <a:ext cx="7086600" cy="677108"/>
          </a:xfrm>
          <a:prstGeom prst="rect">
            <a:avLst/>
          </a:prstGeom>
          <a:noFill/>
        </p:spPr>
        <p:txBody>
          <a:bodyPr wrap="square" rtlCol="0">
            <a:sp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0" lang="en-US" sz="3800" b="1" i="0" u="none" strike="noStrike" kern="1200" cap="none" spc="0" normalizeH="0" baseline="0" noProof="0" dirty="0">
                <a:ln>
                  <a:noFill/>
                </a:ln>
                <a:solidFill>
                  <a:prstClr val="black"/>
                </a:solidFill>
                <a:effectLst/>
                <a:uLnTx/>
                <a:uFillTx/>
                <a:latin typeface="Arial" charset="0"/>
                <a:cs typeface="Arial" charset="0"/>
              </a:rPr>
              <a:t>Title of Slide</a:t>
            </a:r>
            <a:endParaRPr lang="en-US" dirty="0"/>
          </a:p>
        </p:txBody>
      </p:sp>
      <p:sp>
        <p:nvSpPr>
          <p:cNvPr id="12" name="Rectangle 11">
            <a:extLst>
              <a:ext uri="{FF2B5EF4-FFF2-40B4-BE49-F238E27FC236}">
                <a16:creationId xmlns:a16="http://schemas.microsoft.com/office/drawing/2014/main" id="{97CFBF09-BBCF-454C-91A3-1D89A60FA302}"/>
              </a:ext>
            </a:extLst>
          </p:cNvPr>
          <p:cNvSpPr/>
          <p:nvPr userDrawn="1"/>
        </p:nvSpPr>
        <p:spPr>
          <a:xfrm>
            <a:off x="0" y="6510528"/>
            <a:ext cx="12192000" cy="347472"/>
          </a:xfrm>
          <a:prstGeom prst="rect">
            <a:avLst/>
          </a:prstGeom>
          <a:solidFill>
            <a:srgbClr val="2A3C4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3" name="Slide Number Placeholder 5">
            <a:extLst>
              <a:ext uri="{FF2B5EF4-FFF2-40B4-BE49-F238E27FC236}">
                <a16:creationId xmlns:a16="http://schemas.microsoft.com/office/drawing/2014/main" id="{EEF3B907-07EC-464A-9168-21644716BCF2}"/>
              </a:ext>
            </a:extLst>
          </p:cNvPr>
          <p:cNvSpPr>
            <a:spLocks noGrp="1"/>
          </p:cNvSpPr>
          <p:nvPr>
            <p:ph type="sldNum" sz="quarter" idx="10"/>
          </p:nvPr>
        </p:nvSpPr>
        <p:spPr>
          <a:xfrm>
            <a:off x="8756523" y="6492487"/>
            <a:ext cx="2736414" cy="365125"/>
          </a:xfrm>
          <a:prstGeom prst="rect">
            <a:avLst/>
          </a:prstGeom>
        </p:spPr>
        <p:txBody>
          <a:bodyPr vert="horz" lIns="91440" tIns="45720" rIns="91440" bIns="45720" rtlCol="0" anchor="ctr"/>
          <a:lstStyle>
            <a:lvl1pPr algn="r">
              <a:defRPr sz="1200">
                <a:solidFill>
                  <a:schemeClr val="tx2">
                    <a:lumMod val="40000"/>
                    <a:lumOff val="60000"/>
                  </a:schemeClr>
                </a:solidFill>
              </a:defRPr>
            </a:lvl1pPr>
          </a:lstStyle>
          <a:p>
            <a:fld id="{CA49D0EE-DE7F-324B-A84C-F36708423CDB}" type="slidenum">
              <a:rPr lang="en-US" smtClean="0">
                <a:solidFill>
                  <a:srgbClr val="464646">
                    <a:lumMod val="40000"/>
                    <a:lumOff val="60000"/>
                  </a:srgbClr>
                </a:solidFill>
              </a:rPr>
              <a:pPr/>
              <a:t>‹#›</a:t>
            </a:fld>
            <a:endParaRPr lang="en-US" dirty="0">
              <a:solidFill>
                <a:srgbClr val="464646">
                  <a:lumMod val="40000"/>
                  <a:lumOff val="60000"/>
                </a:srgbClr>
              </a:solidFill>
            </a:endParaRPr>
          </a:p>
        </p:txBody>
      </p:sp>
      <p:sp>
        <p:nvSpPr>
          <p:cNvPr id="14" name="Footer Placeholder 3">
            <a:extLst>
              <a:ext uri="{FF2B5EF4-FFF2-40B4-BE49-F238E27FC236}">
                <a16:creationId xmlns:a16="http://schemas.microsoft.com/office/drawing/2014/main" id="{1561A3A6-AA0A-054F-AD42-397A9574A9D0}"/>
              </a:ext>
            </a:extLst>
          </p:cNvPr>
          <p:cNvSpPr>
            <a:spLocks noGrp="1"/>
          </p:cNvSpPr>
          <p:nvPr>
            <p:ph type="ftr" sz="quarter" idx="11"/>
          </p:nvPr>
        </p:nvSpPr>
        <p:spPr>
          <a:xfrm>
            <a:off x="611133" y="6510528"/>
            <a:ext cx="3816488" cy="338328"/>
          </a:xfrm>
          <a:prstGeom prst="rect">
            <a:avLst/>
          </a:prstGeom>
        </p:spPr>
        <p:txBody>
          <a:bodyPr vert="horz" lIns="91440" tIns="45720" rIns="91440" bIns="45720" rtlCol="0" anchor="ctr"/>
          <a:lstStyle>
            <a:lvl1pPr algn="l">
              <a:defRPr sz="1000">
                <a:solidFill>
                  <a:schemeClr val="tx2">
                    <a:lumMod val="40000"/>
                    <a:lumOff val="60000"/>
                  </a:schemeClr>
                </a:solidFill>
              </a:defRPr>
            </a:lvl1pPr>
          </a:lstStyle>
          <a:p>
            <a:r>
              <a:rPr lang="en-US">
                <a:solidFill>
                  <a:srgbClr val="464646">
                    <a:lumMod val="40000"/>
                    <a:lumOff val="60000"/>
                  </a:srgbClr>
                </a:solidFill>
              </a:rPr>
              <a:t>Massachusetts Department of Public Health       mass.gov/dph</a:t>
            </a:r>
            <a:endParaRPr lang="en-US" dirty="0">
              <a:solidFill>
                <a:srgbClr val="464646">
                  <a:lumMod val="40000"/>
                  <a:lumOff val="60000"/>
                </a:srgbClr>
              </a:solidFill>
            </a:endParaRPr>
          </a:p>
        </p:txBody>
      </p:sp>
    </p:spTree>
    <p:extLst>
      <p:ext uri="{BB962C8B-B14F-4D97-AF65-F5344CB8AC3E}">
        <p14:creationId xmlns:p14="http://schemas.microsoft.com/office/powerpoint/2010/main" val="331025069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2_Title and Content">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101E840A-BCBE-4B40-B158-B16879D32C9F}"/>
              </a:ext>
            </a:extLst>
          </p:cNvPr>
          <p:cNvSpPr/>
          <p:nvPr userDrawn="1"/>
        </p:nvSpPr>
        <p:spPr>
          <a:xfrm>
            <a:off x="0" y="0"/>
            <a:ext cx="12192000" cy="977549"/>
          </a:xfrm>
          <a:prstGeom prst="rect">
            <a:avLst/>
          </a:prstGeom>
          <a:solidFill>
            <a:srgbClr val="4376B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F63E049E-FD56-F54C-8BAD-BC944A51238B}"/>
              </a:ext>
            </a:extLst>
          </p:cNvPr>
          <p:cNvSpPr txBox="1"/>
          <p:nvPr userDrawn="1"/>
        </p:nvSpPr>
        <p:spPr>
          <a:xfrm>
            <a:off x="721895" y="159655"/>
            <a:ext cx="7086600" cy="707886"/>
          </a:xfrm>
          <a:prstGeom prst="rect">
            <a:avLst/>
          </a:prstGeom>
          <a:noFill/>
        </p:spPr>
        <p:txBody>
          <a:bodyPr wrap="square" rtlCol="0">
            <a:sp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a:noFill/>
                </a:ln>
                <a:solidFill>
                  <a:prstClr val="black"/>
                </a:solidFill>
                <a:effectLst/>
                <a:uLnTx/>
                <a:uFillTx/>
                <a:latin typeface="+mn-lt"/>
                <a:cs typeface="Arial" charset="0"/>
              </a:rPr>
              <a:t>Connect with DPH</a:t>
            </a:r>
            <a:endParaRPr lang="en-US" sz="2000" dirty="0">
              <a:latin typeface="+mn-lt"/>
            </a:endParaRPr>
          </a:p>
        </p:txBody>
      </p:sp>
      <p:sp>
        <p:nvSpPr>
          <p:cNvPr id="9" name="Rectangle 8">
            <a:extLst>
              <a:ext uri="{FF2B5EF4-FFF2-40B4-BE49-F238E27FC236}">
                <a16:creationId xmlns:a16="http://schemas.microsoft.com/office/drawing/2014/main" id="{5BB607E6-0B1F-BB4A-9794-46A0CA431F4F}"/>
              </a:ext>
            </a:extLst>
          </p:cNvPr>
          <p:cNvSpPr/>
          <p:nvPr userDrawn="1"/>
        </p:nvSpPr>
        <p:spPr>
          <a:xfrm>
            <a:off x="0" y="6510528"/>
            <a:ext cx="12192000" cy="347472"/>
          </a:xfrm>
          <a:prstGeom prst="rect">
            <a:avLst/>
          </a:prstGeom>
          <a:solidFill>
            <a:srgbClr val="2A3C4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0" name="Slide Number Placeholder 5">
            <a:extLst>
              <a:ext uri="{FF2B5EF4-FFF2-40B4-BE49-F238E27FC236}">
                <a16:creationId xmlns:a16="http://schemas.microsoft.com/office/drawing/2014/main" id="{5AFA3409-650A-E04D-9C6C-C839AFCA4D9A}"/>
              </a:ext>
            </a:extLst>
          </p:cNvPr>
          <p:cNvSpPr>
            <a:spLocks noGrp="1"/>
          </p:cNvSpPr>
          <p:nvPr>
            <p:ph type="sldNum" sz="quarter" idx="4"/>
          </p:nvPr>
        </p:nvSpPr>
        <p:spPr>
          <a:xfrm>
            <a:off x="8756523" y="6492487"/>
            <a:ext cx="2736414" cy="365125"/>
          </a:xfrm>
          <a:prstGeom prst="rect">
            <a:avLst/>
          </a:prstGeom>
        </p:spPr>
        <p:txBody>
          <a:bodyPr vert="horz" lIns="91440" tIns="45720" rIns="91440" bIns="45720" rtlCol="0" anchor="ctr"/>
          <a:lstStyle>
            <a:lvl1pPr algn="r">
              <a:defRPr sz="1200">
                <a:solidFill>
                  <a:schemeClr val="tx2">
                    <a:lumMod val="40000"/>
                    <a:lumOff val="60000"/>
                  </a:schemeClr>
                </a:solidFill>
              </a:defRPr>
            </a:lvl1pPr>
          </a:lstStyle>
          <a:p>
            <a:fld id="{CA49D0EE-DE7F-324B-A84C-F36708423CDB}" type="slidenum">
              <a:rPr lang="en-US" smtClean="0">
                <a:solidFill>
                  <a:srgbClr val="464646">
                    <a:lumMod val="40000"/>
                    <a:lumOff val="60000"/>
                  </a:srgbClr>
                </a:solidFill>
              </a:rPr>
              <a:pPr/>
              <a:t>‹#›</a:t>
            </a:fld>
            <a:endParaRPr lang="en-US" dirty="0">
              <a:solidFill>
                <a:srgbClr val="464646">
                  <a:lumMod val="40000"/>
                  <a:lumOff val="60000"/>
                </a:srgbClr>
              </a:solidFill>
            </a:endParaRPr>
          </a:p>
        </p:txBody>
      </p:sp>
      <p:sp>
        <p:nvSpPr>
          <p:cNvPr id="11" name="Footer Placeholder 3">
            <a:extLst>
              <a:ext uri="{FF2B5EF4-FFF2-40B4-BE49-F238E27FC236}">
                <a16:creationId xmlns:a16="http://schemas.microsoft.com/office/drawing/2014/main" id="{EF3A1742-1D21-6E49-B1F6-D58AC8A01F49}"/>
              </a:ext>
            </a:extLst>
          </p:cNvPr>
          <p:cNvSpPr>
            <a:spLocks noGrp="1"/>
          </p:cNvSpPr>
          <p:nvPr>
            <p:ph type="ftr" sz="quarter" idx="3"/>
          </p:nvPr>
        </p:nvSpPr>
        <p:spPr>
          <a:xfrm>
            <a:off x="611133" y="6510528"/>
            <a:ext cx="3816488" cy="338328"/>
          </a:xfrm>
          <a:prstGeom prst="rect">
            <a:avLst/>
          </a:prstGeom>
        </p:spPr>
        <p:txBody>
          <a:bodyPr vert="horz" lIns="91440" tIns="45720" rIns="91440" bIns="45720" rtlCol="0" anchor="ctr"/>
          <a:lstStyle>
            <a:lvl1pPr algn="l">
              <a:defRPr sz="1000">
                <a:solidFill>
                  <a:schemeClr val="tx2">
                    <a:lumMod val="40000"/>
                    <a:lumOff val="60000"/>
                  </a:schemeClr>
                </a:solidFill>
              </a:defRPr>
            </a:lvl1pPr>
          </a:lstStyle>
          <a:p>
            <a:r>
              <a:rPr lang="en-US">
                <a:solidFill>
                  <a:srgbClr val="464646">
                    <a:lumMod val="40000"/>
                    <a:lumOff val="60000"/>
                  </a:srgbClr>
                </a:solidFill>
              </a:rPr>
              <a:t>Massachusetts Department of Public Health       mass.gov/dph</a:t>
            </a:r>
            <a:endParaRPr lang="en-US" dirty="0">
              <a:solidFill>
                <a:srgbClr val="464646">
                  <a:lumMod val="40000"/>
                  <a:lumOff val="60000"/>
                </a:srgbClr>
              </a:solidFill>
            </a:endParaRPr>
          </a:p>
        </p:txBody>
      </p:sp>
      <p:pic>
        <p:nvPicPr>
          <p:cNvPr id="13" name="Picture 2" descr="C:\Users\ABCohen\AppData\Local\Microsoft\Windows\Temporary Internet Files\Content.IE5\43RR80EE\Twitter_bird_logo_2012.svg[1].png">
            <a:extLst>
              <a:ext uri="{FF2B5EF4-FFF2-40B4-BE49-F238E27FC236}">
                <a16:creationId xmlns:a16="http://schemas.microsoft.com/office/drawing/2014/main" id="{4F6B478E-A7A8-1F4E-B422-5CB6507546E6}"/>
              </a:ext>
            </a:extLst>
          </p:cNvPr>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1272281" y="1353768"/>
            <a:ext cx="843195" cy="685799"/>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3" descr="C:\Users\ABCohen\AppData\Local\Microsoft\Windows\Temporary Internet Files\Content.IE5\75V1FWE6\LinkedIn_logo_initials[1].png">
            <a:extLst>
              <a:ext uri="{FF2B5EF4-FFF2-40B4-BE49-F238E27FC236}">
                <a16:creationId xmlns:a16="http://schemas.microsoft.com/office/drawing/2014/main" id="{655629D2-47C3-9740-AF5E-F6DEC31BCCD7}"/>
              </a:ext>
            </a:extLst>
          </p:cNvPr>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1235402" y="2423785"/>
            <a:ext cx="838200" cy="838200"/>
          </a:xfrm>
          <a:prstGeom prst="rect">
            <a:avLst/>
          </a:prstGeom>
          <a:noFill/>
          <a:extLst>
            <a:ext uri="{909E8E84-426E-40DD-AFC4-6F175D3DCCD1}">
              <a14:hiddenFill xmlns:a14="http://schemas.microsoft.com/office/drawing/2010/main">
                <a:solidFill>
                  <a:srgbClr val="FFFFFF"/>
                </a:solidFill>
              </a14:hiddenFill>
            </a:ext>
          </a:extLst>
        </p:spPr>
      </p:pic>
      <p:sp>
        <p:nvSpPr>
          <p:cNvPr id="15" name="Rectangle 14">
            <a:extLst>
              <a:ext uri="{FF2B5EF4-FFF2-40B4-BE49-F238E27FC236}">
                <a16:creationId xmlns:a16="http://schemas.microsoft.com/office/drawing/2014/main" id="{8F5FDECC-88AB-4247-9773-F39572AE3242}"/>
              </a:ext>
            </a:extLst>
          </p:cNvPr>
          <p:cNvSpPr/>
          <p:nvPr userDrawn="1"/>
        </p:nvSpPr>
        <p:spPr>
          <a:xfrm>
            <a:off x="2423322" y="1401896"/>
            <a:ext cx="9220201" cy="4401205"/>
          </a:xfrm>
          <a:prstGeom prst="rect">
            <a:avLst/>
          </a:prstGeom>
        </p:spPr>
        <p:txBody>
          <a:bodyPr wrap="square">
            <a:spAutoFit/>
          </a:bodyPr>
          <a:lstStyle/>
          <a:p>
            <a:pPr marL="0" marR="0" lvl="0" indent="0" algn="l" defTabSz="914400" rtl="0" eaLnBrk="1" fontAlgn="base" latinLnBrk="0" hangingPunct="1">
              <a:lnSpc>
                <a:spcPct val="100000"/>
              </a:lnSpc>
              <a:spcBef>
                <a:spcPts val="0"/>
              </a:spcBef>
              <a:spcAft>
                <a:spcPts val="0"/>
              </a:spcAft>
              <a:buClrTx/>
              <a:buSzTx/>
              <a:buFontTx/>
              <a:buNone/>
              <a:tabLst/>
              <a:defRPr/>
            </a:pPr>
            <a:r>
              <a:rPr lang="en-US" sz="3600" dirty="0"/>
              <a:t>@</a:t>
            </a:r>
            <a:r>
              <a:rPr lang="en-US" sz="3600" dirty="0" err="1"/>
              <a:t>MassDPH</a:t>
            </a:r>
            <a:endParaRPr lang="en-US" sz="3600" dirty="0"/>
          </a:p>
          <a:p>
            <a:pPr fontAlgn="base"/>
            <a:endParaRPr lang="en-US" sz="3600" dirty="0"/>
          </a:p>
          <a:p>
            <a:pPr fontAlgn="base"/>
            <a:r>
              <a:rPr lang="en-US" sz="3600" dirty="0"/>
              <a:t>Massachusetts Department of Public Health</a:t>
            </a:r>
          </a:p>
          <a:p>
            <a:pPr fontAlgn="base"/>
            <a:endParaRPr lang="en-US" sz="3600" dirty="0"/>
          </a:p>
          <a:p>
            <a:pPr fontAlgn="base"/>
            <a:r>
              <a:rPr lang="en-US" sz="3600" dirty="0"/>
              <a:t>DPH blog</a:t>
            </a:r>
          </a:p>
          <a:p>
            <a:pPr fontAlgn="base"/>
            <a:r>
              <a:rPr lang="en-US" sz="2800" dirty="0"/>
              <a:t>https://blog.mass.gov/publichealth</a:t>
            </a:r>
          </a:p>
          <a:p>
            <a:pPr fontAlgn="base"/>
            <a:endParaRPr lang="en-US" sz="3600" dirty="0"/>
          </a:p>
          <a:p>
            <a:pPr fontAlgn="base"/>
            <a:r>
              <a:rPr lang="en-US" sz="3600" dirty="0"/>
              <a:t>www.mass.gov/dph</a:t>
            </a:r>
          </a:p>
        </p:txBody>
      </p:sp>
      <p:pic>
        <p:nvPicPr>
          <p:cNvPr id="16" name="Picture 4" descr="C:\Users\ABCohen\AppData\Local\Microsoft\Windows\Temporary Internet Files\Content.Outlook\L5IST9YM\DPHLogo_Blue.png">
            <a:extLst>
              <a:ext uri="{FF2B5EF4-FFF2-40B4-BE49-F238E27FC236}">
                <a16:creationId xmlns:a16="http://schemas.microsoft.com/office/drawing/2014/main" id="{375142A8-4983-3D49-94CC-CD7FE0DAAEF8}"/>
              </a:ext>
            </a:extLst>
          </p:cNvPr>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1089648" y="4887039"/>
            <a:ext cx="1200149" cy="1200149"/>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16">
            <a:extLst>
              <a:ext uri="{FF2B5EF4-FFF2-40B4-BE49-F238E27FC236}">
                <a16:creationId xmlns:a16="http://schemas.microsoft.com/office/drawing/2014/main" id="{AB39DE3C-CDCC-724A-BB9E-78CAF2E049E3}"/>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1089648" y="3597197"/>
            <a:ext cx="1129705" cy="1129705"/>
          </a:xfrm>
          <a:prstGeom prst="rect">
            <a:avLst/>
          </a:prstGeom>
        </p:spPr>
      </p:pic>
    </p:spTree>
    <p:extLst>
      <p:ext uri="{BB962C8B-B14F-4D97-AF65-F5344CB8AC3E}">
        <p14:creationId xmlns:p14="http://schemas.microsoft.com/office/powerpoint/2010/main" val="56471588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3_Title Slide">
    <p:bg>
      <p:bgPr>
        <a:solidFill>
          <a:srgbClr val="4376BB"/>
        </a:solidFill>
        <a:effectLst/>
      </p:bgPr>
    </p:bg>
    <p:spTree>
      <p:nvGrpSpPr>
        <p:cNvPr id="1" name=""/>
        <p:cNvGrpSpPr/>
        <p:nvPr/>
      </p:nvGrpSpPr>
      <p:grpSpPr>
        <a:xfrm>
          <a:off x="0" y="0"/>
          <a:ext cx="0" cy="0"/>
          <a:chOff x="0" y="0"/>
          <a:chExt cx="0" cy="0"/>
        </a:xfrm>
      </p:grpSpPr>
      <p:sp>
        <p:nvSpPr>
          <p:cNvPr id="24" name="Rectangle 23">
            <a:extLst>
              <a:ext uri="{FF2B5EF4-FFF2-40B4-BE49-F238E27FC236}">
                <a16:creationId xmlns:a16="http://schemas.microsoft.com/office/drawing/2014/main" id="{4CC38585-9175-5F41-B983-E626A8B41D81}"/>
              </a:ext>
            </a:extLst>
          </p:cNvPr>
          <p:cNvSpPr/>
          <p:nvPr userDrawn="1"/>
        </p:nvSpPr>
        <p:spPr>
          <a:xfrm>
            <a:off x="0" y="0"/>
            <a:ext cx="12192000" cy="977549"/>
          </a:xfrm>
          <a:prstGeom prst="rect">
            <a:avLst/>
          </a:prstGeom>
          <a:solidFill>
            <a:srgbClr val="0133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itle 2">
            <a:extLst>
              <a:ext uri="{FF2B5EF4-FFF2-40B4-BE49-F238E27FC236}">
                <a16:creationId xmlns:a16="http://schemas.microsoft.com/office/drawing/2014/main" id="{C0A2F920-3F11-AE49-8B23-113E3DB9044E}"/>
              </a:ext>
            </a:extLst>
          </p:cNvPr>
          <p:cNvSpPr txBox="1">
            <a:spLocks/>
          </p:cNvSpPr>
          <p:nvPr userDrawn="1"/>
        </p:nvSpPr>
        <p:spPr>
          <a:xfrm>
            <a:off x="2142581" y="1725492"/>
            <a:ext cx="8153399" cy="762003"/>
          </a:xfrm>
          <a:prstGeom prst="rect">
            <a:avLst/>
          </a:prstGeom>
        </p:spPr>
        <p:txBody>
          <a:bodyPr vert="horz" lIns="91440" tIns="45720" rIns="91440" bIns="45720" rtlCol="0" anchor="t" anchorCtr="0">
            <a:noAutofit/>
          </a:bodyPr>
          <a:lstStyle>
            <a:lvl1pPr algn="l" defTabSz="914400" rtl="0" eaLnBrk="1" latinLnBrk="0" hangingPunct="1">
              <a:lnSpc>
                <a:spcPct val="90000"/>
              </a:lnSpc>
              <a:spcBef>
                <a:spcPct val="0"/>
              </a:spcBef>
              <a:buNone/>
              <a:defRPr sz="5000" b="1" i="0" kern="1200" cap="all" baseline="0">
                <a:solidFill>
                  <a:srgbClr val="1C2632"/>
                </a:solidFill>
                <a:latin typeface="Arial" charset="0"/>
                <a:ea typeface="Arial" charset="0"/>
                <a:cs typeface="Arial" charset="0"/>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5000" b="1" i="0" u="none" strike="noStrike" kern="1200" cap="none" spc="0" normalizeH="0" baseline="0" noProof="0" dirty="0">
                <a:ln>
                  <a:noFill/>
                </a:ln>
                <a:solidFill>
                  <a:sysClr val="windowText" lastClr="000000"/>
                </a:solidFill>
                <a:effectLst/>
                <a:uLnTx/>
                <a:uFillTx/>
                <a:latin typeface="+mn-lt"/>
                <a:cs typeface="Arial" charset="0"/>
              </a:rPr>
              <a:t>Thank You!</a:t>
            </a:r>
          </a:p>
        </p:txBody>
      </p:sp>
      <p:sp>
        <p:nvSpPr>
          <p:cNvPr id="18" name="Right Arrow 17">
            <a:extLst>
              <a:ext uri="{FF2B5EF4-FFF2-40B4-BE49-F238E27FC236}">
                <a16:creationId xmlns:a16="http://schemas.microsoft.com/office/drawing/2014/main" id="{046DACA1-5854-FE4E-B523-7C1C85892163}"/>
              </a:ext>
            </a:extLst>
          </p:cNvPr>
          <p:cNvSpPr/>
          <p:nvPr userDrawn="1"/>
        </p:nvSpPr>
        <p:spPr>
          <a:xfrm>
            <a:off x="-1707848" y="791678"/>
            <a:ext cx="193646" cy="168613"/>
          </a:xfrm>
          <a:prstGeom prst="rightArrow">
            <a:avLst/>
          </a:prstGeom>
          <a:solidFill>
            <a:sysClr val="windowText" lastClr="000000"/>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a:ea typeface="+mn-ea"/>
              <a:cs typeface="+mn-cs"/>
            </a:endParaRPr>
          </a:p>
        </p:txBody>
      </p:sp>
      <p:sp>
        <p:nvSpPr>
          <p:cNvPr id="20" name="TextBox 19">
            <a:extLst>
              <a:ext uri="{FF2B5EF4-FFF2-40B4-BE49-F238E27FC236}">
                <a16:creationId xmlns:a16="http://schemas.microsoft.com/office/drawing/2014/main" id="{A57BF16A-46A2-2C4D-B679-429BA6325698}"/>
              </a:ext>
            </a:extLst>
          </p:cNvPr>
          <p:cNvSpPr txBox="1"/>
          <p:nvPr userDrawn="1"/>
        </p:nvSpPr>
        <p:spPr>
          <a:xfrm>
            <a:off x="1768625" y="173753"/>
            <a:ext cx="10423375" cy="646331"/>
          </a:xfrm>
          <a:prstGeom prst="rect">
            <a:avLst/>
          </a:prstGeom>
          <a:noFill/>
          <a:ln>
            <a:noFill/>
          </a:ln>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3600" b="1" i="0" u="none" strike="noStrike" kern="0" cap="none" spc="0" normalizeH="0" baseline="0" noProof="0" dirty="0">
                <a:ln w="12700">
                  <a:solidFill>
                    <a:schemeClr val="tx1"/>
                  </a:solidFill>
                  <a:prstDash val="solid"/>
                </a:ln>
                <a:solidFill>
                  <a:srgbClr val="FFFFFF"/>
                </a:solidFill>
                <a:effectLst/>
                <a:uLnTx/>
                <a:uFillTx/>
              </a:rPr>
              <a:t>  Massachusetts Department of Public Health</a:t>
            </a:r>
          </a:p>
        </p:txBody>
      </p:sp>
      <p:pic>
        <p:nvPicPr>
          <p:cNvPr id="26" name="Picture 25">
            <a:extLst>
              <a:ext uri="{FF2B5EF4-FFF2-40B4-BE49-F238E27FC236}">
                <a16:creationId xmlns:a16="http://schemas.microsoft.com/office/drawing/2014/main" id="{B9E6C06E-03B8-7949-8144-A02BF1F0C7F8}"/>
              </a:ext>
            </a:extLst>
          </p:cNvPr>
          <p:cNvPicPr>
            <a:picLocks noChangeAspect="1"/>
          </p:cNvPicPr>
          <p:nvPr userDrawn="1"/>
        </p:nvPicPr>
        <p:blipFill>
          <a:blip r:embed="rId2"/>
          <a:stretch>
            <a:fillRect/>
          </a:stretch>
        </p:blipFill>
        <p:spPr>
          <a:xfrm>
            <a:off x="703511" y="0"/>
            <a:ext cx="1185447" cy="2487495"/>
          </a:xfrm>
          <a:prstGeom prst="rect">
            <a:avLst/>
          </a:prstGeom>
          <a:solidFill>
            <a:schemeClr val="bg1"/>
          </a:solidFill>
        </p:spPr>
      </p:pic>
      <p:sp>
        <p:nvSpPr>
          <p:cNvPr id="10" name="Subtitle 3">
            <a:extLst>
              <a:ext uri="{FF2B5EF4-FFF2-40B4-BE49-F238E27FC236}">
                <a16:creationId xmlns:a16="http://schemas.microsoft.com/office/drawing/2014/main" id="{73BCFC28-B021-C74C-B60E-3525D726A156}"/>
              </a:ext>
            </a:extLst>
          </p:cNvPr>
          <p:cNvSpPr txBox="1">
            <a:spLocks/>
          </p:cNvSpPr>
          <p:nvPr userDrawn="1"/>
        </p:nvSpPr>
        <p:spPr>
          <a:xfrm>
            <a:off x="4199980" y="3581406"/>
            <a:ext cx="4038601" cy="844550"/>
          </a:xfrm>
          <a:prstGeom prst="rect">
            <a:avLst/>
          </a:prstGeom>
        </p:spPr>
        <p:txBody>
          <a:bodyPr vert="horz" lIns="91440" tIns="45720" rIns="91440" bIns="45720" rtlCol="0" anchor="t" anchorCtr="0">
            <a:noAutofit/>
          </a:bodyPr>
          <a:lstStyle>
            <a:lvl1pPr marL="0" indent="0" algn="l" defTabSz="914400" rtl="0" eaLnBrk="1" latinLnBrk="0" hangingPunct="1">
              <a:lnSpc>
                <a:spcPct val="100000"/>
              </a:lnSpc>
              <a:spcBef>
                <a:spcPts val="1000"/>
              </a:spcBef>
              <a:buClr>
                <a:srgbClr val="CB1F54"/>
              </a:buClr>
              <a:buFont typeface="Arial"/>
              <a:buNone/>
              <a:defRPr sz="2400" b="0" i="0" kern="1200" baseline="0">
                <a:solidFill>
                  <a:schemeClr val="bg1"/>
                </a:solidFill>
                <a:latin typeface="+mn-lt"/>
                <a:ea typeface="Arial" charset="0"/>
                <a:cs typeface="Arial" charset="0"/>
              </a:defRPr>
            </a:lvl1pPr>
            <a:lvl2pPr marL="457200" indent="0" algn="ctr" defTabSz="914400" rtl="0" eaLnBrk="1" latinLnBrk="0" hangingPunct="1">
              <a:lnSpc>
                <a:spcPct val="110000"/>
              </a:lnSpc>
              <a:spcBef>
                <a:spcPts val="500"/>
              </a:spcBef>
              <a:buClr>
                <a:srgbClr val="CB1F54"/>
              </a:buClr>
              <a:buFont typeface="Arial"/>
              <a:buNone/>
              <a:defRPr sz="2000" kern="1200">
                <a:solidFill>
                  <a:schemeClr val="tx1"/>
                </a:solidFill>
                <a:latin typeface="+mn-lt"/>
                <a:ea typeface="+mn-ea"/>
                <a:cs typeface="+mn-cs"/>
              </a:defRPr>
            </a:lvl2pPr>
            <a:lvl3pPr marL="914400" indent="0" algn="ctr" defTabSz="914400" rtl="0" eaLnBrk="1" latinLnBrk="0" hangingPunct="1">
              <a:lnSpc>
                <a:spcPct val="110000"/>
              </a:lnSpc>
              <a:spcBef>
                <a:spcPts val="500"/>
              </a:spcBef>
              <a:buClr>
                <a:srgbClr val="CB1F54"/>
              </a:buClr>
              <a:buFont typeface="Arial"/>
              <a:buNone/>
              <a:defRPr sz="1800" kern="1200">
                <a:solidFill>
                  <a:schemeClr val="tx1"/>
                </a:solidFill>
                <a:latin typeface="+mn-lt"/>
                <a:ea typeface="+mn-ea"/>
                <a:cs typeface="+mn-cs"/>
              </a:defRPr>
            </a:lvl3pPr>
            <a:lvl4pPr marL="1371600" indent="0" algn="ctr" defTabSz="914400" rtl="0" eaLnBrk="1" latinLnBrk="0" hangingPunct="1">
              <a:lnSpc>
                <a:spcPct val="110000"/>
              </a:lnSpc>
              <a:spcBef>
                <a:spcPts val="500"/>
              </a:spcBef>
              <a:buClr>
                <a:srgbClr val="CB1F54"/>
              </a:buClr>
              <a:buFont typeface="Arial"/>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Clr>
                <a:srgbClr val="CB1F54"/>
              </a:buClr>
              <a:buFont typeface="Arial"/>
              <a:buNone/>
              <a:defRPr sz="1600" kern="1200">
                <a:solidFill>
                  <a:srgbClr val="1C2632"/>
                </a:solidFill>
                <a:latin typeface="+mn-lt"/>
                <a:ea typeface="+mn-ea"/>
                <a:cs typeface="+mn-cs"/>
              </a:defRPr>
            </a:lvl5pPr>
            <a:lvl6pPr marL="22860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1000"/>
              </a:spcBef>
              <a:spcAft>
                <a:spcPts val="0"/>
              </a:spcAft>
              <a:buClr>
                <a:srgbClr val="CB1F54"/>
              </a:buClr>
              <a:buSzTx/>
              <a:buFont typeface="Arial"/>
              <a:buNone/>
              <a:tabLst/>
              <a:defRPr/>
            </a:pPr>
            <a:r>
              <a:rPr kumimoji="0" lang="en-US" altLang="en-US" sz="2400" b="0" i="0" u="none" strike="noStrike" kern="1200" cap="none" spc="0" normalizeH="0" baseline="0" noProof="0" dirty="0">
                <a:ln>
                  <a:noFill/>
                </a:ln>
                <a:solidFill>
                  <a:sysClr val="window" lastClr="FFFFFF"/>
                </a:solidFill>
                <a:effectLst/>
                <a:uLnTx/>
                <a:uFillTx/>
                <a:latin typeface="Calibri"/>
                <a:cs typeface="Arial" charset="0"/>
              </a:rPr>
              <a:t>Name of Presenter</a:t>
            </a:r>
          </a:p>
          <a:p>
            <a:pPr marL="0" marR="0" lvl="0" indent="0" algn="ctr" defTabSz="914400" rtl="0" eaLnBrk="1" fontAlgn="auto" latinLnBrk="0" hangingPunct="1">
              <a:lnSpc>
                <a:spcPct val="100000"/>
              </a:lnSpc>
              <a:spcBef>
                <a:spcPts val="1000"/>
              </a:spcBef>
              <a:spcAft>
                <a:spcPts val="0"/>
              </a:spcAft>
              <a:buClr>
                <a:srgbClr val="CB1F54"/>
              </a:buClr>
              <a:buSzTx/>
              <a:buFont typeface="Arial"/>
              <a:buNone/>
              <a:tabLst/>
              <a:defRPr/>
            </a:pPr>
            <a:r>
              <a:rPr kumimoji="0" lang="en-US" altLang="en-US" sz="2400" b="0" i="0" u="none" strike="noStrike" kern="1200" cap="none" spc="0" normalizeH="0" baseline="0" noProof="0" dirty="0" err="1">
                <a:ln>
                  <a:noFill/>
                </a:ln>
                <a:solidFill>
                  <a:sysClr val="window" lastClr="FFFFFF"/>
                </a:solidFill>
                <a:effectLst/>
                <a:uLnTx/>
                <a:uFillTx/>
                <a:latin typeface="Calibri"/>
                <a:cs typeface="Arial" charset="0"/>
              </a:rPr>
              <a:t>first.last@state.ma.us</a:t>
            </a:r>
            <a:endParaRPr kumimoji="0" lang="en-US" altLang="en-US" sz="2400" b="0" i="0" u="none" strike="noStrike" kern="1200" cap="none" spc="0" normalizeH="0" baseline="0" noProof="0" dirty="0">
              <a:ln>
                <a:noFill/>
              </a:ln>
              <a:solidFill>
                <a:sysClr val="window" lastClr="FFFFFF"/>
              </a:solidFill>
              <a:effectLst/>
              <a:uLnTx/>
              <a:uFillTx/>
              <a:latin typeface="Calibri"/>
              <a:cs typeface="Arial" charset="0"/>
            </a:endParaRPr>
          </a:p>
        </p:txBody>
      </p:sp>
    </p:spTree>
    <p:extLst>
      <p:ext uri="{BB962C8B-B14F-4D97-AF65-F5344CB8AC3E}">
        <p14:creationId xmlns:p14="http://schemas.microsoft.com/office/powerpoint/2010/main" val="276507475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5">
            <a:extLst>
              <a:ext uri="{FF2B5EF4-FFF2-40B4-BE49-F238E27FC236}">
                <a16:creationId xmlns:a16="http://schemas.microsoft.com/office/drawing/2014/main" id="{5AFA3409-650A-E04D-9C6C-C839AFCA4D9A}"/>
              </a:ext>
            </a:extLst>
          </p:cNvPr>
          <p:cNvSpPr>
            <a:spLocks noGrp="1"/>
          </p:cNvSpPr>
          <p:nvPr>
            <p:ph type="sldNum" sz="quarter" idx="4"/>
          </p:nvPr>
        </p:nvSpPr>
        <p:spPr>
          <a:xfrm>
            <a:off x="8756523" y="6492487"/>
            <a:ext cx="2736414" cy="365125"/>
          </a:xfrm>
          <a:prstGeom prst="rect">
            <a:avLst/>
          </a:prstGeom>
        </p:spPr>
        <p:txBody>
          <a:bodyPr vert="horz" lIns="91440" tIns="45720" rIns="91440" bIns="45720" rtlCol="0" anchor="ctr"/>
          <a:lstStyle>
            <a:lvl1pPr algn="r">
              <a:defRPr sz="1200">
                <a:solidFill>
                  <a:schemeClr val="tx2">
                    <a:lumMod val="40000"/>
                    <a:lumOff val="60000"/>
                  </a:schemeClr>
                </a:solidFill>
              </a:defRPr>
            </a:lvl1pPr>
          </a:lstStyle>
          <a:p>
            <a:fld id="{CA49D0EE-DE7F-324B-A84C-F36708423CDB}" type="slidenum">
              <a:rPr lang="en-US" smtClean="0">
                <a:solidFill>
                  <a:srgbClr val="464646">
                    <a:lumMod val="40000"/>
                    <a:lumOff val="60000"/>
                  </a:srgbClr>
                </a:solidFill>
              </a:rPr>
              <a:pPr/>
              <a:t>‹#›</a:t>
            </a:fld>
            <a:endParaRPr lang="en-US" dirty="0">
              <a:solidFill>
                <a:srgbClr val="464646">
                  <a:lumMod val="40000"/>
                  <a:lumOff val="60000"/>
                </a:srgbClr>
              </a:solidFill>
            </a:endParaRPr>
          </a:p>
        </p:txBody>
      </p:sp>
      <p:sp>
        <p:nvSpPr>
          <p:cNvPr id="8" name="Footer Placeholder 3">
            <a:extLst>
              <a:ext uri="{FF2B5EF4-FFF2-40B4-BE49-F238E27FC236}">
                <a16:creationId xmlns:a16="http://schemas.microsoft.com/office/drawing/2014/main" id="{EF3A1742-1D21-6E49-B1F6-D58AC8A01F49}"/>
              </a:ext>
            </a:extLst>
          </p:cNvPr>
          <p:cNvSpPr>
            <a:spLocks noGrp="1"/>
          </p:cNvSpPr>
          <p:nvPr>
            <p:ph type="ftr" sz="quarter" idx="3"/>
          </p:nvPr>
        </p:nvSpPr>
        <p:spPr>
          <a:xfrm>
            <a:off x="611133" y="6510528"/>
            <a:ext cx="3816488" cy="338328"/>
          </a:xfrm>
          <a:prstGeom prst="rect">
            <a:avLst/>
          </a:prstGeom>
        </p:spPr>
        <p:txBody>
          <a:bodyPr vert="horz" lIns="91440" tIns="45720" rIns="91440" bIns="45720" rtlCol="0" anchor="ctr"/>
          <a:lstStyle>
            <a:lvl1pPr algn="l">
              <a:defRPr sz="1000">
                <a:solidFill>
                  <a:schemeClr val="tx2">
                    <a:lumMod val="40000"/>
                    <a:lumOff val="60000"/>
                  </a:schemeClr>
                </a:solidFill>
              </a:defRPr>
            </a:lvl1pPr>
          </a:lstStyle>
          <a:p>
            <a:r>
              <a:rPr lang="en-US" dirty="0">
                <a:solidFill>
                  <a:srgbClr val="464646">
                    <a:lumMod val="40000"/>
                    <a:lumOff val="60000"/>
                  </a:srgbClr>
                </a:solidFill>
              </a:rPr>
              <a:t>Massachusetts Department of Public Health       mass.gov/dph</a:t>
            </a:r>
          </a:p>
        </p:txBody>
      </p:sp>
    </p:spTree>
    <p:extLst>
      <p:ext uri="{BB962C8B-B14F-4D97-AF65-F5344CB8AC3E}">
        <p14:creationId xmlns:p14="http://schemas.microsoft.com/office/powerpoint/2010/main" val="311299171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0"/>
            <a:ext cx="54102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600200"/>
            <a:ext cx="54102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Slide Number Placeholder 5">
            <a:extLst>
              <a:ext uri="{FF2B5EF4-FFF2-40B4-BE49-F238E27FC236}">
                <a16:creationId xmlns:a16="http://schemas.microsoft.com/office/drawing/2014/main" id="{5AFA3409-650A-E04D-9C6C-C839AFCA4D9A}"/>
              </a:ext>
            </a:extLst>
          </p:cNvPr>
          <p:cNvSpPr>
            <a:spLocks noGrp="1"/>
          </p:cNvSpPr>
          <p:nvPr>
            <p:ph type="sldNum" sz="quarter" idx="4"/>
          </p:nvPr>
        </p:nvSpPr>
        <p:spPr>
          <a:xfrm>
            <a:off x="8756523" y="6492487"/>
            <a:ext cx="2736414" cy="365125"/>
          </a:xfrm>
          <a:prstGeom prst="rect">
            <a:avLst/>
          </a:prstGeom>
        </p:spPr>
        <p:txBody>
          <a:bodyPr vert="horz" lIns="91440" tIns="45720" rIns="91440" bIns="45720" rtlCol="0" anchor="ctr"/>
          <a:lstStyle>
            <a:lvl1pPr algn="r">
              <a:defRPr sz="1200">
                <a:solidFill>
                  <a:schemeClr val="tx2">
                    <a:lumMod val="40000"/>
                    <a:lumOff val="60000"/>
                  </a:schemeClr>
                </a:solidFill>
              </a:defRPr>
            </a:lvl1pPr>
          </a:lstStyle>
          <a:p>
            <a:fld id="{CA49D0EE-DE7F-324B-A84C-F36708423CDB}" type="slidenum">
              <a:rPr lang="en-US" smtClean="0">
                <a:solidFill>
                  <a:srgbClr val="464646">
                    <a:lumMod val="40000"/>
                    <a:lumOff val="60000"/>
                  </a:srgbClr>
                </a:solidFill>
              </a:rPr>
              <a:pPr/>
              <a:t>‹#›</a:t>
            </a:fld>
            <a:endParaRPr lang="en-US" dirty="0">
              <a:solidFill>
                <a:srgbClr val="464646">
                  <a:lumMod val="40000"/>
                  <a:lumOff val="60000"/>
                </a:srgbClr>
              </a:solidFill>
            </a:endParaRPr>
          </a:p>
        </p:txBody>
      </p:sp>
      <p:sp>
        <p:nvSpPr>
          <p:cNvPr id="9" name="Footer Placeholder 3">
            <a:extLst>
              <a:ext uri="{FF2B5EF4-FFF2-40B4-BE49-F238E27FC236}">
                <a16:creationId xmlns:a16="http://schemas.microsoft.com/office/drawing/2014/main" id="{EF3A1742-1D21-6E49-B1F6-D58AC8A01F49}"/>
              </a:ext>
            </a:extLst>
          </p:cNvPr>
          <p:cNvSpPr>
            <a:spLocks noGrp="1"/>
          </p:cNvSpPr>
          <p:nvPr>
            <p:ph type="ftr" sz="quarter" idx="3"/>
          </p:nvPr>
        </p:nvSpPr>
        <p:spPr>
          <a:xfrm>
            <a:off x="611133" y="6510528"/>
            <a:ext cx="3816488" cy="338328"/>
          </a:xfrm>
          <a:prstGeom prst="rect">
            <a:avLst/>
          </a:prstGeom>
        </p:spPr>
        <p:txBody>
          <a:bodyPr vert="horz" lIns="91440" tIns="45720" rIns="91440" bIns="45720" rtlCol="0" anchor="ctr"/>
          <a:lstStyle>
            <a:lvl1pPr algn="l">
              <a:defRPr sz="1000">
                <a:solidFill>
                  <a:schemeClr val="tx2">
                    <a:lumMod val="40000"/>
                    <a:lumOff val="60000"/>
                  </a:schemeClr>
                </a:solidFill>
              </a:defRPr>
            </a:lvl1pPr>
          </a:lstStyle>
          <a:p>
            <a:r>
              <a:rPr lang="en-US" dirty="0">
                <a:solidFill>
                  <a:srgbClr val="464646">
                    <a:lumMod val="40000"/>
                    <a:lumOff val="60000"/>
                  </a:srgbClr>
                </a:solidFill>
              </a:rPr>
              <a:t>Massachusetts Department of Public Health       mass.gov/dph</a:t>
            </a:r>
          </a:p>
        </p:txBody>
      </p:sp>
    </p:spTree>
    <p:extLst>
      <p:ext uri="{BB962C8B-B14F-4D97-AF65-F5344CB8AC3E}">
        <p14:creationId xmlns:p14="http://schemas.microsoft.com/office/powerpoint/2010/main" val="294570519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3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3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2838" y="1535113"/>
            <a:ext cx="5389562"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2838" y="2174875"/>
            <a:ext cx="5389562"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Slide Number Placeholder 5">
            <a:extLst>
              <a:ext uri="{FF2B5EF4-FFF2-40B4-BE49-F238E27FC236}">
                <a16:creationId xmlns:a16="http://schemas.microsoft.com/office/drawing/2014/main" id="{5AFA3409-650A-E04D-9C6C-C839AFCA4D9A}"/>
              </a:ext>
            </a:extLst>
          </p:cNvPr>
          <p:cNvSpPr>
            <a:spLocks noGrp="1"/>
          </p:cNvSpPr>
          <p:nvPr>
            <p:ph type="sldNum" sz="quarter" idx="10"/>
          </p:nvPr>
        </p:nvSpPr>
        <p:spPr>
          <a:xfrm>
            <a:off x="8756523" y="6492487"/>
            <a:ext cx="2736414" cy="365125"/>
          </a:xfrm>
          <a:prstGeom prst="rect">
            <a:avLst/>
          </a:prstGeom>
        </p:spPr>
        <p:txBody>
          <a:bodyPr vert="horz" lIns="91440" tIns="45720" rIns="91440" bIns="45720" rtlCol="0" anchor="ctr"/>
          <a:lstStyle>
            <a:lvl1pPr algn="r">
              <a:defRPr sz="1200">
                <a:solidFill>
                  <a:schemeClr val="tx2">
                    <a:lumMod val="40000"/>
                    <a:lumOff val="60000"/>
                  </a:schemeClr>
                </a:solidFill>
              </a:defRPr>
            </a:lvl1pPr>
          </a:lstStyle>
          <a:p>
            <a:fld id="{CA49D0EE-DE7F-324B-A84C-F36708423CDB}" type="slidenum">
              <a:rPr lang="en-US" smtClean="0">
                <a:solidFill>
                  <a:srgbClr val="464646">
                    <a:lumMod val="40000"/>
                    <a:lumOff val="60000"/>
                  </a:srgbClr>
                </a:solidFill>
              </a:rPr>
              <a:pPr/>
              <a:t>‹#›</a:t>
            </a:fld>
            <a:endParaRPr lang="en-US" dirty="0">
              <a:solidFill>
                <a:srgbClr val="464646">
                  <a:lumMod val="40000"/>
                  <a:lumOff val="60000"/>
                </a:srgbClr>
              </a:solidFill>
            </a:endParaRPr>
          </a:p>
        </p:txBody>
      </p:sp>
      <p:sp>
        <p:nvSpPr>
          <p:cNvPr id="11" name="Footer Placeholder 3">
            <a:extLst>
              <a:ext uri="{FF2B5EF4-FFF2-40B4-BE49-F238E27FC236}">
                <a16:creationId xmlns:a16="http://schemas.microsoft.com/office/drawing/2014/main" id="{EF3A1742-1D21-6E49-B1F6-D58AC8A01F49}"/>
              </a:ext>
            </a:extLst>
          </p:cNvPr>
          <p:cNvSpPr>
            <a:spLocks noGrp="1"/>
          </p:cNvSpPr>
          <p:nvPr>
            <p:ph type="ftr" sz="quarter" idx="11"/>
          </p:nvPr>
        </p:nvSpPr>
        <p:spPr>
          <a:xfrm>
            <a:off x="611133" y="6510528"/>
            <a:ext cx="3816488" cy="338328"/>
          </a:xfrm>
          <a:prstGeom prst="rect">
            <a:avLst/>
          </a:prstGeom>
        </p:spPr>
        <p:txBody>
          <a:bodyPr vert="horz" lIns="91440" tIns="45720" rIns="91440" bIns="45720" rtlCol="0" anchor="ctr"/>
          <a:lstStyle>
            <a:lvl1pPr algn="l">
              <a:defRPr sz="1000">
                <a:solidFill>
                  <a:schemeClr val="tx2">
                    <a:lumMod val="40000"/>
                    <a:lumOff val="60000"/>
                  </a:schemeClr>
                </a:solidFill>
              </a:defRPr>
            </a:lvl1pPr>
          </a:lstStyle>
          <a:p>
            <a:r>
              <a:rPr lang="en-US" dirty="0">
                <a:solidFill>
                  <a:srgbClr val="464646">
                    <a:lumMod val="40000"/>
                    <a:lumOff val="60000"/>
                  </a:srgbClr>
                </a:solidFill>
              </a:rPr>
              <a:t>Massachusetts Department of Public Health       mass.gov/dph</a:t>
            </a:r>
          </a:p>
        </p:txBody>
      </p:sp>
    </p:spTree>
    <p:extLst>
      <p:ext uri="{BB962C8B-B14F-4D97-AF65-F5344CB8AC3E}">
        <p14:creationId xmlns:p14="http://schemas.microsoft.com/office/powerpoint/2010/main" val="343553194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_Two Conten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44AF37ED-E52C-D04B-BD70-B183C03E603D}"/>
              </a:ext>
            </a:extLst>
          </p:cNvPr>
          <p:cNvSpPr>
            <a:spLocks noGrp="1"/>
          </p:cNvSpPr>
          <p:nvPr>
            <p:ph sz="half" idx="1" hasCustomPrompt="1"/>
          </p:nvPr>
        </p:nvSpPr>
        <p:spPr>
          <a:xfrm>
            <a:off x="838200" y="1371600"/>
            <a:ext cx="5181600" cy="4754880"/>
          </a:xfrm>
          <a:prstGeom prst="rect">
            <a:avLst/>
          </a:prstGeo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p:txBody>
      </p:sp>
      <p:sp>
        <p:nvSpPr>
          <p:cNvPr id="4" name="Content Placeholder 3">
            <a:extLst>
              <a:ext uri="{FF2B5EF4-FFF2-40B4-BE49-F238E27FC236}">
                <a16:creationId xmlns:a16="http://schemas.microsoft.com/office/drawing/2014/main" id="{06BF9CA7-3F15-9446-8EB4-C69A47791146}"/>
              </a:ext>
            </a:extLst>
          </p:cNvPr>
          <p:cNvSpPr>
            <a:spLocks noGrp="1"/>
          </p:cNvSpPr>
          <p:nvPr>
            <p:ph sz="half" idx="2" hasCustomPrompt="1"/>
          </p:nvPr>
        </p:nvSpPr>
        <p:spPr>
          <a:xfrm>
            <a:off x="6172200" y="1371600"/>
            <a:ext cx="5181600" cy="4754880"/>
          </a:xfrm>
          <a:prstGeom prst="rect">
            <a:avLst/>
          </a:prstGeo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p:txBody>
      </p:sp>
      <p:sp>
        <p:nvSpPr>
          <p:cNvPr id="8" name="Rectangle 7">
            <a:extLst>
              <a:ext uri="{FF2B5EF4-FFF2-40B4-BE49-F238E27FC236}">
                <a16:creationId xmlns:a16="http://schemas.microsoft.com/office/drawing/2014/main" id="{5E6C81A7-EF54-644A-A3A3-A900741EE329}"/>
              </a:ext>
            </a:extLst>
          </p:cNvPr>
          <p:cNvSpPr/>
          <p:nvPr userDrawn="1"/>
        </p:nvSpPr>
        <p:spPr>
          <a:xfrm>
            <a:off x="0" y="6510528"/>
            <a:ext cx="12192000" cy="347472"/>
          </a:xfrm>
          <a:prstGeom prst="rect">
            <a:avLst/>
          </a:prstGeom>
          <a:solidFill>
            <a:srgbClr val="2A3C4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9" name="Slide Number Placeholder 5">
            <a:extLst>
              <a:ext uri="{FF2B5EF4-FFF2-40B4-BE49-F238E27FC236}">
                <a16:creationId xmlns:a16="http://schemas.microsoft.com/office/drawing/2014/main" id="{093944A5-DA90-DB40-BCC8-0A6C4A82F040}"/>
              </a:ext>
            </a:extLst>
          </p:cNvPr>
          <p:cNvSpPr>
            <a:spLocks noGrp="1"/>
          </p:cNvSpPr>
          <p:nvPr>
            <p:ph type="sldNum" sz="quarter" idx="4"/>
          </p:nvPr>
        </p:nvSpPr>
        <p:spPr>
          <a:xfrm>
            <a:off x="8756523" y="6492487"/>
            <a:ext cx="2736414" cy="365125"/>
          </a:xfrm>
          <a:prstGeom prst="rect">
            <a:avLst/>
          </a:prstGeom>
        </p:spPr>
        <p:txBody>
          <a:bodyPr vert="horz" lIns="91440" tIns="45720" rIns="91440" bIns="45720" rtlCol="0" anchor="ctr"/>
          <a:lstStyle>
            <a:lvl1pPr algn="r">
              <a:defRPr sz="1200">
                <a:solidFill>
                  <a:schemeClr val="tx2">
                    <a:lumMod val="40000"/>
                    <a:lumOff val="60000"/>
                  </a:schemeClr>
                </a:solidFill>
              </a:defRPr>
            </a:lvl1pPr>
          </a:lstStyle>
          <a:p>
            <a:fld id="{CA49D0EE-DE7F-324B-A84C-F36708423CDB}" type="slidenum">
              <a:rPr lang="en-US" smtClean="0">
                <a:solidFill>
                  <a:srgbClr val="464646">
                    <a:lumMod val="40000"/>
                    <a:lumOff val="60000"/>
                  </a:srgbClr>
                </a:solidFill>
              </a:rPr>
              <a:pPr/>
              <a:t>‹#›</a:t>
            </a:fld>
            <a:endParaRPr lang="en-US" dirty="0">
              <a:solidFill>
                <a:srgbClr val="464646">
                  <a:lumMod val="40000"/>
                  <a:lumOff val="60000"/>
                </a:srgbClr>
              </a:solidFill>
            </a:endParaRPr>
          </a:p>
        </p:txBody>
      </p:sp>
      <p:sp>
        <p:nvSpPr>
          <p:cNvPr id="10" name="Footer Placeholder 3">
            <a:extLst>
              <a:ext uri="{FF2B5EF4-FFF2-40B4-BE49-F238E27FC236}">
                <a16:creationId xmlns:a16="http://schemas.microsoft.com/office/drawing/2014/main" id="{0DFBDE89-FFE1-E340-9D69-8210BFC18AEB}"/>
              </a:ext>
            </a:extLst>
          </p:cNvPr>
          <p:cNvSpPr>
            <a:spLocks noGrp="1"/>
          </p:cNvSpPr>
          <p:nvPr>
            <p:ph type="ftr" sz="quarter" idx="3"/>
          </p:nvPr>
        </p:nvSpPr>
        <p:spPr>
          <a:xfrm>
            <a:off x="611133" y="6510528"/>
            <a:ext cx="3816488" cy="338328"/>
          </a:xfrm>
          <a:prstGeom prst="rect">
            <a:avLst/>
          </a:prstGeom>
        </p:spPr>
        <p:txBody>
          <a:bodyPr vert="horz" lIns="91440" tIns="45720" rIns="91440" bIns="45720" rtlCol="0" anchor="ctr"/>
          <a:lstStyle>
            <a:lvl1pPr algn="l">
              <a:defRPr sz="1000">
                <a:solidFill>
                  <a:schemeClr val="tx2">
                    <a:lumMod val="40000"/>
                    <a:lumOff val="60000"/>
                  </a:schemeClr>
                </a:solidFill>
              </a:defRPr>
            </a:lvl1pPr>
          </a:lstStyle>
          <a:p>
            <a:r>
              <a:rPr lang="en-US" dirty="0">
                <a:solidFill>
                  <a:srgbClr val="464646">
                    <a:lumMod val="40000"/>
                    <a:lumOff val="60000"/>
                  </a:srgbClr>
                </a:solidFill>
              </a:rPr>
              <a:t>Massachusetts Department of Public Health       mass.gov/dph</a:t>
            </a:r>
          </a:p>
        </p:txBody>
      </p:sp>
      <p:sp>
        <p:nvSpPr>
          <p:cNvPr id="11" name="Rectangle 10">
            <a:extLst>
              <a:ext uri="{FF2B5EF4-FFF2-40B4-BE49-F238E27FC236}">
                <a16:creationId xmlns:a16="http://schemas.microsoft.com/office/drawing/2014/main" id="{9C11C5B4-7BBB-FC41-86C0-AAB198118171}"/>
              </a:ext>
            </a:extLst>
          </p:cNvPr>
          <p:cNvSpPr/>
          <p:nvPr userDrawn="1"/>
        </p:nvSpPr>
        <p:spPr>
          <a:xfrm>
            <a:off x="0" y="0"/>
            <a:ext cx="12192000" cy="977549"/>
          </a:xfrm>
          <a:prstGeom prst="rect">
            <a:avLst/>
          </a:prstGeom>
          <a:solidFill>
            <a:srgbClr val="4376B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TextBox 11">
            <a:extLst>
              <a:ext uri="{FF2B5EF4-FFF2-40B4-BE49-F238E27FC236}">
                <a16:creationId xmlns:a16="http://schemas.microsoft.com/office/drawing/2014/main" id="{D6E2F905-B39E-504D-8E43-B107523010D3}"/>
              </a:ext>
            </a:extLst>
          </p:cNvPr>
          <p:cNvSpPr txBox="1"/>
          <p:nvPr userDrawn="1"/>
        </p:nvSpPr>
        <p:spPr>
          <a:xfrm>
            <a:off x="721895" y="293879"/>
            <a:ext cx="7086600" cy="677108"/>
          </a:xfrm>
          <a:prstGeom prst="rect">
            <a:avLst/>
          </a:prstGeom>
          <a:noFill/>
        </p:spPr>
        <p:txBody>
          <a:bodyPr wrap="square" rtlCol="0">
            <a:sp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0" lang="en-US" sz="3800" b="1" i="0" u="none" strike="noStrike" kern="1200" cap="none" spc="0" normalizeH="0" baseline="0" noProof="0" dirty="0">
                <a:ln>
                  <a:noFill/>
                </a:ln>
                <a:solidFill>
                  <a:prstClr val="black"/>
                </a:solidFill>
                <a:effectLst/>
                <a:uLnTx/>
                <a:uFillTx/>
                <a:latin typeface="Arial" charset="0"/>
                <a:cs typeface="Arial" charset="0"/>
              </a:rPr>
              <a:t>Title of Slide</a:t>
            </a:r>
            <a:endParaRPr lang="en-US" dirty="0"/>
          </a:p>
        </p:txBody>
      </p:sp>
    </p:spTree>
    <p:extLst>
      <p:ext uri="{BB962C8B-B14F-4D97-AF65-F5344CB8AC3E}">
        <p14:creationId xmlns:p14="http://schemas.microsoft.com/office/powerpoint/2010/main" val="314832233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_Comparison">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E61A8284-67CC-404B-90F5-554DCBF9132D}"/>
              </a:ext>
            </a:extLst>
          </p:cNvPr>
          <p:cNvSpPr>
            <a:spLocks noGrp="1"/>
          </p:cNvSpPr>
          <p:nvPr>
            <p:ph type="body" idx="1"/>
          </p:nvPr>
        </p:nvSpPr>
        <p:spPr>
          <a:xfrm>
            <a:off x="839788" y="1097280"/>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4" name="Content Placeholder 3">
            <a:extLst>
              <a:ext uri="{FF2B5EF4-FFF2-40B4-BE49-F238E27FC236}">
                <a16:creationId xmlns:a16="http://schemas.microsoft.com/office/drawing/2014/main" id="{5A90A712-FBB8-5B49-9A19-7524CF76EC3A}"/>
              </a:ext>
            </a:extLst>
          </p:cNvPr>
          <p:cNvSpPr>
            <a:spLocks noGrp="1"/>
          </p:cNvSpPr>
          <p:nvPr>
            <p:ph sz="half" idx="2" hasCustomPrompt="1"/>
          </p:nvPr>
        </p:nvSpPr>
        <p:spPr>
          <a:xfrm>
            <a:off x="839788" y="1920238"/>
            <a:ext cx="5157787" cy="4297680"/>
          </a:xfrm>
          <a:prstGeom prst="rect">
            <a:avLst/>
          </a:prstGeom>
        </p:spPr>
        <p:txBody>
          <a:bodyPr/>
          <a:lstStyle>
            <a:lvl5pPr marL="1828800" indent="0">
              <a:buNone/>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endParaRPr lang="en-US" dirty="0"/>
          </a:p>
        </p:txBody>
      </p:sp>
      <p:sp>
        <p:nvSpPr>
          <p:cNvPr id="5" name="Text Placeholder 4">
            <a:extLst>
              <a:ext uri="{FF2B5EF4-FFF2-40B4-BE49-F238E27FC236}">
                <a16:creationId xmlns:a16="http://schemas.microsoft.com/office/drawing/2014/main" id="{55855752-6A74-934C-B334-F2DD6B79DA48}"/>
              </a:ext>
            </a:extLst>
          </p:cNvPr>
          <p:cNvSpPr>
            <a:spLocks noGrp="1"/>
          </p:cNvSpPr>
          <p:nvPr>
            <p:ph type="body" sz="quarter" idx="3"/>
          </p:nvPr>
        </p:nvSpPr>
        <p:spPr>
          <a:xfrm>
            <a:off x="6172200" y="1097280"/>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E51ED7E2-1F15-7C46-9001-20B2F8A00C5A}"/>
              </a:ext>
            </a:extLst>
          </p:cNvPr>
          <p:cNvSpPr>
            <a:spLocks noGrp="1"/>
          </p:cNvSpPr>
          <p:nvPr>
            <p:ph sz="quarter" idx="4" hasCustomPrompt="1"/>
          </p:nvPr>
        </p:nvSpPr>
        <p:spPr>
          <a:xfrm>
            <a:off x="6172200" y="1920238"/>
            <a:ext cx="5183188" cy="4297680"/>
          </a:xfrm>
          <a:prstGeom prst="rect">
            <a:avLst/>
          </a:prstGeo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p:txBody>
      </p:sp>
      <p:sp>
        <p:nvSpPr>
          <p:cNvPr id="10" name="Rectangle 9">
            <a:extLst>
              <a:ext uri="{FF2B5EF4-FFF2-40B4-BE49-F238E27FC236}">
                <a16:creationId xmlns:a16="http://schemas.microsoft.com/office/drawing/2014/main" id="{599027F3-96A1-F54F-89E8-F47E6B10DE1B}"/>
              </a:ext>
            </a:extLst>
          </p:cNvPr>
          <p:cNvSpPr/>
          <p:nvPr userDrawn="1"/>
        </p:nvSpPr>
        <p:spPr>
          <a:xfrm>
            <a:off x="0" y="0"/>
            <a:ext cx="12192000" cy="977549"/>
          </a:xfrm>
          <a:prstGeom prst="rect">
            <a:avLst/>
          </a:prstGeom>
          <a:solidFill>
            <a:srgbClr val="4376B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TextBox 10">
            <a:extLst>
              <a:ext uri="{FF2B5EF4-FFF2-40B4-BE49-F238E27FC236}">
                <a16:creationId xmlns:a16="http://schemas.microsoft.com/office/drawing/2014/main" id="{6DF137F5-2097-674B-B3F7-F6DD317C147C}"/>
              </a:ext>
            </a:extLst>
          </p:cNvPr>
          <p:cNvSpPr txBox="1"/>
          <p:nvPr userDrawn="1"/>
        </p:nvSpPr>
        <p:spPr>
          <a:xfrm>
            <a:off x="721895" y="293879"/>
            <a:ext cx="7086600" cy="677108"/>
          </a:xfrm>
          <a:prstGeom prst="rect">
            <a:avLst/>
          </a:prstGeom>
          <a:noFill/>
        </p:spPr>
        <p:txBody>
          <a:bodyPr wrap="square" rtlCol="0">
            <a:sp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0" lang="en-US" sz="3800" b="1" i="0" u="none" strike="noStrike" kern="1200" cap="none" spc="0" normalizeH="0" baseline="0" noProof="0" dirty="0">
                <a:ln>
                  <a:noFill/>
                </a:ln>
                <a:solidFill>
                  <a:prstClr val="black"/>
                </a:solidFill>
                <a:effectLst/>
                <a:uLnTx/>
                <a:uFillTx/>
                <a:latin typeface="Arial" charset="0"/>
                <a:cs typeface="Arial" charset="0"/>
              </a:rPr>
              <a:t>Title of Slide</a:t>
            </a:r>
            <a:endParaRPr lang="en-US" dirty="0"/>
          </a:p>
        </p:txBody>
      </p:sp>
      <p:sp>
        <p:nvSpPr>
          <p:cNvPr id="12" name="Rectangle 11">
            <a:extLst>
              <a:ext uri="{FF2B5EF4-FFF2-40B4-BE49-F238E27FC236}">
                <a16:creationId xmlns:a16="http://schemas.microsoft.com/office/drawing/2014/main" id="{97CFBF09-BBCF-454C-91A3-1D89A60FA302}"/>
              </a:ext>
            </a:extLst>
          </p:cNvPr>
          <p:cNvSpPr/>
          <p:nvPr userDrawn="1"/>
        </p:nvSpPr>
        <p:spPr>
          <a:xfrm>
            <a:off x="0" y="6510528"/>
            <a:ext cx="12192000" cy="347472"/>
          </a:xfrm>
          <a:prstGeom prst="rect">
            <a:avLst/>
          </a:prstGeom>
          <a:solidFill>
            <a:srgbClr val="2A3C4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13" name="Slide Number Placeholder 5">
            <a:extLst>
              <a:ext uri="{FF2B5EF4-FFF2-40B4-BE49-F238E27FC236}">
                <a16:creationId xmlns:a16="http://schemas.microsoft.com/office/drawing/2014/main" id="{EEF3B907-07EC-464A-9168-21644716BCF2}"/>
              </a:ext>
            </a:extLst>
          </p:cNvPr>
          <p:cNvSpPr>
            <a:spLocks noGrp="1"/>
          </p:cNvSpPr>
          <p:nvPr>
            <p:ph type="sldNum" sz="quarter" idx="10"/>
          </p:nvPr>
        </p:nvSpPr>
        <p:spPr>
          <a:xfrm>
            <a:off x="8756523" y="6492487"/>
            <a:ext cx="2736414" cy="365125"/>
          </a:xfrm>
          <a:prstGeom prst="rect">
            <a:avLst/>
          </a:prstGeom>
        </p:spPr>
        <p:txBody>
          <a:bodyPr vert="horz" lIns="91440" tIns="45720" rIns="91440" bIns="45720" rtlCol="0" anchor="ctr"/>
          <a:lstStyle>
            <a:lvl1pPr algn="r">
              <a:defRPr sz="1200">
                <a:solidFill>
                  <a:schemeClr val="tx2">
                    <a:lumMod val="40000"/>
                    <a:lumOff val="60000"/>
                  </a:schemeClr>
                </a:solidFill>
              </a:defRPr>
            </a:lvl1pPr>
          </a:lstStyle>
          <a:p>
            <a:fld id="{CA49D0EE-DE7F-324B-A84C-F36708423CDB}" type="slidenum">
              <a:rPr lang="en-US" smtClean="0">
                <a:solidFill>
                  <a:srgbClr val="464646">
                    <a:lumMod val="40000"/>
                    <a:lumOff val="60000"/>
                  </a:srgbClr>
                </a:solidFill>
              </a:rPr>
              <a:pPr/>
              <a:t>‹#›</a:t>
            </a:fld>
            <a:endParaRPr lang="en-US" dirty="0">
              <a:solidFill>
                <a:srgbClr val="464646">
                  <a:lumMod val="40000"/>
                  <a:lumOff val="60000"/>
                </a:srgbClr>
              </a:solidFill>
            </a:endParaRPr>
          </a:p>
        </p:txBody>
      </p:sp>
      <p:sp>
        <p:nvSpPr>
          <p:cNvPr id="14" name="Footer Placeholder 3">
            <a:extLst>
              <a:ext uri="{FF2B5EF4-FFF2-40B4-BE49-F238E27FC236}">
                <a16:creationId xmlns:a16="http://schemas.microsoft.com/office/drawing/2014/main" id="{1561A3A6-AA0A-054F-AD42-397A9574A9D0}"/>
              </a:ext>
            </a:extLst>
          </p:cNvPr>
          <p:cNvSpPr>
            <a:spLocks noGrp="1"/>
          </p:cNvSpPr>
          <p:nvPr>
            <p:ph type="ftr" sz="quarter" idx="11"/>
          </p:nvPr>
        </p:nvSpPr>
        <p:spPr>
          <a:xfrm>
            <a:off x="611133" y="6510528"/>
            <a:ext cx="3816488" cy="338328"/>
          </a:xfrm>
          <a:prstGeom prst="rect">
            <a:avLst/>
          </a:prstGeom>
        </p:spPr>
        <p:txBody>
          <a:bodyPr vert="horz" lIns="91440" tIns="45720" rIns="91440" bIns="45720" rtlCol="0" anchor="ctr"/>
          <a:lstStyle>
            <a:lvl1pPr algn="l">
              <a:defRPr sz="1000">
                <a:solidFill>
                  <a:schemeClr val="tx2">
                    <a:lumMod val="40000"/>
                    <a:lumOff val="60000"/>
                  </a:schemeClr>
                </a:solidFill>
              </a:defRPr>
            </a:lvl1pPr>
          </a:lstStyle>
          <a:p>
            <a:r>
              <a:rPr lang="en-US" dirty="0">
                <a:solidFill>
                  <a:srgbClr val="464646">
                    <a:lumMod val="40000"/>
                    <a:lumOff val="60000"/>
                  </a:srgbClr>
                </a:solidFill>
              </a:rPr>
              <a:t>Massachusetts Department of Public Health       mass.gov/dph</a:t>
            </a:r>
          </a:p>
        </p:txBody>
      </p:sp>
    </p:spTree>
    <p:extLst>
      <p:ext uri="{BB962C8B-B14F-4D97-AF65-F5344CB8AC3E}">
        <p14:creationId xmlns:p14="http://schemas.microsoft.com/office/powerpoint/2010/main" val="166365886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2_Title and Content">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101E840A-BCBE-4B40-B158-B16879D32C9F}"/>
              </a:ext>
            </a:extLst>
          </p:cNvPr>
          <p:cNvSpPr/>
          <p:nvPr userDrawn="1"/>
        </p:nvSpPr>
        <p:spPr>
          <a:xfrm>
            <a:off x="0" y="0"/>
            <a:ext cx="12192000" cy="977549"/>
          </a:xfrm>
          <a:prstGeom prst="rect">
            <a:avLst/>
          </a:prstGeom>
          <a:solidFill>
            <a:srgbClr val="4376B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TextBox 7">
            <a:extLst>
              <a:ext uri="{FF2B5EF4-FFF2-40B4-BE49-F238E27FC236}">
                <a16:creationId xmlns:a16="http://schemas.microsoft.com/office/drawing/2014/main" id="{F63E049E-FD56-F54C-8BAD-BC944A51238B}"/>
              </a:ext>
            </a:extLst>
          </p:cNvPr>
          <p:cNvSpPr txBox="1"/>
          <p:nvPr userDrawn="1"/>
        </p:nvSpPr>
        <p:spPr>
          <a:xfrm>
            <a:off x="721895" y="159655"/>
            <a:ext cx="7086600" cy="707886"/>
          </a:xfrm>
          <a:prstGeom prst="rect">
            <a:avLst/>
          </a:prstGeom>
          <a:noFill/>
        </p:spPr>
        <p:txBody>
          <a:bodyPr wrap="square" rtlCol="0">
            <a:sp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a:noFill/>
                </a:ln>
                <a:solidFill>
                  <a:prstClr val="black"/>
                </a:solidFill>
                <a:effectLst/>
                <a:uLnTx/>
                <a:uFillTx/>
                <a:latin typeface="+mn-lt"/>
                <a:cs typeface="Arial" charset="0"/>
              </a:rPr>
              <a:t>Connect with DPH</a:t>
            </a:r>
            <a:endParaRPr lang="en-US" sz="2000" dirty="0">
              <a:latin typeface="+mn-lt"/>
            </a:endParaRPr>
          </a:p>
        </p:txBody>
      </p:sp>
      <p:sp>
        <p:nvSpPr>
          <p:cNvPr id="9" name="Rectangle 8">
            <a:extLst>
              <a:ext uri="{FF2B5EF4-FFF2-40B4-BE49-F238E27FC236}">
                <a16:creationId xmlns:a16="http://schemas.microsoft.com/office/drawing/2014/main" id="{5BB607E6-0B1F-BB4A-9794-46A0CA431F4F}"/>
              </a:ext>
            </a:extLst>
          </p:cNvPr>
          <p:cNvSpPr/>
          <p:nvPr userDrawn="1"/>
        </p:nvSpPr>
        <p:spPr>
          <a:xfrm>
            <a:off x="0" y="6510528"/>
            <a:ext cx="12192000" cy="347472"/>
          </a:xfrm>
          <a:prstGeom prst="rect">
            <a:avLst/>
          </a:prstGeom>
          <a:solidFill>
            <a:srgbClr val="2A3C4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10" name="Slide Number Placeholder 5">
            <a:extLst>
              <a:ext uri="{FF2B5EF4-FFF2-40B4-BE49-F238E27FC236}">
                <a16:creationId xmlns:a16="http://schemas.microsoft.com/office/drawing/2014/main" id="{5AFA3409-650A-E04D-9C6C-C839AFCA4D9A}"/>
              </a:ext>
            </a:extLst>
          </p:cNvPr>
          <p:cNvSpPr>
            <a:spLocks noGrp="1"/>
          </p:cNvSpPr>
          <p:nvPr>
            <p:ph type="sldNum" sz="quarter" idx="4"/>
          </p:nvPr>
        </p:nvSpPr>
        <p:spPr>
          <a:xfrm>
            <a:off x="8756523" y="6492487"/>
            <a:ext cx="2736414" cy="365125"/>
          </a:xfrm>
          <a:prstGeom prst="rect">
            <a:avLst/>
          </a:prstGeom>
        </p:spPr>
        <p:txBody>
          <a:bodyPr vert="horz" lIns="91440" tIns="45720" rIns="91440" bIns="45720" rtlCol="0" anchor="ctr"/>
          <a:lstStyle>
            <a:lvl1pPr algn="r">
              <a:defRPr sz="1200">
                <a:solidFill>
                  <a:schemeClr val="tx2">
                    <a:lumMod val="40000"/>
                    <a:lumOff val="60000"/>
                  </a:schemeClr>
                </a:solidFill>
              </a:defRPr>
            </a:lvl1pPr>
          </a:lstStyle>
          <a:p>
            <a:fld id="{CA49D0EE-DE7F-324B-A84C-F36708423CDB}" type="slidenum">
              <a:rPr lang="en-US" smtClean="0">
                <a:solidFill>
                  <a:srgbClr val="464646">
                    <a:lumMod val="40000"/>
                    <a:lumOff val="60000"/>
                  </a:srgbClr>
                </a:solidFill>
              </a:rPr>
              <a:pPr/>
              <a:t>‹#›</a:t>
            </a:fld>
            <a:endParaRPr lang="en-US" dirty="0">
              <a:solidFill>
                <a:srgbClr val="464646">
                  <a:lumMod val="40000"/>
                  <a:lumOff val="60000"/>
                </a:srgbClr>
              </a:solidFill>
            </a:endParaRPr>
          </a:p>
        </p:txBody>
      </p:sp>
      <p:sp>
        <p:nvSpPr>
          <p:cNvPr id="11" name="Footer Placeholder 3">
            <a:extLst>
              <a:ext uri="{FF2B5EF4-FFF2-40B4-BE49-F238E27FC236}">
                <a16:creationId xmlns:a16="http://schemas.microsoft.com/office/drawing/2014/main" id="{EF3A1742-1D21-6E49-B1F6-D58AC8A01F49}"/>
              </a:ext>
            </a:extLst>
          </p:cNvPr>
          <p:cNvSpPr>
            <a:spLocks noGrp="1"/>
          </p:cNvSpPr>
          <p:nvPr>
            <p:ph type="ftr" sz="quarter" idx="3"/>
          </p:nvPr>
        </p:nvSpPr>
        <p:spPr>
          <a:xfrm>
            <a:off x="611133" y="6510528"/>
            <a:ext cx="3816488" cy="338328"/>
          </a:xfrm>
          <a:prstGeom prst="rect">
            <a:avLst/>
          </a:prstGeom>
        </p:spPr>
        <p:txBody>
          <a:bodyPr vert="horz" lIns="91440" tIns="45720" rIns="91440" bIns="45720" rtlCol="0" anchor="ctr"/>
          <a:lstStyle>
            <a:lvl1pPr algn="l">
              <a:defRPr sz="1000">
                <a:solidFill>
                  <a:schemeClr val="tx2">
                    <a:lumMod val="40000"/>
                    <a:lumOff val="60000"/>
                  </a:schemeClr>
                </a:solidFill>
              </a:defRPr>
            </a:lvl1pPr>
          </a:lstStyle>
          <a:p>
            <a:r>
              <a:rPr lang="en-US" dirty="0">
                <a:solidFill>
                  <a:srgbClr val="464646">
                    <a:lumMod val="40000"/>
                    <a:lumOff val="60000"/>
                  </a:srgbClr>
                </a:solidFill>
              </a:rPr>
              <a:t>Massachusetts Department of Public Health       mass.gov/dph</a:t>
            </a:r>
          </a:p>
        </p:txBody>
      </p:sp>
      <p:pic>
        <p:nvPicPr>
          <p:cNvPr id="13" name="Picture 2" descr="C:\Users\ABCohen\AppData\Local\Microsoft\Windows\Temporary Internet Files\Content.IE5\43RR80EE\Twitter_bird_logo_2012.svg[1].png">
            <a:extLst>
              <a:ext uri="{FF2B5EF4-FFF2-40B4-BE49-F238E27FC236}">
                <a16:creationId xmlns:a16="http://schemas.microsoft.com/office/drawing/2014/main" id="{4F6B478E-A7A8-1F4E-B422-5CB6507546E6}"/>
              </a:ext>
            </a:extLst>
          </p:cNvPr>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1272281" y="1353768"/>
            <a:ext cx="843195" cy="685799"/>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3" descr="C:\Users\ABCohen\AppData\Local\Microsoft\Windows\Temporary Internet Files\Content.IE5\75V1FWE6\LinkedIn_logo_initials[1].png">
            <a:extLst>
              <a:ext uri="{FF2B5EF4-FFF2-40B4-BE49-F238E27FC236}">
                <a16:creationId xmlns:a16="http://schemas.microsoft.com/office/drawing/2014/main" id="{655629D2-47C3-9740-AF5E-F6DEC31BCCD7}"/>
              </a:ext>
            </a:extLst>
          </p:cNvPr>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1235402" y="2423785"/>
            <a:ext cx="838200" cy="838200"/>
          </a:xfrm>
          <a:prstGeom prst="rect">
            <a:avLst/>
          </a:prstGeom>
          <a:noFill/>
          <a:extLst>
            <a:ext uri="{909E8E84-426E-40DD-AFC4-6F175D3DCCD1}">
              <a14:hiddenFill xmlns:a14="http://schemas.microsoft.com/office/drawing/2010/main">
                <a:solidFill>
                  <a:srgbClr val="FFFFFF"/>
                </a:solidFill>
              </a14:hiddenFill>
            </a:ext>
          </a:extLst>
        </p:spPr>
      </p:pic>
      <p:sp>
        <p:nvSpPr>
          <p:cNvPr id="15" name="Rectangle 14">
            <a:extLst>
              <a:ext uri="{FF2B5EF4-FFF2-40B4-BE49-F238E27FC236}">
                <a16:creationId xmlns:a16="http://schemas.microsoft.com/office/drawing/2014/main" id="{8F5FDECC-88AB-4247-9773-F39572AE3242}"/>
              </a:ext>
            </a:extLst>
          </p:cNvPr>
          <p:cNvSpPr/>
          <p:nvPr userDrawn="1"/>
        </p:nvSpPr>
        <p:spPr>
          <a:xfrm>
            <a:off x="2423322" y="1401896"/>
            <a:ext cx="9220201" cy="4401205"/>
          </a:xfrm>
          <a:prstGeom prst="rect">
            <a:avLst/>
          </a:prstGeom>
        </p:spPr>
        <p:txBody>
          <a:bodyPr wrap="square">
            <a:spAutoFit/>
          </a:bodyPr>
          <a:lstStyle/>
          <a:p>
            <a:pPr marL="0" marR="0" lvl="0" indent="0" algn="l" defTabSz="914400" rtl="0" eaLnBrk="1" fontAlgn="base" latinLnBrk="0" hangingPunct="1">
              <a:lnSpc>
                <a:spcPct val="100000"/>
              </a:lnSpc>
              <a:spcBef>
                <a:spcPts val="0"/>
              </a:spcBef>
              <a:spcAft>
                <a:spcPts val="0"/>
              </a:spcAft>
              <a:buClrTx/>
              <a:buSzTx/>
              <a:buFontTx/>
              <a:buNone/>
              <a:tabLst/>
              <a:defRPr/>
            </a:pPr>
            <a:r>
              <a:rPr lang="en-US" sz="3600" dirty="0"/>
              <a:t>@MassDPH</a:t>
            </a:r>
          </a:p>
          <a:p>
            <a:pPr fontAlgn="base"/>
            <a:endParaRPr lang="en-US" sz="3600" dirty="0"/>
          </a:p>
          <a:p>
            <a:pPr fontAlgn="base"/>
            <a:r>
              <a:rPr lang="en-US" sz="3600" dirty="0"/>
              <a:t>Massachusetts Department of Public Health</a:t>
            </a:r>
          </a:p>
          <a:p>
            <a:pPr fontAlgn="base"/>
            <a:endParaRPr lang="en-US" sz="3600" dirty="0"/>
          </a:p>
          <a:p>
            <a:pPr fontAlgn="base"/>
            <a:r>
              <a:rPr lang="en-US" sz="3600" dirty="0"/>
              <a:t>DPH blog</a:t>
            </a:r>
          </a:p>
          <a:p>
            <a:pPr fontAlgn="base"/>
            <a:r>
              <a:rPr lang="en-US" sz="2800" dirty="0"/>
              <a:t>https://blog.mass.gov/publichealth</a:t>
            </a:r>
          </a:p>
          <a:p>
            <a:pPr fontAlgn="base"/>
            <a:endParaRPr lang="en-US" sz="3600" dirty="0"/>
          </a:p>
          <a:p>
            <a:pPr fontAlgn="base"/>
            <a:r>
              <a:rPr lang="en-US" sz="3600" dirty="0"/>
              <a:t>www.mass.gov/dph</a:t>
            </a:r>
          </a:p>
        </p:txBody>
      </p:sp>
      <p:pic>
        <p:nvPicPr>
          <p:cNvPr id="16" name="Picture 4" descr="C:\Users\ABCohen\AppData\Local\Microsoft\Windows\Temporary Internet Files\Content.Outlook\L5IST9YM\DPHLogo_Blue.png">
            <a:extLst>
              <a:ext uri="{FF2B5EF4-FFF2-40B4-BE49-F238E27FC236}">
                <a16:creationId xmlns:a16="http://schemas.microsoft.com/office/drawing/2014/main" id="{375142A8-4983-3D49-94CC-CD7FE0DAAEF8}"/>
              </a:ext>
            </a:extLst>
          </p:cNvPr>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1089648" y="4887039"/>
            <a:ext cx="1200149" cy="1200149"/>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16">
            <a:extLst>
              <a:ext uri="{FF2B5EF4-FFF2-40B4-BE49-F238E27FC236}">
                <a16:creationId xmlns:a16="http://schemas.microsoft.com/office/drawing/2014/main" id="{AB39DE3C-CDCC-724A-BB9E-78CAF2E049E3}"/>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1089648" y="3597197"/>
            <a:ext cx="1129705" cy="1129705"/>
          </a:xfrm>
          <a:prstGeom prst="rect">
            <a:avLst/>
          </a:prstGeom>
        </p:spPr>
      </p:pic>
    </p:spTree>
    <p:extLst>
      <p:ext uri="{BB962C8B-B14F-4D97-AF65-F5344CB8AC3E}">
        <p14:creationId xmlns:p14="http://schemas.microsoft.com/office/powerpoint/2010/main" val="135580372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3_Title Slide">
    <p:bg>
      <p:bgPr>
        <a:solidFill>
          <a:srgbClr val="4376BB"/>
        </a:solidFill>
        <a:effectLst/>
      </p:bgPr>
    </p:bg>
    <p:spTree>
      <p:nvGrpSpPr>
        <p:cNvPr id="1" name=""/>
        <p:cNvGrpSpPr/>
        <p:nvPr/>
      </p:nvGrpSpPr>
      <p:grpSpPr>
        <a:xfrm>
          <a:off x="0" y="0"/>
          <a:ext cx="0" cy="0"/>
          <a:chOff x="0" y="0"/>
          <a:chExt cx="0" cy="0"/>
        </a:xfrm>
      </p:grpSpPr>
      <p:sp>
        <p:nvSpPr>
          <p:cNvPr id="24" name="Rectangle 23">
            <a:extLst>
              <a:ext uri="{FF2B5EF4-FFF2-40B4-BE49-F238E27FC236}">
                <a16:creationId xmlns:a16="http://schemas.microsoft.com/office/drawing/2014/main" id="{4CC38585-9175-5F41-B983-E626A8B41D81}"/>
              </a:ext>
            </a:extLst>
          </p:cNvPr>
          <p:cNvSpPr/>
          <p:nvPr userDrawn="1"/>
        </p:nvSpPr>
        <p:spPr>
          <a:xfrm>
            <a:off x="0" y="0"/>
            <a:ext cx="12192000" cy="977549"/>
          </a:xfrm>
          <a:prstGeom prst="rect">
            <a:avLst/>
          </a:prstGeom>
          <a:solidFill>
            <a:srgbClr val="0133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itle 2">
            <a:extLst>
              <a:ext uri="{FF2B5EF4-FFF2-40B4-BE49-F238E27FC236}">
                <a16:creationId xmlns:a16="http://schemas.microsoft.com/office/drawing/2014/main" id="{C0A2F920-3F11-AE49-8B23-113E3DB9044E}"/>
              </a:ext>
            </a:extLst>
          </p:cNvPr>
          <p:cNvSpPr txBox="1">
            <a:spLocks/>
          </p:cNvSpPr>
          <p:nvPr userDrawn="1"/>
        </p:nvSpPr>
        <p:spPr>
          <a:xfrm>
            <a:off x="2142581" y="1725492"/>
            <a:ext cx="8153399" cy="762003"/>
          </a:xfrm>
          <a:prstGeom prst="rect">
            <a:avLst/>
          </a:prstGeom>
        </p:spPr>
        <p:txBody>
          <a:bodyPr vert="horz" lIns="91440" tIns="45720" rIns="91440" bIns="45720" rtlCol="0" anchor="t" anchorCtr="0">
            <a:noAutofit/>
          </a:bodyPr>
          <a:lstStyle>
            <a:lvl1pPr algn="l" defTabSz="914400" rtl="0" eaLnBrk="1" latinLnBrk="0" hangingPunct="1">
              <a:lnSpc>
                <a:spcPct val="90000"/>
              </a:lnSpc>
              <a:spcBef>
                <a:spcPct val="0"/>
              </a:spcBef>
              <a:buNone/>
              <a:defRPr sz="5000" b="1" i="0" kern="1200" cap="all" baseline="0">
                <a:solidFill>
                  <a:srgbClr val="1C2632"/>
                </a:solidFill>
                <a:latin typeface="Arial" charset="0"/>
                <a:ea typeface="Arial" charset="0"/>
                <a:cs typeface="Arial" charset="0"/>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5000" b="1" i="0" u="none" strike="noStrike" kern="1200" cap="none" spc="0" normalizeH="0" baseline="0" noProof="0" dirty="0">
                <a:ln>
                  <a:noFill/>
                </a:ln>
                <a:solidFill>
                  <a:sysClr val="windowText" lastClr="000000"/>
                </a:solidFill>
                <a:effectLst/>
                <a:uLnTx/>
                <a:uFillTx/>
                <a:latin typeface="+mn-lt"/>
                <a:cs typeface="Arial" charset="0"/>
              </a:rPr>
              <a:t>Thank You!</a:t>
            </a:r>
          </a:p>
        </p:txBody>
      </p:sp>
      <p:sp>
        <p:nvSpPr>
          <p:cNvPr id="18" name="Right Arrow 17">
            <a:extLst>
              <a:ext uri="{FF2B5EF4-FFF2-40B4-BE49-F238E27FC236}">
                <a16:creationId xmlns:a16="http://schemas.microsoft.com/office/drawing/2014/main" id="{046DACA1-5854-FE4E-B523-7C1C85892163}"/>
              </a:ext>
            </a:extLst>
          </p:cNvPr>
          <p:cNvSpPr/>
          <p:nvPr userDrawn="1"/>
        </p:nvSpPr>
        <p:spPr>
          <a:xfrm>
            <a:off x="-1707848" y="791678"/>
            <a:ext cx="193646" cy="168613"/>
          </a:xfrm>
          <a:prstGeom prst="rightArrow">
            <a:avLst/>
          </a:prstGeom>
          <a:solidFill>
            <a:sysClr val="windowText" lastClr="000000"/>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a:ea typeface="+mn-ea"/>
              <a:cs typeface="+mn-cs"/>
            </a:endParaRPr>
          </a:p>
        </p:txBody>
      </p:sp>
      <p:sp>
        <p:nvSpPr>
          <p:cNvPr id="20" name="TextBox 19">
            <a:extLst>
              <a:ext uri="{FF2B5EF4-FFF2-40B4-BE49-F238E27FC236}">
                <a16:creationId xmlns:a16="http://schemas.microsoft.com/office/drawing/2014/main" id="{A57BF16A-46A2-2C4D-B679-429BA6325698}"/>
              </a:ext>
            </a:extLst>
          </p:cNvPr>
          <p:cNvSpPr txBox="1"/>
          <p:nvPr userDrawn="1"/>
        </p:nvSpPr>
        <p:spPr>
          <a:xfrm>
            <a:off x="1768625" y="173753"/>
            <a:ext cx="10423375" cy="646331"/>
          </a:xfrm>
          <a:prstGeom prst="rect">
            <a:avLst/>
          </a:prstGeom>
          <a:noFill/>
          <a:ln>
            <a:noFill/>
          </a:ln>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3600" b="1" i="0" u="none" strike="noStrike" kern="0" cap="none" spc="0" normalizeH="0" baseline="0" noProof="0" dirty="0">
                <a:ln w="12700">
                  <a:solidFill>
                    <a:schemeClr val="tx1"/>
                  </a:solidFill>
                  <a:prstDash val="solid"/>
                </a:ln>
                <a:solidFill>
                  <a:srgbClr val="FFFFFF"/>
                </a:solidFill>
                <a:effectLst/>
                <a:uLnTx/>
                <a:uFillTx/>
              </a:rPr>
              <a:t>  Massachusetts Department of Public Health</a:t>
            </a:r>
          </a:p>
        </p:txBody>
      </p:sp>
      <p:pic>
        <p:nvPicPr>
          <p:cNvPr id="26" name="Picture 25">
            <a:extLst>
              <a:ext uri="{FF2B5EF4-FFF2-40B4-BE49-F238E27FC236}">
                <a16:creationId xmlns:a16="http://schemas.microsoft.com/office/drawing/2014/main" id="{B9E6C06E-03B8-7949-8144-A02BF1F0C7F8}"/>
              </a:ext>
            </a:extLst>
          </p:cNvPr>
          <p:cNvPicPr>
            <a:picLocks noChangeAspect="1"/>
          </p:cNvPicPr>
          <p:nvPr userDrawn="1"/>
        </p:nvPicPr>
        <p:blipFill>
          <a:blip r:embed="rId2"/>
          <a:stretch>
            <a:fillRect/>
          </a:stretch>
        </p:blipFill>
        <p:spPr>
          <a:xfrm>
            <a:off x="703511" y="0"/>
            <a:ext cx="1185447" cy="2487495"/>
          </a:xfrm>
          <a:prstGeom prst="rect">
            <a:avLst/>
          </a:prstGeom>
          <a:solidFill>
            <a:schemeClr val="bg1"/>
          </a:solidFill>
        </p:spPr>
      </p:pic>
      <p:sp>
        <p:nvSpPr>
          <p:cNvPr id="10" name="Subtitle 3">
            <a:extLst>
              <a:ext uri="{FF2B5EF4-FFF2-40B4-BE49-F238E27FC236}">
                <a16:creationId xmlns:a16="http://schemas.microsoft.com/office/drawing/2014/main" id="{73BCFC28-B021-C74C-B60E-3525D726A156}"/>
              </a:ext>
            </a:extLst>
          </p:cNvPr>
          <p:cNvSpPr txBox="1">
            <a:spLocks/>
          </p:cNvSpPr>
          <p:nvPr userDrawn="1"/>
        </p:nvSpPr>
        <p:spPr>
          <a:xfrm>
            <a:off x="4199980" y="3581406"/>
            <a:ext cx="4038601" cy="844550"/>
          </a:xfrm>
          <a:prstGeom prst="rect">
            <a:avLst/>
          </a:prstGeom>
        </p:spPr>
        <p:txBody>
          <a:bodyPr vert="horz" lIns="91440" tIns="45720" rIns="91440" bIns="45720" rtlCol="0" anchor="t" anchorCtr="0">
            <a:noAutofit/>
          </a:bodyPr>
          <a:lstStyle>
            <a:lvl1pPr marL="0" indent="0" algn="l" defTabSz="914400" rtl="0" eaLnBrk="1" latinLnBrk="0" hangingPunct="1">
              <a:lnSpc>
                <a:spcPct val="100000"/>
              </a:lnSpc>
              <a:spcBef>
                <a:spcPts val="1000"/>
              </a:spcBef>
              <a:buClr>
                <a:srgbClr val="CB1F54"/>
              </a:buClr>
              <a:buFont typeface="Arial"/>
              <a:buNone/>
              <a:defRPr sz="2400" b="0" i="0" kern="1200" baseline="0">
                <a:solidFill>
                  <a:schemeClr val="bg1"/>
                </a:solidFill>
                <a:latin typeface="+mn-lt"/>
                <a:ea typeface="Arial" charset="0"/>
                <a:cs typeface="Arial" charset="0"/>
              </a:defRPr>
            </a:lvl1pPr>
            <a:lvl2pPr marL="457200" indent="0" algn="ctr" defTabSz="914400" rtl="0" eaLnBrk="1" latinLnBrk="0" hangingPunct="1">
              <a:lnSpc>
                <a:spcPct val="110000"/>
              </a:lnSpc>
              <a:spcBef>
                <a:spcPts val="500"/>
              </a:spcBef>
              <a:buClr>
                <a:srgbClr val="CB1F54"/>
              </a:buClr>
              <a:buFont typeface="Arial"/>
              <a:buNone/>
              <a:defRPr sz="2000" kern="1200">
                <a:solidFill>
                  <a:schemeClr val="tx1"/>
                </a:solidFill>
                <a:latin typeface="+mn-lt"/>
                <a:ea typeface="+mn-ea"/>
                <a:cs typeface="+mn-cs"/>
              </a:defRPr>
            </a:lvl2pPr>
            <a:lvl3pPr marL="914400" indent="0" algn="ctr" defTabSz="914400" rtl="0" eaLnBrk="1" latinLnBrk="0" hangingPunct="1">
              <a:lnSpc>
                <a:spcPct val="110000"/>
              </a:lnSpc>
              <a:spcBef>
                <a:spcPts val="500"/>
              </a:spcBef>
              <a:buClr>
                <a:srgbClr val="CB1F54"/>
              </a:buClr>
              <a:buFont typeface="Arial"/>
              <a:buNone/>
              <a:defRPr sz="1800" kern="1200">
                <a:solidFill>
                  <a:schemeClr val="tx1"/>
                </a:solidFill>
                <a:latin typeface="+mn-lt"/>
                <a:ea typeface="+mn-ea"/>
                <a:cs typeface="+mn-cs"/>
              </a:defRPr>
            </a:lvl3pPr>
            <a:lvl4pPr marL="1371600" indent="0" algn="ctr" defTabSz="914400" rtl="0" eaLnBrk="1" latinLnBrk="0" hangingPunct="1">
              <a:lnSpc>
                <a:spcPct val="110000"/>
              </a:lnSpc>
              <a:spcBef>
                <a:spcPts val="500"/>
              </a:spcBef>
              <a:buClr>
                <a:srgbClr val="CB1F54"/>
              </a:buClr>
              <a:buFont typeface="Arial"/>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Clr>
                <a:srgbClr val="CB1F54"/>
              </a:buClr>
              <a:buFont typeface="Arial"/>
              <a:buNone/>
              <a:defRPr sz="1600" kern="1200">
                <a:solidFill>
                  <a:srgbClr val="1C2632"/>
                </a:solidFill>
                <a:latin typeface="+mn-lt"/>
                <a:ea typeface="+mn-ea"/>
                <a:cs typeface="+mn-cs"/>
              </a:defRPr>
            </a:lvl5pPr>
            <a:lvl6pPr marL="22860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1000"/>
              </a:spcBef>
              <a:spcAft>
                <a:spcPts val="0"/>
              </a:spcAft>
              <a:buClr>
                <a:srgbClr val="CB1F54"/>
              </a:buClr>
              <a:buSzTx/>
              <a:buFont typeface="Arial"/>
              <a:buNone/>
              <a:tabLst/>
              <a:defRPr/>
            </a:pPr>
            <a:r>
              <a:rPr kumimoji="0" lang="en-US" altLang="en-US" sz="2400" b="0" i="0" u="none" strike="noStrike" kern="1200" cap="none" spc="0" normalizeH="0" baseline="0" noProof="0" dirty="0">
                <a:ln>
                  <a:noFill/>
                </a:ln>
                <a:solidFill>
                  <a:sysClr val="window" lastClr="FFFFFF"/>
                </a:solidFill>
                <a:effectLst/>
                <a:uLnTx/>
                <a:uFillTx/>
                <a:latin typeface="Calibri"/>
                <a:cs typeface="Arial" charset="0"/>
              </a:rPr>
              <a:t>Name of Presenter</a:t>
            </a:r>
          </a:p>
          <a:p>
            <a:pPr marL="0" marR="0" lvl="0" indent="0" algn="ctr" defTabSz="914400" rtl="0" eaLnBrk="1" fontAlgn="auto" latinLnBrk="0" hangingPunct="1">
              <a:lnSpc>
                <a:spcPct val="100000"/>
              </a:lnSpc>
              <a:spcBef>
                <a:spcPts val="1000"/>
              </a:spcBef>
              <a:spcAft>
                <a:spcPts val="0"/>
              </a:spcAft>
              <a:buClr>
                <a:srgbClr val="CB1F54"/>
              </a:buClr>
              <a:buSzTx/>
              <a:buFont typeface="Arial"/>
              <a:buNone/>
              <a:tabLst/>
              <a:defRPr/>
            </a:pPr>
            <a:r>
              <a:rPr kumimoji="0" lang="en-US" altLang="en-US" sz="2400" b="0" i="0" u="none" strike="noStrike" kern="1200" cap="none" spc="0" normalizeH="0" baseline="0" noProof="0" dirty="0">
                <a:ln>
                  <a:noFill/>
                </a:ln>
                <a:solidFill>
                  <a:sysClr val="window" lastClr="FFFFFF"/>
                </a:solidFill>
                <a:effectLst/>
                <a:uLnTx/>
                <a:uFillTx/>
                <a:latin typeface="Calibri"/>
                <a:cs typeface="Arial" charset="0"/>
              </a:rPr>
              <a:t>first.last@state.ma.us</a:t>
            </a:r>
          </a:p>
        </p:txBody>
      </p:sp>
    </p:spTree>
    <p:extLst>
      <p:ext uri="{BB962C8B-B14F-4D97-AF65-F5344CB8AC3E}">
        <p14:creationId xmlns:p14="http://schemas.microsoft.com/office/powerpoint/2010/main" val="222887473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Rectangle 5"/>
          <p:cNvSpPr>
            <a:spLocks noGrp="1" noChangeArrowheads="1"/>
          </p:cNvSpPr>
          <p:nvPr>
            <p:ph type="ftr" sz="quarter" idx="10"/>
          </p:nvPr>
        </p:nvSpPr>
        <p:spPr>
          <a:ln/>
        </p:spPr>
        <p:txBody>
          <a:bodyPr/>
          <a:lstStyle>
            <a:lvl1pPr>
              <a:defRPr/>
            </a:lvl1pPr>
          </a:lstStyle>
          <a:p>
            <a:pPr>
              <a:defRPr/>
            </a:pPr>
            <a:r>
              <a:rPr lang="en-US"/>
              <a:t>Massachusetts Department of Public Health       mass.gov/dph</a:t>
            </a:r>
            <a:endParaRPr lang="en-US" dirty="0"/>
          </a:p>
        </p:txBody>
      </p:sp>
      <p:sp>
        <p:nvSpPr>
          <p:cNvPr id="3" name="Rectangle 6"/>
          <p:cNvSpPr>
            <a:spLocks noGrp="1" noChangeArrowheads="1"/>
          </p:cNvSpPr>
          <p:nvPr>
            <p:ph type="sldNum" sz="quarter" idx="11"/>
          </p:nvPr>
        </p:nvSpPr>
        <p:spPr>
          <a:ln/>
        </p:spPr>
        <p:txBody>
          <a:bodyPr/>
          <a:lstStyle>
            <a:lvl1pPr>
              <a:defRPr/>
            </a:lvl1pPr>
          </a:lstStyle>
          <a:p>
            <a:pPr>
              <a:defRPr/>
            </a:pPr>
            <a:r>
              <a:rPr lang="en-US" altLang="en-US" dirty="0"/>
              <a:t>Slide </a:t>
            </a:r>
            <a:fld id="{0BD109FE-154F-49E4-8D02-47A3E8B5008A}" type="slidenum">
              <a:rPr lang="en-US" altLang="en-US"/>
              <a:pPr>
                <a:defRPr/>
              </a:pPr>
              <a:t>‹#›</a:t>
            </a:fld>
            <a:endParaRPr lang="en-US" altLang="en-US" dirty="0"/>
          </a:p>
        </p:txBody>
      </p:sp>
    </p:spTree>
    <p:extLst>
      <p:ext uri="{BB962C8B-B14F-4D97-AF65-F5344CB8AC3E}">
        <p14:creationId xmlns:p14="http://schemas.microsoft.com/office/powerpoint/2010/main" val="247767535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7.xml"/><Relationship Id="rId3" Type="http://schemas.openxmlformats.org/officeDocument/2006/relationships/slideLayout" Target="../slideLayouts/slideLayout12.xml"/><Relationship Id="rId7" Type="http://schemas.openxmlformats.org/officeDocument/2006/relationships/slideLayout" Target="../slideLayouts/slideLayout16.xml"/><Relationship Id="rId2" Type="http://schemas.openxmlformats.org/officeDocument/2006/relationships/slideLayout" Target="../slideLayouts/slideLayout11.xml"/><Relationship Id="rId1" Type="http://schemas.openxmlformats.org/officeDocument/2006/relationships/slideLayout" Target="../slideLayouts/slideLayout10.xml"/><Relationship Id="rId6" Type="http://schemas.openxmlformats.org/officeDocument/2006/relationships/slideLayout" Target="../slideLayouts/slideLayout15.xml"/><Relationship Id="rId5" Type="http://schemas.openxmlformats.org/officeDocument/2006/relationships/slideLayout" Target="../slideLayouts/slideLayout14.xml"/><Relationship Id="rId4" Type="http://schemas.openxmlformats.org/officeDocument/2006/relationships/slideLayout" Target="../slideLayouts/slideLayout13.xml"/><Relationship Id="rId9"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609600" y="1600200"/>
            <a:ext cx="10972800" cy="4525963"/>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Rectangle 6">
            <a:extLst>
              <a:ext uri="{FF2B5EF4-FFF2-40B4-BE49-F238E27FC236}">
                <a16:creationId xmlns:a16="http://schemas.microsoft.com/office/drawing/2014/main" id="{101E840A-BCBE-4B40-B158-B16879D32C9F}"/>
              </a:ext>
            </a:extLst>
          </p:cNvPr>
          <p:cNvSpPr/>
          <p:nvPr userDrawn="1"/>
        </p:nvSpPr>
        <p:spPr>
          <a:xfrm>
            <a:off x="0" y="0"/>
            <a:ext cx="12192000" cy="977549"/>
          </a:xfrm>
          <a:prstGeom prst="rect">
            <a:avLst/>
          </a:prstGeom>
          <a:solidFill>
            <a:srgbClr val="4376B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Placeholder 1"/>
          <p:cNvSpPr>
            <a:spLocks noGrp="1"/>
          </p:cNvSpPr>
          <p:nvPr>
            <p:ph type="title"/>
          </p:nvPr>
        </p:nvSpPr>
        <p:spPr>
          <a:xfrm>
            <a:off x="592822" y="56524"/>
            <a:ext cx="10972800" cy="874654"/>
          </a:xfrm>
          <a:prstGeom prst="rect">
            <a:avLst/>
          </a:prstGeom>
        </p:spPr>
        <p:txBody>
          <a:bodyPr vert="horz" lIns="91440" tIns="45720" rIns="91440" bIns="45720" rtlCol="0" anchor="ctr">
            <a:normAutofit/>
          </a:bodyPr>
          <a:lstStyle/>
          <a:p>
            <a:r>
              <a:rPr lang="en-US"/>
              <a:t>Click to edit Master title style</a:t>
            </a:r>
          </a:p>
        </p:txBody>
      </p:sp>
      <p:sp>
        <p:nvSpPr>
          <p:cNvPr id="8" name="Rectangle 7">
            <a:extLst>
              <a:ext uri="{FF2B5EF4-FFF2-40B4-BE49-F238E27FC236}">
                <a16:creationId xmlns:a16="http://schemas.microsoft.com/office/drawing/2014/main" id="{5BB607E6-0B1F-BB4A-9794-46A0CA431F4F}"/>
              </a:ext>
            </a:extLst>
          </p:cNvPr>
          <p:cNvSpPr/>
          <p:nvPr userDrawn="1"/>
        </p:nvSpPr>
        <p:spPr>
          <a:xfrm>
            <a:off x="0" y="6510528"/>
            <a:ext cx="12192000" cy="347472"/>
          </a:xfrm>
          <a:prstGeom prst="rect">
            <a:avLst/>
          </a:prstGeom>
          <a:solidFill>
            <a:srgbClr val="2A3C4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9" name="Slide Number Placeholder 5">
            <a:extLst>
              <a:ext uri="{FF2B5EF4-FFF2-40B4-BE49-F238E27FC236}">
                <a16:creationId xmlns:a16="http://schemas.microsoft.com/office/drawing/2014/main" id="{5AFA3409-650A-E04D-9C6C-C839AFCA4D9A}"/>
              </a:ext>
            </a:extLst>
          </p:cNvPr>
          <p:cNvSpPr>
            <a:spLocks noGrp="1"/>
          </p:cNvSpPr>
          <p:nvPr>
            <p:ph type="sldNum" sz="quarter" idx="4"/>
          </p:nvPr>
        </p:nvSpPr>
        <p:spPr>
          <a:xfrm>
            <a:off x="8756523" y="6492487"/>
            <a:ext cx="2736414" cy="365125"/>
          </a:xfrm>
          <a:prstGeom prst="rect">
            <a:avLst/>
          </a:prstGeom>
        </p:spPr>
        <p:txBody>
          <a:bodyPr vert="horz" lIns="91440" tIns="45720" rIns="91440" bIns="45720" rtlCol="0" anchor="ctr"/>
          <a:lstStyle>
            <a:lvl1pPr algn="r">
              <a:defRPr sz="1200">
                <a:solidFill>
                  <a:schemeClr val="tx2">
                    <a:lumMod val="40000"/>
                    <a:lumOff val="60000"/>
                  </a:schemeClr>
                </a:solidFill>
              </a:defRPr>
            </a:lvl1pPr>
          </a:lstStyle>
          <a:p>
            <a:fld id="{CA49D0EE-DE7F-324B-A84C-F36708423CDB}" type="slidenum">
              <a:rPr lang="en-US" smtClean="0">
                <a:solidFill>
                  <a:srgbClr val="464646">
                    <a:lumMod val="40000"/>
                    <a:lumOff val="60000"/>
                  </a:srgbClr>
                </a:solidFill>
              </a:rPr>
              <a:pPr/>
              <a:t>‹#›</a:t>
            </a:fld>
            <a:endParaRPr lang="en-US" dirty="0">
              <a:solidFill>
                <a:srgbClr val="464646">
                  <a:lumMod val="40000"/>
                  <a:lumOff val="60000"/>
                </a:srgbClr>
              </a:solidFill>
            </a:endParaRPr>
          </a:p>
        </p:txBody>
      </p:sp>
      <p:sp>
        <p:nvSpPr>
          <p:cNvPr id="10" name="Footer Placeholder 3">
            <a:extLst>
              <a:ext uri="{FF2B5EF4-FFF2-40B4-BE49-F238E27FC236}">
                <a16:creationId xmlns:a16="http://schemas.microsoft.com/office/drawing/2014/main" id="{EF3A1742-1D21-6E49-B1F6-D58AC8A01F49}"/>
              </a:ext>
            </a:extLst>
          </p:cNvPr>
          <p:cNvSpPr>
            <a:spLocks noGrp="1"/>
          </p:cNvSpPr>
          <p:nvPr>
            <p:ph type="ftr" sz="quarter" idx="3"/>
          </p:nvPr>
        </p:nvSpPr>
        <p:spPr>
          <a:xfrm>
            <a:off x="611133" y="6510528"/>
            <a:ext cx="3816488" cy="338328"/>
          </a:xfrm>
          <a:prstGeom prst="rect">
            <a:avLst/>
          </a:prstGeom>
        </p:spPr>
        <p:txBody>
          <a:bodyPr vert="horz" lIns="91440" tIns="45720" rIns="91440" bIns="45720" rtlCol="0" anchor="ctr"/>
          <a:lstStyle>
            <a:lvl1pPr algn="l">
              <a:defRPr sz="1000">
                <a:solidFill>
                  <a:schemeClr val="tx2">
                    <a:lumMod val="40000"/>
                    <a:lumOff val="60000"/>
                  </a:schemeClr>
                </a:solidFill>
              </a:defRPr>
            </a:lvl1pPr>
          </a:lstStyle>
          <a:p>
            <a:r>
              <a:rPr lang="en-US" dirty="0">
                <a:solidFill>
                  <a:srgbClr val="464646">
                    <a:lumMod val="40000"/>
                    <a:lumOff val="60000"/>
                  </a:srgbClr>
                </a:solidFill>
              </a:rPr>
              <a:t>Massachusetts Department of Public Health       mass.gov/dph</a:t>
            </a:r>
          </a:p>
        </p:txBody>
      </p:sp>
    </p:spTree>
    <p:extLst>
      <p:ext uri="{BB962C8B-B14F-4D97-AF65-F5344CB8AC3E}">
        <p14:creationId xmlns:p14="http://schemas.microsoft.com/office/powerpoint/2010/main" val="331927519"/>
      </p:ext>
    </p:extLst>
  </p:cSld>
  <p:clrMap bg1="lt1" tx1="dk1" bg2="lt2" tx2="dk2" accent1="accent1" accent2="accent2" accent3="accent3" accent4="accent4" accent5="accent5" accent6="accent6" hlink="hlink" folHlink="folHlink"/>
  <p:sldLayoutIdLst>
    <p:sldLayoutId id="2147483658" r:id="rId1"/>
    <p:sldLayoutId id="2147483659" r:id="rId2"/>
    <p:sldLayoutId id="2147483661" r:id="rId3"/>
    <p:sldLayoutId id="2147483662" r:id="rId4"/>
    <p:sldLayoutId id="2147483652" r:id="rId5"/>
    <p:sldLayoutId id="2147483653" r:id="rId6"/>
    <p:sldLayoutId id="2147483654" r:id="rId7"/>
    <p:sldLayoutId id="2147483655" r:id="rId8"/>
    <p:sldLayoutId id="2147483672" r:id="rId9"/>
  </p:sldLayoutIdLst>
  <p:hf hdr="0" ftr="0" dt="0"/>
  <p:txStyles>
    <p:titleStyle>
      <a:lvl1pPr algn="l" defTabSz="914400" rtl="0" eaLnBrk="1" latinLnBrk="0" hangingPunct="1">
        <a:spcBef>
          <a:spcPct val="0"/>
        </a:spcBef>
        <a:buNone/>
        <a:defRPr sz="4400" b="1"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609600" y="1600200"/>
            <a:ext cx="10972800" cy="4525963"/>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Rectangle 6">
            <a:extLst>
              <a:ext uri="{FF2B5EF4-FFF2-40B4-BE49-F238E27FC236}">
                <a16:creationId xmlns:a16="http://schemas.microsoft.com/office/drawing/2014/main" id="{101E840A-BCBE-4B40-B158-B16879D32C9F}"/>
              </a:ext>
            </a:extLst>
          </p:cNvPr>
          <p:cNvSpPr/>
          <p:nvPr userDrawn="1"/>
        </p:nvSpPr>
        <p:spPr>
          <a:xfrm>
            <a:off x="0" y="0"/>
            <a:ext cx="12192000" cy="977549"/>
          </a:xfrm>
          <a:prstGeom prst="rect">
            <a:avLst/>
          </a:prstGeom>
          <a:solidFill>
            <a:srgbClr val="4376B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592822" y="56524"/>
            <a:ext cx="10972800" cy="874654"/>
          </a:xfrm>
          <a:prstGeom prst="rect">
            <a:avLst/>
          </a:prstGeom>
        </p:spPr>
        <p:txBody>
          <a:bodyPr vert="horz" lIns="91440" tIns="45720" rIns="91440" bIns="45720" rtlCol="0" anchor="ctr">
            <a:normAutofit/>
          </a:bodyPr>
          <a:lstStyle/>
          <a:p>
            <a:r>
              <a:rPr lang="en-US"/>
              <a:t>Click to edit Master title style</a:t>
            </a:r>
          </a:p>
        </p:txBody>
      </p:sp>
      <p:sp>
        <p:nvSpPr>
          <p:cNvPr id="8" name="Rectangle 7">
            <a:extLst>
              <a:ext uri="{FF2B5EF4-FFF2-40B4-BE49-F238E27FC236}">
                <a16:creationId xmlns:a16="http://schemas.microsoft.com/office/drawing/2014/main" id="{5BB607E6-0B1F-BB4A-9794-46A0CA431F4F}"/>
              </a:ext>
            </a:extLst>
          </p:cNvPr>
          <p:cNvSpPr/>
          <p:nvPr userDrawn="1"/>
        </p:nvSpPr>
        <p:spPr>
          <a:xfrm>
            <a:off x="0" y="6510528"/>
            <a:ext cx="12192000" cy="347472"/>
          </a:xfrm>
          <a:prstGeom prst="rect">
            <a:avLst/>
          </a:prstGeom>
          <a:solidFill>
            <a:srgbClr val="2A3C4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9" name="Slide Number Placeholder 5">
            <a:extLst>
              <a:ext uri="{FF2B5EF4-FFF2-40B4-BE49-F238E27FC236}">
                <a16:creationId xmlns:a16="http://schemas.microsoft.com/office/drawing/2014/main" id="{5AFA3409-650A-E04D-9C6C-C839AFCA4D9A}"/>
              </a:ext>
            </a:extLst>
          </p:cNvPr>
          <p:cNvSpPr>
            <a:spLocks noGrp="1"/>
          </p:cNvSpPr>
          <p:nvPr>
            <p:ph type="sldNum" sz="quarter" idx="4"/>
          </p:nvPr>
        </p:nvSpPr>
        <p:spPr>
          <a:xfrm>
            <a:off x="8756523" y="6492487"/>
            <a:ext cx="2736414" cy="365125"/>
          </a:xfrm>
          <a:prstGeom prst="rect">
            <a:avLst/>
          </a:prstGeom>
        </p:spPr>
        <p:txBody>
          <a:bodyPr vert="horz" lIns="91440" tIns="45720" rIns="91440" bIns="45720" rtlCol="0" anchor="ctr"/>
          <a:lstStyle>
            <a:lvl1pPr algn="r">
              <a:defRPr sz="1200">
                <a:solidFill>
                  <a:schemeClr val="tx2">
                    <a:lumMod val="40000"/>
                    <a:lumOff val="60000"/>
                  </a:schemeClr>
                </a:solidFill>
              </a:defRPr>
            </a:lvl1pPr>
          </a:lstStyle>
          <a:p>
            <a:fld id="{CA49D0EE-DE7F-324B-A84C-F36708423CDB}" type="slidenum">
              <a:rPr lang="en-US" smtClean="0">
                <a:solidFill>
                  <a:srgbClr val="464646">
                    <a:lumMod val="40000"/>
                    <a:lumOff val="60000"/>
                  </a:srgbClr>
                </a:solidFill>
              </a:rPr>
              <a:pPr/>
              <a:t>‹#›</a:t>
            </a:fld>
            <a:endParaRPr lang="en-US" dirty="0">
              <a:solidFill>
                <a:srgbClr val="464646">
                  <a:lumMod val="40000"/>
                  <a:lumOff val="60000"/>
                </a:srgbClr>
              </a:solidFill>
            </a:endParaRPr>
          </a:p>
        </p:txBody>
      </p:sp>
      <p:sp>
        <p:nvSpPr>
          <p:cNvPr id="10" name="Footer Placeholder 3">
            <a:extLst>
              <a:ext uri="{FF2B5EF4-FFF2-40B4-BE49-F238E27FC236}">
                <a16:creationId xmlns:a16="http://schemas.microsoft.com/office/drawing/2014/main" id="{EF3A1742-1D21-6E49-B1F6-D58AC8A01F49}"/>
              </a:ext>
            </a:extLst>
          </p:cNvPr>
          <p:cNvSpPr>
            <a:spLocks noGrp="1"/>
          </p:cNvSpPr>
          <p:nvPr>
            <p:ph type="ftr" sz="quarter" idx="3"/>
          </p:nvPr>
        </p:nvSpPr>
        <p:spPr>
          <a:xfrm>
            <a:off x="611133" y="6510528"/>
            <a:ext cx="3816488" cy="338328"/>
          </a:xfrm>
          <a:prstGeom prst="rect">
            <a:avLst/>
          </a:prstGeom>
        </p:spPr>
        <p:txBody>
          <a:bodyPr vert="horz" lIns="91440" tIns="45720" rIns="91440" bIns="45720" rtlCol="0" anchor="ctr"/>
          <a:lstStyle>
            <a:lvl1pPr algn="l">
              <a:defRPr sz="1000">
                <a:solidFill>
                  <a:schemeClr val="tx2">
                    <a:lumMod val="40000"/>
                    <a:lumOff val="60000"/>
                  </a:schemeClr>
                </a:solidFill>
              </a:defRPr>
            </a:lvl1pPr>
          </a:lstStyle>
          <a:p>
            <a:r>
              <a:rPr lang="en-US">
                <a:solidFill>
                  <a:srgbClr val="464646">
                    <a:lumMod val="40000"/>
                    <a:lumOff val="60000"/>
                  </a:srgbClr>
                </a:solidFill>
              </a:rPr>
              <a:t>Massachusetts Department of Public Health       mass.gov/dph</a:t>
            </a:r>
            <a:endParaRPr lang="en-US" dirty="0">
              <a:solidFill>
                <a:srgbClr val="464646">
                  <a:lumMod val="40000"/>
                  <a:lumOff val="60000"/>
                </a:srgbClr>
              </a:solidFill>
            </a:endParaRPr>
          </a:p>
        </p:txBody>
      </p:sp>
    </p:spTree>
    <p:extLst>
      <p:ext uri="{BB962C8B-B14F-4D97-AF65-F5344CB8AC3E}">
        <p14:creationId xmlns:p14="http://schemas.microsoft.com/office/powerpoint/2010/main" val="2550578571"/>
      </p:ext>
    </p:extLst>
  </p:cSld>
  <p:clrMap bg1="lt1" tx1="dk1" bg2="lt2" tx2="dk2" accent1="accent1" accent2="accent2" accent3="accent3" accent4="accent4" accent5="accent5" accent6="accent6" hlink="hlink" folHlink="folHlink"/>
  <p:sldLayoutIdLst>
    <p:sldLayoutId id="2147483664" r:id="rId1"/>
    <p:sldLayoutId id="2147483665" r:id="rId2"/>
    <p:sldLayoutId id="2147483666" r:id="rId3"/>
    <p:sldLayoutId id="2147483667" r:id="rId4"/>
    <p:sldLayoutId id="2147483668" r:id="rId5"/>
    <p:sldLayoutId id="2147483669" r:id="rId6"/>
    <p:sldLayoutId id="2147483670" r:id="rId7"/>
    <p:sldLayoutId id="2147483671" r:id="rId8"/>
  </p:sldLayoutIdLst>
  <p:hf hdr="0" ftr="0" dt="0"/>
  <p:txStyles>
    <p:titleStyle>
      <a:lvl1pPr algn="l" defTabSz="914400" rtl="0" eaLnBrk="1" latinLnBrk="0" hangingPunct="1">
        <a:spcBef>
          <a:spcPct val="0"/>
        </a:spcBef>
        <a:buNone/>
        <a:defRPr sz="4400" b="1"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9.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9.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hyperlink" Target="https://www.mass.gov/service-details/summary-of-the-conflict-of-interest-law-for-state-employees" TargetMode="External"/><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hyperlink" Target="https://www.mass.gov/how-to/complete-the-online-training-program-for-state-and-county-employees" TargetMode="External"/></Relationships>
</file>

<file path=ppt/slides/_rels/slide19.xml.rels><?xml version="1.0" encoding="UTF-8" standalone="yes"?>
<Relationships xmlns="http://schemas.openxmlformats.org/package/2006/relationships"><Relationship Id="rId3" Type="http://schemas.openxmlformats.org/officeDocument/2006/relationships/hyperlink" Target="http://www.mass.gov/ethics/revised-implementation-procedures.html" TargetMode="External"/><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hyperlink" Target="https://www.mass.gov/learn-more-about-conflicts-of-interest" TargetMode="External"/><Relationship Id="rId2" Type="http://schemas.openxmlformats.org/officeDocument/2006/relationships/notesSlide" Target="../notesSlides/notesSlide20.xml"/><Relationship Id="rId1" Type="http://schemas.openxmlformats.org/officeDocument/2006/relationships/slideLayout" Target="../slideLayouts/slideLayout2.xml"/><Relationship Id="rId5" Type="http://schemas.openxmlformats.org/officeDocument/2006/relationships/hyperlink" Target="http://www.mass.gov/ago/government-resources/open-meeting-law/" TargetMode="External"/><Relationship Id="rId4" Type="http://schemas.openxmlformats.org/officeDocument/2006/relationships/hyperlink" Target="https://www.mass.gov/files/documents/2017/09/25/2017%20Guide%20only.pdf" TargetMode="Externa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023144" y="2191589"/>
            <a:ext cx="8370536" cy="3623584"/>
          </a:xfrm>
        </p:spPr>
        <p:txBody>
          <a:bodyPr>
            <a:noAutofit/>
          </a:bodyPr>
          <a:lstStyle/>
          <a:p>
            <a:r>
              <a:rPr lang="en-US" sz="3600" dirty="0">
                <a:solidFill>
                  <a:schemeClr val="bg1"/>
                </a:solidFill>
                <a:cs typeface="Arial" panose="020B0604020202020204" pitchFamily="34" charset="0"/>
              </a:rPr>
              <a:t>PANDAS/PANS Advisory Council</a:t>
            </a:r>
            <a:br>
              <a:rPr lang="en-US" sz="3600" dirty="0">
                <a:solidFill>
                  <a:schemeClr val="bg1"/>
                </a:solidFill>
                <a:cs typeface="Arial" panose="020B0604020202020204" pitchFamily="34" charset="0"/>
              </a:rPr>
            </a:br>
            <a:r>
              <a:rPr lang="en-US" sz="3200" dirty="0">
                <a:solidFill>
                  <a:schemeClr val="bg1"/>
                </a:solidFill>
                <a:cs typeface="Arial" panose="020B0604020202020204" pitchFamily="34" charset="0"/>
              </a:rPr>
              <a:t>Launch Meeting</a:t>
            </a:r>
            <a:br>
              <a:rPr lang="en-US" sz="3200" dirty="0">
                <a:solidFill>
                  <a:schemeClr val="bg1"/>
                </a:solidFill>
                <a:cs typeface="Arial" panose="020B0604020202020204" pitchFamily="34" charset="0"/>
              </a:rPr>
            </a:br>
            <a:br>
              <a:rPr lang="en-US" sz="3200" dirty="0">
                <a:solidFill>
                  <a:schemeClr val="bg1"/>
                </a:solidFill>
                <a:cs typeface="Arial" panose="020B0604020202020204" pitchFamily="34" charset="0"/>
              </a:rPr>
            </a:br>
            <a:r>
              <a:rPr lang="en-US" sz="3200" dirty="0">
                <a:solidFill>
                  <a:schemeClr val="bg1"/>
                </a:solidFill>
                <a:cs typeface="Arial" panose="020B0604020202020204" pitchFamily="34" charset="0"/>
              </a:rPr>
              <a:t>September 29, 2021</a:t>
            </a:r>
            <a:br>
              <a:rPr lang="en-US" sz="3200" dirty="0">
                <a:solidFill>
                  <a:schemeClr val="bg1"/>
                </a:solidFill>
                <a:cs typeface="Arial" panose="020B0604020202020204" pitchFamily="34" charset="0"/>
              </a:rPr>
            </a:br>
            <a:r>
              <a:rPr lang="en-US" sz="3200" dirty="0">
                <a:solidFill>
                  <a:schemeClr val="bg1"/>
                </a:solidFill>
                <a:cs typeface="Arial" panose="020B0604020202020204" pitchFamily="34" charset="0"/>
              </a:rPr>
              <a:t>10 am – 11:30 am</a:t>
            </a:r>
            <a:br>
              <a:rPr lang="en-US" sz="3200" dirty="0">
                <a:solidFill>
                  <a:schemeClr val="bg1"/>
                </a:solidFill>
                <a:cs typeface="Arial" panose="020B0604020202020204" pitchFamily="34" charset="0"/>
              </a:rPr>
            </a:br>
            <a:br>
              <a:rPr lang="en-US" sz="3200" dirty="0">
                <a:solidFill>
                  <a:schemeClr val="bg1"/>
                </a:solidFill>
                <a:cs typeface="Arial" panose="020B0604020202020204" pitchFamily="34" charset="0"/>
              </a:rPr>
            </a:br>
            <a:r>
              <a:rPr lang="en-US" sz="3200" i="1" dirty="0">
                <a:solidFill>
                  <a:srgbClr val="FFFF00"/>
                </a:solidFill>
                <a:cs typeface="Arial" panose="020B0604020202020204" pitchFamily="34" charset="0"/>
              </a:rPr>
              <a:t>Please stand by. The meeting will begin shortly. </a:t>
            </a:r>
            <a:endParaRPr lang="en-US" sz="3600" i="1" dirty="0">
              <a:solidFill>
                <a:srgbClr val="FFFF00"/>
              </a:solidFill>
              <a:cs typeface="Arial" panose="020B0604020202020204" pitchFamily="34" charset="0"/>
            </a:endParaRPr>
          </a:p>
        </p:txBody>
      </p:sp>
    </p:spTree>
    <p:extLst>
      <p:ext uri="{BB962C8B-B14F-4D97-AF65-F5344CB8AC3E}">
        <p14:creationId xmlns:p14="http://schemas.microsoft.com/office/powerpoint/2010/main" val="164200210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2" name="Text Box 4"/>
          <p:cNvSpPr txBox="1">
            <a:spLocks noGrp="1" noChangeArrowheads="1"/>
          </p:cNvSpPr>
          <p:nvPr>
            <p:ph type="title" idx="4294967295"/>
          </p:nvPr>
        </p:nvSpPr>
        <p:spPr bwMode="auto">
          <a:xfrm>
            <a:off x="534256" y="118188"/>
            <a:ext cx="9810412" cy="769441"/>
          </a:xfrm>
          <a:prstGeom prst="rect">
            <a:avLst/>
          </a:prstGeom>
          <a:noFill/>
          <a:ln w="12700">
            <a:noFill/>
            <a:prstDash/>
            <a:miter lim="800000"/>
            <a:headEnd/>
            <a:tailEnd/>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ct val="50000"/>
              </a:spcBef>
              <a:spcAft>
                <a:spcPts val="0"/>
              </a:spcAft>
              <a:buClrTx/>
              <a:buSzTx/>
              <a:buFontTx/>
              <a:buNone/>
              <a:tabLst/>
              <a:defRPr/>
            </a:pPr>
            <a:r>
              <a:rPr kumimoji="0" lang="en-US" altLang="en-US" sz="4400" b="1" i="0" u="none" strike="noStrike" kern="1200" cap="none" spc="0" normalizeH="0" baseline="0" noProof="0" dirty="0">
                <a:ln>
                  <a:noFill/>
                </a:ln>
                <a:solidFill>
                  <a:schemeClr val="bg1"/>
                </a:solidFill>
                <a:effectLst/>
                <a:uLnTx/>
                <a:uFillTx/>
                <a:latin typeface="+mj-lt"/>
                <a:ea typeface="+mn-ea"/>
                <a:cs typeface="+mn-cs"/>
              </a:rPr>
              <a:t>Posting Notice of Meetings</a:t>
            </a:r>
          </a:p>
        </p:txBody>
      </p:sp>
      <p:sp>
        <p:nvSpPr>
          <p:cNvPr id="507907" name="Rectangle 3"/>
          <p:cNvSpPr>
            <a:spLocks noGrp="1" noChangeArrowheads="1"/>
          </p:cNvSpPr>
          <p:nvPr>
            <p:ph type="body" idx="4294967295"/>
          </p:nvPr>
        </p:nvSpPr>
        <p:spPr>
          <a:xfrm>
            <a:off x="534255" y="1257300"/>
            <a:ext cx="11147461" cy="4343400"/>
          </a:xfrm>
        </p:spPr>
        <p:txBody>
          <a:bodyPr>
            <a:normAutofit/>
          </a:bodyPr>
          <a:lstStyle/>
          <a:p>
            <a:r>
              <a:rPr lang="en-US" sz="2400" dirty="0"/>
              <a:t>A public body must post notice of its meetings on its website at least 48 hours before the meeting, excluding Saturdays, Sundays, and legal holidays.</a:t>
            </a:r>
          </a:p>
          <a:p>
            <a:endParaRPr lang="en-US" sz="2400" dirty="0"/>
          </a:p>
          <a:p>
            <a:r>
              <a:rPr lang="en-US" sz="2400" dirty="0"/>
              <a:t>The notice must include the following:</a:t>
            </a:r>
          </a:p>
          <a:p>
            <a:pPr lvl="1"/>
            <a:r>
              <a:rPr lang="en-US" sz="2000" dirty="0"/>
              <a:t>Date;</a:t>
            </a:r>
          </a:p>
          <a:p>
            <a:pPr lvl="1"/>
            <a:r>
              <a:rPr lang="en-US" sz="2000" dirty="0"/>
              <a:t>Time and place; and </a:t>
            </a:r>
          </a:p>
          <a:p>
            <a:pPr lvl="1"/>
            <a:r>
              <a:rPr lang="en-US" sz="2000" dirty="0"/>
              <a:t>List of topics the chair reasonably anticipates will be discussed at the meeting. </a:t>
            </a:r>
          </a:p>
          <a:p>
            <a:pPr lvl="1"/>
            <a:endParaRPr lang="en-US" sz="2000" dirty="0"/>
          </a:p>
          <a:p>
            <a:r>
              <a:rPr lang="en-US" sz="2400" dirty="0"/>
              <a:t>The list of topics should provide sufficient information to inform the public of the issues to be discussed at the meeting. </a:t>
            </a:r>
          </a:p>
          <a:p>
            <a:pPr marL="0" indent="0">
              <a:buNone/>
            </a:pPr>
            <a:endParaRPr lang="en-US" sz="2400" dirty="0"/>
          </a:p>
          <a:p>
            <a:pPr eaLnBrk="1" hangingPunct="1">
              <a:lnSpc>
                <a:spcPct val="90000"/>
              </a:lnSpc>
              <a:spcAft>
                <a:spcPct val="20000"/>
              </a:spcAft>
              <a:buFontTx/>
              <a:buNone/>
              <a:defRPr/>
            </a:pPr>
            <a:endParaRPr lang="en-US" altLang="en-US" sz="2400" dirty="0">
              <a:effectLst>
                <a:outerShdw blurRad="38100" dist="38100" dir="2700000" algn="tl">
                  <a:srgbClr val="C0C0C0"/>
                </a:outerShdw>
              </a:effectLst>
            </a:endParaRPr>
          </a:p>
        </p:txBody>
      </p:sp>
      <p:sp>
        <p:nvSpPr>
          <p:cNvPr id="7170" name="Rectangle 6"/>
          <p:cNvSpPr>
            <a:spLocks noGrp="1" noChangeArrowheads="1"/>
          </p:cNvSpPr>
          <p:nvPr>
            <p:ph type="sldNum" sz="quarter" idx="11"/>
          </p:nvPr>
        </p:nvSpPr>
        <p:spPr>
          <a:noFill/>
          <a:ln>
            <a:miter lim="800000"/>
            <a:headEnd/>
            <a:tailEnd/>
          </a:ln>
        </p:spPr>
        <p:txBody>
          <a:bodyPr/>
          <a:lstStyle/>
          <a:p>
            <a:r>
              <a:rPr lang="en-US" altLang="en-US" dirty="0"/>
              <a:t>Slide </a:t>
            </a:r>
            <a:fld id="{DE2FD903-DCFA-44FB-AF46-1B47316D3FA1}" type="slidenum">
              <a:rPr lang="en-US" altLang="en-US" smtClean="0"/>
              <a:pPr/>
              <a:t>10</a:t>
            </a:fld>
            <a:endParaRPr lang="en-US" altLang="en-US" dirty="0"/>
          </a:p>
        </p:txBody>
      </p:sp>
    </p:spTree>
    <p:extLst>
      <p:ext uri="{BB962C8B-B14F-4D97-AF65-F5344CB8AC3E}">
        <p14:creationId xmlns:p14="http://schemas.microsoft.com/office/powerpoint/2010/main" val="173797342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2" name="Text Box 4"/>
          <p:cNvSpPr txBox="1">
            <a:spLocks noGrp="1" noChangeArrowheads="1"/>
          </p:cNvSpPr>
          <p:nvPr>
            <p:ph type="title" idx="4294967295"/>
          </p:nvPr>
        </p:nvSpPr>
        <p:spPr bwMode="auto">
          <a:xfrm>
            <a:off x="534256" y="118188"/>
            <a:ext cx="9810412" cy="769441"/>
          </a:xfrm>
          <a:prstGeom prst="rect">
            <a:avLst/>
          </a:prstGeom>
          <a:noFill/>
          <a:ln w="12700">
            <a:noFill/>
            <a:prstDash/>
            <a:miter lim="800000"/>
            <a:headEnd/>
            <a:tailEnd/>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ct val="50000"/>
              </a:spcBef>
              <a:spcAft>
                <a:spcPts val="0"/>
              </a:spcAft>
              <a:buClrTx/>
              <a:buSzTx/>
              <a:buFontTx/>
              <a:buNone/>
              <a:tabLst/>
              <a:defRPr/>
            </a:pPr>
            <a:r>
              <a:rPr kumimoji="0" lang="en-US" altLang="en-US" sz="4400" b="1" i="0" u="none" strike="noStrike" kern="1200" cap="none" spc="0" normalizeH="0" baseline="0" noProof="0" dirty="0">
                <a:ln>
                  <a:noFill/>
                </a:ln>
                <a:solidFill>
                  <a:schemeClr val="bg1"/>
                </a:solidFill>
                <a:effectLst/>
                <a:uLnTx/>
                <a:uFillTx/>
                <a:latin typeface="+mj-lt"/>
                <a:ea typeface="+mn-ea"/>
                <a:cs typeface="+mn-cs"/>
              </a:rPr>
              <a:t>What is a Quorum?</a:t>
            </a:r>
          </a:p>
        </p:txBody>
      </p:sp>
      <p:sp>
        <p:nvSpPr>
          <p:cNvPr id="507907" name="Rectangle 3"/>
          <p:cNvSpPr>
            <a:spLocks noGrp="1" noChangeArrowheads="1"/>
          </p:cNvSpPr>
          <p:nvPr>
            <p:ph type="body" idx="4294967295"/>
          </p:nvPr>
        </p:nvSpPr>
        <p:spPr>
          <a:xfrm>
            <a:off x="667819" y="1257300"/>
            <a:ext cx="10993349" cy="4343400"/>
          </a:xfrm>
        </p:spPr>
        <p:txBody>
          <a:bodyPr/>
          <a:lstStyle/>
          <a:p>
            <a:r>
              <a:rPr lang="en-US" sz="2800" dirty="0"/>
              <a:t>A Quorum is defined as:  </a:t>
            </a:r>
          </a:p>
          <a:p>
            <a:pPr lvl="1"/>
            <a:endParaRPr lang="en-US" sz="2400" dirty="0"/>
          </a:p>
          <a:p>
            <a:pPr lvl="1">
              <a:buFont typeface="Courier New" panose="02070309020205020404" pitchFamily="49" charset="0"/>
              <a:buChar char="o"/>
            </a:pPr>
            <a:r>
              <a:rPr lang="en-US" dirty="0"/>
              <a:t>A </a:t>
            </a:r>
            <a:r>
              <a:rPr lang="en-US" b="1" dirty="0"/>
              <a:t>simple majority </a:t>
            </a:r>
            <a:r>
              <a:rPr lang="en-US" dirty="0"/>
              <a:t>of the members of a public body, unless otherwise provided in a general or special law, executive order, or other authorizing provision.  G.L. c. 30A, § 18.</a:t>
            </a:r>
          </a:p>
          <a:p>
            <a:pPr lvl="1">
              <a:buFont typeface="Courier New" panose="02070309020205020404" pitchFamily="49" charset="0"/>
              <a:buChar char="o"/>
            </a:pPr>
            <a:endParaRPr lang="en-US" sz="2400" dirty="0"/>
          </a:p>
          <a:p>
            <a:pPr lvl="1">
              <a:buFont typeface="Courier New" panose="02070309020205020404" pitchFamily="49" charset="0"/>
              <a:buChar char="o"/>
            </a:pPr>
            <a:r>
              <a:rPr lang="en-US" dirty="0"/>
              <a:t>As applied to the PANDAS/PANS Advisory Council quorum equals 15 members  (½ of 15 members + 1)  (8 members = quorum).</a:t>
            </a:r>
          </a:p>
          <a:p>
            <a:pPr marL="0" indent="0">
              <a:buNone/>
            </a:pPr>
            <a:endParaRPr lang="en-US" sz="2400" dirty="0"/>
          </a:p>
          <a:p>
            <a:pPr eaLnBrk="1" hangingPunct="1">
              <a:lnSpc>
                <a:spcPct val="90000"/>
              </a:lnSpc>
              <a:spcAft>
                <a:spcPct val="20000"/>
              </a:spcAft>
              <a:buFontTx/>
              <a:buNone/>
              <a:defRPr/>
            </a:pPr>
            <a:endParaRPr lang="en-US" altLang="en-US" sz="2400" dirty="0">
              <a:effectLst>
                <a:outerShdw blurRad="38100" dist="38100" dir="2700000" algn="tl">
                  <a:srgbClr val="C0C0C0"/>
                </a:outerShdw>
              </a:effectLst>
            </a:endParaRPr>
          </a:p>
        </p:txBody>
      </p:sp>
      <p:sp>
        <p:nvSpPr>
          <p:cNvPr id="7170" name="Rectangle 6"/>
          <p:cNvSpPr>
            <a:spLocks noGrp="1" noChangeArrowheads="1"/>
          </p:cNvSpPr>
          <p:nvPr>
            <p:ph type="sldNum" sz="quarter" idx="11"/>
          </p:nvPr>
        </p:nvSpPr>
        <p:spPr>
          <a:noFill/>
          <a:ln>
            <a:miter lim="800000"/>
            <a:headEnd/>
            <a:tailEnd/>
          </a:ln>
        </p:spPr>
        <p:txBody>
          <a:bodyPr/>
          <a:lstStyle/>
          <a:p>
            <a:r>
              <a:rPr lang="en-US" altLang="en-US" dirty="0"/>
              <a:t>Slide </a:t>
            </a:r>
            <a:fld id="{DE2FD903-DCFA-44FB-AF46-1B47316D3FA1}" type="slidenum">
              <a:rPr lang="en-US" altLang="en-US" smtClean="0"/>
              <a:pPr/>
              <a:t>11</a:t>
            </a:fld>
            <a:endParaRPr lang="en-US" altLang="en-US" dirty="0"/>
          </a:p>
        </p:txBody>
      </p:sp>
    </p:spTree>
    <p:extLst>
      <p:ext uri="{BB962C8B-B14F-4D97-AF65-F5344CB8AC3E}">
        <p14:creationId xmlns:p14="http://schemas.microsoft.com/office/powerpoint/2010/main" val="254103100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5555" y="56524"/>
            <a:ext cx="10972800" cy="874654"/>
          </a:xfrm>
        </p:spPr>
        <p:txBody>
          <a:bodyPr>
            <a:normAutofit fontScale="90000"/>
          </a:bodyPr>
          <a:lstStyle/>
          <a:p>
            <a:r>
              <a:rPr lang="en-US" sz="4000" dirty="0">
                <a:solidFill>
                  <a:schemeClr val="bg1"/>
                </a:solidFill>
              </a:rPr>
              <a:t>Avoiding OML Violation-Best Practice Recommendations</a:t>
            </a:r>
          </a:p>
        </p:txBody>
      </p:sp>
      <p:sp>
        <p:nvSpPr>
          <p:cNvPr id="3" name="Content Placeholder 2"/>
          <p:cNvSpPr>
            <a:spLocks noGrp="1"/>
          </p:cNvSpPr>
          <p:nvPr>
            <p:ph idx="1"/>
          </p:nvPr>
        </p:nvSpPr>
        <p:spPr>
          <a:xfrm>
            <a:off x="731453" y="1353972"/>
            <a:ext cx="10436902" cy="4396636"/>
          </a:xfrm>
        </p:spPr>
        <p:txBody>
          <a:bodyPr>
            <a:normAutofit lnSpcReduction="10000"/>
          </a:bodyPr>
          <a:lstStyle/>
          <a:p>
            <a:r>
              <a:rPr lang="en-US" sz="2800" dirty="0"/>
              <a:t>Public body members must not engage in “serial  deliberations”—a series of separate, independent conversations outside of a meeting among a quorum of the members regarding a topic within its jurisdiction.  </a:t>
            </a:r>
          </a:p>
          <a:p>
            <a:endParaRPr lang="en-US" sz="2800" dirty="0"/>
          </a:p>
          <a:p>
            <a:r>
              <a:rPr lang="en-US" sz="2800" dirty="0"/>
              <a:t>In order to avoid even the appearance of a potential OML violation, the AGO advises public body members to refrain from communications over email except for distributing meeting agenda, scheduling meetings and distributing documents created by nonmembers.</a:t>
            </a:r>
          </a:p>
          <a:p>
            <a:endParaRPr lang="en-US" sz="2800" dirty="0"/>
          </a:p>
        </p:txBody>
      </p:sp>
      <p:sp>
        <p:nvSpPr>
          <p:cNvPr id="4" name="Slide Number Placeholder 3"/>
          <p:cNvSpPr>
            <a:spLocks noGrp="1"/>
          </p:cNvSpPr>
          <p:nvPr>
            <p:ph type="sldNum" sz="quarter" idx="4"/>
          </p:nvPr>
        </p:nvSpPr>
        <p:spPr bwMode="auto">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defPPr>
              <a:defRPr lang="en-US"/>
            </a:defPPr>
            <a:lvl1pPr algn="r" rtl="0" eaLnBrk="1" fontAlgn="base" hangingPunct="1">
              <a:spcBef>
                <a:spcPct val="0"/>
              </a:spcBef>
              <a:spcAft>
                <a:spcPct val="0"/>
              </a:spcAft>
              <a:defRPr sz="1400" b="1" kern="1200">
                <a:solidFill>
                  <a:schemeClr val="tx1"/>
                </a:solidFill>
                <a:latin typeface="Calibri" pitchFamily="34" charset="0"/>
                <a:ea typeface="ＭＳ Ｐゴシック" pitchFamily="34" charset="-128"/>
                <a:cs typeface="+mn-cs"/>
              </a:defRPr>
            </a:lvl1pPr>
            <a:lvl2pPr marL="457200" algn="l" rtl="0" eaLnBrk="0" fontAlgn="base" hangingPunct="0">
              <a:spcBef>
                <a:spcPct val="0"/>
              </a:spcBef>
              <a:spcAft>
                <a:spcPct val="0"/>
              </a:spcAft>
              <a:defRPr kern="1200">
                <a:solidFill>
                  <a:schemeClr val="tx1"/>
                </a:solidFill>
                <a:latin typeface="Arial" charset="0"/>
                <a:ea typeface="ＭＳ Ｐゴシック" pitchFamily="34" charset="-128"/>
                <a:cs typeface="+mn-cs"/>
              </a:defRPr>
            </a:lvl2pPr>
            <a:lvl3pPr marL="914400" algn="l" rtl="0" eaLnBrk="0" fontAlgn="base" hangingPunct="0">
              <a:spcBef>
                <a:spcPct val="0"/>
              </a:spcBef>
              <a:spcAft>
                <a:spcPct val="0"/>
              </a:spcAft>
              <a:defRPr kern="1200">
                <a:solidFill>
                  <a:schemeClr val="tx1"/>
                </a:solidFill>
                <a:latin typeface="Arial" charset="0"/>
                <a:ea typeface="ＭＳ Ｐゴシック" pitchFamily="34" charset="-128"/>
                <a:cs typeface="+mn-cs"/>
              </a:defRPr>
            </a:lvl3pPr>
            <a:lvl4pPr marL="1371600" algn="l" rtl="0" eaLnBrk="0" fontAlgn="base" hangingPunct="0">
              <a:spcBef>
                <a:spcPct val="0"/>
              </a:spcBef>
              <a:spcAft>
                <a:spcPct val="0"/>
              </a:spcAft>
              <a:defRPr kern="1200">
                <a:solidFill>
                  <a:schemeClr val="tx1"/>
                </a:solidFill>
                <a:latin typeface="Arial" charset="0"/>
                <a:ea typeface="ＭＳ Ｐゴシック" pitchFamily="34" charset="-128"/>
                <a:cs typeface="+mn-cs"/>
              </a:defRPr>
            </a:lvl4pPr>
            <a:lvl5pPr marL="1828800" algn="l" rtl="0" eaLnBrk="0" fontAlgn="base" hangingPunct="0">
              <a:spcBef>
                <a:spcPct val="0"/>
              </a:spcBef>
              <a:spcAft>
                <a:spcPct val="0"/>
              </a:spcAft>
              <a:defRPr kern="1200">
                <a:solidFill>
                  <a:schemeClr val="tx1"/>
                </a:solidFill>
                <a:latin typeface="Arial" charset="0"/>
                <a:ea typeface="ＭＳ Ｐゴシック" pitchFamily="34" charset="-128"/>
                <a:cs typeface="+mn-cs"/>
              </a:defRPr>
            </a:lvl5pPr>
            <a:lvl6pPr marL="2286000" algn="l" defTabSz="914400" rtl="0" eaLnBrk="1" latinLnBrk="0" hangingPunct="1">
              <a:defRPr kern="1200">
                <a:solidFill>
                  <a:schemeClr val="tx1"/>
                </a:solidFill>
                <a:latin typeface="Arial" charset="0"/>
                <a:ea typeface="ＭＳ Ｐゴシック" pitchFamily="34" charset="-128"/>
                <a:cs typeface="+mn-cs"/>
              </a:defRPr>
            </a:lvl6pPr>
            <a:lvl7pPr marL="2743200" algn="l" defTabSz="914400" rtl="0" eaLnBrk="1" latinLnBrk="0" hangingPunct="1">
              <a:defRPr kern="1200">
                <a:solidFill>
                  <a:schemeClr val="tx1"/>
                </a:solidFill>
                <a:latin typeface="Arial" charset="0"/>
                <a:ea typeface="ＭＳ Ｐゴシック" pitchFamily="34" charset="-128"/>
                <a:cs typeface="+mn-cs"/>
              </a:defRPr>
            </a:lvl7pPr>
            <a:lvl8pPr marL="3200400" algn="l" defTabSz="914400" rtl="0" eaLnBrk="1" latinLnBrk="0" hangingPunct="1">
              <a:defRPr kern="1200">
                <a:solidFill>
                  <a:schemeClr val="tx1"/>
                </a:solidFill>
                <a:latin typeface="Arial" charset="0"/>
                <a:ea typeface="ＭＳ Ｐゴシック" pitchFamily="34" charset="-128"/>
                <a:cs typeface="+mn-cs"/>
              </a:defRPr>
            </a:lvl8pPr>
            <a:lvl9pPr marL="3657600" algn="l" defTabSz="914400" rtl="0" eaLnBrk="1" latinLnBrk="0" hangingPunct="1">
              <a:defRPr kern="1200">
                <a:solidFill>
                  <a:schemeClr val="tx1"/>
                </a:solidFill>
                <a:latin typeface="Arial" charset="0"/>
                <a:ea typeface="ＭＳ Ｐゴシック" pitchFamily="34" charset="-128"/>
                <a:cs typeface="+mn-cs"/>
              </a:defRPr>
            </a:lvl9pPr>
          </a:lstStyle>
          <a:p>
            <a:pPr>
              <a:defRPr/>
            </a:pPr>
            <a:r>
              <a:rPr lang="en-US" altLang="en-US"/>
              <a:t>Slide </a:t>
            </a:r>
            <a:fld id="{9A3CBEC9-3421-470A-8847-5F6DEB543E53}" type="slidenum">
              <a:rPr lang="en-US" altLang="en-US" smtClean="0"/>
              <a:pPr>
                <a:defRPr/>
              </a:pPr>
              <a:t>12</a:t>
            </a:fld>
            <a:endParaRPr lang="en-US" altLang="en-US" dirty="0"/>
          </a:p>
        </p:txBody>
      </p:sp>
    </p:spTree>
    <p:extLst>
      <p:ext uri="{BB962C8B-B14F-4D97-AF65-F5344CB8AC3E}">
        <p14:creationId xmlns:p14="http://schemas.microsoft.com/office/powerpoint/2010/main" val="241889674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5555" y="56524"/>
            <a:ext cx="10972800" cy="874654"/>
          </a:xfrm>
        </p:spPr>
        <p:txBody>
          <a:bodyPr>
            <a:normAutofit/>
          </a:bodyPr>
          <a:lstStyle/>
          <a:p>
            <a:r>
              <a:rPr lang="en-US" sz="4000" dirty="0">
                <a:solidFill>
                  <a:schemeClr val="bg1"/>
                </a:solidFill>
              </a:rPr>
              <a:t>Remote Participation</a:t>
            </a:r>
          </a:p>
        </p:txBody>
      </p:sp>
      <p:sp>
        <p:nvSpPr>
          <p:cNvPr id="3" name="Content Placeholder 2"/>
          <p:cNvSpPr>
            <a:spLocks noGrp="1"/>
          </p:cNvSpPr>
          <p:nvPr>
            <p:ph idx="1"/>
          </p:nvPr>
        </p:nvSpPr>
        <p:spPr>
          <a:xfrm>
            <a:off x="751562" y="1118968"/>
            <a:ext cx="10399324" cy="4396636"/>
          </a:xfrm>
        </p:spPr>
        <p:txBody>
          <a:bodyPr>
            <a:normAutofit/>
          </a:bodyPr>
          <a:lstStyle/>
          <a:p>
            <a:endParaRPr lang="en-US" sz="2400" dirty="0"/>
          </a:p>
          <a:p>
            <a:pPr marL="0" indent="0">
              <a:spcBef>
                <a:spcPts val="0"/>
              </a:spcBef>
              <a:spcAft>
                <a:spcPts val="0"/>
              </a:spcAft>
              <a:buNone/>
              <a:defRPr/>
            </a:pPr>
            <a:r>
              <a:rPr lang="en-US" sz="2400" dirty="0"/>
              <a:t>Chapter 20 of the Acts of 2021, </a:t>
            </a:r>
            <a:r>
              <a:rPr lang="en-US" sz="2400" i="1" dirty="0"/>
              <a:t>An Act Extending Certain COVID-19 Measures Adopted During the State of Emergency </a:t>
            </a:r>
            <a:r>
              <a:rPr lang="en-US" sz="2400" dirty="0"/>
              <a:t>(June 16, 2021), authorized remote participation of public bodies:</a:t>
            </a:r>
          </a:p>
          <a:p>
            <a:pPr>
              <a:spcBef>
                <a:spcPts val="0"/>
              </a:spcBef>
              <a:spcAft>
                <a:spcPts val="0"/>
              </a:spcAft>
              <a:defRPr/>
            </a:pPr>
            <a:endParaRPr lang="en-US" sz="2400" dirty="0"/>
          </a:p>
          <a:p>
            <a:pPr lvl="1">
              <a:spcBef>
                <a:spcPts val="0"/>
              </a:spcBef>
              <a:buFont typeface="Arial" panose="020B0604020202020204" pitchFamily="34" charset="0"/>
              <a:buChar char="•"/>
              <a:defRPr/>
            </a:pPr>
            <a:r>
              <a:rPr lang="en-US" sz="2400" dirty="0"/>
              <a:t>Public bodies are permitted to have live “adequate, alternative means” of public access, including video conference;</a:t>
            </a:r>
          </a:p>
          <a:p>
            <a:pPr lvl="1">
              <a:spcBef>
                <a:spcPts val="0"/>
              </a:spcBef>
              <a:buFont typeface="Arial" panose="020B0604020202020204" pitchFamily="34" charset="0"/>
              <a:buChar char="•"/>
              <a:defRPr/>
            </a:pPr>
            <a:r>
              <a:rPr lang="en-US" sz="2400" dirty="0"/>
              <a:t>Remote participation is allowed by all members of the public body; and</a:t>
            </a:r>
          </a:p>
          <a:p>
            <a:pPr lvl="1">
              <a:spcBef>
                <a:spcPts val="0"/>
              </a:spcBef>
              <a:buFont typeface="Arial" panose="020B0604020202020204" pitchFamily="34" charset="0"/>
              <a:buChar char="•"/>
              <a:defRPr/>
            </a:pPr>
            <a:r>
              <a:rPr lang="en-US" sz="2400" dirty="0"/>
              <a:t>All votes taken during a meeting in which a member participates remotely </a:t>
            </a:r>
            <a:r>
              <a:rPr lang="en-US" sz="2400" b="1" dirty="0"/>
              <a:t>must be by roll call vote.</a:t>
            </a:r>
          </a:p>
        </p:txBody>
      </p:sp>
      <p:sp>
        <p:nvSpPr>
          <p:cNvPr id="4" name="Slide Number Placeholder 3"/>
          <p:cNvSpPr>
            <a:spLocks noGrp="1"/>
          </p:cNvSpPr>
          <p:nvPr>
            <p:ph type="sldNum" sz="quarter" idx="4"/>
          </p:nvPr>
        </p:nvSpPr>
        <p:spPr bwMode="auto">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defPPr>
              <a:defRPr lang="en-US"/>
            </a:defPPr>
            <a:lvl1pPr algn="r" rtl="0" eaLnBrk="1" fontAlgn="base" hangingPunct="1">
              <a:spcBef>
                <a:spcPct val="0"/>
              </a:spcBef>
              <a:spcAft>
                <a:spcPct val="0"/>
              </a:spcAft>
              <a:defRPr sz="1400" b="1" kern="1200">
                <a:solidFill>
                  <a:schemeClr val="tx1"/>
                </a:solidFill>
                <a:latin typeface="Calibri" pitchFamily="34" charset="0"/>
                <a:ea typeface="ＭＳ Ｐゴシック" pitchFamily="34" charset="-128"/>
                <a:cs typeface="+mn-cs"/>
              </a:defRPr>
            </a:lvl1pPr>
            <a:lvl2pPr marL="457200" algn="l" rtl="0" eaLnBrk="0" fontAlgn="base" hangingPunct="0">
              <a:spcBef>
                <a:spcPct val="0"/>
              </a:spcBef>
              <a:spcAft>
                <a:spcPct val="0"/>
              </a:spcAft>
              <a:defRPr kern="1200">
                <a:solidFill>
                  <a:schemeClr val="tx1"/>
                </a:solidFill>
                <a:latin typeface="Arial" charset="0"/>
                <a:ea typeface="ＭＳ Ｐゴシック" pitchFamily="34" charset="-128"/>
                <a:cs typeface="+mn-cs"/>
              </a:defRPr>
            </a:lvl2pPr>
            <a:lvl3pPr marL="914400" algn="l" rtl="0" eaLnBrk="0" fontAlgn="base" hangingPunct="0">
              <a:spcBef>
                <a:spcPct val="0"/>
              </a:spcBef>
              <a:spcAft>
                <a:spcPct val="0"/>
              </a:spcAft>
              <a:defRPr kern="1200">
                <a:solidFill>
                  <a:schemeClr val="tx1"/>
                </a:solidFill>
                <a:latin typeface="Arial" charset="0"/>
                <a:ea typeface="ＭＳ Ｐゴシック" pitchFamily="34" charset="-128"/>
                <a:cs typeface="+mn-cs"/>
              </a:defRPr>
            </a:lvl3pPr>
            <a:lvl4pPr marL="1371600" algn="l" rtl="0" eaLnBrk="0" fontAlgn="base" hangingPunct="0">
              <a:spcBef>
                <a:spcPct val="0"/>
              </a:spcBef>
              <a:spcAft>
                <a:spcPct val="0"/>
              </a:spcAft>
              <a:defRPr kern="1200">
                <a:solidFill>
                  <a:schemeClr val="tx1"/>
                </a:solidFill>
                <a:latin typeface="Arial" charset="0"/>
                <a:ea typeface="ＭＳ Ｐゴシック" pitchFamily="34" charset="-128"/>
                <a:cs typeface="+mn-cs"/>
              </a:defRPr>
            </a:lvl4pPr>
            <a:lvl5pPr marL="1828800" algn="l" rtl="0" eaLnBrk="0" fontAlgn="base" hangingPunct="0">
              <a:spcBef>
                <a:spcPct val="0"/>
              </a:spcBef>
              <a:spcAft>
                <a:spcPct val="0"/>
              </a:spcAft>
              <a:defRPr kern="1200">
                <a:solidFill>
                  <a:schemeClr val="tx1"/>
                </a:solidFill>
                <a:latin typeface="Arial" charset="0"/>
                <a:ea typeface="ＭＳ Ｐゴシック" pitchFamily="34" charset="-128"/>
                <a:cs typeface="+mn-cs"/>
              </a:defRPr>
            </a:lvl5pPr>
            <a:lvl6pPr marL="2286000" algn="l" defTabSz="914400" rtl="0" eaLnBrk="1" latinLnBrk="0" hangingPunct="1">
              <a:defRPr kern="1200">
                <a:solidFill>
                  <a:schemeClr val="tx1"/>
                </a:solidFill>
                <a:latin typeface="Arial" charset="0"/>
                <a:ea typeface="ＭＳ Ｐゴシック" pitchFamily="34" charset="-128"/>
                <a:cs typeface="+mn-cs"/>
              </a:defRPr>
            </a:lvl6pPr>
            <a:lvl7pPr marL="2743200" algn="l" defTabSz="914400" rtl="0" eaLnBrk="1" latinLnBrk="0" hangingPunct="1">
              <a:defRPr kern="1200">
                <a:solidFill>
                  <a:schemeClr val="tx1"/>
                </a:solidFill>
                <a:latin typeface="Arial" charset="0"/>
                <a:ea typeface="ＭＳ Ｐゴシック" pitchFamily="34" charset="-128"/>
                <a:cs typeface="+mn-cs"/>
              </a:defRPr>
            </a:lvl7pPr>
            <a:lvl8pPr marL="3200400" algn="l" defTabSz="914400" rtl="0" eaLnBrk="1" latinLnBrk="0" hangingPunct="1">
              <a:defRPr kern="1200">
                <a:solidFill>
                  <a:schemeClr val="tx1"/>
                </a:solidFill>
                <a:latin typeface="Arial" charset="0"/>
                <a:ea typeface="ＭＳ Ｐゴシック" pitchFamily="34" charset="-128"/>
                <a:cs typeface="+mn-cs"/>
              </a:defRPr>
            </a:lvl8pPr>
            <a:lvl9pPr marL="3657600" algn="l" defTabSz="914400" rtl="0" eaLnBrk="1" latinLnBrk="0" hangingPunct="1">
              <a:defRPr kern="1200">
                <a:solidFill>
                  <a:schemeClr val="tx1"/>
                </a:solidFill>
                <a:latin typeface="Arial" charset="0"/>
                <a:ea typeface="ＭＳ Ｐゴシック" pitchFamily="34" charset="-128"/>
                <a:cs typeface="+mn-cs"/>
              </a:defRPr>
            </a:lvl9pPr>
          </a:lstStyle>
          <a:p>
            <a:pPr>
              <a:defRPr/>
            </a:pPr>
            <a:r>
              <a:rPr lang="en-US" altLang="en-US"/>
              <a:t>Slide </a:t>
            </a:r>
            <a:fld id="{9A3CBEC9-3421-470A-8847-5F6DEB543E53}" type="slidenum">
              <a:rPr lang="en-US" altLang="en-US" smtClean="0"/>
              <a:pPr>
                <a:defRPr/>
              </a:pPr>
              <a:t>13</a:t>
            </a:fld>
            <a:endParaRPr lang="en-US" altLang="en-US" dirty="0"/>
          </a:p>
        </p:txBody>
      </p:sp>
    </p:spTree>
    <p:extLst>
      <p:ext uri="{BB962C8B-B14F-4D97-AF65-F5344CB8AC3E}">
        <p14:creationId xmlns:p14="http://schemas.microsoft.com/office/powerpoint/2010/main" val="11405303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5554" y="56524"/>
            <a:ext cx="11570621" cy="874654"/>
          </a:xfrm>
        </p:spPr>
        <p:txBody>
          <a:bodyPr>
            <a:normAutofit/>
          </a:bodyPr>
          <a:lstStyle/>
          <a:p>
            <a:r>
              <a:rPr lang="en-US" sz="4000" dirty="0">
                <a:solidFill>
                  <a:schemeClr val="bg1"/>
                </a:solidFill>
              </a:rPr>
              <a:t>Public Meetings – Miscellaneous </a:t>
            </a:r>
          </a:p>
        </p:txBody>
      </p:sp>
      <p:sp>
        <p:nvSpPr>
          <p:cNvPr id="3" name="Content Placeholder 2"/>
          <p:cNvSpPr>
            <a:spLocks noGrp="1"/>
          </p:cNvSpPr>
          <p:nvPr>
            <p:ph idx="1"/>
          </p:nvPr>
        </p:nvSpPr>
        <p:spPr>
          <a:xfrm>
            <a:off x="688932" y="1174315"/>
            <a:ext cx="10461954" cy="5031276"/>
          </a:xfrm>
        </p:spPr>
        <p:txBody>
          <a:bodyPr>
            <a:normAutofit/>
          </a:bodyPr>
          <a:lstStyle/>
          <a:p>
            <a:r>
              <a:rPr lang="en-US" sz="2800" dirty="0"/>
              <a:t>A member of the public may not address the public body without permission of the chair.</a:t>
            </a:r>
          </a:p>
          <a:p>
            <a:r>
              <a:rPr lang="en-US" sz="2800" dirty="0"/>
              <a:t>A member of the public may not disrupt the meeting. </a:t>
            </a:r>
          </a:p>
          <a:p>
            <a:r>
              <a:rPr lang="en-US" sz="2800" dirty="0"/>
              <a:t>The public body must create and maintain minutes of all meetings. </a:t>
            </a:r>
          </a:p>
          <a:p>
            <a:r>
              <a:rPr lang="en-US" sz="2800" dirty="0"/>
              <a:t>Records reviewed by the public body during the meeting are public records.</a:t>
            </a:r>
          </a:p>
          <a:p>
            <a:r>
              <a:rPr lang="en-US" sz="2800" dirty="0"/>
              <a:t>The Attorney General’s Office enforces </a:t>
            </a:r>
            <a:r>
              <a:rPr lang="en-US" sz="2800" dirty="0" err="1"/>
              <a:t>OML</a:t>
            </a:r>
            <a:r>
              <a:rPr lang="en-US" sz="2800" dirty="0"/>
              <a:t>.</a:t>
            </a:r>
          </a:p>
          <a:p>
            <a:r>
              <a:rPr lang="en-US" sz="2800" dirty="0"/>
              <a:t>A member of the public may file a complaint alleging an </a:t>
            </a:r>
            <a:r>
              <a:rPr lang="en-US" sz="2800" dirty="0" err="1"/>
              <a:t>OML</a:t>
            </a:r>
            <a:r>
              <a:rPr lang="en-US" sz="2800" dirty="0"/>
              <a:t> violation, first with the public body, and subsequently with the Attorney General’s Office if necessary. </a:t>
            </a:r>
          </a:p>
        </p:txBody>
      </p:sp>
      <p:sp>
        <p:nvSpPr>
          <p:cNvPr id="4" name="Slide Number Placeholder 3"/>
          <p:cNvSpPr>
            <a:spLocks noGrp="1"/>
          </p:cNvSpPr>
          <p:nvPr>
            <p:ph type="sldNum" sz="quarter" idx="4"/>
          </p:nvPr>
        </p:nvSpPr>
        <p:spPr bwMode="auto">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defPPr>
              <a:defRPr lang="en-US"/>
            </a:defPPr>
            <a:lvl1pPr algn="r" rtl="0" eaLnBrk="1" fontAlgn="base" hangingPunct="1">
              <a:spcBef>
                <a:spcPct val="0"/>
              </a:spcBef>
              <a:spcAft>
                <a:spcPct val="0"/>
              </a:spcAft>
              <a:defRPr sz="1400" b="1" kern="1200">
                <a:solidFill>
                  <a:schemeClr val="tx1"/>
                </a:solidFill>
                <a:latin typeface="Calibri" pitchFamily="34" charset="0"/>
                <a:ea typeface="ＭＳ Ｐゴシック" pitchFamily="34" charset="-128"/>
                <a:cs typeface="+mn-cs"/>
              </a:defRPr>
            </a:lvl1pPr>
            <a:lvl2pPr marL="457200" algn="l" rtl="0" eaLnBrk="0" fontAlgn="base" hangingPunct="0">
              <a:spcBef>
                <a:spcPct val="0"/>
              </a:spcBef>
              <a:spcAft>
                <a:spcPct val="0"/>
              </a:spcAft>
              <a:defRPr kern="1200">
                <a:solidFill>
                  <a:schemeClr val="tx1"/>
                </a:solidFill>
                <a:latin typeface="Arial" charset="0"/>
                <a:ea typeface="ＭＳ Ｐゴシック" pitchFamily="34" charset="-128"/>
                <a:cs typeface="+mn-cs"/>
              </a:defRPr>
            </a:lvl2pPr>
            <a:lvl3pPr marL="914400" algn="l" rtl="0" eaLnBrk="0" fontAlgn="base" hangingPunct="0">
              <a:spcBef>
                <a:spcPct val="0"/>
              </a:spcBef>
              <a:spcAft>
                <a:spcPct val="0"/>
              </a:spcAft>
              <a:defRPr kern="1200">
                <a:solidFill>
                  <a:schemeClr val="tx1"/>
                </a:solidFill>
                <a:latin typeface="Arial" charset="0"/>
                <a:ea typeface="ＭＳ Ｐゴシック" pitchFamily="34" charset="-128"/>
                <a:cs typeface="+mn-cs"/>
              </a:defRPr>
            </a:lvl3pPr>
            <a:lvl4pPr marL="1371600" algn="l" rtl="0" eaLnBrk="0" fontAlgn="base" hangingPunct="0">
              <a:spcBef>
                <a:spcPct val="0"/>
              </a:spcBef>
              <a:spcAft>
                <a:spcPct val="0"/>
              </a:spcAft>
              <a:defRPr kern="1200">
                <a:solidFill>
                  <a:schemeClr val="tx1"/>
                </a:solidFill>
                <a:latin typeface="Arial" charset="0"/>
                <a:ea typeface="ＭＳ Ｐゴシック" pitchFamily="34" charset="-128"/>
                <a:cs typeface="+mn-cs"/>
              </a:defRPr>
            </a:lvl4pPr>
            <a:lvl5pPr marL="1828800" algn="l" rtl="0" eaLnBrk="0" fontAlgn="base" hangingPunct="0">
              <a:spcBef>
                <a:spcPct val="0"/>
              </a:spcBef>
              <a:spcAft>
                <a:spcPct val="0"/>
              </a:spcAft>
              <a:defRPr kern="1200">
                <a:solidFill>
                  <a:schemeClr val="tx1"/>
                </a:solidFill>
                <a:latin typeface="Arial" charset="0"/>
                <a:ea typeface="ＭＳ Ｐゴシック" pitchFamily="34" charset="-128"/>
                <a:cs typeface="+mn-cs"/>
              </a:defRPr>
            </a:lvl5pPr>
            <a:lvl6pPr marL="2286000" algn="l" defTabSz="914400" rtl="0" eaLnBrk="1" latinLnBrk="0" hangingPunct="1">
              <a:defRPr kern="1200">
                <a:solidFill>
                  <a:schemeClr val="tx1"/>
                </a:solidFill>
                <a:latin typeface="Arial" charset="0"/>
                <a:ea typeface="ＭＳ Ｐゴシック" pitchFamily="34" charset="-128"/>
                <a:cs typeface="+mn-cs"/>
              </a:defRPr>
            </a:lvl6pPr>
            <a:lvl7pPr marL="2743200" algn="l" defTabSz="914400" rtl="0" eaLnBrk="1" latinLnBrk="0" hangingPunct="1">
              <a:defRPr kern="1200">
                <a:solidFill>
                  <a:schemeClr val="tx1"/>
                </a:solidFill>
                <a:latin typeface="Arial" charset="0"/>
                <a:ea typeface="ＭＳ Ｐゴシック" pitchFamily="34" charset="-128"/>
                <a:cs typeface="+mn-cs"/>
              </a:defRPr>
            </a:lvl7pPr>
            <a:lvl8pPr marL="3200400" algn="l" defTabSz="914400" rtl="0" eaLnBrk="1" latinLnBrk="0" hangingPunct="1">
              <a:defRPr kern="1200">
                <a:solidFill>
                  <a:schemeClr val="tx1"/>
                </a:solidFill>
                <a:latin typeface="Arial" charset="0"/>
                <a:ea typeface="ＭＳ Ｐゴシック" pitchFamily="34" charset="-128"/>
                <a:cs typeface="+mn-cs"/>
              </a:defRPr>
            </a:lvl8pPr>
            <a:lvl9pPr marL="3657600" algn="l" defTabSz="914400" rtl="0" eaLnBrk="1" latinLnBrk="0" hangingPunct="1">
              <a:defRPr kern="1200">
                <a:solidFill>
                  <a:schemeClr val="tx1"/>
                </a:solidFill>
                <a:latin typeface="Arial" charset="0"/>
                <a:ea typeface="ＭＳ Ｐゴシック" pitchFamily="34" charset="-128"/>
                <a:cs typeface="+mn-cs"/>
              </a:defRPr>
            </a:lvl9pPr>
          </a:lstStyle>
          <a:p>
            <a:pPr>
              <a:defRPr/>
            </a:pPr>
            <a:r>
              <a:rPr lang="en-US" altLang="en-US"/>
              <a:t>Slide </a:t>
            </a:r>
            <a:fld id="{9A3CBEC9-3421-470A-8847-5F6DEB543E53}" type="slidenum">
              <a:rPr lang="en-US" altLang="en-US" smtClean="0"/>
              <a:pPr>
                <a:defRPr/>
              </a:pPr>
              <a:t>14</a:t>
            </a:fld>
            <a:endParaRPr lang="en-US" altLang="en-US" dirty="0"/>
          </a:p>
        </p:txBody>
      </p:sp>
    </p:spTree>
    <p:extLst>
      <p:ext uri="{BB962C8B-B14F-4D97-AF65-F5344CB8AC3E}">
        <p14:creationId xmlns:p14="http://schemas.microsoft.com/office/powerpoint/2010/main" val="218591114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174661" y="172468"/>
            <a:ext cx="10310247" cy="708025"/>
          </a:xfrm>
        </p:spPr>
        <p:txBody>
          <a:bodyPr>
            <a:normAutofit fontScale="90000"/>
          </a:bodyPr>
          <a:lstStyle/>
          <a:p>
            <a:r>
              <a:rPr lang="en-US" dirty="0">
                <a:solidFill>
                  <a:schemeClr val="bg1"/>
                </a:solidFill>
              </a:rPr>
              <a:t>Conflict  of Interest Law</a:t>
            </a:r>
          </a:p>
        </p:txBody>
      </p:sp>
      <p:sp>
        <p:nvSpPr>
          <p:cNvPr id="3" name="Content Placeholder 2"/>
          <p:cNvSpPr>
            <a:spLocks noGrp="1"/>
          </p:cNvSpPr>
          <p:nvPr>
            <p:ph idx="1"/>
          </p:nvPr>
        </p:nvSpPr>
        <p:spPr>
          <a:xfrm>
            <a:off x="625012" y="1204754"/>
            <a:ext cx="11159446" cy="5040471"/>
          </a:xfrm>
        </p:spPr>
        <p:txBody>
          <a:bodyPr/>
          <a:lstStyle/>
          <a:p>
            <a:pPr eaLnBrk="1" hangingPunct="1"/>
            <a:r>
              <a:rPr lang="en-US" altLang="en-US" sz="2400" dirty="0"/>
              <a:t>The Conflict of Interest (COI) law, M.G.L. c. 268A, is meant to prevent conflicts (and appearances of conflict) between a state employee’s private interests and his or her public duties.   </a:t>
            </a:r>
          </a:p>
          <a:p>
            <a:pPr eaLnBrk="1" hangingPunct="1"/>
            <a:endParaRPr lang="en-US" altLang="en-US" sz="2400" dirty="0"/>
          </a:p>
          <a:p>
            <a:pPr eaLnBrk="1" hangingPunct="1"/>
            <a:r>
              <a:rPr lang="en-US" altLang="en-US" sz="2400" dirty="0"/>
              <a:t>As statutory public body members, you are considered to be “special state employees” subject to the COI law.</a:t>
            </a:r>
          </a:p>
          <a:p>
            <a:pPr eaLnBrk="1" hangingPunct="1"/>
            <a:endParaRPr lang="en-US" altLang="en-US" sz="2400" dirty="0"/>
          </a:p>
          <a:p>
            <a:pPr marL="342900" lvl="1" indent="-342900">
              <a:buFontTx/>
              <a:buChar char="•"/>
            </a:pPr>
            <a:r>
              <a:rPr lang="en-US" altLang="en-US" sz="2400" dirty="0"/>
              <a:t>The COI law is complex;  State Ethics Commission attorneys are available, through the “Attorney of the Day” program, to provide confidential advice/guidance on how the COI law applies to you in a particular situation.</a:t>
            </a:r>
          </a:p>
          <a:p>
            <a:pPr marL="742950" lvl="2" indent="-342900">
              <a:buFont typeface="Courier New" panose="02070309020205020404" pitchFamily="49" charset="0"/>
              <a:buChar char="o"/>
            </a:pPr>
            <a:r>
              <a:rPr lang="en-US" altLang="en-US" b="1" i="1" dirty="0"/>
              <a:t>Contact Attorney of the Day @  (617) 371-9500 </a:t>
            </a:r>
          </a:p>
          <a:p>
            <a:pPr marL="0" indent="0">
              <a:buNone/>
            </a:pPr>
            <a:endParaRPr lang="en-US" altLang="en-US" sz="2800" b="1" dirty="0"/>
          </a:p>
        </p:txBody>
      </p:sp>
      <p:sp>
        <p:nvSpPr>
          <p:cNvPr id="2" name="Slide Number Placeholder 1">
            <a:extLst>
              <a:ext uri="{FF2B5EF4-FFF2-40B4-BE49-F238E27FC236}">
                <a16:creationId xmlns:a16="http://schemas.microsoft.com/office/drawing/2014/main" id="{A4B6FEA4-7FAB-4F2D-93C9-14DAB3F7EF22}"/>
              </a:ext>
            </a:extLst>
          </p:cNvPr>
          <p:cNvSpPr>
            <a:spLocks noGrp="1"/>
          </p:cNvSpPr>
          <p:nvPr>
            <p:ph type="sldNum" sz="quarter" idx="4"/>
          </p:nvPr>
        </p:nvSpPr>
        <p:spPr/>
        <p:txBody>
          <a:bodyPr/>
          <a:lstStyle/>
          <a:p>
            <a:fld id="{CA49D0EE-DE7F-324B-A84C-F36708423CDB}" type="slidenum">
              <a:rPr lang="en-US" smtClean="0">
                <a:solidFill>
                  <a:srgbClr val="464646">
                    <a:lumMod val="40000"/>
                    <a:lumOff val="60000"/>
                  </a:srgbClr>
                </a:solidFill>
              </a:rPr>
              <a:pPr/>
              <a:t>15</a:t>
            </a:fld>
            <a:endParaRPr lang="en-US" dirty="0">
              <a:solidFill>
                <a:srgbClr val="464646">
                  <a:lumMod val="40000"/>
                  <a:lumOff val="60000"/>
                </a:srgbClr>
              </a:solidFill>
            </a:endParaRPr>
          </a:p>
        </p:txBody>
      </p:sp>
    </p:spTree>
    <p:extLst>
      <p:ext uri="{BB962C8B-B14F-4D97-AF65-F5344CB8AC3E}">
        <p14:creationId xmlns:p14="http://schemas.microsoft.com/office/powerpoint/2010/main" val="71575502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174661" y="172468"/>
            <a:ext cx="10310247" cy="708025"/>
          </a:xfrm>
        </p:spPr>
        <p:txBody>
          <a:bodyPr>
            <a:normAutofit fontScale="90000"/>
          </a:bodyPr>
          <a:lstStyle/>
          <a:p>
            <a:r>
              <a:rPr lang="en-US" dirty="0">
                <a:solidFill>
                  <a:schemeClr val="bg1"/>
                </a:solidFill>
              </a:rPr>
              <a:t>Conflict  of Interest Law: More Details</a:t>
            </a:r>
          </a:p>
        </p:txBody>
      </p:sp>
      <p:sp>
        <p:nvSpPr>
          <p:cNvPr id="3" name="Content Placeholder 2"/>
          <p:cNvSpPr>
            <a:spLocks noGrp="1"/>
          </p:cNvSpPr>
          <p:nvPr>
            <p:ph idx="1"/>
          </p:nvPr>
        </p:nvSpPr>
        <p:spPr>
          <a:xfrm>
            <a:off x="625011" y="1222625"/>
            <a:ext cx="11128625" cy="4878762"/>
          </a:xfrm>
        </p:spPr>
        <p:txBody>
          <a:bodyPr>
            <a:normAutofit fontScale="85000" lnSpcReduction="20000"/>
          </a:bodyPr>
          <a:lstStyle/>
          <a:p>
            <a:pPr eaLnBrk="1" hangingPunct="1"/>
            <a:r>
              <a:rPr lang="en-US" altLang="en-US" sz="3000" dirty="0"/>
              <a:t>Asking for and taking bribes is prohibited. </a:t>
            </a:r>
          </a:p>
          <a:p>
            <a:pPr eaLnBrk="1" hangingPunct="1"/>
            <a:endParaRPr lang="en-US" altLang="en-US" sz="3000" dirty="0"/>
          </a:p>
          <a:p>
            <a:pPr eaLnBrk="1" hangingPunct="1"/>
            <a:r>
              <a:rPr lang="en-US" altLang="en-US" sz="3000" dirty="0"/>
              <a:t>Asking for or accepting a gift because of your official position is prohibited. </a:t>
            </a:r>
          </a:p>
          <a:p>
            <a:pPr eaLnBrk="1" hangingPunct="1"/>
            <a:endParaRPr lang="en-US" altLang="en-US" sz="3000" dirty="0"/>
          </a:p>
          <a:p>
            <a:pPr eaLnBrk="1" hangingPunct="1"/>
            <a:r>
              <a:rPr lang="en-US" altLang="en-US" sz="3000" dirty="0"/>
              <a:t>Using your official position to get something you are not entitled to, or to get someone else something they are not entitled to, is prohibited. </a:t>
            </a:r>
          </a:p>
          <a:p>
            <a:pPr eaLnBrk="1" hangingPunct="1"/>
            <a:endParaRPr lang="en-US" altLang="en-US" sz="3000" dirty="0"/>
          </a:p>
          <a:p>
            <a:pPr eaLnBrk="1" hangingPunct="1"/>
            <a:r>
              <a:rPr lang="en-US" altLang="en-US" sz="3000" dirty="0"/>
              <a:t>Participating as a state employee in a matter in which you, your immediate family, your business organization, or your future employer has a financial interest is prohibited. </a:t>
            </a:r>
          </a:p>
          <a:p>
            <a:pPr eaLnBrk="1" hangingPunct="1"/>
            <a:endParaRPr lang="en-US" altLang="en-US" sz="3000" dirty="0"/>
          </a:p>
          <a:p>
            <a:pPr eaLnBrk="1" hangingPunct="1"/>
            <a:r>
              <a:rPr lang="en-US" altLang="en-US" sz="3000" dirty="0"/>
              <a:t>Acting in a manner that would make a reasonable person think you can be improperly influenced is prohibited. </a:t>
            </a:r>
            <a:endParaRPr lang="en-US" altLang="en-US" sz="3900" dirty="0"/>
          </a:p>
          <a:p>
            <a:pPr marL="0" indent="0">
              <a:buNone/>
            </a:pPr>
            <a:endParaRPr lang="en-US" altLang="en-US" sz="2800" b="1" dirty="0"/>
          </a:p>
        </p:txBody>
      </p:sp>
      <p:sp>
        <p:nvSpPr>
          <p:cNvPr id="2" name="Slide Number Placeholder 1">
            <a:extLst>
              <a:ext uri="{FF2B5EF4-FFF2-40B4-BE49-F238E27FC236}">
                <a16:creationId xmlns:a16="http://schemas.microsoft.com/office/drawing/2014/main" id="{FEEFA44D-10CE-4E54-91C4-5976C0E34E68}"/>
              </a:ext>
            </a:extLst>
          </p:cNvPr>
          <p:cNvSpPr>
            <a:spLocks noGrp="1"/>
          </p:cNvSpPr>
          <p:nvPr>
            <p:ph type="sldNum" sz="quarter" idx="4"/>
          </p:nvPr>
        </p:nvSpPr>
        <p:spPr/>
        <p:txBody>
          <a:bodyPr/>
          <a:lstStyle/>
          <a:p>
            <a:fld id="{CA49D0EE-DE7F-324B-A84C-F36708423CDB}" type="slidenum">
              <a:rPr lang="en-US" smtClean="0">
                <a:solidFill>
                  <a:srgbClr val="464646">
                    <a:lumMod val="40000"/>
                    <a:lumOff val="60000"/>
                  </a:srgbClr>
                </a:solidFill>
              </a:rPr>
              <a:pPr/>
              <a:t>16</a:t>
            </a:fld>
            <a:endParaRPr lang="en-US" dirty="0">
              <a:solidFill>
                <a:srgbClr val="464646">
                  <a:lumMod val="40000"/>
                  <a:lumOff val="60000"/>
                </a:srgbClr>
              </a:solidFill>
            </a:endParaRPr>
          </a:p>
        </p:txBody>
      </p:sp>
    </p:spTree>
    <p:extLst>
      <p:ext uri="{BB962C8B-B14F-4D97-AF65-F5344CB8AC3E}">
        <p14:creationId xmlns:p14="http://schemas.microsoft.com/office/powerpoint/2010/main" val="322099994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92821" y="56524"/>
            <a:ext cx="11243007" cy="874654"/>
          </a:xfrm>
        </p:spPr>
        <p:txBody>
          <a:bodyPr>
            <a:normAutofit/>
          </a:bodyPr>
          <a:lstStyle/>
          <a:p>
            <a:r>
              <a:rPr lang="en-US" dirty="0">
                <a:solidFill>
                  <a:schemeClr val="bg1"/>
                </a:solidFill>
              </a:rPr>
              <a:t>Conflict of Interest Law: Training Requirements</a:t>
            </a:r>
          </a:p>
        </p:txBody>
      </p:sp>
      <p:sp>
        <p:nvSpPr>
          <p:cNvPr id="3" name="Content Placeholder 2"/>
          <p:cNvSpPr>
            <a:spLocks noGrp="1"/>
          </p:cNvSpPr>
          <p:nvPr>
            <p:ph idx="1"/>
          </p:nvPr>
        </p:nvSpPr>
        <p:spPr>
          <a:xfrm>
            <a:off x="476036" y="1448851"/>
            <a:ext cx="10972800" cy="4525963"/>
          </a:xfrm>
        </p:spPr>
        <p:txBody>
          <a:bodyPr/>
          <a:lstStyle/>
          <a:p>
            <a:pPr eaLnBrk="1" hangingPunct="1"/>
            <a:r>
              <a:rPr lang="en-US" altLang="en-US" sz="2800" dirty="0"/>
              <a:t>All state employees subject to the COI law are required to:</a:t>
            </a:r>
          </a:p>
          <a:p>
            <a:pPr lvl="1" eaLnBrk="1" hangingPunct="1">
              <a:buFont typeface="Wingdings" panose="05000000000000000000" pitchFamily="2" charset="2"/>
              <a:buChar char="Ø"/>
            </a:pPr>
            <a:endParaRPr lang="en-US" altLang="en-US" sz="2000" dirty="0"/>
          </a:p>
          <a:p>
            <a:pPr lvl="1" eaLnBrk="1" hangingPunct="1">
              <a:buFont typeface="Courier New" panose="02070309020205020404" pitchFamily="49" charset="0"/>
              <a:buChar char="o"/>
            </a:pPr>
            <a:r>
              <a:rPr lang="en-US" altLang="en-US" sz="2000" dirty="0"/>
              <a:t> </a:t>
            </a:r>
            <a:r>
              <a:rPr lang="en-US" altLang="en-US" dirty="0"/>
              <a:t>Certify they received and reviewed the annual Summary of Conflict-of-Interest Law, and</a:t>
            </a:r>
          </a:p>
          <a:p>
            <a:pPr lvl="1" eaLnBrk="1" hangingPunct="1">
              <a:buFont typeface="Courier New" panose="02070309020205020404" pitchFamily="49" charset="0"/>
              <a:buChar char="o"/>
            </a:pPr>
            <a:endParaRPr lang="en-US" altLang="en-US" dirty="0"/>
          </a:p>
          <a:p>
            <a:pPr lvl="1" eaLnBrk="1" hangingPunct="1">
              <a:buFont typeface="Courier New" panose="02070309020205020404" pitchFamily="49" charset="0"/>
              <a:buChar char="o"/>
            </a:pPr>
            <a:r>
              <a:rPr lang="en-US" altLang="en-US" dirty="0"/>
              <a:t>Complete the biannual online training program</a:t>
            </a:r>
            <a:endParaRPr lang="en-US" sz="2000" dirty="0"/>
          </a:p>
          <a:p>
            <a:pPr marL="457200" lvl="1" indent="0">
              <a:buNone/>
            </a:pPr>
            <a:endParaRPr lang="en-US" dirty="0"/>
          </a:p>
          <a:p>
            <a:pPr eaLnBrk="1" hangingPunct="1"/>
            <a:endParaRPr lang="en-US" altLang="en-US" sz="2000" dirty="0"/>
          </a:p>
        </p:txBody>
      </p:sp>
      <p:sp>
        <p:nvSpPr>
          <p:cNvPr id="4" name="Slide Number Placeholder 3"/>
          <p:cNvSpPr>
            <a:spLocks noGrp="1"/>
          </p:cNvSpPr>
          <p:nvPr>
            <p:ph type="sldNum" sz="quarter" idx="4"/>
          </p:nvPr>
        </p:nvSpPr>
        <p:spPr bwMode="auto">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defPPr>
              <a:defRPr lang="en-US"/>
            </a:defPPr>
            <a:lvl1pPr algn="r" rtl="0" eaLnBrk="1" fontAlgn="base" hangingPunct="1">
              <a:spcBef>
                <a:spcPct val="0"/>
              </a:spcBef>
              <a:spcAft>
                <a:spcPct val="0"/>
              </a:spcAft>
              <a:defRPr sz="1400" b="1" kern="1200">
                <a:solidFill>
                  <a:schemeClr val="tx1"/>
                </a:solidFill>
                <a:latin typeface="Calibri" pitchFamily="34" charset="0"/>
                <a:ea typeface="ＭＳ Ｐゴシック" pitchFamily="34" charset="-128"/>
                <a:cs typeface="+mn-cs"/>
              </a:defRPr>
            </a:lvl1pPr>
            <a:lvl2pPr marL="457200" algn="l" rtl="0" eaLnBrk="0" fontAlgn="base" hangingPunct="0">
              <a:spcBef>
                <a:spcPct val="0"/>
              </a:spcBef>
              <a:spcAft>
                <a:spcPct val="0"/>
              </a:spcAft>
              <a:defRPr kern="1200">
                <a:solidFill>
                  <a:schemeClr val="tx1"/>
                </a:solidFill>
                <a:latin typeface="Arial" charset="0"/>
                <a:ea typeface="ＭＳ Ｐゴシック" pitchFamily="34" charset="-128"/>
                <a:cs typeface="+mn-cs"/>
              </a:defRPr>
            </a:lvl2pPr>
            <a:lvl3pPr marL="914400" algn="l" rtl="0" eaLnBrk="0" fontAlgn="base" hangingPunct="0">
              <a:spcBef>
                <a:spcPct val="0"/>
              </a:spcBef>
              <a:spcAft>
                <a:spcPct val="0"/>
              </a:spcAft>
              <a:defRPr kern="1200">
                <a:solidFill>
                  <a:schemeClr val="tx1"/>
                </a:solidFill>
                <a:latin typeface="Arial" charset="0"/>
                <a:ea typeface="ＭＳ Ｐゴシック" pitchFamily="34" charset="-128"/>
                <a:cs typeface="+mn-cs"/>
              </a:defRPr>
            </a:lvl3pPr>
            <a:lvl4pPr marL="1371600" algn="l" rtl="0" eaLnBrk="0" fontAlgn="base" hangingPunct="0">
              <a:spcBef>
                <a:spcPct val="0"/>
              </a:spcBef>
              <a:spcAft>
                <a:spcPct val="0"/>
              </a:spcAft>
              <a:defRPr kern="1200">
                <a:solidFill>
                  <a:schemeClr val="tx1"/>
                </a:solidFill>
                <a:latin typeface="Arial" charset="0"/>
                <a:ea typeface="ＭＳ Ｐゴシック" pitchFamily="34" charset="-128"/>
                <a:cs typeface="+mn-cs"/>
              </a:defRPr>
            </a:lvl4pPr>
            <a:lvl5pPr marL="1828800" algn="l" rtl="0" eaLnBrk="0" fontAlgn="base" hangingPunct="0">
              <a:spcBef>
                <a:spcPct val="0"/>
              </a:spcBef>
              <a:spcAft>
                <a:spcPct val="0"/>
              </a:spcAft>
              <a:defRPr kern="1200">
                <a:solidFill>
                  <a:schemeClr val="tx1"/>
                </a:solidFill>
                <a:latin typeface="Arial" charset="0"/>
                <a:ea typeface="ＭＳ Ｐゴシック" pitchFamily="34" charset="-128"/>
                <a:cs typeface="+mn-cs"/>
              </a:defRPr>
            </a:lvl5pPr>
            <a:lvl6pPr marL="2286000" algn="l" defTabSz="914400" rtl="0" eaLnBrk="1" latinLnBrk="0" hangingPunct="1">
              <a:defRPr kern="1200">
                <a:solidFill>
                  <a:schemeClr val="tx1"/>
                </a:solidFill>
                <a:latin typeface="Arial" charset="0"/>
                <a:ea typeface="ＭＳ Ｐゴシック" pitchFamily="34" charset="-128"/>
                <a:cs typeface="+mn-cs"/>
              </a:defRPr>
            </a:lvl6pPr>
            <a:lvl7pPr marL="2743200" algn="l" defTabSz="914400" rtl="0" eaLnBrk="1" latinLnBrk="0" hangingPunct="1">
              <a:defRPr kern="1200">
                <a:solidFill>
                  <a:schemeClr val="tx1"/>
                </a:solidFill>
                <a:latin typeface="Arial" charset="0"/>
                <a:ea typeface="ＭＳ Ｐゴシック" pitchFamily="34" charset="-128"/>
                <a:cs typeface="+mn-cs"/>
              </a:defRPr>
            </a:lvl7pPr>
            <a:lvl8pPr marL="3200400" algn="l" defTabSz="914400" rtl="0" eaLnBrk="1" latinLnBrk="0" hangingPunct="1">
              <a:defRPr kern="1200">
                <a:solidFill>
                  <a:schemeClr val="tx1"/>
                </a:solidFill>
                <a:latin typeface="Arial" charset="0"/>
                <a:ea typeface="ＭＳ Ｐゴシック" pitchFamily="34" charset="-128"/>
                <a:cs typeface="+mn-cs"/>
              </a:defRPr>
            </a:lvl8pPr>
            <a:lvl9pPr marL="3657600" algn="l" defTabSz="914400" rtl="0" eaLnBrk="1" latinLnBrk="0" hangingPunct="1">
              <a:defRPr kern="1200">
                <a:solidFill>
                  <a:schemeClr val="tx1"/>
                </a:solidFill>
                <a:latin typeface="Arial" charset="0"/>
                <a:ea typeface="ＭＳ Ｐゴシック" pitchFamily="34" charset="-128"/>
                <a:cs typeface="+mn-cs"/>
              </a:defRPr>
            </a:lvl9pPr>
          </a:lstStyle>
          <a:p>
            <a:pPr>
              <a:defRPr/>
            </a:pPr>
            <a:r>
              <a:rPr lang="en-US" altLang="en-US"/>
              <a:t>Slide </a:t>
            </a:r>
            <a:fld id="{9A3CBEC9-3421-470A-8847-5F6DEB543E53}" type="slidenum">
              <a:rPr lang="en-US" altLang="en-US" smtClean="0"/>
              <a:pPr>
                <a:defRPr/>
              </a:pPr>
              <a:t>17</a:t>
            </a:fld>
            <a:endParaRPr lang="en-US" altLang="en-US" dirty="0"/>
          </a:p>
        </p:txBody>
      </p:sp>
    </p:spTree>
    <p:extLst>
      <p:ext uri="{BB962C8B-B14F-4D97-AF65-F5344CB8AC3E}">
        <p14:creationId xmlns:p14="http://schemas.microsoft.com/office/powerpoint/2010/main" val="168734334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33BFFC-94AD-415C-A43D-A4462CEF42F5}"/>
              </a:ext>
            </a:extLst>
          </p:cNvPr>
          <p:cNvSpPr>
            <a:spLocks noGrp="1"/>
          </p:cNvSpPr>
          <p:nvPr>
            <p:ph type="title"/>
          </p:nvPr>
        </p:nvSpPr>
        <p:spPr>
          <a:xfrm>
            <a:off x="599326" y="88746"/>
            <a:ext cx="10754474" cy="708763"/>
          </a:xfrm>
        </p:spPr>
        <p:txBody>
          <a:bodyPr>
            <a:normAutofit fontScale="90000"/>
          </a:bodyPr>
          <a:lstStyle/>
          <a:p>
            <a:r>
              <a:rPr lang="en-US" dirty="0">
                <a:solidFill>
                  <a:schemeClr val="bg1"/>
                </a:solidFill>
              </a:rPr>
              <a:t>Training Requirements</a:t>
            </a:r>
          </a:p>
        </p:txBody>
      </p:sp>
      <p:sp>
        <p:nvSpPr>
          <p:cNvPr id="4" name="Slide Number Placeholder 3">
            <a:extLst>
              <a:ext uri="{FF2B5EF4-FFF2-40B4-BE49-F238E27FC236}">
                <a16:creationId xmlns:a16="http://schemas.microsoft.com/office/drawing/2014/main" id="{54D8922B-B000-49B4-8224-7B81A85764E5}"/>
              </a:ext>
            </a:extLst>
          </p:cNvPr>
          <p:cNvSpPr>
            <a:spLocks noGrp="1"/>
          </p:cNvSpPr>
          <p:nvPr>
            <p:ph type="sldNum" sz="quarter" idx="11"/>
          </p:nvPr>
        </p:nvSpPr>
        <p:spPr bwMode="auto">
          <a:xfrm>
            <a:off x="4038600" y="6356350"/>
            <a:ext cx="4114800" cy="365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endParaRPr lang="en-US" altLang="en-US" dirty="0"/>
          </a:p>
        </p:txBody>
      </p:sp>
      <p:sp>
        <p:nvSpPr>
          <p:cNvPr id="9" name="Rectangle 2">
            <a:extLst>
              <a:ext uri="{FF2B5EF4-FFF2-40B4-BE49-F238E27FC236}">
                <a16:creationId xmlns:a16="http://schemas.microsoft.com/office/drawing/2014/main" id="{98694A68-666F-44CF-A2E9-8EFF2A8DE9B8}"/>
              </a:ext>
            </a:extLst>
          </p:cNvPr>
          <p:cNvSpPr>
            <a:spLocks noChangeArrowheads="1"/>
          </p:cNvSpPr>
          <p:nvPr/>
        </p:nvSpPr>
        <p:spPr bwMode="auto">
          <a:xfrm>
            <a:off x="688369" y="1073888"/>
            <a:ext cx="10904305" cy="513986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eaLnBrk="0" fontAlgn="base" hangingPunct="0">
              <a:spcBef>
                <a:spcPct val="0"/>
              </a:spcBef>
              <a:spcAft>
                <a:spcPct val="0"/>
              </a:spcAft>
            </a:pPr>
            <a:r>
              <a:rPr lang="en-US" altLang="en-US" sz="2800" b="1" u="sng" dirty="0">
                <a:latin typeface="+mn-lt"/>
                <a:cs typeface="Times New Roman" panose="02020603050405020304" pitchFamily="18" charset="0"/>
              </a:rPr>
              <a:t>Required Conflict of Interest Law PACE Online Trainings</a:t>
            </a:r>
            <a:br>
              <a:rPr lang="en-US" altLang="en-US" sz="2800" b="1" u="sng" dirty="0">
                <a:latin typeface="+mn-lt"/>
                <a:cs typeface="Times New Roman" panose="02020603050405020304" pitchFamily="18" charset="0"/>
              </a:rPr>
            </a:br>
            <a:r>
              <a:rPr lang="en-US" altLang="en-US" sz="2800" dirty="0">
                <a:latin typeface="+mn-lt"/>
                <a:cs typeface="Times New Roman" panose="02020603050405020304" pitchFamily="18" charset="0"/>
              </a:rPr>
              <a:t>	</a:t>
            </a:r>
            <a:r>
              <a:rPr lang="en-US" altLang="en-US" sz="2800" b="1" dirty="0">
                <a:latin typeface="+mn-lt"/>
                <a:cs typeface="Times New Roman" panose="02020603050405020304" pitchFamily="18" charset="0"/>
              </a:rPr>
              <a:t>Conflict of Interest Law Online Training Program</a:t>
            </a:r>
          </a:p>
          <a:p>
            <a:r>
              <a:rPr lang="en-US" altLang="en-US" sz="2800" b="1" dirty="0">
                <a:latin typeface="+mn-lt"/>
                <a:cs typeface="Times New Roman" panose="02020603050405020304" pitchFamily="18" charset="0"/>
              </a:rPr>
              <a:t>	Conflict of Interest Law Summary</a:t>
            </a:r>
          </a:p>
          <a:p>
            <a:pPr algn="l"/>
            <a:endParaRPr lang="en-US" sz="2800" b="0" i="0" dirty="0">
              <a:solidFill>
                <a:srgbClr val="000000"/>
              </a:solidFill>
              <a:effectLst/>
              <a:latin typeface="-apple-system"/>
            </a:endParaRPr>
          </a:p>
          <a:p>
            <a:pPr algn="l"/>
            <a:r>
              <a:rPr lang="en-US" sz="2800" b="0" i="0" dirty="0">
                <a:solidFill>
                  <a:srgbClr val="000000"/>
                </a:solidFill>
                <a:effectLst/>
                <a:latin typeface="-apple-system"/>
              </a:rPr>
              <a:t>Summary of COI law:</a:t>
            </a:r>
          </a:p>
          <a:p>
            <a:pPr algn="l"/>
            <a:r>
              <a:rPr lang="en-US" sz="2800" b="0" i="0" u="sng" dirty="0">
                <a:solidFill>
                  <a:srgbClr val="3C61AA"/>
                </a:solidFill>
                <a:effectLst/>
                <a:latin typeface="-apple-system"/>
                <a:hlinkClick r:id="rId3"/>
              </a:rPr>
              <a:t>https://www.mass.gov/service-details/summary-of-the-conflict-of-interest-law-for-state-employees</a:t>
            </a:r>
            <a:endParaRPr lang="en-US" sz="2800" b="0" i="0" dirty="0">
              <a:solidFill>
                <a:srgbClr val="000000"/>
              </a:solidFill>
              <a:effectLst/>
              <a:latin typeface="-apple-system"/>
            </a:endParaRPr>
          </a:p>
          <a:p>
            <a:pPr algn="l"/>
            <a:r>
              <a:rPr lang="en-US" sz="2800" b="0" i="0" dirty="0">
                <a:solidFill>
                  <a:srgbClr val="000000"/>
                </a:solidFill>
                <a:effectLst/>
                <a:latin typeface="-apple-system"/>
              </a:rPr>
              <a:t> </a:t>
            </a:r>
          </a:p>
          <a:p>
            <a:pPr algn="l"/>
            <a:r>
              <a:rPr lang="en-US" sz="2800" b="0" i="0" dirty="0">
                <a:solidFill>
                  <a:srgbClr val="000000"/>
                </a:solidFill>
                <a:effectLst/>
                <a:latin typeface="-apple-system"/>
              </a:rPr>
              <a:t>COI training:</a:t>
            </a:r>
          </a:p>
          <a:p>
            <a:pPr algn="l"/>
            <a:r>
              <a:rPr lang="en-US" sz="2800" b="0" i="0" u="sng" dirty="0">
                <a:solidFill>
                  <a:srgbClr val="3C61AA"/>
                </a:solidFill>
                <a:effectLst/>
                <a:latin typeface="-apple-system"/>
                <a:hlinkClick r:id="rId4"/>
              </a:rPr>
              <a:t>https://www.mass.gov/how-to/complete-the-online-training-program-for-state-and-county-employees</a:t>
            </a:r>
            <a:endParaRPr lang="en-US" sz="2800" b="0" i="0" dirty="0">
              <a:solidFill>
                <a:srgbClr val="000000"/>
              </a:solidFill>
              <a:effectLst/>
              <a:latin typeface="-apple-system"/>
            </a:endParaRPr>
          </a:p>
          <a:p>
            <a:pPr eaLnBrk="0" fontAlgn="base" hangingPunct="0">
              <a:spcBef>
                <a:spcPct val="0"/>
              </a:spcBef>
              <a:spcAft>
                <a:spcPct val="0"/>
              </a:spcAft>
            </a:pPr>
            <a:endParaRPr lang="en-US" altLang="en-US" sz="2000" dirty="0">
              <a:latin typeface="+mn-lt"/>
            </a:endParaRPr>
          </a:p>
        </p:txBody>
      </p:sp>
    </p:spTree>
    <p:extLst>
      <p:ext uri="{BB962C8B-B14F-4D97-AF65-F5344CB8AC3E}">
        <p14:creationId xmlns:p14="http://schemas.microsoft.com/office/powerpoint/2010/main" val="55696619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chemeClr val="bg1"/>
                </a:solidFill>
              </a:rPr>
              <a:t>Conflict of Interest Trainings</a:t>
            </a:r>
          </a:p>
        </p:txBody>
      </p:sp>
      <p:sp>
        <p:nvSpPr>
          <p:cNvPr id="3" name="Content Placeholder 2"/>
          <p:cNvSpPr>
            <a:spLocks noGrp="1"/>
          </p:cNvSpPr>
          <p:nvPr>
            <p:ph idx="1"/>
          </p:nvPr>
        </p:nvSpPr>
        <p:spPr>
          <a:xfrm>
            <a:off x="609600" y="1202076"/>
            <a:ext cx="10972800" cy="4924087"/>
          </a:xfrm>
        </p:spPr>
        <p:txBody>
          <a:bodyPr>
            <a:normAutofit/>
          </a:bodyPr>
          <a:lstStyle/>
          <a:p>
            <a:pPr marL="0" indent="0" eaLnBrk="0" fontAlgn="base" hangingPunct="0">
              <a:spcBef>
                <a:spcPct val="0"/>
              </a:spcBef>
              <a:spcAft>
                <a:spcPct val="0"/>
              </a:spcAft>
              <a:buNone/>
            </a:pPr>
            <a:r>
              <a:rPr lang="en-US" altLang="en-US" sz="2800" b="1" u="sng" dirty="0">
                <a:latin typeface="+mn-lt"/>
                <a:ea typeface="Calibri" panose="020F0502020204030204" pitchFamily="34" charset="0"/>
                <a:cs typeface="Times New Roman" panose="02020603050405020304" pitchFamily="18" charset="0"/>
              </a:rPr>
              <a:t>State Ethics Commission</a:t>
            </a:r>
          </a:p>
          <a:p>
            <a:pPr marL="0" indent="0" eaLnBrk="0" fontAlgn="base" hangingPunct="0">
              <a:spcBef>
                <a:spcPct val="0"/>
              </a:spcBef>
              <a:spcAft>
                <a:spcPct val="0"/>
              </a:spcAft>
              <a:buNone/>
            </a:pPr>
            <a:endParaRPr lang="en-US" altLang="en-US" sz="2800" dirty="0">
              <a:latin typeface="+mn-lt"/>
              <a:ea typeface="Calibri" panose="020F0502020204030204" pitchFamily="34" charset="0"/>
              <a:cs typeface="Times New Roman" panose="02020603050405020304" pitchFamily="18" charset="0"/>
            </a:endParaRPr>
          </a:p>
          <a:p>
            <a:pPr marL="0" indent="0" eaLnBrk="0" fontAlgn="base" hangingPunct="0">
              <a:spcBef>
                <a:spcPct val="0"/>
              </a:spcBef>
              <a:spcAft>
                <a:spcPct val="0"/>
              </a:spcAft>
              <a:buNone/>
            </a:pPr>
            <a:r>
              <a:rPr lang="en-US" altLang="en-US" sz="2800" dirty="0">
                <a:latin typeface="+mn-lt"/>
                <a:ea typeface="Calibri" panose="020F0502020204030204" pitchFamily="34" charset="0"/>
                <a:cs typeface="Times New Roman" panose="02020603050405020304" pitchFamily="18" charset="0"/>
              </a:rPr>
              <a:t>For information regarding the Education &amp; Training requirements, refer to the State Ethics Commission website</a:t>
            </a:r>
            <a:r>
              <a:rPr lang="en-US" altLang="en-US" sz="2800" dirty="0">
                <a:solidFill>
                  <a:srgbClr val="1F497D"/>
                </a:solidFill>
                <a:latin typeface="+mn-lt"/>
                <a:ea typeface="Calibri" panose="020F0502020204030204" pitchFamily="34" charset="0"/>
                <a:cs typeface="Times New Roman" panose="02020603050405020304" pitchFamily="18" charset="0"/>
              </a:rPr>
              <a:t>: </a:t>
            </a:r>
            <a:r>
              <a:rPr lang="en-US" altLang="en-US" sz="2800" dirty="0">
                <a:latin typeface="+mn-lt"/>
                <a:ea typeface="Calibri" panose="020F0502020204030204" pitchFamily="34" charset="0"/>
                <a:cs typeface="Times New Roman" panose="02020603050405020304" pitchFamily="18" charset="0"/>
                <a:hlinkClick r:id="rId3"/>
              </a:rPr>
              <a:t>http://www.mass.gov/ethics/revised-implementation-procedures.html</a:t>
            </a:r>
            <a:r>
              <a:rPr lang="en-US" altLang="en-US" sz="2800" u="sng" dirty="0">
                <a:solidFill>
                  <a:srgbClr val="0000FF"/>
                </a:solidFill>
                <a:latin typeface="+mn-lt"/>
                <a:ea typeface="Calibri" panose="020F0502020204030204" pitchFamily="34" charset="0"/>
                <a:cs typeface="Times New Roman" panose="02020603050405020304" pitchFamily="18" charset="0"/>
              </a:rPr>
              <a:t> </a:t>
            </a:r>
            <a:endParaRPr lang="en-US" altLang="en-US" sz="2800" dirty="0">
              <a:latin typeface="+mn-lt"/>
            </a:endParaRPr>
          </a:p>
          <a:p>
            <a:pPr eaLnBrk="0" fontAlgn="base" hangingPunct="0">
              <a:spcBef>
                <a:spcPct val="0"/>
              </a:spcBef>
              <a:spcAft>
                <a:spcPct val="0"/>
              </a:spcAft>
            </a:pPr>
            <a:endParaRPr lang="en-US" altLang="en-US" sz="2800" dirty="0">
              <a:latin typeface="+mn-lt"/>
              <a:ea typeface="Calibri" panose="020F0502020204030204" pitchFamily="34" charset="0"/>
              <a:cs typeface="Times New Roman" panose="02020603050405020304" pitchFamily="18" charset="0"/>
            </a:endParaRPr>
          </a:p>
          <a:p>
            <a:pPr marL="0" indent="0" eaLnBrk="0" fontAlgn="base" hangingPunct="0">
              <a:spcBef>
                <a:spcPct val="0"/>
              </a:spcBef>
              <a:spcAft>
                <a:spcPct val="0"/>
              </a:spcAft>
              <a:buNone/>
            </a:pPr>
            <a:r>
              <a:rPr lang="en-US" altLang="en-US" sz="2800" dirty="0">
                <a:latin typeface="+mn-lt"/>
                <a:ea typeface="Calibri" panose="020F0502020204030204" pitchFamily="34" charset="0"/>
                <a:cs typeface="Times New Roman" panose="02020603050405020304" pitchFamily="18" charset="0"/>
              </a:rPr>
              <a:t>Phone: (617) 371-9500</a:t>
            </a:r>
            <a:endParaRPr lang="en-US" altLang="en-US" sz="2800" dirty="0">
              <a:latin typeface="+mn-lt"/>
            </a:endParaRPr>
          </a:p>
          <a:p>
            <a:pPr marL="628650" lvl="2" indent="0">
              <a:buNone/>
            </a:pPr>
            <a:endParaRPr lang="en-US" sz="2800" dirty="0"/>
          </a:p>
          <a:p>
            <a:pPr marL="457200" lvl="1">
              <a:buFont typeface="Arial" panose="020B0604020202020204" pitchFamily="34" charset="0"/>
              <a:buChar char="•"/>
            </a:pPr>
            <a:r>
              <a:rPr lang="en-US" sz="3200" b="1" dirty="0">
                <a:solidFill>
                  <a:srgbClr val="0070C0"/>
                </a:solidFill>
              </a:rPr>
              <a:t>You must complete the training within </a:t>
            </a:r>
            <a:r>
              <a:rPr lang="en-US" sz="3200" b="1" u="sng" dirty="0">
                <a:solidFill>
                  <a:srgbClr val="0070C0"/>
                </a:solidFill>
              </a:rPr>
              <a:t>30 days</a:t>
            </a:r>
            <a:r>
              <a:rPr lang="en-US" sz="3200" b="1" dirty="0">
                <a:solidFill>
                  <a:srgbClr val="0070C0"/>
                </a:solidFill>
              </a:rPr>
              <a:t>. </a:t>
            </a:r>
          </a:p>
          <a:p>
            <a:pPr marL="628650" lvl="2" indent="0">
              <a:buNone/>
            </a:pPr>
            <a:endParaRPr lang="en-US" sz="2800" dirty="0"/>
          </a:p>
          <a:p>
            <a:pPr marL="171450" lvl="1" indent="0">
              <a:buNone/>
            </a:pPr>
            <a:endParaRPr lang="en-US" dirty="0"/>
          </a:p>
          <a:p>
            <a:pPr marL="457200" lvl="1" indent="0">
              <a:buNone/>
            </a:pPr>
            <a:endParaRPr lang="en-US" dirty="0"/>
          </a:p>
          <a:p>
            <a:pPr lvl="1"/>
            <a:endParaRPr lang="en-US" dirty="0"/>
          </a:p>
        </p:txBody>
      </p:sp>
      <p:sp>
        <p:nvSpPr>
          <p:cNvPr id="4" name="Slide Number Placeholder 3"/>
          <p:cNvSpPr>
            <a:spLocks noGrp="1"/>
          </p:cNvSpPr>
          <p:nvPr>
            <p:ph type="sldNum" sz="quarter" idx="11"/>
          </p:nvPr>
        </p:nvSpPr>
        <p:spPr bwMode="auto">
          <a:xfrm>
            <a:off x="4038600" y="6356350"/>
            <a:ext cx="4114800" cy="365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endParaRPr lang="en-US" altLang="en-US" dirty="0"/>
          </a:p>
        </p:txBody>
      </p:sp>
    </p:spTree>
    <p:extLst>
      <p:ext uri="{BB962C8B-B14F-4D97-AF65-F5344CB8AC3E}">
        <p14:creationId xmlns:p14="http://schemas.microsoft.com/office/powerpoint/2010/main" val="182786245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F004BE-BFBA-4CBC-88E3-CFA9AFD41AC2}"/>
              </a:ext>
            </a:extLst>
          </p:cNvPr>
          <p:cNvSpPr>
            <a:spLocks noGrp="1"/>
          </p:cNvSpPr>
          <p:nvPr>
            <p:ph type="title"/>
          </p:nvPr>
        </p:nvSpPr>
        <p:spPr/>
        <p:txBody>
          <a:bodyPr/>
          <a:lstStyle/>
          <a:p>
            <a:r>
              <a:rPr lang="en-US" dirty="0">
                <a:solidFill>
                  <a:schemeClr val="bg1"/>
                </a:solidFill>
              </a:rPr>
              <a:t>Agenda</a:t>
            </a:r>
          </a:p>
        </p:txBody>
      </p:sp>
      <p:sp>
        <p:nvSpPr>
          <p:cNvPr id="3" name="Content Placeholder 2">
            <a:extLst>
              <a:ext uri="{FF2B5EF4-FFF2-40B4-BE49-F238E27FC236}">
                <a16:creationId xmlns:a16="http://schemas.microsoft.com/office/drawing/2014/main" id="{E9A8CACB-671D-4323-BCBA-9500895AF4C8}"/>
              </a:ext>
            </a:extLst>
          </p:cNvPr>
          <p:cNvSpPr>
            <a:spLocks noGrp="1"/>
          </p:cNvSpPr>
          <p:nvPr>
            <p:ph idx="1"/>
          </p:nvPr>
        </p:nvSpPr>
        <p:spPr>
          <a:xfrm>
            <a:off x="253218" y="1463040"/>
            <a:ext cx="11329182" cy="4663123"/>
          </a:xfrm>
        </p:spPr>
        <p:txBody>
          <a:bodyPr/>
          <a:lstStyle/>
          <a:p>
            <a:r>
              <a:rPr lang="en-US" dirty="0"/>
              <a:t>Welcome &amp; Introductions</a:t>
            </a:r>
          </a:p>
          <a:p>
            <a:r>
              <a:rPr lang="en-US" dirty="0"/>
              <a:t>Open Meeting Law and Conflict of Interest Policy</a:t>
            </a:r>
          </a:p>
          <a:p>
            <a:r>
              <a:rPr lang="en-US" dirty="0"/>
              <a:t>Overview of the Council’s Charge and Deliverables</a:t>
            </a:r>
          </a:p>
          <a:p>
            <a:r>
              <a:rPr lang="en-US" dirty="0"/>
              <a:t>Council Expectations</a:t>
            </a:r>
          </a:p>
          <a:p>
            <a:r>
              <a:rPr lang="en-US" dirty="0"/>
              <a:t>Next Steps</a:t>
            </a:r>
          </a:p>
          <a:p>
            <a:pPr lvl="1"/>
            <a:r>
              <a:rPr lang="en-US" dirty="0"/>
              <a:t>Meeting Schedule</a:t>
            </a:r>
          </a:p>
          <a:p>
            <a:r>
              <a:rPr lang="en-US" dirty="0"/>
              <a:t>Adjournment</a:t>
            </a:r>
          </a:p>
        </p:txBody>
      </p:sp>
      <p:sp>
        <p:nvSpPr>
          <p:cNvPr id="4" name="Slide Number Placeholder 3">
            <a:extLst>
              <a:ext uri="{FF2B5EF4-FFF2-40B4-BE49-F238E27FC236}">
                <a16:creationId xmlns:a16="http://schemas.microsoft.com/office/drawing/2014/main" id="{66A25078-F489-4AE9-B17D-003661147284}"/>
              </a:ext>
            </a:extLst>
          </p:cNvPr>
          <p:cNvSpPr>
            <a:spLocks noGrp="1"/>
          </p:cNvSpPr>
          <p:nvPr>
            <p:ph type="sldNum" sz="quarter" idx="4"/>
          </p:nvPr>
        </p:nvSpPr>
        <p:spPr/>
        <p:txBody>
          <a:bodyPr/>
          <a:lstStyle/>
          <a:p>
            <a:fld id="{CA49D0EE-DE7F-324B-A84C-F36708423CDB}" type="slidenum">
              <a:rPr lang="en-US" smtClean="0">
                <a:solidFill>
                  <a:srgbClr val="464646">
                    <a:lumMod val="40000"/>
                    <a:lumOff val="60000"/>
                  </a:srgbClr>
                </a:solidFill>
              </a:rPr>
              <a:pPr/>
              <a:t>2</a:t>
            </a:fld>
            <a:endParaRPr lang="en-US" dirty="0">
              <a:solidFill>
                <a:srgbClr val="464646">
                  <a:lumMod val="40000"/>
                  <a:lumOff val="60000"/>
                </a:srgbClr>
              </a:solidFill>
            </a:endParaRPr>
          </a:p>
        </p:txBody>
      </p:sp>
    </p:spTree>
    <p:extLst>
      <p:ext uri="{BB962C8B-B14F-4D97-AF65-F5344CB8AC3E}">
        <p14:creationId xmlns:p14="http://schemas.microsoft.com/office/powerpoint/2010/main" val="323485241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3"/>
          <p:cNvSpPr>
            <a:spLocks noGrp="1" noChangeArrowheads="1"/>
          </p:cNvSpPr>
          <p:nvPr>
            <p:ph type="title" idx="4294967295"/>
          </p:nvPr>
        </p:nvSpPr>
        <p:spPr bwMode="auto">
          <a:xfrm>
            <a:off x="503432" y="209326"/>
            <a:ext cx="7613151" cy="769441"/>
          </a:xfrm>
          <a:prstGeom prst="rect">
            <a:avLst/>
          </a:prstGeom>
          <a:noFill/>
          <a:ln>
            <a:noFill/>
            <a:prstDash/>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defRPr sz="2400">
                <a:solidFill>
                  <a:schemeClr val="tx1"/>
                </a:solidFill>
                <a:latin typeface="Calibri" pitchFamily="34" charset="0"/>
                <a:ea typeface="ＭＳ Ｐゴシック" pitchFamily="34" charset="-128"/>
              </a:defRPr>
            </a:lvl1pPr>
            <a:lvl2pPr marL="742950" indent="-285750">
              <a:defRPr sz="2400">
                <a:solidFill>
                  <a:schemeClr val="tx1"/>
                </a:solidFill>
                <a:latin typeface="Calibri" pitchFamily="34" charset="0"/>
                <a:ea typeface="ＭＳ Ｐゴシック" pitchFamily="34" charset="-128"/>
              </a:defRPr>
            </a:lvl2pPr>
            <a:lvl3pPr marL="1143000" indent="-228600">
              <a:defRPr sz="2400">
                <a:solidFill>
                  <a:schemeClr val="tx1"/>
                </a:solidFill>
                <a:latin typeface="Calibri" pitchFamily="34" charset="0"/>
                <a:ea typeface="ＭＳ Ｐゴシック" pitchFamily="34" charset="-128"/>
              </a:defRPr>
            </a:lvl3pPr>
            <a:lvl4pPr marL="1600200" indent="-228600">
              <a:defRPr sz="2400">
                <a:solidFill>
                  <a:schemeClr val="tx1"/>
                </a:solidFill>
                <a:latin typeface="Calibri" pitchFamily="34" charset="0"/>
                <a:ea typeface="ＭＳ Ｐゴシック" pitchFamily="34" charset="-128"/>
              </a:defRPr>
            </a:lvl4pPr>
            <a:lvl5pPr marL="2057400" indent="-228600">
              <a:defRPr sz="2400">
                <a:solidFill>
                  <a:schemeClr val="tx1"/>
                </a:solidFill>
                <a:latin typeface="Calibri"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Calibri"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Calibri"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Calibri"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Calibri" pitchFamily="34" charset="0"/>
                <a:ea typeface="ＭＳ Ｐゴシック" pitchFamily="34" charset="-128"/>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4400" b="1" i="0" u="none" strike="noStrike" kern="1200" cap="none" spc="0" normalizeH="0" baseline="0" noProof="0" dirty="0">
                <a:ln>
                  <a:noFill/>
                </a:ln>
                <a:solidFill>
                  <a:schemeClr val="bg1"/>
                </a:solidFill>
                <a:effectLst/>
                <a:uLnTx/>
                <a:uFillTx/>
                <a:latin typeface="+mj-lt"/>
                <a:ea typeface="ＭＳ Ｐゴシック" pitchFamily="34" charset="-128"/>
                <a:cs typeface="+mn-cs"/>
              </a:rPr>
              <a:t>Additional References</a:t>
            </a:r>
          </a:p>
        </p:txBody>
      </p:sp>
      <p:sp>
        <p:nvSpPr>
          <p:cNvPr id="21507" name="Rectangle 3"/>
          <p:cNvSpPr>
            <a:spLocks noGrp="1" noChangeArrowheads="1"/>
          </p:cNvSpPr>
          <p:nvPr>
            <p:ph idx="1"/>
          </p:nvPr>
        </p:nvSpPr>
        <p:spPr>
          <a:xfrm>
            <a:off x="670957" y="1310188"/>
            <a:ext cx="10821979" cy="4802936"/>
          </a:xfrm>
          <a:noFill/>
        </p:spPr>
        <p:txBody>
          <a:bodyPr>
            <a:normAutofit fontScale="92500" lnSpcReduction="20000"/>
          </a:bodyPr>
          <a:lstStyle/>
          <a:p>
            <a:pPr marL="0" indent="0">
              <a:lnSpc>
                <a:spcPct val="90000"/>
              </a:lnSpc>
              <a:buSzPct val="75000"/>
              <a:buNone/>
            </a:pPr>
            <a:r>
              <a:rPr lang="en-US" sz="2800" dirty="0"/>
              <a:t>Conflict of Interest Law:</a:t>
            </a:r>
          </a:p>
          <a:p>
            <a:pPr marL="0" indent="0">
              <a:lnSpc>
                <a:spcPct val="90000"/>
              </a:lnSpc>
              <a:buSzPct val="75000"/>
              <a:buNone/>
            </a:pPr>
            <a:endParaRPr lang="en-US" sz="2800" dirty="0"/>
          </a:p>
          <a:p>
            <a:pPr>
              <a:lnSpc>
                <a:spcPct val="90000"/>
              </a:lnSpc>
              <a:buSzPct val="75000"/>
            </a:pPr>
            <a:r>
              <a:rPr lang="en-US" sz="2800" dirty="0">
                <a:solidFill>
                  <a:srgbClr val="003366"/>
                </a:solidFill>
                <a:hlinkClick r:id="rId3"/>
              </a:rPr>
              <a:t>https://</a:t>
            </a:r>
            <a:r>
              <a:rPr lang="en-US" sz="2800" dirty="0">
                <a:solidFill>
                  <a:srgbClr val="003366"/>
                </a:solidFill>
                <a:hlinkClick r:id="" action="ppaction://noaction"/>
              </a:rPr>
              <a:t>www.mass.gov/laws-regulations-rulings-opinions-and-advisories</a:t>
            </a:r>
          </a:p>
          <a:p>
            <a:pPr>
              <a:lnSpc>
                <a:spcPct val="90000"/>
              </a:lnSpc>
              <a:buSzPct val="75000"/>
            </a:pPr>
            <a:endParaRPr lang="en-US" sz="2800" dirty="0">
              <a:solidFill>
                <a:srgbClr val="003366"/>
              </a:solidFill>
              <a:hlinkClick r:id="" action="ppaction://noaction"/>
            </a:endParaRPr>
          </a:p>
          <a:p>
            <a:pPr>
              <a:lnSpc>
                <a:spcPct val="90000"/>
              </a:lnSpc>
              <a:buSzPct val="75000"/>
            </a:pPr>
            <a:r>
              <a:rPr lang="en-US" sz="2800" dirty="0">
                <a:solidFill>
                  <a:srgbClr val="003366"/>
                </a:solidFill>
                <a:hlinkClick r:id="" action="ppaction://noaction"/>
              </a:rPr>
              <a:t>https</a:t>
            </a:r>
            <a:r>
              <a:rPr lang="en-US" sz="2800" dirty="0">
                <a:solidFill>
                  <a:srgbClr val="003366"/>
                </a:solidFill>
                <a:hlinkClick r:id="rId3"/>
              </a:rPr>
              <a:t>://www.mass.gov/learn-more-about-conflicts-of-interest</a:t>
            </a:r>
            <a:endParaRPr lang="en-US" sz="2800" dirty="0">
              <a:solidFill>
                <a:srgbClr val="003366"/>
              </a:solidFill>
            </a:endParaRPr>
          </a:p>
          <a:p>
            <a:pPr marL="0" indent="0">
              <a:lnSpc>
                <a:spcPct val="90000"/>
              </a:lnSpc>
              <a:buSzPct val="75000"/>
              <a:buNone/>
            </a:pPr>
            <a:endParaRPr lang="en-US" sz="2800" dirty="0"/>
          </a:p>
          <a:p>
            <a:pPr marL="0" indent="0">
              <a:lnSpc>
                <a:spcPct val="90000"/>
              </a:lnSpc>
              <a:buSzPct val="75000"/>
              <a:buNone/>
            </a:pPr>
            <a:r>
              <a:rPr lang="en-US" sz="2800" dirty="0"/>
              <a:t>Office of Attorney General, Open Meeting Law Website and Guide:</a:t>
            </a:r>
          </a:p>
          <a:p>
            <a:pPr marL="0" indent="0">
              <a:lnSpc>
                <a:spcPct val="90000"/>
              </a:lnSpc>
              <a:buSzPct val="75000"/>
              <a:buNone/>
            </a:pPr>
            <a:endParaRPr lang="en-US" sz="2800" dirty="0"/>
          </a:p>
          <a:p>
            <a:pPr>
              <a:lnSpc>
                <a:spcPct val="90000"/>
              </a:lnSpc>
              <a:buSzPct val="75000"/>
            </a:pPr>
            <a:r>
              <a:rPr lang="en-US" sz="2800" dirty="0">
                <a:solidFill>
                  <a:srgbClr val="003366"/>
                </a:solidFill>
                <a:hlinkClick r:id="rId4"/>
              </a:rPr>
              <a:t>https://www.mass.gov/files/documents/2017/09/25/2017%20Guide%20only.pdf</a:t>
            </a:r>
            <a:endParaRPr lang="en-US" sz="2800" dirty="0">
              <a:solidFill>
                <a:srgbClr val="003366"/>
              </a:solidFill>
            </a:endParaRPr>
          </a:p>
          <a:p>
            <a:pPr>
              <a:lnSpc>
                <a:spcPct val="90000"/>
              </a:lnSpc>
              <a:buSzPct val="75000"/>
            </a:pPr>
            <a:endParaRPr lang="en-US" sz="2800" dirty="0">
              <a:solidFill>
                <a:srgbClr val="003366"/>
              </a:solidFill>
              <a:hlinkClick r:id="rId5"/>
            </a:endParaRPr>
          </a:p>
          <a:p>
            <a:pPr>
              <a:lnSpc>
                <a:spcPct val="90000"/>
              </a:lnSpc>
              <a:buSzPct val="75000"/>
            </a:pPr>
            <a:r>
              <a:rPr lang="en-US" sz="2800" dirty="0">
                <a:solidFill>
                  <a:srgbClr val="003366"/>
                </a:solidFill>
                <a:hlinkClick r:id="rId5"/>
              </a:rPr>
              <a:t>http</a:t>
            </a:r>
            <a:r>
              <a:rPr lang="en-US" sz="2800" dirty="0">
                <a:solidFill>
                  <a:schemeClr val="accent1"/>
                </a:solidFill>
                <a:hlinkClick r:id="rId5"/>
              </a:rPr>
              <a:t>://www.mass.gov/ago/government-resources/open-meeting-law/</a:t>
            </a:r>
            <a:r>
              <a:rPr lang="en-US" sz="2800" dirty="0">
                <a:solidFill>
                  <a:schemeClr val="accent1"/>
                </a:solidFill>
              </a:rPr>
              <a:t> </a:t>
            </a:r>
          </a:p>
          <a:p>
            <a:pPr>
              <a:lnSpc>
                <a:spcPct val="90000"/>
              </a:lnSpc>
              <a:buFontTx/>
              <a:buNone/>
            </a:pPr>
            <a:r>
              <a:rPr lang="en-US" altLang="en-US" sz="2800" b="1" dirty="0">
                <a:solidFill>
                  <a:srgbClr val="FF0000"/>
                </a:solidFill>
              </a:rPr>
              <a:t>	</a:t>
            </a:r>
          </a:p>
          <a:p>
            <a:pPr>
              <a:lnSpc>
                <a:spcPct val="90000"/>
              </a:lnSpc>
              <a:buFontTx/>
              <a:buNone/>
            </a:pPr>
            <a:endParaRPr lang="en-US" altLang="en-US" sz="2800" dirty="0"/>
          </a:p>
        </p:txBody>
      </p:sp>
      <p:sp>
        <p:nvSpPr>
          <p:cNvPr id="21506" name="Rectangle 6"/>
          <p:cNvSpPr>
            <a:spLocks noGrp="1" noChangeArrowheads="1"/>
          </p:cNvSpPr>
          <p:nvPr>
            <p:ph type="sldNum" sz="quarter" idx="4"/>
          </p:nvPr>
        </p:nvSpPr>
        <p:spPr bwMode="auto">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defPPr>
              <a:defRPr lang="en-US"/>
            </a:defPPr>
            <a:lvl1pPr algn="r" rtl="0" eaLnBrk="1" fontAlgn="base" hangingPunct="1">
              <a:spcBef>
                <a:spcPct val="0"/>
              </a:spcBef>
              <a:spcAft>
                <a:spcPct val="0"/>
              </a:spcAft>
              <a:defRPr sz="1400" b="1" kern="1200">
                <a:solidFill>
                  <a:schemeClr val="tx1"/>
                </a:solidFill>
                <a:latin typeface="Calibri" pitchFamily="34" charset="0"/>
                <a:ea typeface="ＭＳ Ｐゴシック" pitchFamily="34" charset="-128"/>
                <a:cs typeface="+mn-cs"/>
              </a:defRPr>
            </a:lvl1pPr>
            <a:lvl2pPr marL="457200" algn="l" rtl="0" eaLnBrk="0" fontAlgn="base" hangingPunct="0">
              <a:spcBef>
                <a:spcPct val="0"/>
              </a:spcBef>
              <a:spcAft>
                <a:spcPct val="0"/>
              </a:spcAft>
              <a:defRPr kern="1200">
                <a:solidFill>
                  <a:schemeClr val="tx1"/>
                </a:solidFill>
                <a:latin typeface="Arial" charset="0"/>
                <a:ea typeface="ＭＳ Ｐゴシック" pitchFamily="34" charset="-128"/>
                <a:cs typeface="+mn-cs"/>
              </a:defRPr>
            </a:lvl2pPr>
            <a:lvl3pPr marL="914400" algn="l" rtl="0" eaLnBrk="0" fontAlgn="base" hangingPunct="0">
              <a:spcBef>
                <a:spcPct val="0"/>
              </a:spcBef>
              <a:spcAft>
                <a:spcPct val="0"/>
              </a:spcAft>
              <a:defRPr kern="1200">
                <a:solidFill>
                  <a:schemeClr val="tx1"/>
                </a:solidFill>
                <a:latin typeface="Arial" charset="0"/>
                <a:ea typeface="ＭＳ Ｐゴシック" pitchFamily="34" charset="-128"/>
                <a:cs typeface="+mn-cs"/>
              </a:defRPr>
            </a:lvl3pPr>
            <a:lvl4pPr marL="1371600" algn="l" rtl="0" eaLnBrk="0" fontAlgn="base" hangingPunct="0">
              <a:spcBef>
                <a:spcPct val="0"/>
              </a:spcBef>
              <a:spcAft>
                <a:spcPct val="0"/>
              </a:spcAft>
              <a:defRPr kern="1200">
                <a:solidFill>
                  <a:schemeClr val="tx1"/>
                </a:solidFill>
                <a:latin typeface="Arial" charset="0"/>
                <a:ea typeface="ＭＳ Ｐゴシック" pitchFamily="34" charset="-128"/>
                <a:cs typeface="+mn-cs"/>
              </a:defRPr>
            </a:lvl4pPr>
            <a:lvl5pPr marL="1828800" algn="l" rtl="0" eaLnBrk="0" fontAlgn="base" hangingPunct="0">
              <a:spcBef>
                <a:spcPct val="0"/>
              </a:spcBef>
              <a:spcAft>
                <a:spcPct val="0"/>
              </a:spcAft>
              <a:defRPr kern="1200">
                <a:solidFill>
                  <a:schemeClr val="tx1"/>
                </a:solidFill>
                <a:latin typeface="Arial" charset="0"/>
                <a:ea typeface="ＭＳ Ｐゴシック" pitchFamily="34" charset="-128"/>
                <a:cs typeface="+mn-cs"/>
              </a:defRPr>
            </a:lvl5pPr>
            <a:lvl6pPr marL="2286000" algn="l" defTabSz="914400" rtl="0" eaLnBrk="1" latinLnBrk="0" hangingPunct="1">
              <a:defRPr kern="1200">
                <a:solidFill>
                  <a:schemeClr val="tx1"/>
                </a:solidFill>
                <a:latin typeface="Arial" charset="0"/>
                <a:ea typeface="ＭＳ Ｐゴシック" pitchFamily="34" charset="-128"/>
                <a:cs typeface="+mn-cs"/>
              </a:defRPr>
            </a:lvl6pPr>
            <a:lvl7pPr marL="2743200" algn="l" defTabSz="914400" rtl="0" eaLnBrk="1" latinLnBrk="0" hangingPunct="1">
              <a:defRPr kern="1200">
                <a:solidFill>
                  <a:schemeClr val="tx1"/>
                </a:solidFill>
                <a:latin typeface="Arial" charset="0"/>
                <a:ea typeface="ＭＳ Ｐゴシック" pitchFamily="34" charset="-128"/>
                <a:cs typeface="+mn-cs"/>
              </a:defRPr>
            </a:lvl7pPr>
            <a:lvl8pPr marL="3200400" algn="l" defTabSz="914400" rtl="0" eaLnBrk="1" latinLnBrk="0" hangingPunct="1">
              <a:defRPr kern="1200">
                <a:solidFill>
                  <a:schemeClr val="tx1"/>
                </a:solidFill>
                <a:latin typeface="Arial" charset="0"/>
                <a:ea typeface="ＭＳ Ｐゴシック" pitchFamily="34" charset="-128"/>
                <a:cs typeface="+mn-cs"/>
              </a:defRPr>
            </a:lvl8pPr>
            <a:lvl9pPr marL="3657600" algn="l" defTabSz="914400" rtl="0" eaLnBrk="1" latinLnBrk="0" hangingPunct="1">
              <a:defRPr kern="1200">
                <a:solidFill>
                  <a:schemeClr val="tx1"/>
                </a:solidFill>
                <a:latin typeface="Arial" charset="0"/>
                <a:ea typeface="ＭＳ Ｐゴシック" pitchFamily="34" charset="-128"/>
                <a:cs typeface="+mn-cs"/>
              </a:defRPr>
            </a:lvl9pPr>
          </a:lstStyle>
          <a:p>
            <a:pPr>
              <a:defRPr/>
            </a:pPr>
            <a:r>
              <a:rPr lang="en-US" altLang="en-US"/>
              <a:t>Slide </a:t>
            </a:r>
            <a:fld id="{9A3CBEC9-3421-470A-8847-5F6DEB543E53}" type="slidenum">
              <a:rPr lang="en-US" altLang="en-US" smtClean="0"/>
              <a:pPr>
                <a:defRPr/>
              </a:pPr>
              <a:t>20</a:t>
            </a:fld>
            <a:endParaRPr lang="en-US" altLang="en-US" sz="1400" dirty="0"/>
          </a:p>
        </p:txBody>
      </p:sp>
    </p:spTree>
    <p:extLst>
      <p:ext uri="{BB962C8B-B14F-4D97-AF65-F5344CB8AC3E}">
        <p14:creationId xmlns:p14="http://schemas.microsoft.com/office/powerpoint/2010/main" val="305494237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C111DB-6857-40DE-BF27-690D71D83A79}"/>
              </a:ext>
            </a:extLst>
          </p:cNvPr>
          <p:cNvSpPr>
            <a:spLocks noGrp="1"/>
          </p:cNvSpPr>
          <p:nvPr>
            <p:ph type="title"/>
          </p:nvPr>
        </p:nvSpPr>
        <p:spPr>
          <a:xfrm>
            <a:off x="592822" y="-874654"/>
            <a:ext cx="10972800" cy="874654"/>
          </a:xfrm>
        </p:spPr>
        <p:txBody>
          <a:bodyPr vert="horz" lIns="91440" tIns="45720" rIns="91440" bIns="45720" rtlCol="0" anchor="b">
            <a:normAutofit fontScale="90000"/>
          </a:bodyPr>
          <a:lstStyle/>
          <a:p>
            <a:pPr marL="0" indent="0"/>
            <a:br>
              <a:rPr lang="en-US" dirty="0"/>
            </a:br>
            <a:br>
              <a:rPr lang="en-US" dirty="0"/>
            </a:br>
            <a:r>
              <a:rPr lang="en-US" dirty="0"/>
              <a:t>Overview: The Council’s Charge &amp; Deliverables</a:t>
            </a:r>
          </a:p>
        </p:txBody>
      </p:sp>
      <p:sp>
        <p:nvSpPr>
          <p:cNvPr id="3" name="Content Placeholder 2">
            <a:extLst>
              <a:ext uri="{FF2B5EF4-FFF2-40B4-BE49-F238E27FC236}">
                <a16:creationId xmlns:a16="http://schemas.microsoft.com/office/drawing/2014/main" id="{90B5BD10-D999-4976-B6A7-51BF778F11AF}"/>
              </a:ext>
              <a:ext uri="{C183D7F6-B498-43B3-948B-1728B52AA6E4}">
                <adec:decorative xmlns:adec="http://schemas.microsoft.com/office/drawing/2017/decorative" val="1"/>
              </a:ext>
            </a:extLst>
          </p:cNvPr>
          <p:cNvSpPr>
            <a:spLocks noGrp="1"/>
          </p:cNvSpPr>
          <p:nvPr>
            <p:ph idx="1"/>
          </p:nvPr>
        </p:nvSpPr>
        <p:spPr>
          <a:xfrm>
            <a:off x="609600" y="2311685"/>
            <a:ext cx="10972800" cy="1808252"/>
          </a:xfrm>
        </p:spPr>
        <p:txBody>
          <a:bodyPr>
            <a:normAutofit/>
          </a:bodyPr>
          <a:lstStyle/>
          <a:p>
            <a:pPr marL="0" indent="0" algn="ctr">
              <a:buNone/>
            </a:pPr>
            <a:r>
              <a:rPr lang="en-US" sz="4800" b="1" dirty="0"/>
              <a:t>Overview</a:t>
            </a:r>
          </a:p>
          <a:p>
            <a:pPr marL="0" indent="0" algn="ctr">
              <a:buNone/>
            </a:pPr>
            <a:r>
              <a:rPr lang="en-US" sz="4800" b="1" dirty="0"/>
              <a:t>The Council’s Charge &amp; Deliverables</a:t>
            </a:r>
            <a:endParaRPr lang="en-US" sz="4000" b="1" dirty="0"/>
          </a:p>
        </p:txBody>
      </p:sp>
      <p:sp>
        <p:nvSpPr>
          <p:cNvPr id="4" name="Slide Number Placeholder 3">
            <a:extLst>
              <a:ext uri="{FF2B5EF4-FFF2-40B4-BE49-F238E27FC236}">
                <a16:creationId xmlns:a16="http://schemas.microsoft.com/office/drawing/2014/main" id="{0070E3C8-F952-4E8A-A1FB-D02D0C2B5C24}"/>
              </a:ext>
            </a:extLst>
          </p:cNvPr>
          <p:cNvSpPr>
            <a:spLocks noGrp="1"/>
          </p:cNvSpPr>
          <p:nvPr>
            <p:ph type="sldNum" sz="quarter" idx="4"/>
          </p:nvPr>
        </p:nvSpPr>
        <p:spPr/>
        <p:txBody>
          <a:bodyPr/>
          <a:lstStyle/>
          <a:p>
            <a:fld id="{CA49D0EE-DE7F-324B-A84C-F36708423CDB}" type="slidenum">
              <a:rPr lang="en-US" smtClean="0">
                <a:solidFill>
                  <a:srgbClr val="464646">
                    <a:lumMod val="40000"/>
                    <a:lumOff val="60000"/>
                  </a:srgbClr>
                </a:solidFill>
              </a:rPr>
              <a:pPr/>
              <a:t>21</a:t>
            </a:fld>
            <a:endParaRPr lang="en-US" dirty="0">
              <a:solidFill>
                <a:srgbClr val="464646">
                  <a:lumMod val="40000"/>
                  <a:lumOff val="60000"/>
                </a:srgbClr>
              </a:solidFill>
            </a:endParaRPr>
          </a:p>
        </p:txBody>
      </p:sp>
    </p:spTree>
    <p:extLst>
      <p:ext uri="{BB962C8B-B14F-4D97-AF65-F5344CB8AC3E}">
        <p14:creationId xmlns:p14="http://schemas.microsoft.com/office/powerpoint/2010/main" val="214686567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93A7FC-5E3D-4E2F-99DC-4E5379C8EB21}"/>
              </a:ext>
            </a:extLst>
          </p:cNvPr>
          <p:cNvSpPr>
            <a:spLocks noGrp="1"/>
          </p:cNvSpPr>
          <p:nvPr>
            <p:ph type="title"/>
          </p:nvPr>
        </p:nvSpPr>
        <p:spPr/>
        <p:txBody>
          <a:bodyPr/>
          <a:lstStyle/>
          <a:p>
            <a:r>
              <a:rPr lang="en-US" dirty="0">
                <a:solidFill>
                  <a:schemeClr val="bg1"/>
                </a:solidFill>
              </a:rPr>
              <a:t>Statutory Authority</a:t>
            </a:r>
            <a:r>
              <a:rPr lang="en-US" dirty="0"/>
              <a:t>	</a:t>
            </a:r>
          </a:p>
        </p:txBody>
      </p:sp>
      <p:sp>
        <p:nvSpPr>
          <p:cNvPr id="3" name="Content Placeholder 2">
            <a:extLst>
              <a:ext uri="{FF2B5EF4-FFF2-40B4-BE49-F238E27FC236}">
                <a16:creationId xmlns:a16="http://schemas.microsoft.com/office/drawing/2014/main" id="{E50495AA-83B6-4A8A-9A84-512042444171}"/>
              </a:ext>
            </a:extLst>
          </p:cNvPr>
          <p:cNvSpPr>
            <a:spLocks noGrp="1"/>
          </p:cNvSpPr>
          <p:nvPr>
            <p:ph idx="1"/>
          </p:nvPr>
        </p:nvSpPr>
        <p:spPr>
          <a:xfrm>
            <a:off x="887506" y="1600200"/>
            <a:ext cx="10031506" cy="4329953"/>
          </a:xfrm>
        </p:spPr>
        <p:txBody>
          <a:bodyPr/>
          <a:lstStyle/>
          <a:p>
            <a:pPr marL="0" indent="0">
              <a:buNone/>
            </a:pPr>
            <a:r>
              <a:rPr lang="en-US" dirty="0"/>
              <a:t>Section 26 of Chapter 260 of the Acts of 2020, or the </a:t>
            </a:r>
            <a:r>
              <a:rPr lang="en-US" i="1" dirty="0"/>
              <a:t>Health Care Omnibus </a:t>
            </a:r>
            <a:r>
              <a:rPr lang="en-US" dirty="0"/>
              <a:t>bill establishes a special advisory council, chaired by the Commissioner of the Department of Public Health, or her designee, </a:t>
            </a:r>
            <a:r>
              <a:rPr lang="en-US" b="1" dirty="0">
                <a:solidFill>
                  <a:srgbClr val="0070C0"/>
                </a:solidFill>
              </a:rPr>
              <a:t>to advise the commissioner on research, diagnosis, treatment and education </a:t>
            </a:r>
            <a:r>
              <a:rPr lang="en-US" dirty="0"/>
              <a:t>relating to pediatric autoimmune neuropsychiatric disorder associated with streptococcal infections and pediatric acute neuropsychiatric syndrome (PANDAS/PANS).  </a:t>
            </a:r>
          </a:p>
          <a:p>
            <a:endParaRPr lang="en-US" dirty="0"/>
          </a:p>
          <a:p>
            <a:endParaRPr lang="en-US" dirty="0"/>
          </a:p>
        </p:txBody>
      </p:sp>
      <p:sp>
        <p:nvSpPr>
          <p:cNvPr id="4" name="Slide Number Placeholder 3">
            <a:extLst>
              <a:ext uri="{FF2B5EF4-FFF2-40B4-BE49-F238E27FC236}">
                <a16:creationId xmlns:a16="http://schemas.microsoft.com/office/drawing/2014/main" id="{82FB4265-4CF4-4738-AB49-D5EFE2E25036}"/>
              </a:ext>
            </a:extLst>
          </p:cNvPr>
          <p:cNvSpPr>
            <a:spLocks noGrp="1"/>
          </p:cNvSpPr>
          <p:nvPr>
            <p:ph type="sldNum" sz="quarter" idx="4"/>
          </p:nvPr>
        </p:nvSpPr>
        <p:spPr/>
        <p:txBody>
          <a:bodyPr/>
          <a:lstStyle/>
          <a:p>
            <a:fld id="{CA49D0EE-DE7F-324B-A84C-F36708423CDB}" type="slidenum">
              <a:rPr lang="en-US" smtClean="0">
                <a:solidFill>
                  <a:srgbClr val="464646">
                    <a:lumMod val="40000"/>
                    <a:lumOff val="60000"/>
                  </a:srgbClr>
                </a:solidFill>
              </a:rPr>
              <a:pPr/>
              <a:t>22</a:t>
            </a:fld>
            <a:endParaRPr lang="en-US" dirty="0">
              <a:solidFill>
                <a:srgbClr val="464646">
                  <a:lumMod val="40000"/>
                  <a:lumOff val="60000"/>
                </a:srgbClr>
              </a:solidFill>
            </a:endParaRPr>
          </a:p>
        </p:txBody>
      </p:sp>
    </p:spTree>
    <p:extLst>
      <p:ext uri="{BB962C8B-B14F-4D97-AF65-F5344CB8AC3E}">
        <p14:creationId xmlns:p14="http://schemas.microsoft.com/office/powerpoint/2010/main" val="367318855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C638BC-3168-4E36-9F84-FCB3642F5396}"/>
              </a:ext>
            </a:extLst>
          </p:cNvPr>
          <p:cNvSpPr>
            <a:spLocks noGrp="1"/>
          </p:cNvSpPr>
          <p:nvPr>
            <p:ph type="title"/>
          </p:nvPr>
        </p:nvSpPr>
        <p:spPr/>
        <p:txBody>
          <a:bodyPr/>
          <a:lstStyle/>
          <a:p>
            <a:r>
              <a:rPr lang="en-US" dirty="0">
                <a:solidFill>
                  <a:schemeClr val="bg1"/>
                </a:solidFill>
              </a:rPr>
              <a:t>Statutory Requirements</a:t>
            </a:r>
          </a:p>
        </p:txBody>
      </p:sp>
      <p:sp>
        <p:nvSpPr>
          <p:cNvPr id="3" name="Content Placeholder 2">
            <a:extLst>
              <a:ext uri="{FF2B5EF4-FFF2-40B4-BE49-F238E27FC236}">
                <a16:creationId xmlns:a16="http://schemas.microsoft.com/office/drawing/2014/main" id="{011A9159-29BB-4D1A-BA9B-B00DE9F9A6BA}"/>
              </a:ext>
            </a:extLst>
          </p:cNvPr>
          <p:cNvSpPr>
            <a:spLocks noGrp="1"/>
          </p:cNvSpPr>
          <p:nvPr>
            <p:ph idx="1"/>
          </p:nvPr>
        </p:nvSpPr>
        <p:spPr>
          <a:xfrm>
            <a:off x="431515" y="1017142"/>
            <a:ext cx="11404314" cy="5145647"/>
          </a:xfrm>
        </p:spPr>
        <p:txBody>
          <a:bodyPr>
            <a:noAutofit/>
          </a:bodyPr>
          <a:lstStyle/>
          <a:p>
            <a:pPr marL="0" marR="0" indent="0">
              <a:lnSpc>
                <a:spcPct val="115000"/>
              </a:lnSpc>
              <a:spcBef>
                <a:spcPts val="0"/>
              </a:spcBef>
              <a:spcAft>
                <a:spcPts val="0"/>
              </a:spcAft>
              <a:buNone/>
            </a:pPr>
            <a:r>
              <a:rPr lang="en-US" sz="2800" b="1" dirty="0">
                <a:effectLst/>
                <a:ea typeface="Times New Roman" panose="02020603050405020304" pitchFamily="18" charset="0"/>
                <a:cs typeface="Times New Roman" panose="02020603050405020304" pitchFamily="18" charset="0"/>
              </a:rPr>
              <a:t>The council is r</a:t>
            </a:r>
            <a:r>
              <a:rPr lang="en-US" sz="2800" b="1" dirty="0">
                <a:ea typeface="Times New Roman" panose="02020603050405020304" pitchFamily="18" charset="0"/>
                <a:cs typeface="Times New Roman" panose="02020603050405020304" pitchFamily="18" charset="0"/>
              </a:rPr>
              <a:t>equired to </a:t>
            </a:r>
            <a:r>
              <a:rPr lang="en-US" sz="2800" b="1" dirty="0">
                <a:effectLst/>
                <a:ea typeface="Times New Roman" panose="02020603050405020304" pitchFamily="18" charset="0"/>
                <a:cs typeface="Times New Roman" panose="02020603050405020304" pitchFamily="18" charset="0"/>
              </a:rPr>
              <a:t>create an annual report to the DPH Commissioner with recommendations for:</a:t>
            </a:r>
          </a:p>
          <a:p>
            <a:pPr>
              <a:lnSpc>
                <a:spcPct val="115000"/>
              </a:lnSpc>
              <a:spcBef>
                <a:spcPts val="0"/>
              </a:spcBef>
            </a:pPr>
            <a:r>
              <a:rPr lang="en-US" sz="2400" b="1" dirty="0">
                <a:solidFill>
                  <a:srgbClr val="0070C0"/>
                </a:solidFill>
                <a:effectLst/>
                <a:ea typeface="Times New Roman" panose="02020603050405020304" pitchFamily="18" charset="0"/>
                <a:cs typeface="Times New Roman" panose="02020603050405020304" pitchFamily="18" charset="0"/>
              </a:rPr>
              <a:t>practice guidelines </a:t>
            </a:r>
            <a:r>
              <a:rPr lang="en-US" sz="2400" dirty="0">
                <a:effectLst/>
                <a:ea typeface="Times New Roman" panose="02020603050405020304" pitchFamily="18" charset="0"/>
                <a:cs typeface="Times New Roman" panose="02020603050405020304" pitchFamily="18" charset="0"/>
              </a:rPr>
              <a:t>for the diagnosis and treatment of the disorder and syndrome;</a:t>
            </a:r>
          </a:p>
          <a:p>
            <a:pPr>
              <a:lnSpc>
                <a:spcPct val="115000"/>
              </a:lnSpc>
              <a:spcBef>
                <a:spcPts val="0"/>
              </a:spcBef>
            </a:pPr>
            <a:r>
              <a:rPr lang="en-US" sz="2400" dirty="0">
                <a:effectLst/>
                <a:ea typeface="Times New Roman" panose="02020603050405020304" pitchFamily="18" charset="0"/>
                <a:cs typeface="Times New Roman" panose="02020603050405020304" pitchFamily="18" charset="0"/>
              </a:rPr>
              <a:t>development of </a:t>
            </a:r>
            <a:r>
              <a:rPr lang="en-US" sz="2400" b="1" dirty="0">
                <a:solidFill>
                  <a:srgbClr val="0070C0"/>
                </a:solidFill>
                <a:effectLst/>
                <a:ea typeface="Times New Roman" panose="02020603050405020304" pitchFamily="18" charset="0"/>
                <a:cs typeface="Times New Roman" panose="02020603050405020304" pitchFamily="18" charset="0"/>
              </a:rPr>
              <a:t>screening protocols</a:t>
            </a:r>
            <a:r>
              <a:rPr lang="en-US" sz="2400" dirty="0">
                <a:effectLst/>
                <a:ea typeface="Times New Roman" panose="02020603050405020304" pitchFamily="18" charset="0"/>
                <a:cs typeface="Times New Roman" panose="02020603050405020304" pitchFamily="18" charset="0"/>
              </a:rPr>
              <a:t>; </a:t>
            </a:r>
          </a:p>
          <a:p>
            <a:pPr>
              <a:lnSpc>
                <a:spcPct val="115000"/>
              </a:lnSpc>
              <a:spcBef>
                <a:spcPts val="0"/>
              </a:spcBef>
            </a:pPr>
            <a:r>
              <a:rPr lang="en-US" sz="2400" dirty="0">
                <a:effectLst/>
                <a:ea typeface="Times New Roman" panose="02020603050405020304" pitchFamily="18" charset="0"/>
                <a:cs typeface="Times New Roman" panose="02020603050405020304" pitchFamily="18" charset="0"/>
              </a:rPr>
              <a:t>mechanisms to increase </a:t>
            </a:r>
            <a:r>
              <a:rPr lang="en-US" sz="2400" b="1" dirty="0">
                <a:solidFill>
                  <a:srgbClr val="0070C0"/>
                </a:solidFill>
                <a:effectLst/>
                <a:ea typeface="Times New Roman" panose="02020603050405020304" pitchFamily="18" charset="0"/>
                <a:cs typeface="Times New Roman" panose="02020603050405020304" pitchFamily="18" charset="0"/>
              </a:rPr>
              <a:t>clinical awareness and education </a:t>
            </a:r>
            <a:r>
              <a:rPr lang="en-US" sz="2400" dirty="0">
                <a:effectLst/>
                <a:ea typeface="Times New Roman" panose="02020603050405020304" pitchFamily="18" charset="0"/>
                <a:cs typeface="Times New Roman" panose="02020603050405020304" pitchFamily="18" charset="0"/>
              </a:rPr>
              <a:t>regarding the disorder and syndrome among physicians, including pediatricians, school-based health centers and providers of mental health services; </a:t>
            </a:r>
          </a:p>
          <a:p>
            <a:pPr>
              <a:lnSpc>
                <a:spcPct val="115000"/>
              </a:lnSpc>
              <a:spcBef>
                <a:spcPts val="0"/>
              </a:spcBef>
            </a:pPr>
            <a:r>
              <a:rPr lang="en-US" sz="2400" b="1" dirty="0">
                <a:solidFill>
                  <a:srgbClr val="0070C0"/>
                </a:solidFill>
                <a:effectLst/>
                <a:ea typeface="Times New Roman" panose="02020603050405020304" pitchFamily="18" charset="0"/>
                <a:cs typeface="Times New Roman" panose="02020603050405020304" pitchFamily="18" charset="0"/>
              </a:rPr>
              <a:t>outreach to educators and parents </a:t>
            </a:r>
            <a:r>
              <a:rPr lang="en-US" sz="2400" dirty="0">
                <a:effectLst/>
                <a:ea typeface="Times New Roman" panose="02020603050405020304" pitchFamily="18" charset="0"/>
                <a:cs typeface="Times New Roman" panose="02020603050405020304" pitchFamily="18" charset="0"/>
              </a:rPr>
              <a:t>to increase awareness of the disorder and syndrome; and </a:t>
            </a:r>
          </a:p>
          <a:p>
            <a:pPr>
              <a:lnSpc>
                <a:spcPct val="115000"/>
              </a:lnSpc>
              <a:spcBef>
                <a:spcPts val="0"/>
              </a:spcBef>
            </a:pPr>
            <a:r>
              <a:rPr lang="en-US" sz="2400" b="1" dirty="0">
                <a:solidFill>
                  <a:srgbClr val="0070C0"/>
                </a:solidFill>
                <a:effectLst/>
                <a:ea typeface="Times New Roman" panose="02020603050405020304" pitchFamily="18" charset="0"/>
                <a:cs typeface="Times New Roman" panose="02020603050405020304" pitchFamily="18" charset="0"/>
              </a:rPr>
              <a:t>development of a network of volunteer experts </a:t>
            </a:r>
            <a:r>
              <a:rPr lang="en-US" sz="2400" dirty="0">
                <a:effectLst/>
                <a:ea typeface="Times New Roman" panose="02020603050405020304" pitchFamily="18" charset="0"/>
                <a:cs typeface="Times New Roman" panose="02020603050405020304" pitchFamily="18" charset="0"/>
              </a:rPr>
              <a:t>on the diagnosis and treatment of the disorder and syndrome.</a:t>
            </a:r>
            <a:endParaRPr lang="en-US" sz="2400" dirty="0">
              <a:solidFill>
                <a:srgbClr val="000000"/>
              </a:solidFill>
              <a:effectLst/>
              <a:ea typeface="Times New Roman" panose="02020603050405020304" pitchFamily="18" charset="0"/>
              <a:cs typeface="Times New Roman" panose="02020603050405020304" pitchFamily="18" charset="0"/>
            </a:endParaRPr>
          </a:p>
        </p:txBody>
      </p:sp>
      <p:sp>
        <p:nvSpPr>
          <p:cNvPr id="4" name="Slide Number Placeholder 3">
            <a:extLst>
              <a:ext uri="{FF2B5EF4-FFF2-40B4-BE49-F238E27FC236}">
                <a16:creationId xmlns:a16="http://schemas.microsoft.com/office/drawing/2014/main" id="{52B89AD8-4D04-4769-AFA9-77638B052497}"/>
              </a:ext>
            </a:extLst>
          </p:cNvPr>
          <p:cNvSpPr>
            <a:spLocks noGrp="1"/>
          </p:cNvSpPr>
          <p:nvPr>
            <p:ph type="sldNum" sz="quarter" idx="4"/>
          </p:nvPr>
        </p:nvSpPr>
        <p:spPr/>
        <p:txBody>
          <a:bodyPr/>
          <a:lstStyle/>
          <a:p>
            <a:fld id="{CA49D0EE-DE7F-324B-A84C-F36708423CDB}" type="slidenum">
              <a:rPr lang="en-US" smtClean="0">
                <a:solidFill>
                  <a:srgbClr val="464646">
                    <a:lumMod val="40000"/>
                    <a:lumOff val="60000"/>
                  </a:srgbClr>
                </a:solidFill>
              </a:rPr>
              <a:pPr/>
              <a:t>23</a:t>
            </a:fld>
            <a:endParaRPr lang="en-US" dirty="0">
              <a:solidFill>
                <a:srgbClr val="464646">
                  <a:lumMod val="40000"/>
                  <a:lumOff val="60000"/>
                </a:srgbClr>
              </a:solidFill>
            </a:endParaRPr>
          </a:p>
        </p:txBody>
      </p:sp>
    </p:spTree>
    <p:extLst>
      <p:ext uri="{BB962C8B-B14F-4D97-AF65-F5344CB8AC3E}">
        <p14:creationId xmlns:p14="http://schemas.microsoft.com/office/powerpoint/2010/main" val="119901217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36A719-7B10-42CF-A5CE-A01AEEDDF252}"/>
              </a:ext>
            </a:extLst>
          </p:cNvPr>
          <p:cNvSpPr>
            <a:spLocks noGrp="1"/>
          </p:cNvSpPr>
          <p:nvPr>
            <p:ph type="title"/>
          </p:nvPr>
        </p:nvSpPr>
        <p:spPr/>
        <p:txBody>
          <a:bodyPr/>
          <a:lstStyle/>
          <a:p>
            <a:r>
              <a:rPr lang="en-US" dirty="0">
                <a:solidFill>
                  <a:schemeClr val="bg1"/>
                </a:solidFill>
              </a:rPr>
              <a:t>Statutory Requirements</a:t>
            </a:r>
            <a:r>
              <a:rPr lang="en-US">
                <a:solidFill>
                  <a:schemeClr val="bg1"/>
                </a:solidFill>
              </a:rPr>
              <a:t>: Allowable Actions</a:t>
            </a:r>
            <a:endParaRPr lang="en-US" dirty="0">
              <a:solidFill>
                <a:schemeClr val="bg1"/>
              </a:solidFill>
            </a:endParaRPr>
          </a:p>
        </p:txBody>
      </p:sp>
      <p:sp>
        <p:nvSpPr>
          <p:cNvPr id="3" name="Content Placeholder 2">
            <a:extLst>
              <a:ext uri="{FF2B5EF4-FFF2-40B4-BE49-F238E27FC236}">
                <a16:creationId xmlns:a16="http://schemas.microsoft.com/office/drawing/2014/main" id="{9196E8F7-0F43-496D-8D41-FFD471FED605}"/>
              </a:ext>
            </a:extLst>
          </p:cNvPr>
          <p:cNvSpPr>
            <a:spLocks noGrp="1"/>
          </p:cNvSpPr>
          <p:nvPr>
            <p:ph idx="1"/>
          </p:nvPr>
        </p:nvSpPr>
        <p:spPr>
          <a:xfrm>
            <a:off x="592822" y="1428108"/>
            <a:ext cx="10972800" cy="4492572"/>
          </a:xfrm>
        </p:spPr>
        <p:txBody>
          <a:bodyPr>
            <a:noAutofit/>
          </a:bodyPr>
          <a:lstStyle/>
          <a:p>
            <a:pPr>
              <a:lnSpc>
                <a:spcPct val="115000"/>
              </a:lnSpc>
              <a:spcBef>
                <a:spcPts val="0"/>
              </a:spcBef>
            </a:pPr>
            <a:r>
              <a:rPr lang="en-US" sz="2400" dirty="0">
                <a:solidFill>
                  <a:srgbClr val="000000"/>
                </a:solidFill>
                <a:effectLst/>
                <a:ea typeface="Times New Roman" panose="02020603050405020304" pitchFamily="18" charset="0"/>
                <a:cs typeface="Times New Roman" panose="02020603050405020304" pitchFamily="18" charset="0"/>
              </a:rPr>
              <a:t>The advisory council </a:t>
            </a:r>
            <a:r>
              <a:rPr lang="en-US" sz="2400" b="1" dirty="0">
                <a:solidFill>
                  <a:srgbClr val="0070C0"/>
                </a:solidFill>
                <a:effectLst/>
                <a:ea typeface="Times New Roman" panose="02020603050405020304" pitchFamily="18" charset="0"/>
                <a:cs typeface="Times New Roman" panose="02020603050405020304" pitchFamily="18" charset="0"/>
              </a:rPr>
              <a:t>may request from all state agencies</a:t>
            </a:r>
            <a:r>
              <a:rPr lang="en-US" sz="2400" dirty="0">
                <a:solidFill>
                  <a:srgbClr val="000000"/>
                </a:solidFill>
                <a:effectLst/>
                <a:ea typeface="Times New Roman" panose="02020603050405020304" pitchFamily="18" charset="0"/>
                <a:cs typeface="Times New Roman" panose="02020603050405020304" pitchFamily="18" charset="0"/>
              </a:rPr>
              <a:t> such information and assistance as the council may require.</a:t>
            </a:r>
          </a:p>
          <a:p>
            <a:pPr>
              <a:lnSpc>
                <a:spcPct val="115000"/>
              </a:lnSpc>
              <a:spcBef>
                <a:spcPts val="0"/>
              </a:spcBef>
            </a:pPr>
            <a:endParaRPr lang="en-US" sz="2400" dirty="0">
              <a:solidFill>
                <a:srgbClr val="000000"/>
              </a:solidFill>
              <a:effectLst/>
              <a:ea typeface="Times New Roman" panose="02020603050405020304" pitchFamily="18" charset="0"/>
              <a:cs typeface="Times New Roman" panose="02020603050405020304" pitchFamily="18" charset="0"/>
            </a:endParaRPr>
          </a:p>
          <a:p>
            <a:pPr>
              <a:lnSpc>
                <a:spcPct val="115000"/>
              </a:lnSpc>
              <a:spcBef>
                <a:spcPts val="0"/>
              </a:spcBef>
            </a:pPr>
            <a:r>
              <a:rPr lang="en-US" sz="2400" dirty="0">
                <a:solidFill>
                  <a:srgbClr val="000000"/>
                </a:solidFill>
                <a:effectLst/>
                <a:ea typeface="Times New Roman" panose="02020603050405020304" pitchFamily="18" charset="0"/>
                <a:cs typeface="Times New Roman" panose="02020603050405020304" pitchFamily="18" charset="0"/>
              </a:rPr>
              <a:t>The advisory council </a:t>
            </a:r>
            <a:r>
              <a:rPr lang="en-US" sz="2400" b="1" dirty="0">
                <a:solidFill>
                  <a:srgbClr val="0070C0"/>
                </a:solidFill>
                <a:effectLst/>
                <a:ea typeface="Times New Roman" panose="02020603050405020304" pitchFamily="18" charset="0"/>
                <a:cs typeface="Times New Roman" panose="02020603050405020304" pitchFamily="18" charset="0"/>
              </a:rPr>
              <a:t>may accept and solicit funds</a:t>
            </a:r>
            <a:r>
              <a:rPr lang="en-US" sz="2400" dirty="0">
                <a:solidFill>
                  <a:srgbClr val="000000"/>
                </a:solidFill>
                <a:effectLst/>
                <a:ea typeface="Times New Roman" panose="02020603050405020304" pitchFamily="18" charset="0"/>
                <a:cs typeface="Times New Roman" panose="02020603050405020304" pitchFamily="18" charset="0"/>
              </a:rPr>
              <a:t>, including any gifts, donations, grants or bequests or any federal funds, for any of the purposes of this section. </a:t>
            </a:r>
          </a:p>
          <a:p>
            <a:pPr>
              <a:lnSpc>
                <a:spcPct val="115000"/>
              </a:lnSpc>
              <a:spcBef>
                <a:spcPts val="0"/>
              </a:spcBef>
            </a:pPr>
            <a:endParaRPr lang="en-US" sz="2800" dirty="0">
              <a:solidFill>
                <a:srgbClr val="000000"/>
              </a:solidFill>
              <a:effectLst/>
              <a:ea typeface="Times New Roman" panose="02020603050405020304" pitchFamily="18" charset="0"/>
              <a:cs typeface="Times New Roman" panose="02020603050405020304" pitchFamily="18" charset="0"/>
            </a:endParaRPr>
          </a:p>
          <a:p>
            <a:pPr lvl="1">
              <a:lnSpc>
                <a:spcPct val="115000"/>
              </a:lnSpc>
              <a:spcBef>
                <a:spcPts val="0"/>
              </a:spcBef>
            </a:pPr>
            <a:r>
              <a:rPr lang="en-US" sz="2000" i="1" dirty="0">
                <a:solidFill>
                  <a:srgbClr val="000000"/>
                </a:solidFill>
                <a:effectLst/>
                <a:ea typeface="Times New Roman" panose="02020603050405020304" pitchFamily="18" charset="0"/>
                <a:cs typeface="Times New Roman" panose="02020603050405020304" pitchFamily="18" charset="0"/>
              </a:rPr>
              <a:t>Such funds shall be deposited in a separate account with the state treasurer, be received by the treasurer on behalf of the commonwealth and be expended by the advisory council in accordance with the law.</a:t>
            </a:r>
          </a:p>
          <a:p>
            <a:pPr marL="0" indent="0">
              <a:lnSpc>
                <a:spcPct val="115000"/>
              </a:lnSpc>
              <a:spcBef>
                <a:spcPts val="0"/>
              </a:spcBef>
              <a:buNone/>
            </a:pPr>
            <a:endParaRPr lang="en-US" sz="2000" dirty="0"/>
          </a:p>
        </p:txBody>
      </p:sp>
      <p:sp>
        <p:nvSpPr>
          <p:cNvPr id="4" name="Slide Number Placeholder 3">
            <a:extLst>
              <a:ext uri="{FF2B5EF4-FFF2-40B4-BE49-F238E27FC236}">
                <a16:creationId xmlns:a16="http://schemas.microsoft.com/office/drawing/2014/main" id="{1805BA7A-D82D-4E5B-8A1E-4EAA3E0CCD3B}"/>
              </a:ext>
            </a:extLst>
          </p:cNvPr>
          <p:cNvSpPr>
            <a:spLocks noGrp="1"/>
          </p:cNvSpPr>
          <p:nvPr>
            <p:ph type="sldNum" sz="quarter" idx="4"/>
          </p:nvPr>
        </p:nvSpPr>
        <p:spPr/>
        <p:txBody>
          <a:bodyPr/>
          <a:lstStyle/>
          <a:p>
            <a:fld id="{CA49D0EE-DE7F-324B-A84C-F36708423CDB}" type="slidenum">
              <a:rPr lang="en-US" smtClean="0">
                <a:solidFill>
                  <a:srgbClr val="464646">
                    <a:lumMod val="40000"/>
                    <a:lumOff val="60000"/>
                  </a:srgbClr>
                </a:solidFill>
              </a:rPr>
              <a:pPr/>
              <a:t>24</a:t>
            </a:fld>
            <a:endParaRPr lang="en-US" dirty="0">
              <a:solidFill>
                <a:srgbClr val="464646">
                  <a:lumMod val="40000"/>
                  <a:lumOff val="60000"/>
                </a:srgbClr>
              </a:solidFill>
            </a:endParaRPr>
          </a:p>
        </p:txBody>
      </p:sp>
    </p:spTree>
    <p:extLst>
      <p:ext uri="{BB962C8B-B14F-4D97-AF65-F5344CB8AC3E}">
        <p14:creationId xmlns:p14="http://schemas.microsoft.com/office/powerpoint/2010/main" val="177681984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F91C0D-8319-48EB-8976-DB3059785CB0}"/>
              </a:ext>
            </a:extLst>
          </p:cNvPr>
          <p:cNvSpPr>
            <a:spLocks noGrp="1"/>
          </p:cNvSpPr>
          <p:nvPr>
            <p:ph type="title"/>
          </p:nvPr>
        </p:nvSpPr>
        <p:spPr>
          <a:xfrm>
            <a:off x="592822" y="-874654"/>
            <a:ext cx="10972800" cy="874654"/>
          </a:xfrm>
        </p:spPr>
        <p:txBody>
          <a:bodyPr vert="horz" lIns="91440" tIns="45720" rIns="91440" bIns="45720" rtlCol="0" anchor="b">
            <a:normAutofit/>
          </a:bodyPr>
          <a:lstStyle/>
          <a:p>
            <a:r>
              <a:rPr lang="en-US" dirty="0"/>
              <a:t>Council Member Expectations</a:t>
            </a:r>
          </a:p>
        </p:txBody>
      </p:sp>
      <p:sp>
        <p:nvSpPr>
          <p:cNvPr id="3" name="Content Placeholder 2">
            <a:extLst>
              <a:ext uri="{FF2B5EF4-FFF2-40B4-BE49-F238E27FC236}">
                <a16:creationId xmlns:a16="http://schemas.microsoft.com/office/drawing/2014/main" id="{DB1397F4-B32C-4B04-A76A-5872E8FF8854}"/>
              </a:ext>
              <a:ext uri="{C183D7F6-B498-43B3-948B-1728B52AA6E4}">
                <adec:decorative xmlns:adec="http://schemas.microsoft.com/office/drawing/2017/decorative" val="1"/>
              </a:ext>
            </a:extLst>
          </p:cNvPr>
          <p:cNvSpPr>
            <a:spLocks noGrp="1"/>
          </p:cNvSpPr>
          <p:nvPr>
            <p:ph idx="1"/>
          </p:nvPr>
        </p:nvSpPr>
        <p:spPr>
          <a:xfrm>
            <a:off x="609600" y="2692471"/>
            <a:ext cx="10972800" cy="1473057"/>
          </a:xfrm>
        </p:spPr>
        <p:txBody>
          <a:bodyPr>
            <a:normAutofit/>
          </a:bodyPr>
          <a:lstStyle/>
          <a:p>
            <a:pPr marL="0" indent="0" algn="ctr">
              <a:buNone/>
            </a:pPr>
            <a:r>
              <a:rPr lang="en-US" sz="4800" b="1" dirty="0"/>
              <a:t>Council Member Expectations</a:t>
            </a:r>
            <a:endParaRPr lang="en-US" sz="3600" b="1" dirty="0"/>
          </a:p>
        </p:txBody>
      </p:sp>
      <p:sp>
        <p:nvSpPr>
          <p:cNvPr id="4" name="Slide Number Placeholder 3">
            <a:extLst>
              <a:ext uri="{FF2B5EF4-FFF2-40B4-BE49-F238E27FC236}">
                <a16:creationId xmlns:a16="http://schemas.microsoft.com/office/drawing/2014/main" id="{0505E8CB-A307-46C5-8ADF-3FFDFD3D506B}"/>
              </a:ext>
            </a:extLst>
          </p:cNvPr>
          <p:cNvSpPr>
            <a:spLocks noGrp="1"/>
          </p:cNvSpPr>
          <p:nvPr>
            <p:ph type="sldNum" sz="quarter" idx="4"/>
          </p:nvPr>
        </p:nvSpPr>
        <p:spPr/>
        <p:txBody>
          <a:bodyPr/>
          <a:lstStyle/>
          <a:p>
            <a:fld id="{CA49D0EE-DE7F-324B-A84C-F36708423CDB}" type="slidenum">
              <a:rPr lang="en-US" smtClean="0">
                <a:solidFill>
                  <a:srgbClr val="464646">
                    <a:lumMod val="40000"/>
                    <a:lumOff val="60000"/>
                  </a:srgbClr>
                </a:solidFill>
              </a:rPr>
              <a:pPr/>
              <a:t>25</a:t>
            </a:fld>
            <a:endParaRPr lang="en-US" dirty="0">
              <a:solidFill>
                <a:srgbClr val="464646">
                  <a:lumMod val="40000"/>
                  <a:lumOff val="60000"/>
                </a:srgbClr>
              </a:solidFill>
            </a:endParaRPr>
          </a:p>
        </p:txBody>
      </p:sp>
    </p:spTree>
    <p:extLst>
      <p:ext uri="{BB962C8B-B14F-4D97-AF65-F5344CB8AC3E}">
        <p14:creationId xmlns:p14="http://schemas.microsoft.com/office/powerpoint/2010/main" val="154769520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C638BC-3168-4E36-9F84-FCB3642F5396}"/>
              </a:ext>
            </a:extLst>
          </p:cNvPr>
          <p:cNvSpPr>
            <a:spLocks noGrp="1"/>
          </p:cNvSpPr>
          <p:nvPr>
            <p:ph type="title"/>
          </p:nvPr>
        </p:nvSpPr>
        <p:spPr/>
        <p:txBody>
          <a:bodyPr/>
          <a:lstStyle/>
          <a:p>
            <a:r>
              <a:rPr lang="en-US" dirty="0">
                <a:solidFill>
                  <a:schemeClr val="bg1"/>
                </a:solidFill>
              </a:rPr>
              <a:t>Advisory Council Member Requirements</a:t>
            </a:r>
          </a:p>
        </p:txBody>
      </p:sp>
      <p:sp>
        <p:nvSpPr>
          <p:cNvPr id="3" name="Content Placeholder 2">
            <a:extLst>
              <a:ext uri="{FF2B5EF4-FFF2-40B4-BE49-F238E27FC236}">
                <a16:creationId xmlns:a16="http://schemas.microsoft.com/office/drawing/2014/main" id="{011A9159-29BB-4D1A-BA9B-B00DE9F9A6BA}"/>
              </a:ext>
            </a:extLst>
          </p:cNvPr>
          <p:cNvSpPr>
            <a:spLocks noGrp="1"/>
          </p:cNvSpPr>
          <p:nvPr>
            <p:ph idx="1"/>
          </p:nvPr>
        </p:nvSpPr>
        <p:spPr>
          <a:xfrm>
            <a:off x="774449" y="1260876"/>
            <a:ext cx="10791173" cy="4901913"/>
          </a:xfrm>
        </p:spPr>
        <p:txBody>
          <a:bodyPr>
            <a:noAutofit/>
          </a:bodyPr>
          <a:lstStyle/>
          <a:p>
            <a:pPr marL="0" marR="0" indent="0">
              <a:lnSpc>
                <a:spcPct val="115000"/>
              </a:lnSpc>
              <a:spcBef>
                <a:spcPts val="0"/>
              </a:spcBef>
              <a:spcAft>
                <a:spcPts val="0"/>
              </a:spcAft>
              <a:buNone/>
            </a:pPr>
            <a:r>
              <a:rPr lang="en-US" b="1" dirty="0">
                <a:effectLst/>
                <a:ea typeface="Times New Roman" panose="02020603050405020304" pitchFamily="18" charset="0"/>
                <a:cs typeface="Times New Roman" panose="02020603050405020304" pitchFamily="18" charset="0"/>
              </a:rPr>
              <a:t>Each member of the council will serve for a </a:t>
            </a:r>
            <a:r>
              <a:rPr lang="en-US" b="1" dirty="0">
                <a:solidFill>
                  <a:srgbClr val="0070C0"/>
                </a:solidFill>
                <a:effectLst/>
                <a:ea typeface="Times New Roman" panose="02020603050405020304" pitchFamily="18" charset="0"/>
                <a:cs typeface="Times New Roman" panose="02020603050405020304" pitchFamily="18" charset="0"/>
              </a:rPr>
              <a:t>term of 3 years </a:t>
            </a:r>
            <a:r>
              <a:rPr lang="en-US" b="1" dirty="0">
                <a:effectLst/>
                <a:ea typeface="Times New Roman" panose="02020603050405020304" pitchFamily="18" charset="0"/>
                <a:cs typeface="Times New Roman" panose="02020603050405020304" pitchFamily="18" charset="0"/>
              </a:rPr>
              <a:t>without receiving compensation. </a:t>
            </a:r>
          </a:p>
          <a:p>
            <a:pPr>
              <a:lnSpc>
                <a:spcPct val="115000"/>
              </a:lnSpc>
              <a:spcBef>
                <a:spcPts val="0"/>
              </a:spcBef>
            </a:pPr>
            <a:r>
              <a:rPr lang="en-US" dirty="0">
                <a:effectLst/>
                <a:ea typeface="Times New Roman" panose="02020603050405020304" pitchFamily="18" charset="0"/>
                <a:cs typeface="Times New Roman" panose="02020603050405020304" pitchFamily="18" charset="0"/>
              </a:rPr>
              <a:t>There is no maximum term.</a:t>
            </a:r>
          </a:p>
          <a:p>
            <a:pPr>
              <a:lnSpc>
                <a:spcPct val="115000"/>
              </a:lnSpc>
              <a:spcBef>
                <a:spcPts val="0"/>
              </a:spcBef>
            </a:pPr>
            <a:r>
              <a:rPr lang="en-US" dirty="0">
                <a:effectLst/>
                <a:ea typeface="Times New Roman" panose="02020603050405020304" pitchFamily="18" charset="0"/>
                <a:cs typeface="Times New Roman" panose="02020603050405020304" pitchFamily="18" charset="0"/>
              </a:rPr>
              <a:t>Any member of the advisory council appointed by the commissioner may be a member of the general court. </a:t>
            </a:r>
          </a:p>
          <a:p>
            <a:pPr>
              <a:lnSpc>
                <a:spcPct val="115000"/>
              </a:lnSpc>
              <a:spcBef>
                <a:spcPts val="0"/>
              </a:spcBef>
            </a:pPr>
            <a:r>
              <a:rPr lang="en-US" dirty="0">
                <a:effectLst/>
                <a:ea typeface="Times New Roman" panose="02020603050405020304" pitchFamily="18" charset="0"/>
                <a:cs typeface="Times New Roman" panose="02020603050405020304" pitchFamily="18" charset="0"/>
              </a:rPr>
              <a:t>The advisory council shall meet upon the call of the chair or upon the request of a majority of council members.</a:t>
            </a:r>
          </a:p>
        </p:txBody>
      </p:sp>
      <p:sp>
        <p:nvSpPr>
          <p:cNvPr id="4" name="Slide Number Placeholder 3">
            <a:extLst>
              <a:ext uri="{FF2B5EF4-FFF2-40B4-BE49-F238E27FC236}">
                <a16:creationId xmlns:a16="http://schemas.microsoft.com/office/drawing/2014/main" id="{52B89AD8-4D04-4769-AFA9-77638B052497}"/>
              </a:ext>
            </a:extLst>
          </p:cNvPr>
          <p:cNvSpPr>
            <a:spLocks noGrp="1"/>
          </p:cNvSpPr>
          <p:nvPr>
            <p:ph type="sldNum" sz="quarter" idx="4"/>
          </p:nvPr>
        </p:nvSpPr>
        <p:spPr/>
        <p:txBody>
          <a:bodyPr/>
          <a:lstStyle/>
          <a:p>
            <a:fld id="{CA49D0EE-DE7F-324B-A84C-F36708423CDB}" type="slidenum">
              <a:rPr lang="en-US" smtClean="0">
                <a:solidFill>
                  <a:srgbClr val="464646">
                    <a:lumMod val="40000"/>
                    <a:lumOff val="60000"/>
                  </a:srgbClr>
                </a:solidFill>
              </a:rPr>
              <a:pPr/>
              <a:t>26</a:t>
            </a:fld>
            <a:endParaRPr lang="en-US" dirty="0">
              <a:solidFill>
                <a:srgbClr val="464646">
                  <a:lumMod val="40000"/>
                  <a:lumOff val="60000"/>
                </a:srgbClr>
              </a:solidFill>
            </a:endParaRPr>
          </a:p>
        </p:txBody>
      </p:sp>
    </p:spTree>
    <p:extLst>
      <p:ext uri="{BB962C8B-B14F-4D97-AF65-F5344CB8AC3E}">
        <p14:creationId xmlns:p14="http://schemas.microsoft.com/office/powerpoint/2010/main" val="424730839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CBC7AD-616A-43C1-9E96-57229059C52D}"/>
              </a:ext>
            </a:extLst>
          </p:cNvPr>
          <p:cNvSpPr>
            <a:spLocks noGrp="1"/>
          </p:cNvSpPr>
          <p:nvPr>
            <p:ph type="title"/>
          </p:nvPr>
        </p:nvSpPr>
        <p:spPr/>
        <p:txBody>
          <a:bodyPr/>
          <a:lstStyle/>
          <a:p>
            <a:r>
              <a:rPr lang="en-US" dirty="0">
                <a:solidFill>
                  <a:schemeClr val="bg1"/>
                </a:solidFill>
              </a:rPr>
              <a:t>Voting and Meeting Notes</a:t>
            </a:r>
          </a:p>
        </p:txBody>
      </p:sp>
      <p:sp>
        <p:nvSpPr>
          <p:cNvPr id="3" name="Content Placeholder 2">
            <a:extLst>
              <a:ext uri="{FF2B5EF4-FFF2-40B4-BE49-F238E27FC236}">
                <a16:creationId xmlns:a16="http://schemas.microsoft.com/office/drawing/2014/main" id="{3C6EF17D-4329-4DC2-93D6-9DD534E8FB3D}"/>
              </a:ext>
            </a:extLst>
          </p:cNvPr>
          <p:cNvSpPr>
            <a:spLocks noGrp="1"/>
          </p:cNvSpPr>
          <p:nvPr>
            <p:ph idx="1"/>
          </p:nvPr>
        </p:nvSpPr>
        <p:spPr>
          <a:xfrm>
            <a:off x="236307" y="1195754"/>
            <a:ext cx="11568700" cy="4930409"/>
          </a:xfrm>
        </p:spPr>
        <p:txBody>
          <a:bodyPr>
            <a:normAutofit/>
          </a:bodyPr>
          <a:lstStyle/>
          <a:p>
            <a:pPr>
              <a:spcBef>
                <a:spcPts val="0"/>
              </a:spcBef>
            </a:pPr>
            <a:r>
              <a:rPr lang="en-US" b="1" i="0" dirty="0">
                <a:solidFill>
                  <a:srgbClr val="212121"/>
                </a:solidFill>
                <a:effectLst/>
                <a:latin typeface="Calibri" panose="020F0502020204030204" pitchFamily="34" charset="0"/>
              </a:rPr>
              <a:t>Depending on the agenda, votes may be needed:</a:t>
            </a:r>
          </a:p>
          <a:p>
            <a:pPr lvl="1">
              <a:spcBef>
                <a:spcPts val="0"/>
              </a:spcBef>
            </a:pPr>
            <a:r>
              <a:rPr lang="en-US" dirty="0">
                <a:solidFill>
                  <a:srgbClr val="212121"/>
                </a:solidFill>
                <a:latin typeface="Calibri" panose="020F0502020204030204" pitchFamily="34" charset="0"/>
              </a:rPr>
              <a:t>The Chair will make a motion for a vote.</a:t>
            </a:r>
            <a:endParaRPr lang="en-US" b="0" i="0" dirty="0">
              <a:solidFill>
                <a:srgbClr val="212121"/>
              </a:solidFill>
              <a:effectLst/>
              <a:latin typeface="Calibri" panose="020F0502020204030204" pitchFamily="34" charset="0"/>
            </a:endParaRPr>
          </a:p>
          <a:p>
            <a:pPr lvl="1">
              <a:spcBef>
                <a:spcPts val="0"/>
              </a:spcBef>
            </a:pPr>
            <a:r>
              <a:rPr lang="en-US" dirty="0">
                <a:solidFill>
                  <a:srgbClr val="212121"/>
                </a:solidFill>
                <a:latin typeface="Calibri" panose="020F0502020204030204" pitchFamily="34" charset="0"/>
              </a:rPr>
              <a:t>One member should approve, and another should second it.</a:t>
            </a:r>
          </a:p>
          <a:p>
            <a:pPr lvl="1">
              <a:spcBef>
                <a:spcPts val="0"/>
              </a:spcBef>
            </a:pPr>
            <a:r>
              <a:rPr lang="en-US" dirty="0">
                <a:solidFill>
                  <a:srgbClr val="212121"/>
                </a:solidFill>
                <a:latin typeface="Calibri" panose="020F0502020204030204" pitchFamily="34" charset="0"/>
              </a:rPr>
              <a:t>The DPH Administrator will record all votes.</a:t>
            </a:r>
          </a:p>
          <a:p>
            <a:pPr lvl="1">
              <a:spcBef>
                <a:spcPts val="0"/>
              </a:spcBef>
            </a:pPr>
            <a:endParaRPr lang="en-US" b="0" i="0" dirty="0">
              <a:solidFill>
                <a:srgbClr val="212121"/>
              </a:solidFill>
              <a:effectLst/>
              <a:latin typeface="Calibri" panose="020F0502020204030204" pitchFamily="34" charset="0"/>
            </a:endParaRPr>
          </a:p>
          <a:p>
            <a:pPr>
              <a:spcBef>
                <a:spcPts val="0"/>
              </a:spcBef>
            </a:pPr>
            <a:r>
              <a:rPr lang="en-US" dirty="0">
                <a:solidFill>
                  <a:srgbClr val="212121"/>
                </a:solidFill>
                <a:latin typeface="Calibri" panose="020F0502020204030204" pitchFamily="34" charset="0"/>
              </a:rPr>
              <a:t>Voting results, main actions taken, and decisions made will be recorded in the meeting notes.</a:t>
            </a:r>
          </a:p>
          <a:p>
            <a:pPr>
              <a:spcBef>
                <a:spcPts val="0"/>
              </a:spcBef>
            </a:pPr>
            <a:endParaRPr lang="en-US" b="0" i="0" dirty="0">
              <a:solidFill>
                <a:srgbClr val="212121"/>
              </a:solidFill>
              <a:effectLst/>
              <a:latin typeface="Calibri" panose="020F0502020204030204" pitchFamily="34" charset="0"/>
            </a:endParaRPr>
          </a:p>
          <a:p>
            <a:pPr>
              <a:spcBef>
                <a:spcPts val="0"/>
              </a:spcBef>
            </a:pPr>
            <a:r>
              <a:rPr lang="en-US" dirty="0">
                <a:solidFill>
                  <a:srgbClr val="212121"/>
                </a:solidFill>
                <a:latin typeface="Calibri" panose="020F0502020204030204" pitchFamily="34" charset="0"/>
              </a:rPr>
              <a:t>Meeting notes will be posted on the Council landing page on mass.gov.</a:t>
            </a:r>
            <a:endParaRPr lang="en-US" b="0" i="0" dirty="0">
              <a:solidFill>
                <a:srgbClr val="212121"/>
              </a:solidFill>
              <a:effectLst/>
              <a:latin typeface="Calibri" panose="020F0502020204030204" pitchFamily="34" charset="0"/>
            </a:endParaRPr>
          </a:p>
          <a:p>
            <a:pPr marL="0" indent="0">
              <a:buNone/>
            </a:pPr>
            <a:endParaRPr lang="en-US" dirty="0"/>
          </a:p>
        </p:txBody>
      </p:sp>
      <p:sp>
        <p:nvSpPr>
          <p:cNvPr id="4" name="Slide Number Placeholder 3">
            <a:extLst>
              <a:ext uri="{FF2B5EF4-FFF2-40B4-BE49-F238E27FC236}">
                <a16:creationId xmlns:a16="http://schemas.microsoft.com/office/drawing/2014/main" id="{A249A92F-7433-4D77-A676-92A8ACB8C0EA}"/>
              </a:ext>
            </a:extLst>
          </p:cNvPr>
          <p:cNvSpPr>
            <a:spLocks noGrp="1"/>
          </p:cNvSpPr>
          <p:nvPr>
            <p:ph type="sldNum" sz="quarter" idx="4"/>
          </p:nvPr>
        </p:nvSpPr>
        <p:spPr/>
        <p:txBody>
          <a:bodyPr/>
          <a:lstStyle/>
          <a:p>
            <a:fld id="{CA49D0EE-DE7F-324B-A84C-F36708423CDB}" type="slidenum">
              <a:rPr lang="en-US" smtClean="0">
                <a:solidFill>
                  <a:srgbClr val="464646">
                    <a:lumMod val="40000"/>
                    <a:lumOff val="60000"/>
                  </a:srgbClr>
                </a:solidFill>
              </a:rPr>
              <a:pPr/>
              <a:t>27</a:t>
            </a:fld>
            <a:endParaRPr lang="en-US" dirty="0">
              <a:solidFill>
                <a:srgbClr val="464646">
                  <a:lumMod val="40000"/>
                  <a:lumOff val="60000"/>
                </a:srgbClr>
              </a:solidFill>
            </a:endParaRPr>
          </a:p>
        </p:txBody>
      </p:sp>
    </p:spTree>
    <p:extLst>
      <p:ext uri="{BB962C8B-B14F-4D97-AF65-F5344CB8AC3E}">
        <p14:creationId xmlns:p14="http://schemas.microsoft.com/office/powerpoint/2010/main" val="417327535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C638BC-3168-4E36-9F84-FCB3642F5396}"/>
              </a:ext>
            </a:extLst>
          </p:cNvPr>
          <p:cNvSpPr>
            <a:spLocks noGrp="1"/>
          </p:cNvSpPr>
          <p:nvPr>
            <p:ph type="title"/>
          </p:nvPr>
        </p:nvSpPr>
        <p:spPr/>
        <p:txBody>
          <a:bodyPr/>
          <a:lstStyle/>
          <a:p>
            <a:r>
              <a:rPr lang="en-US" dirty="0">
                <a:solidFill>
                  <a:schemeClr val="bg1"/>
                </a:solidFill>
              </a:rPr>
              <a:t>A Working Council</a:t>
            </a:r>
          </a:p>
        </p:txBody>
      </p:sp>
      <p:sp>
        <p:nvSpPr>
          <p:cNvPr id="3" name="Content Placeholder 2">
            <a:extLst>
              <a:ext uri="{FF2B5EF4-FFF2-40B4-BE49-F238E27FC236}">
                <a16:creationId xmlns:a16="http://schemas.microsoft.com/office/drawing/2014/main" id="{011A9159-29BB-4D1A-BA9B-B00DE9F9A6BA}"/>
              </a:ext>
            </a:extLst>
          </p:cNvPr>
          <p:cNvSpPr>
            <a:spLocks noGrp="1"/>
          </p:cNvSpPr>
          <p:nvPr>
            <p:ph idx="1"/>
          </p:nvPr>
        </p:nvSpPr>
        <p:spPr>
          <a:xfrm>
            <a:off x="197266" y="1105059"/>
            <a:ext cx="11763911" cy="5223822"/>
          </a:xfrm>
        </p:spPr>
        <p:txBody>
          <a:bodyPr>
            <a:noAutofit/>
          </a:bodyPr>
          <a:lstStyle/>
          <a:p>
            <a:pPr marL="0" marR="0" indent="0">
              <a:lnSpc>
                <a:spcPct val="115000"/>
              </a:lnSpc>
              <a:spcBef>
                <a:spcPts val="0"/>
              </a:spcBef>
              <a:spcAft>
                <a:spcPts val="0"/>
              </a:spcAft>
              <a:buNone/>
            </a:pPr>
            <a:r>
              <a:rPr lang="en-US" sz="2800" b="1" dirty="0">
                <a:effectLst/>
                <a:ea typeface="Times New Roman" panose="02020603050405020304" pitchFamily="18" charset="0"/>
                <a:cs typeface="Times New Roman" panose="02020603050405020304" pitchFamily="18" charset="0"/>
              </a:rPr>
              <a:t>The council will work during meetings to create an annual report with recommendations. </a:t>
            </a:r>
          </a:p>
          <a:p>
            <a:pPr>
              <a:lnSpc>
                <a:spcPct val="115000"/>
              </a:lnSpc>
              <a:spcBef>
                <a:spcPts val="0"/>
              </a:spcBef>
            </a:pPr>
            <a:r>
              <a:rPr lang="en-US" sz="2400" dirty="0">
                <a:effectLst/>
                <a:ea typeface="Times New Roman" panose="02020603050405020304" pitchFamily="18" charset="0"/>
                <a:cs typeface="Times New Roman" panose="02020603050405020304" pitchFamily="18" charset="0"/>
              </a:rPr>
              <a:t>The contents of the report should reflect the experience and expertise of Counci</a:t>
            </a:r>
            <a:r>
              <a:rPr lang="en-US" sz="2400" dirty="0">
                <a:ea typeface="Times New Roman" panose="02020603050405020304" pitchFamily="18" charset="0"/>
                <a:cs typeface="Times New Roman" panose="02020603050405020304" pitchFamily="18" charset="0"/>
              </a:rPr>
              <a:t>l members</a:t>
            </a:r>
          </a:p>
          <a:p>
            <a:pPr>
              <a:lnSpc>
                <a:spcPct val="115000"/>
              </a:lnSpc>
              <a:spcBef>
                <a:spcPts val="0"/>
              </a:spcBef>
            </a:pPr>
            <a:r>
              <a:rPr lang="en-US" sz="2400" dirty="0">
                <a:ea typeface="Times New Roman" panose="02020603050405020304" pitchFamily="18" charset="0"/>
                <a:cs typeface="Times New Roman" panose="02020603050405020304" pitchFamily="18" charset="0"/>
              </a:rPr>
              <a:t>Between meetings, all Council members will produce </a:t>
            </a:r>
            <a:r>
              <a:rPr lang="en-US" sz="2400" b="1" dirty="0">
                <a:solidFill>
                  <a:srgbClr val="0070C0"/>
                </a:solidFill>
                <a:ea typeface="Times New Roman" panose="02020603050405020304" pitchFamily="18" charset="0"/>
                <a:cs typeface="Times New Roman" panose="02020603050405020304" pitchFamily="18" charset="0"/>
              </a:rPr>
              <a:t>agreed-upon deliverables </a:t>
            </a:r>
            <a:r>
              <a:rPr lang="en-US" sz="2400" dirty="0">
                <a:ea typeface="Times New Roman" panose="02020603050405020304" pitchFamily="18" charset="0"/>
                <a:cs typeface="Times New Roman" panose="02020603050405020304" pitchFamily="18" charset="0"/>
              </a:rPr>
              <a:t>to advance the goals and objectives for each annual report by year </a:t>
            </a:r>
          </a:p>
          <a:p>
            <a:pPr>
              <a:lnSpc>
                <a:spcPct val="115000"/>
              </a:lnSpc>
              <a:spcBef>
                <a:spcPts val="0"/>
              </a:spcBef>
            </a:pPr>
            <a:r>
              <a:rPr lang="en-US" sz="2400" dirty="0">
                <a:effectLst/>
                <a:ea typeface="Times New Roman" panose="02020603050405020304" pitchFamily="18" charset="0"/>
                <a:cs typeface="Times New Roman" panose="02020603050405020304" pitchFamily="18" charset="0"/>
              </a:rPr>
              <a:t>In Year One</a:t>
            </a:r>
            <a:r>
              <a:rPr lang="en-US" sz="2400" dirty="0">
                <a:ea typeface="Times New Roman" panose="02020603050405020304" pitchFamily="18" charset="0"/>
                <a:cs typeface="Times New Roman" panose="02020603050405020304" pitchFamily="18" charset="0"/>
              </a:rPr>
              <a:t>, the report should include a full </a:t>
            </a:r>
            <a:r>
              <a:rPr lang="en-US" sz="2400" b="1" dirty="0">
                <a:solidFill>
                  <a:srgbClr val="0070C0"/>
                </a:solidFill>
                <a:ea typeface="Times New Roman" panose="02020603050405020304" pitchFamily="18" charset="0"/>
                <a:cs typeface="Times New Roman" panose="02020603050405020304" pitchFamily="18" charset="0"/>
              </a:rPr>
              <a:t>environmental scan </a:t>
            </a:r>
            <a:r>
              <a:rPr lang="en-US" sz="2400" dirty="0">
                <a:ea typeface="Times New Roman" panose="02020603050405020304" pitchFamily="18" charset="0"/>
                <a:cs typeface="Times New Roman" panose="02020603050405020304" pitchFamily="18" charset="0"/>
              </a:rPr>
              <a:t>to document what’s known and what’s needed for:</a:t>
            </a:r>
          </a:p>
          <a:p>
            <a:pPr lvl="1">
              <a:lnSpc>
                <a:spcPct val="115000"/>
              </a:lnSpc>
              <a:spcBef>
                <a:spcPts val="0"/>
              </a:spcBef>
            </a:pPr>
            <a:r>
              <a:rPr lang="en-US" sz="2000" dirty="0">
                <a:effectLst/>
                <a:ea typeface="Times New Roman" panose="02020603050405020304" pitchFamily="18" charset="0"/>
                <a:cs typeface="Times New Roman" panose="02020603050405020304" pitchFamily="18" charset="0"/>
              </a:rPr>
              <a:t>practice guidelines for diagnosis and treatment;</a:t>
            </a:r>
          </a:p>
          <a:p>
            <a:pPr lvl="1">
              <a:lnSpc>
                <a:spcPct val="115000"/>
              </a:lnSpc>
              <a:spcBef>
                <a:spcPts val="0"/>
              </a:spcBef>
            </a:pPr>
            <a:r>
              <a:rPr lang="en-US" sz="2000" dirty="0">
                <a:effectLst/>
                <a:ea typeface="Times New Roman" panose="02020603050405020304" pitchFamily="18" charset="0"/>
                <a:cs typeface="Times New Roman" panose="02020603050405020304" pitchFamily="18" charset="0"/>
              </a:rPr>
              <a:t>development of screening protocols; </a:t>
            </a:r>
          </a:p>
          <a:p>
            <a:pPr lvl="1">
              <a:lnSpc>
                <a:spcPct val="115000"/>
              </a:lnSpc>
              <a:spcBef>
                <a:spcPts val="0"/>
              </a:spcBef>
            </a:pPr>
            <a:r>
              <a:rPr lang="en-US" sz="2000" dirty="0">
                <a:effectLst/>
                <a:ea typeface="Times New Roman" panose="02020603050405020304" pitchFamily="18" charset="0"/>
                <a:cs typeface="Times New Roman" panose="02020603050405020304" pitchFamily="18" charset="0"/>
              </a:rPr>
              <a:t>clinical awareness and education needed among physicians, including pediatricians, school-based health centers and providers of mental health services; </a:t>
            </a:r>
          </a:p>
          <a:p>
            <a:pPr lvl="1">
              <a:lnSpc>
                <a:spcPct val="115000"/>
              </a:lnSpc>
              <a:spcBef>
                <a:spcPts val="0"/>
              </a:spcBef>
            </a:pPr>
            <a:r>
              <a:rPr lang="en-US" sz="2000" dirty="0">
                <a:effectLst/>
                <a:ea typeface="Times New Roman" panose="02020603050405020304" pitchFamily="18" charset="0"/>
                <a:cs typeface="Times New Roman" panose="02020603050405020304" pitchFamily="18" charset="0"/>
              </a:rPr>
              <a:t>educators’ and parents' awareness of the disorder and syndrome</a:t>
            </a:r>
          </a:p>
        </p:txBody>
      </p:sp>
      <p:sp>
        <p:nvSpPr>
          <p:cNvPr id="4" name="Slide Number Placeholder 3">
            <a:extLst>
              <a:ext uri="{FF2B5EF4-FFF2-40B4-BE49-F238E27FC236}">
                <a16:creationId xmlns:a16="http://schemas.microsoft.com/office/drawing/2014/main" id="{52B89AD8-4D04-4769-AFA9-77638B052497}"/>
              </a:ext>
            </a:extLst>
          </p:cNvPr>
          <p:cNvSpPr>
            <a:spLocks noGrp="1"/>
          </p:cNvSpPr>
          <p:nvPr>
            <p:ph type="sldNum" sz="quarter" idx="4"/>
          </p:nvPr>
        </p:nvSpPr>
        <p:spPr/>
        <p:txBody>
          <a:bodyPr/>
          <a:lstStyle/>
          <a:p>
            <a:fld id="{CA49D0EE-DE7F-324B-A84C-F36708423CDB}" type="slidenum">
              <a:rPr lang="en-US" smtClean="0">
                <a:solidFill>
                  <a:srgbClr val="464646">
                    <a:lumMod val="40000"/>
                    <a:lumOff val="60000"/>
                  </a:srgbClr>
                </a:solidFill>
              </a:rPr>
              <a:pPr/>
              <a:t>28</a:t>
            </a:fld>
            <a:endParaRPr lang="en-US" dirty="0">
              <a:solidFill>
                <a:srgbClr val="464646">
                  <a:lumMod val="40000"/>
                  <a:lumOff val="60000"/>
                </a:srgbClr>
              </a:solidFill>
            </a:endParaRPr>
          </a:p>
        </p:txBody>
      </p:sp>
    </p:spTree>
    <p:extLst>
      <p:ext uri="{BB962C8B-B14F-4D97-AF65-F5344CB8AC3E}">
        <p14:creationId xmlns:p14="http://schemas.microsoft.com/office/powerpoint/2010/main" val="34777610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747586-AD8D-475F-8329-B40DBD0337ED}"/>
              </a:ext>
            </a:extLst>
          </p:cNvPr>
          <p:cNvSpPr>
            <a:spLocks noGrp="1"/>
          </p:cNvSpPr>
          <p:nvPr>
            <p:ph type="title"/>
          </p:nvPr>
        </p:nvSpPr>
        <p:spPr/>
        <p:txBody>
          <a:bodyPr/>
          <a:lstStyle/>
          <a:p>
            <a:r>
              <a:rPr lang="en-US" dirty="0">
                <a:solidFill>
                  <a:schemeClr val="bg1"/>
                </a:solidFill>
              </a:rPr>
              <a:t>The Work Ahead: Getting to Know the Council</a:t>
            </a:r>
          </a:p>
        </p:txBody>
      </p:sp>
      <p:sp>
        <p:nvSpPr>
          <p:cNvPr id="3" name="Content Placeholder 2">
            <a:extLst>
              <a:ext uri="{FF2B5EF4-FFF2-40B4-BE49-F238E27FC236}">
                <a16:creationId xmlns:a16="http://schemas.microsoft.com/office/drawing/2014/main" id="{0D7F69F5-4D75-4F4B-90D3-5CF1F05B296E}"/>
              </a:ext>
            </a:extLst>
          </p:cNvPr>
          <p:cNvSpPr>
            <a:spLocks noGrp="1"/>
          </p:cNvSpPr>
          <p:nvPr>
            <p:ph idx="1"/>
          </p:nvPr>
        </p:nvSpPr>
        <p:spPr>
          <a:xfrm>
            <a:off x="609600" y="1071279"/>
            <a:ext cx="10972800" cy="5037103"/>
          </a:xfrm>
        </p:spPr>
        <p:txBody>
          <a:bodyPr>
            <a:normAutofit lnSpcReduction="10000"/>
          </a:bodyPr>
          <a:lstStyle/>
          <a:p>
            <a:r>
              <a:rPr lang="en-US" b="1" u="sng" dirty="0"/>
              <a:t>For our next meeting</a:t>
            </a:r>
            <a:r>
              <a:rPr lang="en-US" b="1" dirty="0"/>
              <a:t>, please prepare to </a:t>
            </a:r>
            <a:r>
              <a:rPr lang="en-US" b="1" dirty="0">
                <a:solidFill>
                  <a:srgbClr val="0070C0"/>
                </a:solidFill>
              </a:rPr>
              <a:t>share your background </a:t>
            </a:r>
            <a:r>
              <a:rPr lang="en-US" b="1" dirty="0"/>
              <a:t>with fellow Advisory Council members</a:t>
            </a:r>
          </a:p>
          <a:p>
            <a:r>
              <a:rPr lang="en-US" b="1" u="sng" dirty="0"/>
              <a:t>Please address</a:t>
            </a:r>
            <a:r>
              <a:rPr lang="en-US" b="1" dirty="0"/>
              <a:t>:</a:t>
            </a:r>
          </a:p>
          <a:p>
            <a:pPr marL="971550" lvl="1" indent="-514350">
              <a:buFont typeface="+mj-lt"/>
              <a:buAutoNum type="arabicPeriod"/>
            </a:pPr>
            <a:r>
              <a:rPr lang="en-US" b="1" i="1" dirty="0">
                <a:solidFill>
                  <a:srgbClr val="0070C0"/>
                </a:solidFill>
              </a:rPr>
              <a:t>What is your connection </a:t>
            </a:r>
            <a:r>
              <a:rPr lang="en-US" dirty="0"/>
              <a:t>to PANDAS/PANS? What brought you here?</a:t>
            </a:r>
          </a:p>
          <a:p>
            <a:pPr marL="971550" lvl="1" indent="-514350">
              <a:buFont typeface="+mj-lt"/>
              <a:buAutoNum type="arabicPeriod"/>
            </a:pPr>
            <a:r>
              <a:rPr lang="en-US" dirty="0"/>
              <a:t>What </a:t>
            </a:r>
            <a:r>
              <a:rPr lang="en-US" b="1" i="1" dirty="0">
                <a:solidFill>
                  <a:srgbClr val="0070C0"/>
                </a:solidFill>
              </a:rPr>
              <a:t>skills &amp; experience will you contribute </a:t>
            </a:r>
            <a:r>
              <a:rPr lang="en-US" dirty="0"/>
              <a:t>to the Council? </a:t>
            </a:r>
          </a:p>
          <a:p>
            <a:pPr marL="971550" lvl="1" indent="-514350">
              <a:buFont typeface="+mj-lt"/>
              <a:buAutoNum type="arabicPeriod"/>
            </a:pPr>
            <a:r>
              <a:rPr lang="en-US" dirty="0"/>
              <a:t>What do you </a:t>
            </a:r>
            <a:r>
              <a:rPr lang="en-US" b="1" i="1" dirty="0">
                <a:solidFill>
                  <a:srgbClr val="0070C0"/>
                </a:solidFill>
              </a:rPr>
              <a:t>hope to achieve</a:t>
            </a:r>
            <a:r>
              <a:rPr lang="en-US" dirty="0"/>
              <a:t>?</a:t>
            </a:r>
          </a:p>
          <a:p>
            <a:r>
              <a:rPr lang="en-US" dirty="0"/>
              <a:t>We will spend up to two hours establishing our identity as an Advisory Council before moving on to the work.</a:t>
            </a:r>
          </a:p>
          <a:p>
            <a:r>
              <a:rPr lang="en-US" b="1" dirty="0"/>
              <a:t>Due to limited time, </a:t>
            </a:r>
            <a:r>
              <a:rPr lang="en-US" b="1" u="sng" dirty="0">
                <a:solidFill>
                  <a:srgbClr val="0070C0"/>
                </a:solidFill>
              </a:rPr>
              <a:t>please plan for no more than 5 minutes.</a:t>
            </a:r>
          </a:p>
          <a:p>
            <a:endParaRPr lang="en-US" dirty="0"/>
          </a:p>
        </p:txBody>
      </p:sp>
      <p:sp>
        <p:nvSpPr>
          <p:cNvPr id="4" name="Slide Number Placeholder 3">
            <a:extLst>
              <a:ext uri="{FF2B5EF4-FFF2-40B4-BE49-F238E27FC236}">
                <a16:creationId xmlns:a16="http://schemas.microsoft.com/office/drawing/2014/main" id="{383DF9EF-F76C-40AF-9262-0AA7D7878F40}"/>
              </a:ext>
            </a:extLst>
          </p:cNvPr>
          <p:cNvSpPr>
            <a:spLocks noGrp="1"/>
          </p:cNvSpPr>
          <p:nvPr>
            <p:ph type="sldNum" sz="quarter" idx="4"/>
          </p:nvPr>
        </p:nvSpPr>
        <p:spPr/>
        <p:txBody>
          <a:bodyPr/>
          <a:lstStyle/>
          <a:p>
            <a:fld id="{CA49D0EE-DE7F-324B-A84C-F36708423CDB}" type="slidenum">
              <a:rPr lang="en-US" smtClean="0">
                <a:solidFill>
                  <a:srgbClr val="464646">
                    <a:lumMod val="40000"/>
                    <a:lumOff val="60000"/>
                  </a:srgbClr>
                </a:solidFill>
              </a:rPr>
              <a:pPr/>
              <a:t>29</a:t>
            </a:fld>
            <a:endParaRPr lang="en-US" dirty="0">
              <a:solidFill>
                <a:srgbClr val="464646">
                  <a:lumMod val="40000"/>
                  <a:lumOff val="60000"/>
                </a:srgbClr>
              </a:solidFill>
            </a:endParaRPr>
          </a:p>
        </p:txBody>
      </p:sp>
    </p:spTree>
    <p:extLst>
      <p:ext uri="{BB962C8B-B14F-4D97-AF65-F5344CB8AC3E}">
        <p14:creationId xmlns:p14="http://schemas.microsoft.com/office/powerpoint/2010/main" val="425405981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C638BC-3168-4E36-9F84-FCB3642F5396}"/>
              </a:ext>
            </a:extLst>
          </p:cNvPr>
          <p:cNvSpPr>
            <a:spLocks noGrp="1"/>
          </p:cNvSpPr>
          <p:nvPr>
            <p:ph type="title"/>
          </p:nvPr>
        </p:nvSpPr>
        <p:spPr/>
        <p:txBody>
          <a:bodyPr/>
          <a:lstStyle/>
          <a:p>
            <a:r>
              <a:rPr lang="en-US" dirty="0">
                <a:solidFill>
                  <a:schemeClr val="bg1"/>
                </a:solidFill>
              </a:rPr>
              <a:t>Meeting Rules</a:t>
            </a:r>
          </a:p>
        </p:txBody>
      </p:sp>
      <p:sp>
        <p:nvSpPr>
          <p:cNvPr id="3" name="Content Placeholder 2">
            <a:extLst>
              <a:ext uri="{FF2B5EF4-FFF2-40B4-BE49-F238E27FC236}">
                <a16:creationId xmlns:a16="http://schemas.microsoft.com/office/drawing/2014/main" id="{011A9159-29BB-4D1A-BA9B-B00DE9F9A6BA}"/>
              </a:ext>
            </a:extLst>
          </p:cNvPr>
          <p:cNvSpPr>
            <a:spLocks noGrp="1"/>
          </p:cNvSpPr>
          <p:nvPr>
            <p:ph idx="1"/>
          </p:nvPr>
        </p:nvSpPr>
        <p:spPr>
          <a:xfrm>
            <a:off x="592822" y="1167618"/>
            <a:ext cx="10989578" cy="4958545"/>
          </a:xfrm>
        </p:spPr>
        <p:txBody>
          <a:bodyPr>
            <a:normAutofit/>
          </a:bodyPr>
          <a:lstStyle/>
          <a:p>
            <a:r>
              <a:rPr lang="en-US" dirty="0"/>
              <a:t>Open Meeting Law applies</a:t>
            </a:r>
          </a:p>
          <a:p>
            <a:r>
              <a:rPr lang="en-US" dirty="0"/>
              <a:t>Agenda pre-planned</a:t>
            </a:r>
          </a:p>
          <a:p>
            <a:r>
              <a:rPr lang="en-US" dirty="0"/>
              <a:t>Council Member attendance taken to establish quorum</a:t>
            </a:r>
          </a:p>
          <a:p>
            <a:r>
              <a:rPr lang="en-US" dirty="0"/>
              <a:t>Cameras on during the meetings </a:t>
            </a:r>
          </a:p>
          <a:p>
            <a:r>
              <a:rPr lang="en-US" dirty="0"/>
              <a:t>Mute your mic unless you are speaking </a:t>
            </a:r>
          </a:p>
          <a:p>
            <a:r>
              <a:rPr lang="en-US" dirty="0"/>
              <a:t>Chat function disabled </a:t>
            </a:r>
          </a:p>
          <a:p>
            <a:r>
              <a:rPr lang="en-US" dirty="0"/>
              <a:t>Meeting not recorded.</a:t>
            </a:r>
            <a:r>
              <a:rPr lang="en-US" i="1" dirty="0"/>
              <a:t> Is anyone recording this meeting?</a:t>
            </a:r>
            <a:endParaRPr lang="en-US" dirty="0"/>
          </a:p>
          <a:p>
            <a:r>
              <a:rPr lang="en-US" dirty="0"/>
              <a:t>“Raise your Hand” option to speak</a:t>
            </a:r>
          </a:p>
          <a:p>
            <a:endParaRPr lang="en-US" dirty="0"/>
          </a:p>
        </p:txBody>
      </p:sp>
      <p:sp>
        <p:nvSpPr>
          <p:cNvPr id="4" name="Slide Number Placeholder 3">
            <a:extLst>
              <a:ext uri="{FF2B5EF4-FFF2-40B4-BE49-F238E27FC236}">
                <a16:creationId xmlns:a16="http://schemas.microsoft.com/office/drawing/2014/main" id="{87898BBF-F6DE-4F48-9CDF-124A6CA2C45C}"/>
              </a:ext>
            </a:extLst>
          </p:cNvPr>
          <p:cNvSpPr>
            <a:spLocks noGrp="1"/>
          </p:cNvSpPr>
          <p:nvPr>
            <p:ph type="sldNum" sz="quarter" idx="4"/>
          </p:nvPr>
        </p:nvSpPr>
        <p:spPr/>
        <p:txBody>
          <a:bodyPr/>
          <a:lstStyle/>
          <a:p>
            <a:fld id="{CA49D0EE-DE7F-324B-A84C-F36708423CDB}" type="slidenum">
              <a:rPr lang="en-US" smtClean="0">
                <a:solidFill>
                  <a:srgbClr val="464646">
                    <a:lumMod val="40000"/>
                    <a:lumOff val="60000"/>
                  </a:srgbClr>
                </a:solidFill>
              </a:rPr>
              <a:pPr/>
              <a:t>3</a:t>
            </a:fld>
            <a:endParaRPr lang="en-US" dirty="0">
              <a:solidFill>
                <a:srgbClr val="464646">
                  <a:lumMod val="40000"/>
                  <a:lumOff val="60000"/>
                </a:srgbClr>
              </a:solidFill>
            </a:endParaRPr>
          </a:p>
        </p:txBody>
      </p:sp>
    </p:spTree>
    <p:extLst>
      <p:ext uri="{BB962C8B-B14F-4D97-AF65-F5344CB8AC3E}">
        <p14:creationId xmlns:p14="http://schemas.microsoft.com/office/powerpoint/2010/main" val="285732794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CAC20F-8762-4CAE-BA1E-0A984A1E9D23}"/>
              </a:ext>
            </a:extLst>
          </p:cNvPr>
          <p:cNvSpPr>
            <a:spLocks noGrp="1"/>
          </p:cNvSpPr>
          <p:nvPr>
            <p:ph type="title"/>
          </p:nvPr>
        </p:nvSpPr>
        <p:spPr/>
        <p:txBody>
          <a:bodyPr/>
          <a:lstStyle/>
          <a:p>
            <a:r>
              <a:rPr lang="en-US" dirty="0">
                <a:solidFill>
                  <a:schemeClr val="bg1"/>
                </a:solidFill>
              </a:rPr>
              <a:t>The Work Ahead: Logic Model</a:t>
            </a:r>
          </a:p>
        </p:txBody>
      </p:sp>
      <p:pic>
        <p:nvPicPr>
          <p:cNvPr id="6" name="Content Placeholder 5" descr="The image is a draft of a DPH PANDAS/PANS logic model that will be further developed with the Council in our first few meetings. The logic model will be used to capture the situation, Council's purpose and goal, as well as inputs, activities, outputs, short- and medium-term outcomes, and long-term impacts.">
            <a:extLst>
              <a:ext uri="{FF2B5EF4-FFF2-40B4-BE49-F238E27FC236}">
                <a16:creationId xmlns:a16="http://schemas.microsoft.com/office/drawing/2014/main" id="{DC707D6C-5D5F-4627-9E70-E5DB64E701E0}"/>
              </a:ext>
            </a:extLst>
          </p:cNvPr>
          <p:cNvPicPr>
            <a:picLocks noGrp="1" noChangeAspect="1"/>
          </p:cNvPicPr>
          <p:nvPr>
            <p:ph idx="1"/>
          </p:nvPr>
        </p:nvPicPr>
        <p:blipFill>
          <a:blip r:embed="rId3"/>
          <a:stretch>
            <a:fillRect/>
          </a:stretch>
        </p:blipFill>
        <p:spPr>
          <a:xfrm>
            <a:off x="592822" y="1059610"/>
            <a:ext cx="10772375" cy="5066553"/>
          </a:xfrm>
        </p:spPr>
      </p:pic>
      <p:sp>
        <p:nvSpPr>
          <p:cNvPr id="4" name="Slide Number Placeholder 3">
            <a:extLst>
              <a:ext uri="{FF2B5EF4-FFF2-40B4-BE49-F238E27FC236}">
                <a16:creationId xmlns:a16="http://schemas.microsoft.com/office/drawing/2014/main" id="{492E1071-9FCE-4E69-9DDA-4D690CBBDF77}"/>
              </a:ext>
            </a:extLst>
          </p:cNvPr>
          <p:cNvSpPr>
            <a:spLocks noGrp="1"/>
          </p:cNvSpPr>
          <p:nvPr>
            <p:ph type="sldNum" sz="quarter" idx="4"/>
          </p:nvPr>
        </p:nvSpPr>
        <p:spPr/>
        <p:txBody>
          <a:bodyPr/>
          <a:lstStyle/>
          <a:p>
            <a:fld id="{CA49D0EE-DE7F-324B-A84C-F36708423CDB}" type="slidenum">
              <a:rPr lang="en-US" smtClean="0">
                <a:solidFill>
                  <a:srgbClr val="464646">
                    <a:lumMod val="40000"/>
                    <a:lumOff val="60000"/>
                  </a:srgbClr>
                </a:solidFill>
              </a:rPr>
              <a:pPr/>
              <a:t>30</a:t>
            </a:fld>
            <a:endParaRPr lang="en-US" dirty="0">
              <a:solidFill>
                <a:srgbClr val="464646">
                  <a:lumMod val="40000"/>
                  <a:lumOff val="60000"/>
                </a:srgbClr>
              </a:solidFill>
            </a:endParaRPr>
          </a:p>
        </p:txBody>
      </p:sp>
    </p:spTree>
    <p:extLst>
      <p:ext uri="{BB962C8B-B14F-4D97-AF65-F5344CB8AC3E}">
        <p14:creationId xmlns:p14="http://schemas.microsoft.com/office/powerpoint/2010/main" val="62514402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CAC20F-8762-4CAE-BA1E-0A984A1E9D23}"/>
              </a:ext>
            </a:extLst>
          </p:cNvPr>
          <p:cNvSpPr>
            <a:spLocks noGrp="1"/>
          </p:cNvSpPr>
          <p:nvPr>
            <p:ph type="title"/>
          </p:nvPr>
        </p:nvSpPr>
        <p:spPr/>
        <p:txBody>
          <a:bodyPr/>
          <a:lstStyle/>
          <a:p>
            <a:r>
              <a:rPr lang="en-US" dirty="0">
                <a:solidFill>
                  <a:schemeClr val="bg1"/>
                </a:solidFill>
              </a:rPr>
              <a:t>The Work Ahead: Aim Statement</a:t>
            </a:r>
          </a:p>
        </p:txBody>
      </p:sp>
      <p:sp>
        <p:nvSpPr>
          <p:cNvPr id="4" name="Slide Number Placeholder 3">
            <a:extLst>
              <a:ext uri="{FF2B5EF4-FFF2-40B4-BE49-F238E27FC236}">
                <a16:creationId xmlns:a16="http://schemas.microsoft.com/office/drawing/2014/main" id="{492E1071-9FCE-4E69-9DDA-4D690CBBDF77}"/>
              </a:ext>
            </a:extLst>
          </p:cNvPr>
          <p:cNvSpPr>
            <a:spLocks noGrp="1"/>
          </p:cNvSpPr>
          <p:nvPr>
            <p:ph type="sldNum" sz="quarter" idx="4"/>
          </p:nvPr>
        </p:nvSpPr>
        <p:spPr/>
        <p:txBody>
          <a:bodyPr/>
          <a:lstStyle/>
          <a:p>
            <a:fld id="{CA49D0EE-DE7F-324B-A84C-F36708423CDB}" type="slidenum">
              <a:rPr lang="en-US" smtClean="0">
                <a:solidFill>
                  <a:srgbClr val="464646">
                    <a:lumMod val="40000"/>
                    <a:lumOff val="60000"/>
                  </a:srgbClr>
                </a:solidFill>
              </a:rPr>
              <a:pPr/>
              <a:t>31</a:t>
            </a:fld>
            <a:endParaRPr lang="en-US" dirty="0">
              <a:solidFill>
                <a:srgbClr val="464646">
                  <a:lumMod val="40000"/>
                  <a:lumOff val="60000"/>
                </a:srgbClr>
              </a:solidFill>
            </a:endParaRPr>
          </a:p>
        </p:txBody>
      </p:sp>
      <p:pic>
        <p:nvPicPr>
          <p:cNvPr id="8" name="Content Placeholder 7" descr="The image is a template to be used in the Council's first meetings to write an Aim Statement together. It asks questions to lay out SMART goals and objectives for the work to come.">
            <a:extLst>
              <a:ext uri="{FF2B5EF4-FFF2-40B4-BE49-F238E27FC236}">
                <a16:creationId xmlns:a16="http://schemas.microsoft.com/office/drawing/2014/main" id="{739A4078-AAF2-4FCF-855A-A6287B7FD09C}"/>
              </a:ext>
            </a:extLst>
          </p:cNvPr>
          <p:cNvPicPr>
            <a:picLocks noGrp="1" noChangeAspect="1"/>
          </p:cNvPicPr>
          <p:nvPr>
            <p:ph idx="1"/>
          </p:nvPr>
        </p:nvPicPr>
        <p:blipFill>
          <a:blip r:embed="rId3"/>
          <a:stretch>
            <a:fillRect/>
          </a:stretch>
        </p:blipFill>
        <p:spPr>
          <a:xfrm>
            <a:off x="464530" y="1243174"/>
            <a:ext cx="11262939" cy="5080758"/>
          </a:xfrm>
        </p:spPr>
      </p:pic>
    </p:spTree>
    <p:extLst>
      <p:ext uri="{BB962C8B-B14F-4D97-AF65-F5344CB8AC3E}">
        <p14:creationId xmlns:p14="http://schemas.microsoft.com/office/powerpoint/2010/main" val="356462977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CAC20F-8762-4CAE-BA1E-0A984A1E9D23}"/>
              </a:ext>
            </a:extLst>
          </p:cNvPr>
          <p:cNvSpPr>
            <a:spLocks noGrp="1"/>
          </p:cNvSpPr>
          <p:nvPr>
            <p:ph type="title"/>
          </p:nvPr>
        </p:nvSpPr>
        <p:spPr/>
        <p:txBody>
          <a:bodyPr/>
          <a:lstStyle/>
          <a:p>
            <a:r>
              <a:rPr lang="en-US" dirty="0">
                <a:solidFill>
                  <a:schemeClr val="bg1"/>
                </a:solidFill>
              </a:rPr>
              <a:t>The Work Ahead: Charter</a:t>
            </a:r>
          </a:p>
        </p:txBody>
      </p:sp>
      <p:pic>
        <p:nvPicPr>
          <p:cNvPr id="5" name="Picture 4" descr="The image is an example of a project charter. The Council will write a charter to plan out the scope, deliverables, risks and needs as well as the project timeline and milestones.">
            <a:extLst>
              <a:ext uri="{FF2B5EF4-FFF2-40B4-BE49-F238E27FC236}">
                <a16:creationId xmlns:a16="http://schemas.microsoft.com/office/drawing/2014/main" id="{438C6346-C42B-43B8-BF3A-C198667ED1B0}"/>
              </a:ext>
            </a:extLst>
          </p:cNvPr>
          <p:cNvPicPr>
            <a:picLocks noChangeAspect="1"/>
          </p:cNvPicPr>
          <p:nvPr/>
        </p:nvPicPr>
        <p:blipFill>
          <a:blip r:embed="rId3"/>
          <a:stretch>
            <a:fillRect/>
          </a:stretch>
        </p:blipFill>
        <p:spPr>
          <a:xfrm>
            <a:off x="2440638" y="931178"/>
            <a:ext cx="7512375" cy="5561308"/>
          </a:xfrm>
          <a:prstGeom prst="rect">
            <a:avLst/>
          </a:prstGeom>
        </p:spPr>
      </p:pic>
      <p:sp>
        <p:nvSpPr>
          <p:cNvPr id="4" name="Slide Number Placeholder 3">
            <a:extLst>
              <a:ext uri="{FF2B5EF4-FFF2-40B4-BE49-F238E27FC236}">
                <a16:creationId xmlns:a16="http://schemas.microsoft.com/office/drawing/2014/main" id="{492E1071-9FCE-4E69-9DDA-4D690CBBDF77}"/>
              </a:ext>
            </a:extLst>
          </p:cNvPr>
          <p:cNvSpPr>
            <a:spLocks noGrp="1"/>
          </p:cNvSpPr>
          <p:nvPr>
            <p:ph type="sldNum" sz="quarter" idx="4"/>
          </p:nvPr>
        </p:nvSpPr>
        <p:spPr/>
        <p:txBody>
          <a:bodyPr/>
          <a:lstStyle/>
          <a:p>
            <a:fld id="{CA49D0EE-DE7F-324B-A84C-F36708423CDB}" type="slidenum">
              <a:rPr lang="en-US" smtClean="0">
                <a:solidFill>
                  <a:srgbClr val="464646">
                    <a:lumMod val="40000"/>
                    <a:lumOff val="60000"/>
                  </a:srgbClr>
                </a:solidFill>
              </a:rPr>
              <a:pPr/>
              <a:t>32</a:t>
            </a:fld>
            <a:endParaRPr lang="en-US" dirty="0">
              <a:solidFill>
                <a:srgbClr val="464646">
                  <a:lumMod val="40000"/>
                  <a:lumOff val="60000"/>
                </a:srgbClr>
              </a:solidFill>
            </a:endParaRPr>
          </a:p>
        </p:txBody>
      </p:sp>
    </p:spTree>
    <p:extLst>
      <p:ext uri="{BB962C8B-B14F-4D97-AF65-F5344CB8AC3E}">
        <p14:creationId xmlns:p14="http://schemas.microsoft.com/office/powerpoint/2010/main" val="285436332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CBC7AD-616A-43C1-9E96-57229059C52D}"/>
              </a:ext>
            </a:extLst>
          </p:cNvPr>
          <p:cNvSpPr>
            <a:spLocks noGrp="1"/>
          </p:cNvSpPr>
          <p:nvPr>
            <p:ph type="title"/>
          </p:nvPr>
        </p:nvSpPr>
        <p:spPr/>
        <p:txBody>
          <a:bodyPr/>
          <a:lstStyle/>
          <a:p>
            <a:r>
              <a:rPr lang="en-US" dirty="0">
                <a:solidFill>
                  <a:schemeClr val="bg1"/>
                </a:solidFill>
              </a:rPr>
              <a:t>Next Steps</a:t>
            </a:r>
          </a:p>
        </p:txBody>
      </p:sp>
      <p:sp>
        <p:nvSpPr>
          <p:cNvPr id="3" name="Content Placeholder 2">
            <a:extLst>
              <a:ext uri="{FF2B5EF4-FFF2-40B4-BE49-F238E27FC236}">
                <a16:creationId xmlns:a16="http://schemas.microsoft.com/office/drawing/2014/main" id="{3C6EF17D-4329-4DC2-93D6-9DD534E8FB3D}"/>
              </a:ext>
            </a:extLst>
          </p:cNvPr>
          <p:cNvSpPr>
            <a:spLocks noGrp="1"/>
          </p:cNvSpPr>
          <p:nvPr>
            <p:ph idx="1"/>
          </p:nvPr>
        </p:nvSpPr>
        <p:spPr>
          <a:xfrm>
            <a:off x="236307" y="1195754"/>
            <a:ext cx="11568700" cy="4930409"/>
          </a:xfrm>
        </p:spPr>
        <p:txBody>
          <a:bodyPr>
            <a:normAutofit lnSpcReduction="10000"/>
          </a:bodyPr>
          <a:lstStyle/>
          <a:p>
            <a:pPr>
              <a:spcBef>
                <a:spcPts val="0"/>
              </a:spcBef>
            </a:pPr>
            <a:r>
              <a:rPr lang="en-US" b="1" i="0" dirty="0">
                <a:solidFill>
                  <a:srgbClr val="212121"/>
                </a:solidFill>
                <a:effectLst/>
                <a:latin typeface="Calibri" panose="020F0502020204030204" pitchFamily="34" charset="0"/>
              </a:rPr>
              <a:t>Two 2-hour monthly meetings in Octobe</a:t>
            </a:r>
            <a:r>
              <a:rPr lang="en-US" b="1" dirty="0">
                <a:solidFill>
                  <a:srgbClr val="212121"/>
                </a:solidFill>
                <a:latin typeface="Calibri" panose="020F0502020204030204" pitchFamily="34" charset="0"/>
              </a:rPr>
              <a:t>r and November </a:t>
            </a:r>
          </a:p>
          <a:p>
            <a:pPr lvl="1">
              <a:spcBef>
                <a:spcPts val="0"/>
              </a:spcBef>
            </a:pPr>
            <a:r>
              <a:rPr lang="en-US" b="0" i="0" dirty="0">
                <a:solidFill>
                  <a:srgbClr val="212121"/>
                </a:solidFill>
                <a:effectLst/>
                <a:latin typeface="Calibri" panose="020F0502020204030204" pitchFamily="34" charset="0"/>
              </a:rPr>
              <a:t>Members will receive </a:t>
            </a:r>
            <a:r>
              <a:rPr lang="en-US" i="0" dirty="0">
                <a:solidFill>
                  <a:srgbClr val="212121"/>
                </a:solidFill>
                <a:effectLst/>
                <a:latin typeface="Calibri" panose="020F0502020204030204" pitchFamily="34" charset="0"/>
              </a:rPr>
              <a:t>two </a:t>
            </a:r>
            <a:r>
              <a:rPr lang="en-US" dirty="0">
                <a:solidFill>
                  <a:srgbClr val="212121"/>
                </a:solidFill>
                <a:latin typeface="Calibri" panose="020F0502020204030204" pitchFamily="34" charset="0"/>
              </a:rPr>
              <a:t>Doodle polls with available meeting times </a:t>
            </a:r>
            <a:r>
              <a:rPr lang="en-US" b="0" i="0" dirty="0">
                <a:solidFill>
                  <a:srgbClr val="212121"/>
                </a:solidFill>
                <a:effectLst/>
                <a:latin typeface="Calibri" panose="020F0502020204030204" pitchFamily="34" charset="0"/>
              </a:rPr>
              <a:t>for each month</a:t>
            </a:r>
          </a:p>
          <a:p>
            <a:pPr lvl="2">
              <a:spcBef>
                <a:spcPts val="0"/>
              </a:spcBef>
            </a:pPr>
            <a:r>
              <a:rPr lang="en-US" b="0" i="0" u="sng" dirty="0">
                <a:solidFill>
                  <a:srgbClr val="212121"/>
                </a:solidFill>
                <a:effectLst/>
                <a:latin typeface="Calibri" panose="020F0502020204030204" pitchFamily="34" charset="0"/>
              </a:rPr>
              <a:t>October</a:t>
            </a:r>
            <a:r>
              <a:rPr lang="en-US" b="0" i="0" dirty="0">
                <a:solidFill>
                  <a:srgbClr val="212121"/>
                </a:solidFill>
                <a:effectLst/>
                <a:latin typeface="Calibri" panose="020F0502020204030204" pitchFamily="34" charset="0"/>
              </a:rPr>
              <a:t>: Council </a:t>
            </a:r>
            <a:r>
              <a:rPr lang="en-US" dirty="0">
                <a:solidFill>
                  <a:srgbClr val="212121"/>
                </a:solidFill>
                <a:latin typeface="Calibri" panose="020F0502020204030204" pitchFamily="34" charset="0"/>
              </a:rPr>
              <a:t>members will exchange experience &amp; expertise</a:t>
            </a:r>
            <a:endParaRPr lang="en-US" b="0" i="0" dirty="0">
              <a:solidFill>
                <a:srgbClr val="212121"/>
              </a:solidFill>
              <a:effectLst/>
              <a:latin typeface="Calibri" panose="020F0502020204030204" pitchFamily="34" charset="0"/>
            </a:endParaRPr>
          </a:p>
          <a:p>
            <a:pPr lvl="3">
              <a:spcBef>
                <a:spcPts val="0"/>
              </a:spcBef>
            </a:pPr>
            <a:r>
              <a:rPr lang="en-US" sz="2400" i="1" dirty="0">
                <a:solidFill>
                  <a:srgbClr val="0070C0"/>
                </a:solidFill>
                <a:latin typeface="Calibri" panose="020F0502020204030204" pitchFamily="34" charset="0"/>
              </a:rPr>
              <a:t>Members should prepare a 5-minute statement</a:t>
            </a:r>
          </a:p>
          <a:p>
            <a:pPr lvl="2">
              <a:spcBef>
                <a:spcPts val="0"/>
              </a:spcBef>
            </a:pPr>
            <a:r>
              <a:rPr lang="en-US" u="sng" dirty="0">
                <a:solidFill>
                  <a:srgbClr val="212121"/>
                </a:solidFill>
                <a:latin typeface="Calibri" panose="020F0502020204030204" pitchFamily="34" charset="0"/>
              </a:rPr>
              <a:t>November</a:t>
            </a:r>
            <a:r>
              <a:rPr lang="en-US" dirty="0">
                <a:solidFill>
                  <a:srgbClr val="212121"/>
                </a:solidFill>
                <a:latin typeface="Calibri" panose="020F0502020204030204" pitchFamily="34" charset="0"/>
              </a:rPr>
              <a:t>: Set up</a:t>
            </a:r>
            <a:r>
              <a:rPr lang="en-US" b="0" i="0" dirty="0">
                <a:solidFill>
                  <a:srgbClr val="212121"/>
                </a:solidFill>
                <a:effectLst/>
                <a:latin typeface="Calibri" panose="020F0502020204030204" pitchFamily="34" charset="0"/>
              </a:rPr>
              <a:t> Charter and Aim Statement with goals, objectives, timeline</a:t>
            </a:r>
          </a:p>
          <a:p>
            <a:pPr lvl="2">
              <a:spcBef>
                <a:spcPts val="0"/>
              </a:spcBef>
            </a:pPr>
            <a:r>
              <a:rPr lang="en-US" b="0" i="1" dirty="0">
                <a:solidFill>
                  <a:srgbClr val="0070C0"/>
                </a:solidFill>
                <a:effectLst/>
                <a:latin typeface="Calibri" panose="020F0502020204030204" pitchFamily="34" charset="0"/>
              </a:rPr>
              <a:t>If there is no quorum to meet in October, we’ll shift to Nov/Dec meetings.</a:t>
            </a:r>
          </a:p>
          <a:p>
            <a:pPr marL="457200" lvl="1" indent="0">
              <a:spcBef>
                <a:spcPts val="0"/>
              </a:spcBef>
              <a:buNone/>
            </a:pPr>
            <a:endParaRPr lang="en-US" b="0" i="0" dirty="0">
              <a:solidFill>
                <a:srgbClr val="212121"/>
              </a:solidFill>
              <a:effectLst/>
              <a:latin typeface="Calibri" panose="020F0502020204030204" pitchFamily="34" charset="0"/>
            </a:endParaRPr>
          </a:p>
          <a:p>
            <a:pPr>
              <a:spcBef>
                <a:spcPts val="0"/>
              </a:spcBef>
            </a:pPr>
            <a:r>
              <a:rPr lang="en-US" b="1" i="0" dirty="0">
                <a:solidFill>
                  <a:srgbClr val="212121"/>
                </a:solidFill>
                <a:effectLst/>
                <a:latin typeface="Calibri" panose="020F0502020204030204" pitchFamily="34" charset="0"/>
              </a:rPr>
              <a:t>Bi-monthly meetings start in January</a:t>
            </a:r>
            <a:r>
              <a:rPr lang="en-US" b="1" dirty="0">
                <a:solidFill>
                  <a:srgbClr val="212121"/>
                </a:solidFill>
                <a:latin typeface="Calibri" panose="020F0502020204030204" pitchFamily="34" charset="0"/>
              </a:rPr>
              <a:t> 2022 to begin the work</a:t>
            </a:r>
            <a:endParaRPr lang="en-US" b="1" i="0" dirty="0">
              <a:solidFill>
                <a:srgbClr val="212121"/>
              </a:solidFill>
              <a:effectLst/>
              <a:latin typeface="Calibri" panose="020F0502020204030204" pitchFamily="34" charset="0"/>
            </a:endParaRPr>
          </a:p>
          <a:p>
            <a:pPr lvl="1">
              <a:spcBef>
                <a:spcPts val="0"/>
              </a:spcBef>
            </a:pPr>
            <a:r>
              <a:rPr lang="en-US" dirty="0">
                <a:solidFill>
                  <a:srgbClr val="212121"/>
                </a:solidFill>
                <a:latin typeface="Calibri" panose="020F0502020204030204" pitchFamily="34" charset="0"/>
              </a:rPr>
              <a:t>Members will receive a Doodle </a:t>
            </a:r>
            <a:r>
              <a:rPr lang="en-US" b="0" i="0" dirty="0">
                <a:solidFill>
                  <a:srgbClr val="212121"/>
                </a:solidFill>
                <a:effectLst/>
                <a:latin typeface="Calibri" panose="020F0502020204030204" pitchFamily="34" charset="0"/>
              </a:rPr>
              <a:t>poll with regular meeting day/week </a:t>
            </a:r>
          </a:p>
          <a:p>
            <a:pPr>
              <a:spcBef>
                <a:spcPts val="0"/>
              </a:spcBef>
            </a:pPr>
            <a:endParaRPr lang="en-US" b="0" i="0" dirty="0">
              <a:solidFill>
                <a:srgbClr val="212121"/>
              </a:solidFill>
              <a:effectLst/>
              <a:latin typeface="Calibri" panose="020F0502020204030204" pitchFamily="34" charset="0"/>
            </a:endParaRPr>
          </a:p>
          <a:p>
            <a:pPr>
              <a:spcBef>
                <a:spcPts val="0"/>
              </a:spcBef>
            </a:pPr>
            <a:r>
              <a:rPr lang="en-US" b="1" dirty="0">
                <a:solidFill>
                  <a:srgbClr val="212121"/>
                </a:solidFill>
                <a:latin typeface="Calibri" panose="020F0502020204030204" pitchFamily="34" charset="0"/>
              </a:rPr>
              <a:t>The Council will meet until it determines its work is complete.</a:t>
            </a:r>
            <a:endParaRPr lang="en-US" b="1" i="0" dirty="0">
              <a:solidFill>
                <a:srgbClr val="212121"/>
              </a:solidFill>
              <a:effectLst/>
              <a:latin typeface="Calibri" panose="020F0502020204030204" pitchFamily="34" charset="0"/>
            </a:endParaRPr>
          </a:p>
          <a:p>
            <a:pPr marL="0" indent="0">
              <a:buNone/>
            </a:pPr>
            <a:endParaRPr lang="en-US" dirty="0"/>
          </a:p>
        </p:txBody>
      </p:sp>
      <p:sp>
        <p:nvSpPr>
          <p:cNvPr id="4" name="Slide Number Placeholder 3">
            <a:extLst>
              <a:ext uri="{FF2B5EF4-FFF2-40B4-BE49-F238E27FC236}">
                <a16:creationId xmlns:a16="http://schemas.microsoft.com/office/drawing/2014/main" id="{A249A92F-7433-4D77-A676-92A8ACB8C0EA}"/>
              </a:ext>
            </a:extLst>
          </p:cNvPr>
          <p:cNvSpPr>
            <a:spLocks noGrp="1"/>
          </p:cNvSpPr>
          <p:nvPr>
            <p:ph type="sldNum" sz="quarter" idx="4"/>
          </p:nvPr>
        </p:nvSpPr>
        <p:spPr/>
        <p:txBody>
          <a:bodyPr/>
          <a:lstStyle/>
          <a:p>
            <a:fld id="{CA49D0EE-DE7F-324B-A84C-F36708423CDB}" type="slidenum">
              <a:rPr lang="en-US" smtClean="0">
                <a:solidFill>
                  <a:srgbClr val="464646">
                    <a:lumMod val="40000"/>
                    <a:lumOff val="60000"/>
                  </a:srgbClr>
                </a:solidFill>
              </a:rPr>
              <a:pPr/>
              <a:t>33</a:t>
            </a:fld>
            <a:endParaRPr lang="en-US" dirty="0">
              <a:solidFill>
                <a:srgbClr val="464646">
                  <a:lumMod val="40000"/>
                  <a:lumOff val="60000"/>
                </a:srgbClr>
              </a:solidFill>
            </a:endParaRPr>
          </a:p>
        </p:txBody>
      </p:sp>
    </p:spTree>
    <p:extLst>
      <p:ext uri="{BB962C8B-B14F-4D97-AF65-F5344CB8AC3E}">
        <p14:creationId xmlns:p14="http://schemas.microsoft.com/office/powerpoint/2010/main" val="293047049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42057C-0EF1-419C-B168-5238AAD3102E}"/>
              </a:ext>
            </a:extLst>
          </p:cNvPr>
          <p:cNvSpPr>
            <a:spLocks noGrp="1"/>
          </p:cNvSpPr>
          <p:nvPr>
            <p:ph type="title"/>
          </p:nvPr>
        </p:nvSpPr>
        <p:spPr/>
        <p:txBody>
          <a:bodyPr>
            <a:normAutofit fontScale="90000"/>
          </a:bodyPr>
          <a:lstStyle/>
          <a:p>
            <a:r>
              <a:rPr lang="en-US" sz="4400" dirty="0">
                <a:solidFill>
                  <a:schemeClr val="bg1"/>
                </a:solidFill>
              </a:rPr>
              <a:t>October &amp; November Proposed Meeting Dates</a:t>
            </a:r>
            <a:endParaRPr lang="en-US" dirty="0"/>
          </a:p>
        </p:txBody>
      </p:sp>
      <p:sp>
        <p:nvSpPr>
          <p:cNvPr id="3" name="Content Placeholder 2">
            <a:extLst>
              <a:ext uri="{FF2B5EF4-FFF2-40B4-BE49-F238E27FC236}">
                <a16:creationId xmlns:a16="http://schemas.microsoft.com/office/drawing/2014/main" id="{7ED269E5-53D8-474A-A6FF-9A375D9D2D30}"/>
              </a:ext>
            </a:extLst>
          </p:cNvPr>
          <p:cNvSpPr>
            <a:spLocks noGrp="1"/>
          </p:cNvSpPr>
          <p:nvPr>
            <p:ph sz="half" idx="1"/>
          </p:nvPr>
        </p:nvSpPr>
        <p:spPr>
          <a:xfrm>
            <a:off x="609600" y="1600200"/>
            <a:ext cx="5486400" cy="4525963"/>
          </a:xfrm>
        </p:spPr>
        <p:txBody>
          <a:bodyPr/>
          <a:lstStyle/>
          <a:p>
            <a:pPr marL="0" indent="0" algn="ctr">
              <a:buNone/>
            </a:pPr>
            <a:r>
              <a:rPr lang="en-US" sz="3200" b="1" dirty="0">
                <a:solidFill>
                  <a:schemeClr val="tx2"/>
                </a:solidFill>
              </a:rPr>
              <a:t>October</a:t>
            </a:r>
          </a:p>
          <a:p>
            <a:pPr marL="0" indent="0">
              <a:buNone/>
            </a:pPr>
            <a:endParaRPr lang="en-US" sz="2800" dirty="0"/>
          </a:p>
          <a:p>
            <a:pPr marL="0" indent="0">
              <a:buNone/>
            </a:pPr>
            <a:r>
              <a:rPr lang="en-US" sz="2800" dirty="0"/>
              <a:t>10/22		11-1 	F</a:t>
            </a:r>
          </a:p>
          <a:p>
            <a:pPr marL="0" indent="0">
              <a:buNone/>
            </a:pPr>
            <a:r>
              <a:rPr lang="en-US" sz="2800" dirty="0"/>
              <a:t>10/25		9-1	M  (</a:t>
            </a:r>
            <a:r>
              <a:rPr lang="en-US" sz="2400" i="1" dirty="0"/>
              <a:t>least preferred</a:t>
            </a:r>
            <a:r>
              <a:rPr lang="en-US" sz="2400" dirty="0"/>
              <a:t>)</a:t>
            </a:r>
          </a:p>
          <a:p>
            <a:pPr marL="0" indent="0">
              <a:buNone/>
            </a:pPr>
            <a:r>
              <a:rPr lang="en-US" sz="2800" dirty="0"/>
              <a:t>10/28		9-11	Th</a:t>
            </a:r>
            <a:endParaRPr lang="en-US" dirty="0"/>
          </a:p>
        </p:txBody>
      </p:sp>
      <p:sp>
        <p:nvSpPr>
          <p:cNvPr id="4" name="Content Placeholder 3">
            <a:extLst>
              <a:ext uri="{FF2B5EF4-FFF2-40B4-BE49-F238E27FC236}">
                <a16:creationId xmlns:a16="http://schemas.microsoft.com/office/drawing/2014/main" id="{9AD5DA70-F801-4AA4-8FC0-B59BA75CEAE4}"/>
              </a:ext>
            </a:extLst>
          </p:cNvPr>
          <p:cNvSpPr>
            <a:spLocks noGrp="1"/>
          </p:cNvSpPr>
          <p:nvPr>
            <p:ph sz="half" idx="2"/>
          </p:nvPr>
        </p:nvSpPr>
        <p:spPr>
          <a:xfrm>
            <a:off x="6596010" y="1600200"/>
            <a:ext cx="4986390" cy="4525963"/>
          </a:xfrm>
        </p:spPr>
        <p:txBody>
          <a:bodyPr/>
          <a:lstStyle/>
          <a:p>
            <a:pPr marL="0" indent="0" algn="ctr">
              <a:buFont typeface="Arial" panose="020B0604020202020204" pitchFamily="34" charset="0"/>
              <a:buNone/>
            </a:pPr>
            <a:r>
              <a:rPr lang="en-US" sz="3200" b="1" dirty="0">
                <a:solidFill>
                  <a:schemeClr val="tx2"/>
                </a:solidFill>
              </a:rPr>
              <a:t>November</a:t>
            </a:r>
          </a:p>
          <a:p>
            <a:pPr marL="0" indent="0">
              <a:buFont typeface="Arial" panose="020B0604020202020204" pitchFamily="34" charset="0"/>
              <a:buNone/>
            </a:pPr>
            <a:endParaRPr lang="en-US" sz="3200" dirty="0"/>
          </a:p>
          <a:p>
            <a:pPr marL="0" indent="0">
              <a:buFont typeface="Arial" panose="020B0604020202020204" pitchFamily="34" charset="0"/>
              <a:buNone/>
            </a:pPr>
            <a:r>
              <a:rPr lang="en-US" sz="2800" dirty="0"/>
              <a:t>11/22		9-1	M</a:t>
            </a:r>
          </a:p>
          <a:p>
            <a:pPr marL="0" indent="0">
              <a:buFont typeface="Arial" panose="020B0604020202020204" pitchFamily="34" charset="0"/>
              <a:buNone/>
            </a:pPr>
            <a:r>
              <a:rPr lang="en-US" sz="2800" dirty="0"/>
              <a:t>11/29		9-1	M</a:t>
            </a:r>
          </a:p>
          <a:p>
            <a:pPr marL="0" indent="0">
              <a:buFont typeface="Arial" panose="020B0604020202020204" pitchFamily="34" charset="0"/>
              <a:buNone/>
            </a:pPr>
            <a:r>
              <a:rPr lang="en-US" sz="2800" dirty="0"/>
              <a:t>11/30		3-5	T</a:t>
            </a:r>
          </a:p>
          <a:p>
            <a:endParaRPr lang="en-US" dirty="0"/>
          </a:p>
        </p:txBody>
      </p:sp>
      <p:sp>
        <p:nvSpPr>
          <p:cNvPr id="5" name="Slide Number Placeholder 4">
            <a:extLst>
              <a:ext uri="{FF2B5EF4-FFF2-40B4-BE49-F238E27FC236}">
                <a16:creationId xmlns:a16="http://schemas.microsoft.com/office/drawing/2014/main" id="{6E319CF4-C190-40ED-8936-0584C3487D8D}"/>
              </a:ext>
            </a:extLst>
          </p:cNvPr>
          <p:cNvSpPr>
            <a:spLocks noGrp="1"/>
          </p:cNvSpPr>
          <p:nvPr>
            <p:ph type="sldNum" sz="quarter" idx="4"/>
          </p:nvPr>
        </p:nvSpPr>
        <p:spPr/>
        <p:txBody>
          <a:bodyPr/>
          <a:lstStyle/>
          <a:p>
            <a:fld id="{CA49D0EE-DE7F-324B-A84C-F36708423CDB}" type="slidenum">
              <a:rPr lang="en-US" smtClean="0">
                <a:solidFill>
                  <a:srgbClr val="464646">
                    <a:lumMod val="40000"/>
                    <a:lumOff val="60000"/>
                  </a:srgbClr>
                </a:solidFill>
              </a:rPr>
              <a:pPr/>
              <a:t>34</a:t>
            </a:fld>
            <a:endParaRPr lang="en-US" dirty="0">
              <a:solidFill>
                <a:srgbClr val="464646">
                  <a:lumMod val="40000"/>
                  <a:lumOff val="60000"/>
                </a:srgbClr>
              </a:solidFill>
            </a:endParaRPr>
          </a:p>
        </p:txBody>
      </p:sp>
    </p:spTree>
    <p:extLst>
      <p:ext uri="{BB962C8B-B14F-4D97-AF65-F5344CB8AC3E}">
        <p14:creationId xmlns:p14="http://schemas.microsoft.com/office/powerpoint/2010/main" val="3593628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CBC7AD-616A-43C1-9E96-57229059C52D}"/>
              </a:ext>
            </a:extLst>
          </p:cNvPr>
          <p:cNvSpPr>
            <a:spLocks noGrp="1"/>
          </p:cNvSpPr>
          <p:nvPr>
            <p:ph type="title"/>
          </p:nvPr>
        </p:nvSpPr>
        <p:spPr/>
        <p:txBody>
          <a:bodyPr/>
          <a:lstStyle/>
          <a:p>
            <a:r>
              <a:rPr lang="en-US" dirty="0">
                <a:solidFill>
                  <a:schemeClr val="bg1"/>
                </a:solidFill>
              </a:rPr>
              <a:t>Vote to Adjourn</a:t>
            </a:r>
          </a:p>
        </p:txBody>
      </p:sp>
      <p:sp>
        <p:nvSpPr>
          <p:cNvPr id="3" name="Content Placeholder 2">
            <a:extLst>
              <a:ext uri="{FF2B5EF4-FFF2-40B4-BE49-F238E27FC236}">
                <a16:creationId xmlns:a16="http://schemas.microsoft.com/office/drawing/2014/main" id="{3C6EF17D-4329-4DC2-93D6-9DD534E8FB3D}"/>
              </a:ext>
            </a:extLst>
          </p:cNvPr>
          <p:cNvSpPr>
            <a:spLocks noGrp="1"/>
          </p:cNvSpPr>
          <p:nvPr>
            <p:ph idx="1"/>
          </p:nvPr>
        </p:nvSpPr>
        <p:spPr>
          <a:xfrm>
            <a:off x="393895" y="1195754"/>
            <a:ext cx="11188505" cy="4930409"/>
          </a:xfrm>
        </p:spPr>
        <p:txBody>
          <a:bodyPr>
            <a:normAutofit/>
          </a:bodyPr>
          <a:lstStyle/>
          <a:p>
            <a:pPr marL="0" indent="0" algn="ctr">
              <a:buNone/>
            </a:pPr>
            <a:endParaRPr lang="en-US" sz="2400" dirty="0"/>
          </a:p>
          <a:p>
            <a:pPr marL="0" indent="0" algn="ctr">
              <a:buNone/>
            </a:pPr>
            <a:endParaRPr lang="en-US" sz="2400" dirty="0"/>
          </a:p>
          <a:p>
            <a:pPr marL="0" indent="0" algn="ctr">
              <a:buNone/>
            </a:pPr>
            <a:endParaRPr lang="en-US" sz="2400" dirty="0"/>
          </a:p>
          <a:p>
            <a:pPr marL="0" indent="0" algn="ctr">
              <a:buNone/>
            </a:pPr>
            <a:r>
              <a:rPr lang="en-US" sz="8800" dirty="0"/>
              <a:t>Thank You!</a:t>
            </a:r>
          </a:p>
        </p:txBody>
      </p:sp>
      <p:sp>
        <p:nvSpPr>
          <p:cNvPr id="4" name="Slide Number Placeholder 3">
            <a:extLst>
              <a:ext uri="{FF2B5EF4-FFF2-40B4-BE49-F238E27FC236}">
                <a16:creationId xmlns:a16="http://schemas.microsoft.com/office/drawing/2014/main" id="{BB2E6922-8692-437B-95E2-E7D11F66D8B4}"/>
              </a:ext>
            </a:extLst>
          </p:cNvPr>
          <p:cNvSpPr>
            <a:spLocks noGrp="1"/>
          </p:cNvSpPr>
          <p:nvPr>
            <p:ph type="sldNum" sz="quarter" idx="4"/>
          </p:nvPr>
        </p:nvSpPr>
        <p:spPr/>
        <p:txBody>
          <a:bodyPr/>
          <a:lstStyle/>
          <a:p>
            <a:fld id="{CA49D0EE-DE7F-324B-A84C-F36708423CDB}" type="slidenum">
              <a:rPr lang="en-US" smtClean="0">
                <a:solidFill>
                  <a:srgbClr val="464646">
                    <a:lumMod val="40000"/>
                    <a:lumOff val="60000"/>
                  </a:srgbClr>
                </a:solidFill>
              </a:rPr>
              <a:pPr/>
              <a:t>35</a:t>
            </a:fld>
            <a:endParaRPr lang="en-US" dirty="0">
              <a:solidFill>
                <a:srgbClr val="464646">
                  <a:lumMod val="40000"/>
                  <a:lumOff val="60000"/>
                </a:srgbClr>
              </a:solidFill>
            </a:endParaRPr>
          </a:p>
        </p:txBody>
      </p:sp>
    </p:spTree>
    <p:extLst>
      <p:ext uri="{BB962C8B-B14F-4D97-AF65-F5344CB8AC3E}">
        <p14:creationId xmlns:p14="http://schemas.microsoft.com/office/powerpoint/2010/main" val="61283722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C638BC-3168-4E36-9F84-FCB3642F5396}"/>
              </a:ext>
            </a:extLst>
          </p:cNvPr>
          <p:cNvSpPr>
            <a:spLocks noGrp="1"/>
          </p:cNvSpPr>
          <p:nvPr>
            <p:ph type="title"/>
          </p:nvPr>
        </p:nvSpPr>
        <p:spPr/>
        <p:txBody>
          <a:bodyPr/>
          <a:lstStyle/>
          <a:p>
            <a:r>
              <a:rPr lang="en-US" dirty="0">
                <a:solidFill>
                  <a:schemeClr val="bg1"/>
                </a:solidFill>
              </a:rPr>
              <a:t>Brief Introductions</a:t>
            </a:r>
          </a:p>
        </p:txBody>
      </p:sp>
      <p:sp>
        <p:nvSpPr>
          <p:cNvPr id="3" name="Content Placeholder 2">
            <a:extLst>
              <a:ext uri="{FF2B5EF4-FFF2-40B4-BE49-F238E27FC236}">
                <a16:creationId xmlns:a16="http://schemas.microsoft.com/office/drawing/2014/main" id="{011A9159-29BB-4D1A-BA9B-B00DE9F9A6BA}"/>
              </a:ext>
            </a:extLst>
          </p:cNvPr>
          <p:cNvSpPr>
            <a:spLocks noGrp="1"/>
          </p:cNvSpPr>
          <p:nvPr>
            <p:ph idx="1"/>
          </p:nvPr>
        </p:nvSpPr>
        <p:spPr>
          <a:xfrm>
            <a:off x="719192" y="1167618"/>
            <a:ext cx="10592656" cy="4958545"/>
          </a:xfrm>
        </p:spPr>
        <p:txBody>
          <a:bodyPr>
            <a:normAutofit/>
          </a:bodyPr>
          <a:lstStyle/>
          <a:p>
            <a:r>
              <a:rPr lang="en-US" dirty="0"/>
              <a:t>Your name</a:t>
            </a:r>
          </a:p>
          <a:p>
            <a:r>
              <a:rPr lang="en-US" dirty="0"/>
              <a:t>Your organization (limit to 2)</a:t>
            </a:r>
          </a:p>
          <a:p>
            <a:r>
              <a:rPr lang="en-US" dirty="0"/>
              <a:t>Your specialty or affiliation to PANDAS/PANS</a:t>
            </a:r>
          </a:p>
          <a:p>
            <a:endParaRPr lang="en-US" dirty="0"/>
          </a:p>
        </p:txBody>
      </p:sp>
      <p:sp>
        <p:nvSpPr>
          <p:cNvPr id="4" name="Slide Number Placeholder 3">
            <a:extLst>
              <a:ext uri="{FF2B5EF4-FFF2-40B4-BE49-F238E27FC236}">
                <a16:creationId xmlns:a16="http://schemas.microsoft.com/office/drawing/2014/main" id="{87898BBF-F6DE-4F48-9CDF-124A6CA2C45C}"/>
              </a:ext>
            </a:extLst>
          </p:cNvPr>
          <p:cNvSpPr>
            <a:spLocks noGrp="1"/>
          </p:cNvSpPr>
          <p:nvPr>
            <p:ph type="sldNum" sz="quarter" idx="4"/>
          </p:nvPr>
        </p:nvSpPr>
        <p:spPr/>
        <p:txBody>
          <a:bodyPr/>
          <a:lstStyle/>
          <a:p>
            <a:fld id="{CA49D0EE-DE7F-324B-A84C-F36708423CDB}" type="slidenum">
              <a:rPr lang="en-US" smtClean="0">
                <a:solidFill>
                  <a:srgbClr val="464646">
                    <a:lumMod val="40000"/>
                    <a:lumOff val="60000"/>
                  </a:srgbClr>
                </a:solidFill>
              </a:rPr>
              <a:pPr/>
              <a:t>4</a:t>
            </a:fld>
            <a:endParaRPr lang="en-US" dirty="0">
              <a:solidFill>
                <a:srgbClr val="464646">
                  <a:lumMod val="40000"/>
                  <a:lumOff val="60000"/>
                </a:srgbClr>
              </a:solidFill>
            </a:endParaRPr>
          </a:p>
        </p:txBody>
      </p:sp>
    </p:spTree>
    <p:extLst>
      <p:ext uri="{BB962C8B-B14F-4D97-AF65-F5344CB8AC3E}">
        <p14:creationId xmlns:p14="http://schemas.microsoft.com/office/powerpoint/2010/main" val="113881646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3DAF6A-495A-42A5-BEED-A4E80D3E9498}"/>
              </a:ext>
            </a:extLst>
          </p:cNvPr>
          <p:cNvSpPr>
            <a:spLocks noGrp="1"/>
          </p:cNvSpPr>
          <p:nvPr>
            <p:ph type="title"/>
          </p:nvPr>
        </p:nvSpPr>
        <p:spPr>
          <a:xfrm>
            <a:off x="592821" y="56524"/>
            <a:ext cx="11347541" cy="874654"/>
          </a:xfrm>
        </p:spPr>
        <p:txBody>
          <a:bodyPr>
            <a:normAutofit fontScale="90000"/>
          </a:bodyPr>
          <a:lstStyle/>
          <a:p>
            <a:r>
              <a:rPr lang="en-US" dirty="0">
                <a:solidFill>
                  <a:schemeClr val="bg1"/>
                </a:solidFill>
              </a:rPr>
              <a:t>Welcome PANDAS/PANS Advisory Council Members	</a:t>
            </a:r>
          </a:p>
        </p:txBody>
      </p:sp>
      <p:graphicFrame>
        <p:nvGraphicFramePr>
          <p:cNvPr id="8" name="Table 8">
            <a:extLst>
              <a:ext uri="{FF2B5EF4-FFF2-40B4-BE49-F238E27FC236}">
                <a16:creationId xmlns:a16="http://schemas.microsoft.com/office/drawing/2014/main" id="{4FD9A195-79A5-41BE-8233-33A2F69F0C42}"/>
              </a:ext>
            </a:extLst>
          </p:cNvPr>
          <p:cNvGraphicFramePr>
            <a:graphicFrameLocks noGrp="1"/>
          </p:cNvGraphicFramePr>
          <p:nvPr>
            <p:extLst>
              <p:ext uri="{D42A27DB-BD31-4B8C-83A1-F6EECF244321}">
                <p14:modId xmlns:p14="http://schemas.microsoft.com/office/powerpoint/2010/main" val="1861273559"/>
              </p:ext>
            </p:extLst>
          </p:nvPr>
        </p:nvGraphicFramePr>
        <p:xfrm>
          <a:off x="280638" y="1144960"/>
          <a:ext cx="11630723" cy="5164365"/>
        </p:xfrm>
        <a:graphic>
          <a:graphicData uri="http://schemas.openxmlformats.org/drawingml/2006/table">
            <a:tbl>
              <a:tblPr firstRow="1" bandRow="1">
                <a:tableStyleId>{5C22544A-7EE6-4342-B048-85BDC9FD1C3A}</a:tableStyleId>
              </a:tblPr>
              <a:tblGrid>
                <a:gridCol w="3161205">
                  <a:extLst>
                    <a:ext uri="{9D8B030D-6E8A-4147-A177-3AD203B41FA5}">
                      <a16:colId xmlns:a16="http://schemas.microsoft.com/office/drawing/2014/main" val="827136858"/>
                    </a:ext>
                  </a:extLst>
                </a:gridCol>
                <a:gridCol w="4777483">
                  <a:extLst>
                    <a:ext uri="{9D8B030D-6E8A-4147-A177-3AD203B41FA5}">
                      <a16:colId xmlns:a16="http://schemas.microsoft.com/office/drawing/2014/main" val="1082742505"/>
                    </a:ext>
                  </a:extLst>
                </a:gridCol>
                <a:gridCol w="3692035">
                  <a:extLst>
                    <a:ext uri="{9D8B030D-6E8A-4147-A177-3AD203B41FA5}">
                      <a16:colId xmlns:a16="http://schemas.microsoft.com/office/drawing/2014/main" val="2945779907"/>
                    </a:ext>
                  </a:extLst>
                </a:gridCol>
              </a:tblGrid>
              <a:tr h="362569">
                <a:tc>
                  <a:txBody>
                    <a:bodyPr/>
                    <a:lstStyle/>
                    <a:p>
                      <a:pPr marL="0" marR="0" algn="ctr">
                        <a:lnSpc>
                          <a:spcPct val="115000"/>
                        </a:lnSpc>
                        <a:spcBef>
                          <a:spcPts val="0"/>
                        </a:spcBef>
                        <a:spcAft>
                          <a:spcPts val="0"/>
                        </a:spcAft>
                      </a:pPr>
                      <a:r>
                        <a:rPr lang="en-US" sz="1800" b="1" dirty="0">
                          <a:effectLst/>
                          <a:latin typeface="Calibri" panose="020F0502020204030204" pitchFamily="34" charset="0"/>
                          <a:ea typeface="Georgia" panose="02040502050405020303" pitchFamily="18" charset="0"/>
                        </a:rPr>
                        <a:t>Council Member</a:t>
                      </a:r>
                      <a:endParaRPr lang="en-US" sz="1800" dirty="0">
                        <a:effectLst/>
                        <a:latin typeface="Arial" panose="020B0604020202020204" pitchFamily="34" charset="0"/>
                        <a:ea typeface="Arial" panose="020B0604020202020204" pitchFamily="34" charset="0"/>
                      </a:endParaRPr>
                    </a:p>
                  </a:txBody>
                  <a:tcPr marL="25400" marR="25400" marT="25400" marB="25400" anchor="b"/>
                </a:tc>
                <a:tc>
                  <a:txBody>
                    <a:bodyPr/>
                    <a:lstStyle/>
                    <a:p>
                      <a:pPr marL="0" marR="0" algn="ctr">
                        <a:lnSpc>
                          <a:spcPct val="115000"/>
                        </a:lnSpc>
                        <a:spcBef>
                          <a:spcPts val="0"/>
                        </a:spcBef>
                        <a:spcAft>
                          <a:spcPts val="0"/>
                        </a:spcAft>
                      </a:pPr>
                      <a:r>
                        <a:rPr lang="en-US" sz="1800" b="1" dirty="0">
                          <a:effectLst/>
                          <a:latin typeface="Calibri" panose="020F0502020204030204" pitchFamily="34" charset="0"/>
                          <a:ea typeface="Georgia" panose="02040502050405020303" pitchFamily="18" charset="0"/>
                        </a:rPr>
                        <a:t>Affiliation</a:t>
                      </a:r>
                      <a:endParaRPr lang="en-US" sz="1800" dirty="0">
                        <a:effectLst/>
                        <a:latin typeface="Arial" panose="020B0604020202020204" pitchFamily="34" charset="0"/>
                        <a:ea typeface="Arial" panose="020B0604020202020204" pitchFamily="34" charset="0"/>
                      </a:endParaRPr>
                    </a:p>
                  </a:txBody>
                  <a:tcPr marL="25400" marR="25400" marT="25400" marB="25400" anchor="b"/>
                </a:tc>
                <a:tc>
                  <a:txBody>
                    <a:bodyPr/>
                    <a:lstStyle/>
                    <a:p>
                      <a:pPr marL="0" marR="0" algn="ctr">
                        <a:lnSpc>
                          <a:spcPct val="115000"/>
                        </a:lnSpc>
                        <a:spcBef>
                          <a:spcPts val="0"/>
                        </a:spcBef>
                        <a:spcAft>
                          <a:spcPts val="0"/>
                        </a:spcAft>
                      </a:pPr>
                      <a:r>
                        <a:rPr lang="en-US" sz="1800" b="1" dirty="0">
                          <a:effectLst/>
                          <a:latin typeface="Calibri" panose="020F0502020204030204" pitchFamily="34" charset="0"/>
                          <a:ea typeface="Georgia" panose="02040502050405020303" pitchFamily="18" charset="0"/>
                        </a:rPr>
                        <a:t>Council Seat</a:t>
                      </a:r>
                      <a:endParaRPr lang="en-US" sz="1800" dirty="0">
                        <a:effectLst/>
                        <a:latin typeface="Arial" panose="020B0604020202020204" pitchFamily="34" charset="0"/>
                        <a:ea typeface="Arial" panose="020B0604020202020204" pitchFamily="34" charset="0"/>
                      </a:endParaRPr>
                    </a:p>
                  </a:txBody>
                  <a:tcPr marL="68580" marR="68580" marT="0" marB="0" anchor="b"/>
                </a:tc>
                <a:extLst>
                  <a:ext uri="{0D108BD9-81ED-4DB2-BD59-A6C34878D82A}">
                    <a16:rowId xmlns:a16="http://schemas.microsoft.com/office/drawing/2014/main" val="3522817974"/>
                  </a:ext>
                </a:extLst>
              </a:tr>
              <a:tr h="578969">
                <a:tc>
                  <a:txBody>
                    <a:bodyPr/>
                    <a:lstStyle/>
                    <a:p>
                      <a:pPr marL="0" marR="0">
                        <a:lnSpc>
                          <a:spcPct val="115000"/>
                        </a:lnSpc>
                        <a:spcBef>
                          <a:spcPts val="0"/>
                        </a:spcBef>
                        <a:spcAft>
                          <a:spcPts val="0"/>
                        </a:spcAft>
                      </a:pPr>
                      <a:r>
                        <a:rPr lang="en-US" sz="1600" dirty="0">
                          <a:effectLst/>
                          <a:latin typeface="Calibri" panose="020F0502020204030204" pitchFamily="34" charset="0"/>
                          <a:ea typeface="Georgia" panose="02040502050405020303" pitchFamily="18" charset="0"/>
                        </a:rPr>
                        <a:t>Elaine Gabovitch, MPA</a:t>
                      </a:r>
                      <a:endParaRPr lang="en-US" sz="1600" dirty="0">
                        <a:effectLst/>
                        <a:latin typeface="Arial" panose="020B0604020202020204" pitchFamily="34" charset="0"/>
                        <a:ea typeface="Arial" panose="020B0604020202020204" pitchFamily="34" charset="0"/>
                      </a:endParaRPr>
                    </a:p>
                  </a:txBody>
                  <a:tcPr marL="25400" marR="25400" marT="25400" marB="25400"/>
                </a:tc>
                <a:tc>
                  <a:txBody>
                    <a:bodyPr/>
                    <a:lstStyle/>
                    <a:p>
                      <a:pPr marL="0" marR="0">
                        <a:lnSpc>
                          <a:spcPct val="115000"/>
                        </a:lnSpc>
                        <a:spcBef>
                          <a:spcPts val="0"/>
                        </a:spcBef>
                        <a:spcAft>
                          <a:spcPts val="0"/>
                        </a:spcAft>
                      </a:pPr>
                      <a:r>
                        <a:rPr lang="en-US" sz="1600" dirty="0">
                          <a:effectLst/>
                          <a:latin typeface="Calibri" panose="020F0502020204030204" pitchFamily="34" charset="0"/>
                          <a:ea typeface="Georgia" panose="02040502050405020303" pitchFamily="18" charset="0"/>
                        </a:rPr>
                        <a:t>DPH Division for Children &amp; Youth with Special Health Needs</a:t>
                      </a:r>
                      <a:endParaRPr lang="en-US" sz="1600" dirty="0">
                        <a:effectLst/>
                        <a:latin typeface="Arial" panose="020B0604020202020204" pitchFamily="34" charset="0"/>
                        <a:ea typeface="Arial" panose="020B0604020202020204" pitchFamily="34" charset="0"/>
                      </a:endParaRPr>
                    </a:p>
                  </a:txBody>
                  <a:tcPr marL="25400" marR="25400" marT="25400" marB="25400"/>
                </a:tc>
                <a:tc>
                  <a:txBody>
                    <a:bodyPr/>
                    <a:lstStyle/>
                    <a:p>
                      <a:pPr marL="0" marR="0">
                        <a:lnSpc>
                          <a:spcPct val="115000"/>
                        </a:lnSpc>
                        <a:spcBef>
                          <a:spcPts val="0"/>
                        </a:spcBef>
                        <a:spcAft>
                          <a:spcPts val="0"/>
                        </a:spcAft>
                      </a:pPr>
                      <a:r>
                        <a:rPr lang="en-US" sz="1600" dirty="0">
                          <a:effectLst/>
                          <a:latin typeface="Calibri" panose="020F0502020204030204" pitchFamily="34" charset="0"/>
                          <a:ea typeface="Georgia" panose="02040502050405020303" pitchFamily="18" charset="0"/>
                        </a:rPr>
                        <a:t>Commissioner’s Designee</a:t>
                      </a:r>
                    </a:p>
                    <a:p>
                      <a:pPr marL="0" marR="0">
                        <a:lnSpc>
                          <a:spcPct val="115000"/>
                        </a:lnSpc>
                        <a:spcBef>
                          <a:spcPts val="0"/>
                        </a:spcBef>
                        <a:spcAft>
                          <a:spcPts val="0"/>
                        </a:spcAft>
                      </a:pPr>
                      <a:r>
                        <a:rPr lang="en-US" sz="1600" dirty="0">
                          <a:effectLst/>
                          <a:latin typeface="Calibri" panose="020F0502020204030204" pitchFamily="34" charset="0"/>
                          <a:ea typeface="Arial" panose="020B0604020202020204" pitchFamily="34" charset="0"/>
                        </a:rPr>
                        <a:t>Chair</a:t>
                      </a:r>
                      <a:endParaRPr lang="en-US" sz="1600" dirty="0">
                        <a:effectLst/>
                        <a:latin typeface="Arial" panose="020B0604020202020204" pitchFamily="34" charset="0"/>
                        <a:ea typeface="Arial" panose="020B0604020202020204" pitchFamily="34" charset="0"/>
                      </a:endParaRPr>
                    </a:p>
                  </a:txBody>
                  <a:tcPr marL="68580" marR="68580" marT="0" marB="0"/>
                </a:tc>
                <a:extLst>
                  <a:ext uri="{0D108BD9-81ED-4DB2-BD59-A6C34878D82A}">
                    <a16:rowId xmlns:a16="http://schemas.microsoft.com/office/drawing/2014/main" val="448815232"/>
                  </a:ext>
                </a:extLst>
              </a:tr>
              <a:tr h="661293">
                <a:tc>
                  <a:txBody>
                    <a:bodyPr/>
                    <a:lstStyle/>
                    <a:p>
                      <a:pPr algn="l" fontAlgn="t"/>
                      <a:r>
                        <a:rPr lang="en-US" sz="1600" dirty="0">
                          <a:effectLst/>
                        </a:rPr>
                        <a:t>Sheilah Gauch, LICSW, MEd</a:t>
                      </a:r>
                      <a:br>
                        <a:rPr lang="en-US" sz="1600" dirty="0">
                          <a:effectLst/>
                        </a:rPr>
                      </a:br>
                      <a:endParaRPr lang="en-US" sz="1600" dirty="0">
                        <a:effectLst/>
                      </a:endParaRPr>
                    </a:p>
                  </a:txBody>
                  <a:tcPr marL="95250" marR="127000" marT="63500" marB="63500"/>
                </a:tc>
                <a:tc>
                  <a:txBody>
                    <a:bodyPr/>
                    <a:lstStyle/>
                    <a:p>
                      <a:pPr algn="l" fontAlgn="t"/>
                      <a:r>
                        <a:rPr lang="en-US" sz="1600">
                          <a:effectLst/>
                        </a:rPr>
                        <a:t>Dearborn Academy</a:t>
                      </a:r>
                      <a:br>
                        <a:rPr lang="en-US" sz="1600">
                          <a:effectLst/>
                        </a:rPr>
                      </a:br>
                      <a:r>
                        <a:rPr lang="en-US" sz="1600">
                          <a:effectLst/>
                        </a:rPr>
                        <a:t>Massachusetts Coalition for PANDAS/PANS Legislation</a:t>
                      </a:r>
                    </a:p>
                  </a:txBody>
                  <a:tcPr marR="127000" marT="63500" marB="63500"/>
                </a:tc>
                <a:tc>
                  <a:txBody>
                    <a:bodyPr/>
                    <a:lstStyle/>
                    <a:p>
                      <a:pPr algn="l" fontAlgn="t"/>
                      <a:r>
                        <a:rPr lang="en-US" sz="1600" dirty="0">
                          <a:effectLst/>
                        </a:rPr>
                        <a:t>Special Educator Administrator</a:t>
                      </a:r>
                    </a:p>
                    <a:p>
                      <a:pPr algn="l" fontAlgn="t"/>
                      <a:r>
                        <a:rPr lang="en-US" sz="1600" dirty="0">
                          <a:effectLst/>
                        </a:rPr>
                        <a:t>Council Co-Facilitator</a:t>
                      </a:r>
                    </a:p>
                  </a:txBody>
                  <a:tcPr marR="127000" marT="63500" marB="63500"/>
                </a:tc>
                <a:extLst>
                  <a:ext uri="{0D108BD9-81ED-4DB2-BD59-A6C34878D82A}">
                    <a16:rowId xmlns:a16="http://schemas.microsoft.com/office/drawing/2014/main" val="3837455788"/>
                  </a:ext>
                </a:extLst>
              </a:tr>
              <a:tr h="676596">
                <a:tc>
                  <a:txBody>
                    <a:bodyPr/>
                    <a:lstStyle/>
                    <a:p>
                      <a:pPr algn="l" fontAlgn="t"/>
                      <a:r>
                        <a:rPr lang="en-US" sz="1600" dirty="0">
                          <a:effectLst/>
                        </a:rPr>
                        <a:t>Jennifer M. Vitelli, MBA</a:t>
                      </a:r>
                      <a:br>
                        <a:rPr lang="en-US" sz="1600" dirty="0">
                          <a:effectLst/>
                        </a:rPr>
                      </a:br>
                      <a:endParaRPr lang="en-US" sz="1600" dirty="0">
                        <a:effectLst/>
                      </a:endParaRPr>
                    </a:p>
                  </a:txBody>
                  <a:tcPr marL="95250" marR="127000" marT="63500" marB="63500"/>
                </a:tc>
                <a:tc>
                  <a:txBody>
                    <a:bodyPr/>
                    <a:lstStyle/>
                    <a:p>
                      <a:pPr algn="l" fontAlgn="t"/>
                      <a:r>
                        <a:rPr lang="en-US" sz="1600">
                          <a:effectLst/>
                        </a:rPr>
                        <a:t>JBC PANS &amp; PANDAS Foundation</a:t>
                      </a:r>
                      <a:br>
                        <a:rPr lang="en-US" sz="1600">
                          <a:effectLst/>
                        </a:rPr>
                      </a:br>
                      <a:r>
                        <a:rPr lang="en-US" sz="1600">
                          <a:effectLst/>
                        </a:rPr>
                        <a:t>Massachusetts Coalition for PANDAS/PANS Legislation</a:t>
                      </a:r>
                    </a:p>
                  </a:txBody>
                  <a:tcPr marR="127000" marT="63500" marB="63500"/>
                </a:tc>
                <a:tc>
                  <a:txBody>
                    <a:bodyPr/>
                    <a:lstStyle/>
                    <a:p>
                      <a:pPr algn="l" fontAlgn="t"/>
                      <a:r>
                        <a:rPr lang="en-US" sz="1600" dirty="0">
                          <a:effectLst/>
                        </a:rPr>
                        <a:t>Parent of a child with PANDAS/PANS</a:t>
                      </a:r>
                    </a:p>
                    <a:p>
                      <a:pPr algn="l" fontAlgn="t"/>
                      <a:r>
                        <a:rPr lang="en-US" sz="1600" dirty="0">
                          <a:effectLst/>
                        </a:rPr>
                        <a:t>Council Co-Facilitator</a:t>
                      </a:r>
                    </a:p>
                  </a:txBody>
                  <a:tcPr marR="127000" marT="63500" marB="63500"/>
                </a:tc>
                <a:extLst>
                  <a:ext uri="{0D108BD9-81ED-4DB2-BD59-A6C34878D82A}">
                    <a16:rowId xmlns:a16="http://schemas.microsoft.com/office/drawing/2014/main" val="527770936"/>
                  </a:ext>
                </a:extLst>
              </a:tr>
              <a:tr h="599595">
                <a:tc>
                  <a:txBody>
                    <a:bodyPr/>
                    <a:lstStyle/>
                    <a:p>
                      <a:pPr algn="l" fontAlgn="t"/>
                      <a:r>
                        <a:rPr lang="en-US" sz="1600">
                          <a:effectLst/>
                        </a:rPr>
                        <a:t>Margaret Chapman, APRN, MSN, PNMHCNS</a:t>
                      </a:r>
                    </a:p>
                  </a:txBody>
                  <a:tcPr marL="95250" marR="127000" marT="63500" marB="63500"/>
                </a:tc>
                <a:tc>
                  <a:txBody>
                    <a:bodyPr/>
                    <a:lstStyle/>
                    <a:p>
                      <a:pPr algn="l" fontAlgn="t"/>
                      <a:r>
                        <a:rPr lang="en-US" sz="1600">
                          <a:effectLst/>
                        </a:rPr>
                        <a:t>Bridge Consultants</a:t>
                      </a:r>
                    </a:p>
                  </a:txBody>
                  <a:tcPr marR="127000" marT="63500" marB="63500"/>
                </a:tc>
                <a:tc>
                  <a:txBody>
                    <a:bodyPr/>
                    <a:lstStyle/>
                    <a:p>
                      <a:pPr algn="l" fontAlgn="t"/>
                      <a:r>
                        <a:rPr lang="en-US" sz="1600">
                          <a:effectLst/>
                        </a:rPr>
                        <a:t>Child psychiatric practitioner</a:t>
                      </a:r>
                    </a:p>
                  </a:txBody>
                  <a:tcPr marR="127000" marT="63500" marB="63500"/>
                </a:tc>
                <a:extLst>
                  <a:ext uri="{0D108BD9-81ED-4DB2-BD59-A6C34878D82A}">
                    <a16:rowId xmlns:a16="http://schemas.microsoft.com/office/drawing/2014/main" val="1894042536"/>
                  </a:ext>
                </a:extLst>
              </a:tr>
              <a:tr h="457363">
                <a:tc>
                  <a:txBody>
                    <a:bodyPr/>
                    <a:lstStyle/>
                    <a:p>
                      <a:pPr algn="l" fontAlgn="t"/>
                      <a:r>
                        <a:rPr lang="en-US" sz="1600">
                          <a:effectLst/>
                        </a:rPr>
                        <a:t>Karen Colwell</a:t>
                      </a:r>
                    </a:p>
                  </a:txBody>
                  <a:tcPr marL="95250" marR="127000" marT="63500" marB="63500"/>
                </a:tc>
                <a:tc>
                  <a:txBody>
                    <a:bodyPr/>
                    <a:lstStyle/>
                    <a:p>
                      <a:pPr algn="l" fontAlgn="t"/>
                      <a:r>
                        <a:rPr lang="en-US" sz="1600">
                          <a:effectLst/>
                        </a:rPr>
                        <a:t>Massachusetts Coalition for PANDAS/PANS Legislation</a:t>
                      </a:r>
                    </a:p>
                  </a:txBody>
                  <a:tcPr marR="127000" marT="63500" marB="63500"/>
                </a:tc>
                <a:tc>
                  <a:txBody>
                    <a:bodyPr/>
                    <a:lstStyle/>
                    <a:p>
                      <a:pPr algn="l" fontAlgn="t"/>
                      <a:r>
                        <a:rPr lang="en-US" sz="1600">
                          <a:effectLst/>
                        </a:rPr>
                        <a:t>Appointed council member</a:t>
                      </a:r>
                    </a:p>
                  </a:txBody>
                  <a:tcPr marR="127000" marT="63500" marB="63500"/>
                </a:tc>
                <a:extLst>
                  <a:ext uri="{0D108BD9-81ED-4DB2-BD59-A6C34878D82A}">
                    <a16:rowId xmlns:a16="http://schemas.microsoft.com/office/drawing/2014/main" val="216785464"/>
                  </a:ext>
                </a:extLst>
              </a:tr>
              <a:tr h="667820">
                <a:tc>
                  <a:txBody>
                    <a:bodyPr/>
                    <a:lstStyle/>
                    <a:p>
                      <a:pPr algn="l" fontAlgn="t"/>
                      <a:r>
                        <a:rPr lang="en-US" sz="1600" dirty="0">
                          <a:effectLst/>
                        </a:rPr>
                        <a:t>Sylvia Fogel MD</a:t>
                      </a:r>
                    </a:p>
                  </a:txBody>
                  <a:tcPr marL="95250" marR="127000" marT="63500" marB="63500"/>
                </a:tc>
                <a:tc>
                  <a:txBody>
                    <a:bodyPr/>
                    <a:lstStyle/>
                    <a:p>
                      <a:pPr algn="l" fontAlgn="t"/>
                      <a:r>
                        <a:rPr lang="en-US" sz="1600" dirty="0">
                          <a:effectLst/>
                        </a:rPr>
                        <a:t>Mass General Hospital Lurie Center for Autism</a:t>
                      </a:r>
                      <a:br>
                        <a:rPr lang="en-US" sz="1600" dirty="0">
                          <a:effectLst/>
                        </a:rPr>
                      </a:br>
                      <a:r>
                        <a:rPr lang="en-US" sz="1600" dirty="0">
                          <a:effectLst/>
                        </a:rPr>
                        <a:t>Harvard Medical School</a:t>
                      </a:r>
                    </a:p>
                  </a:txBody>
                  <a:tcPr marR="127000" marT="63500" marB="63500"/>
                </a:tc>
                <a:tc>
                  <a:txBody>
                    <a:bodyPr/>
                    <a:lstStyle/>
                    <a:p>
                      <a:pPr algn="l" fontAlgn="t"/>
                      <a:r>
                        <a:rPr lang="en-US" sz="1600" dirty="0">
                          <a:effectLst/>
                        </a:rPr>
                        <a:t>Appointed council member</a:t>
                      </a:r>
                    </a:p>
                  </a:txBody>
                  <a:tcPr marR="127000" marT="63500" marB="63500"/>
                </a:tc>
                <a:extLst>
                  <a:ext uri="{0D108BD9-81ED-4DB2-BD59-A6C34878D82A}">
                    <a16:rowId xmlns:a16="http://schemas.microsoft.com/office/drawing/2014/main" val="2171754336"/>
                  </a:ext>
                </a:extLst>
              </a:tr>
              <a:tr h="448424">
                <a:tc>
                  <a:txBody>
                    <a:bodyPr/>
                    <a:lstStyle/>
                    <a:p>
                      <a:pPr algn="l" fontAlgn="t"/>
                      <a:r>
                        <a:rPr lang="en-US" sz="1600" dirty="0">
                          <a:effectLst/>
                        </a:rPr>
                        <a:t>John Gaitanis, MD</a:t>
                      </a:r>
                    </a:p>
                  </a:txBody>
                  <a:tcPr marL="95250" marR="127000" marT="63500" marB="63500"/>
                </a:tc>
                <a:tc>
                  <a:txBody>
                    <a:bodyPr/>
                    <a:lstStyle/>
                    <a:p>
                      <a:pPr algn="l" fontAlgn="t"/>
                      <a:r>
                        <a:rPr lang="en-US" sz="1600" dirty="0">
                          <a:effectLst/>
                        </a:rPr>
                        <a:t>Tufts Medical Center Floating Hospital for Children</a:t>
                      </a:r>
                    </a:p>
                  </a:txBody>
                  <a:tcPr marR="127000" marT="63500" marB="63500"/>
                </a:tc>
                <a:tc>
                  <a:txBody>
                    <a:bodyPr/>
                    <a:lstStyle/>
                    <a:p>
                      <a:pPr algn="l" fontAlgn="t"/>
                      <a:r>
                        <a:rPr lang="en-US" sz="1600" dirty="0">
                          <a:effectLst/>
                        </a:rPr>
                        <a:t>Health care provider/medical specialist</a:t>
                      </a:r>
                    </a:p>
                  </a:txBody>
                  <a:tcPr marR="127000" marT="63500" marB="63500"/>
                </a:tc>
                <a:extLst>
                  <a:ext uri="{0D108BD9-81ED-4DB2-BD59-A6C34878D82A}">
                    <a16:rowId xmlns:a16="http://schemas.microsoft.com/office/drawing/2014/main" val="1028908898"/>
                  </a:ext>
                </a:extLst>
              </a:tr>
              <a:tr h="682085">
                <a:tc>
                  <a:txBody>
                    <a:bodyPr/>
                    <a:lstStyle/>
                    <a:p>
                      <a:pPr algn="l" fontAlgn="t"/>
                      <a:r>
                        <a:rPr lang="en-US" sz="1600" dirty="0">
                          <a:effectLst/>
                        </a:rPr>
                        <a:t>Melissa Glynn-Hyman, LICSW</a:t>
                      </a:r>
                    </a:p>
                  </a:txBody>
                  <a:tcPr marL="95250" marR="127000" marT="63500" marB="63500"/>
                </a:tc>
                <a:tc>
                  <a:txBody>
                    <a:bodyPr/>
                    <a:lstStyle/>
                    <a:p>
                      <a:pPr algn="l" fontAlgn="t"/>
                      <a:r>
                        <a:rPr lang="en-US" sz="1600" dirty="0">
                          <a:effectLst/>
                        </a:rPr>
                        <a:t>Private Practice</a:t>
                      </a:r>
                      <a:br>
                        <a:rPr lang="en-US" sz="1600" dirty="0">
                          <a:effectLst/>
                        </a:rPr>
                      </a:br>
                      <a:r>
                        <a:rPr lang="en-US" sz="1600" dirty="0">
                          <a:effectLst/>
                        </a:rPr>
                        <a:t>New England PANS/PANDAS Association</a:t>
                      </a:r>
                    </a:p>
                  </a:txBody>
                  <a:tcPr marR="127000" marT="63500" marB="63500"/>
                </a:tc>
                <a:tc>
                  <a:txBody>
                    <a:bodyPr/>
                    <a:lstStyle/>
                    <a:p>
                      <a:pPr algn="l" fontAlgn="t"/>
                      <a:r>
                        <a:rPr lang="en-US" sz="1600" dirty="0">
                          <a:effectLst/>
                        </a:rPr>
                        <a:t>Licensed social worker</a:t>
                      </a:r>
                    </a:p>
                  </a:txBody>
                  <a:tcPr marR="127000" marT="63500" marB="63500"/>
                </a:tc>
                <a:extLst>
                  <a:ext uri="{0D108BD9-81ED-4DB2-BD59-A6C34878D82A}">
                    <a16:rowId xmlns:a16="http://schemas.microsoft.com/office/drawing/2014/main" val="3849412994"/>
                  </a:ext>
                </a:extLst>
              </a:tr>
            </a:tbl>
          </a:graphicData>
        </a:graphic>
      </p:graphicFrame>
      <p:sp>
        <p:nvSpPr>
          <p:cNvPr id="5" name="Slide Number Placeholder 4">
            <a:extLst>
              <a:ext uri="{FF2B5EF4-FFF2-40B4-BE49-F238E27FC236}">
                <a16:creationId xmlns:a16="http://schemas.microsoft.com/office/drawing/2014/main" id="{FED464C8-F552-4407-982B-7C8505099E94}"/>
              </a:ext>
            </a:extLst>
          </p:cNvPr>
          <p:cNvSpPr>
            <a:spLocks noGrp="1"/>
          </p:cNvSpPr>
          <p:nvPr>
            <p:ph type="sldNum" sz="quarter" idx="4"/>
          </p:nvPr>
        </p:nvSpPr>
        <p:spPr/>
        <p:txBody>
          <a:bodyPr/>
          <a:lstStyle/>
          <a:p>
            <a:fld id="{CA49D0EE-DE7F-324B-A84C-F36708423CDB}" type="slidenum">
              <a:rPr lang="en-US" smtClean="0">
                <a:solidFill>
                  <a:srgbClr val="464646">
                    <a:lumMod val="40000"/>
                    <a:lumOff val="60000"/>
                  </a:srgbClr>
                </a:solidFill>
              </a:rPr>
              <a:pPr/>
              <a:t>5</a:t>
            </a:fld>
            <a:endParaRPr lang="en-US" dirty="0">
              <a:solidFill>
                <a:srgbClr val="464646">
                  <a:lumMod val="40000"/>
                  <a:lumOff val="60000"/>
                </a:srgbClr>
              </a:solidFill>
            </a:endParaRPr>
          </a:p>
        </p:txBody>
      </p:sp>
    </p:spTree>
    <p:extLst>
      <p:ext uri="{BB962C8B-B14F-4D97-AF65-F5344CB8AC3E}">
        <p14:creationId xmlns:p14="http://schemas.microsoft.com/office/powerpoint/2010/main" val="209243780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3DAF6A-495A-42A5-BEED-A4E80D3E9498}"/>
              </a:ext>
            </a:extLst>
          </p:cNvPr>
          <p:cNvSpPr>
            <a:spLocks noGrp="1"/>
          </p:cNvSpPr>
          <p:nvPr>
            <p:ph type="title"/>
          </p:nvPr>
        </p:nvSpPr>
        <p:spPr>
          <a:xfrm>
            <a:off x="592821" y="56524"/>
            <a:ext cx="11205283" cy="874654"/>
          </a:xfrm>
        </p:spPr>
        <p:txBody>
          <a:bodyPr>
            <a:normAutofit fontScale="90000"/>
          </a:bodyPr>
          <a:lstStyle/>
          <a:p>
            <a:r>
              <a:rPr lang="en-US" dirty="0">
                <a:solidFill>
                  <a:schemeClr val="bg1"/>
                </a:solidFill>
              </a:rPr>
              <a:t>Welcome PANDAS/PANS Advisory Council Members	 </a:t>
            </a:r>
          </a:p>
        </p:txBody>
      </p:sp>
      <p:graphicFrame>
        <p:nvGraphicFramePr>
          <p:cNvPr id="7" name="Table 7">
            <a:extLst>
              <a:ext uri="{FF2B5EF4-FFF2-40B4-BE49-F238E27FC236}">
                <a16:creationId xmlns:a16="http://schemas.microsoft.com/office/drawing/2014/main" id="{2525843C-7BEB-4994-B6BF-B199C896992E}"/>
              </a:ext>
            </a:extLst>
          </p:cNvPr>
          <p:cNvGraphicFramePr>
            <a:graphicFrameLocks noGrp="1"/>
          </p:cNvGraphicFramePr>
          <p:nvPr>
            <p:extLst>
              <p:ext uri="{D42A27DB-BD31-4B8C-83A1-F6EECF244321}">
                <p14:modId xmlns:p14="http://schemas.microsoft.com/office/powerpoint/2010/main" val="2409090275"/>
              </p:ext>
            </p:extLst>
          </p:nvPr>
        </p:nvGraphicFramePr>
        <p:xfrm>
          <a:off x="290204" y="1017288"/>
          <a:ext cx="11611591" cy="5495800"/>
        </p:xfrm>
        <a:graphic>
          <a:graphicData uri="http://schemas.openxmlformats.org/drawingml/2006/table">
            <a:tbl>
              <a:tblPr firstRow="1" bandRow="1">
                <a:tableStyleId>{5C22544A-7EE6-4342-B048-85BDC9FD1C3A}</a:tableStyleId>
              </a:tblPr>
              <a:tblGrid>
                <a:gridCol w="3236360">
                  <a:extLst>
                    <a:ext uri="{9D8B030D-6E8A-4147-A177-3AD203B41FA5}">
                      <a16:colId xmlns:a16="http://schemas.microsoft.com/office/drawing/2014/main" val="1404418297"/>
                    </a:ext>
                  </a:extLst>
                </a:gridCol>
                <a:gridCol w="4202130">
                  <a:extLst>
                    <a:ext uri="{9D8B030D-6E8A-4147-A177-3AD203B41FA5}">
                      <a16:colId xmlns:a16="http://schemas.microsoft.com/office/drawing/2014/main" val="569461963"/>
                    </a:ext>
                  </a:extLst>
                </a:gridCol>
                <a:gridCol w="4173101">
                  <a:extLst>
                    <a:ext uri="{9D8B030D-6E8A-4147-A177-3AD203B41FA5}">
                      <a16:colId xmlns:a16="http://schemas.microsoft.com/office/drawing/2014/main" val="340579401"/>
                    </a:ext>
                  </a:extLst>
                </a:gridCol>
              </a:tblGrid>
              <a:tr h="0">
                <a:tc>
                  <a:txBody>
                    <a:bodyPr/>
                    <a:lstStyle/>
                    <a:p>
                      <a:pPr marL="0" marR="0" algn="ctr">
                        <a:lnSpc>
                          <a:spcPct val="115000"/>
                        </a:lnSpc>
                        <a:spcBef>
                          <a:spcPts val="0"/>
                        </a:spcBef>
                        <a:spcAft>
                          <a:spcPts val="0"/>
                        </a:spcAft>
                      </a:pPr>
                      <a:r>
                        <a:rPr lang="en-US" sz="1800" b="1" dirty="0">
                          <a:effectLst/>
                          <a:latin typeface="Calibri" panose="020F0502020204030204" pitchFamily="34" charset="0"/>
                          <a:ea typeface="Georgia" panose="02040502050405020303" pitchFamily="18" charset="0"/>
                        </a:rPr>
                        <a:t>Council Member</a:t>
                      </a:r>
                      <a:endParaRPr lang="en-US" sz="1800" dirty="0">
                        <a:effectLst/>
                        <a:latin typeface="Arial" panose="020B0604020202020204" pitchFamily="34" charset="0"/>
                        <a:ea typeface="Arial" panose="020B0604020202020204" pitchFamily="34" charset="0"/>
                      </a:endParaRPr>
                    </a:p>
                  </a:txBody>
                  <a:tcPr marL="25400" marR="25400" marT="25400" marB="25400" anchor="b"/>
                </a:tc>
                <a:tc>
                  <a:txBody>
                    <a:bodyPr/>
                    <a:lstStyle/>
                    <a:p>
                      <a:pPr marL="0" marR="0" algn="ctr">
                        <a:lnSpc>
                          <a:spcPct val="115000"/>
                        </a:lnSpc>
                        <a:spcBef>
                          <a:spcPts val="0"/>
                        </a:spcBef>
                        <a:spcAft>
                          <a:spcPts val="0"/>
                        </a:spcAft>
                      </a:pPr>
                      <a:r>
                        <a:rPr lang="en-US" sz="1800" b="1" dirty="0">
                          <a:effectLst/>
                          <a:latin typeface="Calibri" panose="020F0502020204030204" pitchFamily="34" charset="0"/>
                          <a:ea typeface="Georgia" panose="02040502050405020303" pitchFamily="18" charset="0"/>
                        </a:rPr>
                        <a:t>Affiliation</a:t>
                      </a:r>
                      <a:endParaRPr lang="en-US" sz="1800" dirty="0">
                        <a:effectLst/>
                        <a:latin typeface="Arial" panose="020B0604020202020204" pitchFamily="34" charset="0"/>
                        <a:ea typeface="Arial" panose="020B0604020202020204" pitchFamily="34" charset="0"/>
                      </a:endParaRPr>
                    </a:p>
                  </a:txBody>
                  <a:tcPr marL="25400" marR="25400" marT="25400" marB="25400" anchor="b"/>
                </a:tc>
                <a:tc>
                  <a:txBody>
                    <a:bodyPr/>
                    <a:lstStyle/>
                    <a:p>
                      <a:pPr marL="0" marR="0" algn="ctr">
                        <a:lnSpc>
                          <a:spcPct val="115000"/>
                        </a:lnSpc>
                        <a:spcBef>
                          <a:spcPts val="0"/>
                        </a:spcBef>
                        <a:spcAft>
                          <a:spcPts val="0"/>
                        </a:spcAft>
                      </a:pPr>
                      <a:r>
                        <a:rPr lang="en-US" sz="1800" b="1" dirty="0">
                          <a:effectLst/>
                          <a:latin typeface="Calibri" panose="020F0502020204030204" pitchFamily="34" charset="0"/>
                          <a:ea typeface="Georgia" panose="02040502050405020303" pitchFamily="18" charset="0"/>
                        </a:rPr>
                        <a:t>Council Seat</a:t>
                      </a:r>
                      <a:endParaRPr lang="en-US" sz="1800" dirty="0">
                        <a:effectLst/>
                        <a:latin typeface="Arial" panose="020B0604020202020204" pitchFamily="34" charset="0"/>
                        <a:ea typeface="Arial" panose="020B0604020202020204" pitchFamily="34" charset="0"/>
                      </a:endParaRPr>
                    </a:p>
                  </a:txBody>
                  <a:tcPr marL="68580" marR="68580" marT="0" marB="0" anchor="b"/>
                </a:tc>
                <a:extLst>
                  <a:ext uri="{0D108BD9-81ED-4DB2-BD59-A6C34878D82A}">
                    <a16:rowId xmlns:a16="http://schemas.microsoft.com/office/drawing/2014/main" val="1907880977"/>
                  </a:ext>
                </a:extLst>
              </a:tr>
              <a:tr h="370840">
                <a:tc>
                  <a:txBody>
                    <a:bodyPr/>
                    <a:lstStyle/>
                    <a:p>
                      <a:pPr algn="l" fontAlgn="t"/>
                      <a:r>
                        <a:rPr lang="en-US" sz="1600">
                          <a:effectLst/>
                        </a:rPr>
                        <a:t>Lisa Grisolia</a:t>
                      </a:r>
                    </a:p>
                  </a:txBody>
                  <a:tcPr marL="95250" marR="127000" marT="63500" marB="63500"/>
                </a:tc>
                <a:tc>
                  <a:txBody>
                    <a:bodyPr/>
                    <a:lstStyle/>
                    <a:p>
                      <a:pPr algn="l" fontAlgn="t"/>
                      <a:r>
                        <a:rPr lang="en-US" sz="1600" dirty="0">
                          <a:effectLst/>
                        </a:rPr>
                        <a:t>New England PANS/PANDAS Association</a:t>
                      </a:r>
                    </a:p>
                  </a:txBody>
                  <a:tcPr marR="127000" marT="63500" marB="63500"/>
                </a:tc>
                <a:tc>
                  <a:txBody>
                    <a:bodyPr/>
                    <a:lstStyle/>
                    <a:p>
                      <a:pPr algn="l" fontAlgn="t"/>
                      <a:r>
                        <a:rPr lang="en-US" sz="1600" dirty="0">
                          <a:effectLst/>
                        </a:rPr>
                        <a:t>Representative of a Massachusetts non-profit PANDAS/PANS Advocacy Organization.</a:t>
                      </a:r>
                    </a:p>
                  </a:txBody>
                  <a:tcPr marR="127000" marT="63500" marB="63500"/>
                </a:tc>
                <a:extLst>
                  <a:ext uri="{0D108BD9-81ED-4DB2-BD59-A6C34878D82A}">
                    <a16:rowId xmlns:a16="http://schemas.microsoft.com/office/drawing/2014/main" val="3263610636"/>
                  </a:ext>
                </a:extLst>
              </a:tr>
              <a:tr h="370840">
                <a:tc>
                  <a:txBody>
                    <a:bodyPr/>
                    <a:lstStyle/>
                    <a:p>
                      <a:pPr algn="l" fontAlgn="t"/>
                      <a:r>
                        <a:rPr lang="en-US" sz="1600">
                          <a:effectLst/>
                        </a:rPr>
                        <a:t>Kathleen Maher, MS-PHCNS, RN</a:t>
                      </a:r>
                    </a:p>
                  </a:txBody>
                  <a:tcPr marL="95250" marR="127000" marT="63500" marB="63500"/>
                </a:tc>
                <a:tc>
                  <a:txBody>
                    <a:bodyPr/>
                    <a:lstStyle/>
                    <a:p>
                      <a:pPr algn="l" fontAlgn="t"/>
                      <a:r>
                        <a:rPr lang="en-US" sz="1600" dirty="0">
                          <a:effectLst/>
                        </a:rPr>
                        <a:t>Perkins School for the Blind</a:t>
                      </a:r>
                    </a:p>
                  </a:txBody>
                  <a:tcPr marR="127000" marT="63500" marB="63500"/>
                </a:tc>
                <a:tc>
                  <a:txBody>
                    <a:bodyPr/>
                    <a:lstStyle/>
                    <a:p>
                      <a:pPr algn="l" fontAlgn="t"/>
                      <a:r>
                        <a:rPr lang="en-US" sz="1600">
                          <a:effectLst/>
                        </a:rPr>
                        <a:t>Representative of a professional organization in this State for school nurses.</a:t>
                      </a:r>
                    </a:p>
                  </a:txBody>
                  <a:tcPr marR="127000" marT="63500" marB="63500"/>
                </a:tc>
                <a:extLst>
                  <a:ext uri="{0D108BD9-81ED-4DB2-BD59-A6C34878D82A}">
                    <a16:rowId xmlns:a16="http://schemas.microsoft.com/office/drawing/2014/main" val="1427771424"/>
                  </a:ext>
                </a:extLst>
              </a:tr>
              <a:tr h="370840">
                <a:tc>
                  <a:txBody>
                    <a:bodyPr/>
                    <a:lstStyle/>
                    <a:p>
                      <a:pPr algn="l" fontAlgn="t"/>
                      <a:r>
                        <a:rPr lang="en-US" sz="1600" dirty="0">
                          <a:effectLst/>
                        </a:rPr>
                        <a:t>Melissa McCormack, MD, PhD</a:t>
                      </a:r>
                    </a:p>
                  </a:txBody>
                  <a:tcPr marL="95250" marR="127000" marT="63500" marB="63500"/>
                </a:tc>
                <a:tc>
                  <a:txBody>
                    <a:bodyPr/>
                    <a:lstStyle/>
                    <a:p>
                      <a:pPr algn="l" fontAlgn="t"/>
                      <a:r>
                        <a:rPr lang="en-US" sz="1600">
                          <a:effectLst/>
                        </a:rPr>
                        <a:t>Wholistic Pediatricians</a:t>
                      </a:r>
                      <a:br>
                        <a:rPr lang="en-US" sz="1600">
                          <a:effectLst/>
                        </a:rPr>
                      </a:br>
                      <a:r>
                        <a:rPr lang="en-US" sz="1600">
                          <a:effectLst/>
                        </a:rPr>
                        <a:t>Bridge Consultants </a:t>
                      </a:r>
                    </a:p>
                  </a:txBody>
                  <a:tcPr marR="127000" marT="63500" marB="63500"/>
                </a:tc>
                <a:tc>
                  <a:txBody>
                    <a:bodyPr/>
                    <a:lstStyle/>
                    <a:p>
                      <a:pPr algn="l" fontAlgn="t"/>
                      <a:r>
                        <a:rPr lang="en-US" sz="1600">
                          <a:effectLst/>
                        </a:rPr>
                        <a:t>Pediatrician</a:t>
                      </a:r>
                    </a:p>
                  </a:txBody>
                  <a:tcPr marR="127000" marT="63500" marB="63500"/>
                </a:tc>
                <a:extLst>
                  <a:ext uri="{0D108BD9-81ED-4DB2-BD59-A6C34878D82A}">
                    <a16:rowId xmlns:a16="http://schemas.microsoft.com/office/drawing/2014/main" val="2468748576"/>
                  </a:ext>
                </a:extLst>
              </a:tr>
              <a:tr h="370840">
                <a:tc>
                  <a:txBody>
                    <a:bodyPr/>
                    <a:lstStyle/>
                    <a:p>
                      <a:pPr algn="l" fontAlgn="t"/>
                      <a:r>
                        <a:rPr lang="en-US" sz="1600">
                          <a:effectLst/>
                        </a:rPr>
                        <a:t>Mark Pasternack, MD</a:t>
                      </a:r>
                    </a:p>
                  </a:txBody>
                  <a:tcPr marL="95250" marR="127000" marT="63500" marB="63500"/>
                </a:tc>
                <a:tc>
                  <a:txBody>
                    <a:bodyPr/>
                    <a:lstStyle/>
                    <a:p>
                      <a:pPr algn="l" fontAlgn="t"/>
                      <a:r>
                        <a:rPr lang="en-US" sz="1600" dirty="0">
                          <a:effectLst/>
                        </a:rPr>
                        <a:t>Massachusetts General Hospital for Children</a:t>
                      </a:r>
                    </a:p>
                  </a:txBody>
                  <a:tcPr marR="127000" marT="63500" marB="63500"/>
                </a:tc>
                <a:tc>
                  <a:txBody>
                    <a:bodyPr/>
                    <a:lstStyle/>
                    <a:p>
                      <a:pPr algn="l" fontAlgn="t"/>
                      <a:r>
                        <a:rPr lang="en-US" sz="1600" dirty="0">
                          <a:effectLst/>
                        </a:rPr>
                        <a:t>Physician specializing in infectious diseases</a:t>
                      </a:r>
                    </a:p>
                  </a:txBody>
                  <a:tcPr marR="127000" marT="63500" marB="63500"/>
                </a:tc>
                <a:extLst>
                  <a:ext uri="{0D108BD9-81ED-4DB2-BD59-A6C34878D82A}">
                    <a16:rowId xmlns:a16="http://schemas.microsoft.com/office/drawing/2014/main" val="1500310096"/>
                  </a:ext>
                </a:extLst>
              </a:tr>
              <a:tr h="370840">
                <a:tc>
                  <a:txBody>
                    <a:bodyPr/>
                    <a:lstStyle/>
                    <a:p>
                      <a:pPr marL="0" marR="0">
                        <a:lnSpc>
                          <a:spcPct val="115000"/>
                        </a:lnSpc>
                        <a:spcBef>
                          <a:spcPts val="0"/>
                        </a:spcBef>
                        <a:spcAft>
                          <a:spcPts val="0"/>
                        </a:spcAft>
                      </a:pPr>
                      <a:r>
                        <a:rPr lang="en-US" sz="1600" dirty="0">
                          <a:effectLst/>
                          <a:latin typeface="Calibri" panose="020F0502020204030204" pitchFamily="34" charset="0"/>
                          <a:ea typeface="Georgia" panose="02040502050405020303" pitchFamily="18" charset="0"/>
                        </a:rPr>
                        <a:t>Michelle Pinto, RN</a:t>
                      </a:r>
                      <a:endParaRPr lang="en-US" sz="1600" dirty="0">
                        <a:effectLst/>
                        <a:latin typeface="Arial" panose="020B0604020202020204" pitchFamily="34" charset="0"/>
                        <a:ea typeface="Arial" panose="020B0604020202020204" pitchFamily="34" charset="0"/>
                      </a:endParaRPr>
                    </a:p>
                    <a:p>
                      <a:pPr marL="0" marR="0">
                        <a:lnSpc>
                          <a:spcPct val="115000"/>
                        </a:lnSpc>
                        <a:spcBef>
                          <a:spcPts val="0"/>
                        </a:spcBef>
                        <a:spcAft>
                          <a:spcPts val="0"/>
                        </a:spcAft>
                      </a:pPr>
                      <a:r>
                        <a:rPr lang="en-US" sz="1600" dirty="0">
                          <a:effectLst/>
                          <a:latin typeface="Calibri" panose="020F0502020204030204" pitchFamily="34" charset="0"/>
                          <a:ea typeface="Arial" panose="020B0604020202020204" pitchFamily="34" charset="0"/>
                        </a:rPr>
                        <a:t> </a:t>
                      </a:r>
                      <a:endParaRPr lang="en-US" sz="1600" dirty="0">
                        <a:effectLst/>
                        <a:latin typeface="Arial" panose="020B0604020202020204" pitchFamily="34" charset="0"/>
                        <a:ea typeface="Arial" panose="020B0604020202020204" pitchFamily="34" charset="0"/>
                      </a:endParaRPr>
                    </a:p>
                  </a:txBody>
                  <a:tcPr marL="25400" marR="25400" marT="25400" marB="25400"/>
                </a:tc>
                <a:tc>
                  <a:txBody>
                    <a:bodyPr/>
                    <a:lstStyle/>
                    <a:p>
                      <a:pPr marL="0" marR="0">
                        <a:lnSpc>
                          <a:spcPct val="115000"/>
                        </a:lnSpc>
                        <a:spcBef>
                          <a:spcPts val="0"/>
                        </a:spcBef>
                        <a:spcAft>
                          <a:spcPts val="0"/>
                        </a:spcAft>
                      </a:pPr>
                      <a:r>
                        <a:rPr lang="en-US" sz="1600" dirty="0">
                          <a:effectLst/>
                          <a:latin typeface="Calibri" panose="020F0502020204030204" pitchFamily="34" charset="0"/>
                          <a:ea typeface="Georgia" panose="02040502050405020303" pitchFamily="18" charset="0"/>
                        </a:rPr>
                        <a:t>Worcester State University</a:t>
                      </a:r>
                      <a:endParaRPr lang="en-US" sz="1600" dirty="0">
                        <a:effectLst/>
                        <a:latin typeface="Arial" panose="020B0604020202020204" pitchFamily="34" charset="0"/>
                        <a:ea typeface="Arial" panose="020B0604020202020204" pitchFamily="34" charset="0"/>
                      </a:endParaRPr>
                    </a:p>
                    <a:p>
                      <a:pPr marL="0" marR="0">
                        <a:lnSpc>
                          <a:spcPct val="115000"/>
                        </a:lnSpc>
                        <a:spcBef>
                          <a:spcPts val="0"/>
                        </a:spcBef>
                        <a:spcAft>
                          <a:spcPts val="0"/>
                        </a:spcAft>
                      </a:pPr>
                      <a:r>
                        <a:rPr lang="en-US" sz="1600" dirty="0">
                          <a:effectLst/>
                          <a:latin typeface="Calibri" panose="020F0502020204030204" pitchFamily="34" charset="0"/>
                          <a:ea typeface="Georgia" panose="02040502050405020303" pitchFamily="18" charset="0"/>
                        </a:rPr>
                        <a:t>Massachusetts Coalition for PANDAS/PANS Legislation</a:t>
                      </a:r>
                      <a:endParaRPr lang="en-US" sz="1600" dirty="0">
                        <a:effectLst/>
                        <a:latin typeface="Arial" panose="020B0604020202020204" pitchFamily="34" charset="0"/>
                        <a:ea typeface="Arial" panose="020B0604020202020204" pitchFamily="34" charset="0"/>
                      </a:endParaRPr>
                    </a:p>
                  </a:txBody>
                  <a:tcPr marL="25400" marR="25400" marT="25400" marB="25400"/>
                </a:tc>
                <a:tc>
                  <a:txBody>
                    <a:bodyPr/>
                    <a:lstStyle/>
                    <a:p>
                      <a:pPr marL="0" marR="0">
                        <a:lnSpc>
                          <a:spcPct val="115000"/>
                        </a:lnSpc>
                        <a:spcBef>
                          <a:spcPts val="0"/>
                        </a:spcBef>
                        <a:spcAft>
                          <a:spcPts val="0"/>
                        </a:spcAft>
                      </a:pPr>
                      <a:r>
                        <a:rPr lang="en-US" sz="1600" dirty="0">
                          <a:effectLst/>
                          <a:latin typeface="Calibri" panose="020F0502020204030204" pitchFamily="34" charset="0"/>
                          <a:ea typeface="Georgia" panose="02040502050405020303" pitchFamily="18" charset="0"/>
                        </a:rPr>
                        <a:t>Parent of a child with PANDAS/PANS</a:t>
                      </a:r>
                      <a:endParaRPr lang="en-US" sz="1600" dirty="0">
                        <a:effectLst/>
                        <a:latin typeface="Arial" panose="020B0604020202020204" pitchFamily="34" charset="0"/>
                        <a:ea typeface="Arial" panose="020B0604020202020204" pitchFamily="34" charset="0"/>
                      </a:endParaRPr>
                    </a:p>
                  </a:txBody>
                  <a:tcPr marL="68580" marR="68580" marT="0" marB="0"/>
                </a:tc>
                <a:extLst>
                  <a:ext uri="{0D108BD9-81ED-4DB2-BD59-A6C34878D82A}">
                    <a16:rowId xmlns:a16="http://schemas.microsoft.com/office/drawing/2014/main" val="2541482027"/>
                  </a:ext>
                </a:extLst>
              </a:tr>
              <a:tr h="370840">
                <a:tc>
                  <a:txBody>
                    <a:bodyPr/>
                    <a:lstStyle/>
                    <a:p>
                      <a:pPr marL="0" marR="0">
                        <a:lnSpc>
                          <a:spcPct val="115000"/>
                        </a:lnSpc>
                        <a:spcBef>
                          <a:spcPts val="0"/>
                        </a:spcBef>
                        <a:spcAft>
                          <a:spcPts val="0"/>
                        </a:spcAft>
                      </a:pPr>
                      <a:r>
                        <a:rPr lang="en-US" sz="1600" dirty="0">
                          <a:effectLst/>
                          <a:latin typeface="Calibri" panose="020F0502020204030204" pitchFamily="34" charset="0"/>
                          <a:ea typeface="Georgia" panose="02040502050405020303" pitchFamily="18" charset="0"/>
                        </a:rPr>
                        <a:t>Blake Poggi, MA, CCC-SLP</a:t>
                      </a:r>
                      <a:endParaRPr lang="en-US" sz="1600" dirty="0">
                        <a:effectLst/>
                        <a:latin typeface="Arial" panose="020B0604020202020204" pitchFamily="34" charset="0"/>
                        <a:ea typeface="Arial" panose="020B0604020202020204" pitchFamily="34" charset="0"/>
                      </a:endParaRPr>
                    </a:p>
                    <a:p>
                      <a:pPr marL="0" marR="0">
                        <a:lnSpc>
                          <a:spcPct val="115000"/>
                        </a:lnSpc>
                        <a:spcBef>
                          <a:spcPts val="0"/>
                        </a:spcBef>
                        <a:spcAft>
                          <a:spcPts val="0"/>
                        </a:spcAft>
                      </a:pPr>
                      <a:r>
                        <a:rPr lang="en-US" sz="1600" dirty="0">
                          <a:effectLst/>
                          <a:latin typeface="Calibri" panose="020F0502020204030204" pitchFamily="34" charset="0"/>
                          <a:ea typeface="Georgia" panose="02040502050405020303" pitchFamily="18" charset="0"/>
                        </a:rPr>
                        <a:t> </a:t>
                      </a:r>
                      <a:endParaRPr lang="en-US" sz="1600" dirty="0">
                        <a:effectLst/>
                        <a:latin typeface="Arial" panose="020B0604020202020204" pitchFamily="34" charset="0"/>
                        <a:ea typeface="Arial" panose="020B0604020202020204" pitchFamily="34" charset="0"/>
                      </a:endParaRPr>
                    </a:p>
                  </a:txBody>
                  <a:tcPr marL="25400" marR="25400" marT="25400" marB="25400"/>
                </a:tc>
                <a:tc>
                  <a:txBody>
                    <a:bodyPr/>
                    <a:lstStyle/>
                    <a:p>
                      <a:pPr marL="0" marR="0">
                        <a:lnSpc>
                          <a:spcPct val="115000"/>
                        </a:lnSpc>
                        <a:spcBef>
                          <a:spcPts val="0"/>
                        </a:spcBef>
                        <a:spcAft>
                          <a:spcPts val="0"/>
                        </a:spcAft>
                      </a:pPr>
                      <a:r>
                        <a:rPr lang="en-US" sz="1600" dirty="0">
                          <a:effectLst/>
                          <a:latin typeface="Calibri" panose="020F0502020204030204" pitchFamily="34" charset="0"/>
                          <a:ea typeface="Georgia" panose="02040502050405020303" pitchFamily="18" charset="0"/>
                        </a:rPr>
                        <a:t>Mending Minds Foundation for the Diagnosis and Treatment of Post-infectious Neuroimmune Disorders</a:t>
                      </a:r>
                      <a:endParaRPr lang="en-US" sz="1600" dirty="0">
                        <a:effectLst/>
                        <a:latin typeface="Arial" panose="020B0604020202020204" pitchFamily="34" charset="0"/>
                        <a:ea typeface="Arial" panose="020B0604020202020204" pitchFamily="34" charset="0"/>
                      </a:endParaRPr>
                    </a:p>
                  </a:txBody>
                  <a:tcPr marL="25400" marR="25400" marT="25400" marB="25400"/>
                </a:tc>
                <a:tc>
                  <a:txBody>
                    <a:bodyPr/>
                    <a:lstStyle/>
                    <a:p>
                      <a:pPr marL="0" marR="0">
                        <a:lnSpc>
                          <a:spcPct val="115000"/>
                        </a:lnSpc>
                        <a:spcBef>
                          <a:spcPts val="0"/>
                        </a:spcBef>
                        <a:spcAft>
                          <a:spcPts val="0"/>
                        </a:spcAft>
                      </a:pPr>
                      <a:r>
                        <a:rPr lang="en-US" sz="1600" dirty="0">
                          <a:effectLst/>
                          <a:latin typeface="Calibri" panose="020F0502020204030204" pitchFamily="34" charset="0"/>
                          <a:ea typeface="Georgia" panose="02040502050405020303" pitchFamily="18" charset="0"/>
                        </a:rPr>
                        <a:t>Appointed council member</a:t>
                      </a:r>
                      <a:endParaRPr lang="en-US" sz="1600" dirty="0">
                        <a:effectLst/>
                        <a:latin typeface="Arial" panose="020B0604020202020204" pitchFamily="34" charset="0"/>
                        <a:ea typeface="Arial" panose="020B0604020202020204" pitchFamily="34" charset="0"/>
                      </a:endParaRPr>
                    </a:p>
                  </a:txBody>
                  <a:tcPr marL="68580" marR="68580" marT="0" marB="0"/>
                </a:tc>
                <a:extLst>
                  <a:ext uri="{0D108BD9-81ED-4DB2-BD59-A6C34878D82A}">
                    <a16:rowId xmlns:a16="http://schemas.microsoft.com/office/drawing/2014/main" val="277216260"/>
                  </a:ext>
                </a:extLst>
              </a:tr>
              <a:tr h="370840">
                <a:tc>
                  <a:txBody>
                    <a:bodyPr/>
                    <a:lstStyle/>
                    <a:p>
                      <a:pPr marL="0" marR="0">
                        <a:lnSpc>
                          <a:spcPct val="115000"/>
                        </a:lnSpc>
                        <a:spcBef>
                          <a:spcPts val="0"/>
                        </a:spcBef>
                        <a:spcAft>
                          <a:spcPts val="0"/>
                        </a:spcAft>
                      </a:pPr>
                      <a:r>
                        <a:rPr lang="en-US" sz="1600">
                          <a:effectLst/>
                          <a:latin typeface="Calibri" panose="020F0502020204030204" pitchFamily="34" charset="0"/>
                          <a:ea typeface="Georgia" panose="02040502050405020303" pitchFamily="18" charset="0"/>
                        </a:rPr>
                        <a:t>Kyle Williams, MD, PhD</a:t>
                      </a:r>
                      <a:endParaRPr lang="en-US" sz="1600">
                        <a:effectLst/>
                        <a:latin typeface="Arial" panose="020B0604020202020204" pitchFamily="34" charset="0"/>
                        <a:ea typeface="Arial" panose="020B0604020202020204" pitchFamily="34" charset="0"/>
                      </a:endParaRPr>
                    </a:p>
                    <a:p>
                      <a:pPr marL="0" marR="0">
                        <a:lnSpc>
                          <a:spcPct val="115000"/>
                        </a:lnSpc>
                        <a:spcBef>
                          <a:spcPts val="0"/>
                        </a:spcBef>
                        <a:spcAft>
                          <a:spcPts val="0"/>
                        </a:spcAft>
                      </a:pPr>
                      <a:r>
                        <a:rPr lang="en-US" sz="1600">
                          <a:effectLst/>
                          <a:latin typeface="Calibri" panose="020F0502020204030204" pitchFamily="34" charset="0"/>
                          <a:ea typeface="Arial" panose="020B0604020202020204" pitchFamily="34" charset="0"/>
                        </a:rPr>
                        <a:t> </a:t>
                      </a:r>
                      <a:endParaRPr lang="en-US" sz="1600">
                        <a:effectLst/>
                        <a:latin typeface="Arial" panose="020B0604020202020204" pitchFamily="34" charset="0"/>
                        <a:ea typeface="Arial" panose="020B0604020202020204" pitchFamily="34" charset="0"/>
                      </a:endParaRPr>
                    </a:p>
                  </a:txBody>
                  <a:tcPr marL="25400" marR="25400" marT="25400" marB="25400"/>
                </a:tc>
                <a:tc>
                  <a:txBody>
                    <a:bodyPr/>
                    <a:lstStyle/>
                    <a:p>
                      <a:pPr marL="0" marR="0">
                        <a:lnSpc>
                          <a:spcPct val="115000"/>
                        </a:lnSpc>
                        <a:spcBef>
                          <a:spcPts val="0"/>
                        </a:spcBef>
                        <a:spcAft>
                          <a:spcPts val="0"/>
                        </a:spcAft>
                      </a:pPr>
                      <a:r>
                        <a:rPr lang="en-US" sz="1600">
                          <a:effectLst/>
                          <a:latin typeface="Calibri" panose="020F0502020204030204" pitchFamily="34" charset="0"/>
                          <a:ea typeface="Georgia" panose="02040502050405020303" pitchFamily="18" charset="0"/>
                        </a:rPr>
                        <a:t>Massachusetts General Hospital</a:t>
                      </a:r>
                      <a:endParaRPr lang="en-US" sz="1600">
                        <a:effectLst/>
                        <a:latin typeface="Arial" panose="020B0604020202020204" pitchFamily="34" charset="0"/>
                        <a:ea typeface="Arial" panose="020B0604020202020204" pitchFamily="34" charset="0"/>
                      </a:endParaRPr>
                    </a:p>
                    <a:p>
                      <a:pPr marL="0" marR="0">
                        <a:lnSpc>
                          <a:spcPct val="115000"/>
                        </a:lnSpc>
                        <a:spcBef>
                          <a:spcPts val="0"/>
                        </a:spcBef>
                        <a:spcAft>
                          <a:spcPts val="0"/>
                        </a:spcAft>
                      </a:pPr>
                      <a:r>
                        <a:rPr lang="en-US" sz="1600">
                          <a:effectLst/>
                          <a:latin typeface="Calibri" panose="020F0502020204030204" pitchFamily="34" charset="0"/>
                          <a:ea typeface="Arial" panose="020B0604020202020204" pitchFamily="34" charset="0"/>
                        </a:rPr>
                        <a:t>MGH Lurie Center for Autism</a:t>
                      </a:r>
                      <a:endParaRPr lang="en-US" sz="1600">
                        <a:effectLst/>
                        <a:latin typeface="Arial" panose="020B0604020202020204" pitchFamily="34" charset="0"/>
                        <a:ea typeface="Arial" panose="020B0604020202020204" pitchFamily="34" charset="0"/>
                      </a:endParaRPr>
                    </a:p>
                  </a:txBody>
                  <a:tcPr marL="25400" marR="25400" marT="25400" marB="25400"/>
                </a:tc>
                <a:tc>
                  <a:txBody>
                    <a:bodyPr/>
                    <a:lstStyle/>
                    <a:p>
                      <a:pPr marL="0" marR="0">
                        <a:lnSpc>
                          <a:spcPct val="115000"/>
                        </a:lnSpc>
                        <a:spcBef>
                          <a:spcPts val="0"/>
                        </a:spcBef>
                        <a:spcAft>
                          <a:spcPts val="0"/>
                        </a:spcAft>
                      </a:pPr>
                      <a:r>
                        <a:rPr lang="en-US" sz="1600" dirty="0">
                          <a:effectLst/>
                          <a:latin typeface="Calibri" panose="020F0502020204030204" pitchFamily="34" charset="0"/>
                          <a:ea typeface="Georgia" panose="02040502050405020303" pitchFamily="18" charset="0"/>
                        </a:rPr>
                        <a:t>Medical researcher</a:t>
                      </a:r>
                      <a:endParaRPr lang="en-US" sz="1600" dirty="0">
                        <a:effectLst/>
                        <a:latin typeface="Arial" panose="020B0604020202020204" pitchFamily="34" charset="0"/>
                        <a:ea typeface="Arial" panose="020B0604020202020204" pitchFamily="34" charset="0"/>
                      </a:endParaRPr>
                    </a:p>
                  </a:txBody>
                  <a:tcPr marL="68580" marR="68580" marT="0" marB="0"/>
                </a:tc>
                <a:extLst>
                  <a:ext uri="{0D108BD9-81ED-4DB2-BD59-A6C34878D82A}">
                    <a16:rowId xmlns:a16="http://schemas.microsoft.com/office/drawing/2014/main" val="1388782346"/>
                  </a:ext>
                </a:extLst>
              </a:tr>
              <a:tr h="370840">
                <a:tc>
                  <a:txBody>
                    <a:bodyPr/>
                    <a:lstStyle/>
                    <a:p>
                      <a:pPr marL="0" marR="0">
                        <a:lnSpc>
                          <a:spcPct val="115000"/>
                        </a:lnSpc>
                        <a:spcBef>
                          <a:spcPts val="0"/>
                        </a:spcBef>
                        <a:spcAft>
                          <a:spcPts val="0"/>
                        </a:spcAft>
                      </a:pPr>
                      <a:r>
                        <a:rPr lang="en-US" sz="1600">
                          <a:effectLst/>
                          <a:latin typeface="Calibri" panose="020F0502020204030204" pitchFamily="34" charset="0"/>
                          <a:ea typeface="Georgia" panose="02040502050405020303" pitchFamily="18" charset="0"/>
                        </a:rPr>
                        <a:t>Yujuan (Julia) Zhang, MD</a:t>
                      </a:r>
                      <a:endParaRPr lang="en-US" sz="1600">
                        <a:effectLst/>
                        <a:latin typeface="Arial" panose="020B0604020202020204" pitchFamily="34" charset="0"/>
                        <a:ea typeface="Arial" panose="020B0604020202020204" pitchFamily="34" charset="0"/>
                      </a:endParaRPr>
                    </a:p>
                    <a:p>
                      <a:pPr marL="0" marR="0">
                        <a:lnSpc>
                          <a:spcPct val="115000"/>
                        </a:lnSpc>
                        <a:spcBef>
                          <a:spcPts val="0"/>
                        </a:spcBef>
                        <a:spcAft>
                          <a:spcPts val="0"/>
                        </a:spcAft>
                      </a:pPr>
                      <a:r>
                        <a:rPr lang="en-US" sz="1600">
                          <a:effectLst/>
                          <a:latin typeface="Calibri" panose="020F0502020204030204" pitchFamily="34" charset="0"/>
                          <a:ea typeface="Arial" panose="020B0604020202020204" pitchFamily="34" charset="0"/>
                        </a:rPr>
                        <a:t> </a:t>
                      </a:r>
                      <a:endParaRPr lang="en-US" sz="1600">
                        <a:effectLst/>
                        <a:latin typeface="Arial" panose="020B0604020202020204" pitchFamily="34" charset="0"/>
                        <a:ea typeface="Arial" panose="020B0604020202020204" pitchFamily="34" charset="0"/>
                      </a:endParaRPr>
                    </a:p>
                  </a:txBody>
                  <a:tcPr marL="25400" marR="25400" marT="25400" marB="25400"/>
                </a:tc>
                <a:tc>
                  <a:txBody>
                    <a:bodyPr/>
                    <a:lstStyle/>
                    <a:p>
                      <a:pPr marL="0" marR="0">
                        <a:lnSpc>
                          <a:spcPct val="115000"/>
                        </a:lnSpc>
                        <a:spcBef>
                          <a:spcPts val="0"/>
                        </a:spcBef>
                        <a:spcAft>
                          <a:spcPts val="0"/>
                        </a:spcAft>
                      </a:pPr>
                      <a:r>
                        <a:rPr lang="en-US" sz="1600" dirty="0">
                          <a:effectLst/>
                          <a:latin typeface="Calibri" panose="020F0502020204030204" pitchFamily="34" charset="0"/>
                          <a:ea typeface="Georgia" panose="02040502050405020303" pitchFamily="18" charset="0"/>
                        </a:rPr>
                        <a:t>Tufts Children’s Hospital </a:t>
                      </a:r>
                      <a:endParaRPr lang="en-US" sz="1600" dirty="0">
                        <a:effectLst/>
                        <a:latin typeface="Arial" panose="020B0604020202020204" pitchFamily="34" charset="0"/>
                        <a:ea typeface="Arial" panose="020B0604020202020204" pitchFamily="34" charset="0"/>
                      </a:endParaRPr>
                    </a:p>
                  </a:txBody>
                  <a:tcPr marL="25400" marR="25400" marT="25400" marB="25400"/>
                </a:tc>
                <a:tc>
                  <a:txBody>
                    <a:bodyPr/>
                    <a:lstStyle/>
                    <a:p>
                      <a:pPr marL="0" marR="0">
                        <a:lnSpc>
                          <a:spcPct val="115000"/>
                        </a:lnSpc>
                        <a:spcBef>
                          <a:spcPts val="0"/>
                        </a:spcBef>
                        <a:spcAft>
                          <a:spcPts val="0"/>
                        </a:spcAft>
                      </a:pPr>
                      <a:r>
                        <a:rPr lang="en-US" sz="1600" dirty="0">
                          <a:effectLst/>
                          <a:latin typeface="Calibri" panose="020F0502020204030204" pitchFamily="34" charset="0"/>
                          <a:ea typeface="Georgia" panose="02040502050405020303" pitchFamily="18" charset="0"/>
                        </a:rPr>
                        <a:t>Health care provider/medical specialist</a:t>
                      </a:r>
                      <a:endParaRPr lang="en-US" sz="1600" dirty="0">
                        <a:effectLst/>
                        <a:latin typeface="Arial" panose="020B0604020202020204" pitchFamily="34" charset="0"/>
                        <a:ea typeface="Arial" panose="020B0604020202020204" pitchFamily="34" charset="0"/>
                      </a:endParaRPr>
                    </a:p>
                  </a:txBody>
                  <a:tcPr marL="68580" marR="68580" marT="0" marB="0"/>
                </a:tc>
                <a:extLst>
                  <a:ext uri="{0D108BD9-81ED-4DB2-BD59-A6C34878D82A}">
                    <a16:rowId xmlns:a16="http://schemas.microsoft.com/office/drawing/2014/main" val="1926492277"/>
                  </a:ext>
                </a:extLst>
              </a:tr>
            </a:tbl>
          </a:graphicData>
        </a:graphic>
      </p:graphicFrame>
      <p:sp>
        <p:nvSpPr>
          <p:cNvPr id="5" name="Slide Number Placeholder 4">
            <a:extLst>
              <a:ext uri="{FF2B5EF4-FFF2-40B4-BE49-F238E27FC236}">
                <a16:creationId xmlns:a16="http://schemas.microsoft.com/office/drawing/2014/main" id="{DC2566AC-3010-41E3-8768-B9D3D721C7E7}"/>
              </a:ext>
            </a:extLst>
          </p:cNvPr>
          <p:cNvSpPr>
            <a:spLocks noGrp="1"/>
          </p:cNvSpPr>
          <p:nvPr>
            <p:ph type="sldNum" sz="quarter" idx="4"/>
          </p:nvPr>
        </p:nvSpPr>
        <p:spPr/>
        <p:txBody>
          <a:bodyPr/>
          <a:lstStyle/>
          <a:p>
            <a:fld id="{CA49D0EE-DE7F-324B-A84C-F36708423CDB}" type="slidenum">
              <a:rPr lang="en-US" smtClean="0">
                <a:solidFill>
                  <a:srgbClr val="464646">
                    <a:lumMod val="40000"/>
                    <a:lumOff val="60000"/>
                  </a:srgbClr>
                </a:solidFill>
              </a:rPr>
              <a:pPr/>
              <a:t>6</a:t>
            </a:fld>
            <a:endParaRPr lang="en-US" dirty="0">
              <a:solidFill>
                <a:srgbClr val="464646">
                  <a:lumMod val="40000"/>
                  <a:lumOff val="60000"/>
                </a:srgbClr>
              </a:solidFill>
            </a:endParaRPr>
          </a:p>
        </p:txBody>
      </p:sp>
    </p:spTree>
    <p:extLst>
      <p:ext uri="{BB962C8B-B14F-4D97-AF65-F5344CB8AC3E}">
        <p14:creationId xmlns:p14="http://schemas.microsoft.com/office/powerpoint/2010/main" val="27179617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8987CC-83CA-4C4A-878D-890558074361}"/>
              </a:ext>
            </a:extLst>
          </p:cNvPr>
          <p:cNvSpPr>
            <a:spLocks noGrp="1"/>
          </p:cNvSpPr>
          <p:nvPr>
            <p:ph type="title"/>
          </p:nvPr>
        </p:nvSpPr>
        <p:spPr>
          <a:xfrm>
            <a:off x="592822" y="-874654"/>
            <a:ext cx="10972800" cy="874654"/>
          </a:xfrm>
        </p:spPr>
        <p:txBody>
          <a:bodyPr vert="horz" lIns="91440" tIns="45720" rIns="91440" bIns="45720" rtlCol="0" anchor="b">
            <a:normAutofit fontScale="90000"/>
          </a:bodyPr>
          <a:lstStyle/>
          <a:p>
            <a:pPr marL="0" indent="0"/>
            <a:r>
              <a:rPr lang="en-US" dirty="0"/>
              <a:t>Open Meeting Law and Conflict of Interest Policy</a:t>
            </a:r>
          </a:p>
        </p:txBody>
      </p:sp>
      <p:sp>
        <p:nvSpPr>
          <p:cNvPr id="3" name="Content Placeholder 2">
            <a:extLst>
              <a:ext uri="{FF2B5EF4-FFF2-40B4-BE49-F238E27FC236}">
                <a16:creationId xmlns:a16="http://schemas.microsoft.com/office/drawing/2014/main" id="{9606C59E-2282-4A7B-9BCC-E63560BC13D9}"/>
              </a:ext>
              <a:ext uri="{C183D7F6-B498-43B3-948B-1728B52AA6E4}">
                <adec:decorative xmlns:adec="http://schemas.microsoft.com/office/drawing/2017/decorative" val="1"/>
              </a:ext>
            </a:extLst>
          </p:cNvPr>
          <p:cNvSpPr>
            <a:spLocks noGrp="1"/>
          </p:cNvSpPr>
          <p:nvPr>
            <p:ph idx="1"/>
          </p:nvPr>
        </p:nvSpPr>
        <p:spPr>
          <a:xfrm>
            <a:off x="609600" y="2300127"/>
            <a:ext cx="10972800" cy="2257746"/>
          </a:xfrm>
        </p:spPr>
        <p:txBody>
          <a:bodyPr>
            <a:normAutofit fontScale="92500" lnSpcReduction="20000"/>
          </a:bodyPr>
          <a:lstStyle/>
          <a:p>
            <a:pPr marL="0" indent="0" algn="ctr">
              <a:buNone/>
            </a:pPr>
            <a:r>
              <a:rPr lang="en-US" sz="5200" b="1" dirty="0"/>
              <a:t>Open Meeting Law </a:t>
            </a:r>
          </a:p>
          <a:p>
            <a:pPr marL="0" indent="0" algn="ctr">
              <a:buNone/>
            </a:pPr>
            <a:r>
              <a:rPr lang="en-US" sz="5200" b="1" dirty="0"/>
              <a:t>and </a:t>
            </a:r>
          </a:p>
          <a:p>
            <a:pPr marL="0" indent="0" algn="ctr">
              <a:buNone/>
            </a:pPr>
            <a:r>
              <a:rPr lang="en-US" sz="5200" b="1" dirty="0"/>
              <a:t>Conflict of Interest Policy</a:t>
            </a:r>
          </a:p>
          <a:p>
            <a:endParaRPr lang="en-US" dirty="0"/>
          </a:p>
        </p:txBody>
      </p:sp>
      <p:sp>
        <p:nvSpPr>
          <p:cNvPr id="4" name="Slide Number Placeholder 3">
            <a:extLst>
              <a:ext uri="{FF2B5EF4-FFF2-40B4-BE49-F238E27FC236}">
                <a16:creationId xmlns:a16="http://schemas.microsoft.com/office/drawing/2014/main" id="{EAA4B604-A8A8-4B7A-B02E-D28923B7CCC6}"/>
              </a:ext>
            </a:extLst>
          </p:cNvPr>
          <p:cNvSpPr>
            <a:spLocks noGrp="1"/>
          </p:cNvSpPr>
          <p:nvPr>
            <p:ph type="sldNum" sz="quarter" idx="4"/>
          </p:nvPr>
        </p:nvSpPr>
        <p:spPr/>
        <p:txBody>
          <a:bodyPr/>
          <a:lstStyle/>
          <a:p>
            <a:fld id="{CA49D0EE-DE7F-324B-A84C-F36708423CDB}" type="slidenum">
              <a:rPr lang="en-US" smtClean="0">
                <a:solidFill>
                  <a:srgbClr val="464646">
                    <a:lumMod val="40000"/>
                    <a:lumOff val="60000"/>
                  </a:srgbClr>
                </a:solidFill>
              </a:rPr>
              <a:pPr/>
              <a:t>7</a:t>
            </a:fld>
            <a:endParaRPr lang="en-US" dirty="0">
              <a:solidFill>
                <a:srgbClr val="464646">
                  <a:lumMod val="40000"/>
                  <a:lumOff val="60000"/>
                </a:srgbClr>
              </a:solidFill>
            </a:endParaRPr>
          </a:p>
        </p:txBody>
      </p:sp>
    </p:spTree>
    <p:extLst>
      <p:ext uri="{BB962C8B-B14F-4D97-AF65-F5344CB8AC3E}">
        <p14:creationId xmlns:p14="http://schemas.microsoft.com/office/powerpoint/2010/main" val="112550647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noGrp="1"/>
          </p:cNvSpPr>
          <p:nvPr>
            <p:ph type="title" idx="4294967295"/>
          </p:nvPr>
        </p:nvSpPr>
        <p:spPr>
          <a:xfrm>
            <a:off x="349322" y="158007"/>
            <a:ext cx="10136118" cy="577850"/>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lvl1pPr algn="ctr" rtl="0" eaLnBrk="0" fontAlgn="base" hangingPunct="0">
              <a:spcBef>
                <a:spcPct val="0"/>
              </a:spcBef>
              <a:spcAft>
                <a:spcPct val="0"/>
              </a:spcAft>
              <a:defRPr sz="2800" b="1">
                <a:solidFill>
                  <a:schemeClr val="bg1"/>
                </a:solidFill>
                <a:latin typeface="+mj-lt"/>
                <a:ea typeface="+mj-ea"/>
                <a:cs typeface="ＭＳ Ｐゴシック" charset="0"/>
              </a:defRPr>
            </a:lvl1pPr>
            <a:lvl2pPr algn="ctr" rtl="0" eaLnBrk="0" fontAlgn="base" hangingPunct="0">
              <a:spcBef>
                <a:spcPct val="0"/>
              </a:spcBef>
              <a:spcAft>
                <a:spcPct val="0"/>
              </a:spcAft>
              <a:defRPr sz="2800" b="1">
                <a:solidFill>
                  <a:schemeClr val="bg1"/>
                </a:solidFill>
                <a:latin typeface="Calibri" charset="0"/>
                <a:ea typeface="ＭＳ Ｐゴシック" charset="0"/>
                <a:cs typeface="ＭＳ Ｐゴシック" charset="0"/>
              </a:defRPr>
            </a:lvl2pPr>
            <a:lvl3pPr algn="ctr" rtl="0" eaLnBrk="0" fontAlgn="base" hangingPunct="0">
              <a:spcBef>
                <a:spcPct val="0"/>
              </a:spcBef>
              <a:spcAft>
                <a:spcPct val="0"/>
              </a:spcAft>
              <a:defRPr sz="2800" b="1">
                <a:solidFill>
                  <a:schemeClr val="bg1"/>
                </a:solidFill>
                <a:latin typeface="Calibri" charset="0"/>
                <a:ea typeface="ＭＳ Ｐゴシック" charset="0"/>
                <a:cs typeface="ＭＳ Ｐゴシック" charset="0"/>
              </a:defRPr>
            </a:lvl3pPr>
            <a:lvl4pPr algn="ctr" rtl="0" eaLnBrk="0" fontAlgn="base" hangingPunct="0">
              <a:spcBef>
                <a:spcPct val="0"/>
              </a:spcBef>
              <a:spcAft>
                <a:spcPct val="0"/>
              </a:spcAft>
              <a:defRPr sz="2800" b="1">
                <a:solidFill>
                  <a:schemeClr val="bg1"/>
                </a:solidFill>
                <a:latin typeface="Calibri" charset="0"/>
                <a:ea typeface="ＭＳ Ｐゴシック" charset="0"/>
                <a:cs typeface="ＭＳ Ｐゴシック" charset="0"/>
              </a:defRPr>
            </a:lvl4pPr>
            <a:lvl5pPr algn="ctr" rtl="0" eaLnBrk="0" fontAlgn="base" hangingPunct="0">
              <a:spcBef>
                <a:spcPct val="0"/>
              </a:spcBef>
              <a:spcAft>
                <a:spcPct val="0"/>
              </a:spcAft>
              <a:defRPr sz="2800" b="1">
                <a:solidFill>
                  <a:schemeClr val="bg1"/>
                </a:solidFill>
                <a:latin typeface="Calibri" charset="0"/>
                <a:ea typeface="ＭＳ Ｐゴシック" charset="0"/>
                <a:cs typeface="ＭＳ Ｐゴシック" charset="0"/>
              </a:defRPr>
            </a:lvl5pPr>
            <a:lvl6pPr marL="457200" algn="ctr" rtl="0" fontAlgn="base">
              <a:spcBef>
                <a:spcPct val="0"/>
              </a:spcBef>
              <a:spcAft>
                <a:spcPct val="0"/>
              </a:spcAft>
              <a:defRPr sz="2800" b="1">
                <a:solidFill>
                  <a:schemeClr val="bg1"/>
                </a:solidFill>
                <a:latin typeface="Calibri" charset="0"/>
                <a:ea typeface="ＭＳ Ｐゴシック" charset="0"/>
              </a:defRPr>
            </a:lvl6pPr>
            <a:lvl7pPr marL="914400" algn="ctr" rtl="0" fontAlgn="base">
              <a:spcBef>
                <a:spcPct val="0"/>
              </a:spcBef>
              <a:spcAft>
                <a:spcPct val="0"/>
              </a:spcAft>
              <a:defRPr sz="2800" b="1">
                <a:solidFill>
                  <a:schemeClr val="bg1"/>
                </a:solidFill>
                <a:latin typeface="Calibri" charset="0"/>
                <a:ea typeface="ＭＳ Ｐゴシック" charset="0"/>
              </a:defRPr>
            </a:lvl7pPr>
            <a:lvl8pPr marL="1371600" algn="ctr" rtl="0" fontAlgn="base">
              <a:spcBef>
                <a:spcPct val="0"/>
              </a:spcBef>
              <a:spcAft>
                <a:spcPct val="0"/>
              </a:spcAft>
              <a:defRPr sz="2800" b="1">
                <a:solidFill>
                  <a:schemeClr val="bg1"/>
                </a:solidFill>
                <a:latin typeface="Calibri" charset="0"/>
                <a:ea typeface="ＭＳ Ｐゴシック" charset="0"/>
              </a:defRPr>
            </a:lvl8pPr>
            <a:lvl9pPr marL="1828800" algn="ctr" rtl="0" fontAlgn="base">
              <a:spcBef>
                <a:spcPct val="0"/>
              </a:spcBef>
              <a:spcAft>
                <a:spcPct val="0"/>
              </a:spcAft>
              <a:defRPr sz="2800" b="1">
                <a:solidFill>
                  <a:schemeClr val="bg1"/>
                </a:solidFill>
                <a:latin typeface="Calibri" charset="0"/>
                <a:ea typeface="ＭＳ Ｐゴシック"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4400" b="1" i="0" u="none" strike="noStrike" kern="0" cap="none" spc="0" normalizeH="0" baseline="0" noProof="0" dirty="0">
                <a:ln>
                  <a:noFill/>
                </a:ln>
                <a:solidFill>
                  <a:schemeClr val="bg1"/>
                </a:solidFill>
                <a:effectLst/>
                <a:uLnTx/>
                <a:uFillTx/>
                <a:latin typeface="+mj-lt"/>
                <a:ea typeface="+mj-ea"/>
                <a:cs typeface="ＭＳ Ｐゴシック" charset="0"/>
              </a:rPr>
              <a:t>Open</a:t>
            </a:r>
            <a:r>
              <a:rPr kumimoji="0" lang="en-US" sz="3600" b="1" i="0" u="none" strike="noStrike" kern="0" cap="none" spc="0" normalizeH="0" baseline="0" noProof="0" dirty="0">
                <a:ln>
                  <a:noFill/>
                </a:ln>
                <a:solidFill>
                  <a:schemeClr val="bg1"/>
                </a:solidFill>
                <a:effectLst/>
                <a:uLnTx/>
                <a:uFillTx/>
                <a:latin typeface="+mj-lt"/>
                <a:ea typeface="+mj-ea"/>
                <a:cs typeface="ＭＳ Ｐゴシック" charset="0"/>
              </a:rPr>
              <a:t> </a:t>
            </a:r>
            <a:r>
              <a:rPr kumimoji="0" lang="en-US" sz="4400" b="1" i="0" u="none" strike="noStrike" kern="0" cap="none" spc="0" normalizeH="0" baseline="0" noProof="0" dirty="0">
                <a:ln>
                  <a:noFill/>
                </a:ln>
                <a:solidFill>
                  <a:schemeClr val="bg1"/>
                </a:solidFill>
                <a:effectLst/>
                <a:uLnTx/>
                <a:uFillTx/>
                <a:latin typeface="+mj-lt"/>
                <a:ea typeface="+mj-ea"/>
                <a:cs typeface="ＭＳ Ｐゴシック" charset="0"/>
              </a:rPr>
              <a:t>Meeting</a:t>
            </a:r>
            <a:r>
              <a:rPr kumimoji="0" lang="en-US" sz="3600" b="1" i="0" u="none" strike="noStrike" kern="0" cap="none" spc="0" normalizeH="0" baseline="0" noProof="0" dirty="0">
                <a:ln>
                  <a:noFill/>
                </a:ln>
                <a:solidFill>
                  <a:schemeClr val="bg1"/>
                </a:solidFill>
                <a:effectLst/>
                <a:uLnTx/>
                <a:uFillTx/>
                <a:latin typeface="+mj-lt"/>
                <a:ea typeface="+mj-ea"/>
                <a:cs typeface="ＭＳ Ｐゴシック" charset="0"/>
              </a:rPr>
              <a:t> </a:t>
            </a:r>
            <a:r>
              <a:rPr kumimoji="0" lang="en-US" sz="4400" b="1" i="0" u="none" strike="noStrike" kern="0" cap="none" spc="0" normalizeH="0" baseline="0" noProof="0" dirty="0">
                <a:ln>
                  <a:noFill/>
                </a:ln>
                <a:solidFill>
                  <a:schemeClr val="bg1"/>
                </a:solidFill>
                <a:effectLst/>
                <a:uLnTx/>
                <a:uFillTx/>
                <a:latin typeface="+mj-lt"/>
                <a:ea typeface="+mj-ea"/>
                <a:cs typeface="ＭＳ Ｐゴシック" charset="0"/>
              </a:rPr>
              <a:t>Law (OML)</a:t>
            </a:r>
            <a:endParaRPr kumimoji="0" lang="en-US" sz="3600" b="1" i="0" u="none" strike="noStrike" kern="0" cap="none" spc="0" normalizeH="0" baseline="0" noProof="0" dirty="0">
              <a:ln>
                <a:noFill/>
              </a:ln>
              <a:solidFill>
                <a:schemeClr val="bg1"/>
              </a:solidFill>
              <a:effectLst/>
              <a:uLnTx/>
              <a:uFillTx/>
              <a:latin typeface="+mj-lt"/>
              <a:ea typeface="+mj-ea"/>
              <a:cs typeface="ＭＳ Ｐゴシック" charset="0"/>
            </a:endParaRPr>
          </a:p>
        </p:txBody>
      </p:sp>
      <p:sp>
        <p:nvSpPr>
          <p:cNvPr id="4098" name="Content Placeholder 2"/>
          <p:cNvSpPr>
            <a:spLocks noGrp="1"/>
          </p:cNvSpPr>
          <p:nvPr>
            <p:ph idx="1"/>
          </p:nvPr>
        </p:nvSpPr>
        <p:spPr>
          <a:xfrm>
            <a:off x="1033395" y="1471808"/>
            <a:ext cx="10278451" cy="3995803"/>
          </a:xfrm>
        </p:spPr>
        <p:txBody>
          <a:bodyPr>
            <a:normAutofit/>
          </a:bodyPr>
          <a:lstStyle/>
          <a:p>
            <a:pPr>
              <a:spcBef>
                <a:spcPts val="0"/>
              </a:spcBef>
            </a:pPr>
            <a:endParaRPr lang="en-US" sz="2400" dirty="0"/>
          </a:p>
          <a:p>
            <a:pPr>
              <a:spcBef>
                <a:spcPts val="0"/>
              </a:spcBef>
            </a:pPr>
            <a:r>
              <a:rPr lang="en-US" sz="2800" dirty="0"/>
              <a:t>The purpose of OML is transparency in government. </a:t>
            </a:r>
          </a:p>
          <a:p>
            <a:pPr>
              <a:spcBef>
                <a:spcPts val="0"/>
              </a:spcBef>
            </a:pPr>
            <a:endParaRPr lang="en-US" sz="2800" dirty="0"/>
          </a:p>
          <a:p>
            <a:pPr>
              <a:spcBef>
                <a:spcPts val="0"/>
              </a:spcBef>
            </a:pPr>
            <a:r>
              <a:rPr lang="en-US" sz="2800" dirty="0"/>
              <a:t>All meetings of a public body must be open to the public.</a:t>
            </a:r>
          </a:p>
          <a:p>
            <a:pPr>
              <a:spcBef>
                <a:spcPts val="0"/>
              </a:spcBef>
            </a:pPr>
            <a:endParaRPr lang="en-US" sz="2800" dirty="0"/>
          </a:p>
          <a:p>
            <a:pPr>
              <a:spcBef>
                <a:spcPts val="0"/>
              </a:spcBef>
            </a:pPr>
            <a:r>
              <a:rPr lang="en-US" sz="2800" dirty="0"/>
              <a:t>A public body includes any multi-member board, commission, committee, or subcommittee if established to serve a public purpose. </a:t>
            </a:r>
          </a:p>
        </p:txBody>
      </p:sp>
      <p:sp>
        <p:nvSpPr>
          <p:cNvPr id="4099" name="Slide Number Placeholder 3"/>
          <p:cNvSpPr>
            <a:spLocks noGrp="1"/>
          </p:cNvSpPr>
          <p:nvPr>
            <p:ph type="sldNum" sz="quarter" idx="4"/>
          </p:nvPr>
        </p:nvSpPr>
        <p:spPr bwMode="auto">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defPPr>
              <a:defRPr lang="en-US"/>
            </a:defPPr>
            <a:lvl1pPr algn="r" rtl="0" eaLnBrk="1" fontAlgn="base" hangingPunct="1">
              <a:spcBef>
                <a:spcPct val="0"/>
              </a:spcBef>
              <a:spcAft>
                <a:spcPct val="0"/>
              </a:spcAft>
              <a:defRPr sz="1400" b="1" kern="1200">
                <a:solidFill>
                  <a:schemeClr val="tx1"/>
                </a:solidFill>
                <a:latin typeface="Calibri" pitchFamily="34" charset="0"/>
                <a:ea typeface="ＭＳ Ｐゴシック" pitchFamily="34" charset="-128"/>
                <a:cs typeface="+mn-cs"/>
              </a:defRPr>
            </a:lvl1pPr>
            <a:lvl2pPr marL="457200" algn="l" rtl="0" eaLnBrk="0" fontAlgn="base" hangingPunct="0">
              <a:spcBef>
                <a:spcPct val="0"/>
              </a:spcBef>
              <a:spcAft>
                <a:spcPct val="0"/>
              </a:spcAft>
              <a:defRPr kern="1200">
                <a:solidFill>
                  <a:schemeClr val="tx1"/>
                </a:solidFill>
                <a:latin typeface="Arial" charset="0"/>
                <a:ea typeface="ＭＳ Ｐゴシック" pitchFamily="34" charset="-128"/>
                <a:cs typeface="+mn-cs"/>
              </a:defRPr>
            </a:lvl2pPr>
            <a:lvl3pPr marL="914400" algn="l" rtl="0" eaLnBrk="0" fontAlgn="base" hangingPunct="0">
              <a:spcBef>
                <a:spcPct val="0"/>
              </a:spcBef>
              <a:spcAft>
                <a:spcPct val="0"/>
              </a:spcAft>
              <a:defRPr kern="1200">
                <a:solidFill>
                  <a:schemeClr val="tx1"/>
                </a:solidFill>
                <a:latin typeface="Arial" charset="0"/>
                <a:ea typeface="ＭＳ Ｐゴシック" pitchFamily="34" charset="-128"/>
                <a:cs typeface="+mn-cs"/>
              </a:defRPr>
            </a:lvl3pPr>
            <a:lvl4pPr marL="1371600" algn="l" rtl="0" eaLnBrk="0" fontAlgn="base" hangingPunct="0">
              <a:spcBef>
                <a:spcPct val="0"/>
              </a:spcBef>
              <a:spcAft>
                <a:spcPct val="0"/>
              </a:spcAft>
              <a:defRPr kern="1200">
                <a:solidFill>
                  <a:schemeClr val="tx1"/>
                </a:solidFill>
                <a:latin typeface="Arial" charset="0"/>
                <a:ea typeface="ＭＳ Ｐゴシック" pitchFamily="34" charset="-128"/>
                <a:cs typeface="+mn-cs"/>
              </a:defRPr>
            </a:lvl4pPr>
            <a:lvl5pPr marL="1828800" algn="l" rtl="0" eaLnBrk="0" fontAlgn="base" hangingPunct="0">
              <a:spcBef>
                <a:spcPct val="0"/>
              </a:spcBef>
              <a:spcAft>
                <a:spcPct val="0"/>
              </a:spcAft>
              <a:defRPr kern="1200">
                <a:solidFill>
                  <a:schemeClr val="tx1"/>
                </a:solidFill>
                <a:latin typeface="Arial" charset="0"/>
                <a:ea typeface="ＭＳ Ｐゴシック" pitchFamily="34" charset="-128"/>
                <a:cs typeface="+mn-cs"/>
              </a:defRPr>
            </a:lvl5pPr>
            <a:lvl6pPr marL="2286000" algn="l" defTabSz="914400" rtl="0" eaLnBrk="1" latinLnBrk="0" hangingPunct="1">
              <a:defRPr kern="1200">
                <a:solidFill>
                  <a:schemeClr val="tx1"/>
                </a:solidFill>
                <a:latin typeface="Arial" charset="0"/>
                <a:ea typeface="ＭＳ Ｐゴシック" pitchFamily="34" charset="-128"/>
                <a:cs typeface="+mn-cs"/>
              </a:defRPr>
            </a:lvl6pPr>
            <a:lvl7pPr marL="2743200" algn="l" defTabSz="914400" rtl="0" eaLnBrk="1" latinLnBrk="0" hangingPunct="1">
              <a:defRPr kern="1200">
                <a:solidFill>
                  <a:schemeClr val="tx1"/>
                </a:solidFill>
                <a:latin typeface="Arial" charset="0"/>
                <a:ea typeface="ＭＳ Ｐゴシック" pitchFamily="34" charset="-128"/>
                <a:cs typeface="+mn-cs"/>
              </a:defRPr>
            </a:lvl7pPr>
            <a:lvl8pPr marL="3200400" algn="l" defTabSz="914400" rtl="0" eaLnBrk="1" latinLnBrk="0" hangingPunct="1">
              <a:defRPr kern="1200">
                <a:solidFill>
                  <a:schemeClr val="tx1"/>
                </a:solidFill>
                <a:latin typeface="Arial" charset="0"/>
                <a:ea typeface="ＭＳ Ｐゴシック" pitchFamily="34" charset="-128"/>
                <a:cs typeface="+mn-cs"/>
              </a:defRPr>
            </a:lvl8pPr>
            <a:lvl9pPr marL="3657600" algn="l" defTabSz="914400" rtl="0" eaLnBrk="1" latinLnBrk="0" hangingPunct="1">
              <a:defRPr kern="1200">
                <a:solidFill>
                  <a:schemeClr val="tx1"/>
                </a:solidFill>
                <a:latin typeface="Arial" charset="0"/>
                <a:ea typeface="ＭＳ Ｐゴシック" pitchFamily="34" charset="-128"/>
                <a:cs typeface="+mn-cs"/>
              </a:defRPr>
            </a:lvl9pPr>
          </a:lstStyle>
          <a:p>
            <a:pPr>
              <a:defRPr/>
            </a:pPr>
            <a:r>
              <a:rPr lang="en-US" altLang="en-US"/>
              <a:t>Slide </a:t>
            </a:r>
            <a:fld id="{9A3CBEC9-3421-470A-8847-5F6DEB543E53}" type="slidenum">
              <a:rPr lang="en-US" altLang="en-US" smtClean="0"/>
              <a:pPr>
                <a:defRPr/>
              </a:pPr>
              <a:t>8</a:t>
            </a:fld>
            <a:endParaRPr lang="en-US" altLang="en-US" dirty="0"/>
          </a:p>
        </p:txBody>
      </p:sp>
    </p:spTree>
    <p:extLst>
      <p:ext uri="{BB962C8B-B14F-4D97-AF65-F5344CB8AC3E}">
        <p14:creationId xmlns:p14="http://schemas.microsoft.com/office/powerpoint/2010/main" val="323238486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noGrp="1"/>
          </p:cNvSpPr>
          <p:nvPr>
            <p:ph type="title" idx="4294967295"/>
          </p:nvPr>
        </p:nvSpPr>
        <p:spPr>
          <a:xfrm>
            <a:off x="421240" y="172468"/>
            <a:ext cx="10072135" cy="803275"/>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lvl1pPr algn="ctr" rtl="0" eaLnBrk="0" fontAlgn="base" hangingPunct="0">
              <a:spcBef>
                <a:spcPct val="0"/>
              </a:spcBef>
              <a:spcAft>
                <a:spcPct val="0"/>
              </a:spcAft>
              <a:defRPr sz="2800" b="1">
                <a:solidFill>
                  <a:schemeClr val="bg1"/>
                </a:solidFill>
                <a:latin typeface="+mj-lt"/>
                <a:ea typeface="+mj-ea"/>
                <a:cs typeface="ＭＳ Ｐゴシック" charset="0"/>
              </a:defRPr>
            </a:lvl1pPr>
            <a:lvl2pPr algn="ctr" rtl="0" eaLnBrk="0" fontAlgn="base" hangingPunct="0">
              <a:spcBef>
                <a:spcPct val="0"/>
              </a:spcBef>
              <a:spcAft>
                <a:spcPct val="0"/>
              </a:spcAft>
              <a:defRPr sz="2800" b="1">
                <a:solidFill>
                  <a:schemeClr val="bg1"/>
                </a:solidFill>
                <a:latin typeface="Calibri" charset="0"/>
                <a:ea typeface="ＭＳ Ｐゴシック" charset="0"/>
                <a:cs typeface="ＭＳ Ｐゴシック" charset="0"/>
              </a:defRPr>
            </a:lvl2pPr>
            <a:lvl3pPr algn="ctr" rtl="0" eaLnBrk="0" fontAlgn="base" hangingPunct="0">
              <a:spcBef>
                <a:spcPct val="0"/>
              </a:spcBef>
              <a:spcAft>
                <a:spcPct val="0"/>
              </a:spcAft>
              <a:defRPr sz="2800" b="1">
                <a:solidFill>
                  <a:schemeClr val="bg1"/>
                </a:solidFill>
                <a:latin typeface="Calibri" charset="0"/>
                <a:ea typeface="ＭＳ Ｐゴシック" charset="0"/>
                <a:cs typeface="ＭＳ Ｐゴシック" charset="0"/>
              </a:defRPr>
            </a:lvl3pPr>
            <a:lvl4pPr algn="ctr" rtl="0" eaLnBrk="0" fontAlgn="base" hangingPunct="0">
              <a:spcBef>
                <a:spcPct val="0"/>
              </a:spcBef>
              <a:spcAft>
                <a:spcPct val="0"/>
              </a:spcAft>
              <a:defRPr sz="2800" b="1">
                <a:solidFill>
                  <a:schemeClr val="bg1"/>
                </a:solidFill>
                <a:latin typeface="Calibri" charset="0"/>
                <a:ea typeface="ＭＳ Ｐゴシック" charset="0"/>
                <a:cs typeface="ＭＳ Ｐゴシック" charset="0"/>
              </a:defRPr>
            </a:lvl4pPr>
            <a:lvl5pPr algn="ctr" rtl="0" eaLnBrk="0" fontAlgn="base" hangingPunct="0">
              <a:spcBef>
                <a:spcPct val="0"/>
              </a:spcBef>
              <a:spcAft>
                <a:spcPct val="0"/>
              </a:spcAft>
              <a:defRPr sz="2800" b="1">
                <a:solidFill>
                  <a:schemeClr val="bg1"/>
                </a:solidFill>
                <a:latin typeface="Calibri" charset="0"/>
                <a:ea typeface="ＭＳ Ｐゴシック" charset="0"/>
                <a:cs typeface="ＭＳ Ｐゴシック" charset="0"/>
              </a:defRPr>
            </a:lvl5pPr>
            <a:lvl6pPr marL="457200" algn="ctr" rtl="0" fontAlgn="base">
              <a:spcBef>
                <a:spcPct val="0"/>
              </a:spcBef>
              <a:spcAft>
                <a:spcPct val="0"/>
              </a:spcAft>
              <a:defRPr sz="2800" b="1">
                <a:solidFill>
                  <a:schemeClr val="bg1"/>
                </a:solidFill>
                <a:latin typeface="Calibri" charset="0"/>
                <a:ea typeface="ＭＳ Ｐゴシック" charset="0"/>
              </a:defRPr>
            </a:lvl6pPr>
            <a:lvl7pPr marL="914400" algn="ctr" rtl="0" fontAlgn="base">
              <a:spcBef>
                <a:spcPct val="0"/>
              </a:spcBef>
              <a:spcAft>
                <a:spcPct val="0"/>
              </a:spcAft>
              <a:defRPr sz="2800" b="1">
                <a:solidFill>
                  <a:schemeClr val="bg1"/>
                </a:solidFill>
                <a:latin typeface="Calibri" charset="0"/>
                <a:ea typeface="ＭＳ Ｐゴシック" charset="0"/>
              </a:defRPr>
            </a:lvl7pPr>
            <a:lvl8pPr marL="1371600" algn="ctr" rtl="0" fontAlgn="base">
              <a:spcBef>
                <a:spcPct val="0"/>
              </a:spcBef>
              <a:spcAft>
                <a:spcPct val="0"/>
              </a:spcAft>
              <a:defRPr sz="2800" b="1">
                <a:solidFill>
                  <a:schemeClr val="bg1"/>
                </a:solidFill>
                <a:latin typeface="Calibri" charset="0"/>
                <a:ea typeface="ＭＳ Ｐゴシック" charset="0"/>
              </a:defRPr>
            </a:lvl8pPr>
            <a:lvl9pPr marL="1828800" algn="ctr" rtl="0" fontAlgn="base">
              <a:spcBef>
                <a:spcPct val="0"/>
              </a:spcBef>
              <a:spcAft>
                <a:spcPct val="0"/>
              </a:spcAft>
              <a:defRPr sz="2800" b="1">
                <a:solidFill>
                  <a:schemeClr val="bg1"/>
                </a:solidFill>
                <a:latin typeface="Calibri" charset="0"/>
                <a:ea typeface="ＭＳ Ｐゴシック"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4400" b="1" i="0" u="none" strike="noStrike" kern="0" cap="none" spc="0" normalizeH="0" baseline="0" noProof="0" dirty="0">
                <a:ln>
                  <a:noFill/>
                </a:ln>
                <a:solidFill>
                  <a:schemeClr val="bg1"/>
                </a:solidFill>
                <a:effectLst/>
                <a:uLnTx/>
                <a:uFillTx/>
                <a:latin typeface="+mj-lt"/>
                <a:ea typeface="+mj-ea"/>
                <a:cs typeface="ＭＳ Ｐゴシック" charset="0"/>
              </a:rPr>
              <a:t>Deliberation</a:t>
            </a:r>
          </a:p>
        </p:txBody>
      </p:sp>
      <p:sp>
        <p:nvSpPr>
          <p:cNvPr id="5123" name="Rectangle 2"/>
          <p:cNvSpPr>
            <a:spLocks noChangeArrowheads="1"/>
          </p:cNvSpPr>
          <p:nvPr/>
        </p:nvSpPr>
        <p:spPr bwMode="auto">
          <a:xfrm>
            <a:off x="421240" y="1206643"/>
            <a:ext cx="11558427" cy="5293757"/>
          </a:xfrm>
          <a:prstGeom prst="rect">
            <a:avLst/>
          </a:prstGeom>
          <a:noFill/>
          <a:ln w="9525">
            <a:noFill/>
            <a:miter lim="800000"/>
            <a:headEnd/>
            <a:tailEnd/>
          </a:ln>
        </p:spPr>
        <p:txBody>
          <a:bodyPr wrap="square">
            <a:spAutoFit/>
          </a:bodyPr>
          <a:lstStyle/>
          <a:p>
            <a:pPr marL="342900" indent="-342900">
              <a:buFont typeface="Arial" panose="020B0604020202020204" pitchFamily="34" charset="0"/>
              <a:buChar char="•"/>
            </a:pPr>
            <a:r>
              <a:rPr lang="en-US" sz="2400" dirty="0"/>
              <a:t>A </a:t>
            </a:r>
            <a:r>
              <a:rPr lang="en-US" sz="2400" u="sng" dirty="0"/>
              <a:t>meeting</a:t>
            </a:r>
            <a:r>
              <a:rPr lang="en-US" sz="2400" dirty="0"/>
              <a:t> is “a </a:t>
            </a:r>
            <a:r>
              <a:rPr lang="en-US" sz="2400" u="sng" dirty="0"/>
              <a:t>deliberation</a:t>
            </a:r>
            <a:r>
              <a:rPr lang="en-US" sz="2400" dirty="0"/>
              <a:t> by a public body with respect to any matter within the body’s jurisdiction.”</a:t>
            </a:r>
          </a:p>
          <a:p>
            <a:endParaRPr lang="en-US" sz="2400" dirty="0"/>
          </a:p>
          <a:p>
            <a:pPr marL="342900" indent="-342900">
              <a:buFont typeface="Arial" panose="020B0604020202020204" pitchFamily="34" charset="0"/>
              <a:buChar char="•"/>
            </a:pPr>
            <a:r>
              <a:rPr lang="en-US" sz="2400" b="1" u="sng" dirty="0"/>
              <a:t>Deliberation</a:t>
            </a:r>
            <a:r>
              <a:rPr lang="en-US" sz="2400" dirty="0"/>
              <a:t> is defined as “an oral or written communication through any medium, including electronic mail, between or among a quorum of a public body on any public business within its jurisdiction.”</a:t>
            </a:r>
          </a:p>
          <a:p>
            <a:endParaRPr lang="en-US" sz="2400" dirty="0"/>
          </a:p>
          <a:p>
            <a:pPr marL="342900" indent="-342900">
              <a:buFont typeface="Arial" panose="020B0604020202020204" pitchFamily="34" charset="0"/>
              <a:buChar char="•"/>
            </a:pPr>
            <a:r>
              <a:rPr lang="en-US" sz="2400" dirty="0"/>
              <a:t>Deliberation does not include scheduling or procedural information.  </a:t>
            </a:r>
          </a:p>
          <a:p>
            <a:pPr marL="342900" indent="-342900">
              <a:buFont typeface="Arial" panose="020B0604020202020204" pitchFamily="34" charset="0"/>
              <a:buChar char="•"/>
            </a:pPr>
            <a:endParaRPr lang="en-US" sz="2000" dirty="0"/>
          </a:p>
          <a:p>
            <a:pPr marL="342900" indent="-342900">
              <a:buFont typeface="Arial" panose="020B0604020202020204" pitchFamily="34" charset="0"/>
              <a:buChar char="•"/>
            </a:pPr>
            <a:r>
              <a:rPr lang="en-US" sz="2400" dirty="0"/>
              <a:t>If a quorum of a public body wants to discuss public business within that body’s jurisdiction, they must do so during a properly posted meeting.</a:t>
            </a:r>
          </a:p>
          <a:p>
            <a:endParaRPr lang="en-US" sz="2400" dirty="0"/>
          </a:p>
          <a:p>
            <a:pPr marL="800100" lvl="1" indent="-342900">
              <a:buFont typeface="Arial" panose="020B0604020202020204" pitchFamily="34" charset="0"/>
              <a:buChar char="•"/>
            </a:pPr>
            <a:r>
              <a:rPr lang="en-US" b="1" i="1" dirty="0"/>
              <a:t>NOTE:  If a public body member sends an email to a quorum of the public body expressing an opinion on any matter that could come before that body, the communication violates the OML, even if no recipient responds. </a:t>
            </a:r>
          </a:p>
          <a:p>
            <a:pPr lvl="1"/>
            <a:r>
              <a:rPr lang="en-US" b="1" i="1" dirty="0"/>
              <a:t> </a:t>
            </a:r>
            <a:endParaRPr lang="en-US" altLang="en-US" b="1" i="1" dirty="0"/>
          </a:p>
        </p:txBody>
      </p:sp>
      <p:sp>
        <p:nvSpPr>
          <p:cNvPr id="5122" name="Slide Number Placeholder 1"/>
          <p:cNvSpPr>
            <a:spLocks noGrp="1"/>
          </p:cNvSpPr>
          <p:nvPr>
            <p:ph type="sldNum" sz="quarter" idx="11"/>
          </p:nvPr>
        </p:nvSpPr>
        <p:spPr>
          <a:noFill/>
          <a:ln>
            <a:miter lim="800000"/>
            <a:headEnd/>
            <a:tailEnd/>
          </a:ln>
        </p:spPr>
        <p:txBody>
          <a:bodyPr/>
          <a:lstStyle/>
          <a:p>
            <a:r>
              <a:rPr lang="en-US" altLang="en-US" dirty="0"/>
              <a:t>Slide </a:t>
            </a:r>
            <a:fld id="{90B5BFEE-4FC1-4B05-9AA8-73B44221ADD0}" type="slidenum">
              <a:rPr lang="en-US" altLang="en-US" smtClean="0"/>
              <a:pPr/>
              <a:t>9</a:t>
            </a:fld>
            <a:endParaRPr lang="en-US" altLang="en-US" dirty="0"/>
          </a:p>
        </p:txBody>
      </p:sp>
    </p:spTree>
    <p:extLst>
      <p:ext uri="{BB962C8B-B14F-4D97-AF65-F5344CB8AC3E}">
        <p14:creationId xmlns:p14="http://schemas.microsoft.com/office/powerpoint/2010/main" val="1445066825"/>
      </p:ext>
    </p:extLst>
  </p:cSld>
  <p:clrMapOvr>
    <a:masterClrMapping/>
  </p:clrMapOvr>
</p:sld>
</file>

<file path=ppt/theme/theme1.xml><?xml version="1.0" encoding="utf-8"?>
<a:theme xmlns:a="http://schemas.openxmlformats.org/drawingml/2006/main" name="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10514</TotalTime>
  <Words>2403</Words>
  <Application>Microsoft Office PowerPoint</Application>
  <PresentationFormat>Widescreen</PresentationFormat>
  <Paragraphs>346</Paragraphs>
  <Slides>35</Slides>
  <Notes>35</Notes>
  <HiddenSlides>0</HiddenSlides>
  <MMClips>0</MMClips>
  <ScaleCrop>false</ScaleCrop>
  <HeadingPairs>
    <vt:vector size="6" baseType="variant">
      <vt:variant>
        <vt:lpstr>Fonts Used</vt:lpstr>
      </vt:variant>
      <vt:variant>
        <vt:i4>5</vt:i4>
      </vt:variant>
      <vt:variant>
        <vt:lpstr>Theme</vt:lpstr>
      </vt:variant>
      <vt:variant>
        <vt:i4>2</vt:i4>
      </vt:variant>
      <vt:variant>
        <vt:lpstr>Slide Titles</vt:lpstr>
      </vt:variant>
      <vt:variant>
        <vt:i4>35</vt:i4>
      </vt:variant>
    </vt:vector>
  </HeadingPairs>
  <TitlesOfParts>
    <vt:vector size="42" baseType="lpstr">
      <vt:lpstr>-apple-system</vt:lpstr>
      <vt:lpstr>Arial</vt:lpstr>
      <vt:lpstr>Calibri</vt:lpstr>
      <vt:lpstr>Courier New</vt:lpstr>
      <vt:lpstr>Wingdings</vt:lpstr>
      <vt:lpstr>Custom Design</vt:lpstr>
      <vt:lpstr>1_Custom Design</vt:lpstr>
      <vt:lpstr>PANDAS/PANS Advisory Council Launch Meeting  September 29, 2021 10 am – 11:30 am  Please stand by. The meeting will begin shortly. </vt:lpstr>
      <vt:lpstr>Agenda</vt:lpstr>
      <vt:lpstr>Meeting Rules</vt:lpstr>
      <vt:lpstr>Brief Introductions</vt:lpstr>
      <vt:lpstr>Welcome PANDAS/PANS Advisory Council Members </vt:lpstr>
      <vt:lpstr>Welcome PANDAS/PANS Advisory Council Members  </vt:lpstr>
      <vt:lpstr>Open Meeting Law and Conflict of Interest Policy</vt:lpstr>
      <vt:lpstr>Open Meeting Law (OML)</vt:lpstr>
      <vt:lpstr>Deliberation</vt:lpstr>
      <vt:lpstr>Posting Notice of Meetings</vt:lpstr>
      <vt:lpstr>What is a Quorum?</vt:lpstr>
      <vt:lpstr>Avoiding OML Violation-Best Practice Recommendations</vt:lpstr>
      <vt:lpstr>Remote Participation</vt:lpstr>
      <vt:lpstr>Public Meetings – Miscellaneous </vt:lpstr>
      <vt:lpstr>Conflict  of Interest Law</vt:lpstr>
      <vt:lpstr>Conflict  of Interest Law: More Details</vt:lpstr>
      <vt:lpstr>Conflict of Interest Law: Training Requirements</vt:lpstr>
      <vt:lpstr>Training Requirements</vt:lpstr>
      <vt:lpstr>Conflict of Interest Trainings</vt:lpstr>
      <vt:lpstr>Additional References</vt:lpstr>
      <vt:lpstr>  Overview: The Council’s Charge &amp; Deliverables</vt:lpstr>
      <vt:lpstr>Statutory Authority </vt:lpstr>
      <vt:lpstr>Statutory Requirements</vt:lpstr>
      <vt:lpstr>Statutory Requirements: Allowable Actions</vt:lpstr>
      <vt:lpstr>Council Member Expectations</vt:lpstr>
      <vt:lpstr>Advisory Council Member Requirements</vt:lpstr>
      <vt:lpstr>Voting and Meeting Notes</vt:lpstr>
      <vt:lpstr>A Working Council</vt:lpstr>
      <vt:lpstr>The Work Ahead: Getting to Know the Council</vt:lpstr>
      <vt:lpstr>The Work Ahead: Logic Model</vt:lpstr>
      <vt:lpstr>The Work Ahead: Aim Statement</vt:lpstr>
      <vt:lpstr>The Work Ahead: Charter</vt:lpstr>
      <vt:lpstr>Next Steps</vt:lpstr>
      <vt:lpstr>October &amp; November Proposed Meeting Dates</vt:lpstr>
      <vt:lpstr>Vote to Adjourn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Microsoft Office User</dc:creator>
  <cp:lastModifiedBy>Gabovitch, Elaine (DPH)</cp:lastModifiedBy>
  <cp:revision>380</cp:revision>
  <cp:lastPrinted>2020-01-15T13:38:51Z</cp:lastPrinted>
  <dcterms:created xsi:type="dcterms:W3CDTF">2019-01-10T19:26:50Z</dcterms:created>
  <dcterms:modified xsi:type="dcterms:W3CDTF">2021-09-30T21:23:21Z</dcterms:modified>
</cp:coreProperties>
</file>