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heme/theme2.xml" ContentType="application/vnd.openxmlformats-officedocument.theme+xml"/>
  <Override PartName="/ppt/theme/theme3.xml" ContentType="application/vnd.openxmlformats-officedocument.theme+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notesSlides/notesSlide1.xml" ContentType="application/vnd.openxmlformats-officedocument.presentationml.notesSlide+xml"/>
  <Override PartName="/ppt/tags/tag38.xml" ContentType="application/vnd.openxmlformats-officedocument.presentationml.tags+xml"/>
  <Override PartName="/ppt/tags/tag39.xml" ContentType="application/vnd.openxmlformats-officedocument.presentationml.tags+xml"/>
  <Override PartName="/ppt/notesSlides/notesSlide2.xml" ContentType="application/vnd.openxmlformats-officedocument.presentationml.notesSlide+xml"/>
  <Override PartName="/ppt/tags/tag40.xml" ContentType="application/vnd.openxmlformats-officedocument.presentationml.tags+xml"/>
  <Override PartName="/ppt/tags/tag41.xml" ContentType="application/vnd.openxmlformats-officedocument.presentationml.tags+xml"/>
  <Override PartName="/ppt/notesSlides/notesSlide3.xml" ContentType="application/vnd.openxmlformats-officedocument.presentationml.notesSlide+xml"/>
  <Override PartName="/ppt/tags/tag42.xml" ContentType="application/vnd.openxmlformats-officedocument.presentationml.tags+xml"/>
  <Override PartName="/ppt/tags/tag43.xml" ContentType="application/vnd.openxmlformats-officedocument.presentationml.tags+xml"/>
  <Override PartName="/ppt/notesSlides/notesSlide4.xml" ContentType="application/vnd.openxmlformats-officedocument.presentationml.notesSlide+xml"/>
  <Override PartName="/ppt/tags/tag44.xml" ContentType="application/vnd.openxmlformats-officedocument.presentationml.tags+xml"/>
  <Override PartName="/ppt/tags/tag45.xml" ContentType="application/vnd.openxmlformats-officedocument.presentationml.tags+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42"/>
  </p:notesMasterIdLst>
  <p:handoutMasterIdLst>
    <p:handoutMasterId r:id="rId43"/>
  </p:handoutMasterIdLst>
  <p:sldIdLst>
    <p:sldId id="257" r:id="rId5"/>
    <p:sldId id="2610" r:id="rId6"/>
    <p:sldId id="2611" r:id="rId7"/>
    <p:sldId id="2535" r:id="rId8"/>
    <p:sldId id="2612" r:id="rId9"/>
    <p:sldId id="276" r:id="rId10"/>
    <p:sldId id="265" r:id="rId11"/>
    <p:sldId id="270" r:id="rId12"/>
    <p:sldId id="258" r:id="rId13"/>
    <p:sldId id="267" r:id="rId14"/>
    <p:sldId id="268" r:id="rId15"/>
    <p:sldId id="294" r:id="rId16"/>
    <p:sldId id="295" r:id="rId17"/>
    <p:sldId id="272" r:id="rId18"/>
    <p:sldId id="259" r:id="rId19"/>
    <p:sldId id="289" r:id="rId20"/>
    <p:sldId id="281" r:id="rId21"/>
    <p:sldId id="282" r:id="rId22"/>
    <p:sldId id="292" r:id="rId23"/>
    <p:sldId id="273" r:id="rId24"/>
    <p:sldId id="2680" r:id="rId25"/>
    <p:sldId id="274" r:id="rId26"/>
    <p:sldId id="264" r:id="rId27"/>
    <p:sldId id="278" r:id="rId28"/>
    <p:sldId id="293" r:id="rId29"/>
    <p:sldId id="2685" r:id="rId30"/>
    <p:sldId id="266" r:id="rId31"/>
    <p:sldId id="279" r:id="rId32"/>
    <p:sldId id="280" r:id="rId33"/>
    <p:sldId id="277" r:id="rId34"/>
    <p:sldId id="262" r:id="rId35"/>
    <p:sldId id="286" r:id="rId36"/>
    <p:sldId id="285" r:id="rId37"/>
    <p:sldId id="288" r:id="rId38"/>
    <p:sldId id="297" r:id="rId39"/>
    <p:sldId id="2560" r:id="rId40"/>
    <p:sldId id="284" r:id="rId41"/>
  </p:sldIdLst>
  <p:sldSz cx="9144000" cy="6858000" type="screen4x3"/>
  <p:notesSz cx="7010400" cy="9296400"/>
  <p:custDataLst>
    <p:tags r:id="rId44"/>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1584">
          <p15:clr>
            <a:srgbClr val="A4A3A4"/>
          </p15:clr>
        </p15:guide>
      </p15:sldGuideLst>
    </p:ext>
    <p:ext uri="{2D200454-40CA-4A62-9FC3-DE9A4176ACB9}">
      <p15:notesGuideLst xmlns:p15="http://schemas.microsoft.com/office/powerpoint/2012/main">
        <p15:guide id="1" orient="horz" pos="2880" userDrawn="1">
          <p15:clr>
            <a:srgbClr val="A4A3A4"/>
          </p15:clr>
        </p15:guide>
        <p15:guide id="2" pos="2160" userDrawn="1">
          <p15:clr>
            <a:srgbClr val="A4A3A4"/>
          </p15:clr>
        </p15:guide>
        <p15:guide id="3" orient="horz" pos="2928" userDrawn="1">
          <p15:clr>
            <a:srgbClr val="A4A3A4"/>
          </p15:clr>
        </p15:guide>
        <p15:guide id="4" pos="2208" userDrawn="1">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C9C39809-1F09-FC8B-39A0-53D927F8CEB4}" name="Dean, William (EHS)" initials="WD" userId="S::William.Dean@mass.gov::9d17b734-b954-49ea-9295-6d301f00114d" providerId="AD"/>
  <p188:author id="{4887E20D-A2DF-8F55-58F9-537F1C7BB695}" name="Mendez-Saravia, Carlos D (EHS)" initials="M(" userId="S::carlos.d.mendez-saravia@mass.gov::00e7ee89-a7e4-4cb2-82e2-88e39abca34b" providerId="AD"/>
  <p188:author id="{5A34433B-E2DA-0AE3-57BB-82FCF3DE9889}" name="Hannigan, Sherri (EHS)" initials="HS(" userId="S::sherri.hannigan@mass.gov::e376dc48-b7db-4bf6-b1bc-4330f3ec3853" providerId="AD"/>
  <p188:author id="{13255A56-6CD8-9DCA-1D52-AD02A2088DB3}" name="Sanabria, Nahumirys (EHS)" initials="SN" userId="S::nahumirys.sanabria@mass.gov::2a4b23a9-4161-46f2-9c1c-dbd0d8cee72d" providerId="AD"/>
  <p188:author id="{5B6FF66D-D7EB-7DE6-59CB-87C6A93104B5}" name="Sanabria, Nahumirys (EHS)" initials="NS" userId="S::Nahumirys.Sanabria@mass.gov::2a4b23a9-4161-46f2-9c1c-dbd0d8cee72d" providerId="AD"/>
  <p188:author id="{490B0D77-EFDE-0AEE-1E7B-DAF51C245C9D}" name="Damico, Jarred (EHS)" initials="DJ(" userId="S::Jarred.Damico@mass.gov::d8cf18ef-8faf-4dca-b20b-72d158ecdefe" providerId="AD"/>
  <p188:author id="{4426FD8E-099A-722C-4611-815CD72F7257}" name="Palakanis, Jared M (EHS)" initials="JP" userId="S::Jared.M.Palakanis@mass.gov::ceb4798c-6333-4f39-a872-3b2dae13b971" providerId="AD"/>
  <p188:author id="{5C32ADA2-D6B7-0CE9-09E9-B828923B2007}" name="Palakanis, Jared M (EHS)" initials="P(" userId="S::jared.m.palakanis@mass.gov::ceb4798c-6333-4f39-a872-3b2dae13b971" providerId="AD"/>
  <p188:author id="{B925A3B4-2014-C40C-3D5D-F8425B23FA82}" name="Caryn Swartz" initials="CS" userId="S::cswartz@healthmanagement.com::cfa5c56a-f4fb-4c50-b102-eacdd6607fd8" providerId="AD"/>
  <p188:author id="{1BADB0BE-1A3D-BC3F-D2B2-7CEF40AF5BBC}" name="Darcy, Leslie (EHS)" initials="D(" userId="S::leslie.darcy@mass.gov::d42d4828-5d47-417e-be62-bf82ed934ece" providerId="AD"/>
  <p188:author id="{AA55CFDB-44BB-5AB9-9956-D24588A65542}" name="Caryn Swartz" initials="CS" userId="S::cswartz_healthmanagement.com#ext#@massgov.onmicrosoft.com::f60a102f-0330-438e-8011-ca4447df4b11" providerId="AD"/>
  <p188:author id="{98125BFB-9F71-D1F3-3F8D-F2AC6AA1FD9F}" name="Kacher, Eleni (EHS)" initials="KE(" userId="S::Eleni.Kacher@mass.gov::33a69a99-6581-4ec0-8da1-daa0d7dbed84"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7" name="Sherri Hannigan" initials="SH" lastIdx="9" clrIdx="6">
    <p:extLst>
      <p:ext uri="{19B8F6BF-5375-455C-9EA6-DF929625EA0E}">
        <p15:presenceInfo xmlns:p15="http://schemas.microsoft.com/office/powerpoint/2012/main" userId="S::shannigan@meantide.com::92c9d66b-fc79-4efa-bf15-b3e3b0b139b5" providerId="AD"/>
      </p:ext>
    </p:extLst>
  </p:cmAuthor>
  <p:cmAuthor id="1" name="Fox Swartz, Colleen (ELD)" initials="FSC(" lastIdx="8" clrIdx="0"/>
  <p:cmAuthor id="8" name="Smith, Julian (EHS)" initials="SJ(" lastIdx="21" clrIdx="7">
    <p:extLst>
      <p:ext uri="{19B8F6BF-5375-455C-9EA6-DF929625EA0E}">
        <p15:presenceInfo xmlns:p15="http://schemas.microsoft.com/office/powerpoint/2012/main" userId="S::julian.smith@mass.gov::99ec45d7-69f5-4e4b-9485-69825ebd6bf6" providerId="AD"/>
      </p:ext>
    </p:extLst>
  </p:cmAuthor>
  <p:cmAuthor id="2" name="COLLEEN FOX" initials="CF" lastIdx="41" clrIdx="1">
    <p:extLst>
      <p:ext uri="{19B8F6BF-5375-455C-9EA6-DF929625EA0E}">
        <p15:presenceInfo xmlns:p15="http://schemas.microsoft.com/office/powerpoint/2012/main" userId="11f451e9a2b4964d" providerId="Windows Live"/>
      </p:ext>
    </p:extLst>
  </p:cmAuthor>
  <p:cmAuthor id="9" name="Fox Swartz, Colleen (EHS)" initials="FSC(" lastIdx="7" clrIdx="8">
    <p:extLst>
      <p:ext uri="{19B8F6BF-5375-455C-9EA6-DF929625EA0E}">
        <p15:presenceInfo xmlns:p15="http://schemas.microsoft.com/office/powerpoint/2012/main" userId="S::Colleen.FoxSwartz@mass.gov::31bb7c4b-123a-4518-b9c1-628c7952b441" providerId="AD"/>
      </p:ext>
    </p:extLst>
  </p:cmAuthor>
  <p:cmAuthor id="3" name="Gabriela Fowler" initials="GF" lastIdx="90" clrIdx="2">
    <p:extLst>
      <p:ext uri="{19B8F6BF-5375-455C-9EA6-DF929625EA0E}">
        <p15:presenceInfo xmlns:p15="http://schemas.microsoft.com/office/powerpoint/2012/main" userId="S::f004m7h@dartmouth.edu::caa59c55-9338-4f35-bca7-17b6cd6d8e62" providerId="AD"/>
      </p:ext>
    </p:extLst>
  </p:cmAuthor>
  <p:cmAuthor id="10" name="Crugnale, Caitlin P. (EHS)" initials="CCP(" lastIdx="4" clrIdx="9">
    <p:extLst>
      <p:ext uri="{19B8F6BF-5375-455C-9EA6-DF929625EA0E}">
        <p15:presenceInfo xmlns:p15="http://schemas.microsoft.com/office/powerpoint/2012/main" userId="S::Caitlin.P.Crugnale@mass.gov::b2a02c60-52bb-4d38-b519-63f462b8cbde" providerId="AD"/>
      </p:ext>
    </p:extLst>
  </p:cmAuthor>
  <p:cmAuthor id="4" name="jeff clausen" initials="jc" lastIdx="6" clrIdx="3">
    <p:extLst>
      <p:ext uri="{19B8F6BF-5375-455C-9EA6-DF929625EA0E}">
        <p15:presenceInfo xmlns:p15="http://schemas.microsoft.com/office/powerpoint/2012/main" userId="1964a1938899aa47" providerId="Windows Live"/>
      </p:ext>
    </p:extLst>
  </p:cmAuthor>
  <p:cmAuthor id="11" name="Moyer, Whitney (EHS)" initials="MW( [2]" lastIdx="1" clrIdx="10">
    <p:extLst>
      <p:ext uri="{19B8F6BF-5375-455C-9EA6-DF929625EA0E}">
        <p15:presenceInfo xmlns:p15="http://schemas.microsoft.com/office/powerpoint/2012/main" userId="S::whitney.moyer@mass.gov::977d595f-cf52-42c6-8af4-b9849f83f5cd" providerId="AD"/>
      </p:ext>
    </p:extLst>
  </p:cmAuthor>
  <p:cmAuthor id="5" name="Moyer, Whitney (EHS)" initials="MW(" lastIdx="6" clrIdx="4">
    <p:extLst>
      <p:ext uri="{19B8F6BF-5375-455C-9EA6-DF929625EA0E}">
        <p15:presenceInfo xmlns:p15="http://schemas.microsoft.com/office/powerpoint/2012/main" userId="S::Whitney.Moyer@massmail.state.ma.us::977d595f-cf52-42c6-8af4-b9849f83f5cd" providerId="AD"/>
      </p:ext>
    </p:extLst>
  </p:cmAuthor>
  <p:cmAuthor id="12" name="Caryn Swartz" initials="CS" lastIdx="5" clrIdx="11">
    <p:extLst>
      <p:ext uri="{19B8F6BF-5375-455C-9EA6-DF929625EA0E}">
        <p15:presenceInfo xmlns:p15="http://schemas.microsoft.com/office/powerpoint/2012/main" userId="S::cswartz@healthmanagement.com::cfa5c56a-f4fb-4c50-b102-eacdd6607fd8" providerId="AD"/>
      </p:ext>
    </p:extLst>
  </p:cmAuthor>
  <p:cmAuthor id="6" name="Tina Sang" initials="TS" lastIdx="9" clrIdx="5">
    <p:extLst>
      <p:ext uri="{19B8F6BF-5375-455C-9EA6-DF929625EA0E}">
        <p15:presenceInfo xmlns:p15="http://schemas.microsoft.com/office/powerpoint/2012/main" userId="Tina Sang"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browse/>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EFEF"/>
    <a:srgbClr val="002A60"/>
    <a:srgbClr val="5E8BFF"/>
    <a:srgbClr val="FFC000"/>
    <a:srgbClr val="00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EBE2D70-73ED-4CF1-A29C-8E875578FE5B}" v="14" dt="2025-12-01T17:59:07.404"/>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E929F9F4-4A8F-4326-A1B4-22849713DDAB}" styleName="Dark Style 1 - Accent 4">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4"/>
          </a:solidFill>
        </a:fill>
      </a:tcStyle>
    </a:wholeTbl>
    <a:band1H>
      <a:tcStyle>
        <a:tcBdr/>
        <a:fill>
          <a:solidFill>
            <a:schemeClr val="accent4">
              <a:shade val="60000"/>
            </a:schemeClr>
          </a:solidFill>
        </a:fill>
      </a:tcStyle>
    </a:band1H>
    <a:band1V>
      <a:tcStyle>
        <a:tcBdr/>
        <a:fill>
          <a:solidFill>
            <a:schemeClr val="accent4">
              <a:shade val="60000"/>
            </a:schemeClr>
          </a:solidFill>
        </a:fill>
      </a:tcStyle>
    </a:band1V>
    <a:lastCol>
      <a:tcTxStyle b="on"/>
      <a:tcStyle>
        <a:tcBdr>
          <a:left>
            <a:ln w="25400" cmpd="sng">
              <a:solidFill>
                <a:schemeClr val="lt1"/>
              </a:solidFill>
            </a:ln>
          </a:left>
        </a:tcBdr>
        <a:fill>
          <a:solidFill>
            <a:schemeClr val="accent4">
              <a:shade val="60000"/>
            </a:schemeClr>
          </a:solidFill>
        </a:fill>
      </a:tcStyle>
    </a:lastCol>
    <a:firstCol>
      <a:tcTxStyle b="on"/>
      <a:tcStyle>
        <a:tcBdr>
          <a:right>
            <a:ln w="25400" cmpd="sng">
              <a:solidFill>
                <a:schemeClr val="lt1"/>
              </a:solidFill>
            </a:ln>
          </a:right>
        </a:tcBdr>
        <a:fill>
          <a:solidFill>
            <a:schemeClr val="accent4">
              <a:shade val="60000"/>
            </a:schemeClr>
          </a:solidFill>
        </a:fill>
      </a:tcStyle>
    </a:firstCol>
    <a:lastRow>
      <a:tcTxStyle b="on"/>
      <a:tcStyle>
        <a:tcBdr>
          <a:top>
            <a:ln w="25400" cmpd="sng">
              <a:solidFill>
                <a:schemeClr val="lt1"/>
              </a:solidFill>
            </a:ln>
          </a:top>
        </a:tcBdr>
        <a:fill>
          <a:solidFill>
            <a:schemeClr val="accent4">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guide orient="horz" pos="2160"/>
        <p:guide pos="1584"/>
      </p:guideLst>
    </p:cSldViewPr>
  </p:slideViewPr>
  <p:notesViewPr>
    <p:cSldViewPr snapToGrid="0">
      <p:cViewPr>
        <p:scale>
          <a:sx n="1" d="2"/>
          <a:sy n="1" d="2"/>
        </p:scale>
        <p:origin x="0" y="0"/>
      </p:cViewPr>
      <p:guideLst>
        <p:guide orient="horz" pos="2880"/>
        <p:guide pos="2160"/>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notesMaster" Target="notesMasters/notesMaster1.xml"/><Relationship Id="rId47" Type="http://schemas.openxmlformats.org/officeDocument/2006/relationships/viewProps" Target="viewProps.xml"/><Relationship Id="rId50" Type="http://schemas.microsoft.com/office/2016/11/relationships/changesInfo" Target="changesInfos/changesInfo1.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commentAuthors" Target="commentAuthor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tags" Target="tags/tag1.xml"/><Relationship Id="rId52" Type="http://schemas.microsoft.com/office/2018/10/relationships/authors" Target="author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handoutMaster" Target="handoutMasters/handoutMaster1.xml"/><Relationship Id="rId48" Type="http://schemas.openxmlformats.org/officeDocument/2006/relationships/theme" Target="theme/theme1.xml"/><Relationship Id="rId8" Type="http://schemas.openxmlformats.org/officeDocument/2006/relationships/slide" Target="slides/slide4.xml"/><Relationship Id="rId51" Type="http://schemas.microsoft.com/office/2015/10/relationships/revisionInfo" Target="revisionInfo.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presProps" Target="presProps.xml"/><Relationship Id="rId20" Type="http://schemas.openxmlformats.org/officeDocument/2006/relationships/slide" Target="slides/slide16.xml"/><Relationship Id="rId41" Type="http://schemas.openxmlformats.org/officeDocument/2006/relationships/slide" Target="slides/slide37.xml"/><Relationship Id="rId1" Type="http://schemas.openxmlformats.org/officeDocument/2006/relationships/customXml" Target="../customXml/item1.xml"/><Relationship Id="rId6" Type="http://schemas.openxmlformats.org/officeDocument/2006/relationships/slide" Target="slides/slide2.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endez-Saravia, Carlos D (EHS)" userId="S::carlos.d.mendez-saravia@mass.gov::00e7ee89-a7e4-4cb2-82e2-88e39abca34b" providerId="AD" clId="Web-{2066FEEE-CB63-D6F8-9800-7B093DE3BD3A}"/>
    <pc:docChg chg="modSld">
      <pc:chgData name="Mendez-Saravia, Carlos D (EHS)" userId="S::carlos.d.mendez-saravia@mass.gov::00e7ee89-a7e4-4cb2-82e2-88e39abca34b" providerId="AD" clId="Web-{2066FEEE-CB63-D6F8-9800-7B093DE3BD3A}" dt="2025-11-21T16:46:13.371" v="56" actId="20577"/>
      <pc:docMkLst>
        <pc:docMk/>
      </pc:docMkLst>
      <pc:sldChg chg="modSp">
        <pc:chgData name="Mendez-Saravia, Carlos D (EHS)" userId="S::carlos.d.mendez-saravia@mass.gov::00e7ee89-a7e4-4cb2-82e2-88e39abca34b" providerId="AD" clId="Web-{2066FEEE-CB63-D6F8-9800-7B093DE3BD3A}" dt="2025-11-21T16:44:25.792" v="22" actId="20577"/>
        <pc:sldMkLst>
          <pc:docMk/>
          <pc:sldMk cId="787206614" sldId="262"/>
        </pc:sldMkLst>
        <pc:spChg chg="mod">
          <ac:chgData name="Mendez-Saravia, Carlos D (EHS)" userId="S::carlos.d.mendez-saravia@mass.gov::00e7ee89-a7e4-4cb2-82e2-88e39abca34b" providerId="AD" clId="Web-{2066FEEE-CB63-D6F8-9800-7B093DE3BD3A}" dt="2025-11-21T16:44:20.574" v="20" actId="20577"/>
          <ac:spMkLst>
            <pc:docMk/>
            <pc:sldMk cId="787206614" sldId="262"/>
            <ac:spMk id="2" creationId="{19E6985B-ED5E-D045-AFCF-F02F57DF1553}"/>
          </ac:spMkLst>
        </pc:spChg>
        <pc:spChg chg="mod">
          <ac:chgData name="Mendez-Saravia, Carlos D (EHS)" userId="S::carlos.d.mendez-saravia@mass.gov::00e7ee89-a7e4-4cb2-82e2-88e39abca34b" providerId="AD" clId="Web-{2066FEEE-CB63-D6F8-9800-7B093DE3BD3A}" dt="2025-11-21T16:44:25.792" v="22" actId="20577"/>
          <ac:spMkLst>
            <pc:docMk/>
            <pc:sldMk cId="787206614" sldId="262"/>
            <ac:spMk id="3" creationId="{12B5E143-9F3B-23FA-49A4-085121EC79C7}"/>
          </ac:spMkLst>
        </pc:spChg>
      </pc:sldChg>
      <pc:sldChg chg="modSp">
        <pc:chgData name="Mendez-Saravia, Carlos D (EHS)" userId="S::carlos.d.mendez-saravia@mass.gov::00e7ee89-a7e4-4cb2-82e2-88e39abca34b" providerId="AD" clId="Web-{2066FEEE-CB63-D6F8-9800-7B093DE3BD3A}" dt="2025-11-21T16:46:13.371" v="56" actId="20577"/>
        <pc:sldMkLst>
          <pc:docMk/>
          <pc:sldMk cId="798958994" sldId="265"/>
        </pc:sldMkLst>
        <pc:spChg chg="mod">
          <ac:chgData name="Mendez-Saravia, Carlos D (EHS)" userId="S::carlos.d.mendez-saravia@mass.gov::00e7ee89-a7e4-4cb2-82e2-88e39abca34b" providerId="AD" clId="Web-{2066FEEE-CB63-D6F8-9800-7B093DE3BD3A}" dt="2025-11-21T16:46:13.371" v="56" actId="20577"/>
          <ac:spMkLst>
            <pc:docMk/>
            <pc:sldMk cId="798958994" sldId="265"/>
            <ac:spMk id="3" creationId="{5F55DA86-D01B-8E6B-07E3-416010204D86}"/>
          </ac:spMkLst>
        </pc:spChg>
      </pc:sldChg>
      <pc:sldChg chg="modSp">
        <pc:chgData name="Mendez-Saravia, Carlos D (EHS)" userId="S::carlos.d.mendez-saravia@mass.gov::00e7ee89-a7e4-4cb2-82e2-88e39abca34b" providerId="AD" clId="Web-{2066FEEE-CB63-D6F8-9800-7B093DE3BD3A}" dt="2025-11-21T16:43:01.964" v="5" actId="20577"/>
        <pc:sldMkLst>
          <pc:docMk/>
          <pc:sldMk cId="3737256941" sldId="277"/>
        </pc:sldMkLst>
        <pc:spChg chg="mod">
          <ac:chgData name="Mendez-Saravia, Carlos D (EHS)" userId="S::carlos.d.mendez-saravia@mass.gov::00e7ee89-a7e4-4cb2-82e2-88e39abca34b" providerId="AD" clId="Web-{2066FEEE-CB63-D6F8-9800-7B093DE3BD3A}" dt="2025-11-21T16:43:01.964" v="5" actId="20577"/>
          <ac:spMkLst>
            <pc:docMk/>
            <pc:sldMk cId="3737256941" sldId="277"/>
            <ac:spMk id="5" creationId="{C52C0FE1-9638-95DF-01D1-88EBD964EDD8}"/>
          </ac:spMkLst>
        </pc:spChg>
      </pc:sldChg>
      <pc:sldChg chg="modSp">
        <pc:chgData name="Mendez-Saravia, Carlos D (EHS)" userId="S::carlos.d.mendez-saravia@mass.gov::00e7ee89-a7e4-4cb2-82e2-88e39abca34b" providerId="AD" clId="Web-{2066FEEE-CB63-D6F8-9800-7B093DE3BD3A}" dt="2025-11-21T16:45:47.542" v="51" actId="20577"/>
        <pc:sldMkLst>
          <pc:docMk/>
          <pc:sldMk cId="2113256856" sldId="285"/>
        </pc:sldMkLst>
        <pc:spChg chg="mod">
          <ac:chgData name="Mendez-Saravia, Carlos D (EHS)" userId="S::carlos.d.mendez-saravia@mass.gov::00e7ee89-a7e4-4cb2-82e2-88e39abca34b" providerId="AD" clId="Web-{2066FEEE-CB63-D6F8-9800-7B093DE3BD3A}" dt="2025-11-21T16:45:21.636" v="44" actId="20577"/>
          <ac:spMkLst>
            <pc:docMk/>
            <pc:sldMk cId="2113256856" sldId="285"/>
            <ac:spMk id="2" creationId="{909F6F03-5875-715D-712A-3BECDB30274A}"/>
          </ac:spMkLst>
        </pc:spChg>
        <pc:spChg chg="mod">
          <ac:chgData name="Mendez-Saravia, Carlos D (EHS)" userId="S::carlos.d.mendez-saravia@mass.gov::00e7ee89-a7e4-4cb2-82e2-88e39abca34b" providerId="AD" clId="Web-{2066FEEE-CB63-D6F8-9800-7B093DE3BD3A}" dt="2025-11-21T16:45:47.542" v="51" actId="20577"/>
          <ac:spMkLst>
            <pc:docMk/>
            <pc:sldMk cId="2113256856" sldId="285"/>
            <ac:spMk id="3" creationId="{0BE84D94-3DBC-17D5-D90D-C35E15C282CB}"/>
          </ac:spMkLst>
        </pc:spChg>
      </pc:sldChg>
      <pc:sldChg chg="modSp">
        <pc:chgData name="Mendez-Saravia, Carlos D (EHS)" userId="S::carlos.d.mendez-saravia@mass.gov::00e7ee89-a7e4-4cb2-82e2-88e39abca34b" providerId="AD" clId="Web-{2066FEEE-CB63-D6F8-9800-7B093DE3BD3A}" dt="2025-11-21T16:44:58.433" v="32" actId="20577"/>
        <pc:sldMkLst>
          <pc:docMk/>
          <pc:sldMk cId="1140519438" sldId="286"/>
        </pc:sldMkLst>
        <pc:spChg chg="mod">
          <ac:chgData name="Mendez-Saravia, Carlos D (EHS)" userId="S::carlos.d.mendez-saravia@mass.gov::00e7ee89-a7e4-4cb2-82e2-88e39abca34b" providerId="AD" clId="Web-{2066FEEE-CB63-D6F8-9800-7B093DE3BD3A}" dt="2025-11-21T16:44:58.433" v="32" actId="20577"/>
          <ac:spMkLst>
            <pc:docMk/>
            <pc:sldMk cId="1140519438" sldId="286"/>
            <ac:spMk id="3" creationId="{E9323EA8-572F-83D3-3F9A-7C03C773D36B}"/>
          </ac:spMkLst>
        </pc:spChg>
      </pc:sldChg>
      <pc:sldChg chg="modSp">
        <pc:chgData name="Mendez-Saravia, Carlos D (EHS)" userId="S::carlos.d.mendez-saravia@mass.gov::00e7ee89-a7e4-4cb2-82e2-88e39abca34b" providerId="AD" clId="Web-{2066FEEE-CB63-D6F8-9800-7B093DE3BD3A}" dt="2025-11-21T16:43:49.683" v="15" actId="20577"/>
        <pc:sldMkLst>
          <pc:docMk/>
          <pc:sldMk cId="1050104568" sldId="293"/>
        </pc:sldMkLst>
        <pc:spChg chg="mod">
          <ac:chgData name="Mendez-Saravia, Carlos D (EHS)" userId="S::carlos.d.mendez-saravia@mass.gov::00e7ee89-a7e4-4cb2-82e2-88e39abca34b" providerId="AD" clId="Web-{2066FEEE-CB63-D6F8-9800-7B093DE3BD3A}" dt="2025-11-21T16:43:49.683" v="15" actId="20577"/>
          <ac:spMkLst>
            <pc:docMk/>
            <pc:sldMk cId="1050104568" sldId="293"/>
            <ac:spMk id="3" creationId="{8F515646-1402-76FF-DF1A-423FE7F79070}"/>
          </ac:spMkLst>
        </pc:spChg>
      </pc:sldChg>
    </pc:docChg>
  </pc:docChgLst>
  <pc:docChgLst>
    <pc:chgData name="Mendez-Saravia, Carlos D (EHS)" userId="S::carlos.d.mendez-saravia@mass.gov::00e7ee89-a7e4-4cb2-82e2-88e39abca34b" providerId="AD" clId="Web-{D8E1C264-2CBF-FE7D-3229-730179098EB7}"/>
    <pc:docChg chg="modSld">
      <pc:chgData name="Mendez-Saravia, Carlos D (EHS)" userId="S::carlos.d.mendez-saravia@mass.gov::00e7ee89-a7e4-4cb2-82e2-88e39abca34b" providerId="AD" clId="Web-{D8E1C264-2CBF-FE7D-3229-730179098EB7}" dt="2025-11-17T18:54:58.405" v="2" actId="20577"/>
      <pc:docMkLst>
        <pc:docMk/>
      </pc:docMkLst>
      <pc:sldChg chg="modSp">
        <pc:chgData name="Mendez-Saravia, Carlos D (EHS)" userId="S::carlos.d.mendez-saravia@mass.gov::00e7ee89-a7e4-4cb2-82e2-88e39abca34b" providerId="AD" clId="Web-{D8E1C264-2CBF-FE7D-3229-730179098EB7}" dt="2025-11-17T18:54:58.405" v="2" actId="20577"/>
        <pc:sldMkLst>
          <pc:docMk/>
          <pc:sldMk cId="2081837365" sldId="267"/>
        </pc:sldMkLst>
        <pc:spChg chg="mod">
          <ac:chgData name="Mendez-Saravia, Carlos D (EHS)" userId="S::carlos.d.mendez-saravia@mass.gov::00e7ee89-a7e4-4cb2-82e2-88e39abca34b" providerId="AD" clId="Web-{D8E1C264-2CBF-FE7D-3229-730179098EB7}" dt="2025-11-17T18:54:58.405" v="2" actId="20577"/>
          <ac:spMkLst>
            <pc:docMk/>
            <pc:sldMk cId="2081837365" sldId="267"/>
            <ac:spMk id="3" creationId="{857146A4-4A11-EAC2-D590-B86E34CF10BE}"/>
          </ac:spMkLst>
        </pc:spChg>
      </pc:sldChg>
    </pc:docChg>
  </pc:docChgLst>
  <pc:docChgLst>
    <pc:chgData name="Diggins, Michael F (EHS)" userId="S::michael.f.diggins@mass.gov::08bcd01e-dec2-41d7-bf85-7c627530247c" providerId="AD" clId="Web-{F29A7CC2-7980-DD98-74CF-46FDE9E6C4BB}"/>
    <pc:docChg chg="modSld">
      <pc:chgData name="Diggins, Michael F (EHS)" userId="S::michael.f.diggins@mass.gov::08bcd01e-dec2-41d7-bf85-7c627530247c" providerId="AD" clId="Web-{F29A7CC2-7980-DD98-74CF-46FDE9E6C4BB}" dt="2025-11-13T15:17:47.412" v="7" actId="20577"/>
      <pc:docMkLst>
        <pc:docMk/>
      </pc:docMkLst>
      <pc:sldChg chg="modSp">
        <pc:chgData name="Diggins, Michael F (EHS)" userId="S::michael.f.diggins@mass.gov::08bcd01e-dec2-41d7-bf85-7c627530247c" providerId="AD" clId="Web-{F29A7CC2-7980-DD98-74CF-46FDE9E6C4BB}" dt="2025-11-13T15:17:47.412" v="7" actId="20577"/>
        <pc:sldMkLst>
          <pc:docMk/>
          <pc:sldMk cId="2813477336" sldId="2680"/>
        </pc:sldMkLst>
        <pc:spChg chg="mod">
          <ac:chgData name="Diggins, Michael F (EHS)" userId="S::michael.f.diggins@mass.gov::08bcd01e-dec2-41d7-bf85-7c627530247c" providerId="AD" clId="Web-{F29A7CC2-7980-DD98-74CF-46FDE9E6C4BB}" dt="2025-11-13T15:17:47.412" v="7" actId="20577"/>
          <ac:spMkLst>
            <pc:docMk/>
            <pc:sldMk cId="2813477336" sldId="2680"/>
            <ac:spMk id="3" creationId="{2472B7A0-1862-5D28-7777-1DD8E533A4D6}"/>
          </ac:spMkLst>
        </pc:spChg>
      </pc:sldChg>
    </pc:docChg>
  </pc:docChgLst>
  <pc:docChgLst>
    <pc:chgData name="Mendez-Saravia, Carlos D (EHS)" userId="S::carlos.d.mendez-saravia@mass.gov::00e7ee89-a7e4-4cb2-82e2-88e39abca34b" providerId="AD" clId="Web-{9ED0301B-982D-663F-4B2D-4A8E18ED4581}"/>
    <pc:docChg chg="mod modSld">
      <pc:chgData name="Mendez-Saravia, Carlos D (EHS)" userId="S::carlos.d.mendez-saravia@mass.gov::00e7ee89-a7e4-4cb2-82e2-88e39abca34b" providerId="AD" clId="Web-{9ED0301B-982D-663F-4B2D-4A8E18ED4581}" dt="2025-11-19T20:02:55.442" v="43" actId="20577"/>
      <pc:docMkLst>
        <pc:docMk/>
      </pc:docMkLst>
      <pc:sldChg chg="modSp">
        <pc:chgData name="Mendez-Saravia, Carlos D (EHS)" userId="S::carlos.d.mendez-saravia@mass.gov::00e7ee89-a7e4-4cb2-82e2-88e39abca34b" providerId="AD" clId="Web-{9ED0301B-982D-663F-4B2D-4A8E18ED4581}" dt="2025-11-19T19:30:35.628" v="1" actId="20577"/>
        <pc:sldMkLst>
          <pc:docMk/>
          <pc:sldMk cId="2537078521" sldId="257"/>
        </pc:sldMkLst>
        <pc:spChg chg="mod">
          <ac:chgData name="Mendez-Saravia, Carlos D (EHS)" userId="S::carlos.d.mendez-saravia@mass.gov::00e7ee89-a7e4-4cb2-82e2-88e39abca34b" providerId="AD" clId="Web-{9ED0301B-982D-663F-4B2D-4A8E18ED4581}" dt="2025-11-19T19:30:35.628" v="1" actId="20577"/>
          <ac:spMkLst>
            <pc:docMk/>
            <pc:sldMk cId="2537078521" sldId="257"/>
            <ac:spMk id="3" creationId="{00000000-0000-0000-0000-000000000000}"/>
          </ac:spMkLst>
        </pc:spChg>
      </pc:sldChg>
      <pc:sldChg chg="modSp">
        <pc:chgData name="Mendez-Saravia, Carlos D (EHS)" userId="S::carlos.d.mendez-saravia@mass.gov::00e7ee89-a7e4-4cb2-82e2-88e39abca34b" providerId="AD" clId="Web-{9ED0301B-982D-663F-4B2D-4A8E18ED4581}" dt="2025-11-19T19:45:49.700" v="17" actId="20577"/>
        <pc:sldMkLst>
          <pc:docMk/>
          <pc:sldMk cId="490473729" sldId="259"/>
        </pc:sldMkLst>
        <pc:spChg chg="mod">
          <ac:chgData name="Mendez-Saravia, Carlos D (EHS)" userId="S::carlos.d.mendez-saravia@mass.gov::00e7ee89-a7e4-4cb2-82e2-88e39abca34b" providerId="AD" clId="Web-{9ED0301B-982D-663F-4B2D-4A8E18ED4581}" dt="2025-11-19T19:45:49.700" v="17" actId="20577"/>
          <ac:spMkLst>
            <pc:docMk/>
            <pc:sldMk cId="490473729" sldId="259"/>
            <ac:spMk id="3" creationId="{0FB05A9E-56A0-D152-F998-5777439B00D3}"/>
          </ac:spMkLst>
        </pc:spChg>
      </pc:sldChg>
      <pc:sldChg chg="modSp">
        <pc:chgData name="Mendez-Saravia, Carlos D (EHS)" userId="S::carlos.d.mendez-saravia@mass.gov::00e7ee89-a7e4-4cb2-82e2-88e39abca34b" providerId="AD" clId="Web-{9ED0301B-982D-663F-4B2D-4A8E18ED4581}" dt="2025-11-19T19:57:23.974" v="28" actId="20577"/>
        <pc:sldMkLst>
          <pc:docMk/>
          <pc:sldMk cId="787206614" sldId="262"/>
        </pc:sldMkLst>
        <pc:spChg chg="mod">
          <ac:chgData name="Mendez-Saravia, Carlos D (EHS)" userId="S::carlos.d.mendez-saravia@mass.gov::00e7ee89-a7e4-4cb2-82e2-88e39abca34b" providerId="AD" clId="Web-{9ED0301B-982D-663F-4B2D-4A8E18ED4581}" dt="2025-11-19T19:57:23.974" v="28" actId="20577"/>
          <ac:spMkLst>
            <pc:docMk/>
            <pc:sldMk cId="787206614" sldId="262"/>
            <ac:spMk id="3" creationId="{12B5E143-9F3B-23FA-49A4-085121EC79C7}"/>
          </ac:spMkLst>
        </pc:spChg>
      </pc:sldChg>
      <pc:sldChg chg="modSp">
        <pc:chgData name="Mendez-Saravia, Carlos D (EHS)" userId="S::carlos.d.mendez-saravia@mass.gov::00e7ee89-a7e4-4cb2-82e2-88e39abca34b" providerId="AD" clId="Web-{9ED0301B-982D-663F-4B2D-4A8E18ED4581}" dt="2025-11-19T19:02:39.444" v="0" actId="1076"/>
        <pc:sldMkLst>
          <pc:docMk/>
          <pc:sldMk cId="798958994" sldId="265"/>
        </pc:sldMkLst>
        <pc:spChg chg="mod">
          <ac:chgData name="Mendez-Saravia, Carlos D (EHS)" userId="S::carlos.d.mendez-saravia@mass.gov::00e7ee89-a7e4-4cb2-82e2-88e39abca34b" providerId="AD" clId="Web-{9ED0301B-982D-663F-4B2D-4A8E18ED4581}" dt="2025-11-19T19:02:39.444" v="0" actId="1076"/>
          <ac:spMkLst>
            <pc:docMk/>
            <pc:sldMk cId="798958994" sldId="265"/>
            <ac:spMk id="3" creationId="{5F55DA86-D01B-8E6B-07E3-416010204D86}"/>
          </ac:spMkLst>
        </pc:spChg>
      </pc:sldChg>
      <pc:sldChg chg="modSp">
        <pc:chgData name="Mendez-Saravia, Carlos D (EHS)" userId="S::carlos.d.mendez-saravia@mass.gov::00e7ee89-a7e4-4cb2-82e2-88e39abca34b" providerId="AD" clId="Web-{9ED0301B-982D-663F-4B2D-4A8E18ED4581}" dt="2025-11-19T19:31:59.017" v="9" actId="20577"/>
        <pc:sldMkLst>
          <pc:docMk/>
          <pc:sldMk cId="2081837365" sldId="267"/>
        </pc:sldMkLst>
        <pc:spChg chg="mod">
          <ac:chgData name="Mendez-Saravia, Carlos D (EHS)" userId="S::carlos.d.mendez-saravia@mass.gov::00e7ee89-a7e4-4cb2-82e2-88e39abca34b" providerId="AD" clId="Web-{9ED0301B-982D-663F-4B2D-4A8E18ED4581}" dt="2025-11-19T19:31:59.017" v="9" actId="20577"/>
          <ac:spMkLst>
            <pc:docMk/>
            <pc:sldMk cId="2081837365" sldId="267"/>
            <ac:spMk id="3" creationId="{857146A4-4A11-EAC2-D590-B86E34CF10BE}"/>
          </ac:spMkLst>
        </pc:spChg>
      </pc:sldChg>
      <pc:sldChg chg="modSp">
        <pc:chgData name="Mendez-Saravia, Carlos D (EHS)" userId="S::carlos.d.mendez-saravia@mass.gov::00e7ee89-a7e4-4cb2-82e2-88e39abca34b" providerId="AD" clId="Web-{9ED0301B-982D-663F-4B2D-4A8E18ED4581}" dt="2025-11-19T19:35:15.671" v="11" actId="20577"/>
        <pc:sldMkLst>
          <pc:docMk/>
          <pc:sldMk cId="179805565" sldId="268"/>
        </pc:sldMkLst>
        <pc:spChg chg="mod">
          <ac:chgData name="Mendez-Saravia, Carlos D (EHS)" userId="S::carlos.d.mendez-saravia@mass.gov::00e7ee89-a7e4-4cb2-82e2-88e39abca34b" providerId="AD" clId="Web-{9ED0301B-982D-663F-4B2D-4A8E18ED4581}" dt="2025-11-19T19:35:15.671" v="11" actId="20577"/>
          <ac:spMkLst>
            <pc:docMk/>
            <pc:sldMk cId="179805565" sldId="268"/>
            <ac:spMk id="3" creationId="{F7258B47-A8A5-1E73-A64B-3B8C3B69C2D8}"/>
          </ac:spMkLst>
        </pc:spChg>
      </pc:sldChg>
      <pc:sldChg chg="modSp">
        <pc:chgData name="Mendez-Saravia, Carlos D (EHS)" userId="S::carlos.d.mendez-saravia@mass.gov::00e7ee89-a7e4-4cb2-82e2-88e39abca34b" providerId="AD" clId="Web-{9ED0301B-982D-663F-4B2D-4A8E18ED4581}" dt="2025-11-19T19:52:29.617" v="22" actId="20577"/>
        <pc:sldMkLst>
          <pc:docMk/>
          <pc:sldMk cId="1706107244" sldId="278"/>
        </pc:sldMkLst>
        <pc:spChg chg="mod">
          <ac:chgData name="Mendez-Saravia, Carlos D (EHS)" userId="S::carlos.d.mendez-saravia@mass.gov::00e7ee89-a7e4-4cb2-82e2-88e39abca34b" providerId="AD" clId="Web-{9ED0301B-982D-663F-4B2D-4A8E18ED4581}" dt="2025-11-19T19:52:29.617" v="22" actId="20577"/>
          <ac:spMkLst>
            <pc:docMk/>
            <pc:sldMk cId="1706107244" sldId="278"/>
            <ac:spMk id="5" creationId="{EE22BB42-1F4A-A179-F0CB-67066A073CFE}"/>
          </ac:spMkLst>
        </pc:spChg>
      </pc:sldChg>
      <pc:sldChg chg="modSp">
        <pc:chgData name="Mendez-Saravia, Carlos D (EHS)" userId="S::carlos.d.mendez-saravia@mass.gov::00e7ee89-a7e4-4cb2-82e2-88e39abca34b" providerId="AD" clId="Web-{9ED0301B-982D-663F-4B2D-4A8E18ED4581}" dt="2025-11-19T20:00:13.192" v="35" actId="20577"/>
        <pc:sldMkLst>
          <pc:docMk/>
          <pc:sldMk cId="2113256856" sldId="285"/>
        </pc:sldMkLst>
        <pc:spChg chg="mod">
          <ac:chgData name="Mendez-Saravia, Carlos D (EHS)" userId="S::carlos.d.mendez-saravia@mass.gov::00e7ee89-a7e4-4cb2-82e2-88e39abca34b" providerId="AD" clId="Web-{9ED0301B-982D-663F-4B2D-4A8E18ED4581}" dt="2025-11-19T20:00:13.192" v="35" actId="20577"/>
          <ac:spMkLst>
            <pc:docMk/>
            <pc:sldMk cId="2113256856" sldId="285"/>
            <ac:spMk id="3" creationId="{0BE84D94-3DBC-17D5-D90D-C35E15C282CB}"/>
          </ac:spMkLst>
        </pc:spChg>
      </pc:sldChg>
      <pc:sldChg chg="modSp">
        <pc:chgData name="Mendez-Saravia, Carlos D (EHS)" userId="S::carlos.d.mendez-saravia@mass.gov::00e7ee89-a7e4-4cb2-82e2-88e39abca34b" providerId="AD" clId="Web-{9ED0301B-982D-663F-4B2D-4A8E18ED4581}" dt="2025-11-19T19:58:50.552" v="30" actId="20577"/>
        <pc:sldMkLst>
          <pc:docMk/>
          <pc:sldMk cId="1140519438" sldId="286"/>
        </pc:sldMkLst>
        <pc:spChg chg="mod">
          <ac:chgData name="Mendez-Saravia, Carlos D (EHS)" userId="S::carlos.d.mendez-saravia@mass.gov::00e7ee89-a7e4-4cb2-82e2-88e39abca34b" providerId="AD" clId="Web-{9ED0301B-982D-663F-4B2D-4A8E18ED4581}" dt="2025-11-19T19:58:50.552" v="30" actId="20577"/>
          <ac:spMkLst>
            <pc:docMk/>
            <pc:sldMk cId="1140519438" sldId="286"/>
            <ac:spMk id="3" creationId="{E9323EA8-572F-83D3-3F9A-7C03C773D36B}"/>
          </ac:spMkLst>
        </pc:spChg>
      </pc:sldChg>
      <pc:sldChg chg="modSp">
        <pc:chgData name="Mendez-Saravia, Carlos D (EHS)" userId="S::carlos.d.mendez-saravia@mass.gov::00e7ee89-a7e4-4cb2-82e2-88e39abca34b" providerId="AD" clId="Web-{9ED0301B-982D-663F-4B2D-4A8E18ED4581}" dt="2025-11-19T20:02:55.442" v="43" actId="20577"/>
        <pc:sldMkLst>
          <pc:docMk/>
          <pc:sldMk cId="4220734518" sldId="288"/>
        </pc:sldMkLst>
        <pc:spChg chg="mod">
          <ac:chgData name="Mendez-Saravia, Carlos D (EHS)" userId="S::carlos.d.mendez-saravia@mass.gov::00e7ee89-a7e4-4cb2-82e2-88e39abca34b" providerId="AD" clId="Web-{9ED0301B-982D-663F-4B2D-4A8E18ED4581}" dt="2025-11-19T20:02:55.442" v="43" actId="20577"/>
          <ac:spMkLst>
            <pc:docMk/>
            <pc:sldMk cId="4220734518" sldId="288"/>
            <ac:spMk id="3" creationId="{0B1A276A-24EC-323B-D210-697F6C9D2EF0}"/>
          </ac:spMkLst>
        </pc:spChg>
      </pc:sldChg>
      <pc:sldChg chg="modSp">
        <pc:chgData name="Mendez-Saravia, Carlos D (EHS)" userId="S::carlos.d.mendez-saravia@mass.gov::00e7ee89-a7e4-4cb2-82e2-88e39abca34b" providerId="AD" clId="Web-{9ED0301B-982D-663F-4B2D-4A8E18ED4581}" dt="2025-11-19T19:47:04.996" v="21" actId="20577"/>
        <pc:sldMkLst>
          <pc:docMk/>
          <pc:sldMk cId="4210599380" sldId="289"/>
        </pc:sldMkLst>
        <pc:spChg chg="mod">
          <ac:chgData name="Mendez-Saravia, Carlos D (EHS)" userId="S::carlos.d.mendez-saravia@mass.gov::00e7ee89-a7e4-4cb2-82e2-88e39abca34b" providerId="AD" clId="Web-{9ED0301B-982D-663F-4B2D-4A8E18ED4581}" dt="2025-11-19T19:47:04.996" v="21" actId="20577"/>
          <ac:spMkLst>
            <pc:docMk/>
            <pc:sldMk cId="4210599380" sldId="289"/>
            <ac:spMk id="3" creationId="{E3DAA892-80A6-3950-AACA-ACFBB1132244}"/>
          </ac:spMkLst>
        </pc:spChg>
      </pc:sldChg>
      <pc:sldChg chg="modSp">
        <pc:chgData name="Mendez-Saravia, Carlos D (EHS)" userId="S::carlos.d.mendez-saravia@mass.gov::00e7ee89-a7e4-4cb2-82e2-88e39abca34b" providerId="AD" clId="Web-{9ED0301B-982D-663F-4B2D-4A8E18ED4581}" dt="2025-11-19T19:53:09.507" v="24" actId="20577"/>
        <pc:sldMkLst>
          <pc:docMk/>
          <pc:sldMk cId="1050104568" sldId="293"/>
        </pc:sldMkLst>
        <pc:spChg chg="mod">
          <ac:chgData name="Mendez-Saravia, Carlos D (EHS)" userId="S::carlos.d.mendez-saravia@mass.gov::00e7ee89-a7e4-4cb2-82e2-88e39abca34b" providerId="AD" clId="Web-{9ED0301B-982D-663F-4B2D-4A8E18ED4581}" dt="2025-11-19T19:53:09.507" v="24" actId="20577"/>
          <ac:spMkLst>
            <pc:docMk/>
            <pc:sldMk cId="1050104568" sldId="293"/>
            <ac:spMk id="2" creationId="{335D203D-C88D-A931-2E43-69F8962A3B9D}"/>
          </ac:spMkLst>
        </pc:spChg>
      </pc:sldChg>
    </pc:docChg>
  </pc:docChgLst>
  <pc:docChgLst>
    <pc:chgData name="Smith Coryat, Geralyn (EHS)" userId="2e3f5ee1-cbae-48cd-8e79-f479f466b5bf" providerId="ADAL" clId="{D952D874-E7F7-4271-B978-06B0B02A180E}"/>
    <pc:docChg chg="undo custSel modSld sldOrd">
      <pc:chgData name="Smith Coryat, Geralyn (EHS)" userId="2e3f5ee1-cbae-48cd-8e79-f479f466b5bf" providerId="ADAL" clId="{D952D874-E7F7-4271-B978-06B0B02A180E}" dt="2025-10-31T16:03:56.405" v="1213" actId="478"/>
      <pc:docMkLst>
        <pc:docMk/>
      </pc:docMkLst>
      <pc:sldChg chg="modSp mod">
        <pc:chgData name="Smith Coryat, Geralyn (EHS)" userId="2e3f5ee1-cbae-48cd-8e79-f479f466b5bf" providerId="ADAL" clId="{D952D874-E7F7-4271-B978-06B0B02A180E}" dt="2025-10-31T15:35:26.036" v="46" actId="20577"/>
        <pc:sldMkLst>
          <pc:docMk/>
          <pc:sldMk cId="490473729" sldId="259"/>
        </pc:sldMkLst>
      </pc:sldChg>
      <pc:sldChg chg="modSp mod">
        <pc:chgData name="Smith Coryat, Geralyn (EHS)" userId="2e3f5ee1-cbae-48cd-8e79-f479f466b5bf" providerId="ADAL" clId="{D952D874-E7F7-4271-B978-06B0B02A180E}" dt="2025-10-31T15:50:09.562" v="724" actId="20577"/>
        <pc:sldMkLst>
          <pc:docMk/>
          <pc:sldMk cId="787206614" sldId="262"/>
        </pc:sldMkLst>
      </pc:sldChg>
      <pc:sldChg chg="modSp mod">
        <pc:chgData name="Smith Coryat, Geralyn (EHS)" userId="2e3f5ee1-cbae-48cd-8e79-f479f466b5bf" providerId="ADAL" clId="{D952D874-E7F7-4271-B978-06B0B02A180E}" dt="2025-10-31T15:39:40.246" v="462" actId="20577"/>
        <pc:sldMkLst>
          <pc:docMk/>
          <pc:sldMk cId="873717167" sldId="264"/>
        </pc:sldMkLst>
      </pc:sldChg>
      <pc:sldChg chg="modSp mod">
        <pc:chgData name="Smith Coryat, Geralyn (EHS)" userId="2e3f5ee1-cbae-48cd-8e79-f479f466b5bf" providerId="ADAL" clId="{D952D874-E7F7-4271-B978-06B0B02A180E}" dt="2025-10-31T15:47:00.022" v="659" actId="20577"/>
        <pc:sldMkLst>
          <pc:docMk/>
          <pc:sldMk cId="563974226" sldId="266"/>
        </pc:sldMkLst>
      </pc:sldChg>
      <pc:sldChg chg="modSp mod">
        <pc:chgData name="Smith Coryat, Geralyn (EHS)" userId="2e3f5ee1-cbae-48cd-8e79-f479f466b5bf" providerId="ADAL" clId="{D952D874-E7F7-4271-B978-06B0B02A180E}" dt="2025-10-31T15:47:37.501" v="677" actId="1076"/>
        <pc:sldMkLst>
          <pc:docMk/>
          <pc:sldMk cId="3088830860" sldId="280"/>
        </pc:sldMkLst>
      </pc:sldChg>
      <pc:sldChg chg="modSp mod">
        <pc:chgData name="Smith Coryat, Geralyn (EHS)" userId="2e3f5ee1-cbae-48cd-8e79-f479f466b5bf" providerId="ADAL" clId="{D952D874-E7F7-4271-B978-06B0B02A180E}" dt="2025-10-31T15:37:33.802" v="263" actId="20577"/>
        <pc:sldMkLst>
          <pc:docMk/>
          <pc:sldMk cId="3892255560" sldId="282"/>
        </pc:sldMkLst>
      </pc:sldChg>
      <pc:sldChg chg="delSp mod">
        <pc:chgData name="Smith Coryat, Geralyn (EHS)" userId="2e3f5ee1-cbae-48cd-8e79-f479f466b5bf" providerId="ADAL" clId="{D952D874-E7F7-4271-B978-06B0B02A180E}" dt="2025-10-31T16:03:56.405" v="1213" actId="478"/>
        <pc:sldMkLst>
          <pc:docMk/>
          <pc:sldMk cId="2261117339" sldId="284"/>
        </pc:sldMkLst>
      </pc:sldChg>
      <pc:sldChg chg="modSp mod">
        <pc:chgData name="Smith Coryat, Geralyn (EHS)" userId="2e3f5ee1-cbae-48cd-8e79-f479f466b5bf" providerId="ADAL" clId="{D952D874-E7F7-4271-B978-06B0B02A180E}" dt="2025-10-31T15:59:48.779" v="1063" actId="1076"/>
        <pc:sldMkLst>
          <pc:docMk/>
          <pc:sldMk cId="2113256856" sldId="285"/>
        </pc:sldMkLst>
      </pc:sldChg>
      <pc:sldChg chg="modSp mod ord">
        <pc:chgData name="Smith Coryat, Geralyn (EHS)" userId="2e3f5ee1-cbae-48cd-8e79-f479f466b5bf" providerId="ADAL" clId="{D952D874-E7F7-4271-B978-06B0B02A180E}" dt="2025-10-31T15:58:50.205" v="1062" actId="20577"/>
        <pc:sldMkLst>
          <pc:docMk/>
          <pc:sldMk cId="1140519438" sldId="286"/>
        </pc:sldMkLst>
      </pc:sldChg>
      <pc:sldChg chg="modSp mod">
        <pc:chgData name="Smith Coryat, Geralyn (EHS)" userId="2e3f5ee1-cbae-48cd-8e79-f479f466b5bf" providerId="ADAL" clId="{D952D874-E7F7-4271-B978-06B0B02A180E}" dt="2025-10-31T16:02:11.711" v="1195" actId="20577"/>
        <pc:sldMkLst>
          <pc:docMk/>
          <pc:sldMk cId="4220734518" sldId="288"/>
        </pc:sldMkLst>
      </pc:sldChg>
      <pc:sldChg chg="modSp mod">
        <pc:chgData name="Smith Coryat, Geralyn (EHS)" userId="2e3f5ee1-cbae-48cd-8e79-f479f466b5bf" providerId="ADAL" clId="{D952D874-E7F7-4271-B978-06B0B02A180E}" dt="2025-10-31T15:36:33.218" v="199" actId="20577"/>
        <pc:sldMkLst>
          <pc:docMk/>
          <pc:sldMk cId="4210599380" sldId="289"/>
        </pc:sldMkLst>
      </pc:sldChg>
      <pc:sldChg chg="modSp mod">
        <pc:chgData name="Smith Coryat, Geralyn (EHS)" userId="2e3f5ee1-cbae-48cd-8e79-f479f466b5bf" providerId="ADAL" clId="{D952D874-E7F7-4271-B978-06B0B02A180E}" dt="2025-10-31T15:37:59.131" v="288" actId="20577"/>
        <pc:sldMkLst>
          <pc:docMk/>
          <pc:sldMk cId="552832806" sldId="292"/>
        </pc:sldMkLst>
      </pc:sldChg>
      <pc:sldChg chg="modSp mod">
        <pc:chgData name="Smith Coryat, Geralyn (EHS)" userId="2e3f5ee1-cbae-48cd-8e79-f479f466b5bf" providerId="ADAL" clId="{D952D874-E7F7-4271-B978-06B0B02A180E}" dt="2025-10-31T15:42:34.269" v="649" actId="113"/>
        <pc:sldMkLst>
          <pc:docMk/>
          <pc:sldMk cId="1050104568" sldId="293"/>
        </pc:sldMkLst>
      </pc:sldChg>
      <pc:sldChg chg="modSp mod">
        <pc:chgData name="Smith Coryat, Geralyn (EHS)" userId="2e3f5ee1-cbae-48cd-8e79-f479f466b5bf" providerId="ADAL" clId="{D952D874-E7F7-4271-B978-06B0B02A180E}" dt="2025-10-31T15:34:37.868" v="30" actId="20577"/>
        <pc:sldMkLst>
          <pc:docMk/>
          <pc:sldMk cId="1556006203" sldId="295"/>
        </pc:sldMkLst>
      </pc:sldChg>
      <pc:sldChg chg="modSp mod">
        <pc:chgData name="Smith Coryat, Geralyn (EHS)" userId="2e3f5ee1-cbae-48cd-8e79-f479f466b5bf" providerId="ADAL" clId="{D952D874-E7F7-4271-B978-06B0B02A180E}" dt="2025-10-31T16:03:06.090" v="1207" actId="404"/>
        <pc:sldMkLst>
          <pc:docMk/>
          <pc:sldMk cId="4092716811" sldId="297"/>
        </pc:sldMkLst>
      </pc:sldChg>
      <pc:sldChg chg="delSp modSp mod">
        <pc:chgData name="Smith Coryat, Geralyn (EHS)" userId="2e3f5ee1-cbae-48cd-8e79-f479f466b5bf" providerId="ADAL" clId="{D952D874-E7F7-4271-B978-06B0B02A180E}" dt="2025-10-31T16:03:42.499" v="1212" actId="20577"/>
        <pc:sldMkLst>
          <pc:docMk/>
          <pc:sldMk cId="2364333716" sldId="2560"/>
        </pc:sldMkLst>
      </pc:sldChg>
      <pc:sldChg chg="modSp mod">
        <pc:chgData name="Smith Coryat, Geralyn (EHS)" userId="2e3f5ee1-cbae-48cd-8e79-f479f466b5bf" providerId="ADAL" clId="{D952D874-E7F7-4271-B978-06B0B02A180E}" dt="2025-10-31T15:38:57.915" v="407" actId="20577"/>
        <pc:sldMkLst>
          <pc:docMk/>
          <pc:sldMk cId="2813477336" sldId="2680"/>
        </pc:sldMkLst>
      </pc:sldChg>
    </pc:docChg>
  </pc:docChgLst>
  <pc:docChgLst>
    <pc:chgData name="Hannigan, Sherri (EHS)" userId="S::sherri.hannigan@mass.gov::e376dc48-b7db-4bf6-b1bc-4330f3ec3853" providerId="AD" clId="Web-{FD0C397A-EF77-0DD4-5E51-7E53C8C1C662}"/>
    <pc:docChg chg="modSld">
      <pc:chgData name="Hannigan, Sherri (EHS)" userId="S::sherri.hannigan@mass.gov::e376dc48-b7db-4bf6-b1bc-4330f3ec3853" providerId="AD" clId="Web-{FD0C397A-EF77-0DD4-5E51-7E53C8C1C662}" dt="2025-11-18T16:57:34.711" v="10" actId="20577"/>
      <pc:docMkLst>
        <pc:docMk/>
      </pc:docMkLst>
      <pc:sldChg chg="modSp">
        <pc:chgData name="Hannigan, Sherri (EHS)" userId="S::sherri.hannigan@mass.gov::e376dc48-b7db-4bf6-b1bc-4330f3ec3853" providerId="AD" clId="Web-{FD0C397A-EF77-0DD4-5E51-7E53C8C1C662}" dt="2025-11-18T16:57:34.711" v="10" actId="20577"/>
        <pc:sldMkLst>
          <pc:docMk/>
          <pc:sldMk cId="3663644727" sldId="2610"/>
        </pc:sldMkLst>
        <pc:spChg chg="mod">
          <ac:chgData name="Hannigan, Sherri (EHS)" userId="S::sherri.hannigan@mass.gov::e376dc48-b7db-4bf6-b1bc-4330f3ec3853" providerId="AD" clId="Web-{FD0C397A-EF77-0DD4-5E51-7E53C8C1C662}" dt="2025-11-18T16:57:34.711" v="10" actId="20577"/>
          <ac:spMkLst>
            <pc:docMk/>
            <pc:sldMk cId="3663644727" sldId="2610"/>
            <ac:spMk id="8" creationId="{E15D27EA-96DC-6A42-9D87-79A3E30C7D73}"/>
          </ac:spMkLst>
        </pc:spChg>
      </pc:sldChg>
    </pc:docChg>
  </pc:docChgLst>
  <pc:docChgLst>
    <pc:chgData name="Hannigan, Sherri (EHS)" userId="S::sherri.hannigan@mass.gov::e376dc48-b7db-4bf6-b1bc-4330f3ec3853" providerId="AD" clId="Web-{A24A5D50-8D56-258D-2BBF-600E88D8C8C8}"/>
    <pc:docChg chg="modSld">
      <pc:chgData name="Hannigan, Sherri (EHS)" userId="S::sherri.hannigan@mass.gov::e376dc48-b7db-4bf6-b1bc-4330f3ec3853" providerId="AD" clId="Web-{A24A5D50-8D56-258D-2BBF-600E88D8C8C8}" dt="2025-11-12T15:34:28.863" v="24" actId="20577"/>
      <pc:docMkLst>
        <pc:docMk/>
      </pc:docMkLst>
      <pc:sldChg chg="modSp">
        <pc:chgData name="Hannigan, Sherri (EHS)" userId="S::sherri.hannigan@mass.gov::e376dc48-b7db-4bf6-b1bc-4330f3ec3853" providerId="AD" clId="Web-{A24A5D50-8D56-258D-2BBF-600E88D8C8C8}" dt="2025-11-12T14:18:37.774" v="0" actId="20577"/>
        <pc:sldMkLst>
          <pc:docMk/>
          <pc:sldMk cId="179805565" sldId="268"/>
        </pc:sldMkLst>
        <pc:spChg chg="mod">
          <ac:chgData name="Hannigan, Sherri (EHS)" userId="S::sherri.hannigan@mass.gov::e376dc48-b7db-4bf6-b1bc-4330f3ec3853" providerId="AD" clId="Web-{A24A5D50-8D56-258D-2BBF-600E88D8C8C8}" dt="2025-11-12T14:18:37.774" v="0" actId="20577"/>
          <ac:spMkLst>
            <pc:docMk/>
            <pc:sldMk cId="179805565" sldId="268"/>
            <ac:spMk id="2" creationId="{A105B13A-9E06-25D5-3F20-5D1BB0EA450E}"/>
          </ac:spMkLst>
        </pc:spChg>
      </pc:sldChg>
      <pc:sldChg chg="modSp">
        <pc:chgData name="Hannigan, Sherri (EHS)" userId="S::sherri.hannigan@mass.gov::e376dc48-b7db-4bf6-b1bc-4330f3ec3853" providerId="AD" clId="Web-{A24A5D50-8D56-258D-2BBF-600E88D8C8C8}" dt="2025-11-12T14:19:47.415" v="20" actId="20577"/>
        <pc:sldMkLst>
          <pc:docMk/>
          <pc:sldMk cId="1556006203" sldId="295"/>
        </pc:sldMkLst>
        <pc:spChg chg="mod">
          <ac:chgData name="Hannigan, Sherri (EHS)" userId="S::sherri.hannigan@mass.gov::e376dc48-b7db-4bf6-b1bc-4330f3ec3853" providerId="AD" clId="Web-{A24A5D50-8D56-258D-2BBF-600E88D8C8C8}" dt="2025-11-12T14:19:47.415" v="20" actId="20577"/>
          <ac:spMkLst>
            <pc:docMk/>
            <pc:sldMk cId="1556006203" sldId="295"/>
            <ac:spMk id="3" creationId="{55E89011-49D2-6C02-9AD6-78C01FCB86DB}"/>
          </ac:spMkLst>
        </pc:spChg>
      </pc:sldChg>
      <pc:sldChg chg="modSp">
        <pc:chgData name="Hannigan, Sherri (EHS)" userId="S::sherri.hannigan@mass.gov::e376dc48-b7db-4bf6-b1bc-4330f3ec3853" providerId="AD" clId="Web-{A24A5D50-8D56-258D-2BBF-600E88D8C8C8}" dt="2025-11-12T15:34:28.863" v="24" actId="20577"/>
        <pc:sldMkLst>
          <pc:docMk/>
          <pc:sldMk cId="2364333716" sldId="2560"/>
        </pc:sldMkLst>
        <pc:spChg chg="mod">
          <ac:chgData name="Hannigan, Sherri (EHS)" userId="S::sherri.hannigan@mass.gov::e376dc48-b7db-4bf6-b1bc-4330f3ec3853" providerId="AD" clId="Web-{A24A5D50-8D56-258D-2BBF-600E88D8C8C8}" dt="2025-11-12T15:34:28.863" v="24" actId="20577"/>
          <ac:spMkLst>
            <pc:docMk/>
            <pc:sldMk cId="2364333716" sldId="2560"/>
            <ac:spMk id="4" creationId="{EA01F29E-B6E2-F540-8710-54588EC15677}"/>
          </ac:spMkLst>
        </pc:spChg>
      </pc:sldChg>
    </pc:docChg>
  </pc:docChgLst>
  <pc:docChgLst>
    <pc:chgData name="Smith Coryat, Geralyn (EHS)" userId="S::geralyn.smithcoryat@mass.gov::2e3f5ee1-cbae-48cd-8e79-f479f466b5bf" providerId="AD" clId="Web-{CAA378E0-73F1-54CD-AABA-CBBE8F42B6F3}"/>
    <pc:docChg chg="modSld">
      <pc:chgData name="Smith Coryat, Geralyn (EHS)" userId="S::geralyn.smithcoryat@mass.gov::2e3f5ee1-cbae-48cd-8e79-f479f466b5bf" providerId="AD" clId="Web-{CAA378E0-73F1-54CD-AABA-CBBE8F42B6F3}" dt="2025-11-17T14:20:54.258" v="78" actId="20577"/>
      <pc:docMkLst>
        <pc:docMk/>
      </pc:docMkLst>
      <pc:sldChg chg="modSp">
        <pc:chgData name="Smith Coryat, Geralyn (EHS)" userId="S::geralyn.smithcoryat@mass.gov::2e3f5ee1-cbae-48cd-8e79-f479f466b5bf" providerId="AD" clId="Web-{CAA378E0-73F1-54CD-AABA-CBBE8F42B6F3}" dt="2025-11-17T14:19:54.930" v="39" actId="20577"/>
        <pc:sldMkLst>
          <pc:docMk/>
          <pc:sldMk cId="490473729" sldId="259"/>
        </pc:sldMkLst>
        <pc:spChg chg="mod">
          <ac:chgData name="Smith Coryat, Geralyn (EHS)" userId="S::geralyn.smithcoryat@mass.gov::2e3f5ee1-cbae-48cd-8e79-f479f466b5bf" providerId="AD" clId="Web-{CAA378E0-73F1-54CD-AABA-CBBE8F42B6F3}" dt="2025-11-17T14:19:54.930" v="39" actId="20577"/>
          <ac:spMkLst>
            <pc:docMk/>
            <pc:sldMk cId="490473729" sldId="259"/>
            <ac:spMk id="3" creationId="{0FB05A9E-56A0-D152-F998-5777439B00D3}"/>
          </ac:spMkLst>
        </pc:spChg>
      </pc:sldChg>
      <pc:sldChg chg="modSp">
        <pc:chgData name="Smith Coryat, Geralyn (EHS)" userId="S::geralyn.smithcoryat@mass.gov::2e3f5ee1-cbae-48cd-8e79-f479f466b5bf" providerId="AD" clId="Web-{CAA378E0-73F1-54CD-AABA-CBBE8F42B6F3}" dt="2025-11-17T14:20:54.258" v="78" actId="20577"/>
        <pc:sldMkLst>
          <pc:docMk/>
          <pc:sldMk cId="4210599380" sldId="289"/>
        </pc:sldMkLst>
        <pc:spChg chg="mod">
          <ac:chgData name="Smith Coryat, Geralyn (EHS)" userId="S::geralyn.smithcoryat@mass.gov::2e3f5ee1-cbae-48cd-8e79-f479f466b5bf" providerId="AD" clId="Web-{CAA378E0-73F1-54CD-AABA-CBBE8F42B6F3}" dt="2025-11-17T14:20:54.258" v="78" actId="20577"/>
          <ac:spMkLst>
            <pc:docMk/>
            <pc:sldMk cId="4210599380" sldId="289"/>
            <ac:spMk id="3" creationId="{E3DAA892-80A6-3950-AACA-ACFBB1132244}"/>
          </ac:spMkLst>
        </pc:spChg>
      </pc:sldChg>
    </pc:docChg>
  </pc:docChgLst>
  <pc:docChgLst>
    <pc:chgData name="Hannigan, Sherri (EHS)" userId="S::sherri.hannigan@mass.gov::e376dc48-b7db-4bf6-b1bc-4330f3ec3853" providerId="AD" clId="Web-{D7A73174-4DBD-423D-959D-BFFC5C6C5B3A}"/>
    <pc:docChg chg="modSld">
      <pc:chgData name="Hannigan, Sherri (EHS)" userId="S::sherri.hannigan@mass.gov::e376dc48-b7db-4bf6-b1bc-4330f3ec3853" providerId="AD" clId="Web-{D7A73174-4DBD-423D-959D-BFFC5C6C5B3A}" dt="2025-11-20T18:38:10.671" v="12" actId="20577"/>
      <pc:docMkLst>
        <pc:docMk/>
      </pc:docMkLst>
      <pc:sldChg chg="modSp modCm">
        <pc:chgData name="Hannigan, Sherri (EHS)" userId="S::sherri.hannigan@mass.gov::e376dc48-b7db-4bf6-b1bc-4330f3ec3853" providerId="AD" clId="Web-{D7A73174-4DBD-423D-959D-BFFC5C6C5B3A}" dt="2025-11-20T18:37:24.343" v="10" actId="20577"/>
        <pc:sldMkLst>
          <pc:docMk/>
          <pc:sldMk cId="3737256941" sldId="277"/>
        </pc:sldMkLst>
        <pc:spChg chg="mod">
          <ac:chgData name="Hannigan, Sherri (EHS)" userId="S::sherri.hannigan@mass.gov::e376dc48-b7db-4bf6-b1bc-4330f3ec3853" providerId="AD" clId="Web-{D7A73174-4DBD-423D-959D-BFFC5C6C5B3A}" dt="2025-11-20T18:37:24.343" v="10" actId="20577"/>
          <ac:spMkLst>
            <pc:docMk/>
            <pc:sldMk cId="3737256941" sldId="277"/>
            <ac:spMk id="5" creationId="{C52C0FE1-9638-95DF-01D1-88EBD964EDD8}"/>
          </ac:spMkLst>
        </pc:spChg>
        <pc:extLst>
          <p:ext xmlns:p="http://schemas.openxmlformats.org/presentationml/2006/main" uri="{D6D511B9-2390-475A-947B-AFAB55BFBCF1}">
            <pc226:cmChg xmlns:pc226="http://schemas.microsoft.com/office/powerpoint/2022/06/main/command" chg="mod">
              <pc226:chgData name="Hannigan, Sherri (EHS)" userId="S::sherri.hannigan@mass.gov::e376dc48-b7db-4bf6-b1bc-4330f3ec3853" providerId="AD" clId="Web-{D7A73174-4DBD-423D-959D-BFFC5C6C5B3A}" dt="2025-11-20T18:37:15.015" v="9" actId="20577"/>
              <pc2:cmMkLst xmlns:pc2="http://schemas.microsoft.com/office/powerpoint/2019/9/main/command">
                <pc:docMk/>
                <pc:sldMk cId="3737256941" sldId="277"/>
                <pc2:cmMk id="{CB4C008A-428C-40E1-948A-6AE7AA115C32}"/>
              </pc2:cmMkLst>
            </pc226:cmChg>
          </p:ext>
        </pc:extLst>
      </pc:sldChg>
      <pc:sldChg chg="modSp">
        <pc:chgData name="Hannigan, Sherri (EHS)" userId="S::sherri.hannigan@mass.gov::e376dc48-b7db-4bf6-b1bc-4330f3ec3853" providerId="AD" clId="Web-{D7A73174-4DBD-423D-959D-BFFC5C6C5B3A}" dt="2025-11-20T18:38:10.671" v="12" actId="20577"/>
        <pc:sldMkLst>
          <pc:docMk/>
          <pc:sldMk cId="2113256856" sldId="285"/>
        </pc:sldMkLst>
        <pc:spChg chg="mod">
          <ac:chgData name="Hannigan, Sherri (EHS)" userId="S::sherri.hannigan@mass.gov::e376dc48-b7db-4bf6-b1bc-4330f3ec3853" providerId="AD" clId="Web-{D7A73174-4DBD-423D-959D-BFFC5C6C5B3A}" dt="2025-11-20T18:38:10.671" v="12" actId="20577"/>
          <ac:spMkLst>
            <pc:docMk/>
            <pc:sldMk cId="2113256856" sldId="285"/>
            <ac:spMk id="3" creationId="{0BE84D94-3DBC-17D5-D90D-C35E15C282CB}"/>
          </ac:spMkLst>
        </pc:spChg>
      </pc:sldChg>
    </pc:docChg>
  </pc:docChgLst>
  <pc:docChgLst>
    <pc:chgData name="Mendez-Saravia, Carlos D (EHS)" userId="00e7ee89-a7e4-4cb2-82e2-88e39abca34b" providerId="ADAL" clId="{BA85C14C-0657-4967-9C3A-C28349EC7963}"/>
    <pc:docChg chg="undo custSel modSld">
      <pc:chgData name="Mendez-Saravia, Carlos D (EHS)" userId="00e7ee89-a7e4-4cb2-82e2-88e39abca34b" providerId="ADAL" clId="{BA85C14C-0657-4967-9C3A-C28349EC7963}" dt="2025-12-01T17:59:07.404" v="404" actId="20577"/>
      <pc:docMkLst>
        <pc:docMk/>
      </pc:docMkLst>
      <pc:sldChg chg="modSp mod">
        <pc:chgData name="Mendez-Saravia, Carlos D (EHS)" userId="00e7ee89-a7e4-4cb2-82e2-88e39abca34b" providerId="ADAL" clId="{BA85C14C-0657-4967-9C3A-C28349EC7963}" dt="2025-12-01T16:11:48.587" v="115" actId="20577"/>
        <pc:sldMkLst>
          <pc:docMk/>
          <pc:sldMk cId="2537078521" sldId="257"/>
        </pc:sldMkLst>
        <pc:spChg chg="mod">
          <ac:chgData name="Mendez-Saravia, Carlos D (EHS)" userId="00e7ee89-a7e4-4cb2-82e2-88e39abca34b" providerId="ADAL" clId="{BA85C14C-0657-4967-9C3A-C28349EC7963}" dt="2025-12-01T16:11:48.587" v="115" actId="20577"/>
          <ac:spMkLst>
            <pc:docMk/>
            <pc:sldMk cId="2537078521" sldId="257"/>
            <ac:spMk id="3" creationId="{00000000-0000-0000-0000-000000000000}"/>
          </ac:spMkLst>
        </pc:spChg>
      </pc:sldChg>
      <pc:sldChg chg="modSp mod">
        <pc:chgData name="Mendez-Saravia, Carlos D (EHS)" userId="00e7ee89-a7e4-4cb2-82e2-88e39abca34b" providerId="ADAL" clId="{BA85C14C-0657-4967-9C3A-C28349EC7963}" dt="2025-11-19T20:15:17.213" v="23" actId="20577"/>
        <pc:sldMkLst>
          <pc:docMk/>
          <pc:sldMk cId="612188074" sldId="258"/>
        </pc:sldMkLst>
        <pc:spChg chg="mod">
          <ac:chgData name="Mendez-Saravia, Carlos D (EHS)" userId="00e7ee89-a7e4-4cb2-82e2-88e39abca34b" providerId="ADAL" clId="{BA85C14C-0657-4967-9C3A-C28349EC7963}" dt="2025-11-19T20:15:17.213" v="23" actId="20577"/>
          <ac:spMkLst>
            <pc:docMk/>
            <pc:sldMk cId="612188074" sldId="258"/>
            <ac:spMk id="3" creationId="{6178CB92-2029-07DF-00D3-3631466865CF}"/>
          </ac:spMkLst>
        </pc:spChg>
      </pc:sldChg>
      <pc:sldChg chg="modSp mod">
        <pc:chgData name="Mendez-Saravia, Carlos D (EHS)" userId="00e7ee89-a7e4-4cb2-82e2-88e39abca34b" providerId="ADAL" clId="{BA85C14C-0657-4967-9C3A-C28349EC7963}" dt="2025-11-19T20:13:22.277" v="21" actId="2"/>
        <pc:sldMkLst>
          <pc:docMk/>
          <pc:sldMk cId="873717167" sldId="264"/>
        </pc:sldMkLst>
        <pc:spChg chg="mod">
          <ac:chgData name="Mendez-Saravia, Carlos D (EHS)" userId="00e7ee89-a7e4-4cb2-82e2-88e39abca34b" providerId="ADAL" clId="{BA85C14C-0657-4967-9C3A-C28349EC7963}" dt="2025-11-19T20:13:22.277" v="21" actId="2"/>
          <ac:spMkLst>
            <pc:docMk/>
            <pc:sldMk cId="873717167" sldId="264"/>
            <ac:spMk id="3" creationId="{F4449A6E-356A-74BD-1739-5A0FEC7BAE7F}"/>
          </ac:spMkLst>
        </pc:spChg>
      </pc:sldChg>
      <pc:sldChg chg="modSp mod">
        <pc:chgData name="Mendez-Saravia, Carlos D (EHS)" userId="00e7ee89-a7e4-4cb2-82e2-88e39abca34b" providerId="ADAL" clId="{BA85C14C-0657-4967-9C3A-C28349EC7963}" dt="2025-12-01T16:16:30.525" v="167" actId="33524"/>
        <pc:sldMkLst>
          <pc:docMk/>
          <pc:sldMk cId="563974226" sldId="266"/>
        </pc:sldMkLst>
        <pc:spChg chg="mod">
          <ac:chgData name="Mendez-Saravia, Carlos D (EHS)" userId="00e7ee89-a7e4-4cb2-82e2-88e39abca34b" providerId="ADAL" clId="{BA85C14C-0657-4967-9C3A-C28349EC7963}" dt="2025-12-01T16:16:30.525" v="167" actId="33524"/>
          <ac:spMkLst>
            <pc:docMk/>
            <pc:sldMk cId="563974226" sldId="266"/>
            <ac:spMk id="3" creationId="{519C9C8E-EEAB-8F6D-0183-47930A2A132F}"/>
          </ac:spMkLst>
        </pc:spChg>
      </pc:sldChg>
      <pc:sldChg chg="modSp mod">
        <pc:chgData name="Mendez-Saravia, Carlos D (EHS)" userId="00e7ee89-a7e4-4cb2-82e2-88e39abca34b" providerId="ADAL" clId="{BA85C14C-0657-4967-9C3A-C28349EC7963}" dt="2025-11-19T20:17:07.785" v="41" actId="20577"/>
        <pc:sldMkLst>
          <pc:docMk/>
          <pc:sldMk cId="2081837365" sldId="267"/>
        </pc:sldMkLst>
        <pc:spChg chg="mod">
          <ac:chgData name="Mendez-Saravia, Carlos D (EHS)" userId="00e7ee89-a7e4-4cb2-82e2-88e39abca34b" providerId="ADAL" clId="{BA85C14C-0657-4967-9C3A-C28349EC7963}" dt="2025-11-19T20:17:07.785" v="41" actId="20577"/>
          <ac:spMkLst>
            <pc:docMk/>
            <pc:sldMk cId="2081837365" sldId="267"/>
            <ac:spMk id="3" creationId="{857146A4-4A11-EAC2-D590-B86E34CF10BE}"/>
          </ac:spMkLst>
        </pc:spChg>
      </pc:sldChg>
      <pc:sldChg chg="modSp mod">
        <pc:chgData name="Mendez-Saravia, Carlos D (EHS)" userId="00e7ee89-a7e4-4cb2-82e2-88e39abca34b" providerId="ADAL" clId="{BA85C14C-0657-4967-9C3A-C28349EC7963}" dt="2025-12-01T17:14:03.592" v="378" actId="1076"/>
        <pc:sldMkLst>
          <pc:docMk/>
          <pc:sldMk cId="3189086652" sldId="273"/>
        </pc:sldMkLst>
        <pc:spChg chg="mod">
          <ac:chgData name="Mendez-Saravia, Carlos D (EHS)" userId="00e7ee89-a7e4-4cb2-82e2-88e39abca34b" providerId="ADAL" clId="{BA85C14C-0657-4967-9C3A-C28349EC7963}" dt="2025-12-01T17:14:03.592" v="378" actId="1076"/>
          <ac:spMkLst>
            <pc:docMk/>
            <pc:sldMk cId="3189086652" sldId="273"/>
            <ac:spMk id="5" creationId="{08EA0270-6B8B-1429-BDE2-AA471E09D8BE}"/>
          </ac:spMkLst>
        </pc:spChg>
      </pc:sldChg>
      <pc:sldChg chg="modSp mod modNotesTx">
        <pc:chgData name="Mendez-Saravia, Carlos D (EHS)" userId="00e7ee89-a7e4-4cb2-82e2-88e39abca34b" providerId="ADAL" clId="{BA85C14C-0657-4967-9C3A-C28349EC7963}" dt="2025-12-01T16:19:27.203" v="246" actId="20577"/>
        <pc:sldMkLst>
          <pc:docMk/>
          <pc:sldMk cId="2113256856" sldId="285"/>
        </pc:sldMkLst>
        <pc:spChg chg="mod">
          <ac:chgData name="Mendez-Saravia, Carlos D (EHS)" userId="00e7ee89-a7e4-4cb2-82e2-88e39abca34b" providerId="ADAL" clId="{BA85C14C-0657-4967-9C3A-C28349EC7963}" dt="2025-12-01T16:19:27.203" v="246" actId="20577"/>
          <ac:spMkLst>
            <pc:docMk/>
            <pc:sldMk cId="2113256856" sldId="285"/>
            <ac:spMk id="3" creationId="{0BE84D94-3DBC-17D5-D90D-C35E15C282CB}"/>
          </ac:spMkLst>
        </pc:spChg>
      </pc:sldChg>
      <pc:sldChg chg="modSp mod">
        <pc:chgData name="Mendez-Saravia, Carlos D (EHS)" userId="00e7ee89-a7e4-4cb2-82e2-88e39abca34b" providerId="ADAL" clId="{BA85C14C-0657-4967-9C3A-C28349EC7963}" dt="2025-12-01T16:28:03.114" v="376" actId="20577"/>
        <pc:sldMkLst>
          <pc:docMk/>
          <pc:sldMk cId="1140519438" sldId="286"/>
        </pc:sldMkLst>
        <pc:spChg chg="mod">
          <ac:chgData name="Mendez-Saravia, Carlos D (EHS)" userId="00e7ee89-a7e4-4cb2-82e2-88e39abca34b" providerId="ADAL" clId="{BA85C14C-0657-4967-9C3A-C28349EC7963}" dt="2025-12-01T16:28:03.114" v="376" actId="20577"/>
          <ac:spMkLst>
            <pc:docMk/>
            <pc:sldMk cId="1140519438" sldId="286"/>
            <ac:spMk id="3" creationId="{E9323EA8-572F-83D3-3F9A-7C03C773D36B}"/>
          </ac:spMkLst>
        </pc:spChg>
      </pc:sldChg>
      <pc:sldChg chg="modSp mod">
        <pc:chgData name="Mendez-Saravia, Carlos D (EHS)" userId="00e7ee89-a7e4-4cb2-82e2-88e39abca34b" providerId="ADAL" clId="{BA85C14C-0657-4967-9C3A-C28349EC7963}" dt="2025-12-01T17:59:07.404" v="404" actId="20577"/>
        <pc:sldMkLst>
          <pc:docMk/>
          <pc:sldMk cId="4220734518" sldId="288"/>
        </pc:sldMkLst>
        <pc:spChg chg="mod">
          <ac:chgData name="Mendez-Saravia, Carlos D (EHS)" userId="00e7ee89-a7e4-4cb2-82e2-88e39abca34b" providerId="ADAL" clId="{BA85C14C-0657-4967-9C3A-C28349EC7963}" dt="2025-12-01T17:59:07.404" v="404" actId="20577"/>
          <ac:spMkLst>
            <pc:docMk/>
            <pc:sldMk cId="4220734518" sldId="288"/>
            <ac:spMk id="3" creationId="{0B1A276A-24EC-323B-D210-697F6C9D2EF0}"/>
          </ac:spMkLst>
        </pc:spChg>
      </pc:sldChg>
      <pc:sldChg chg="modSp mod">
        <pc:chgData name="Mendez-Saravia, Carlos D (EHS)" userId="00e7ee89-a7e4-4cb2-82e2-88e39abca34b" providerId="ADAL" clId="{BA85C14C-0657-4967-9C3A-C28349EC7963}" dt="2025-12-01T16:15:55.338" v="166" actId="20577"/>
        <pc:sldMkLst>
          <pc:docMk/>
          <pc:sldMk cId="1050104568" sldId="293"/>
        </pc:sldMkLst>
        <pc:spChg chg="mod">
          <ac:chgData name="Mendez-Saravia, Carlos D (EHS)" userId="00e7ee89-a7e4-4cb2-82e2-88e39abca34b" providerId="ADAL" clId="{BA85C14C-0657-4967-9C3A-C28349EC7963}" dt="2025-12-01T16:15:55.338" v="166" actId="20577"/>
          <ac:spMkLst>
            <pc:docMk/>
            <pc:sldMk cId="1050104568" sldId="293"/>
            <ac:spMk id="3" creationId="{8F515646-1402-76FF-DF1A-423FE7F79070}"/>
          </ac:spMkLst>
        </pc:spChg>
      </pc:sldChg>
      <pc:sldChg chg="modSp mod">
        <pc:chgData name="Mendez-Saravia, Carlos D (EHS)" userId="00e7ee89-a7e4-4cb2-82e2-88e39abca34b" providerId="ADAL" clId="{BA85C14C-0657-4967-9C3A-C28349EC7963}" dt="2025-12-01T17:58:05.339" v="395" actId="20577"/>
        <pc:sldMkLst>
          <pc:docMk/>
          <pc:sldMk cId="4092716811" sldId="297"/>
        </pc:sldMkLst>
        <pc:spChg chg="mod">
          <ac:chgData name="Mendez-Saravia, Carlos D (EHS)" userId="00e7ee89-a7e4-4cb2-82e2-88e39abca34b" providerId="ADAL" clId="{BA85C14C-0657-4967-9C3A-C28349EC7963}" dt="2025-12-01T17:58:05.339" v="395" actId="20577"/>
          <ac:spMkLst>
            <pc:docMk/>
            <pc:sldMk cId="4092716811" sldId="297"/>
            <ac:spMk id="3" creationId="{3E8DF620-F978-13DD-CB06-3991DADA5C4B}"/>
          </ac:spMkLst>
        </pc:spChg>
      </pc:sldChg>
      <pc:sldChg chg="modSp mod">
        <pc:chgData name="Mendez-Saravia, Carlos D (EHS)" userId="00e7ee89-a7e4-4cb2-82e2-88e39abca34b" providerId="ADAL" clId="{BA85C14C-0657-4967-9C3A-C28349EC7963}" dt="2025-11-19T20:13:19.311" v="20" actId="2"/>
        <pc:sldMkLst>
          <pc:docMk/>
          <pc:sldMk cId="2685708275" sldId="2535"/>
        </pc:sldMkLst>
        <pc:spChg chg="mod">
          <ac:chgData name="Mendez-Saravia, Carlos D (EHS)" userId="00e7ee89-a7e4-4cb2-82e2-88e39abca34b" providerId="ADAL" clId="{BA85C14C-0657-4967-9C3A-C28349EC7963}" dt="2025-11-19T20:13:19.311" v="20" actId="2"/>
          <ac:spMkLst>
            <pc:docMk/>
            <pc:sldMk cId="2685708275" sldId="2535"/>
            <ac:spMk id="2" creationId="{6E378DC3-1358-E140-BA5A-5B792D3A3F4E}"/>
          </ac:spMkLst>
        </pc:spChg>
      </pc:sldChg>
      <pc:sldChg chg="modSp mod">
        <pc:chgData name="Mendez-Saravia, Carlos D (EHS)" userId="00e7ee89-a7e4-4cb2-82e2-88e39abca34b" providerId="ADAL" clId="{BA85C14C-0657-4967-9C3A-C28349EC7963}" dt="2025-12-01T17:14:19.611" v="390" actId="20577"/>
        <pc:sldMkLst>
          <pc:docMk/>
          <pc:sldMk cId="2813477336" sldId="2680"/>
        </pc:sldMkLst>
        <pc:spChg chg="mod">
          <ac:chgData name="Mendez-Saravia, Carlos D (EHS)" userId="00e7ee89-a7e4-4cb2-82e2-88e39abca34b" providerId="ADAL" clId="{BA85C14C-0657-4967-9C3A-C28349EC7963}" dt="2025-12-01T17:14:19.611" v="390" actId="20577"/>
          <ac:spMkLst>
            <pc:docMk/>
            <pc:sldMk cId="2813477336" sldId="2680"/>
            <ac:spMk id="2" creationId="{97E44544-FAB3-FADA-E00D-054CEB462D06}"/>
          </ac:spMkLst>
        </pc:spChg>
        <pc:spChg chg="mod">
          <ac:chgData name="Mendez-Saravia, Carlos D (EHS)" userId="00e7ee89-a7e4-4cb2-82e2-88e39abca34b" providerId="ADAL" clId="{BA85C14C-0657-4967-9C3A-C28349EC7963}" dt="2025-11-19T20:25:40.348" v="52" actId="20577"/>
          <ac:spMkLst>
            <pc:docMk/>
            <pc:sldMk cId="2813477336" sldId="2680"/>
            <ac:spMk id="3" creationId="{2472B7A0-1862-5D28-7777-1DD8E533A4D6}"/>
          </ac:spMkLst>
        </pc:spChg>
      </pc:sldChg>
    </pc:docChg>
  </pc:docChgLst>
  <pc:docChgLst>
    <pc:chgData name="Diggins, Michael F (EHS)" userId="S::michael.f.diggins@mass.gov::08bcd01e-dec2-41d7-bf85-7c627530247c" providerId="AD" clId="Web-{A515E332-283A-03FE-726C-30AE8071318C}"/>
    <pc:docChg chg="modSld">
      <pc:chgData name="Diggins, Michael F (EHS)" userId="S::michael.f.diggins@mass.gov::08bcd01e-dec2-41d7-bf85-7c627530247c" providerId="AD" clId="Web-{A515E332-283A-03FE-726C-30AE8071318C}" dt="2025-11-17T20:50:16.837" v="13" actId="20577"/>
      <pc:docMkLst>
        <pc:docMk/>
      </pc:docMkLst>
      <pc:sldChg chg="modSp">
        <pc:chgData name="Diggins, Michael F (EHS)" userId="S::michael.f.diggins@mass.gov::08bcd01e-dec2-41d7-bf85-7c627530247c" providerId="AD" clId="Web-{A515E332-283A-03FE-726C-30AE8071318C}" dt="2025-11-17T20:50:16.837" v="13" actId="20577"/>
        <pc:sldMkLst>
          <pc:docMk/>
          <pc:sldMk cId="3663644727" sldId="2610"/>
        </pc:sldMkLst>
        <pc:spChg chg="mod">
          <ac:chgData name="Diggins, Michael F (EHS)" userId="S::michael.f.diggins@mass.gov::08bcd01e-dec2-41d7-bf85-7c627530247c" providerId="AD" clId="Web-{A515E332-283A-03FE-726C-30AE8071318C}" dt="2025-11-17T20:50:16.837" v="13" actId="20577"/>
          <ac:spMkLst>
            <pc:docMk/>
            <pc:sldMk cId="3663644727" sldId="2610"/>
            <ac:spMk id="8" creationId="{E15D27EA-96DC-6A42-9D87-79A3E30C7D73}"/>
          </ac:spMkLst>
        </pc:spChg>
      </pc:sldChg>
    </pc:docChg>
  </pc:docChgLst>
  <pc:docChgLst>
    <pc:chgData name="Smith Coryat, Geralyn (EHS)" userId="S::geralyn.smithcoryat@mass.gov::2e3f5ee1-cbae-48cd-8e79-f479f466b5bf" providerId="AD" clId="Web-{33E8AEBB-3CAD-8D0A-D048-58D4B764232C}"/>
    <pc:docChg chg="modSld">
      <pc:chgData name="Smith Coryat, Geralyn (EHS)" userId="S::geralyn.smithcoryat@mass.gov::2e3f5ee1-cbae-48cd-8e79-f479f466b5bf" providerId="AD" clId="Web-{33E8AEBB-3CAD-8D0A-D048-58D4B764232C}" dt="2025-11-19T20:03:00.025" v="25" actId="20577"/>
      <pc:docMkLst>
        <pc:docMk/>
      </pc:docMkLst>
      <pc:sldChg chg="modSp">
        <pc:chgData name="Smith Coryat, Geralyn (EHS)" userId="S::geralyn.smithcoryat@mass.gov::2e3f5ee1-cbae-48cd-8e79-f479f466b5bf" providerId="AD" clId="Web-{33E8AEBB-3CAD-8D0A-D048-58D4B764232C}" dt="2025-11-19T20:03:00.025" v="25" actId="20577"/>
        <pc:sldMkLst>
          <pc:docMk/>
          <pc:sldMk cId="873717167" sldId="264"/>
        </pc:sldMkLst>
        <pc:spChg chg="mod">
          <ac:chgData name="Smith Coryat, Geralyn (EHS)" userId="S::geralyn.smithcoryat@mass.gov::2e3f5ee1-cbae-48cd-8e79-f479f466b5bf" providerId="AD" clId="Web-{33E8AEBB-3CAD-8D0A-D048-58D4B764232C}" dt="2025-11-19T20:03:00.025" v="25" actId="20577"/>
          <ac:spMkLst>
            <pc:docMk/>
            <pc:sldMk cId="873717167" sldId="264"/>
            <ac:spMk id="11" creationId="{80A3A450-E7F1-2A02-FE1C-E11F3B9424A8}"/>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64" tIns="46582" rIns="93164" bIns="46582"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4820"/>
          </a:xfrm>
          <a:prstGeom prst="rect">
            <a:avLst/>
          </a:prstGeom>
        </p:spPr>
        <p:txBody>
          <a:bodyPr vert="horz" lIns="93164" tIns="46582" rIns="93164" bIns="46582" rtlCol="0"/>
          <a:lstStyle>
            <a:lvl1pPr algn="r">
              <a:defRPr sz="1200"/>
            </a:lvl1pPr>
          </a:lstStyle>
          <a:p>
            <a:fld id="{523E1075-14C4-4DB8-97A7-38B2B221BE54}" type="datetimeFigureOut">
              <a:rPr lang="en-US" smtClean="0"/>
              <a:t>12/1/2025</a:t>
            </a:fld>
            <a:endParaRPr lang="en-US"/>
          </a:p>
        </p:txBody>
      </p:sp>
      <p:sp>
        <p:nvSpPr>
          <p:cNvPr id="4" name="Footer Placeholder 3"/>
          <p:cNvSpPr>
            <a:spLocks noGrp="1"/>
          </p:cNvSpPr>
          <p:nvPr>
            <p:ph type="ftr" sz="quarter" idx="2"/>
          </p:nvPr>
        </p:nvSpPr>
        <p:spPr>
          <a:xfrm>
            <a:off x="0" y="8829967"/>
            <a:ext cx="3037840" cy="464820"/>
          </a:xfrm>
          <a:prstGeom prst="rect">
            <a:avLst/>
          </a:prstGeom>
        </p:spPr>
        <p:txBody>
          <a:bodyPr vert="horz" lIns="93164" tIns="46582" rIns="93164" bIns="46582"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3164" tIns="46582" rIns="93164" bIns="46582" rtlCol="0" anchor="b"/>
          <a:lstStyle>
            <a:lvl1pPr algn="r">
              <a:defRPr sz="1200"/>
            </a:lvl1pPr>
          </a:lstStyle>
          <a:p>
            <a:fld id="{F49963D4-2E9A-4336-8542-8A4713DAB7E1}" type="slidenum">
              <a:rPr lang="en-US" smtClean="0"/>
              <a:t>‹#›</a:t>
            </a:fld>
            <a:endParaRPr lang="en-US"/>
          </a:p>
        </p:txBody>
      </p:sp>
    </p:spTree>
    <p:extLst>
      <p:ext uri="{BB962C8B-B14F-4D97-AF65-F5344CB8AC3E}">
        <p14:creationId xmlns:p14="http://schemas.microsoft.com/office/powerpoint/2010/main" val="197460812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64" tIns="46582" rIns="93164" bIns="46582"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64" tIns="46582" rIns="93164" bIns="46582" rtlCol="0"/>
          <a:lstStyle>
            <a:lvl1pPr algn="r">
              <a:defRPr sz="1200"/>
            </a:lvl1pPr>
          </a:lstStyle>
          <a:p>
            <a:fld id="{A03C4B8C-B595-4096-B22A-D91D29305918}" type="datetimeFigureOut">
              <a:rPr lang="en-US" smtClean="0"/>
              <a:t>12/1/2025</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64" tIns="46582" rIns="93164" bIns="46582"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64" tIns="46582" rIns="93164" bIns="46582"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64" tIns="46582" rIns="93164" bIns="46582"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64" tIns="46582" rIns="93164" bIns="46582" rtlCol="0" anchor="b"/>
          <a:lstStyle>
            <a:lvl1pPr algn="r">
              <a:defRPr sz="1200"/>
            </a:lvl1pPr>
          </a:lstStyle>
          <a:p>
            <a:fld id="{89A28886-3B44-46AC-9280-8D0D6E5922C9}" type="slidenum">
              <a:rPr lang="en-US" smtClean="0"/>
              <a:t>‹#›</a:t>
            </a:fld>
            <a:endParaRPr lang="en-US"/>
          </a:p>
        </p:txBody>
      </p:sp>
    </p:spTree>
    <p:extLst>
      <p:ext uri="{BB962C8B-B14F-4D97-AF65-F5344CB8AC3E}">
        <p14:creationId xmlns:p14="http://schemas.microsoft.com/office/powerpoint/2010/main" val="5441534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a:t>  </a:t>
            </a:r>
            <a:endParaRPr lang="en-US"/>
          </a:p>
        </p:txBody>
      </p:sp>
      <p:sp>
        <p:nvSpPr>
          <p:cNvPr id="4" name="Slide Number Placeholder 3"/>
          <p:cNvSpPr>
            <a:spLocks noGrp="1"/>
          </p:cNvSpPr>
          <p:nvPr>
            <p:ph type="sldNum" sz="quarter" idx="10"/>
          </p:nvPr>
        </p:nvSpPr>
        <p:spPr/>
        <p:txBody>
          <a:bodyPr/>
          <a:lstStyle/>
          <a:p>
            <a:fld id="{89A28886-3B44-46AC-9280-8D0D6E5922C9}" type="slidenum">
              <a:rPr lang="en-US" smtClean="0"/>
              <a:t>2</a:t>
            </a:fld>
            <a:endParaRPr lang="en-US"/>
          </a:p>
        </p:txBody>
      </p:sp>
    </p:spTree>
    <p:extLst>
      <p:ext uri="{BB962C8B-B14F-4D97-AF65-F5344CB8AC3E}">
        <p14:creationId xmlns:p14="http://schemas.microsoft.com/office/powerpoint/2010/main" val="342785532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a:t>  </a:t>
            </a:r>
            <a:endParaRPr lang="en-US"/>
          </a:p>
        </p:txBody>
      </p:sp>
      <p:sp>
        <p:nvSpPr>
          <p:cNvPr id="4" name="Slide Number Placeholder 3"/>
          <p:cNvSpPr>
            <a:spLocks noGrp="1"/>
          </p:cNvSpPr>
          <p:nvPr>
            <p:ph type="sldNum" sz="quarter" idx="10"/>
          </p:nvPr>
        </p:nvSpPr>
        <p:spPr/>
        <p:txBody>
          <a:bodyPr/>
          <a:lstStyle/>
          <a:p>
            <a:fld id="{89A28886-3B44-46AC-9280-8D0D6E5922C9}" type="slidenum">
              <a:rPr lang="en-US" smtClean="0"/>
              <a:t>3</a:t>
            </a:fld>
            <a:endParaRPr lang="en-US"/>
          </a:p>
        </p:txBody>
      </p:sp>
    </p:spTree>
    <p:extLst>
      <p:ext uri="{BB962C8B-B14F-4D97-AF65-F5344CB8AC3E}">
        <p14:creationId xmlns:p14="http://schemas.microsoft.com/office/powerpoint/2010/main" val="47172898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a:t>  </a:t>
            </a:r>
            <a:endParaRPr lang="en-US"/>
          </a:p>
        </p:txBody>
      </p:sp>
      <p:sp>
        <p:nvSpPr>
          <p:cNvPr id="4" name="Slide Number Placeholder 3"/>
          <p:cNvSpPr>
            <a:spLocks noGrp="1"/>
          </p:cNvSpPr>
          <p:nvPr>
            <p:ph type="sldNum" sz="quarter" idx="10"/>
          </p:nvPr>
        </p:nvSpPr>
        <p:spPr/>
        <p:txBody>
          <a:bodyPr/>
          <a:lstStyle/>
          <a:p>
            <a:fld id="{89A28886-3B44-46AC-9280-8D0D6E5922C9}" type="slidenum">
              <a:rPr lang="en-US" smtClean="0"/>
              <a:t>4</a:t>
            </a:fld>
            <a:endParaRPr lang="en-US"/>
          </a:p>
        </p:txBody>
      </p:sp>
    </p:spTree>
    <p:extLst>
      <p:ext uri="{BB962C8B-B14F-4D97-AF65-F5344CB8AC3E}">
        <p14:creationId xmlns:p14="http://schemas.microsoft.com/office/powerpoint/2010/main" val="139872461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a:t>  </a:t>
            </a:r>
            <a:endParaRPr lang="en-US"/>
          </a:p>
        </p:txBody>
      </p:sp>
      <p:sp>
        <p:nvSpPr>
          <p:cNvPr id="4" name="Slide Number Placeholder 3"/>
          <p:cNvSpPr>
            <a:spLocks noGrp="1"/>
          </p:cNvSpPr>
          <p:nvPr>
            <p:ph type="sldNum" sz="quarter" idx="10"/>
          </p:nvPr>
        </p:nvSpPr>
        <p:spPr/>
        <p:txBody>
          <a:bodyPr/>
          <a:lstStyle/>
          <a:p>
            <a:fld id="{89A28886-3B44-46AC-9280-8D0D6E5922C9}" type="slidenum">
              <a:rPr lang="en-US" smtClean="0"/>
              <a:t>5</a:t>
            </a:fld>
            <a:endParaRPr lang="en-US"/>
          </a:p>
        </p:txBody>
      </p:sp>
    </p:spTree>
    <p:extLst>
      <p:ext uri="{BB962C8B-B14F-4D97-AF65-F5344CB8AC3E}">
        <p14:creationId xmlns:p14="http://schemas.microsoft.com/office/powerpoint/2010/main" val="127605942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a:t>  </a:t>
            </a:r>
            <a:endParaRPr lang="en-US"/>
          </a:p>
        </p:txBody>
      </p:sp>
      <p:sp>
        <p:nvSpPr>
          <p:cNvPr id="4" name="Slide Number Placeholder 3"/>
          <p:cNvSpPr>
            <a:spLocks noGrp="1"/>
          </p:cNvSpPr>
          <p:nvPr>
            <p:ph type="sldNum" sz="quarter" idx="10"/>
          </p:nvPr>
        </p:nvSpPr>
        <p:spPr/>
        <p:txBody>
          <a:bodyPr/>
          <a:lstStyle/>
          <a:p>
            <a:fld id="{89A28886-3B44-46AC-9280-8D0D6E5922C9}" type="slidenum">
              <a:rPr lang="en-US" smtClean="0"/>
              <a:t>6</a:t>
            </a:fld>
            <a:endParaRPr lang="en-US"/>
          </a:p>
        </p:txBody>
      </p:sp>
    </p:spTree>
    <p:extLst>
      <p:ext uri="{BB962C8B-B14F-4D97-AF65-F5344CB8AC3E}">
        <p14:creationId xmlns:p14="http://schemas.microsoft.com/office/powerpoint/2010/main" val="40829876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6369890E-7CF6-4448-B58E-405862340BEB}" type="slidenum">
              <a:rPr lang="en-US" smtClean="0"/>
              <a:t>33</a:t>
            </a:fld>
            <a:endParaRPr lang="en-US"/>
          </a:p>
        </p:txBody>
      </p:sp>
    </p:spTree>
    <p:extLst>
      <p:ext uri="{BB962C8B-B14F-4D97-AF65-F5344CB8AC3E}">
        <p14:creationId xmlns:p14="http://schemas.microsoft.com/office/powerpoint/2010/main" val="15294064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9A28886-3B44-46AC-9280-8D0D6E5922C9}" type="slidenum">
              <a:rPr lang="en-US" smtClean="0"/>
              <a:t>36</a:t>
            </a:fld>
            <a:endParaRPr lang="en-US"/>
          </a:p>
        </p:txBody>
      </p:sp>
    </p:spTree>
    <p:extLst>
      <p:ext uri="{BB962C8B-B14F-4D97-AF65-F5344CB8AC3E}">
        <p14:creationId xmlns:p14="http://schemas.microsoft.com/office/powerpoint/2010/main" val="303019463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A28886-3B44-46AC-9280-8D0D6E5922C9}" type="slidenum">
              <a:rPr lang="en-US" smtClean="0"/>
              <a:t>37</a:t>
            </a:fld>
            <a:endParaRPr lang="en-US"/>
          </a:p>
        </p:txBody>
      </p:sp>
    </p:spTree>
    <p:extLst>
      <p:ext uri="{BB962C8B-B14F-4D97-AF65-F5344CB8AC3E}">
        <p14:creationId xmlns:p14="http://schemas.microsoft.com/office/powerpoint/2010/main" val="399456659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Master" Target="../slideMasters/slideMaster1.xml"/><Relationship Id="rId1" Type="http://schemas.openxmlformats.org/officeDocument/2006/relationships/tags" Target="../tags/tag18.xml"/><Relationship Id="rId5" Type="http://schemas.openxmlformats.org/officeDocument/2006/relationships/image" Target="../media/image3.png"/><Relationship Id="rId4" Type="http://schemas.openxmlformats.org/officeDocument/2006/relationships/image" Target="../media/image2.emf"/></Relationships>
</file>

<file path=ppt/slideLayouts/_rels/slideLayout10.xml.rels><?xml version="1.0" encoding="UTF-8" standalone="yes"?>
<Relationships xmlns="http://schemas.openxmlformats.org/package/2006/relationships"><Relationship Id="rId3" Type="http://schemas.openxmlformats.org/officeDocument/2006/relationships/tags" Target="../tags/tag30.xml"/><Relationship Id="rId2" Type="http://schemas.openxmlformats.org/officeDocument/2006/relationships/tags" Target="../tags/tag29.xml"/><Relationship Id="rId1" Type="http://schemas.openxmlformats.org/officeDocument/2006/relationships/tags" Target="../tags/tag28.xml"/><Relationship Id="rId6" Type="http://schemas.openxmlformats.org/officeDocument/2006/relationships/image" Target="../media/image4.emf"/><Relationship Id="rId5" Type="http://schemas.openxmlformats.org/officeDocument/2006/relationships/oleObject" Target="../embeddings/oleObject7.bin"/><Relationship Id="rId4"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tags" Target="../tags/tag33.xml"/><Relationship Id="rId2" Type="http://schemas.openxmlformats.org/officeDocument/2006/relationships/tags" Target="../tags/tag32.xml"/><Relationship Id="rId1" Type="http://schemas.openxmlformats.org/officeDocument/2006/relationships/tags" Target="../tags/tag31.xml"/><Relationship Id="rId6" Type="http://schemas.openxmlformats.org/officeDocument/2006/relationships/image" Target="../media/image4.emf"/><Relationship Id="rId5" Type="http://schemas.openxmlformats.org/officeDocument/2006/relationships/oleObject" Target="../embeddings/oleObject8.bin"/><Relationship Id="rId4"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Master" Target="../slideMasters/slideMaster1.xml"/><Relationship Id="rId1" Type="http://schemas.openxmlformats.org/officeDocument/2006/relationships/tags" Target="../tags/tag19.xml"/><Relationship Id="rId4" Type="http://schemas.openxmlformats.org/officeDocument/2006/relationships/image" Target="../media/image4.emf"/></Relationships>
</file>

<file path=ppt/slideLayouts/_rels/slideLayout3.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Master" Target="../slideMasters/slideMaster1.xml"/><Relationship Id="rId1" Type="http://schemas.openxmlformats.org/officeDocument/2006/relationships/tags" Target="../tags/tag20.xml"/><Relationship Id="rId4" Type="http://schemas.openxmlformats.org/officeDocument/2006/relationships/image" Target="../media/image4.emf"/></Relationships>
</file>

<file path=ppt/slideLayouts/_rels/slideLayout4.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Master" Target="../slideMasters/slideMaster1.xml"/><Relationship Id="rId1" Type="http://schemas.openxmlformats.org/officeDocument/2006/relationships/tags" Target="../tags/tag21.xml"/><Relationship Id="rId4" Type="http://schemas.openxmlformats.org/officeDocument/2006/relationships/image" Target="../media/image4.emf"/></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23.xml"/><Relationship Id="rId1" Type="http://schemas.openxmlformats.org/officeDocument/2006/relationships/tags" Target="../tags/tag22.xml"/><Relationship Id="rId5" Type="http://schemas.openxmlformats.org/officeDocument/2006/relationships/image" Target="../media/image4.emf"/><Relationship Id="rId4" Type="http://schemas.openxmlformats.org/officeDocument/2006/relationships/oleObject" Target="../embeddings/oleObject4.bin"/></Relationships>
</file>

<file path=ppt/slideLayouts/_rels/slideLayout8.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Master" Target="../slideMasters/slideMaster1.xml"/><Relationship Id="rId1" Type="http://schemas.openxmlformats.org/officeDocument/2006/relationships/tags" Target="../tags/tag24.xml"/><Relationship Id="rId4" Type="http://schemas.openxmlformats.org/officeDocument/2006/relationships/image" Target="../media/image4.emf"/></Relationships>
</file>

<file path=ppt/slideLayouts/_rels/slideLayout9.xml.rels><?xml version="1.0" encoding="UTF-8" standalone="yes"?>
<Relationships xmlns="http://schemas.openxmlformats.org/package/2006/relationships"><Relationship Id="rId3" Type="http://schemas.openxmlformats.org/officeDocument/2006/relationships/tags" Target="../tags/tag27.xml"/><Relationship Id="rId7" Type="http://schemas.openxmlformats.org/officeDocument/2006/relationships/image" Target="../media/image3.png"/><Relationship Id="rId2" Type="http://schemas.openxmlformats.org/officeDocument/2006/relationships/tags" Target="../tags/tag26.xml"/><Relationship Id="rId1" Type="http://schemas.openxmlformats.org/officeDocument/2006/relationships/tags" Target="../tags/tag25.xml"/><Relationship Id="rId6" Type="http://schemas.openxmlformats.org/officeDocument/2006/relationships/image" Target="../media/image4.emf"/><Relationship Id="rId5" Type="http://schemas.openxmlformats.org/officeDocument/2006/relationships/oleObject" Target="../embeddings/oleObject6.bin"/><Relationship Id="rId4"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bg bwMode="auto">
      <p:bgPr>
        <a:solidFill>
          <a:schemeClr val="bg1"/>
        </a:solidFill>
        <a:effectLst/>
      </p:bgPr>
    </p:bg>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userDrawn="1">
            <p:custDataLst>
              <p:tags r:id="rId1"/>
            </p:custDataLst>
            <p:extLst>
              <p:ext uri="{D42A27DB-BD31-4B8C-83A1-F6EECF244321}">
                <p14:modId xmlns:p14="http://schemas.microsoft.com/office/powerpoint/2010/main" val="1384926470"/>
              </p:ext>
            </p:extLst>
          </p:nvPr>
        </p:nvGraphicFramePr>
        <p:xfrm>
          <a:off x="1621" y="1621"/>
          <a:ext cx="1619" cy="1619"/>
        </p:xfrm>
        <a:graphic>
          <a:graphicData uri="http://schemas.openxmlformats.org/presentationml/2006/ole">
            <mc:AlternateContent xmlns:mc="http://schemas.openxmlformats.org/markup-compatibility/2006">
              <mc:Choice xmlns:v="urn:schemas-microsoft-com:vml" Requires="v">
                <p:oleObj name="think-cell Slide" r:id="rId3" imgW="270" imgH="270" progId="TCLayout.ActiveDocument.1">
                  <p:embed/>
                </p:oleObj>
              </mc:Choice>
              <mc:Fallback>
                <p:oleObj name="think-cell Slide" r:id="rId3" imgW="270" imgH="270" progId="TCLayout.ActiveDocument.1">
                  <p:embed/>
                  <p:pic>
                    <p:nvPicPr>
                      <p:cNvPr id="2" name="Object 1" hidden="1"/>
                      <p:cNvPicPr/>
                      <p:nvPr/>
                    </p:nvPicPr>
                    <p:blipFill>
                      <a:blip r:embed="rId4"/>
                      <a:stretch>
                        <a:fillRect/>
                      </a:stretch>
                    </p:blipFill>
                    <p:spPr>
                      <a:xfrm>
                        <a:off x="1621" y="1621"/>
                        <a:ext cx="1619" cy="1619"/>
                      </a:xfrm>
                      <a:prstGeom prst="rect">
                        <a:avLst/>
                      </a:prstGeom>
                    </p:spPr>
                  </p:pic>
                </p:oleObj>
              </mc:Fallback>
            </mc:AlternateContent>
          </a:graphicData>
        </a:graphic>
      </p:graphicFrame>
      <p:sp>
        <p:nvSpPr>
          <p:cNvPr id="13314" name="Rectangle 1026"/>
          <p:cNvSpPr>
            <a:spLocks noGrp="1" noChangeArrowheads="1"/>
          </p:cNvSpPr>
          <p:nvPr>
            <p:ph type="ctrTitle"/>
          </p:nvPr>
        </p:nvSpPr>
        <p:spPr bwMode="auto">
          <a:xfrm>
            <a:off x="2693796" y="2725185"/>
            <a:ext cx="5539245" cy="430887"/>
          </a:xfrm>
          <a:prstGeom prst="rect">
            <a:avLst/>
          </a:prstGeom>
        </p:spPr>
        <p:txBody>
          <a:bodyPr anchor="b">
            <a:spAutoFit/>
          </a:bodyPr>
          <a:lstStyle>
            <a:lvl1pPr>
              <a:defRPr sz="2800" b="1" baseline="0">
                <a:solidFill>
                  <a:schemeClr val="tx2"/>
                </a:solidFill>
                <a:latin typeface="+mj-lt"/>
                <a:ea typeface="+mj-ea"/>
              </a:defRPr>
            </a:lvl1pPr>
          </a:lstStyle>
          <a:p>
            <a:pPr lvl="0"/>
            <a:r>
              <a:rPr lang="en-US" noProof="0"/>
              <a:t>Click to edit Master title style</a:t>
            </a:r>
          </a:p>
        </p:txBody>
      </p:sp>
      <p:sp>
        <p:nvSpPr>
          <p:cNvPr id="13315" name="Rectangle 1027"/>
          <p:cNvSpPr>
            <a:spLocks noGrp="1" noChangeArrowheads="1"/>
          </p:cNvSpPr>
          <p:nvPr>
            <p:ph type="subTitle" idx="1" hasCustomPrompt="1"/>
          </p:nvPr>
        </p:nvSpPr>
        <p:spPr bwMode="auto">
          <a:xfrm>
            <a:off x="2693796" y="4355068"/>
            <a:ext cx="5539245" cy="307777"/>
          </a:xfrm>
        </p:spPr>
        <p:txBody>
          <a:bodyPr>
            <a:spAutoFit/>
          </a:bodyPr>
          <a:lstStyle>
            <a:lvl1pPr>
              <a:defRPr sz="2000" baseline="0">
                <a:solidFill>
                  <a:schemeClr val="tx2"/>
                </a:solidFill>
                <a:latin typeface="+mn-lt"/>
                <a:ea typeface="+mn-ea"/>
              </a:defRPr>
            </a:lvl1pPr>
          </a:lstStyle>
          <a:p>
            <a:pPr lvl="0"/>
            <a:r>
              <a:rPr lang="en-US" noProof="0"/>
              <a:t>Executive Office of Health and Human Services</a:t>
            </a:r>
          </a:p>
        </p:txBody>
      </p:sp>
      <p:sp>
        <p:nvSpPr>
          <p:cNvPr id="12" name="TitleTopPlaceholder"/>
          <p:cNvSpPr>
            <a:spLocks noChangeArrowheads="1"/>
          </p:cNvSpPr>
          <p:nvPr/>
        </p:nvSpPr>
        <p:spPr bwMode="ltGray">
          <a:xfrm>
            <a:off x="2125654" y="3245969"/>
            <a:ext cx="2125653" cy="436455"/>
          </a:xfrm>
          <a:prstGeom prst="rect">
            <a:avLst/>
          </a:prstGeom>
          <a:solidFill>
            <a:srgbClr val="5E8BFF">
              <a:alpha val="76863"/>
            </a:srgbClr>
          </a:solidFill>
          <a:ln w="9525">
            <a:noFill/>
            <a:miter lim="800000"/>
            <a:headEnd/>
            <a:tailEnd/>
          </a:ln>
          <a:effectLst/>
        </p:spPr>
        <p:txBody>
          <a:bodyPr wrap="none" lIns="93296" tIns="46648" rIns="93296" bIns="46648" anchor="ctr"/>
          <a:lstStyle/>
          <a:p>
            <a:pPr fontAlgn="base">
              <a:spcBef>
                <a:spcPct val="0"/>
              </a:spcBef>
              <a:spcAft>
                <a:spcPct val="0"/>
              </a:spcAft>
            </a:pPr>
            <a:endParaRPr lang="en-US" sz="1600">
              <a:solidFill>
                <a:srgbClr val="000000"/>
              </a:solidFill>
            </a:endParaRPr>
          </a:p>
        </p:txBody>
      </p:sp>
      <p:sp>
        <p:nvSpPr>
          <p:cNvPr id="13" name="TitleTopPlaceholder"/>
          <p:cNvSpPr>
            <a:spLocks noChangeArrowheads="1"/>
          </p:cNvSpPr>
          <p:nvPr/>
        </p:nvSpPr>
        <p:spPr bwMode="ltGray">
          <a:xfrm>
            <a:off x="1" y="3245968"/>
            <a:ext cx="2125653" cy="436455"/>
          </a:xfrm>
          <a:prstGeom prst="rect">
            <a:avLst/>
          </a:prstGeom>
          <a:solidFill>
            <a:srgbClr val="FFC000">
              <a:alpha val="80000"/>
            </a:srgbClr>
          </a:solidFill>
          <a:ln w="9525">
            <a:noFill/>
            <a:miter lim="800000"/>
            <a:headEnd/>
            <a:tailEnd/>
          </a:ln>
          <a:effectLst/>
        </p:spPr>
        <p:txBody>
          <a:bodyPr wrap="none" lIns="93296" tIns="46648" rIns="93296" bIns="46648" anchor="ctr"/>
          <a:lstStyle/>
          <a:p>
            <a:pPr fontAlgn="base">
              <a:spcBef>
                <a:spcPct val="0"/>
              </a:spcBef>
              <a:spcAft>
                <a:spcPct val="0"/>
              </a:spcAft>
            </a:pPr>
            <a:endParaRPr lang="en-US" sz="1600">
              <a:solidFill>
                <a:srgbClr val="000000"/>
              </a:solidFill>
            </a:endParaRPr>
          </a:p>
        </p:txBody>
      </p:sp>
      <p:sp>
        <p:nvSpPr>
          <p:cNvPr id="14" name="TitleTopPlaceholder"/>
          <p:cNvSpPr>
            <a:spLocks noChangeArrowheads="1"/>
          </p:cNvSpPr>
          <p:nvPr/>
        </p:nvSpPr>
        <p:spPr bwMode="ltGray">
          <a:xfrm>
            <a:off x="3886006" y="3246844"/>
            <a:ext cx="5257994" cy="436455"/>
          </a:xfrm>
          <a:prstGeom prst="rect">
            <a:avLst/>
          </a:prstGeom>
          <a:solidFill>
            <a:srgbClr val="009900">
              <a:alpha val="68627"/>
            </a:srgbClr>
          </a:solidFill>
          <a:ln w="9525">
            <a:noFill/>
            <a:miter lim="800000"/>
            <a:headEnd/>
            <a:tailEnd/>
          </a:ln>
          <a:effectLst/>
        </p:spPr>
        <p:txBody>
          <a:bodyPr wrap="none" lIns="93296" tIns="46648" rIns="93296" bIns="46648" anchor="ctr"/>
          <a:lstStyle/>
          <a:p>
            <a:pPr fontAlgn="base">
              <a:spcBef>
                <a:spcPct val="0"/>
              </a:spcBef>
              <a:spcAft>
                <a:spcPct val="0"/>
              </a:spcAft>
            </a:pPr>
            <a:endParaRPr lang="en-US" sz="1600">
              <a:solidFill>
                <a:srgbClr val="000000"/>
              </a:solidFill>
            </a:endParaRPr>
          </a:p>
        </p:txBody>
      </p:sp>
      <p:pic>
        <p:nvPicPr>
          <p:cNvPr id="15" name="Picture 4" descr="http://upload.wikimedia.org/wikipedia/commons/thumb/8/82/Seal_of_Massachusetts.svg/2000px-Seal_of_Massachusetts.svg.png"/>
          <p:cNvPicPr>
            <a:picLocks noChangeAspect="1" noChangeArrowheads="1"/>
          </p:cNvPicPr>
          <p:nvPr/>
        </p:nvPicPr>
        <p:blipFill>
          <a:blip r:embed="rId5" cstate="print">
            <a:duotone>
              <a:schemeClr val="bg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421967" y="2029603"/>
            <a:ext cx="2075338" cy="2075215"/>
          </a:xfrm>
          <a:prstGeom prst="rect">
            <a:avLst/>
          </a:prstGeom>
          <a:noFill/>
          <a:effectLst>
            <a:outerShdw blurRad="889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
        <p:nvSpPr>
          <p:cNvPr id="9" name="McK Disclaimer"/>
          <p:cNvSpPr>
            <a:spLocks noChangeArrowheads="1"/>
          </p:cNvSpPr>
          <p:nvPr userDrawn="1"/>
        </p:nvSpPr>
        <p:spPr bwMode="auto">
          <a:xfrm>
            <a:off x="2693796" y="5983586"/>
            <a:ext cx="5121275" cy="153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b">
            <a:spAutoFit/>
          </a:bodyPr>
          <a:lstStyle/>
          <a:p>
            <a:pPr defTabSz="803755" eaLnBrk="0" hangingPunct="0"/>
            <a:r>
              <a:rPr lang="en-US" sz="1000">
                <a:solidFill>
                  <a:schemeClr val="tx2"/>
                </a:solidFill>
                <a:ea typeface="ＭＳ Ｐゴシック"/>
              </a:rPr>
              <a:t>CONFIDENTIAL; FOR POLICY DEVELOPMENT PURPOSES ONLY</a:t>
            </a:r>
          </a:p>
        </p:txBody>
      </p:sp>
      <p:sp>
        <p:nvSpPr>
          <p:cNvPr id="4" name="Content Placeholder 3"/>
          <p:cNvSpPr>
            <a:spLocks noGrp="1"/>
          </p:cNvSpPr>
          <p:nvPr>
            <p:ph sz="quarter" idx="10" hasCustomPrompt="1"/>
          </p:nvPr>
        </p:nvSpPr>
        <p:spPr>
          <a:xfrm>
            <a:off x="2693796" y="4940989"/>
            <a:ext cx="3344854" cy="215444"/>
          </a:xfrm>
        </p:spPr>
        <p:txBody>
          <a:bodyPr/>
          <a:lstStyle>
            <a:lvl1pPr>
              <a:defRPr sz="1400" b="1" baseline="0">
                <a:solidFill>
                  <a:schemeClr val="tx2"/>
                </a:solidFill>
              </a:defRPr>
            </a:lvl1pPr>
            <a:lvl3pPr>
              <a:defRPr/>
            </a:lvl3pPr>
          </a:lstStyle>
          <a:p>
            <a:pPr lvl="0"/>
            <a:r>
              <a:rPr lang="en-US"/>
              <a:t>Click to edit Master subtitle style</a:t>
            </a:r>
          </a:p>
        </p:txBody>
      </p:sp>
    </p:spTree>
    <p:extLst>
      <p:ext uri="{BB962C8B-B14F-4D97-AF65-F5344CB8AC3E}">
        <p14:creationId xmlns:p14="http://schemas.microsoft.com/office/powerpoint/2010/main" val="33989320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cSld name="2_Title only">
    <p:spTree>
      <p:nvGrpSpPr>
        <p:cNvPr id="1" name=""/>
        <p:cNvGrpSpPr/>
        <p:nvPr/>
      </p:nvGrpSpPr>
      <p:grpSpPr>
        <a:xfrm>
          <a:off x="0" y="0"/>
          <a:ext cx="0" cy="0"/>
          <a:chOff x="0" y="0"/>
          <a:chExt cx="0" cy="0"/>
        </a:xfrm>
      </p:grpSpPr>
      <p:graphicFrame>
        <p:nvGraphicFramePr>
          <p:cNvPr id="7" name="Object 6" hidden="1"/>
          <p:cNvGraphicFramePr>
            <a:graphicFrameLocks noChangeAspect="1"/>
          </p:cNvGraphicFramePr>
          <p:nvPr>
            <p:custDataLst>
              <p:tags r:id="rId1"/>
            </p:custDataLst>
            <p:extLst>
              <p:ext uri="{D42A27DB-BD31-4B8C-83A1-F6EECF244321}">
                <p14:modId xmlns:p14="http://schemas.microsoft.com/office/powerpoint/2010/main" val="450667363"/>
              </p:ext>
            </p:extLst>
          </p:nvPr>
        </p:nvGraphicFramePr>
        <p:xfrm>
          <a:off x="1589" y="1588"/>
          <a:ext cx="1588" cy="1588"/>
        </p:xfrm>
        <a:graphic>
          <a:graphicData uri="http://schemas.openxmlformats.org/presentationml/2006/ole">
            <mc:AlternateContent xmlns:mc="http://schemas.openxmlformats.org/markup-compatibility/2006">
              <mc:Choice xmlns:v="urn:schemas-microsoft-com:vml" Requires="v">
                <p:oleObj name="think-cell Slide" r:id="rId5" imgW="270" imgH="270" progId="TCLayout.ActiveDocument.1">
                  <p:embed/>
                </p:oleObj>
              </mc:Choice>
              <mc:Fallback>
                <p:oleObj name="think-cell Slide" r:id="rId5" imgW="270" imgH="270" progId="TCLayout.ActiveDocument.1">
                  <p:embed/>
                  <p:pic>
                    <p:nvPicPr>
                      <p:cNvPr id="7" name="Object 6" hidden="1"/>
                      <p:cNvPicPr/>
                      <p:nvPr/>
                    </p:nvPicPr>
                    <p:blipFill>
                      <a:blip r:embed="rId6"/>
                      <a:stretch>
                        <a:fillRect/>
                      </a:stretch>
                    </p:blipFill>
                    <p:spPr>
                      <a:xfrm>
                        <a:off x="1589" y="1588"/>
                        <a:ext cx="1588" cy="1588"/>
                      </a:xfrm>
                      <a:prstGeom prst="rect">
                        <a:avLst/>
                      </a:prstGeom>
                    </p:spPr>
                  </p:pic>
                </p:oleObj>
              </mc:Fallback>
            </mc:AlternateContent>
          </a:graphicData>
        </a:graphic>
      </p:graphicFrame>
      <p:sp>
        <p:nvSpPr>
          <p:cNvPr id="5" name="Rectangle 4" hidden="1"/>
          <p:cNvSpPr/>
          <p:nvPr>
            <p:custDataLst>
              <p:tags r:id="rId2"/>
            </p:custDataLst>
          </p:nvPr>
        </p:nvSpPr>
        <p:spPr>
          <a:xfrm>
            <a:off x="1"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marL="0" lvl="0" indent="0" algn="ctr" eaLnBrk="1"/>
            <a:endParaRPr lang="en-US" sz="1425" b="1" i="0" baseline="0">
              <a:latin typeface="Arial"/>
              <a:ea typeface="+mj-ea"/>
              <a:cs typeface="Arial"/>
              <a:sym typeface="Arial"/>
            </a:endParaRPr>
          </a:p>
        </p:txBody>
      </p:sp>
      <p:sp>
        <p:nvSpPr>
          <p:cNvPr id="2" name="Title 1"/>
          <p:cNvSpPr>
            <a:spLocks noGrp="1"/>
          </p:cNvSpPr>
          <p:nvPr>
            <p:ph type="title"/>
          </p:nvPr>
        </p:nvSpPr>
        <p:spPr/>
        <p:txBody>
          <a:bodyPr vert="horz"/>
          <a:lstStyle/>
          <a:p>
            <a:r>
              <a:rPr lang="en-US"/>
              <a:t>Click to edit Master title style</a:t>
            </a:r>
          </a:p>
        </p:txBody>
      </p:sp>
      <p:sp>
        <p:nvSpPr>
          <p:cNvPr id="4" name="Text Placeholder 3"/>
          <p:cNvSpPr>
            <a:spLocks noGrp="1"/>
          </p:cNvSpPr>
          <p:nvPr>
            <p:ph type="body" sz="quarter" idx="10"/>
          </p:nvPr>
        </p:nvSpPr>
        <p:spPr>
          <a:xfrm>
            <a:off x="609600" y="1143002"/>
            <a:ext cx="7924800" cy="1115690"/>
          </a:xfrm>
        </p:spPr>
        <p:txBody>
          <a:bodyPr wrap="square"/>
          <a:lstStyle>
            <a:lvl1pPr>
              <a:defRPr sz="1050"/>
            </a:lvl1pPr>
            <a:lvl2pPr>
              <a:defRPr sz="1050"/>
            </a:lvl2pPr>
            <a:lvl3pPr>
              <a:defRPr sz="1050"/>
            </a:lvl3pPr>
            <a:lvl4pPr>
              <a:defRPr sz="1050"/>
            </a:lvl4pPr>
            <a:lvl5pPr>
              <a:defRPr sz="105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Rectangle 7" hidden="1">
            <a:extLst>
              <a:ext uri="{FF2B5EF4-FFF2-40B4-BE49-F238E27FC236}">
                <a16:creationId xmlns:a16="http://schemas.microsoft.com/office/drawing/2014/main" id="{FB97E79A-AE11-41CF-9487-B170F0D2AA74}"/>
              </a:ext>
            </a:extLst>
          </p:cNvPr>
          <p:cNvSpPr/>
          <p:nvPr userDrawn="1">
            <p:custDataLst>
              <p:tags r:id="rId3"/>
            </p:custDataLst>
          </p:nvPr>
        </p:nvSpPr>
        <p:spPr>
          <a:xfrm>
            <a:off x="1"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marL="0" lvl="0" indent="0" algn="ctr" eaLnBrk="1"/>
            <a:endParaRPr lang="en-US" sz="1425" b="1" i="0" baseline="0">
              <a:latin typeface="Arial"/>
              <a:ea typeface="+mj-ea"/>
              <a:cs typeface="Arial"/>
              <a:sym typeface="Arial"/>
            </a:endParaRPr>
          </a:p>
        </p:txBody>
      </p:sp>
    </p:spTree>
    <p:extLst>
      <p:ext uri="{BB962C8B-B14F-4D97-AF65-F5344CB8AC3E}">
        <p14:creationId xmlns:p14="http://schemas.microsoft.com/office/powerpoint/2010/main" val="18850790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cSld name="Shadow Box">
    <p:spTree>
      <p:nvGrpSpPr>
        <p:cNvPr id="1" name=""/>
        <p:cNvGrpSpPr/>
        <p:nvPr/>
      </p:nvGrpSpPr>
      <p:grpSpPr>
        <a:xfrm>
          <a:off x="0" y="0"/>
          <a:ext cx="0" cy="0"/>
          <a:chOff x="0" y="0"/>
          <a:chExt cx="0" cy="0"/>
        </a:xfrm>
      </p:grpSpPr>
      <p:graphicFrame>
        <p:nvGraphicFramePr>
          <p:cNvPr id="7" name="Object 6" hidden="1"/>
          <p:cNvGraphicFramePr>
            <a:graphicFrameLocks noChangeAspect="1"/>
          </p:cNvGraphicFramePr>
          <p:nvPr>
            <p:custDataLst>
              <p:tags r:id="rId1"/>
            </p:custDataLst>
            <p:extLst>
              <p:ext uri="{D42A27DB-BD31-4B8C-83A1-F6EECF244321}">
                <p14:modId xmlns:p14="http://schemas.microsoft.com/office/powerpoint/2010/main" val="2410711250"/>
              </p:ext>
            </p:extLst>
          </p:nvPr>
        </p:nvGraphicFramePr>
        <p:xfrm>
          <a:off x="1589" y="1588"/>
          <a:ext cx="1588" cy="1588"/>
        </p:xfrm>
        <a:graphic>
          <a:graphicData uri="http://schemas.openxmlformats.org/presentationml/2006/ole">
            <mc:AlternateContent xmlns:mc="http://schemas.openxmlformats.org/markup-compatibility/2006">
              <mc:Choice xmlns:v="urn:schemas-microsoft-com:vml" Requires="v">
                <p:oleObj name="think-cell Slide" r:id="rId5" imgW="270" imgH="270" progId="TCLayout.ActiveDocument.1">
                  <p:embed/>
                </p:oleObj>
              </mc:Choice>
              <mc:Fallback>
                <p:oleObj name="think-cell Slide" r:id="rId5" imgW="270" imgH="270" progId="TCLayout.ActiveDocument.1">
                  <p:embed/>
                  <p:pic>
                    <p:nvPicPr>
                      <p:cNvPr id="7" name="Object 6" hidden="1"/>
                      <p:cNvPicPr/>
                      <p:nvPr/>
                    </p:nvPicPr>
                    <p:blipFill>
                      <a:blip r:embed="rId6"/>
                      <a:stretch>
                        <a:fillRect/>
                      </a:stretch>
                    </p:blipFill>
                    <p:spPr>
                      <a:xfrm>
                        <a:off x="1589" y="1588"/>
                        <a:ext cx="1588" cy="1588"/>
                      </a:xfrm>
                      <a:prstGeom prst="rect">
                        <a:avLst/>
                      </a:prstGeom>
                    </p:spPr>
                  </p:pic>
                </p:oleObj>
              </mc:Fallback>
            </mc:AlternateContent>
          </a:graphicData>
        </a:graphic>
      </p:graphicFrame>
      <p:sp>
        <p:nvSpPr>
          <p:cNvPr id="5" name="Rectangle 4" hidden="1"/>
          <p:cNvSpPr/>
          <p:nvPr>
            <p:custDataLst>
              <p:tags r:id="rId2"/>
            </p:custDataLst>
          </p:nvPr>
        </p:nvSpPr>
        <p:spPr>
          <a:xfrm>
            <a:off x="1"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marL="0" lvl="0" indent="0" algn="ctr" eaLnBrk="1"/>
            <a:endParaRPr lang="en-US" sz="1425" b="1" i="0" baseline="0">
              <a:latin typeface="Arial"/>
              <a:ea typeface="+mj-ea"/>
              <a:cs typeface="Arial"/>
              <a:sym typeface="Arial"/>
            </a:endParaRPr>
          </a:p>
        </p:txBody>
      </p:sp>
      <p:sp>
        <p:nvSpPr>
          <p:cNvPr id="2" name="Title 1"/>
          <p:cNvSpPr>
            <a:spLocks noGrp="1"/>
          </p:cNvSpPr>
          <p:nvPr>
            <p:ph type="title"/>
          </p:nvPr>
        </p:nvSpPr>
        <p:spPr/>
        <p:txBody>
          <a:bodyPr vert="horz"/>
          <a:lstStyle/>
          <a:p>
            <a:r>
              <a:rPr lang="en-US"/>
              <a:t>Click to edit Master title style</a:t>
            </a:r>
          </a:p>
        </p:txBody>
      </p:sp>
      <p:sp>
        <p:nvSpPr>
          <p:cNvPr id="6" name="Text Placeholder 5"/>
          <p:cNvSpPr>
            <a:spLocks noGrp="1"/>
          </p:cNvSpPr>
          <p:nvPr>
            <p:ph type="body" sz="quarter" idx="12"/>
          </p:nvPr>
        </p:nvSpPr>
        <p:spPr>
          <a:xfrm>
            <a:off x="1028700" y="1371600"/>
            <a:ext cx="7086600" cy="4343400"/>
          </a:xfrm>
          <a:solidFill>
            <a:schemeClr val="bg1"/>
          </a:solidFill>
          <a:ln>
            <a:solidFill>
              <a:schemeClr val="tx1"/>
            </a:solidFill>
          </a:ln>
          <a:effectLst>
            <a:outerShdw blurRad="50800" dist="38100" dir="2700000" algn="tl" rotWithShape="0">
              <a:prstClr val="black">
                <a:alpha val="40000"/>
              </a:prstClr>
            </a:outerShdw>
          </a:effectLst>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Rectangle 8" hidden="1">
            <a:extLst>
              <a:ext uri="{FF2B5EF4-FFF2-40B4-BE49-F238E27FC236}">
                <a16:creationId xmlns:a16="http://schemas.microsoft.com/office/drawing/2014/main" id="{141E6539-DDF2-4C97-AF0E-028B3197E102}"/>
              </a:ext>
            </a:extLst>
          </p:cNvPr>
          <p:cNvSpPr/>
          <p:nvPr userDrawn="1">
            <p:custDataLst>
              <p:tags r:id="rId3"/>
            </p:custDataLst>
          </p:nvPr>
        </p:nvSpPr>
        <p:spPr>
          <a:xfrm>
            <a:off x="1"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marL="0" lvl="0" indent="0" algn="ctr" eaLnBrk="1"/>
            <a:endParaRPr lang="en-US" sz="1425" b="1" i="0" baseline="0">
              <a:latin typeface="Arial"/>
              <a:ea typeface="+mj-ea"/>
              <a:cs typeface="Arial"/>
              <a:sym typeface="Arial"/>
            </a:endParaRPr>
          </a:p>
        </p:txBody>
      </p:sp>
    </p:spTree>
    <p:extLst>
      <p:ext uri="{BB962C8B-B14F-4D97-AF65-F5344CB8AC3E}">
        <p14:creationId xmlns:p14="http://schemas.microsoft.com/office/powerpoint/2010/main" val="16131453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userDrawn="1">
            <p:custDataLst>
              <p:tags r:id="rId1"/>
            </p:custDataLst>
            <p:extLst>
              <p:ext uri="{D42A27DB-BD31-4B8C-83A1-F6EECF244321}">
                <p14:modId xmlns:p14="http://schemas.microsoft.com/office/powerpoint/2010/main" val="2744280960"/>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Slide" r:id="rId3" imgW="270" imgH="270" progId="TCLayout.ActiveDocument.1">
                  <p:embed/>
                </p:oleObj>
              </mc:Choice>
              <mc:Fallback>
                <p:oleObj name="think-cell Slide" r:id="rId3" imgW="270" imgH="270" progId="TCLayout.ActiveDocument.1">
                  <p:embed/>
                  <p:pic>
                    <p:nvPicPr>
                      <p:cNvPr id="3" name="Object 2" hidden="1"/>
                      <p:cNvPicPr/>
                      <p:nvPr/>
                    </p:nvPicPr>
                    <p:blipFill>
                      <a:blip r:embed="rId4"/>
                      <a:stretch>
                        <a:fillRect/>
                      </a:stretch>
                    </p:blipFill>
                    <p:spPr>
                      <a:xfrm>
                        <a:off x="1588" y="1588"/>
                        <a:ext cx="1587" cy="1587"/>
                      </a:xfrm>
                      <a:prstGeom prst="rect">
                        <a:avLst/>
                      </a:prstGeom>
                    </p:spPr>
                  </p:pic>
                </p:oleObj>
              </mc:Fallback>
            </mc:AlternateContent>
          </a:graphicData>
        </a:graphic>
      </p:graphicFrame>
      <p:sp>
        <p:nvSpPr>
          <p:cNvPr id="2" name="2. Slide Title"/>
          <p:cNvSpPr>
            <a:spLocks noGrp="1"/>
          </p:cNvSpPr>
          <p:nvPr>
            <p:ph type="title"/>
          </p:nvPr>
        </p:nvSpPr>
        <p:spPr/>
        <p:txBody>
          <a:bodyPr/>
          <a:lstStyle>
            <a:lvl1pPr>
              <a:defRPr>
                <a:solidFill>
                  <a:schemeClr val="tx2"/>
                </a:solidFill>
              </a:defRPr>
            </a:lvl1pPr>
          </a:lstStyle>
          <a:p>
            <a:r>
              <a:rPr lang="en-US"/>
              <a:t>Click to edit Master title style</a:t>
            </a:r>
          </a:p>
        </p:txBody>
      </p:sp>
    </p:spTree>
    <p:extLst>
      <p:ext uri="{BB962C8B-B14F-4D97-AF65-F5344CB8AC3E}">
        <p14:creationId xmlns:p14="http://schemas.microsoft.com/office/powerpoint/2010/main" val="41344700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2_ShadowBox">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userDrawn="1">
            <p:custDataLst>
              <p:tags r:id="rId1"/>
            </p:custDataLst>
            <p:extLst>
              <p:ext uri="{D42A27DB-BD31-4B8C-83A1-F6EECF244321}">
                <p14:modId xmlns:p14="http://schemas.microsoft.com/office/powerpoint/2010/main" val="1803819111"/>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Slide" r:id="rId3" imgW="270" imgH="270" progId="TCLayout.ActiveDocument.1">
                  <p:embed/>
                </p:oleObj>
              </mc:Choice>
              <mc:Fallback>
                <p:oleObj name="think-cell Slide" r:id="rId3" imgW="270" imgH="270" progId="TCLayout.ActiveDocument.1">
                  <p:embed/>
                  <p:pic>
                    <p:nvPicPr>
                      <p:cNvPr id="3" name="Object 2" hidden="1"/>
                      <p:cNvPicPr/>
                      <p:nvPr/>
                    </p:nvPicPr>
                    <p:blipFill>
                      <a:blip r:embed="rId4"/>
                      <a:stretch>
                        <a:fillRect/>
                      </a:stretch>
                    </p:blipFill>
                    <p:spPr>
                      <a:xfrm>
                        <a:off x="1588" y="1588"/>
                        <a:ext cx="1587" cy="1587"/>
                      </a:xfrm>
                      <a:prstGeom prst="rect">
                        <a:avLst/>
                      </a:prstGeom>
                    </p:spPr>
                  </p:pic>
                </p:oleObj>
              </mc:Fallback>
            </mc:AlternateContent>
          </a:graphicData>
        </a:graphic>
      </p:graphicFrame>
      <p:sp>
        <p:nvSpPr>
          <p:cNvPr id="2" name="Title 1"/>
          <p:cNvSpPr>
            <a:spLocks noGrp="1"/>
          </p:cNvSpPr>
          <p:nvPr>
            <p:ph type="title"/>
          </p:nvPr>
        </p:nvSpPr>
        <p:spPr/>
        <p:txBody>
          <a:bodyPr/>
          <a:lstStyle>
            <a:lvl1pPr>
              <a:defRPr>
                <a:solidFill>
                  <a:schemeClr val="tx2"/>
                </a:solidFill>
              </a:defRPr>
            </a:lvl1pPr>
          </a:lstStyle>
          <a:p>
            <a:r>
              <a:rPr lang="en-US"/>
              <a:t>Click to edit Master title style</a:t>
            </a:r>
          </a:p>
        </p:txBody>
      </p:sp>
      <p:sp>
        <p:nvSpPr>
          <p:cNvPr id="5" name="Text Placeholder 4"/>
          <p:cNvSpPr>
            <a:spLocks noGrp="1"/>
          </p:cNvSpPr>
          <p:nvPr>
            <p:ph type="body" sz="quarter" idx="10"/>
          </p:nvPr>
        </p:nvSpPr>
        <p:spPr>
          <a:xfrm>
            <a:off x="952500" y="1238250"/>
            <a:ext cx="7239000" cy="4381500"/>
          </a:xfrm>
          <a:solidFill>
            <a:schemeClr val="bg1"/>
          </a:solidFill>
          <a:ln>
            <a:solidFill>
              <a:schemeClr val="tx1"/>
            </a:solidFill>
          </a:ln>
          <a:effectLst>
            <a:outerShdw blurRad="50800" dist="38100" dir="2700000" algn="tl" rotWithShape="0">
              <a:prstClr val="black">
                <a:alpha val="40000"/>
              </a:prstClr>
            </a:outerShdw>
          </a:effectLst>
        </p:spPr>
        <p:txBody>
          <a:bodyPr lIns="137160" tIns="91440" rIns="137160" bIns="9144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6621455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3_Topics">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userDrawn="1">
            <p:custDataLst>
              <p:tags r:id="rId1"/>
            </p:custDataLst>
            <p:extLst>
              <p:ext uri="{D42A27DB-BD31-4B8C-83A1-F6EECF244321}">
                <p14:modId xmlns:p14="http://schemas.microsoft.com/office/powerpoint/2010/main" val="1334311058"/>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Slide" r:id="rId3" imgW="270" imgH="270" progId="TCLayout.ActiveDocument.1">
                  <p:embed/>
                </p:oleObj>
              </mc:Choice>
              <mc:Fallback>
                <p:oleObj name="think-cell Slide" r:id="rId3" imgW="270" imgH="270" progId="TCLayout.ActiveDocument.1">
                  <p:embed/>
                  <p:pic>
                    <p:nvPicPr>
                      <p:cNvPr id="3" name="Object 2" hidden="1"/>
                      <p:cNvPicPr/>
                      <p:nvPr/>
                    </p:nvPicPr>
                    <p:blipFill>
                      <a:blip r:embed="rId4"/>
                      <a:stretch>
                        <a:fillRect/>
                      </a:stretch>
                    </p:blipFill>
                    <p:spPr>
                      <a:xfrm>
                        <a:off x="1588" y="1588"/>
                        <a:ext cx="1587" cy="1587"/>
                      </a:xfrm>
                      <a:prstGeom prst="rect">
                        <a:avLst/>
                      </a:prstGeom>
                    </p:spPr>
                  </p:pic>
                </p:oleObj>
              </mc:Fallback>
            </mc:AlternateContent>
          </a:graphicData>
        </a:graphic>
      </p:graphicFrame>
      <p:sp>
        <p:nvSpPr>
          <p:cNvPr id="2" name="Title 1"/>
          <p:cNvSpPr>
            <a:spLocks noGrp="1"/>
          </p:cNvSpPr>
          <p:nvPr>
            <p:ph type="title"/>
          </p:nvPr>
        </p:nvSpPr>
        <p:spPr/>
        <p:txBody>
          <a:bodyPr/>
          <a:lstStyle>
            <a:lvl1pPr>
              <a:defRPr>
                <a:solidFill>
                  <a:schemeClr val="tx2"/>
                </a:solidFill>
              </a:defRPr>
            </a:lvl1pPr>
          </a:lstStyle>
          <a:p>
            <a:r>
              <a:rPr lang="en-US"/>
              <a:t>Click to edit Master title style</a:t>
            </a:r>
          </a:p>
        </p:txBody>
      </p:sp>
      <p:sp>
        <p:nvSpPr>
          <p:cNvPr id="6" name="Text Placeholder 5"/>
          <p:cNvSpPr>
            <a:spLocks noGrp="1"/>
          </p:cNvSpPr>
          <p:nvPr>
            <p:ph type="body" sz="quarter" idx="10" hasCustomPrompt="1"/>
          </p:nvPr>
        </p:nvSpPr>
        <p:spPr>
          <a:xfrm>
            <a:off x="228600" y="1371600"/>
            <a:ext cx="1737360" cy="990600"/>
          </a:xfrm>
          <a:solidFill>
            <a:schemeClr val="accent2"/>
          </a:solidFill>
        </p:spPr>
        <p:txBody>
          <a:bodyPr anchor="ctr">
            <a:noAutofit/>
          </a:bodyPr>
          <a:lstStyle>
            <a:lvl1pPr algn="ctr">
              <a:defRPr baseline="0"/>
            </a:lvl1pPr>
          </a:lstStyle>
          <a:p>
            <a:pPr lvl="0"/>
            <a:r>
              <a:rPr lang="en-US"/>
              <a:t>Add Text</a:t>
            </a:r>
          </a:p>
        </p:txBody>
      </p:sp>
      <p:sp>
        <p:nvSpPr>
          <p:cNvPr id="18" name="Text Placeholder 5"/>
          <p:cNvSpPr>
            <a:spLocks noGrp="1"/>
          </p:cNvSpPr>
          <p:nvPr>
            <p:ph type="body" sz="quarter" idx="11" hasCustomPrompt="1"/>
          </p:nvPr>
        </p:nvSpPr>
        <p:spPr>
          <a:xfrm>
            <a:off x="228600" y="2565400"/>
            <a:ext cx="1737360" cy="990600"/>
          </a:xfrm>
          <a:solidFill>
            <a:schemeClr val="accent2"/>
          </a:solidFill>
        </p:spPr>
        <p:txBody>
          <a:bodyPr anchor="ctr">
            <a:noAutofit/>
          </a:bodyPr>
          <a:lstStyle>
            <a:lvl1pPr algn="ctr">
              <a:defRPr baseline="0"/>
            </a:lvl1pPr>
          </a:lstStyle>
          <a:p>
            <a:pPr lvl="0"/>
            <a:r>
              <a:rPr lang="en-US"/>
              <a:t>Add Text</a:t>
            </a:r>
          </a:p>
        </p:txBody>
      </p:sp>
      <p:sp>
        <p:nvSpPr>
          <p:cNvPr id="19" name="Text Placeholder 5"/>
          <p:cNvSpPr>
            <a:spLocks noGrp="1"/>
          </p:cNvSpPr>
          <p:nvPr>
            <p:ph type="body" sz="quarter" idx="12" hasCustomPrompt="1"/>
          </p:nvPr>
        </p:nvSpPr>
        <p:spPr>
          <a:xfrm>
            <a:off x="228600" y="3759200"/>
            <a:ext cx="1737360" cy="990600"/>
          </a:xfrm>
          <a:solidFill>
            <a:schemeClr val="accent2"/>
          </a:solidFill>
        </p:spPr>
        <p:txBody>
          <a:bodyPr anchor="ctr">
            <a:noAutofit/>
          </a:bodyPr>
          <a:lstStyle>
            <a:lvl1pPr algn="ctr">
              <a:defRPr baseline="0"/>
            </a:lvl1pPr>
          </a:lstStyle>
          <a:p>
            <a:pPr lvl="0"/>
            <a:r>
              <a:rPr lang="en-US"/>
              <a:t>Add Text</a:t>
            </a:r>
          </a:p>
        </p:txBody>
      </p:sp>
      <p:sp>
        <p:nvSpPr>
          <p:cNvPr id="20" name="Text Placeholder 5"/>
          <p:cNvSpPr>
            <a:spLocks noGrp="1"/>
          </p:cNvSpPr>
          <p:nvPr>
            <p:ph type="body" sz="quarter" idx="13" hasCustomPrompt="1"/>
          </p:nvPr>
        </p:nvSpPr>
        <p:spPr>
          <a:xfrm>
            <a:off x="228600" y="4953000"/>
            <a:ext cx="1737360" cy="990600"/>
          </a:xfrm>
          <a:solidFill>
            <a:schemeClr val="accent2"/>
          </a:solidFill>
        </p:spPr>
        <p:txBody>
          <a:bodyPr anchor="ctr">
            <a:noAutofit/>
          </a:bodyPr>
          <a:lstStyle>
            <a:lvl1pPr algn="ctr">
              <a:defRPr baseline="0"/>
            </a:lvl1pPr>
          </a:lstStyle>
          <a:p>
            <a:pPr lvl="0"/>
            <a:r>
              <a:rPr lang="en-US"/>
              <a:t>Add Text</a:t>
            </a:r>
          </a:p>
        </p:txBody>
      </p:sp>
      <p:sp>
        <p:nvSpPr>
          <p:cNvPr id="24" name="Text Placeholder 23"/>
          <p:cNvSpPr>
            <a:spLocks noGrp="1"/>
          </p:cNvSpPr>
          <p:nvPr>
            <p:ph type="body" sz="quarter" idx="14" hasCustomPrompt="1"/>
          </p:nvPr>
        </p:nvSpPr>
        <p:spPr>
          <a:xfrm>
            <a:off x="2286000" y="990600"/>
            <a:ext cx="1219200" cy="246221"/>
          </a:xfrm>
        </p:spPr>
        <p:txBody>
          <a:bodyPr/>
          <a:lstStyle>
            <a:lvl1pPr>
              <a:defRPr baseline="0"/>
            </a:lvl1pPr>
          </a:lstStyle>
          <a:p>
            <a:pPr lvl="0"/>
            <a:r>
              <a:rPr lang="en-US"/>
              <a:t>Item 1</a:t>
            </a:r>
          </a:p>
        </p:txBody>
      </p:sp>
      <p:sp>
        <p:nvSpPr>
          <p:cNvPr id="25" name="Text Placeholder 23"/>
          <p:cNvSpPr>
            <a:spLocks noGrp="1"/>
          </p:cNvSpPr>
          <p:nvPr>
            <p:ph type="body" sz="quarter" idx="15" hasCustomPrompt="1"/>
          </p:nvPr>
        </p:nvSpPr>
        <p:spPr>
          <a:xfrm>
            <a:off x="4686300" y="990600"/>
            <a:ext cx="1219200" cy="246221"/>
          </a:xfrm>
        </p:spPr>
        <p:txBody>
          <a:bodyPr/>
          <a:lstStyle>
            <a:lvl1pPr>
              <a:defRPr baseline="0"/>
            </a:lvl1pPr>
          </a:lstStyle>
          <a:p>
            <a:pPr lvl="0"/>
            <a:r>
              <a:rPr lang="en-US"/>
              <a:t>Item 2</a:t>
            </a:r>
          </a:p>
        </p:txBody>
      </p:sp>
      <p:sp>
        <p:nvSpPr>
          <p:cNvPr id="26" name="Text Placeholder 23"/>
          <p:cNvSpPr>
            <a:spLocks noGrp="1"/>
          </p:cNvSpPr>
          <p:nvPr>
            <p:ph type="body" sz="quarter" idx="16" hasCustomPrompt="1"/>
          </p:nvPr>
        </p:nvSpPr>
        <p:spPr>
          <a:xfrm>
            <a:off x="7086600" y="990600"/>
            <a:ext cx="1219200" cy="246221"/>
          </a:xfrm>
        </p:spPr>
        <p:txBody>
          <a:bodyPr/>
          <a:lstStyle>
            <a:lvl1pPr>
              <a:defRPr baseline="0"/>
            </a:lvl1pPr>
          </a:lstStyle>
          <a:p>
            <a:pPr lvl="0"/>
            <a:r>
              <a:rPr lang="en-US"/>
              <a:t>Item 3</a:t>
            </a:r>
          </a:p>
        </p:txBody>
      </p:sp>
    </p:spTree>
    <p:extLst>
      <p:ext uri="{BB962C8B-B14F-4D97-AF65-F5344CB8AC3E}">
        <p14:creationId xmlns:p14="http://schemas.microsoft.com/office/powerpoint/2010/main" val="22267003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3_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28644542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4_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245109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userDrawn="1">
  <p:cSld name="Text box">
    <p:spTree>
      <p:nvGrpSpPr>
        <p:cNvPr id="1" name=""/>
        <p:cNvGrpSpPr/>
        <p:nvPr/>
      </p:nvGrpSpPr>
      <p:grpSpPr>
        <a:xfrm>
          <a:off x="0" y="0"/>
          <a:ext cx="0" cy="0"/>
          <a:chOff x="0" y="0"/>
          <a:chExt cx="0" cy="0"/>
        </a:xfrm>
      </p:grpSpPr>
      <p:graphicFrame>
        <p:nvGraphicFramePr>
          <p:cNvPr id="8" name="Object 7" hidden="1"/>
          <p:cNvGraphicFramePr>
            <a:graphicFrameLocks noChangeAspect="1"/>
          </p:cNvGraphicFramePr>
          <p:nvPr userDrawn="1">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270" imgH="270" progId="TCLayout.ActiveDocument.1">
                  <p:embed/>
                </p:oleObj>
              </mc:Choice>
              <mc:Fallback>
                <p:oleObj name="think-cell Slide" r:id="rId4" imgW="270" imgH="270" progId="TCLayout.ActiveDocument.1">
                  <p:embed/>
                  <p:pic>
                    <p:nvPicPr>
                      <p:cNvPr id="8" name="Object 7" hidden="1"/>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7" name="Rectangle 6" hidden="1"/>
          <p:cNvSpPr/>
          <p:nvPr userDrawn="1">
            <p:custDataLst>
              <p:tags r:id="rId2"/>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marL="0" lvl="0" indent="0" algn="ctr" eaLnBrk="1"/>
            <a:endParaRPr lang="en-US" sz="1900" b="1" i="0" baseline="0">
              <a:latin typeface="Arial"/>
              <a:ea typeface="+mj-ea"/>
              <a:cs typeface="Arial"/>
              <a:sym typeface="Arial"/>
            </a:endParaRPr>
          </a:p>
        </p:txBody>
      </p:sp>
      <p:sp>
        <p:nvSpPr>
          <p:cNvPr id="2" name="Title 1"/>
          <p:cNvSpPr>
            <a:spLocks noGrp="1"/>
          </p:cNvSpPr>
          <p:nvPr>
            <p:ph type="title"/>
          </p:nvPr>
        </p:nvSpPr>
        <p:spPr/>
        <p:txBody>
          <a:bodyPr/>
          <a:lstStyle/>
          <a:p>
            <a:r>
              <a:rPr lang="en-US"/>
              <a:t>Click to edit Master title style</a:t>
            </a:r>
          </a:p>
        </p:txBody>
      </p:sp>
      <p:sp>
        <p:nvSpPr>
          <p:cNvPr id="6" name="Text Placeholder 5"/>
          <p:cNvSpPr>
            <a:spLocks noGrp="1"/>
          </p:cNvSpPr>
          <p:nvPr>
            <p:ph type="body" sz="quarter" idx="12"/>
          </p:nvPr>
        </p:nvSpPr>
        <p:spPr>
          <a:xfrm>
            <a:off x="381000" y="914400"/>
            <a:ext cx="2901756" cy="1846659"/>
          </a:xfrm>
        </p:spPr>
        <p:txBody>
          <a:bodyPr wrap="square">
            <a:spAutoFit/>
          </a:bodyPr>
          <a:lstStyle>
            <a:lvl1pPr>
              <a:spcAft>
                <a:spcPts val="1200"/>
              </a:spcAft>
              <a:defRPr/>
            </a:lvl1pPr>
            <a:lvl2pPr>
              <a:spcAft>
                <a:spcPts val="1200"/>
              </a:spcAft>
              <a:defRPr/>
            </a:lvl2pPr>
            <a:lvl3pPr>
              <a:spcAft>
                <a:spcPts val="1200"/>
              </a:spcAft>
              <a:defRPr/>
            </a:lvl3pPr>
            <a:lvl4pPr>
              <a:spcAft>
                <a:spcPts val="1200"/>
              </a:spcAft>
              <a:defRPr/>
            </a:lvl4pPr>
            <a:lvl5pPr>
              <a:spcAft>
                <a:spcPts val="1200"/>
              </a:spcAf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304461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userDrawn="1">
  <p:cSld name="5_Title Only">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userDrawn="1">
            <p:custDataLst>
              <p:tags r:id="rId1"/>
            </p:custDataLst>
          </p:nvPr>
        </p:nvGraphicFramePr>
        <p:xfrm>
          <a:off x="1589" y="1589"/>
          <a:ext cx="1587" cy="1587"/>
        </p:xfrm>
        <a:graphic>
          <a:graphicData uri="http://schemas.openxmlformats.org/presentationml/2006/ole">
            <mc:AlternateContent xmlns:mc="http://schemas.openxmlformats.org/markup-compatibility/2006">
              <mc:Choice xmlns:v="urn:schemas-microsoft-com:vml" Requires="v">
                <p:oleObj name="think-cell Slide" r:id="rId3" imgW="270" imgH="270" progId="TCLayout.ActiveDocument.1">
                  <p:embed/>
                </p:oleObj>
              </mc:Choice>
              <mc:Fallback>
                <p:oleObj name="think-cell Slide" r:id="rId3" imgW="270" imgH="270" progId="TCLayout.ActiveDocument.1">
                  <p:embed/>
                  <p:pic>
                    <p:nvPicPr>
                      <p:cNvPr id="3" name="Object 2" hidden="1"/>
                      <p:cNvPicPr/>
                      <p:nvPr/>
                    </p:nvPicPr>
                    <p:blipFill>
                      <a:blip r:embed="rId4"/>
                      <a:stretch>
                        <a:fillRect/>
                      </a:stretch>
                    </p:blipFill>
                    <p:spPr>
                      <a:xfrm>
                        <a:off x="1589" y="1589"/>
                        <a:ext cx="1587" cy="1587"/>
                      </a:xfrm>
                      <a:prstGeom prst="rect">
                        <a:avLst/>
                      </a:prstGeom>
                    </p:spPr>
                  </p:pic>
                </p:oleObj>
              </mc:Fallback>
            </mc:AlternateContent>
          </a:graphicData>
        </a:graphic>
      </p:graphicFrame>
      <p:sp>
        <p:nvSpPr>
          <p:cNvPr id="2" name="2. Slide Title"/>
          <p:cNvSpPr>
            <a:spLocks noGrp="1"/>
          </p:cNvSpPr>
          <p:nvPr>
            <p:ph type="title"/>
          </p:nvPr>
        </p:nvSpPr>
        <p:spPr/>
        <p:txBody>
          <a:bodyPr/>
          <a:lstStyle>
            <a:lvl1pPr>
              <a:defRPr>
                <a:solidFill>
                  <a:schemeClr val="tx2"/>
                </a:solidFill>
              </a:defRPr>
            </a:lvl1pPr>
          </a:lstStyle>
          <a:p>
            <a:r>
              <a:rPr lang="en-US"/>
              <a:t>Click to edit Master title style</a:t>
            </a:r>
          </a:p>
        </p:txBody>
      </p:sp>
      <p:sp>
        <p:nvSpPr>
          <p:cNvPr id="4" name="Slide Number Placeholder 1">
            <a:extLst>
              <a:ext uri="{FF2B5EF4-FFF2-40B4-BE49-F238E27FC236}">
                <a16:creationId xmlns:a16="http://schemas.microsoft.com/office/drawing/2014/main" id="{452BD68F-0B58-4A4E-8874-D563CE45A8A1}"/>
              </a:ext>
            </a:extLst>
          </p:cNvPr>
          <p:cNvSpPr>
            <a:spLocks noGrp="1"/>
          </p:cNvSpPr>
          <p:nvPr>
            <p:ph type="sldNum" sz="quarter" idx="4294967295"/>
          </p:nvPr>
        </p:nvSpPr>
        <p:spPr>
          <a:xfrm>
            <a:off x="8595968" y="6593207"/>
            <a:ext cx="548033" cy="259998"/>
          </a:xfrm>
          <a:prstGeom prst="rect">
            <a:avLst/>
          </a:prstGeom>
        </p:spPr>
        <p:txBody>
          <a:bodyPr/>
          <a:lstStyle>
            <a:lvl1pPr algn="ctr">
              <a:defRPr/>
            </a:lvl1pPr>
          </a:lstStyle>
          <a:p>
            <a:fld id="{1B845CE2-52C6-D640-906F-6FEE9CFEE2EC}" type="slidenum">
              <a:rPr lang="en-US" sz="1020" smtClean="0"/>
              <a:pPr/>
              <a:t>‹#›</a:t>
            </a:fld>
            <a:endParaRPr lang="en-US" sz="1020"/>
          </a:p>
        </p:txBody>
      </p:sp>
    </p:spTree>
    <p:extLst>
      <p:ext uri="{BB962C8B-B14F-4D97-AF65-F5344CB8AC3E}">
        <p14:creationId xmlns:p14="http://schemas.microsoft.com/office/powerpoint/2010/main" val="1087875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title">
  <p:cSld name="1_Title Slide">
    <p:spTree>
      <p:nvGrpSpPr>
        <p:cNvPr id="1" name=""/>
        <p:cNvGrpSpPr/>
        <p:nvPr/>
      </p:nvGrpSpPr>
      <p:grpSpPr>
        <a:xfrm>
          <a:off x="0" y="0"/>
          <a:ext cx="0" cy="0"/>
          <a:chOff x="0" y="0"/>
          <a:chExt cx="0" cy="0"/>
        </a:xfrm>
      </p:grpSpPr>
      <p:graphicFrame>
        <p:nvGraphicFramePr>
          <p:cNvPr id="12" name="Object 11" hidden="1"/>
          <p:cNvGraphicFramePr>
            <a:graphicFrameLocks noChangeAspect="1"/>
          </p:cNvGraphicFramePr>
          <p:nvPr>
            <p:custDataLst>
              <p:tags r:id="rId1"/>
            </p:custDataLst>
            <p:extLst>
              <p:ext uri="{D42A27DB-BD31-4B8C-83A1-F6EECF244321}">
                <p14:modId xmlns:p14="http://schemas.microsoft.com/office/powerpoint/2010/main" val="128243609"/>
              </p:ext>
            </p:extLst>
          </p:nvPr>
        </p:nvGraphicFramePr>
        <p:xfrm>
          <a:off x="1589" y="1588"/>
          <a:ext cx="1588" cy="1588"/>
        </p:xfrm>
        <a:graphic>
          <a:graphicData uri="http://schemas.openxmlformats.org/presentationml/2006/ole">
            <mc:AlternateContent xmlns:mc="http://schemas.openxmlformats.org/markup-compatibility/2006">
              <mc:Choice xmlns:v="urn:schemas-microsoft-com:vml" Requires="v">
                <p:oleObj name="think-cell Slide" r:id="rId5" imgW="270" imgH="270" progId="TCLayout.ActiveDocument.1">
                  <p:embed/>
                </p:oleObj>
              </mc:Choice>
              <mc:Fallback>
                <p:oleObj name="think-cell Slide" r:id="rId5" imgW="270" imgH="270" progId="TCLayout.ActiveDocument.1">
                  <p:embed/>
                  <p:pic>
                    <p:nvPicPr>
                      <p:cNvPr id="12" name="Object 11" hidden="1"/>
                      <p:cNvPicPr/>
                      <p:nvPr/>
                    </p:nvPicPr>
                    <p:blipFill>
                      <a:blip r:embed="rId6"/>
                      <a:stretch>
                        <a:fillRect/>
                      </a:stretch>
                    </p:blipFill>
                    <p:spPr>
                      <a:xfrm>
                        <a:off x="1589" y="1588"/>
                        <a:ext cx="1588" cy="1588"/>
                      </a:xfrm>
                      <a:prstGeom prst="rect">
                        <a:avLst/>
                      </a:prstGeom>
                    </p:spPr>
                  </p:pic>
                </p:oleObj>
              </mc:Fallback>
            </mc:AlternateContent>
          </a:graphicData>
        </a:graphic>
      </p:graphicFrame>
      <p:sp>
        <p:nvSpPr>
          <p:cNvPr id="11" name="Rectangle 10" hidden="1"/>
          <p:cNvSpPr/>
          <p:nvPr>
            <p:custDataLst>
              <p:tags r:id="rId2"/>
            </p:custDataLst>
          </p:nvPr>
        </p:nvSpPr>
        <p:spPr>
          <a:xfrm>
            <a:off x="1"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marL="0" lvl="0" indent="0" algn="ctr" eaLnBrk="1"/>
            <a:endParaRPr lang="en-US" sz="2100" b="1" i="0" baseline="0">
              <a:latin typeface="Arial"/>
              <a:ea typeface="+mj-ea"/>
              <a:cs typeface="Arial"/>
              <a:sym typeface="Arial"/>
            </a:endParaRPr>
          </a:p>
        </p:txBody>
      </p:sp>
      <p:sp>
        <p:nvSpPr>
          <p:cNvPr id="2" name="Title 1"/>
          <p:cNvSpPr>
            <a:spLocks noGrp="1"/>
          </p:cNvSpPr>
          <p:nvPr>
            <p:ph type="ctrTitle"/>
          </p:nvPr>
        </p:nvSpPr>
        <p:spPr>
          <a:xfrm>
            <a:off x="2688337" y="2724914"/>
            <a:ext cx="4956485" cy="323165"/>
          </a:xfrm>
        </p:spPr>
        <p:txBody>
          <a:bodyPr vert="horz" wrap="square" lIns="0" tIns="0" rIns="0" bIns="0">
            <a:spAutoFit/>
          </a:bodyPr>
          <a:lstStyle>
            <a:lvl1pPr algn="l">
              <a:defRPr sz="2100">
                <a:latin typeface="Arial" panose="020B0604020202020204" pitchFamily="34" charset="0"/>
                <a:cs typeface="Arial" panose="020B0604020202020204" pitchFamily="34" charset="0"/>
              </a:defRPr>
            </a:lvl1pPr>
          </a:lstStyle>
          <a:p>
            <a:r>
              <a:rPr lang="en-US"/>
              <a:t>Click to edit Master title style</a:t>
            </a:r>
          </a:p>
        </p:txBody>
      </p:sp>
      <p:sp>
        <p:nvSpPr>
          <p:cNvPr id="3" name="Subtitle 2"/>
          <p:cNvSpPr>
            <a:spLocks noGrp="1"/>
          </p:cNvSpPr>
          <p:nvPr>
            <p:ph type="subTitle" idx="1"/>
          </p:nvPr>
        </p:nvSpPr>
        <p:spPr>
          <a:xfrm>
            <a:off x="2689603" y="4937760"/>
            <a:ext cx="2781211" cy="161583"/>
          </a:xfrm>
        </p:spPr>
        <p:txBody>
          <a:bodyPr wrap="square" lIns="0" tIns="0" rIns="0" bIns="0">
            <a:spAutoFit/>
          </a:bodyPr>
          <a:lstStyle>
            <a:lvl1pPr marL="0" indent="0" algn="l">
              <a:buNone/>
              <a:defRPr sz="1050" b="1">
                <a:solidFill>
                  <a:schemeClr val="tx2"/>
                </a:solidFill>
                <a:latin typeface="Arial" panose="020B0604020202020204" pitchFamily="34" charset="0"/>
                <a:cs typeface="Arial" panose="020B0604020202020204" pitchFamily="34" charset="0"/>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a:t>Click to edit Master subtitle style</a:t>
            </a:r>
          </a:p>
        </p:txBody>
      </p:sp>
      <p:sp>
        <p:nvSpPr>
          <p:cNvPr id="19" name="TitleTopPlaceholder"/>
          <p:cNvSpPr>
            <a:spLocks noChangeArrowheads="1"/>
          </p:cNvSpPr>
          <p:nvPr/>
        </p:nvSpPr>
        <p:spPr bwMode="ltGray">
          <a:xfrm>
            <a:off x="2125655" y="3246408"/>
            <a:ext cx="2125653" cy="436455"/>
          </a:xfrm>
          <a:prstGeom prst="rect">
            <a:avLst/>
          </a:prstGeom>
          <a:solidFill>
            <a:srgbClr val="5E8BFF">
              <a:alpha val="76863"/>
            </a:srgbClr>
          </a:solidFill>
          <a:ln w="9525">
            <a:noFill/>
            <a:miter lim="800000"/>
            <a:headEnd/>
            <a:tailEnd/>
          </a:ln>
          <a:effectLst/>
        </p:spPr>
        <p:txBody>
          <a:bodyPr wrap="none" lIns="69972" tIns="34986" rIns="69972" bIns="34986" anchor="ctr"/>
          <a:lstStyle/>
          <a:p>
            <a:pPr fontAlgn="base">
              <a:spcBef>
                <a:spcPct val="0"/>
              </a:spcBef>
              <a:spcAft>
                <a:spcPct val="0"/>
              </a:spcAft>
            </a:pPr>
            <a:endParaRPr lang="en-US" sz="1200">
              <a:solidFill>
                <a:srgbClr val="000000"/>
              </a:solidFill>
              <a:latin typeface="Arial"/>
            </a:endParaRPr>
          </a:p>
        </p:txBody>
      </p:sp>
      <p:sp>
        <p:nvSpPr>
          <p:cNvPr id="20" name="TitleTopPlaceholder"/>
          <p:cNvSpPr>
            <a:spLocks noChangeArrowheads="1"/>
          </p:cNvSpPr>
          <p:nvPr/>
        </p:nvSpPr>
        <p:spPr bwMode="ltGray">
          <a:xfrm>
            <a:off x="2" y="3246408"/>
            <a:ext cx="2125653" cy="436455"/>
          </a:xfrm>
          <a:prstGeom prst="rect">
            <a:avLst/>
          </a:prstGeom>
          <a:solidFill>
            <a:srgbClr val="FFC000">
              <a:alpha val="80000"/>
            </a:srgbClr>
          </a:solidFill>
          <a:ln w="9525">
            <a:noFill/>
            <a:miter lim="800000"/>
            <a:headEnd/>
            <a:tailEnd/>
          </a:ln>
          <a:effectLst/>
        </p:spPr>
        <p:txBody>
          <a:bodyPr wrap="none" lIns="69972" tIns="34986" rIns="69972" bIns="34986" anchor="ctr"/>
          <a:lstStyle/>
          <a:p>
            <a:pPr fontAlgn="base">
              <a:spcBef>
                <a:spcPct val="0"/>
              </a:spcBef>
              <a:spcAft>
                <a:spcPct val="0"/>
              </a:spcAft>
            </a:pPr>
            <a:endParaRPr lang="en-US" sz="1200">
              <a:solidFill>
                <a:srgbClr val="000000"/>
              </a:solidFill>
              <a:latin typeface="Arial"/>
            </a:endParaRPr>
          </a:p>
        </p:txBody>
      </p:sp>
      <p:sp>
        <p:nvSpPr>
          <p:cNvPr id="21" name="TitleTopPlaceholder"/>
          <p:cNvSpPr>
            <a:spLocks noChangeArrowheads="1"/>
          </p:cNvSpPr>
          <p:nvPr/>
        </p:nvSpPr>
        <p:spPr bwMode="ltGray">
          <a:xfrm>
            <a:off x="3886006" y="3246408"/>
            <a:ext cx="5257994" cy="436455"/>
          </a:xfrm>
          <a:prstGeom prst="rect">
            <a:avLst/>
          </a:prstGeom>
          <a:solidFill>
            <a:srgbClr val="009900">
              <a:alpha val="68627"/>
            </a:srgbClr>
          </a:solidFill>
          <a:ln w="9525">
            <a:noFill/>
            <a:miter lim="800000"/>
            <a:headEnd/>
            <a:tailEnd/>
          </a:ln>
          <a:effectLst/>
        </p:spPr>
        <p:txBody>
          <a:bodyPr wrap="none" lIns="69972" tIns="34986" rIns="69972" bIns="34986" anchor="ctr"/>
          <a:lstStyle/>
          <a:p>
            <a:pPr fontAlgn="base">
              <a:spcBef>
                <a:spcPct val="0"/>
              </a:spcBef>
              <a:spcAft>
                <a:spcPct val="0"/>
              </a:spcAft>
            </a:pPr>
            <a:endParaRPr lang="en-US" sz="1200">
              <a:solidFill>
                <a:srgbClr val="000000"/>
              </a:solidFill>
              <a:latin typeface="Arial"/>
            </a:endParaRPr>
          </a:p>
        </p:txBody>
      </p:sp>
      <p:pic>
        <p:nvPicPr>
          <p:cNvPr id="22" name="Picture 4" descr="http://upload.wikimedia.org/wikipedia/commons/thumb/8/82/Seal_of_Massachusetts.svg/2000px-Seal_of_Massachusetts.svg.png"/>
          <p:cNvPicPr>
            <a:picLocks noChangeAspect="1" noChangeArrowheads="1"/>
          </p:cNvPicPr>
          <p:nvPr/>
        </p:nvPicPr>
        <p:blipFill>
          <a:blip r:embed="rId7" cstate="print">
            <a:duotone>
              <a:srgbClr val="FFFFFF">
                <a:shade val="45000"/>
                <a:satMod val="135000"/>
              </a:srgbClr>
              <a:prstClr val="white"/>
            </a:duotone>
            <a:extLst>
              <a:ext uri="{28A0092B-C50C-407E-A947-70E740481C1C}">
                <a14:useLocalDpi xmlns:a14="http://schemas.microsoft.com/office/drawing/2010/main" val="0"/>
              </a:ext>
            </a:extLst>
          </a:blip>
          <a:srcRect/>
          <a:stretch>
            <a:fillRect/>
          </a:stretch>
        </p:blipFill>
        <p:spPr bwMode="auto">
          <a:xfrm>
            <a:off x="914400" y="1981201"/>
            <a:ext cx="1635433" cy="2075215"/>
          </a:xfrm>
          <a:prstGeom prst="rect">
            <a:avLst/>
          </a:prstGeom>
          <a:noFill/>
          <a:effectLst>
            <a:outerShdw blurRad="889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
        <p:nvSpPr>
          <p:cNvPr id="23" name="McK Disclaimer"/>
          <p:cNvSpPr>
            <a:spLocks noChangeArrowheads="1"/>
          </p:cNvSpPr>
          <p:nvPr/>
        </p:nvSpPr>
        <p:spPr bwMode="auto">
          <a:xfrm>
            <a:off x="228601" y="6591672"/>
            <a:ext cx="5121275" cy="1154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b">
            <a:spAutoFit/>
          </a:bodyPr>
          <a:lstStyle/>
          <a:p>
            <a:pPr defTabSz="602816" eaLnBrk="0" hangingPunct="0"/>
            <a:r>
              <a:rPr lang="en-US" sz="750">
                <a:solidFill>
                  <a:schemeClr val="tx2"/>
                </a:solidFill>
                <a:latin typeface="Arial"/>
                <a:ea typeface="ＭＳ Ｐゴシック"/>
              </a:rPr>
              <a:t>CONFIDENTIAL; FOR POLICY DEVELOPMENT PURPOSES ONLY</a:t>
            </a:r>
          </a:p>
        </p:txBody>
      </p:sp>
      <p:sp>
        <p:nvSpPr>
          <p:cNvPr id="24" name="McK Disclaimer"/>
          <p:cNvSpPr>
            <a:spLocks noChangeArrowheads="1"/>
          </p:cNvSpPr>
          <p:nvPr/>
        </p:nvSpPr>
        <p:spPr bwMode="auto">
          <a:xfrm>
            <a:off x="2689602" y="4420346"/>
            <a:ext cx="5616198" cy="2308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nchor="b">
            <a:spAutoFit/>
          </a:bodyPr>
          <a:lstStyle/>
          <a:p>
            <a:pPr defTabSz="602816" eaLnBrk="0" hangingPunct="0"/>
            <a:r>
              <a:rPr lang="en-US" sz="1500">
                <a:solidFill>
                  <a:schemeClr val="tx2"/>
                </a:solidFill>
                <a:latin typeface="Arial"/>
                <a:ea typeface="ＭＳ Ｐゴシック"/>
              </a:rPr>
              <a:t>Executive Office of Health and Human Services</a:t>
            </a:r>
          </a:p>
        </p:txBody>
      </p:sp>
      <p:sp>
        <p:nvSpPr>
          <p:cNvPr id="14" name="Rectangle 13" hidden="1">
            <a:extLst>
              <a:ext uri="{FF2B5EF4-FFF2-40B4-BE49-F238E27FC236}">
                <a16:creationId xmlns:a16="http://schemas.microsoft.com/office/drawing/2014/main" id="{88C805FC-BBF2-4866-AB1D-36E17A770CC9}"/>
              </a:ext>
            </a:extLst>
          </p:cNvPr>
          <p:cNvSpPr/>
          <p:nvPr userDrawn="1">
            <p:custDataLst>
              <p:tags r:id="rId3"/>
            </p:custDataLst>
          </p:nvPr>
        </p:nvSpPr>
        <p:spPr>
          <a:xfrm>
            <a:off x="1"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marL="0" lvl="0" indent="0" algn="ctr" eaLnBrk="1"/>
            <a:endParaRPr lang="en-US" sz="2100" b="1" i="0" baseline="0">
              <a:latin typeface="Arial"/>
              <a:ea typeface="+mj-ea"/>
              <a:cs typeface="Arial"/>
              <a:sym typeface="Arial"/>
            </a:endParaRPr>
          </a:p>
        </p:txBody>
      </p:sp>
      <p:sp>
        <p:nvSpPr>
          <p:cNvPr id="15" name="TitleTopPlaceholder">
            <a:extLst>
              <a:ext uri="{FF2B5EF4-FFF2-40B4-BE49-F238E27FC236}">
                <a16:creationId xmlns:a16="http://schemas.microsoft.com/office/drawing/2014/main" id="{F8343338-8AEA-45A1-B109-7D3B22E47FFD}"/>
              </a:ext>
            </a:extLst>
          </p:cNvPr>
          <p:cNvSpPr>
            <a:spLocks noChangeArrowheads="1"/>
          </p:cNvSpPr>
          <p:nvPr userDrawn="1"/>
        </p:nvSpPr>
        <p:spPr bwMode="ltGray">
          <a:xfrm>
            <a:off x="2125655" y="3246408"/>
            <a:ext cx="2125653" cy="436455"/>
          </a:xfrm>
          <a:prstGeom prst="rect">
            <a:avLst/>
          </a:prstGeom>
          <a:solidFill>
            <a:srgbClr val="5E8BFF">
              <a:alpha val="76863"/>
            </a:srgbClr>
          </a:solidFill>
          <a:ln w="9525">
            <a:noFill/>
            <a:miter lim="800000"/>
            <a:headEnd/>
            <a:tailEnd/>
          </a:ln>
          <a:effectLst/>
        </p:spPr>
        <p:txBody>
          <a:bodyPr wrap="none" lIns="69972" tIns="34986" rIns="69972" bIns="34986" anchor="ctr"/>
          <a:lstStyle/>
          <a:p>
            <a:pPr fontAlgn="base">
              <a:spcBef>
                <a:spcPct val="0"/>
              </a:spcBef>
              <a:spcAft>
                <a:spcPct val="0"/>
              </a:spcAft>
            </a:pPr>
            <a:endParaRPr lang="en-US" sz="1200">
              <a:solidFill>
                <a:srgbClr val="000000"/>
              </a:solidFill>
              <a:latin typeface="Arial"/>
            </a:endParaRPr>
          </a:p>
        </p:txBody>
      </p:sp>
      <p:sp>
        <p:nvSpPr>
          <p:cNvPr id="16" name="TitleTopPlaceholder">
            <a:extLst>
              <a:ext uri="{FF2B5EF4-FFF2-40B4-BE49-F238E27FC236}">
                <a16:creationId xmlns:a16="http://schemas.microsoft.com/office/drawing/2014/main" id="{6745ED59-EA93-41B7-BA02-6AAB6E909D9A}"/>
              </a:ext>
            </a:extLst>
          </p:cNvPr>
          <p:cNvSpPr>
            <a:spLocks noChangeArrowheads="1"/>
          </p:cNvSpPr>
          <p:nvPr userDrawn="1"/>
        </p:nvSpPr>
        <p:spPr bwMode="ltGray">
          <a:xfrm>
            <a:off x="2" y="3246408"/>
            <a:ext cx="2125653" cy="436455"/>
          </a:xfrm>
          <a:prstGeom prst="rect">
            <a:avLst/>
          </a:prstGeom>
          <a:solidFill>
            <a:srgbClr val="FFC000">
              <a:alpha val="80000"/>
            </a:srgbClr>
          </a:solidFill>
          <a:ln w="9525">
            <a:noFill/>
            <a:miter lim="800000"/>
            <a:headEnd/>
            <a:tailEnd/>
          </a:ln>
          <a:effectLst/>
        </p:spPr>
        <p:txBody>
          <a:bodyPr wrap="none" lIns="69972" tIns="34986" rIns="69972" bIns="34986" anchor="ctr"/>
          <a:lstStyle/>
          <a:p>
            <a:pPr fontAlgn="base">
              <a:spcBef>
                <a:spcPct val="0"/>
              </a:spcBef>
              <a:spcAft>
                <a:spcPct val="0"/>
              </a:spcAft>
            </a:pPr>
            <a:endParaRPr lang="en-US" sz="1200">
              <a:solidFill>
                <a:srgbClr val="000000"/>
              </a:solidFill>
              <a:latin typeface="Arial"/>
            </a:endParaRPr>
          </a:p>
        </p:txBody>
      </p:sp>
      <p:sp>
        <p:nvSpPr>
          <p:cNvPr id="17" name="TitleTopPlaceholder">
            <a:extLst>
              <a:ext uri="{FF2B5EF4-FFF2-40B4-BE49-F238E27FC236}">
                <a16:creationId xmlns:a16="http://schemas.microsoft.com/office/drawing/2014/main" id="{A29E113F-8B99-48FC-9FA1-0CAEA49C69C6}"/>
              </a:ext>
            </a:extLst>
          </p:cNvPr>
          <p:cNvSpPr>
            <a:spLocks noChangeArrowheads="1"/>
          </p:cNvSpPr>
          <p:nvPr userDrawn="1"/>
        </p:nvSpPr>
        <p:spPr bwMode="ltGray">
          <a:xfrm>
            <a:off x="3886006" y="3246408"/>
            <a:ext cx="5257994" cy="436455"/>
          </a:xfrm>
          <a:prstGeom prst="rect">
            <a:avLst/>
          </a:prstGeom>
          <a:solidFill>
            <a:srgbClr val="009900">
              <a:alpha val="68627"/>
            </a:srgbClr>
          </a:solidFill>
          <a:ln w="9525">
            <a:noFill/>
            <a:miter lim="800000"/>
            <a:headEnd/>
            <a:tailEnd/>
          </a:ln>
          <a:effectLst/>
        </p:spPr>
        <p:txBody>
          <a:bodyPr wrap="none" lIns="69972" tIns="34986" rIns="69972" bIns="34986" anchor="ctr"/>
          <a:lstStyle/>
          <a:p>
            <a:pPr fontAlgn="base">
              <a:spcBef>
                <a:spcPct val="0"/>
              </a:spcBef>
              <a:spcAft>
                <a:spcPct val="0"/>
              </a:spcAft>
            </a:pPr>
            <a:endParaRPr lang="en-US" sz="1200">
              <a:solidFill>
                <a:srgbClr val="000000"/>
              </a:solidFill>
              <a:latin typeface="Arial"/>
            </a:endParaRPr>
          </a:p>
        </p:txBody>
      </p:sp>
      <p:pic>
        <p:nvPicPr>
          <p:cNvPr id="18" name="Picture 4" descr="http://upload.wikimedia.org/wikipedia/commons/thumb/8/82/Seal_of_Massachusetts.svg/2000px-Seal_of_Massachusetts.svg.png">
            <a:extLst>
              <a:ext uri="{FF2B5EF4-FFF2-40B4-BE49-F238E27FC236}">
                <a16:creationId xmlns:a16="http://schemas.microsoft.com/office/drawing/2014/main" id="{5CAF5DF1-3075-4240-95C1-CB71A597996D}"/>
              </a:ext>
            </a:extLst>
          </p:cNvPr>
          <p:cNvPicPr>
            <a:picLocks noChangeAspect="1" noChangeArrowheads="1"/>
          </p:cNvPicPr>
          <p:nvPr userDrawn="1"/>
        </p:nvPicPr>
        <p:blipFill>
          <a:blip r:embed="rId7" cstate="print">
            <a:duotone>
              <a:srgbClr val="FFFFFF">
                <a:shade val="45000"/>
                <a:satMod val="135000"/>
              </a:srgbClr>
              <a:prstClr val="white"/>
            </a:duotone>
            <a:extLst>
              <a:ext uri="{28A0092B-C50C-407E-A947-70E740481C1C}">
                <a14:useLocalDpi xmlns:a14="http://schemas.microsoft.com/office/drawing/2010/main" val="0"/>
              </a:ext>
            </a:extLst>
          </a:blip>
          <a:srcRect/>
          <a:stretch>
            <a:fillRect/>
          </a:stretch>
        </p:blipFill>
        <p:spPr bwMode="auto">
          <a:xfrm>
            <a:off x="914400" y="1981201"/>
            <a:ext cx="1635433" cy="2075215"/>
          </a:xfrm>
          <a:prstGeom prst="rect">
            <a:avLst/>
          </a:prstGeom>
          <a:noFill/>
          <a:effectLst>
            <a:outerShdw blurRad="889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
        <p:nvSpPr>
          <p:cNvPr id="25" name="McK Disclaimer">
            <a:extLst>
              <a:ext uri="{FF2B5EF4-FFF2-40B4-BE49-F238E27FC236}">
                <a16:creationId xmlns:a16="http://schemas.microsoft.com/office/drawing/2014/main" id="{E0414160-91BE-4BFC-934A-3BF0D82CA27E}"/>
              </a:ext>
            </a:extLst>
          </p:cNvPr>
          <p:cNvSpPr>
            <a:spLocks noChangeArrowheads="1"/>
          </p:cNvSpPr>
          <p:nvPr userDrawn="1"/>
        </p:nvSpPr>
        <p:spPr bwMode="auto">
          <a:xfrm>
            <a:off x="228601" y="6591672"/>
            <a:ext cx="5121275" cy="1154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b">
            <a:spAutoFit/>
          </a:bodyPr>
          <a:lstStyle/>
          <a:p>
            <a:pPr defTabSz="602816" eaLnBrk="0" hangingPunct="0"/>
            <a:r>
              <a:rPr lang="en-US" sz="750">
                <a:solidFill>
                  <a:schemeClr val="tx2"/>
                </a:solidFill>
                <a:latin typeface="Arial"/>
                <a:ea typeface="ＭＳ Ｐゴシック"/>
              </a:rPr>
              <a:t>CONFIDENTIAL; FOR POLICY DEVELOPMENT PURPOSES ONLY</a:t>
            </a:r>
          </a:p>
        </p:txBody>
      </p:sp>
      <p:sp>
        <p:nvSpPr>
          <p:cNvPr id="26" name="McK Disclaimer">
            <a:extLst>
              <a:ext uri="{FF2B5EF4-FFF2-40B4-BE49-F238E27FC236}">
                <a16:creationId xmlns:a16="http://schemas.microsoft.com/office/drawing/2014/main" id="{6E781F9A-B81F-4971-A886-D00180585B61}"/>
              </a:ext>
            </a:extLst>
          </p:cNvPr>
          <p:cNvSpPr>
            <a:spLocks noChangeArrowheads="1"/>
          </p:cNvSpPr>
          <p:nvPr userDrawn="1"/>
        </p:nvSpPr>
        <p:spPr bwMode="auto">
          <a:xfrm>
            <a:off x="2689602" y="4420346"/>
            <a:ext cx="5616198" cy="2308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nchor="b">
            <a:spAutoFit/>
          </a:bodyPr>
          <a:lstStyle/>
          <a:p>
            <a:pPr defTabSz="602816" eaLnBrk="0" hangingPunct="0"/>
            <a:r>
              <a:rPr lang="en-US" sz="1500">
                <a:solidFill>
                  <a:schemeClr val="tx2"/>
                </a:solidFill>
                <a:latin typeface="Arial"/>
                <a:ea typeface="ＭＳ Ｐゴシック"/>
              </a:rPr>
              <a:t>Executive Office of Health and Human Services</a:t>
            </a:r>
          </a:p>
        </p:txBody>
      </p:sp>
    </p:spTree>
    <p:extLst>
      <p:ext uri="{BB962C8B-B14F-4D97-AF65-F5344CB8AC3E}">
        <p14:creationId xmlns:p14="http://schemas.microsoft.com/office/powerpoint/2010/main" val="2192947091"/>
      </p:ext>
    </p:extLst>
  </p:cSld>
  <p:clrMapOvr>
    <a:masterClrMapping/>
  </p:clrMapOvr>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ags" Target="../tags/tag2.xml"/><Relationship Id="rId18" Type="http://schemas.openxmlformats.org/officeDocument/2006/relationships/tags" Target="../tags/tag7.xml"/><Relationship Id="rId26" Type="http://schemas.openxmlformats.org/officeDocument/2006/relationships/tags" Target="../tags/tag15.xml"/><Relationship Id="rId3" Type="http://schemas.openxmlformats.org/officeDocument/2006/relationships/slideLayout" Target="../slideLayouts/slideLayout3.xml"/><Relationship Id="rId21" Type="http://schemas.openxmlformats.org/officeDocument/2006/relationships/tags" Target="../tags/tag10.xml"/><Relationship Id="rId7" Type="http://schemas.openxmlformats.org/officeDocument/2006/relationships/slideLayout" Target="../slideLayouts/slideLayout7.xml"/><Relationship Id="rId12" Type="http://schemas.openxmlformats.org/officeDocument/2006/relationships/theme" Target="../theme/theme1.xml"/><Relationship Id="rId17" Type="http://schemas.openxmlformats.org/officeDocument/2006/relationships/tags" Target="../tags/tag6.xml"/><Relationship Id="rId25" Type="http://schemas.openxmlformats.org/officeDocument/2006/relationships/tags" Target="../tags/tag14.xml"/><Relationship Id="rId2" Type="http://schemas.openxmlformats.org/officeDocument/2006/relationships/slideLayout" Target="../slideLayouts/slideLayout2.xml"/><Relationship Id="rId16" Type="http://schemas.openxmlformats.org/officeDocument/2006/relationships/tags" Target="../tags/tag5.xml"/><Relationship Id="rId20" Type="http://schemas.openxmlformats.org/officeDocument/2006/relationships/tags" Target="../tags/tag9.xml"/><Relationship Id="rId29" Type="http://schemas.openxmlformats.org/officeDocument/2006/relationships/oleObject" Target="../embeddings/oleObject1.bin"/><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ags" Target="../tags/tag13.xml"/><Relationship Id="rId5" Type="http://schemas.openxmlformats.org/officeDocument/2006/relationships/slideLayout" Target="../slideLayouts/slideLayout5.xml"/><Relationship Id="rId15" Type="http://schemas.openxmlformats.org/officeDocument/2006/relationships/tags" Target="../tags/tag4.xml"/><Relationship Id="rId23" Type="http://schemas.openxmlformats.org/officeDocument/2006/relationships/tags" Target="../tags/tag12.xml"/><Relationship Id="rId28" Type="http://schemas.openxmlformats.org/officeDocument/2006/relationships/tags" Target="../tags/tag17.xml"/><Relationship Id="rId10" Type="http://schemas.openxmlformats.org/officeDocument/2006/relationships/slideLayout" Target="../slideLayouts/slideLayout10.xml"/><Relationship Id="rId19" Type="http://schemas.openxmlformats.org/officeDocument/2006/relationships/tags" Target="../tags/tag8.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ags" Target="../tags/tag3.xml"/><Relationship Id="rId22" Type="http://schemas.openxmlformats.org/officeDocument/2006/relationships/tags" Target="../tags/tag11.xml"/><Relationship Id="rId27" Type="http://schemas.openxmlformats.org/officeDocument/2006/relationships/tags" Target="../tags/tag16.xml"/><Relationship Id="rId30" Type="http://schemas.openxmlformats.org/officeDocument/2006/relationships/image" Target="../media/image1.emf"/></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bwMode="auto">
      <p:bgPr>
        <a:solidFill>
          <a:schemeClr val="bg1"/>
        </a:solidFill>
        <a:effectLst/>
      </p:bgPr>
    </p:bg>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p:custDataLst>
              <p:tags r:id="rId13"/>
            </p:custDataLst>
            <p:extLst>
              <p:ext uri="{D42A27DB-BD31-4B8C-83A1-F6EECF244321}">
                <p14:modId xmlns:p14="http://schemas.microsoft.com/office/powerpoint/2010/main" val="3237523660"/>
              </p:ext>
            </p:extLst>
          </p:nvPr>
        </p:nvGraphicFramePr>
        <p:xfrm>
          <a:off x="0" y="0"/>
          <a:ext cx="161984" cy="161974"/>
        </p:xfrm>
        <a:graphic>
          <a:graphicData uri="http://schemas.openxmlformats.org/presentationml/2006/ole">
            <mc:AlternateContent xmlns:mc="http://schemas.openxmlformats.org/markup-compatibility/2006">
              <mc:Choice xmlns:v="urn:schemas-microsoft-com:vml" Requires="v">
                <p:oleObj name="think-cell Slide" r:id="rId29" imgW="270" imgH="270" progId="TCLayout.ActiveDocument.1">
                  <p:embed/>
                </p:oleObj>
              </mc:Choice>
              <mc:Fallback>
                <p:oleObj name="think-cell Slide" r:id="rId29" imgW="270" imgH="270" progId="TCLayout.ActiveDocument.1">
                  <p:embed/>
                  <p:pic>
                    <p:nvPicPr>
                      <p:cNvPr id="2" name="Object 1" hidden="1"/>
                      <p:cNvPicPr/>
                      <p:nvPr/>
                    </p:nvPicPr>
                    <p:blipFill>
                      <a:blip r:embed="rId30"/>
                      <a:stretch>
                        <a:fillRect/>
                      </a:stretch>
                    </p:blipFill>
                    <p:spPr>
                      <a:xfrm>
                        <a:off x="0" y="0"/>
                        <a:ext cx="161984" cy="161974"/>
                      </a:xfrm>
                      <a:prstGeom prst="rect">
                        <a:avLst/>
                      </a:prstGeom>
                    </p:spPr>
                  </p:pic>
                </p:oleObj>
              </mc:Fallback>
            </mc:AlternateContent>
          </a:graphicData>
        </a:graphic>
      </p:graphicFrame>
      <p:sp>
        <p:nvSpPr>
          <p:cNvPr id="1036" name="Rectangle 286"/>
          <p:cNvSpPr>
            <a:spLocks noGrp="1" noChangeArrowheads="1"/>
          </p:cNvSpPr>
          <p:nvPr>
            <p:ph type="body" idx="1"/>
          </p:nvPr>
        </p:nvSpPr>
        <p:spPr bwMode="auto">
          <a:xfrm>
            <a:off x="1482156" y="1990667"/>
            <a:ext cx="4389768" cy="1477328"/>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9" name="Title Placeholder 2"/>
          <p:cNvSpPr>
            <a:spLocks noGrp="1" noChangeArrowheads="1"/>
          </p:cNvSpPr>
          <p:nvPr>
            <p:ph type="title"/>
          </p:nvPr>
        </p:nvSpPr>
        <p:spPr bwMode="auto">
          <a:xfrm>
            <a:off x="174945" y="234863"/>
            <a:ext cx="8053675" cy="298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p>
            <a:pPr lvl="0"/>
            <a:r>
              <a:rPr lang="en-US" noProof="0"/>
              <a:t>Click to edit Master title style</a:t>
            </a:r>
          </a:p>
        </p:txBody>
      </p:sp>
      <p:sp>
        <p:nvSpPr>
          <p:cNvPr id="10" name="1. On-page tracker" hidden="1"/>
          <p:cNvSpPr>
            <a:spLocks noChangeArrowheads="1"/>
          </p:cNvSpPr>
          <p:nvPr/>
        </p:nvSpPr>
        <p:spPr bwMode="auto">
          <a:xfrm>
            <a:off x="174944" y="27536"/>
            <a:ext cx="876714" cy="2198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fontAlgn="base">
              <a:spcBef>
                <a:spcPct val="0"/>
              </a:spcBef>
              <a:spcAft>
                <a:spcPct val="0"/>
              </a:spcAft>
            </a:pPr>
            <a:r>
              <a:rPr lang="en-US" sz="1400">
                <a:solidFill>
                  <a:srgbClr val="808080"/>
                </a:solidFill>
              </a:rPr>
              <a:t>TRACKER</a:t>
            </a:r>
          </a:p>
        </p:txBody>
      </p:sp>
      <p:sp>
        <p:nvSpPr>
          <p:cNvPr id="11" name="3. Unit of measure" hidden="1"/>
          <p:cNvSpPr txBox="1">
            <a:spLocks noChangeArrowheads="1"/>
          </p:cNvSpPr>
          <p:nvPr/>
        </p:nvSpPr>
        <p:spPr bwMode="auto">
          <a:xfrm>
            <a:off x="174944" y="542617"/>
            <a:ext cx="8053675" cy="25122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defTabSz="895350">
              <a:defRPr sz="2400">
                <a:solidFill>
                  <a:schemeClr val="tx1"/>
                </a:solidFill>
                <a:latin typeface="Arial" charset="0"/>
              </a:defRPr>
            </a:lvl1pPr>
            <a:lvl2pPr marL="447675" defTabSz="895350">
              <a:defRPr sz="2400">
                <a:solidFill>
                  <a:schemeClr val="tx1"/>
                </a:solidFill>
                <a:latin typeface="Arial" charset="0"/>
              </a:defRPr>
            </a:lvl2pPr>
            <a:lvl3pPr marL="895350" defTabSz="895350">
              <a:defRPr sz="2400">
                <a:solidFill>
                  <a:schemeClr val="tx1"/>
                </a:solidFill>
                <a:latin typeface="Arial" charset="0"/>
              </a:defRPr>
            </a:lvl3pPr>
            <a:lvl4pPr marL="1344613" defTabSz="895350">
              <a:defRPr sz="2400">
                <a:solidFill>
                  <a:schemeClr val="tx1"/>
                </a:solidFill>
                <a:latin typeface="Arial" charset="0"/>
              </a:defRPr>
            </a:lvl4pPr>
            <a:lvl5pPr marL="1792288" defTabSz="895350">
              <a:defRPr sz="2400">
                <a:solidFill>
                  <a:schemeClr val="tx1"/>
                </a:solidFill>
                <a:latin typeface="Arial" charset="0"/>
              </a:defRPr>
            </a:lvl5pPr>
            <a:lvl6pPr marL="2249488" defTabSz="895350" fontAlgn="base">
              <a:spcBef>
                <a:spcPct val="0"/>
              </a:spcBef>
              <a:spcAft>
                <a:spcPct val="0"/>
              </a:spcAft>
              <a:defRPr sz="2400">
                <a:solidFill>
                  <a:schemeClr val="tx1"/>
                </a:solidFill>
                <a:latin typeface="Arial" charset="0"/>
              </a:defRPr>
            </a:lvl6pPr>
            <a:lvl7pPr marL="2706688" defTabSz="895350" fontAlgn="base">
              <a:spcBef>
                <a:spcPct val="0"/>
              </a:spcBef>
              <a:spcAft>
                <a:spcPct val="0"/>
              </a:spcAft>
              <a:defRPr sz="2400">
                <a:solidFill>
                  <a:schemeClr val="tx1"/>
                </a:solidFill>
                <a:latin typeface="Arial" charset="0"/>
              </a:defRPr>
            </a:lvl7pPr>
            <a:lvl8pPr marL="3163888" defTabSz="895350" fontAlgn="base">
              <a:spcBef>
                <a:spcPct val="0"/>
              </a:spcBef>
              <a:spcAft>
                <a:spcPct val="0"/>
              </a:spcAft>
              <a:defRPr sz="2400">
                <a:solidFill>
                  <a:schemeClr val="tx1"/>
                </a:solidFill>
                <a:latin typeface="Arial" charset="0"/>
              </a:defRPr>
            </a:lvl8pPr>
            <a:lvl9pPr marL="3621088" defTabSz="895350" fontAlgn="base">
              <a:spcBef>
                <a:spcPct val="0"/>
              </a:spcBef>
              <a:spcAft>
                <a:spcPct val="0"/>
              </a:spcAft>
              <a:defRPr sz="2400">
                <a:solidFill>
                  <a:schemeClr val="tx1"/>
                </a:solidFill>
                <a:latin typeface="Arial" charset="0"/>
              </a:defRPr>
            </a:lvl9pPr>
          </a:lstStyle>
          <a:p>
            <a:pPr fontAlgn="base">
              <a:spcBef>
                <a:spcPct val="0"/>
              </a:spcBef>
              <a:spcAft>
                <a:spcPct val="0"/>
              </a:spcAft>
              <a:defRPr/>
            </a:pPr>
            <a:r>
              <a:rPr lang="en-US" sz="1600">
                <a:solidFill>
                  <a:srgbClr val="808080"/>
                </a:solidFill>
                <a:latin typeface="Arial"/>
              </a:rPr>
              <a:t>Unit of measure</a:t>
            </a:r>
          </a:p>
        </p:txBody>
      </p:sp>
      <p:grpSp>
        <p:nvGrpSpPr>
          <p:cNvPr id="12" name="Slide Elements" hidden="1"/>
          <p:cNvGrpSpPr>
            <a:grpSpLocks/>
          </p:cNvGrpSpPr>
          <p:nvPr/>
        </p:nvGrpSpPr>
        <p:grpSpPr bwMode="auto">
          <a:xfrm>
            <a:off x="174944" y="6086391"/>
            <a:ext cx="8799129" cy="413035"/>
            <a:chOff x="75" y="3895"/>
            <a:chExt cx="689" cy="255"/>
          </a:xfrm>
        </p:grpSpPr>
        <p:sp>
          <p:nvSpPr>
            <p:cNvPr id="13" name="4. Footnote"/>
            <p:cNvSpPr txBox="1">
              <a:spLocks noChangeArrowheads="1"/>
            </p:cNvSpPr>
            <p:nvPr/>
          </p:nvSpPr>
          <p:spPr bwMode="auto">
            <a:xfrm>
              <a:off x="75" y="3895"/>
              <a:ext cx="689" cy="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nchor="b">
              <a:spAutoFit/>
            </a:bodyPr>
            <a:lstStyle>
              <a:lvl1pPr marL="104775" indent="-104775" defTabSz="895350">
                <a:defRPr sz="2400">
                  <a:solidFill>
                    <a:schemeClr val="tx1"/>
                  </a:solidFill>
                  <a:latin typeface="Arial" charset="0"/>
                </a:defRPr>
              </a:lvl1pPr>
              <a:lvl2pPr marL="1031875" defTabSz="895350">
                <a:defRPr sz="2400">
                  <a:solidFill>
                    <a:schemeClr val="tx1"/>
                  </a:solidFill>
                  <a:latin typeface="Arial" charset="0"/>
                </a:defRPr>
              </a:lvl2pPr>
              <a:lvl3pPr marL="1217613" defTabSz="895350">
                <a:defRPr sz="2400">
                  <a:solidFill>
                    <a:schemeClr val="tx1"/>
                  </a:solidFill>
                  <a:latin typeface="Arial" charset="0"/>
                </a:defRPr>
              </a:lvl3pPr>
              <a:lvl4pPr marL="1404938" defTabSz="895350">
                <a:defRPr sz="2400">
                  <a:solidFill>
                    <a:schemeClr val="tx1"/>
                  </a:solidFill>
                  <a:latin typeface="Arial" charset="0"/>
                </a:defRPr>
              </a:lvl4pPr>
              <a:lvl5pPr marL="1792288" defTabSz="895350">
                <a:defRPr sz="2400">
                  <a:solidFill>
                    <a:schemeClr val="tx1"/>
                  </a:solidFill>
                  <a:latin typeface="Arial" charset="0"/>
                </a:defRPr>
              </a:lvl5pPr>
              <a:lvl6pPr marL="2249488" defTabSz="895350" fontAlgn="base">
                <a:spcBef>
                  <a:spcPct val="0"/>
                </a:spcBef>
                <a:spcAft>
                  <a:spcPct val="0"/>
                </a:spcAft>
                <a:defRPr sz="2400">
                  <a:solidFill>
                    <a:schemeClr val="tx1"/>
                  </a:solidFill>
                  <a:latin typeface="Arial" charset="0"/>
                </a:defRPr>
              </a:lvl6pPr>
              <a:lvl7pPr marL="2706688" defTabSz="895350" fontAlgn="base">
                <a:spcBef>
                  <a:spcPct val="0"/>
                </a:spcBef>
                <a:spcAft>
                  <a:spcPct val="0"/>
                </a:spcAft>
                <a:defRPr sz="2400">
                  <a:solidFill>
                    <a:schemeClr val="tx1"/>
                  </a:solidFill>
                  <a:latin typeface="Arial" charset="0"/>
                </a:defRPr>
              </a:lvl7pPr>
              <a:lvl8pPr marL="3163888" defTabSz="895350" fontAlgn="base">
                <a:spcBef>
                  <a:spcPct val="0"/>
                </a:spcBef>
                <a:spcAft>
                  <a:spcPct val="0"/>
                </a:spcAft>
                <a:defRPr sz="2400">
                  <a:solidFill>
                    <a:schemeClr val="tx1"/>
                  </a:solidFill>
                  <a:latin typeface="Arial" charset="0"/>
                </a:defRPr>
              </a:lvl8pPr>
              <a:lvl9pPr marL="3621088" defTabSz="895350" fontAlgn="base">
                <a:spcBef>
                  <a:spcPct val="0"/>
                </a:spcBef>
                <a:spcAft>
                  <a:spcPct val="0"/>
                </a:spcAft>
                <a:defRPr sz="2400">
                  <a:solidFill>
                    <a:schemeClr val="tx1"/>
                  </a:solidFill>
                  <a:latin typeface="Arial" charset="0"/>
                </a:defRPr>
              </a:lvl9pPr>
            </a:lstStyle>
            <a:p>
              <a:pPr fontAlgn="base">
                <a:spcBef>
                  <a:spcPct val="0"/>
                </a:spcBef>
                <a:spcAft>
                  <a:spcPct val="0"/>
                </a:spcAft>
                <a:defRPr/>
              </a:pPr>
              <a:r>
                <a:rPr lang="en-US" sz="1000">
                  <a:solidFill>
                    <a:srgbClr val="000000"/>
                  </a:solidFill>
                  <a:latin typeface="Arial"/>
                </a:rPr>
                <a:t>1 Footnote</a:t>
              </a:r>
            </a:p>
          </p:txBody>
        </p:sp>
        <p:sp>
          <p:nvSpPr>
            <p:cNvPr id="14" name="5. Source"/>
            <p:cNvSpPr>
              <a:spLocks noChangeArrowheads="1"/>
            </p:cNvSpPr>
            <p:nvPr/>
          </p:nvSpPr>
          <p:spPr bwMode="auto">
            <a:xfrm>
              <a:off x="75" y="4053"/>
              <a:ext cx="689" cy="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nchor="b">
              <a:spAutoFit/>
            </a:bodyPr>
            <a:lstStyle/>
            <a:p>
              <a:pPr marL="621910" indent="-621910" defTabSz="913429" fontAlgn="base">
                <a:spcBef>
                  <a:spcPct val="0"/>
                </a:spcBef>
                <a:spcAft>
                  <a:spcPct val="0"/>
                </a:spcAft>
                <a:tabLst>
                  <a:tab pos="625148" algn="l"/>
                </a:tabLst>
              </a:pPr>
              <a:r>
                <a:rPr lang="en-US" sz="1000">
                  <a:solidFill>
                    <a:srgbClr val="000000"/>
                  </a:solidFill>
                </a:rPr>
                <a:t>SOURCE: Source</a:t>
              </a:r>
            </a:p>
          </p:txBody>
        </p:sp>
      </p:grpSp>
      <p:grpSp>
        <p:nvGrpSpPr>
          <p:cNvPr id="15" name="ACET" hidden="1"/>
          <p:cNvGrpSpPr>
            <a:grpSpLocks/>
          </p:cNvGrpSpPr>
          <p:nvPr/>
        </p:nvGrpSpPr>
        <p:grpSpPr bwMode="auto">
          <a:xfrm>
            <a:off x="1482156" y="1150019"/>
            <a:ext cx="4350892" cy="518318"/>
            <a:chOff x="915" y="710"/>
            <a:chExt cx="2686" cy="320"/>
          </a:xfrm>
        </p:grpSpPr>
        <p:cxnSp>
          <p:nvCxnSpPr>
            <p:cNvPr id="16" name="AutoShape 249"/>
            <p:cNvCxnSpPr>
              <a:cxnSpLocks noChangeShapeType="1"/>
              <a:stCxn id="17" idx="4"/>
              <a:endCxn id="17" idx="6"/>
            </p:cNvCxnSpPr>
            <p:nvPr/>
          </p:nvCxnSpPr>
          <p:spPr bwMode="auto">
            <a:xfrm>
              <a:off x="915" y="1030"/>
              <a:ext cx="2686" cy="0"/>
            </a:xfrm>
            <a:prstGeom prst="straightConnector1">
              <a:avLst/>
            </a:prstGeom>
            <a:noFill/>
            <a:ln w="9525">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7" name="AutoShape 250"/>
            <p:cNvSpPr>
              <a:spLocks noChangeArrowheads="1"/>
            </p:cNvSpPr>
            <p:nvPr/>
          </p:nvSpPr>
          <p:spPr bwMode="auto">
            <a:xfrm>
              <a:off x="915" y="710"/>
              <a:ext cx="2686" cy="320"/>
            </a:xfrm>
            <a:prstGeom prst="leftRightArrow">
              <a:avLst>
                <a:gd name="adj1" fmla="val 100000"/>
                <a:gd name="adj2" fmla="val 0"/>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18288" anchor="b">
              <a:spAutoFit/>
            </a:bodyPr>
            <a:lstStyle/>
            <a:p>
              <a:pPr fontAlgn="base">
                <a:spcBef>
                  <a:spcPct val="0"/>
                </a:spcBef>
                <a:spcAft>
                  <a:spcPct val="0"/>
                </a:spcAft>
              </a:pPr>
              <a:r>
                <a:rPr lang="en-US" sz="1600" b="1">
                  <a:solidFill>
                    <a:srgbClr val="000000"/>
                  </a:solidFill>
                </a:rPr>
                <a:t>Title</a:t>
              </a:r>
            </a:p>
            <a:p>
              <a:pPr fontAlgn="base">
                <a:spcBef>
                  <a:spcPct val="0"/>
                </a:spcBef>
                <a:spcAft>
                  <a:spcPct val="0"/>
                </a:spcAft>
              </a:pPr>
              <a:r>
                <a:rPr lang="en-US" sz="1600">
                  <a:solidFill>
                    <a:srgbClr val="808080"/>
                  </a:solidFill>
                </a:rPr>
                <a:t>Unit of measure</a:t>
              </a:r>
            </a:p>
          </p:txBody>
        </p:sp>
      </p:grpSp>
      <p:grpSp>
        <p:nvGrpSpPr>
          <p:cNvPr id="63" name="LegendBoxes" hidden="1"/>
          <p:cNvGrpSpPr>
            <a:grpSpLocks/>
          </p:cNvGrpSpPr>
          <p:nvPr/>
        </p:nvGrpSpPr>
        <p:grpSpPr bwMode="auto">
          <a:xfrm>
            <a:off x="7449476" y="275439"/>
            <a:ext cx="779144" cy="1017201"/>
            <a:chOff x="4936" y="176"/>
            <a:chExt cx="481" cy="628"/>
          </a:xfrm>
        </p:grpSpPr>
        <p:sp>
          <p:nvSpPr>
            <p:cNvPr id="64" name="Legend1"/>
            <p:cNvSpPr>
              <a:spLocks noChangeArrowheads="1"/>
            </p:cNvSpPr>
            <p:nvPr/>
          </p:nvSpPr>
          <p:spPr bwMode="auto">
            <a:xfrm>
              <a:off x="5096" y="176"/>
              <a:ext cx="321" cy="1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a:solidFill>
                    <a:srgbClr val="000000"/>
                  </a:solidFill>
                </a:rPr>
                <a:t>Legend</a:t>
              </a:r>
            </a:p>
          </p:txBody>
        </p:sp>
        <p:sp>
          <p:nvSpPr>
            <p:cNvPr id="65" name="LegendRectangle1"/>
            <p:cNvSpPr>
              <a:spLocks noChangeArrowheads="1"/>
            </p:cNvSpPr>
            <p:nvPr/>
          </p:nvSpPr>
          <p:spPr bwMode="auto">
            <a:xfrm>
              <a:off x="4936" y="183"/>
              <a:ext cx="104" cy="101"/>
            </a:xfrm>
            <a:prstGeom prst="rect">
              <a:avLst/>
            </a:prstGeom>
            <a:solidFill>
              <a:schemeClr val="accent1"/>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a:solidFill>
                  <a:srgbClr val="000000"/>
                </a:solidFill>
              </a:endParaRPr>
            </a:p>
          </p:txBody>
        </p:sp>
        <p:sp>
          <p:nvSpPr>
            <p:cNvPr id="66" name="Legend2"/>
            <p:cNvSpPr>
              <a:spLocks noChangeArrowheads="1"/>
            </p:cNvSpPr>
            <p:nvPr/>
          </p:nvSpPr>
          <p:spPr bwMode="auto">
            <a:xfrm>
              <a:off x="5096" y="346"/>
              <a:ext cx="321" cy="1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a:solidFill>
                    <a:srgbClr val="000000"/>
                  </a:solidFill>
                </a:rPr>
                <a:t>Legend</a:t>
              </a:r>
            </a:p>
          </p:txBody>
        </p:sp>
        <p:sp>
          <p:nvSpPr>
            <p:cNvPr id="67" name="LegendRectangle2"/>
            <p:cNvSpPr>
              <a:spLocks noChangeArrowheads="1"/>
            </p:cNvSpPr>
            <p:nvPr/>
          </p:nvSpPr>
          <p:spPr bwMode="auto">
            <a:xfrm>
              <a:off x="4936" y="353"/>
              <a:ext cx="104" cy="101"/>
            </a:xfrm>
            <a:prstGeom prst="rect">
              <a:avLst/>
            </a:prstGeom>
            <a:solidFill>
              <a:schemeClr val="accent2"/>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a:solidFill>
                  <a:srgbClr val="000000"/>
                </a:solidFill>
              </a:endParaRPr>
            </a:p>
          </p:txBody>
        </p:sp>
        <p:sp>
          <p:nvSpPr>
            <p:cNvPr id="68" name="Legend3"/>
            <p:cNvSpPr>
              <a:spLocks noChangeArrowheads="1"/>
            </p:cNvSpPr>
            <p:nvPr/>
          </p:nvSpPr>
          <p:spPr bwMode="auto">
            <a:xfrm>
              <a:off x="5096" y="517"/>
              <a:ext cx="321" cy="1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a:solidFill>
                    <a:srgbClr val="000000"/>
                  </a:solidFill>
                </a:rPr>
                <a:t>Legend</a:t>
              </a:r>
            </a:p>
          </p:txBody>
        </p:sp>
        <p:sp>
          <p:nvSpPr>
            <p:cNvPr id="69" name="LegendRectangle3"/>
            <p:cNvSpPr>
              <a:spLocks noChangeArrowheads="1"/>
            </p:cNvSpPr>
            <p:nvPr/>
          </p:nvSpPr>
          <p:spPr bwMode="auto">
            <a:xfrm>
              <a:off x="4936" y="524"/>
              <a:ext cx="104" cy="101"/>
            </a:xfrm>
            <a:prstGeom prst="rect">
              <a:avLst/>
            </a:prstGeom>
            <a:solidFill>
              <a:schemeClr val="hlink"/>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a:solidFill>
                  <a:srgbClr val="000000"/>
                </a:solidFill>
              </a:endParaRPr>
            </a:p>
          </p:txBody>
        </p:sp>
        <p:sp>
          <p:nvSpPr>
            <p:cNvPr id="70" name="Legend4"/>
            <p:cNvSpPr>
              <a:spLocks noChangeArrowheads="1"/>
            </p:cNvSpPr>
            <p:nvPr/>
          </p:nvSpPr>
          <p:spPr bwMode="auto">
            <a:xfrm>
              <a:off x="5096" y="688"/>
              <a:ext cx="321" cy="1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a:solidFill>
                    <a:srgbClr val="000000"/>
                  </a:solidFill>
                </a:rPr>
                <a:t>Legend</a:t>
              </a:r>
            </a:p>
          </p:txBody>
        </p:sp>
        <p:sp>
          <p:nvSpPr>
            <p:cNvPr id="71" name="LegendRectangle4"/>
            <p:cNvSpPr>
              <a:spLocks noChangeArrowheads="1"/>
            </p:cNvSpPr>
            <p:nvPr/>
          </p:nvSpPr>
          <p:spPr bwMode="auto">
            <a:xfrm>
              <a:off x="4936" y="695"/>
              <a:ext cx="104" cy="101"/>
            </a:xfrm>
            <a:prstGeom prst="rect">
              <a:avLst/>
            </a:prstGeom>
            <a:solidFill>
              <a:schemeClr val="folHlink"/>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a:solidFill>
                  <a:srgbClr val="000000"/>
                </a:solidFill>
              </a:endParaRPr>
            </a:p>
          </p:txBody>
        </p:sp>
      </p:grpSp>
      <p:grpSp>
        <p:nvGrpSpPr>
          <p:cNvPr id="72" name="LegendLines" hidden="1"/>
          <p:cNvGrpSpPr>
            <a:grpSpLocks/>
          </p:cNvGrpSpPr>
          <p:nvPr/>
        </p:nvGrpSpPr>
        <p:grpSpPr bwMode="auto">
          <a:xfrm>
            <a:off x="7135228" y="275439"/>
            <a:ext cx="1093393" cy="745084"/>
            <a:chOff x="4750" y="176"/>
            <a:chExt cx="675" cy="460"/>
          </a:xfrm>
        </p:grpSpPr>
        <p:sp>
          <p:nvSpPr>
            <p:cNvPr id="73" name="LineLegend1"/>
            <p:cNvSpPr>
              <a:spLocks noChangeShapeType="1"/>
            </p:cNvSpPr>
            <p:nvPr/>
          </p:nvSpPr>
          <p:spPr bwMode="auto">
            <a:xfrm>
              <a:off x="4750" y="233"/>
              <a:ext cx="288" cy="0"/>
            </a:xfrm>
            <a:prstGeom prst="line">
              <a:avLst/>
            </a:prstGeom>
            <a:noFill/>
            <a:ln w="28575">
              <a:solidFill>
                <a:schemeClr val="accent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1200">
                <a:solidFill>
                  <a:srgbClr val="000000"/>
                </a:solidFill>
              </a:endParaRPr>
            </a:p>
          </p:txBody>
        </p:sp>
        <p:sp>
          <p:nvSpPr>
            <p:cNvPr id="74" name="LineLegend2"/>
            <p:cNvSpPr>
              <a:spLocks noChangeShapeType="1"/>
            </p:cNvSpPr>
            <p:nvPr/>
          </p:nvSpPr>
          <p:spPr bwMode="auto">
            <a:xfrm>
              <a:off x="4750" y="402"/>
              <a:ext cx="288" cy="0"/>
            </a:xfrm>
            <a:prstGeom prst="line">
              <a:avLst/>
            </a:prstGeom>
            <a:noFill/>
            <a:ln w="28575">
              <a:solidFill>
                <a:schemeClr val="accent3"/>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1200">
                <a:solidFill>
                  <a:srgbClr val="000000"/>
                </a:solidFill>
              </a:endParaRPr>
            </a:p>
          </p:txBody>
        </p:sp>
        <p:sp>
          <p:nvSpPr>
            <p:cNvPr id="75" name="LineLegend3"/>
            <p:cNvSpPr>
              <a:spLocks noChangeShapeType="1"/>
            </p:cNvSpPr>
            <p:nvPr/>
          </p:nvSpPr>
          <p:spPr bwMode="auto">
            <a:xfrm>
              <a:off x="4750" y="577"/>
              <a:ext cx="288" cy="0"/>
            </a:xfrm>
            <a:prstGeom prst="line">
              <a:avLst/>
            </a:prstGeom>
            <a:noFill/>
            <a:ln w="28575">
              <a:solidFill>
                <a:schemeClr val="accent3"/>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1200">
                <a:solidFill>
                  <a:srgbClr val="000000"/>
                </a:solidFill>
              </a:endParaRPr>
            </a:p>
          </p:txBody>
        </p:sp>
        <p:sp>
          <p:nvSpPr>
            <p:cNvPr id="76" name="Legend1"/>
            <p:cNvSpPr>
              <a:spLocks noChangeArrowheads="1"/>
            </p:cNvSpPr>
            <p:nvPr/>
          </p:nvSpPr>
          <p:spPr bwMode="auto">
            <a:xfrm>
              <a:off x="5104" y="176"/>
              <a:ext cx="321" cy="1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a:solidFill>
                    <a:srgbClr val="000000"/>
                  </a:solidFill>
                </a:rPr>
                <a:t>Legend</a:t>
              </a:r>
            </a:p>
          </p:txBody>
        </p:sp>
        <p:sp>
          <p:nvSpPr>
            <p:cNvPr id="77" name="Legend2"/>
            <p:cNvSpPr>
              <a:spLocks noChangeArrowheads="1"/>
            </p:cNvSpPr>
            <p:nvPr/>
          </p:nvSpPr>
          <p:spPr bwMode="auto">
            <a:xfrm>
              <a:off x="5104" y="344"/>
              <a:ext cx="321" cy="1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a:solidFill>
                    <a:srgbClr val="000000"/>
                  </a:solidFill>
                </a:rPr>
                <a:t>Legend</a:t>
              </a:r>
            </a:p>
          </p:txBody>
        </p:sp>
        <p:sp>
          <p:nvSpPr>
            <p:cNvPr id="78" name="Legend3"/>
            <p:cNvSpPr>
              <a:spLocks noChangeArrowheads="1"/>
            </p:cNvSpPr>
            <p:nvPr/>
          </p:nvSpPr>
          <p:spPr bwMode="auto">
            <a:xfrm>
              <a:off x="5104" y="520"/>
              <a:ext cx="321" cy="1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a:solidFill>
                    <a:srgbClr val="000000"/>
                  </a:solidFill>
                </a:rPr>
                <a:t>Legend</a:t>
              </a:r>
            </a:p>
          </p:txBody>
        </p:sp>
      </p:grpSp>
      <p:grpSp>
        <p:nvGrpSpPr>
          <p:cNvPr id="79" name="Sticker" hidden="1"/>
          <p:cNvGrpSpPr/>
          <p:nvPr/>
        </p:nvGrpSpPr>
        <p:grpSpPr bwMode="auto">
          <a:xfrm>
            <a:off x="7139991" y="275438"/>
            <a:ext cx="1088630" cy="216680"/>
            <a:chOff x="7673880" y="285750"/>
            <a:chExt cx="1066895" cy="212366"/>
          </a:xfrm>
        </p:grpSpPr>
        <p:sp>
          <p:nvSpPr>
            <p:cNvPr id="80" name="StickerRectangle"/>
            <p:cNvSpPr>
              <a:spLocks noChangeArrowheads="1"/>
            </p:cNvSpPr>
            <p:nvPr/>
          </p:nvSpPr>
          <p:spPr bwMode="auto">
            <a:xfrm>
              <a:off x="7673880" y="285750"/>
              <a:ext cx="1066895" cy="212366"/>
            </a:xfrm>
            <a:prstGeom prst="leftRightArrow">
              <a:avLst>
                <a:gd name="adj1" fmla="val 100000"/>
                <a:gd name="adj2" fmla="val 0"/>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27432" tIns="0" rIns="0" bIns="27432">
              <a:spAutoFit/>
            </a:bodyPr>
            <a:lstStyle/>
            <a:p>
              <a:pPr algn="r" defTabSz="913526" fontAlgn="base">
                <a:spcBef>
                  <a:spcPct val="0"/>
                </a:spcBef>
                <a:spcAft>
                  <a:spcPct val="0"/>
                </a:spcAft>
                <a:buClr>
                  <a:srgbClr val="000000"/>
                </a:buClr>
              </a:pPr>
              <a:r>
                <a:rPr lang="en-US" sz="1200">
                  <a:solidFill>
                    <a:srgbClr val="808080"/>
                  </a:solidFill>
                </a:rPr>
                <a:t>PRELIMINARY</a:t>
              </a:r>
            </a:p>
          </p:txBody>
        </p:sp>
        <p:cxnSp>
          <p:nvCxnSpPr>
            <p:cNvPr id="81" name="AutoShape 31"/>
            <p:cNvCxnSpPr>
              <a:cxnSpLocks noChangeShapeType="1"/>
              <a:stCxn id="80" idx="2"/>
              <a:endCxn id="80" idx="4"/>
            </p:cNvCxnSpPr>
            <p:nvPr/>
          </p:nvCxnSpPr>
          <p:spPr bwMode="auto">
            <a:xfrm>
              <a:off x="7673880" y="285750"/>
              <a:ext cx="0" cy="212366"/>
            </a:xfrm>
            <a:prstGeom prst="straightConnector1">
              <a:avLst/>
            </a:prstGeom>
            <a:noFill/>
            <a:ln w="9525">
              <a:solidFill>
                <a:srgbClr val="808080"/>
              </a:solidFill>
              <a:round/>
              <a:headEnd/>
              <a:tailEnd/>
            </a:ln>
            <a:extLst>
              <a:ext uri="{909E8E84-426E-40DD-AFC4-6F175D3DCCD1}">
                <a14:hiddenFill xmlns:a14="http://schemas.microsoft.com/office/drawing/2010/main">
                  <a:noFill/>
                </a14:hiddenFill>
              </a:ext>
            </a:extLst>
          </p:spPr>
        </p:cxnSp>
        <p:cxnSp>
          <p:nvCxnSpPr>
            <p:cNvPr id="82" name="AutoShape 32"/>
            <p:cNvCxnSpPr>
              <a:cxnSpLocks noChangeShapeType="1"/>
              <a:stCxn id="80" idx="4"/>
              <a:endCxn id="80" idx="6"/>
            </p:cNvCxnSpPr>
            <p:nvPr/>
          </p:nvCxnSpPr>
          <p:spPr bwMode="auto">
            <a:xfrm>
              <a:off x="7673880" y="498116"/>
              <a:ext cx="1066895" cy="0"/>
            </a:xfrm>
            <a:prstGeom prst="straightConnector1">
              <a:avLst/>
            </a:prstGeom>
            <a:noFill/>
            <a:ln w="25400">
              <a:solidFill>
                <a:srgbClr val="808080"/>
              </a:solidFill>
              <a:round/>
              <a:headEnd/>
              <a:tailEnd/>
            </a:ln>
            <a:extLst>
              <a:ext uri="{909E8E84-426E-40DD-AFC4-6F175D3DCCD1}">
                <a14:hiddenFill xmlns:a14="http://schemas.microsoft.com/office/drawing/2010/main">
                  <a:noFill/>
                </a14:hiddenFill>
              </a:ext>
            </a:extLst>
          </p:spPr>
        </p:cxnSp>
      </p:grpSp>
      <p:grpSp>
        <p:nvGrpSpPr>
          <p:cNvPr id="83" name="LegendMoons" hidden="1"/>
          <p:cNvGrpSpPr/>
          <p:nvPr/>
        </p:nvGrpSpPr>
        <p:grpSpPr bwMode="auto">
          <a:xfrm>
            <a:off x="7381273" y="275438"/>
            <a:ext cx="847347" cy="1333054"/>
            <a:chOff x="6655594" y="273840"/>
            <a:chExt cx="830430" cy="1306516"/>
          </a:xfrm>
        </p:grpSpPr>
        <p:grpSp>
          <p:nvGrpSpPr>
            <p:cNvPr id="84" name="MoonLegend1"/>
            <p:cNvGrpSpPr>
              <a:grpSpLocks noChangeAspect="1"/>
            </p:cNvGrpSpPr>
            <p:nvPr>
              <p:custDataLst>
                <p:tags r:id="rId14"/>
              </p:custDataLst>
            </p:nvPr>
          </p:nvGrpSpPr>
          <p:grpSpPr bwMode="auto">
            <a:xfrm>
              <a:off x="6655594" y="273840"/>
              <a:ext cx="209550" cy="209551"/>
              <a:chOff x="4533" y="183"/>
              <a:chExt cx="144" cy="144"/>
            </a:xfrm>
          </p:grpSpPr>
          <p:sp>
            <p:nvSpPr>
              <p:cNvPr id="102" name="Oval 38"/>
              <p:cNvSpPr>
                <a:spLocks noChangeAspect="1" noChangeArrowheads="1"/>
              </p:cNvSpPr>
              <p:nvPr>
                <p:custDataLst>
                  <p:tags r:id="rId27"/>
                </p:custDataLst>
              </p:nvPr>
            </p:nvSpPr>
            <p:spPr bwMode="auto">
              <a:xfrm>
                <a:off x="4533" y="183"/>
                <a:ext cx="144" cy="144"/>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a:solidFill>
                    <a:srgbClr val="000000"/>
                  </a:solidFill>
                </a:endParaRPr>
              </a:p>
            </p:txBody>
          </p:sp>
          <p:sp>
            <p:nvSpPr>
              <p:cNvPr id="103" name="Arc 39"/>
              <p:cNvSpPr>
                <a:spLocks noChangeAspect="1"/>
              </p:cNvSpPr>
              <p:nvPr>
                <p:custDataLst>
                  <p:tags r:id="rId28"/>
                </p:custDataLst>
              </p:nvPr>
            </p:nvSpPr>
            <p:spPr bwMode="auto">
              <a:xfrm>
                <a:off x="4533" y="183"/>
                <a:ext cx="144" cy="144"/>
              </a:xfrm>
              <a:prstGeom prst="arc">
                <a:avLst>
                  <a:gd name="adj1" fmla="val 16200000"/>
                  <a:gd name="adj2" fmla="val 5400000"/>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a:solidFill>
                    <a:srgbClr val="000000"/>
                  </a:solidFill>
                </a:endParaRPr>
              </a:p>
            </p:txBody>
          </p:sp>
        </p:grpSp>
        <p:grpSp>
          <p:nvGrpSpPr>
            <p:cNvPr id="85" name="MoonLegend2"/>
            <p:cNvGrpSpPr>
              <a:grpSpLocks noChangeAspect="1"/>
            </p:cNvGrpSpPr>
            <p:nvPr>
              <p:custDataLst>
                <p:tags r:id="rId15"/>
              </p:custDataLst>
            </p:nvPr>
          </p:nvGrpSpPr>
          <p:grpSpPr bwMode="auto">
            <a:xfrm>
              <a:off x="6655594" y="548081"/>
              <a:ext cx="209550" cy="209551"/>
              <a:chOff x="1694" y="2044"/>
              <a:chExt cx="160" cy="160"/>
            </a:xfrm>
          </p:grpSpPr>
          <p:sp>
            <p:nvSpPr>
              <p:cNvPr id="100" name="Oval 41"/>
              <p:cNvSpPr>
                <a:spLocks noChangeAspect="1" noChangeArrowheads="1"/>
              </p:cNvSpPr>
              <p:nvPr>
                <p:custDataLst>
                  <p:tags r:id="rId25"/>
                </p:custDataLst>
              </p:nvPr>
            </p:nvSpPr>
            <p:spPr bwMode="auto">
              <a:xfrm>
                <a:off x="1694" y="2044"/>
                <a:ext cx="160" cy="160"/>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a:solidFill>
                    <a:srgbClr val="000000"/>
                  </a:solidFill>
                </a:endParaRPr>
              </a:p>
            </p:txBody>
          </p:sp>
          <p:sp>
            <p:nvSpPr>
              <p:cNvPr id="101" name="Arc 42"/>
              <p:cNvSpPr>
                <a:spLocks noChangeAspect="1"/>
              </p:cNvSpPr>
              <p:nvPr>
                <p:custDataLst>
                  <p:tags r:id="rId26"/>
                </p:custDataLst>
              </p:nvPr>
            </p:nvSpPr>
            <p:spPr bwMode="auto">
              <a:xfrm>
                <a:off x="1694" y="2044"/>
                <a:ext cx="160" cy="160"/>
              </a:xfrm>
              <a:prstGeom prst="arc">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a:solidFill>
                    <a:srgbClr val="000000"/>
                  </a:solidFill>
                </a:endParaRPr>
              </a:p>
            </p:txBody>
          </p:sp>
        </p:grpSp>
        <p:grpSp>
          <p:nvGrpSpPr>
            <p:cNvPr id="86" name="MoonLegend4"/>
            <p:cNvGrpSpPr>
              <a:grpSpLocks noChangeAspect="1"/>
            </p:cNvGrpSpPr>
            <p:nvPr>
              <p:custDataLst>
                <p:tags r:id="rId16"/>
              </p:custDataLst>
            </p:nvPr>
          </p:nvGrpSpPr>
          <p:grpSpPr bwMode="auto">
            <a:xfrm>
              <a:off x="6655594" y="1096563"/>
              <a:ext cx="209550" cy="209551"/>
              <a:chOff x="4495" y="1198"/>
              <a:chExt cx="160" cy="160"/>
            </a:xfrm>
          </p:grpSpPr>
          <p:sp>
            <p:nvSpPr>
              <p:cNvPr id="98" name="Oval 47"/>
              <p:cNvSpPr>
                <a:spLocks noChangeAspect="1" noChangeArrowheads="1"/>
              </p:cNvSpPr>
              <p:nvPr>
                <p:custDataLst>
                  <p:tags r:id="rId23"/>
                </p:custDataLst>
              </p:nvPr>
            </p:nvSpPr>
            <p:spPr bwMode="auto">
              <a:xfrm>
                <a:off x="4495" y="1198"/>
                <a:ext cx="160" cy="160"/>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a:solidFill>
                    <a:srgbClr val="000000"/>
                  </a:solidFill>
                </a:endParaRPr>
              </a:p>
            </p:txBody>
          </p:sp>
          <p:sp>
            <p:nvSpPr>
              <p:cNvPr id="99" name="Arc 48"/>
              <p:cNvSpPr>
                <a:spLocks noChangeAspect="1"/>
              </p:cNvSpPr>
              <p:nvPr>
                <p:custDataLst>
                  <p:tags r:id="rId24"/>
                </p:custDataLst>
              </p:nvPr>
            </p:nvSpPr>
            <p:spPr bwMode="auto">
              <a:xfrm>
                <a:off x="4495" y="1198"/>
                <a:ext cx="160" cy="160"/>
              </a:xfrm>
              <a:prstGeom prst="arc">
                <a:avLst>
                  <a:gd name="adj1" fmla="val 16200000"/>
                  <a:gd name="adj2" fmla="val 10800000"/>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a:solidFill>
                    <a:srgbClr val="000000"/>
                  </a:solidFill>
                </a:endParaRPr>
              </a:p>
            </p:txBody>
          </p:sp>
        </p:grpSp>
        <p:grpSp>
          <p:nvGrpSpPr>
            <p:cNvPr id="87" name="MoonLegend5"/>
            <p:cNvGrpSpPr>
              <a:grpSpLocks noChangeAspect="1"/>
            </p:cNvGrpSpPr>
            <p:nvPr>
              <p:custDataLst>
                <p:tags r:id="rId17"/>
              </p:custDataLst>
            </p:nvPr>
          </p:nvGrpSpPr>
          <p:grpSpPr bwMode="auto">
            <a:xfrm>
              <a:off x="6655594" y="1370805"/>
              <a:ext cx="209550" cy="209551"/>
              <a:chOff x="4495" y="1440"/>
              <a:chExt cx="160" cy="160"/>
            </a:xfrm>
          </p:grpSpPr>
          <p:sp>
            <p:nvSpPr>
              <p:cNvPr id="96" name="Oval 50"/>
              <p:cNvSpPr>
                <a:spLocks noChangeAspect="1" noChangeArrowheads="1"/>
              </p:cNvSpPr>
              <p:nvPr>
                <p:custDataLst>
                  <p:tags r:id="rId21"/>
                </p:custDataLst>
              </p:nvPr>
            </p:nvSpPr>
            <p:spPr bwMode="auto">
              <a:xfrm>
                <a:off x="4495" y="1440"/>
                <a:ext cx="160" cy="160"/>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a:solidFill>
                    <a:srgbClr val="000000"/>
                  </a:solidFill>
                </a:endParaRPr>
              </a:p>
            </p:txBody>
          </p:sp>
          <p:sp>
            <p:nvSpPr>
              <p:cNvPr id="97" name="Oval 51"/>
              <p:cNvSpPr>
                <a:spLocks noChangeAspect="1" noChangeArrowheads="1"/>
              </p:cNvSpPr>
              <p:nvPr>
                <p:custDataLst>
                  <p:tags r:id="rId22"/>
                </p:custDataLst>
              </p:nvPr>
            </p:nvSpPr>
            <p:spPr bwMode="auto">
              <a:xfrm>
                <a:off x="4495" y="1440"/>
                <a:ext cx="160" cy="160"/>
              </a:xfrm>
              <a:prstGeom prst="arc">
                <a:avLst>
                  <a:gd name="adj1" fmla="val 16200000"/>
                  <a:gd name="adj2" fmla="val 16200000"/>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a:solidFill>
                    <a:srgbClr val="000000"/>
                  </a:solidFill>
                </a:endParaRPr>
              </a:p>
            </p:txBody>
          </p:sp>
        </p:grpSp>
        <p:sp>
          <p:nvSpPr>
            <p:cNvPr id="88" name="Legend1"/>
            <p:cNvSpPr>
              <a:spLocks noChangeArrowheads="1"/>
            </p:cNvSpPr>
            <p:nvPr/>
          </p:nvSpPr>
          <p:spPr bwMode="auto">
            <a:xfrm>
              <a:off x="6976269" y="286540"/>
              <a:ext cx="509755" cy="1846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a:solidFill>
                    <a:srgbClr val="000000"/>
                  </a:solidFill>
                </a:rPr>
                <a:t>Legend</a:t>
              </a:r>
            </a:p>
          </p:txBody>
        </p:sp>
        <p:sp>
          <p:nvSpPr>
            <p:cNvPr id="89" name="Legend2"/>
            <p:cNvSpPr>
              <a:spLocks noChangeArrowheads="1"/>
            </p:cNvSpPr>
            <p:nvPr/>
          </p:nvSpPr>
          <p:spPr bwMode="auto">
            <a:xfrm>
              <a:off x="6976269" y="561178"/>
              <a:ext cx="509755" cy="1846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a:solidFill>
                    <a:srgbClr val="000000"/>
                  </a:solidFill>
                </a:rPr>
                <a:t>Legend</a:t>
              </a:r>
            </a:p>
          </p:txBody>
        </p:sp>
        <p:sp>
          <p:nvSpPr>
            <p:cNvPr id="90" name="Legend3"/>
            <p:cNvSpPr>
              <a:spLocks noChangeArrowheads="1"/>
            </p:cNvSpPr>
            <p:nvPr/>
          </p:nvSpPr>
          <p:spPr bwMode="auto">
            <a:xfrm>
              <a:off x="6976269" y="835817"/>
              <a:ext cx="509755" cy="1846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a:solidFill>
                    <a:srgbClr val="000000"/>
                  </a:solidFill>
                </a:rPr>
                <a:t>Legend</a:t>
              </a:r>
            </a:p>
          </p:txBody>
        </p:sp>
        <p:sp>
          <p:nvSpPr>
            <p:cNvPr id="91" name="Legend4"/>
            <p:cNvSpPr>
              <a:spLocks noChangeArrowheads="1"/>
            </p:cNvSpPr>
            <p:nvPr/>
          </p:nvSpPr>
          <p:spPr bwMode="auto">
            <a:xfrm>
              <a:off x="6976269" y="1107280"/>
              <a:ext cx="509755" cy="1846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a:solidFill>
                    <a:srgbClr val="000000"/>
                  </a:solidFill>
                </a:rPr>
                <a:t>Legend</a:t>
              </a:r>
            </a:p>
          </p:txBody>
        </p:sp>
        <p:sp>
          <p:nvSpPr>
            <p:cNvPr id="92" name="Legend5"/>
            <p:cNvSpPr>
              <a:spLocks noChangeArrowheads="1"/>
            </p:cNvSpPr>
            <p:nvPr/>
          </p:nvSpPr>
          <p:spPr bwMode="auto">
            <a:xfrm>
              <a:off x="6976269" y="1383505"/>
              <a:ext cx="509755" cy="1846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a:solidFill>
                    <a:srgbClr val="000000"/>
                  </a:solidFill>
                </a:rPr>
                <a:t>Legend</a:t>
              </a:r>
            </a:p>
          </p:txBody>
        </p:sp>
        <p:grpSp>
          <p:nvGrpSpPr>
            <p:cNvPr id="93" name="MoonLegend3"/>
            <p:cNvGrpSpPr>
              <a:grpSpLocks noChangeAspect="1"/>
            </p:cNvGrpSpPr>
            <p:nvPr>
              <p:custDataLst>
                <p:tags r:id="rId18"/>
              </p:custDataLst>
            </p:nvPr>
          </p:nvGrpSpPr>
          <p:grpSpPr bwMode="auto">
            <a:xfrm>
              <a:off x="6655594" y="822322"/>
              <a:ext cx="209550" cy="209551"/>
              <a:chOff x="4495" y="1198"/>
              <a:chExt cx="160" cy="160"/>
            </a:xfrm>
          </p:grpSpPr>
          <p:sp>
            <p:nvSpPr>
              <p:cNvPr id="94" name="Oval 47"/>
              <p:cNvSpPr>
                <a:spLocks noChangeAspect="1" noChangeArrowheads="1"/>
              </p:cNvSpPr>
              <p:nvPr>
                <p:custDataLst>
                  <p:tags r:id="rId19"/>
                </p:custDataLst>
              </p:nvPr>
            </p:nvSpPr>
            <p:spPr bwMode="auto">
              <a:xfrm>
                <a:off x="4495" y="1198"/>
                <a:ext cx="160" cy="160"/>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a:solidFill>
                    <a:srgbClr val="000000"/>
                  </a:solidFill>
                </a:endParaRPr>
              </a:p>
            </p:txBody>
          </p:sp>
          <p:sp>
            <p:nvSpPr>
              <p:cNvPr id="95" name="Arc 48"/>
              <p:cNvSpPr>
                <a:spLocks noChangeAspect="1"/>
              </p:cNvSpPr>
              <p:nvPr>
                <p:custDataLst>
                  <p:tags r:id="rId20"/>
                </p:custDataLst>
              </p:nvPr>
            </p:nvSpPr>
            <p:spPr bwMode="auto">
              <a:xfrm>
                <a:off x="4495" y="1198"/>
                <a:ext cx="160" cy="160"/>
              </a:xfrm>
              <a:prstGeom prst="arc">
                <a:avLst>
                  <a:gd name="adj1" fmla="val 16200000"/>
                  <a:gd name="adj2" fmla="val 5400000"/>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a:solidFill>
                    <a:srgbClr val="000000"/>
                  </a:solidFill>
                </a:endParaRPr>
              </a:p>
            </p:txBody>
          </p:sp>
        </p:grpSp>
      </p:grpSp>
      <p:sp>
        <p:nvSpPr>
          <p:cNvPr id="104" name="Slide Number"/>
          <p:cNvSpPr txBox="1">
            <a:spLocks/>
          </p:cNvSpPr>
          <p:nvPr/>
        </p:nvSpPr>
        <p:spPr bwMode="auto">
          <a:xfrm>
            <a:off x="8839200" y="6610270"/>
            <a:ext cx="160294" cy="157014"/>
          </a:xfrm>
          <a:prstGeom prst="rect">
            <a:avLst/>
          </a:prstGeom>
        </p:spPr>
        <p:txBody>
          <a:bodyPr vert="horz" wrap="none" lIns="0" tIns="0" rIns="0" bIns="0" rtlCol="0" anchor="ctr">
            <a:spAutoFit/>
          </a:bodyPr>
          <a:lstStyle>
            <a:defPPr>
              <a:defRPr lang="en-US"/>
            </a:defPPr>
            <a:lvl1pPr>
              <a:defRPr sz="1000" baseline="0">
                <a:latin typeface="+mn-lt"/>
              </a:defRPr>
            </a:lvl1pPr>
          </a:lstStyle>
          <a:p>
            <a:pPr algn="r" fontAlgn="base">
              <a:spcBef>
                <a:spcPct val="0"/>
              </a:spcBef>
              <a:spcAft>
                <a:spcPct val="0"/>
              </a:spcAft>
            </a:pPr>
            <a:fld id="{42C328C1-A84F-4A39-A664-DBA00541A8C6}" type="slidenum">
              <a:rPr lang="en-US" smtClean="0">
                <a:solidFill>
                  <a:schemeClr val="tx1"/>
                </a:solidFill>
              </a:rPr>
              <a:pPr algn="r" fontAlgn="base">
                <a:spcBef>
                  <a:spcPct val="0"/>
                </a:spcBef>
                <a:spcAft>
                  <a:spcPct val="0"/>
                </a:spcAft>
              </a:pPr>
              <a:t>‹#›</a:t>
            </a:fld>
            <a:endParaRPr lang="en-US">
              <a:solidFill>
                <a:schemeClr val="tx1"/>
              </a:solidFill>
            </a:endParaRPr>
          </a:p>
        </p:txBody>
      </p:sp>
      <p:sp>
        <p:nvSpPr>
          <p:cNvPr id="105" name="TextBox 104"/>
          <p:cNvSpPr txBox="1"/>
          <p:nvPr userDrawn="1"/>
        </p:nvSpPr>
        <p:spPr>
          <a:xfrm>
            <a:off x="5715000" y="6611832"/>
            <a:ext cx="3116490" cy="155451"/>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lvl="0" indent="0" defTabSz="895255" eaLnBrk="1" hangingPunct="1">
              <a:buClr>
                <a:schemeClr val="tx2"/>
              </a:buClr>
              <a:defRPr baseline="0">
                <a:latin typeface="+mn-lt"/>
              </a:defRPr>
            </a:lvl1pPr>
            <a:lvl2pPr marL="193655" lvl="1" indent="-192067" defTabSz="895255" eaLnBrk="1" hangingPunct="1">
              <a:buClr>
                <a:schemeClr val="tx2"/>
              </a:buClr>
              <a:buSzPct val="125000"/>
              <a:buFont typeface="Arial" charset="0"/>
              <a:buChar char="▪"/>
              <a:defRPr baseline="0">
                <a:latin typeface="+mn-lt"/>
              </a:defRPr>
            </a:lvl2pPr>
            <a:lvl3pPr marL="457151" lvl="2" indent="-261910" defTabSz="895255" eaLnBrk="1" hangingPunct="1">
              <a:buClr>
                <a:schemeClr val="tx2"/>
              </a:buClr>
              <a:buSzPct val="120000"/>
              <a:buFont typeface="Arial" charset="0"/>
              <a:buChar char="–"/>
              <a:defRPr baseline="0">
                <a:latin typeface="+mn-lt"/>
              </a:defRPr>
            </a:lvl3pPr>
            <a:lvl4pPr marL="614298" lvl="3" indent="-155558" defTabSz="895255" eaLnBrk="1" hangingPunct="1">
              <a:buClr>
                <a:schemeClr val="tx2"/>
              </a:buClr>
              <a:buSzPct val="120000"/>
              <a:buFont typeface="Arial" charset="0"/>
              <a:buChar char="▫"/>
              <a:defRPr baseline="0">
                <a:latin typeface="+mn-lt"/>
              </a:defRPr>
            </a:lvl4pPr>
            <a:lvl5pPr marL="749728" lvl="4" indent="-130162" defTabSz="895255" eaLnBrk="1" hangingPunct="1">
              <a:buClr>
                <a:schemeClr val="tx2"/>
              </a:buClr>
              <a:buSzPct val="89000"/>
              <a:buFont typeface="Arial" charset="0"/>
              <a:buChar char="-"/>
              <a:defRPr baseline="0">
                <a:latin typeface="+mn-lt"/>
              </a:defRPr>
            </a:lvl5pPr>
            <a:lvl6pPr marL="749728" indent="-130162" defTabSz="895255" fontAlgn="base">
              <a:spcBef>
                <a:spcPct val="0"/>
              </a:spcBef>
              <a:spcAft>
                <a:spcPct val="0"/>
              </a:spcAft>
              <a:buClr>
                <a:schemeClr val="tx2"/>
              </a:buClr>
              <a:buSzPct val="89000"/>
              <a:buFont typeface="Arial" charset="0"/>
              <a:buChar char="-"/>
              <a:defRPr baseline="0">
                <a:latin typeface="+mn-lt"/>
              </a:defRPr>
            </a:lvl6pPr>
            <a:lvl7pPr marL="749728" indent="-130162" defTabSz="895255" fontAlgn="base">
              <a:spcBef>
                <a:spcPct val="0"/>
              </a:spcBef>
              <a:spcAft>
                <a:spcPct val="0"/>
              </a:spcAft>
              <a:buClr>
                <a:schemeClr val="tx2"/>
              </a:buClr>
              <a:buSzPct val="89000"/>
              <a:buFont typeface="Arial" charset="0"/>
              <a:buChar char="-"/>
              <a:defRPr baseline="0">
                <a:latin typeface="+mn-lt"/>
              </a:defRPr>
            </a:lvl7pPr>
            <a:lvl8pPr marL="749728" indent="-130162" defTabSz="895255" fontAlgn="base">
              <a:spcBef>
                <a:spcPct val="0"/>
              </a:spcBef>
              <a:spcAft>
                <a:spcPct val="0"/>
              </a:spcAft>
              <a:buClr>
                <a:schemeClr val="tx2"/>
              </a:buClr>
              <a:buSzPct val="89000"/>
              <a:buFont typeface="Arial" charset="0"/>
              <a:buChar char="-"/>
              <a:defRPr baseline="0">
                <a:latin typeface="+mn-lt"/>
              </a:defRPr>
            </a:lvl8pPr>
            <a:lvl9pPr marL="749728" indent="-130162" defTabSz="895255" fontAlgn="base">
              <a:spcBef>
                <a:spcPct val="0"/>
              </a:spcBef>
              <a:spcAft>
                <a:spcPct val="0"/>
              </a:spcAft>
              <a:buClr>
                <a:schemeClr val="tx2"/>
              </a:buClr>
              <a:buSzPct val="89000"/>
              <a:buFont typeface="Arial" charset="0"/>
              <a:buChar char="-"/>
              <a:defRPr baseline="0">
                <a:latin typeface="+mn-lt"/>
              </a:defRPr>
            </a:lvl9pPr>
          </a:lstStyle>
          <a:p>
            <a:pPr>
              <a:buClr>
                <a:srgbClr val="000000"/>
              </a:buClr>
            </a:pPr>
            <a:r>
              <a:rPr lang="en-US" sz="1000">
                <a:solidFill>
                  <a:schemeClr val="tx1"/>
                </a:solidFill>
              </a:rPr>
              <a:t>Confidential – for policy</a:t>
            </a:r>
            <a:r>
              <a:rPr lang="en-US" sz="1000" baseline="0">
                <a:solidFill>
                  <a:schemeClr val="tx1"/>
                </a:solidFill>
              </a:rPr>
              <a:t> development purposes only   |</a:t>
            </a:r>
            <a:endParaRPr lang="en-US" sz="1000">
              <a:solidFill>
                <a:schemeClr val="tx1"/>
              </a:solidFill>
            </a:endParaRPr>
          </a:p>
        </p:txBody>
      </p:sp>
    </p:spTree>
    <p:extLst>
      <p:ext uri="{BB962C8B-B14F-4D97-AF65-F5344CB8AC3E}">
        <p14:creationId xmlns:p14="http://schemas.microsoft.com/office/powerpoint/2010/main" val="411331900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8" r:id="rId7"/>
    <p:sldLayoutId id="2147483670" r:id="rId8"/>
    <p:sldLayoutId id="2147483671" r:id="rId9"/>
    <p:sldLayoutId id="2147483672" r:id="rId10"/>
    <p:sldLayoutId id="2147483673" r:id="rId11"/>
  </p:sldLayoutIdLst>
  <p:hf hdr="0" ftr="0" dt="0"/>
  <p:txStyles>
    <p:titleStyle>
      <a:lvl1pPr algn="l" defTabSz="913429" rtl="0" eaLnBrk="1" fontAlgn="base" hangingPunct="1">
        <a:spcBef>
          <a:spcPct val="0"/>
        </a:spcBef>
        <a:spcAft>
          <a:spcPct val="0"/>
        </a:spcAft>
        <a:tabLst>
          <a:tab pos="275324" algn="l"/>
        </a:tabLst>
        <a:defRPr sz="1900" b="1" baseline="0">
          <a:solidFill>
            <a:schemeClr val="tx2"/>
          </a:solidFill>
          <a:latin typeface="+mj-lt"/>
          <a:ea typeface="+mj-ea"/>
          <a:cs typeface="+mj-cs"/>
        </a:defRPr>
      </a:lvl1pPr>
      <a:lvl2pPr algn="l" defTabSz="913429" rtl="0" eaLnBrk="1" fontAlgn="base" hangingPunct="1">
        <a:spcBef>
          <a:spcPct val="0"/>
        </a:spcBef>
        <a:spcAft>
          <a:spcPct val="0"/>
        </a:spcAft>
        <a:defRPr sz="1900" b="1">
          <a:solidFill>
            <a:schemeClr val="tx2"/>
          </a:solidFill>
          <a:latin typeface="Arial" charset="0"/>
        </a:defRPr>
      </a:lvl2pPr>
      <a:lvl3pPr algn="l" defTabSz="913429" rtl="0" eaLnBrk="1" fontAlgn="base" hangingPunct="1">
        <a:spcBef>
          <a:spcPct val="0"/>
        </a:spcBef>
        <a:spcAft>
          <a:spcPct val="0"/>
        </a:spcAft>
        <a:defRPr sz="1900" b="1">
          <a:solidFill>
            <a:schemeClr val="tx2"/>
          </a:solidFill>
          <a:latin typeface="Arial" charset="0"/>
        </a:defRPr>
      </a:lvl3pPr>
      <a:lvl4pPr algn="l" defTabSz="913429" rtl="0" eaLnBrk="1" fontAlgn="base" hangingPunct="1">
        <a:spcBef>
          <a:spcPct val="0"/>
        </a:spcBef>
        <a:spcAft>
          <a:spcPct val="0"/>
        </a:spcAft>
        <a:defRPr sz="1900" b="1">
          <a:solidFill>
            <a:schemeClr val="tx2"/>
          </a:solidFill>
          <a:latin typeface="Arial" charset="0"/>
        </a:defRPr>
      </a:lvl4pPr>
      <a:lvl5pPr algn="l" defTabSz="913429" rtl="0" eaLnBrk="1" fontAlgn="base" hangingPunct="1">
        <a:spcBef>
          <a:spcPct val="0"/>
        </a:spcBef>
        <a:spcAft>
          <a:spcPct val="0"/>
        </a:spcAft>
        <a:defRPr sz="1900" b="1">
          <a:solidFill>
            <a:schemeClr val="tx2"/>
          </a:solidFill>
          <a:latin typeface="Arial" charset="0"/>
        </a:defRPr>
      </a:lvl5pPr>
      <a:lvl6pPr marL="466431" algn="l" defTabSz="913429" rtl="0" eaLnBrk="1" fontAlgn="base" hangingPunct="1">
        <a:spcBef>
          <a:spcPct val="0"/>
        </a:spcBef>
        <a:spcAft>
          <a:spcPct val="0"/>
        </a:spcAft>
        <a:defRPr sz="1900" b="1">
          <a:solidFill>
            <a:schemeClr val="tx2"/>
          </a:solidFill>
          <a:latin typeface="Arial" charset="0"/>
        </a:defRPr>
      </a:lvl6pPr>
      <a:lvl7pPr marL="932863" algn="l" defTabSz="913429" rtl="0" eaLnBrk="1" fontAlgn="base" hangingPunct="1">
        <a:spcBef>
          <a:spcPct val="0"/>
        </a:spcBef>
        <a:spcAft>
          <a:spcPct val="0"/>
        </a:spcAft>
        <a:defRPr sz="1900" b="1">
          <a:solidFill>
            <a:schemeClr val="tx2"/>
          </a:solidFill>
          <a:latin typeface="Arial" charset="0"/>
        </a:defRPr>
      </a:lvl7pPr>
      <a:lvl8pPr marL="1399295" algn="l" defTabSz="913429" rtl="0" eaLnBrk="1" fontAlgn="base" hangingPunct="1">
        <a:spcBef>
          <a:spcPct val="0"/>
        </a:spcBef>
        <a:spcAft>
          <a:spcPct val="0"/>
        </a:spcAft>
        <a:defRPr sz="1900" b="1">
          <a:solidFill>
            <a:schemeClr val="tx2"/>
          </a:solidFill>
          <a:latin typeface="Arial" charset="0"/>
        </a:defRPr>
      </a:lvl8pPr>
      <a:lvl9pPr marL="1865728" algn="l" defTabSz="913429" rtl="0" eaLnBrk="1" fontAlgn="base" hangingPunct="1">
        <a:spcBef>
          <a:spcPct val="0"/>
        </a:spcBef>
        <a:spcAft>
          <a:spcPct val="0"/>
        </a:spcAft>
        <a:defRPr sz="1900" b="1">
          <a:solidFill>
            <a:schemeClr val="tx2"/>
          </a:solidFill>
          <a:latin typeface="Arial" charset="0"/>
        </a:defRPr>
      </a:lvl9pPr>
    </p:titleStyle>
    <p:bodyStyle>
      <a:lvl1pPr marL="0" indent="0" algn="l" defTabSz="913429" rtl="0" eaLnBrk="1" fontAlgn="base" hangingPunct="1">
        <a:spcBef>
          <a:spcPct val="0"/>
        </a:spcBef>
        <a:spcAft>
          <a:spcPts val="600"/>
        </a:spcAft>
        <a:buClr>
          <a:schemeClr val="tx2"/>
        </a:buClr>
        <a:defRPr sz="1600" baseline="0">
          <a:solidFill>
            <a:schemeClr val="tx1"/>
          </a:solidFill>
          <a:latin typeface="+mn-lt"/>
          <a:ea typeface="+mn-ea"/>
          <a:cs typeface="+mn-cs"/>
        </a:defRPr>
      </a:lvl1pPr>
      <a:lvl2pPr marL="342900" indent="-341313" algn="l" defTabSz="913429" rtl="0" eaLnBrk="1" fontAlgn="base" hangingPunct="1">
        <a:spcBef>
          <a:spcPct val="0"/>
        </a:spcBef>
        <a:spcAft>
          <a:spcPts val="600"/>
        </a:spcAft>
        <a:buClr>
          <a:schemeClr val="tx2"/>
        </a:buClr>
        <a:buSzPct val="125000"/>
        <a:buFont typeface="Arial" charset="0"/>
        <a:buChar char="▪"/>
        <a:tabLst/>
        <a:defRPr sz="1600" baseline="0">
          <a:solidFill>
            <a:schemeClr val="tx1"/>
          </a:solidFill>
          <a:latin typeface="+mn-lt"/>
        </a:defRPr>
      </a:lvl2pPr>
      <a:lvl3pPr marL="581025" indent="-382588" algn="l" defTabSz="913429" rtl="0" eaLnBrk="1" fontAlgn="base" hangingPunct="1">
        <a:spcBef>
          <a:spcPct val="0"/>
        </a:spcBef>
        <a:spcAft>
          <a:spcPts val="600"/>
        </a:spcAft>
        <a:buClr>
          <a:schemeClr val="tx2"/>
        </a:buClr>
        <a:buSzPct val="120000"/>
        <a:buFont typeface="Arial" charset="0"/>
        <a:buChar char="–"/>
        <a:tabLst/>
        <a:defRPr sz="1400" baseline="0">
          <a:solidFill>
            <a:schemeClr val="tx1"/>
          </a:solidFill>
          <a:latin typeface="+mn-lt"/>
        </a:defRPr>
      </a:lvl3pPr>
      <a:lvl4pPr marL="747713" indent="-279400" algn="l" defTabSz="913429" rtl="0" eaLnBrk="1" fontAlgn="base" hangingPunct="1">
        <a:spcBef>
          <a:spcPct val="0"/>
        </a:spcBef>
        <a:spcAft>
          <a:spcPts val="600"/>
        </a:spcAft>
        <a:buClr>
          <a:schemeClr val="tx2"/>
        </a:buClr>
        <a:buSzPct val="120000"/>
        <a:buFont typeface="Arial" charset="0"/>
        <a:buChar char="▫"/>
        <a:tabLst/>
        <a:defRPr sz="1400" baseline="0">
          <a:solidFill>
            <a:schemeClr val="tx1"/>
          </a:solidFill>
          <a:latin typeface="+mn-lt"/>
        </a:defRPr>
      </a:lvl4pPr>
      <a:lvl5pPr marL="925513" indent="-293688" algn="l" defTabSz="913429" rtl="0" eaLnBrk="1" fontAlgn="base" hangingPunct="1">
        <a:spcBef>
          <a:spcPct val="0"/>
        </a:spcBef>
        <a:spcAft>
          <a:spcPts val="600"/>
        </a:spcAft>
        <a:buClr>
          <a:schemeClr val="tx2"/>
        </a:buClr>
        <a:buSzPct val="89000"/>
        <a:buFont typeface="Arial" charset="0"/>
        <a:buChar char="-"/>
        <a:tabLst/>
        <a:defRPr sz="1400" baseline="0">
          <a:solidFill>
            <a:schemeClr val="tx1"/>
          </a:solidFill>
          <a:latin typeface="+mn-lt"/>
        </a:defRPr>
      </a:lvl5pPr>
      <a:lvl6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6pPr>
      <a:lvl7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7pPr>
      <a:lvl8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8pPr>
      <a:lvl9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9pPr>
    </p:bodyStyle>
    <p:otherStyle>
      <a:defPPr>
        <a:defRPr lang="en-US"/>
      </a:defPPr>
      <a:lvl1pPr marL="0" algn="l" defTabSz="932863" rtl="0" eaLnBrk="1" latinLnBrk="0" hangingPunct="1">
        <a:defRPr sz="1800" kern="1200">
          <a:solidFill>
            <a:schemeClr val="tx1"/>
          </a:solidFill>
          <a:latin typeface="+mn-lt"/>
          <a:ea typeface="+mn-ea"/>
          <a:cs typeface="+mn-cs"/>
        </a:defRPr>
      </a:lvl1pPr>
      <a:lvl2pPr marL="466431" algn="l" defTabSz="932863" rtl="0" eaLnBrk="1" latinLnBrk="0" hangingPunct="1">
        <a:defRPr sz="1800" kern="1200">
          <a:solidFill>
            <a:schemeClr val="tx1"/>
          </a:solidFill>
          <a:latin typeface="+mn-lt"/>
          <a:ea typeface="+mn-ea"/>
          <a:cs typeface="+mn-cs"/>
        </a:defRPr>
      </a:lvl2pPr>
      <a:lvl3pPr marL="932863" algn="l" defTabSz="932863" rtl="0" eaLnBrk="1" latinLnBrk="0" hangingPunct="1">
        <a:defRPr sz="1800" kern="1200">
          <a:solidFill>
            <a:schemeClr val="tx1"/>
          </a:solidFill>
          <a:latin typeface="+mn-lt"/>
          <a:ea typeface="+mn-ea"/>
          <a:cs typeface="+mn-cs"/>
        </a:defRPr>
      </a:lvl3pPr>
      <a:lvl4pPr marL="1399295" algn="l" defTabSz="932863" rtl="0" eaLnBrk="1" latinLnBrk="0" hangingPunct="1">
        <a:defRPr sz="1800" kern="1200">
          <a:solidFill>
            <a:schemeClr val="tx1"/>
          </a:solidFill>
          <a:latin typeface="+mn-lt"/>
          <a:ea typeface="+mn-ea"/>
          <a:cs typeface="+mn-cs"/>
        </a:defRPr>
      </a:lvl4pPr>
      <a:lvl5pPr marL="1865728" algn="l" defTabSz="932863" rtl="0" eaLnBrk="1" latinLnBrk="0" hangingPunct="1">
        <a:defRPr sz="1800" kern="1200">
          <a:solidFill>
            <a:schemeClr val="tx1"/>
          </a:solidFill>
          <a:latin typeface="+mn-lt"/>
          <a:ea typeface="+mn-ea"/>
          <a:cs typeface="+mn-cs"/>
        </a:defRPr>
      </a:lvl5pPr>
      <a:lvl6pPr marL="2332159" algn="l" defTabSz="932863" rtl="0" eaLnBrk="1" latinLnBrk="0" hangingPunct="1">
        <a:defRPr sz="1800" kern="1200">
          <a:solidFill>
            <a:schemeClr val="tx1"/>
          </a:solidFill>
          <a:latin typeface="+mn-lt"/>
          <a:ea typeface="+mn-ea"/>
          <a:cs typeface="+mn-cs"/>
        </a:defRPr>
      </a:lvl6pPr>
      <a:lvl7pPr marL="2798590" algn="l" defTabSz="932863" rtl="0" eaLnBrk="1" latinLnBrk="0" hangingPunct="1">
        <a:defRPr sz="1800" kern="1200">
          <a:solidFill>
            <a:schemeClr val="tx1"/>
          </a:solidFill>
          <a:latin typeface="+mn-lt"/>
          <a:ea typeface="+mn-ea"/>
          <a:cs typeface="+mn-cs"/>
        </a:defRPr>
      </a:lvl7pPr>
      <a:lvl8pPr marL="3265022" algn="l" defTabSz="932863" rtl="0" eaLnBrk="1" latinLnBrk="0" hangingPunct="1">
        <a:defRPr sz="1800" kern="1200">
          <a:solidFill>
            <a:schemeClr val="tx1"/>
          </a:solidFill>
          <a:latin typeface="+mn-lt"/>
          <a:ea typeface="+mn-ea"/>
          <a:cs typeface="+mn-cs"/>
        </a:defRPr>
      </a:lvl8pPr>
      <a:lvl9pPr marL="3731453" algn="l" defTabSz="932863"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9.xml"/><Relationship Id="rId2" Type="http://schemas.openxmlformats.org/officeDocument/2006/relationships/tags" Target="../tags/tag35.xml"/><Relationship Id="rId1" Type="http://schemas.openxmlformats.org/officeDocument/2006/relationships/tags" Target="../tags/tag34.xml"/><Relationship Id="rId5" Type="http://schemas.openxmlformats.org/officeDocument/2006/relationships/image" Target="../media/image5.emf"/><Relationship Id="rId4" Type="http://schemas.openxmlformats.org/officeDocument/2006/relationships/oleObject" Target="../embeddings/oleObject9.bin"/></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1.xml.rels><?xml version="1.0" encoding="UTF-8" standalone="yes"?>
<Relationships xmlns="http://schemas.openxmlformats.org/package/2006/relationships"><Relationship Id="rId2" Type="http://schemas.openxmlformats.org/officeDocument/2006/relationships/hyperlink" Target="http://chrome-extension/efaidnbmnnnibpcajpcglclefindmkaj/https:/www.mass.gov/doc/personal-care-attendant-bulletin-17-primary-care-provider-summary-form-requirement-for-personal-care-attendant-complex-care-0/download?_gl=1*187vurl*_ga*MTI3NDQzODg2NS4xNzMyNjQ1MzA5*_ga_MCLPEGW7WM*czE3NTc3MDIxNjEkbzU4JGcxJHQxNzU3NzAyMjQyJGo0MSRsMCRoMA..&amp;_ga=2.206550291.1298790601.1757505027-1274438865.1732645309" TargetMode="External"/><Relationship Id="rId1" Type="http://schemas.openxmlformats.org/officeDocument/2006/relationships/slideLayout" Target="../slideLayouts/slideLayout10.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5.xml.rels><?xml version="1.0" encoding="UTF-8" standalone="yes"?>
<Relationships xmlns="http://schemas.openxmlformats.org/package/2006/relationships"><Relationship Id="rId2" Type="http://schemas.openxmlformats.org/officeDocument/2006/relationships/hyperlink" Target="https://www.mass.gov/doc/masshealth-and-health-safety-net-annual-report-february-2020/download" TargetMode="External"/><Relationship Id="rId1" Type="http://schemas.openxmlformats.org/officeDocument/2006/relationships/slideLayout" Target="../slideLayouts/slideLayout10.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xml.rels><?xml version="1.0" encoding="UTF-8" standalone="yes"?>
<Relationships xmlns="http://schemas.openxmlformats.org/package/2006/relationships"><Relationship Id="rId8" Type="http://schemas.openxmlformats.org/officeDocument/2006/relationships/image" Target="../media/image8.svg"/><Relationship Id="rId3" Type="http://schemas.openxmlformats.org/officeDocument/2006/relationships/slideLayout" Target="../slideLayouts/slideLayout7.xml"/><Relationship Id="rId7" Type="http://schemas.openxmlformats.org/officeDocument/2006/relationships/image" Target="../media/image7.png"/><Relationship Id="rId2" Type="http://schemas.openxmlformats.org/officeDocument/2006/relationships/tags" Target="../tags/tag37.xml"/><Relationship Id="rId1" Type="http://schemas.openxmlformats.org/officeDocument/2006/relationships/tags" Target="../tags/tag36.xml"/><Relationship Id="rId6" Type="http://schemas.openxmlformats.org/officeDocument/2006/relationships/image" Target="../media/image6.emf"/><Relationship Id="rId5" Type="http://schemas.openxmlformats.org/officeDocument/2006/relationships/oleObject" Target="../embeddings/oleObject10.bin"/><Relationship Id="rId4" Type="http://schemas.openxmlformats.org/officeDocument/2006/relationships/notesSlide" Target="../notesSlides/notesSlide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7.xml.rels><?xml version="1.0" encoding="UTF-8" standalone="yes"?>
<Relationships xmlns="http://schemas.openxmlformats.org/package/2006/relationships"><Relationship Id="rId2" Type="http://schemas.openxmlformats.org/officeDocument/2006/relationships/hyperlink" Target="http://www.tempusunlimited.org/" TargetMode="External"/><Relationship Id="rId1" Type="http://schemas.openxmlformats.org/officeDocument/2006/relationships/slideLayout" Target="../slideLayouts/slideLayout10.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slideLayout" Target="../slideLayouts/slideLayout7.xml"/><Relationship Id="rId7" Type="http://schemas.openxmlformats.org/officeDocument/2006/relationships/image" Target="../media/image9.png"/><Relationship Id="rId2" Type="http://schemas.openxmlformats.org/officeDocument/2006/relationships/tags" Target="../tags/tag39.xml"/><Relationship Id="rId1" Type="http://schemas.openxmlformats.org/officeDocument/2006/relationships/tags" Target="../tags/tag38.xml"/><Relationship Id="rId6" Type="http://schemas.openxmlformats.org/officeDocument/2006/relationships/image" Target="../media/image6.emf"/><Relationship Id="rId5" Type="http://schemas.openxmlformats.org/officeDocument/2006/relationships/oleObject" Target="../embeddings/oleObject10.bin"/><Relationship Id="rId4" Type="http://schemas.openxmlformats.org/officeDocument/2006/relationships/notesSlide" Target="../notesSlides/notesSlide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0.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3" Type="http://schemas.openxmlformats.org/officeDocument/2006/relationships/hyperlink" Target="mailto:PCAfeedback@mass.gov"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7.xml"/><Relationship Id="rId7" Type="http://schemas.openxmlformats.org/officeDocument/2006/relationships/image" Target="../media/image11.png"/><Relationship Id="rId2" Type="http://schemas.openxmlformats.org/officeDocument/2006/relationships/tags" Target="../tags/tag41.xml"/><Relationship Id="rId1" Type="http://schemas.openxmlformats.org/officeDocument/2006/relationships/tags" Target="../tags/tag40.xml"/><Relationship Id="rId6" Type="http://schemas.openxmlformats.org/officeDocument/2006/relationships/image" Target="../media/image6.emf"/><Relationship Id="rId5" Type="http://schemas.openxmlformats.org/officeDocument/2006/relationships/oleObject" Target="../embeddings/oleObject10.bin"/><Relationship Id="rId4" Type="http://schemas.openxmlformats.org/officeDocument/2006/relationships/notesSlide" Target="../notesSlides/notesSlide3.xml"/></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7.xml"/><Relationship Id="rId7" Type="http://schemas.openxmlformats.org/officeDocument/2006/relationships/hyperlink" Target="mailto:PCAfeedback@mass.gov" TargetMode="External"/><Relationship Id="rId2" Type="http://schemas.openxmlformats.org/officeDocument/2006/relationships/tags" Target="../tags/tag43.xml"/><Relationship Id="rId1" Type="http://schemas.openxmlformats.org/officeDocument/2006/relationships/tags" Target="../tags/tag42.xml"/><Relationship Id="rId6" Type="http://schemas.openxmlformats.org/officeDocument/2006/relationships/image" Target="../media/image6.emf"/><Relationship Id="rId5" Type="http://schemas.openxmlformats.org/officeDocument/2006/relationships/oleObject" Target="../embeddings/oleObject10.bin"/><Relationship Id="rId4" Type="http://schemas.openxmlformats.org/officeDocument/2006/relationships/notesSlide" Target="../notesSlides/notesSlide4.xml"/></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tags" Target="../tags/tag45.xml"/><Relationship Id="rId1" Type="http://schemas.openxmlformats.org/officeDocument/2006/relationships/tags" Target="../tags/tag44.xml"/><Relationship Id="rId6" Type="http://schemas.openxmlformats.org/officeDocument/2006/relationships/image" Target="../media/image6.emf"/><Relationship Id="rId5" Type="http://schemas.openxmlformats.org/officeDocument/2006/relationships/oleObject" Target="../embeddings/oleObject10.bin"/><Relationship Id="rId4" Type="http://schemas.openxmlformats.org/officeDocument/2006/relationships/notesSlide" Target="../notesSlides/notesSlide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Object 4" hidden="1">
            <a:extLst>
              <a:ext uri="{FF2B5EF4-FFF2-40B4-BE49-F238E27FC236}">
                <a16:creationId xmlns:a16="http://schemas.microsoft.com/office/drawing/2014/main" id="{208E1A0E-58FC-4C3A-BE87-CD4FC383EE3A}"/>
              </a:ext>
            </a:extLst>
          </p:cNvPr>
          <p:cNvGraphicFramePr>
            <a:graphicFrameLocks noChangeAspect="1"/>
          </p:cNvGraphicFramePr>
          <p:nvPr>
            <p:custDataLst>
              <p:tags r:id="rId1"/>
            </p:custDataLst>
          </p:nvPr>
        </p:nvGraphicFramePr>
        <p:xfrm>
          <a:off x="1144191" y="858441"/>
          <a:ext cx="1191" cy="1191"/>
        </p:xfrm>
        <a:graphic>
          <a:graphicData uri="http://schemas.openxmlformats.org/presentationml/2006/ole">
            <mc:AlternateContent xmlns:mc="http://schemas.openxmlformats.org/markup-compatibility/2006">
              <mc:Choice xmlns:v="urn:schemas-microsoft-com:vml" Requires="v">
                <p:oleObj name="think-cell Slide" r:id="rId4" imgW="395" imgH="396" progId="TCLayout.ActiveDocument.1">
                  <p:embed/>
                </p:oleObj>
              </mc:Choice>
              <mc:Fallback>
                <p:oleObj name="think-cell Slide" r:id="rId4" imgW="395" imgH="396" progId="TCLayout.ActiveDocument.1">
                  <p:embed/>
                  <p:pic>
                    <p:nvPicPr>
                      <p:cNvPr id="5" name="Object 4" hidden="1">
                        <a:extLst>
                          <a:ext uri="{FF2B5EF4-FFF2-40B4-BE49-F238E27FC236}">
                            <a16:creationId xmlns:a16="http://schemas.microsoft.com/office/drawing/2014/main" id="{208E1A0E-58FC-4C3A-BE87-CD4FC383EE3A}"/>
                          </a:ext>
                        </a:extLst>
                      </p:cNvPr>
                      <p:cNvPicPr/>
                      <p:nvPr/>
                    </p:nvPicPr>
                    <p:blipFill>
                      <a:blip r:embed="rId5"/>
                      <a:stretch>
                        <a:fillRect/>
                      </a:stretch>
                    </p:blipFill>
                    <p:spPr>
                      <a:xfrm>
                        <a:off x="1144191" y="858441"/>
                        <a:ext cx="1191" cy="1191"/>
                      </a:xfrm>
                      <a:prstGeom prst="rect">
                        <a:avLst/>
                      </a:prstGeom>
                    </p:spPr>
                  </p:pic>
                </p:oleObj>
              </mc:Fallback>
            </mc:AlternateContent>
          </a:graphicData>
        </a:graphic>
      </p:graphicFrame>
      <p:sp>
        <p:nvSpPr>
          <p:cNvPr id="4" name="Rectangle 3" hidden="1">
            <a:extLst>
              <a:ext uri="{FF2B5EF4-FFF2-40B4-BE49-F238E27FC236}">
                <a16:creationId xmlns:a16="http://schemas.microsoft.com/office/drawing/2014/main" id="{DA8B720A-00B6-4D3C-8A4E-D6E4CDDB350E}"/>
              </a:ext>
            </a:extLst>
          </p:cNvPr>
          <p:cNvSpPr/>
          <p:nvPr>
            <p:custDataLst>
              <p:tags r:id="rId2"/>
            </p:custDataLst>
          </p:nvPr>
        </p:nvSpPr>
        <p:spPr>
          <a:xfrm>
            <a:off x="1143000" y="857250"/>
            <a:ext cx="119063" cy="11906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numCol="1" spcCol="0" rtlCol="0" anchor="ctr" anchorCtr="0">
            <a:noAutofit/>
          </a:bodyPr>
          <a:lstStyle/>
          <a:p>
            <a:pPr algn="ctr"/>
            <a:endParaRPr lang="en-US" sz="2100" b="1">
              <a:latin typeface="Arial" panose="020B0604020202020204" pitchFamily="34" charset="0"/>
              <a:ea typeface="+mj-ea"/>
              <a:cs typeface="Arial" panose="020B0604020202020204" pitchFamily="34" charset="0"/>
              <a:sym typeface="Arial" panose="020B0604020202020204" pitchFamily="34" charset="0"/>
            </a:endParaRPr>
          </a:p>
        </p:txBody>
      </p:sp>
      <p:sp>
        <p:nvSpPr>
          <p:cNvPr id="2" name="Title 1"/>
          <p:cNvSpPr>
            <a:spLocks noGrp="1"/>
          </p:cNvSpPr>
          <p:nvPr>
            <p:ph type="ctrTitle"/>
          </p:nvPr>
        </p:nvSpPr>
        <p:spPr>
          <a:xfrm>
            <a:off x="2642627" y="2297430"/>
            <a:ext cx="5656373" cy="969497"/>
          </a:xfrm>
        </p:spPr>
        <p:txBody>
          <a:bodyPr vert="horz"/>
          <a:lstStyle/>
          <a:p>
            <a:r>
              <a:rPr lang="en-US"/>
              <a:t>MassHealth Personal Care Attendant (PCA) Program</a:t>
            </a:r>
            <a:br>
              <a:rPr lang="en-US"/>
            </a:br>
            <a:r>
              <a:rPr lang="en-US" b="0" i="1"/>
              <a:t>Programmatic and Regulatory Changes</a:t>
            </a:r>
            <a:endParaRPr lang="en-US" i="1"/>
          </a:p>
        </p:txBody>
      </p:sp>
      <p:sp>
        <p:nvSpPr>
          <p:cNvPr id="3" name="Subtitle 2"/>
          <p:cNvSpPr>
            <a:spLocks noGrp="1"/>
          </p:cNvSpPr>
          <p:nvPr>
            <p:ph type="subTitle" idx="1"/>
          </p:nvPr>
        </p:nvSpPr>
        <p:spPr>
          <a:xfrm>
            <a:off x="2711375" y="4937759"/>
            <a:ext cx="3722082" cy="230832"/>
          </a:xfrm>
        </p:spPr>
        <p:txBody>
          <a:bodyPr/>
          <a:lstStyle/>
          <a:p>
            <a:pPr algn="ctr"/>
            <a:r>
              <a:rPr lang="en-US" sz="1500">
                <a:latin typeface="Arial"/>
                <a:cs typeface="Arial"/>
              </a:rPr>
              <a:t>December 2025</a:t>
            </a:r>
          </a:p>
        </p:txBody>
      </p:sp>
    </p:spTree>
    <p:extLst>
      <p:ext uri="{BB962C8B-B14F-4D97-AF65-F5344CB8AC3E}">
        <p14:creationId xmlns:p14="http://schemas.microsoft.com/office/powerpoint/2010/main" val="253707852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20411C-EF17-9219-CA12-29B4ED37E89A}"/>
              </a:ext>
            </a:extLst>
          </p:cNvPr>
          <p:cNvSpPr>
            <a:spLocks noGrp="1"/>
          </p:cNvSpPr>
          <p:nvPr>
            <p:ph type="title"/>
          </p:nvPr>
        </p:nvSpPr>
        <p:spPr>
          <a:xfrm>
            <a:off x="174945" y="234863"/>
            <a:ext cx="8053675" cy="369332"/>
          </a:xfrm>
        </p:spPr>
        <p:txBody>
          <a:bodyPr/>
          <a:lstStyle/>
          <a:p>
            <a:r>
              <a:rPr lang="en-US" sz="2400"/>
              <a:t>Who is Eligible for Complex Care?</a:t>
            </a:r>
          </a:p>
        </p:txBody>
      </p:sp>
      <p:sp>
        <p:nvSpPr>
          <p:cNvPr id="3" name="Text Placeholder 2">
            <a:extLst>
              <a:ext uri="{FF2B5EF4-FFF2-40B4-BE49-F238E27FC236}">
                <a16:creationId xmlns:a16="http://schemas.microsoft.com/office/drawing/2014/main" id="{857146A4-4A11-EAC2-D590-B86E34CF10BE}"/>
              </a:ext>
            </a:extLst>
          </p:cNvPr>
          <p:cNvSpPr>
            <a:spLocks noGrp="1"/>
          </p:cNvSpPr>
          <p:nvPr>
            <p:ph type="body" sz="quarter" idx="10"/>
          </p:nvPr>
        </p:nvSpPr>
        <p:spPr>
          <a:xfrm>
            <a:off x="609600" y="1714501"/>
            <a:ext cx="7924800" cy="3561103"/>
          </a:xfrm>
        </p:spPr>
        <p:txBody>
          <a:bodyPr vert="horz" wrap="square" lIns="68580" tIns="34290" rIns="68580" bIns="34290" numCol="1" rtlCol="0" anchor="t" anchorCtr="0" compatLnSpc="1">
            <a:prstTxWarp prst="textNoShape">
              <a:avLst/>
            </a:prstTxWarp>
            <a:spAutoFit/>
          </a:bodyPr>
          <a:lstStyle/>
          <a:p>
            <a:pPr>
              <a:lnSpc>
                <a:spcPct val="125000"/>
              </a:lnSpc>
              <a:spcAft>
                <a:spcPts val="900"/>
              </a:spcAft>
            </a:pPr>
            <a:r>
              <a:rPr lang="en-US" sz="1500" b="1">
                <a:latin typeface="Arial"/>
                <a:cs typeface="Arial"/>
              </a:rPr>
              <a:t>Eligibility for PCA complex care requires the following:</a:t>
            </a:r>
          </a:p>
          <a:p>
            <a:pPr marL="213995" indent="-213995">
              <a:lnSpc>
                <a:spcPct val="125000"/>
              </a:lnSpc>
              <a:spcAft>
                <a:spcPts val="900"/>
              </a:spcAft>
              <a:buFont typeface="Arial" panose="020B0604020202020204" pitchFamily="34" charset="0"/>
              <a:buChar char="•"/>
            </a:pPr>
            <a:r>
              <a:rPr lang="en-US" sz="1500">
                <a:latin typeface="Arial"/>
                <a:cs typeface="Arial"/>
              </a:rPr>
              <a:t>In accordance with 130 CMR 422.422(C) and (D), MassHealth or its designee must have determined that the member requires physical assistance with digital rectal stimulation (DRS) or feedings via enteral tube (G &amp; J), and these tasks must be reflected in the member’s PCA evaluation. </a:t>
            </a:r>
          </a:p>
          <a:p>
            <a:pPr marL="213995" indent="-213995">
              <a:lnSpc>
                <a:spcPct val="125000"/>
              </a:lnSpc>
              <a:spcAft>
                <a:spcPts val="900"/>
              </a:spcAft>
              <a:buFont typeface="Arial" panose="020B0604020202020204" pitchFamily="34" charset="0"/>
              <a:buChar char="•"/>
            </a:pPr>
            <a:r>
              <a:rPr lang="en-US" sz="1500">
                <a:latin typeface="Arial"/>
                <a:cs typeface="Arial"/>
              </a:rPr>
              <a:t>Members must have a PCP Summary Form showing the clinical need for assistance with these tasks and whether the tasks are appropriate for a PCA provider to perform. </a:t>
            </a:r>
          </a:p>
          <a:p>
            <a:pPr marL="213995" indent="-213995">
              <a:lnSpc>
                <a:spcPct val="125000"/>
              </a:lnSpc>
              <a:spcAft>
                <a:spcPts val="900"/>
              </a:spcAft>
              <a:buFont typeface="Arial" panose="020B0604020202020204" pitchFamily="34" charset="0"/>
              <a:buChar char="•"/>
            </a:pPr>
            <a:r>
              <a:rPr lang="en-US" sz="1500">
                <a:latin typeface="Arial"/>
                <a:cs typeface="Arial"/>
              </a:rPr>
              <a:t>PCA complex care tasks cannot be approved when they are considered a skilled service or when there are comorbidities that disallow the task from being completed by an unskilled worker.  For </a:t>
            </a:r>
            <a:r>
              <a:rPr lang="en-US" sz="1500">
                <a:cs typeface="Arial"/>
              </a:rPr>
              <a:t>example, MassHealth does not approve PCA time for enteral tube feedings (G &amp; J) when there is an aspiration</a:t>
            </a:r>
            <a:r>
              <a:rPr lang="en-US" sz="1500">
                <a:latin typeface="Arial"/>
                <a:cs typeface="Arial"/>
              </a:rPr>
              <a:t> risk.</a:t>
            </a:r>
            <a:endParaRPr lang="en-US" sz="1500">
              <a:cs typeface="Arial"/>
            </a:endParaRPr>
          </a:p>
        </p:txBody>
      </p:sp>
    </p:spTree>
    <p:extLst>
      <p:ext uri="{BB962C8B-B14F-4D97-AF65-F5344CB8AC3E}">
        <p14:creationId xmlns:p14="http://schemas.microsoft.com/office/powerpoint/2010/main" val="208183736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05B13A-9E06-25D5-3F20-5D1BB0EA450E}"/>
              </a:ext>
            </a:extLst>
          </p:cNvPr>
          <p:cNvSpPr>
            <a:spLocks noGrp="1"/>
          </p:cNvSpPr>
          <p:nvPr>
            <p:ph type="title"/>
          </p:nvPr>
        </p:nvSpPr>
        <p:spPr>
          <a:xfrm>
            <a:off x="298873" y="343720"/>
            <a:ext cx="8053675" cy="369332"/>
          </a:xfrm>
        </p:spPr>
        <p:txBody>
          <a:bodyPr/>
          <a:lstStyle/>
          <a:p>
            <a:r>
              <a:rPr lang="en-US" sz="2400">
                <a:latin typeface="Arial"/>
                <a:cs typeface="Arial"/>
              </a:rPr>
              <a:t>What are the Requirements? </a:t>
            </a:r>
          </a:p>
        </p:txBody>
      </p:sp>
      <p:sp>
        <p:nvSpPr>
          <p:cNvPr id="3" name="Text Placeholder 2">
            <a:extLst>
              <a:ext uri="{FF2B5EF4-FFF2-40B4-BE49-F238E27FC236}">
                <a16:creationId xmlns:a16="http://schemas.microsoft.com/office/drawing/2014/main" id="{F7258B47-A8A5-1E73-A64B-3B8C3B69C2D8}"/>
              </a:ext>
            </a:extLst>
          </p:cNvPr>
          <p:cNvSpPr>
            <a:spLocks noGrp="1"/>
          </p:cNvSpPr>
          <p:nvPr>
            <p:ph type="body" sz="quarter" idx="10"/>
          </p:nvPr>
        </p:nvSpPr>
        <p:spPr>
          <a:xfrm>
            <a:off x="487135" y="857250"/>
            <a:ext cx="7677150" cy="5350054"/>
          </a:xfrm>
        </p:spPr>
        <p:txBody>
          <a:bodyPr vert="horz" wrap="square" lIns="68580" tIns="34290" rIns="68580" bIns="34290" numCol="1" rtlCol="0" anchor="t" anchorCtr="0" compatLnSpc="1">
            <a:prstTxWarp prst="textNoShape">
              <a:avLst/>
            </a:prstTxWarp>
            <a:spAutoFit/>
          </a:bodyPr>
          <a:lstStyle/>
          <a:p>
            <a:pPr>
              <a:lnSpc>
                <a:spcPct val="125000"/>
              </a:lnSpc>
              <a:spcAft>
                <a:spcPts val="900"/>
              </a:spcAft>
            </a:pPr>
            <a:r>
              <a:rPr lang="en-US" sz="1500" b="1">
                <a:latin typeface="Arial"/>
                <a:cs typeface="Arial"/>
              </a:rPr>
              <a:t>PCP Summary Form</a:t>
            </a:r>
            <a:endParaRPr lang="en-US" sz="1500"/>
          </a:p>
          <a:p>
            <a:pPr marL="213995" indent="-213995">
              <a:lnSpc>
                <a:spcPct val="125000"/>
              </a:lnSpc>
              <a:spcAft>
                <a:spcPts val="900"/>
              </a:spcAft>
              <a:buChar char="•"/>
            </a:pPr>
            <a:r>
              <a:rPr lang="en-US" sz="1500">
                <a:latin typeface="Arial"/>
                <a:cs typeface="Arial"/>
              </a:rPr>
              <a:t>A PCP Summary Form is required to be submitted along with any Prior Authorization request (Initial, Reevaluation, or Adjustment), detailing the member's need for the complex service. The form should contain the member’s diagnoses, medications, and conditions that require the member to have physical assistance with DRS and/or feeding via enteral tube (G &amp; J). To ensure the member’s safety, the form must also state that it is clinically appropriate for a PCA provider to complete these tasks.</a:t>
            </a:r>
            <a:endParaRPr lang="en-US" sz="1500" b="1">
              <a:latin typeface="Arial"/>
              <a:cs typeface="Arial"/>
            </a:endParaRPr>
          </a:p>
          <a:p>
            <a:pPr>
              <a:lnSpc>
                <a:spcPct val="125000"/>
              </a:lnSpc>
              <a:spcAft>
                <a:spcPts val="900"/>
              </a:spcAft>
            </a:pPr>
            <a:r>
              <a:rPr lang="en-US" sz="1500" b="1">
                <a:latin typeface="Arial"/>
                <a:cs typeface="Arial"/>
              </a:rPr>
              <a:t>New Consumers</a:t>
            </a:r>
            <a:endParaRPr lang="en-US" sz="1500"/>
          </a:p>
          <a:p>
            <a:pPr marL="213995" indent="-213995">
              <a:lnSpc>
                <a:spcPct val="125000"/>
              </a:lnSpc>
              <a:spcAft>
                <a:spcPts val="900"/>
              </a:spcAft>
              <a:buFont typeface="Arial" panose="020B0604020202020204" pitchFamily="34" charset="0"/>
              <a:buChar char="•"/>
            </a:pPr>
            <a:r>
              <a:rPr lang="en-US" sz="1500">
                <a:latin typeface="Arial"/>
                <a:cs typeface="Arial"/>
              </a:rPr>
              <a:t>Fee-for-service members who want to enroll in the PCA Program must tell their Personal Care Management (PCM) agency if they need assistance with either DRS or feeding via enteral tube (G &amp; J). </a:t>
            </a:r>
          </a:p>
          <a:p>
            <a:pPr>
              <a:lnSpc>
                <a:spcPct val="125000"/>
              </a:lnSpc>
              <a:spcAft>
                <a:spcPts val="900"/>
              </a:spcAft>
            </a:pPr>
            <a:r>
              <a:rPr lang="en-US" sz="1500" b="1"/>
              <a:t>Current PCA Program Consumers</a:t>
            </a:r>
            <a:endParaRPr lang="en-US" sz="1500" b="1">
              <a:cs typeface="Arial"/>
            </a:endParaRPr>
          </a:p>
          <a:p>
            <a:pPr marL="213995" indent="-213995">
              <a:lnSpc>
                <a:spcPct val="125000"/>
              </a:lnSpc>
              <a:spcAft>
                <a:spcPts val="900"/>
              </a:spcAft>
              <a:buFont typeface="Arial" panose="020B0604020202020204" pitchFamily="34" charset="0"/>
              <a:buChar char="•"/>
            </a:pPr>
            <a:r>
              <a:rPr lang="en-US" sz="1500">
                <a:latin typeface="Arial"/>
                <a:cs typeface="Arial"/>
              </a:rPr>
              <a:t>If a fee-for-service member does not have time authorized in their PCA assessment to complete at least one of the complex care tasks above, they are responsible for asking their PCM agency to adjust their PCA assessment. </a:t>
            </a:r>
          </a:p>
          <a:p>
            <a:pPr>
              <a:lnSpc>
                <a:spcPct val="125000"/>
              </a:lnSpc>
              <a:spcAft>
                <a:spcPts val="900"/>
              </a:spcAft>
            </a:pPr>
            <a:r>
              <a:rPr lang="en-US" sz="1500" b="1">
                <a:latin typeface="Arial"/>
                <a:cs typeface="Arial"/>
              </a:rPr>
              <a:t>Please refer to </a:t>
            </a:r>
            <a:r>
              <a:rPr lang="en-US" sz="1500" b="1">
                <a:latin typeface="Arial"/>
                <a:cs typeface="Arial"/>
                <a:hlinkClick r:id="rId2"/>
              </a:rPr>
              <a:t>Personal Care Attendant Bulletin 17</a:t>
            </a:r>
            <a:endParaRPr lang="en-US" sz="1500">
              <a:latin typeface="Arial"/>
              <a:cs typeface="Arial"/>
            </a:endParaRPr>
          </a:p>
        </p:txBody>
      </p:sp>
    </p:spTree>
    <p:extLst>
      <p:ext uri="{BB962C8B-B14F-4D97-AF65-F5344CB8AC3E}">
        <p14:creationId xmlns:p14="http://schemas.microsoft.com/office/powerpoint/2010/main" val="17980556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F2E230-B974-8CB6-5BB7-D4F07B7E5AA1}"/>
            </a:ext>
          </a:extLst>
        </p:cNvPr>
        <p:cNvGrpSpPr/>
        <p:nvPr/>
      </p:nvGrpSpPr>
      <p:grpSpPr>
        <a:xfrm>
          <a:off x="0" y="0"/>
          <a:ext cx="0" cy="0"/>
          <a:chOff x="0" y="0"/>
          <a:chExt cx="0" cy="0"/>
        </a:xfrm>
      </p:grpSpPr>
      <p:sp>
        <p:nvSpPr>
          <p:cNvPr id="5" name="Text Placeholder 4">
            <a:extLst>
              <a:ext uri="{FF2B5EF4-FFF2-40B4-BE49-F238E27FC236}">
                <a16:creationId xmlns:a16="http://schemas.microsoft.com/office/drawing/2014/main" id="{38D759A7-6572-C13D-D235-BF2DB3C43943}"/>
              </a:ext>
            </a:extLst>
          </p:cNvPr>
          <p:cNvSpPr>
            <a:spLocks noGrp="1"/>
          </p:cNvSpPr>
          <p:nvPr>
            <p:ph type="body" sz="quarter" idx="12"/>
          </p:nvPr>
        </p:nvSpPr>
        <p:spPr>
          <a:xfrm>
            <a:off x="959304" y="2853418"/>
            <a:ext cx="7225392" cy="1151165"/>
          </a:xfrm>
          <a:ln>
            <a:noFill/>
          </a:ln>
        </p:spPr>
        <p:style>
          <a:lnRef idx="2">
            <a:schemeClr val="accent1"/>
          </a:lnRef>
          <a:fillRef idx="1">
            <a:schemeClr val="lt1"/>
          </a:fillRef>
          <a:effectRef idx="0">
            <a:schemeClr val="accent1"/>
          </a:effectRef>
          <a:fontRef idx="minor">
            <a:schemeClr val="dk1"/>
          </a:fontRef>
        </p:style>
        <p:txBody>
          <a:bodyPr anchor="ctr"/>
          <a:lstStyle/>
          <a:p>
            <a:pPr algn="ctr"/>
            <a:r>
              <a:rPr lang="en-US" sz="4050" b="1">
                <a:solidFill>
                  <a:schemeClr val="accent4"/>
                </a:solidFill>
              </a:rPr>
              <a:t>Electronic Medical Record (EMR)</a:t>
            </a:r>
          </a:p>
          <a:p>
            <a:endParaRPr lang="en-US" sz="1500"/>
          </a:p>
        </p:txBody>
      </p:sp>
    </p:spTree>
    <p:extLst>
      <p:ext uri="{BB962C8B-B14F-4D97-AF65-F5344CB8AC3E}">
        <p14:creationId xmlns:p14="http://schemas.microsoft.com/office/powerpoint/2010/main" val="111125923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22004D-7CC0-9D98-2F11-E8F71D9F655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597E7A4-9B96-BC69-2E15-7A6574D104F2}"/>
              </a:ext>
            </a:extLst>
          </p:cNvPr>
          <p:cNvSpPr>
            <a:spLocks noGrp="1"/>
          </p:cNvSpPr>
          <p:nvPr>
            <p:ph type="title"/>
          </p:nvPr>
        </p:nvSpPr>
        <p:spPr/>
        <p:txBody>
          <a:bodyPr/>
          <a:lstStyle/>
          <a:p>
            <a:r>
              <a:rPr lang="en-US"/>
              <a:t>What is an Electronic Medical Record (EMR)?</a:t>
            </a:r>
          </a:p>
        </p:txBody>
      </p:sp>
      <p:sp>
        <p:nvSpPr>
          <p:cNvPr id="3" name="Text Placeholder 2">
            <a:extLst>
              <a:ext uri="{FF2B5EF4-FFF2-40B4-BE49-F238E27FC236}">
                <a16:creationId xmlns:a16="http://schemas.microsoft.com/office/drawing/2014/main" id="{55E89011-49D2-6C02-9AD6-78C01FCB86DB}"/>
              </a:ext>
            </a:extLst>
          </p:cNvPr>
          <p:cNvSpPr>
            <a:spLocks noGrp="1"/>
          </p:cNvSpPr>
          <p:nvPr>
            <p:ph type="body" sz="quarter" idx="10"/>
          </p:nvPr>
        </p:nvSpPr>
        <p:spPr>
          <a:xfrm>
            <a:off x="347908" y="770166"/>
            <a:ext cx="8175171" cy="5742469"/>
          </a:xfrm>
        </p:spPr>
        <p:txBody>
          <a:bodyPr/>
          <a:lstStyle/>
          <a:p>
            <a:pPr>
              <a:lnSpc>
                <a:spcPct val="125000"/>
              </a:lnSpc>
              <a:spcAft>
                <a:spcPts val="900"/>
              </a:spcAft>
            </a:pPr>
            <a:endParaRPr lang="en-US" sz="1500">
              <a:cs typeface="Arial"/>
            </a:endParaRPr>
          </a:p>
          <a:p>
            <a:pPr marL="213995" indent="-213995">
              <a:lnSpc>
                <a:spcPct val="125000"/>
              </a:lnSpc>
              <a:spcAft>
                <a:spcPts val="900"/>
              </a:spcAft>
              <a:buFont typeface="Arial" panose="020B0604020202020204" pitchFamily="34" charset="0"/>
              <a:buChar char="•"/>
            </a:pPr>
            <a:r>
              <a:rPr lang="en-US" sz="1500"/>
              <a:t>Consumers are required to have a PCP Summary Form for all Initial Evaluations and all Re-evaluations that include Complex Care tasks.</a:t>
            </a:r>
            <a:endParaRPr lang="en-US" sz="1500">
              <a:cs typeface="Arial"/>
            </a:endParaRPr>
          </a:p>
          <a:p>
            <a:pPr marL="213995" indent="-213995">
              <a:lnSpc>
                <a:spcPct val="125000"/>
              </a:lnSpc>
              <a:spcAft>
                <a:spcPts val="900"/>
              </a:spcAft>
              <a:buFont typeface="Arial" panose="020B0604020202020204" pitchFamily="34" charset="0"/>
              <a:buChar char="•"/>
            </a:pPr>
            <a:r>
              <a:rPr lang="en-US" sz="1500"/>
              <a:t>For Re-evaluations, a copy of the Consumer’s Electronic Medical Record (EMR) can be substituted for the PCP Summary Form if the Re-evaluation does not include Complex Care tasks.</a:t>
            </a:r>
            <a:endParaRPr lang="en-US" sz="1500">
              <a:cs typeface="Arial"/>
            </a:endParaRPr>
          </a:p>
          <a:p>
            <a:pPr marL="561975" lvl="2" indent="-213995">
              <a:lnSpc>
                <a:spcPct val="125000"/>
              </a:lnSpc>
              <a:spcAft>
                <a:spcPts val="900"/>
              </a:spcAft>
              <a:buSzPct val="80000"/>
              <a:buFont typeface="Courier New" panose="02070309020205020404" pitchFamily="49" charset="0"/>
              <a:buChar char="o"/>
            </a:pPr>
            <a:r>
              <a:rPr lang="en-US" sz="1500"/>
              <a:t>This is detailed in the PCM Contract Amendment 6, effective January 1, 2026</a:t>
            </a:r>
            <a:endParaRPr lang="en-US" sz="1500">
              <a:cs typeface="Arial"/>
            </a:endParaRPr>
          </a:p>
          <a:p>
            <a:pPr marL="213995" indent="-213995">
              <a:lnSpc>
                <a:spcPct val="125000"/>
              </a:lnSpc>
              <a:spcAft>
                <a:spcPts val="900"/>
              </a:spcAft>
              <a:buFont typeface="Arial" panose="020B0604020202020204" pitchFamily="34" charset="0"/>
              <a:buChar char="•"/>
            </a:pPr>
            <a:r>
              <a:rPr lang="en-US" sz="1500"/>
              <a:t>The Consumer’s EMR needs to include:</a:t>
            </a:r>
            <a:endParaRPr lang="en-US" sz="1500">
              <a:cs typeface="Arial"/>
            </a:endParaRPr>
          </a:p>
          <a:p>
            <a:pPr marL="561975" lvl="2" indent="-213995">
              <a:lnSpc>
                <a:spcPct val="125000"/>
              </a:lnSpc>
              <a:spcAft>
                <a:spcPts val="900"/>
              </a:spcAft>
              <a:buSzPct val="80000"/>
              <a:buFont typeface="Courier New" panose="02070309020205020404" pitchFamily="49" charset="0"/>
              <a:buChar char="o"/>
            </a:pPr>
            <a:r>
              <a:rPr lang="en-US" sz="1500"/>
              <a:t>Chronic disabling condition(s) that require them to need PCA Services and ICD-10 codes </a:t>
            </a:r>
            <a:endParaRPr lang="en-US" sz="1500">
              <a:cs typeface="Arial"/>
            </a:endParaRPr>
          </a:p>
          <a:p>
            <a:pPr marL="561975" lvl="2" indent="-213995">
              <a:lnSpc>
                <a:spcPct val="125000"/>
              </a:lnSpc>
              <a:spcAft>
                <a:spcPts val="900"/>
              </a:spcAft>
              <a:buSzPct val="80000"/>
              <a:buFont typeface="Courier New" panose="02070309020205020404" pitchFamily="49" charset="0"/>
              <a:buChar char="o"/>
            </a:pPr>
            <a:r>
              <a:rPr lang="en-US" sz="1500"/>
              <a:t>Date of onset for chronic disabling condition(s) that require them to need PCA Services</a:t>
            </a:r>
            <a:endParaRPr lang="en-US" sz="1500">
              <a:cs typeface="Arial"/>
            </a:endParaRPr>
          </a:p>
          <a:p>
            <a:pPr marL="561975" lvl="2" indent="-213995">
              <a:lnSpc>
                <a:spcPct val="125000"/>
              </a:lnSpc>
              <a:spcAft>
                <a:spcPts val="900"/>
              </a:spcAft>
              <a:buSzPct val="80000"/>
              <a:buFont typeface="Courier New" panose="02070309020205020404" pitchFamily="49" charset="0"/>
              <a:buChar char="o"/>
            </a:pPr>
            <a:r>
              <a:rPr lang="en-US" sz="1500"/>
              <a:t>Medications for chronic disabling condition(s) that require them to need PCA Services</a:t>
            </a:r>
            <a:endParaRPr lang="en-US" sz="1500">
              <a:cs typeface="Arial"/>
            </a:endParaRPr>
          </a:p>
          <a:p>
            <a:pPr marL="561975" lvl="2" indent="-213995">
              <a:lnSpc>
                <a:spcPct val="125000"/>
              </a:lnSpc>
              <a:spcAft>
                <a:spcPts val="900"/>
              </a:spcAft>
              <a:buSzPct val="80000"/>
              <a:buFont typeface="Courier New" panose="02070309020205020404" pitchFamily="49" charset="0"/>
              <a:buChar char="o"/>
            </a:pPr>
            <a:r>
              <a:rPr lang="en-US" sz="1500"/>
              <a:t>At least 2 consumer identifiers (ex. Name, date of birth, MassHealth ID, etc.)</a:t>
            </a:r>
            <a:endParaRPr lang="en-US" sz="1500">
              <a:cs typeface="Arial"/>
            </a:endParaRPr>
          </a:p>
          <a:p>
            <a:pPr marL="561975" lvl="2" indent="-213995">
              <a:lnSpc>
                <a:spcPct val="125000"/>
              </a:lnSpc>
              <a:spcAft>
                <a:spcPts val="900"/>
              </a:spcAft>
              <a:buSzPct val="80000"/>
              <a:buFont typeface="Courier New" panose="02070309020205020404" pitchFamily="49" charset="0"/>
              <a:buChar char="o"/>
            </a:pPr>
            <a:r>
              <a:rPr lang="en-US" sz="1500"/>
              <a:t>Date of most recent visit with PCP or specialist related to the chronic disabling condition (must be within the last 2 years)</a:t>
            </a:r>
            <a:endParaRPr lang="en-US" sz="1500">
              <a:cs typeface="Arial"/>
            </a:endParaRPr>
          </a:p>
          <a:p>
            <a:pPr marL="213995" indent="-213995">
              <a:lnSpc>
                <a:spcPct val="125000"/>
              </a:lnSpc>
              <a:spcAft>
                <a:spcPts val="900"/>
              </a:spcAft>
              <a:buFont typeface="Arial" panose="020B0604020202020204" pitchFamily="34" charset="0"/>
              <a:buChar char="•"/>
            </a:pPr>
            <a:r>
              <a:rPr lang="en-US" sz="1500"/>
              <a:t>An FAQ has been drafted to provide further guidance to the network on the parameters around EMR submission.</a:t>
            </a:r>
            <a:endParaRPr lang="en-US" sz="1400">
              <a:cs typeface="Arial"/>
            </a:endParaRPr>
          </a:p>
        </p:txBody>
      </p:sp>
    </p:spTree>
    <p:extLst>
      <p:ext uri="{BB962C8B-B14F-4D97-AF65-F5344CB8AC3E}">
        <p14:creationId xmlns:p14="http://schemas.microsoft.com/office/powerpoint/2010/main" val="155600620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131B76-61DC-1819-66ED-E13296C8C788}"/>
            </a:ext>
          </a:extLst>
        </p:cNvPr>
        <p:cNvGrpSpPr/>
        <p:nvPr/>
      </p:nvGrpSpPr>
      <p:grpSpPr>
        <a:xfrm>
          <a:off x="0" y="0"/>
          <a:ext cx="0" cy="0"/>
          <a:chOff x="0" y="0"/>
          <a:chExt cx="0" cy="0"/>
        </a:xfrm>
      </p:grpSpPr>
      <p:sp>
        <p:nvSpPr>
          <p:cNvPr id="5" name="Text Placeholder 4">
            <a:extLst>
              <a:ext uri="{FF2B5EF4-FFF2-40B4-BE49-F238E27FC236}">
                <a16:creationId xmlns:a16="http://schemas.microsoft.com/office/drawing/2014/main" id="{659F993C-CEF8-383D-0B36-9B63F7EEF3EC}"/>
              </a:ext>
            </a:extLst>
          </p:cNvPr>
          <p:cNvSpPr>
            <a:spLocks noGrp="1"/>
          </p:cNvSpPr>
          <p:nvPr>
            <p:ph type="body" sz="quarter" idx="12"/>
          </p:nvPr>
        </p:nvSpPr>
        <p:spPr>
          <a:xfrm>
            <a:off x="2519552" y="2853417"/>
            <a:ext cx="3806624" cy="1151165"/>
          </a:xfrm>
          <a:ln>
            <a:noFill/>
          </a:ln>
        </p:spPr>
        <p:style>
          <a:lnRef idx="2">
            <a:schemeClr val="accent1"/>
          </a:lnRef>
          <a:fillRef idx="1">
            <a:schemeClr val="lt1"/>
          </a:fillRef>
          <a:effectRef idx="0">
            <a:schemeClr val="accent1"/>
          </a:effectRef>
          <a:fontRef idx="minor">
            <a:schemeClr val="dk1"/>
          </a:fontRef>
        </p:style>
        <p:txBody>
          <a:bodyPr anchor="ctr"/>
          <a:lstStyle/>
          <a:p>
            <a:pPr algn="ctr"/>
            <a:r>
              <a:rPr lang="en-US" sz="4050" b="1">
                <a:solidFill>
                  <a:schemeClr val="accent4"/>
                </a:solidFill>
              </a:rPr>
              <a:t>CORI/SORI</a:t>
            </a:r>
          </a:p>
          <a:p>
            <a:endParaRPr lang="en-US" sz="1500"/>
          </a:p>
        </p:txBody>
      </p:sp>
    </p:spTree>
    <p:extLst>
      <p:ext uri="{BB962C8B-B14F-4D97-AF65-F5344CB8AC3E}">
        <p14:creationId xmlns:p14="http://schemas.microsoft.com/office/powerpoint/2010/main" val="179037439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FA202E-C3DE-8323-7532-D61EB374B4E6}"/>
              </a:ext>
            </a:extLst>
          </p:cNvPr>
          <p:cNvSpPr>
            <a:spLocks noGrp="1"/>
          </p:cNvSpPr>
          <p:nvPr>
            <p:ph type="title"/>
          </p:nvPr>
        </p:nvSpPr>
        <p:spPr>
          <a:xfrm>
            <a:off x="190500" y="183466"/>
            <a:ext cx="8763000" cy="292388"/>
          </a:xfrm>
        </p:spPr>
        <p:txBody>
          <a:bodyPr/>
          <a:lstStyle/>
          <a:p>
            <a:r>
              <a:rPr lang="en-US"/>
              <a:t>CORI and SORI</a:t>
            </a:r>
          </a:p>
        </p:txBody>
      </p:sp>
      <p:sp>
        <p:nvSpPr>
          <p:cNvPr id="3" name="Text Placeholder 2">
            <a:extLst>
              <a:ext uri="{FF2B5EF4-FFF2-40B4-BE49-F238E27FC236}">
                <a16:creationId xmlns:a16="http://schemas.microsoft.com/office/drawing/2014/main" id="{0FB05A9E-56A0-D152-F998-5777439B00D3}"/>
              </a:ext>
            </a:extLst>
          </p:cNvPr>
          <p:cNvSpPr>
            <a:spLocks noGrp="1"/>
          </p:cNvSpPr>
          <p:nvPr>
            <p:ph type="body" sz="quarter" idx="10"/>
          </p:nvPr>
        </p:nvSpPr>
        <p:spPr>
          <a:xfrm>
            <a:off x="481584" y="656247"/>
            <a:ext cx="8186928" cy="6128601"/>
          </a:xfrm>
        </p:spPr>
        <p:txBody>
          <a:bodyPr vert="horz" wrap="square" lIns="68580" tIns="34290" rIns="68580" bIns="34290" numCol="1" rtlCol="0" anchor="t" anchorCtr="0" compatLnSpc="1">
            <a:prstTxWarp prst="textNoShape">
              <a:avLst/>
            </a:prstTxWarp>
            <a:spAutoFit/>
          </a:bodyPr>
          <a:lstStyle/>
          <a:p>
            <a:pPr>
              <a:lnSpc>
                <a:spcPct val="125000"/>
              </a:lnSpc>
              <a:spcAft>
                <a:spcPts val="900"/>
              </a:spcAft>
            </a:pPr>
            <a:r>
              <a:rPr lang="en-US" sz="1500" b="1">
                <a:latin typeface="Arial"/>
                <a:cs typeface="Arial"/>
              </a:rPr>
              <a:t>What is a CORI and a SORI?</a:t>
            </a:r>
          </a:p>
          <a:p>
            <a:pPr marL="213995" indent="-213995">
              <a:lnSpc>
                <a:spcPct val="125000"/>
              </a:lnSpc>
              <a:spcAft>
                <a:spcPts val="900"/>
              </a:spcAft>
              <a:buFont typeface="Arial,Sans-Serif"/>
              <a:buChar char="•"/>
            </a:pPr>
            <a:r>
              <a:rPr lang="en-US" sz="1500">
                <a:latin typeface="Arial"/>
                <a:cs typeface="Arial"/>
              </a:rPr>
              <a:t>A Criminal Offender Record Information</a:t>
            </a:r>
            <a:r>
              <a:rPr lang="en-US" sz="1500">
                <a:cs typeface="Arial"/>
              </a:rPr>
              <a:t> (CORI) is </a:t>
            </a:r>
            <a:r>
              <a:rPr lang="en-US" sz="1500">
                <a:latin typeface="Arial"/>
                <a:cs typeface="Arial"/>
              </a:rPr>
              <a:t>a background check that returns information about a person's criminal records history.  </a:t>
            </a:r>
          </a:p>
          <a:p>
            <a:pPr marL="213995" indent="-213995">
              <a:lnSpc>
                <a:spcPct val="125000"/>
              </a:lnSpc>
              <a:spcAft>
                <a:spcPts val="900"/>
              </a:spcAft>
              <a:buFont typeface="Arial,Sans-Serif"/>
              <a:buChar char="•"/>
            </a:pPr>
            <a:r>
              <a:rPr lang="en-US" sz="1500">
                <a:latin typeface="Arial"/>
                <a:cs typeface="Arial"/>
              </a:rPr>
              <a:t>A Sex Offender Registry Information (SORI) is</a:t>
            </a:r>
            <a:r>
              <a:rPr lang="en-US" sz="1500">
                <a:cs typeface="Arial"/>
              </a:rPr>
              <a:t> a background check </a:t>
            </a:r>
            <a:r>
              <a:rPr lang="en-US" sz="1500">
                <a:latin typeface="Arial"/>
                <a:cs typeface="Arial"/>
              </a:rPr>
              <a:t>that returns information about a person's sexual offenses history</a:t>
            </a:r>
          </a:p>
          <a:p>
            <a:pPr>
              <a:lnSpc>
                <a:spcPct val="125000"/>
              </a:lnSpc>
              <a:spcAft>
                <a:spcPts val="900"/>
              </a:spcAft>
            </a:pPr>
            <a:r>
              <a:rPr lang="en-US" sz="1500" b="1">
                <a:latin typeface="Arial"/>
                <a:cs typeface="Arial"/>
              </a:rPr>
              <a:t>When will CORI/SORI go into effect?</a:t>
            </a:r>
          </a:p>
          <a:p>
            <a:pPr marL="213995" indent="-213995">
              <a:lnSpc>
                <a:spcPct val="125000"/>
              </a:lnSpc>
              <a:spcAft>
                <a:spcPts val="900"/>
              </a:spcAft>
              <a:buFont typeface="Arial,Sans-Serif"/>
              <a:buChar char="•"/>
            </a:pPr>
            <a:r>
              <a:rPr lang="en-US" sz="1500">
                <a:latin typeface="Arial"/>
                <a:cs typeface="Arial"/>
              </a:rPr>
              <a:t>Beginn</a:t>
            </a:r>
            <a:r>
              <a:rPr lang="en-US" sz="1500">
                <a:solidFill>
                  <a:srgbClr val="000000"/>
                </a:solidFill>
                <a:latin typeface="Arial"/>
                <a:cs typeface="Arial"/>
              </a:rPr>
              <a:t>ing this Spring,</a:t>
            </a:r>
            <a:r>
              <a:rPr lang="en-US" sz="1500">
                <a:latin typeface="Arial"/>
                <a:cs typeface="Arial"/>
              </a:rPr>
              <a:t> MassHealth will implement a formal Criminal Offender Record Information (CORI) and Sex Offender Registry Information (SORI) background check process for the PCA program. These checks will only be performed at the request of the consumer employer.</a:t>
            </a:r>
            <a:endParaRPr lang="en-US" sz="1500">
              <a:cs typeface="Arial"/>
            </a:endParaRPr>
          </a:p>
          <a:p>
            <a:pPr>
              <a:lnSpc>
                <a:spcPct val="125000"/>
              </a:lnSpc>
              <a:spcAft>
                <a:spcPts val="900"/>
              </a:spcAft>
            </a:pPr>
            <a:r>
              <a:rPr lang="en-US" sz="1500" b="1">
                <a:latin typeface="Arial"/>
                <a:cs typeface="Arial"/>
              </a:rPr>
              <a:t>Why is MassHealth making this change?</a:t>
            </a:r>
          </a:p>
          <a:p>
            <a:pPr marL="213995" indent="-213995">
              <a:lnSpc>
                <a:spcPct val="125000"/>
              </a:lnSpc>
              <a:spcAft>
                <a:spcPts val="900"/>
              </a:spcAft>
              <a:buFont typeface="Arial,Sans-Serif"/>
              <a:buChar char="•"/>
            </a:pPr>
            <a:r>
              <a:rPr lang="en-US" sz="1500">
                <a:latin typeface="Arial"/>
                <a:cs typeface="Arial"/>
              </a:rPr>
              <a:t>The Office of the Inspector General (OIG) published a report in 2019 which recommended that the PCA Program improve information available to Consumers about the CORI and SORI processes and highlighted the need for more robust Consumer training to support these efforts. </a:t>
            </a:r>
            <a:r>
              <a:rPr lang="en-US" sz="1500">
                <a:latin typeface="Arial"/>
                <a:cs typeface="Arial"/>
                <a:hlinkClick r:id="rId2"/>
              </a:rPr>
              <a:t>MassHealth and Health Safety Net Annual Report, 2019</a:t>
            </a:r>
            <a:endParaRPr lang="en-US" sz="1500">
              <a:latin typeface="Arial"/>
              <a:cs typeface="Arial"/>
            </a:endParaRPr>
          </a:p>
          <a:p>
            <a:pPr marL="213995" indent="-213995">
              <a:lnSpc>
                <a:spcPct val="125000"/>
              </a:lnSpc>
              <a:spcAft>
                <a:spcPts val="900"/>
              </a:spcAft>
              <a:buFont typeface="Arial,Sans-Serif"/>
              <a:buChar char="•"/>
            </a:pPr>
            <a:r>
              <a:rPr lang="en-US" sz="1500">
                <a:latin typeface="Arial"/>
                <a:cs typeface="Arial"/>
              </a:rPr>
              <a:t>The new process will allow PCA Consumer-employers to obtain a CORI and/or a SORI background check for existing or potential PCAs - </a:t>
            </a:r>
            <a:r>
              <a:rPr lang="en-US" sz="1500" u="sng">
                <a:latin typeface="Arial"/>
                <a:cs typeface="Arial"/>
              </a:rPr>
              <a:t>if they choose</a:t>
            </a:r>
            <a:r>
              <a:rPr lang="en-US" sz="1500">
                <a:latin typeface="Arial"/>
                <a:cs typeface="Arial"/>
              </a:rPr>
              <a:t>.</a:t>
            </a:r>
          </a:p>
          <a:p>
            <a:pPr algn="r"/>
            <a:endParaRPr lang="en-US" sz="1500">
              <a:cs typeface="Calibri"/>
            </a:endParaRPr>
          </a:p>
        </p:txBody>
      </p:sp>
    </p:spTree>
    <p:extLst>
      <p:ext uri="{BB962C8B-B14F-4D97-AF65-F5344CB8AC3E}">
        <p14:creationId xmlns:p14="http://schemas.microsoft.com/office/powerpoint/2010/main" val="49047372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9B034A-6253-10FE-BF1A-892BC4A19FC1}"/>
              </a:ext>
            </a:extLst>
          </p:cNvPr>
          <p:cNvSpPr>
            <a:spLocks noGrp="1"/>
          </p:cNvSpPr>
          <p:nvPr>
            <p:ph type="title"/>
          </p:nvPr>
        </p:nvSpPr>
        <p:spPr/>
        <p:txBody>
          <a:bodyPr/>
          <a:lstStyle/>
          <a:p>
            <a:r>
              <a:rPr lang="en-US"/>
              <a:t>What are the Overarching Goals and Principles for CORI and SORI?</a:t>
            </a:r>
          </a:p>
        </p:txBody>
      </p:sp>
      <p:sp>
        <p:nvSpPr>
          <p:cNvPr id="3" name="Text Placeholder 2">
            <a:extLst>
              <a:ext uri="{FF2B5EF4-FFF2-40B4-BE49-F238E27FC236}">
                <a16:creationId xmlns:a16="http://schemas.microsoft.com/office/drawing/2014/main" id="{E3DAA892-80A6-3950-AACA-ACFBB1132244}"/>
              </a:ext>
            </a:extLst>
          </p:cNvPr>
          <p:cNvSpPr>
            <a:spLocks noGrp="1"/>
          </p:cNvSpPr>
          <p:nvPr>
            <p:ph type="body" sz="quarter" idx="10"/>
          </p:nvPr>
        </p:nvSpPr>
        <p:spPr>
          <a:xfrm>
            <a:off x="510757" y="796748"/>
            <a:ext cx="7924800" cy="5503943"/>
          </a:xfrm>
        </p:spPr>
        <p:txBody>
          <a:bodyPr vert="horz" wrap="square" lIns="68580" tIns="34290" rIns="68580" bIns="34290" numCol="1" rtlCol="0" anchor="t" anchorCtr="0" compatLnSpc="1">
            <a:prstTxWarp prst="textNoShape">
              <a:avLst/>
            </a:prstTxWarp>
            <a:spAutoFit/>
          </a:bodyPr>
          <a:lstStyle/>
          <a:p>
            <a:pPr>
              <a:lnSpc>
                <a:spcPct val="125000"/>
              </a:lnSpc>
              <a:spcAft>
                <a:spcPts val="900"/>
              </a:spcAft>
            </a:pPr>
            <a:r>
              <a:rPr lang="en-US" sz="1500" b="1">
                <a:latin typeface="Arial"/>
                <a:cs typeface="Arial"/>
              </a:rPr>
              <a:t>The new process is designed with the following principles and goals in mind:</a:t>
            </a:r>
          </a:p>
          <a:p>
            <a:pPr marL="213995" indent="-213995">
              <a:lnSpc>
                <a:spcPct val="125000"/>
              </a:lnSpc>
              <a:spcAft>
                <a:spcPts val="900"/>
              </a:spcAft>
              <a:buFont typeface="Arial" panose="020B0604020202020204" pitchFamily="34" charset="0"/>
              <a:buChar char="•"/>
            </a:pPr>
            <a:r>
              <a:rPr lang="en-US" sz="1500" b="1">
                <a:latin typeface="Arial"/>
                <a:cs typeface="Arial"/>
              </a:rPr>
              <a:t>Principles</a:t>
            </a:r>
          </a:p>
          <a:p>
            <a:pPr marL="429260" lvl="1" indent="-257175">
              <a:lnSpc>
                <a:spcPct val="125000"/>
              </a:lnSpc>
              <a:spcAft>
                <a:spcPts val="450"/>
              </a:spcAft>
              <a:buFont typeface="Courier New" panose="02070309020205020404" pitchFamily="49" charset="0"/>
              <a:buChar char="o"/>
            </a:pPr>
            <a:r>
              <a:rPr lang="en-US" sz="1500">
                <a:latin typeface="Arial"/>
                <a:cs typeface="Arial"/>
              </a:rPr>
              <a:t>Program Integrity: Respond to the Office of the Inspector General's (OIG) recommendation for enhanced CORI and SORI educational materials</a:t>
            </a:r>
          </a:p>
          <a:p>
            <a:pPr marL="429260" lvl="1" indent="-257175">
              <a:lnSpc>
                <a:spcPct val="125000"/>
              </a:lnSpc>
              <a:spcAft>
                <a:spcPts val="450"/>
              </a:spcAft>
              <a:buFont typeface="Courier New" panose="02070309020205020404" pitchFamily="49" charset="0"/>
              <a:buChar char="o"/>
            </a:pPr>
            <a:r>
              <a:rPr lang="en-US" sz="1500">
                <a:latin typeface="Arial"/>
                <a:cs typeface="Arial"/>
              </a:rPr>
              <a:t>Consumer-direction: Consumers maintain choice and control over their long-term care services including who they hire to provide those services</a:t>
            </a:r>
          </a:p>
          <a:p>
            <a:pPr marL="429260" lvl="1" indent="-257175">
              <a:lnSpc>
                <a:spcPct val="125000"/>
              </a:lnSpc>
              <a:spcAft>
                <a:spcPts val="900"/>
              </a:spcAft>
              <a:buFont typeface="Courier New" panose="02070309020205020404" pitchFamily="49" charset="0"/>
              <a:buChar char="o"/>
            </a:pPr>
            <a:r>
              <a:rPr lang="en-US" sz="1500">
                <a:latin typeface="Arial"/>
                <a:cs typeface="Arial"/>
              </a:rPr>
              <a:t>Dignity of Risk: Consumers understand and accept the risks associated with their hiring decisions</a:t>
            </a:r>
          </a:p>
          <a:p>
            <a:pPr marL="213995" indent="-213995">
              <a:lnSpc>
                <a:spcPct val="125000"/>
              </a:lnSpc>
              <a:spcAft>
                <a:spcPts val="900"/>
              </a:spcAft>
              <a:buFont typeface="Arial" panose="020B0604020202020204" pitchFamily="34" charset="0"/>
              <a:buChar char="•"/>
            </a:pPr>
            <a:r>
              <a:rPr lang="en-US" sz="1500" b="1">
                <a:latin typeface="Arial"/>
                <a:cs typeface="Arial"/>
              </a:rPr>
              <a:t>Goals</a:t>
            </a:r>
          </a:p>
          <a:p>
            <a:pPr marL="386715" lvl="1" indent="-213995">
              <a:lnSpc>
                <a:spcPct val="125000"/>
              </a:lnSpc>
              <a:spcAft>
                <a:spcPts val="450"/>
              </a:spcAft>
              <a:buFont typeface="Courier New" panose="02070309020205020404" pitchFamily="49" charset="0"/>
              <a:buChar char="o"/>
              <a:defRPr/>
            </a:pPr>
            <a:r>
              <a:rPr lang="en-US" sz="1500">
                <a:solidFill>
                  <a:srgbClr val="000000"/>
                </a:solidFill>
              </a:rPr>
              <a:t>Align with Department of Criminal Justice Information Services (DCJIS) and Sex Offender Registration Board (SORB) regulations and requirements</a:t>
            </a:r>
            <a:endParaRPr lang="en-US" sz="1500">
              <a:solidFill>
                <a:srgbClr val="000000"/>
              </a:solidFill>
              <a:cs typeface="Calibri"/>
            </a:endParaRPr>
          </a:p>
          <a:p>
            <a:pPr marL="386715" lvl="1" indent="-213995">
              <a:lnSpc>
                <a:spcPct val="125000"/>
              </a:lnSpc>
              <a:spcAft>
                <a:spcPts val="450"/>
              </a:spcAft>
              <a:buFont typeface="Courier New" panose="02070309020205020404" pitchFamily="49" charset="0"/>
              <a:buChar char="o"/>
              <a:defRPr/>
            </a:pPr>
            <a:r>
              <a:rPr lang="en-US" sz="1500">
                <a:solidFill>
                  <a:srgbClr val="000000"/>
                </a:solidFill>
              </a:rPr>
              <a:t>Incorporate targeted CORI/SORI information into existing functional skills training (FST)</a:t>
            </a:r>
            <a:endParaRPr lang="en-US" sz="1500">
              <a:solidFill>
                <a:srgbClr val="000000"/>
              </a:solidFill>
              <a:cs typeface="Arial"/>
            </a:endParaRPr>
          </a:p>
          <a:p>
            <a:pPr marL="386715" lvl="1" indent="-213995">
              <a:lnSpc>
                <a:spcPct val="125000"/>
              </a:lnSpc>
              <a:spcAft>
                <a:spcPts val="450"/>
              </a:spcAft>
              <a:buFont typeface="Courier New" panose="02070309020205020404" pitchFamily="49" charset="0"/>
              <a:buChar char="o"/>
              <a:defRPr/>
            </a:pPr>
            <a:r>
              <a:rPr lang="en-US" sz="1500">
                <a:solidFill>
                  <a:srgbClr val="000000"/>
                </a:solidFill>
              </a:rPr>
              <a:t>Include information that help Consumers understand and navigate the CORI and SORI processes</a:t>
            </a:r>
            <a:endParaRPr lang="en-US" sz="1500">
              <a:solidFill>
                <a:srgbClr val="000000"/>
              </a:solidFill>
              <a:cs typeface="Arial"/>
            </a:endParaRPr>
          </a:p>
          <a:p>
            <a:pPr marL="386715" lvl="1" indent="-213995">
              <a:lnSpc>
                <a:spcPct val="125000"/>
              </a:lnSpc>
              <a:spcAft>
                <a:spcPts val="450"/>
              </a:spcAft>
              <a:buFont typeface="Courier New" panose="02070309020205020404" pitchFamily="49" charset="0"/>
              <a:buChar char="o"/>
              <a:defRPr/>
            </a:pPr>
            <a:r>
              <a:rPr lang="en-US" sz="1500">
                <a:solidFill>
                  <a:srgbClr val="000000"/>
                </a:solidFill>
              </a:rPr>
              <a:t>Support Consumers in making informed decisions during the hiring process</a:t>
            </a:r>
            <a:endParaRPr lang="en-US" sz="1500">
              <a:solidFill>
                <a:srgbClr val="000000"/>
              </a:solidFill>
              <a:cs typeface="Arial"/>
            </a:endParaRPr>
          </a:p>
          <a:p>
            <a:pPr marL="386715" lvl="1" indent="-213995">
              <a:lnSpc>
                <a:spcPct val="125000"/>
              </a:lnSpc>
              <a:spcAft>
                <a:spcPts val="450"/>
              </a:spcAft>
              <a:buFont typeface="Courier New" panose="02070309020205020404" pitchFamily="49" charset="0"/>
              <a:buChar char="o"/>
              <a:defRPr/>
            </a:pPr>
            <a:r>
              <a:rPr lang="en-US" sz="1500">
                <a:solidFill>
                  <a:srgbClr val="000000"/>
                </a:solidFill>
              </a:rPr>
              <a:t>Educate Consumers about the regulations and notification requirements</a:t>
            </a:r>
            <a:endParaRPr lang="en-US" sz="1500">
              <a:solidFill>
                <a:srgbClr val="000000"/>
              </a:solidFill>
              <a:cs typeface="Arial"/>
            </a:endParaRPr>
          </a:p>
        </p:txBody>
      </p:sp>
    </p:spTree>
    <p:extLst>
      <p:ext uri="{BB962C8B-B14F-4D97-AF65-F5344CB8AC3E}">
        <p14:creationId xmlns:p14="http://schemas.microsoft.com/office/powerpoint/2010/main" val="421059938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748B35-3BE8-733D-C243-40186FE0F744}"/>
            </a:ext>
          </a:extLst>
        </p:cNvPr>
        <p:cNvGrpSpPr/>
        <p:nvPr/>
      </p:nvGrpSpPr>
      <p:grpSpPr>
        <a:xfrm>
          <a:off x="0" y="0"/>
          <a:ext cx="0" cy="0"/>
          <a:chOff x="0" y="0"/>
          <a:chExt cx="0" cy="0"/>
        </a:xfrm>
      </p:grpSpPr>
      <p:sp>
        <p:nvSpPr>
          <p:cNvPr id="5" name="Text Placeholder 4">
            <a:extLst>
              <a:ext uri="{FF2B5EF4-FFF2-40B4-BE49-F238E27FC236}">
                <a16:creationId xmlns:a16="http://schemas.microsoft.com/office/drawing/2014/main" id="{97FFAB53-C250-6A2D-527C-DF37F85C6254}"/>
              </a:ext>
            </a:extLst>
          </p:cNvPr>
          <p:cNvSpPr>
            <a:spLocks noGrp="1"/>
          </p:cNvSpPr>
          <p:nvPr>
            <p:ph type="body" sz="quarter" idx="12"/>
          </p:nvPr>
        </p:nvSpPr>
        <p:spPr>
          <a:xfrm>
            <a:off x="2048719" y="2853418"/>
            <a:ext cx="5046563" cy="1151165"/>
          </a:xfrm>
          <a:ln>
            <a:noFill/>
          </a:ln>
        </p:spPr>
        <p:style>
          <a:lnRef idx="2">
            <a:schemeClr val="accent1"/>
          </a:lnRef>
          <a:fillRef idx="1">
            <a:schemeClr val="lt1"/>
          </a:fillRef>
          <a:effectRef idx="0">
            <a:schemeClr val="accent1"/>
          </a:effectRef>
          <a:fontRef idx="minor">
            <a:schemeClr val="dk1"/>
          </a:fontRef>
        </p:style>
        <p:txBody>
          <a:bodyPr anchor="ctr"/>
          <a:lstStyle/>
          <a:p>
            <a:pPr algn="ctr"/>
            <a:r>
              <a:rPr lang="en-US" sz="4050" b="1">
                <a:solidFill>
                  <a:schemeClr val="accent4"/>
                </a:solidFill>
              </a:rPr>
              <a:t>Consumer Handbook &amp; FAQs</a:t>
            </a:r>
          </a:p>
          <a:p>
            <a:endParaRPr lang="en-US" sz="1500"/>
          </a:p>
        </p:txBody>
      </p:sp>
    </p:spTree>
    <p:extLst>
      <p:ext uri="{BB962C8B-B14F-4D97-AF65-F5344CB8AC3E}">
        <p14:creationId xmlns:p14="http://schemas.microsoft.com/office/powerpoint/2010/main" val="87044496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1AE97F-AF46-F7B8-B272-AB59EEE4282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B73F6D1-4E24-6EF3-E6C3-A59AB5A97E28}"/>
              </a:ext>
            </a:extLst>
          </p:cNvPr>
          <p:cNvSpPr>
            <a:spLocks noGrp="1"/>
          </p:cNvSpPr>
          <p:nvPr>
            <p:ph type="title"/>
          </p:nvPr>
        </p:nvSpPr>
        <p:spPr>
          <a:xfrm>
            <a:off x="190500" y="304038"/>
            <a:ext cx="8763000" cy="292388"/>
          </a:xfrm>
        </p:spPr>
        <p:txBody>
          <a:bodyPr/>
          <a:lstStyle/>
          <a:p>
            <a:r>
              <a:rPr lang="en-US"/>
              <a:t>What is the Consumer Handbook &amp; Frequently Asked Questions (FAQs)?</a:t>
            </a:r>
          </a:p>
        </p:txBody>
      </p:sp>
      <p:sp>
        <p:nvSpPr>
          <p:cNvPr id="3" name="Text Placeholder 2">
            <a:extLst>
              <a:ext uri="{FF2B5EF4-FFF2-40B4-BE49-F238E27FC236}">
                <a16:creationId xmlns:a16="http://schemas.microsoft.com/office/drawing/2014/main" id="{0F3B5746-EEE5-0F7D-D960-23801988DC7A}"/>
              </a:ext>
            </a:extLst>
          </p:cNvPr>
          <p:cNvSpPr>
            <a:spLocks noGrp="1"/>
          </p:cNvSpPr>
          <p:nvPr>
            <p:ph type="body" sz="quarter" idx="10"/>
          </p:nvPr>
        </p:nvSpPr>
        <p:spPr>
          <a:xfrm>
            <a:off x="609600" y="1714501"/>
            <a:ext cx="7924800" cy="3734227"/>
          </a:xfrm>
        </p:spPr>
        <p:txBody>
          <a:bodyPr vert="horz" wrap="square" lIns="68580" tIns="34290" rIns="68580" bIns="34290" numCol="1" rtlCol="0" anchor="t" anchorCtr="0" compatLnSpc="1">
            <a:prstTxWarp prst="textNoShape">
              <a:avLst/>
            </a:prstTxWarp>
            <a:spAutoFit/>
          </a:bodyPr>
          <a:lstStyle/>
          <a:p>
            <a:pPr marL="214313" indent="-214313">
              <a:lnSpc>
                <a:spcPct val="125000"/>
              </a:lnSpc>
              <a:spcAft>
                <a:spcPts val="900"/>
              </a:spcAft>
              <a:buChar char="•"/>
            </a:pPr>
            <a:r>
              <a:rPr lang="en-US" sz="1500">
                <a:latin typeface="Arial"/>
                <a:cs typeface="Arial"/>
              </a:rPr>
              <a:t>A workgroup was created in 2024 to update the PCA Consumer Handbook. The purpose of the workgroup sessions was to collect feedback and propose changes to the PCA Consumer Handbook.</a:t>
            </a:r>
          </a:p>
          <a:p>
            <a:pPr marL="214313" indent="-214313">
              <a:lnSpc>
                <a:spcPct val="125000"/>
              </a:lnSpc>
              <a:spcAft>
                <a:spcPts val="900"/>
              </a:spcAft>
              <a:buChar char="•"/>
            </a:pPr>
            <a:r>
              <a:rPr lang="en-US" sz="1500">
                <a:latin typeface="Arial"/>
                <a:cs typeface="Arial"/>
              </a:rPr>
              <a:t>Updates made to the Consumer Handbook include:</a:t>
            </a:r>
          </a:p>
          <a:p>
            <a:pPr marL="561975" lvl="2" indent="-214313">
              <a:lnSpc>
                <a:spcPct val="125000"/>
              </a:lnSpc>
              <a:spcAft>
                <a:spcPts val="900"/>
              </a:spcAft>
              <a:buFont typeface="Courier New" panose="02070309020205020404" pitchFamily="49" charset="0"/>
              <a:buChar char="o"/>
            </a:pPr>
            <a:r>
              <a:rPr lang="en-US" sz="1500">
                <a:latin typeface="Arial"/>
                <a:cs typeface="Arial"/>
              </a:rPr>
              <a:t>Concise language and user-friendly formatting</a:t>
            </a:r>
          </a:p>
          <a:p>
            <a:pPr marL="561975" lvl="2" indent="-214313">
              <a:lnSpc>
                <a:spcPct val="125000"/>
              </a:lnSpc>
              <a:spcAft>
                <a:spcPts val="900"/>
              </a:spcAft>
              <a:buFont typeface="Courier New" panose="02070309020205020404" pitchFamily="49" charset="0"/>
              <a:buChar char="o"/>
            </a:pPr>
            <a:r>
              <a:rPr lang="en-US" sz="1500">
                <a:latin typeface="Arial"/>
                <a:cs typeface="Arial"/>
              </a:rPr>
              <a:t>A notes section at the end of the handbook for Consumers to write in</a:t>
            </a:r>
          </a:p>
          <a:p>
            <a:pPr marL="561975" lvl="2" indent="-214313">
              <a:lnSpc>
                <a:spcPct val="125000"/>
              </a:lnSpc>
              <a:spcAft>
                <a:spcPts val="900"/>
              </a:spcAft>
              <a:buFont typeface="Courier New" panose="02070309020205020404" pitchFamily="49" charset="0"/>
              <a:buChar char="o"/>
            </a:pPr>
            <a:r>
              <a:rPr lang="en-US" sz="1500">
                <a:latin typeface="Arial"/>
                <a:cs typeface="Arial"/>
              </a:rPr>
              <a:t>Language reflecting all programmatic and regulatory changes to the PCA Program</a:t>
            </a:r>
          </a:p>
          <a:p>
            <a:pPr marL="561975" lvl="2" indent="-214313">
              <a:lnSpc>
                <a:spcPct val="125000"/>
              </a:lnSpc>
              <a:spcAft>
                <a:spcPts val="900"/>
              </a:spcAft>
              <a:buFont typeface="Courier New" panose="02070309020205020404" pitchFamily="49" charset="0"/>
              <a:buChar char="o"/>
            </a:pPr>
            <a:r>
              <a:rPr lang="en-US" sz="1500">
                <a:latin typeface="Arial"/>
                <a:cs typeface="Arial"/>
              </a:rPr>
              <a:t>Employee Assistance Program (EAP) information</a:t>
            </a:r>
          </a:p>
          <a:p>
            <a:pPr>
              <a:lnSpc>
                <a:spcPct val="125000"/>
              </a:lnSpc>
              <a:spcAft>
                <a:spcPts val="900"/>
              </a:spcAft>
            </a:pPr>
            <a:endParaRPr lang="en-US" sz="1500">
              <a:latin typeface="Arial"/>
              <a:cs typeface="Arial"/>
            </a:endParaRPr>
          </a:p>
          <a:p>
            <a:pPr marL="214313" indent="-214313">
              <a:lnSpc>
                <a:spcPct val="125000"/>
              </a:lnSpc>
              <a:spcAft>
                <a:spcPts val="900"/>
              </a:spcAft>
              <a:buFont typeface="Arial" panose="020B0604020202020204" pitchFamily="34" charset="0"/>
              <a:buChar char="•"/>
            </a:pPr>
            <a:r>
              <a:rPr lang="en-US" sz="1500">
                <a:latin typeface="Arial"/>
                <a:cs typeface="Arial"/>
              </a:rPr>
              <a:t>The target date for release is January 1, 2026</a:t>
            </a:r>
            <a:endParaRPr lang="en-US" sz="1500"/>
          </a:p>
        </p:txBody>
      </p:sp>
    </p:spTree>
    <p:extLst>
      <p:ext uri="{BB962C8B-B14F-4D97-AF65-F5344CB8AC3E}">
        <p14:creationId xmlns:p14="http://schemas.microsoft.com/office/powerpoint/2010/main" val="389225556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07D0AC-77FB-2B95-5A20-2BC2508CCE8F}"/>
              </a:ext>
            </a:extLst>
          </p:cNvPr>
          <p:cNvSpPr>
            <a:spLocks noGrp="1"/>
          </p:cNvSpPr>
          <p:nvPr>
            <p:ph type="title"/>
          </p:nvPr>
        </p:nvSpPr>
        <p:spPr>
          <a:xfrm>
            <a:off x="275529" y="335447"/>
            <a:ext cx="8053675" cy="298327"/>
          </a:xfrm>
        </p:spPr>
        <p:txBody>
          <a:bodyPr/>
          <a:lstStyle/>
          <a:p>
            <a:r>
              <a:rPr lang="en-US"/>
              <a:t>What is the focus of the Consumer and PCA Focused FAQs</a:t>
            </a:r>
          </a:p>
        </p:txBody>
      </p:sp>
      <p:sp>
        <p:nvSpPr>
          <p:cNvPr id="3" name="Text Placeholder 2">
            <a:extLst>
              <a:ext uri="{FF2B5EF4-FFF2-40B4-BE49-F238E27FC236}">
                <a16:creationId xmlns:a16="http://schemas.microsoft.com/office/drawing/2014/main" id="{27750314-38C1-FCA7-5D42-851B922602C8}"/>
              </a:ext>
            </a:extLst>
          </p:cNvPr>
          <p:cNvSpPr>
            <a:spLocks noGrp="1"/>
          </p:cNvSpPr>
          <p:nvPr>
            <p:ph type="body" sz="quarter" idx="10"/>
          </p:nvPr>
        </p:nvSpPr>
        <p:spPr>
          <a:xfrm>
            <a:off x="609600" y="1714501"/>
            <a:ext cx="7924800" cy="2810898"/>
          </a:xfrm>
        </p:spPr>
        <p:txBody>
          <a:bodyPr vert="horz" wrap="square" lIns="68580" tIns="34290" rIns="68580" bIns="34290" numCol="1" rtlCol="0" anchor="t" anchorCtr="0" compatLnSpc="1">
            <a:prstTxWarp prst="textNoShape">
              <a:avLst/>
            </a:prstTxWarp>
            <a:spAutoFit/>
          </a:bodyPr>
          <a:lstStyle/>
          <a:p>
            <a:pPr>
              <a:lnSpc>
                <a:spcPct val="125000"/>
              </a:lnSpc>
              <a:spcAft>
                <a:spcPts val="900"/>
              </a:spcAft>
            </a:pPr>
            <a:r>
              <a:rPr lang="en-US" sz="1500">
                <a:latin typeface="Arial"/>
                <a:cs typeface="Arial"/>
              </a:rPr>
              <a:t>MassHealth is working to improve awareness and understanding of the PCA program by creating FAQs that answer common questions about the PCA Program, focusing on the Consumer’s role as an employer and on the PCA’s role as an employee and as a MassHealth provider.</a:t>
            </a:r>
          </a:p>
          <a:p>
            <a:pPr marL="257175" indent="-257175">
              <a:lnSpc>
                <a:spcPct val="125000"/>
              </a:lnSpc>
              <a:spcAft>
                <a:spcPts val="900"/>
              </a:spcAft>
              <a:buFont typeface="Arial" panose="020B0604020202020204" pitchFamily="34" charset="0"/>
              <a:buChar char="•"/>
            </a:pPr>
            <a:r>
              <a:rPr lang="en-US" sz="1500">
                <a:latin typeface="Arial"/>
                <a:cs typeface="Arial"/>
              </a:rPr>
              <a:t>Consumer Employment FAQ</a:t>
            </a:r>
          </a:p>
          <a:p>
            <a:pPr marL="257175" indent="-257175">
              <a:lnSpc>
                <a:spcPct val="125000"/>
              </a:lnSpc>
              <a:spcAft>
                <a:spcPts val="900"/>
              </a:spcAft>
              <a:buFont typeface="Arial" panose="020B0604020202020204" pitchFamily="34" charset="0"/>
              <a:buChar char="•"/>
            </a:pPr>
            <a:r>
              <a:rPr lang="en-US" sz="1500">
                <a:latin typeface="Arial"/>
                <a:cs typeface="Arial"/>
              </a:rPr>
              <a:t>PCA Employment FAQ</a:t>
            </a:r>
          </a:p>
          <a:p>
            <a:pPr marL="257175" indent="-257175">
              <a:lnSpc>
                <a:spcPct val="125000"/>
              </a:lnSpc>
              <a:spcAft>
                <a:spcPts val="900"/>
              </a:spcAft>
              <a:buFont typeface="Arial" panose="020B0604020202020204" pitchFamily="34" charset="0"/>
              <a:buChar char="•"/>
            </a:pPr>
            <a:r>
              <a:rPr lang="en-US" sz="1500">
                <a:latin typeface="Arial"/>
                <a:cs typeface="Arial"/>
              </a:rPr>
              <a:t>CORI/SORI FAQ</a:t>
            </a:r>
          </a:p>
          <a:p>
            <a:pPr marL="257175" indent="-257175">
              <a:lnSpc>
                <a:spcPct val="125000"/>
              </a:lnSpc>
              <a:spcAft>
                <a:spcPts val="900"/>
              </a:spcAft>
              <a:buFont typeface="Arial" panose="020B0604020202020204" pitchFamily="34" charset="0"/>
              <a:buChar char="•"/>
            </a:pPr>
            <a:r>
              <a:rPr lang="en-US" sz="1500">
                <a:latin typeface="Arial"/>
                <a:cs typeface="Arial"/>
              </a:rPr>
              <a:t>Employment Eligibility Verification FAQ</a:t>
            </a:r>
          </a:p>
        </p:txBody>
      </p:sp>
    </p:spTree>
    <p:extLst>
      <p:ext uri="{BB962C8B-B14F-4D97-AF65-F5344CB8AC3E}">
        <p14:creationId xmlns:p14="http://schemas.microsoft.com/office/powerpoint/2010/main" val="5528328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 name="Object 14" hidden="1"/>
          <p:cNvGraphicFramePr>
            <a:graphicFrameLocks noChangeAspect="1"/>
          </p:cNvGraphicFramePr>
          <p:nvPr>
            <p:custDataLst>
              <p:tags r:id="rId1"/>
            </p:custDataLst>
          </p:nvPr>
        </p:nvGraphicFramePr>
        <p:xfrm>
          <a:off x="1859" y="1589"/>
          <a:ext cx="1587" cy="1587"/>
        </p:xfrm>
        <a:graphic>
          <a:graphicData uri="http://schemas.openxmlformats.org/presentationml/2006/ole">
            <mc:AlternateContent xmlns:mc="http://schemas.openxmlformats.org/markup-compatibility/2006">
              <mc:Choice xmlns:v="urn:schemas-microsoft-com:vml" Requires="v">
                <p:oleObj name="think-cell Slide" r:id="rId5" imgW="270" imgH="270" progId="TCLayout.ActiveDocument.1">
                  <p:embed/>
                </p:oleObj>
              </mc:Choice>
              <mc:Fallback>
                <p:oleObj name="think-cell Slide" r:id="rId5" imgW="270" imgH="270" progId="TCLayout.ActiveDocument.1">
                  <p:embed/>
                  <p:pic>
                    <p:nvPicPr>
                      <p:cNvPr id="15" name="Object 14" hidden="1"/>
                      <p:cNvPicPr/>
                      <p:nvPr/>
                    </p:nvPicPr>
                    <p:blipFill>
                      <a:blip r:embed="rId6"/>
                      <a:stretch>
                        <a:fillRect/>
                      </a:stretch>
                    </p:blipFill>
                    <p:spPr>
                      <a:xfrm>
                        <a:off x="1859" y="1589"/>
                        <a:ext cx="1587" cy="1587"/>
                      </a:xfrm>
                      <a:prstGeom prst="rect">
                        <a:avLst/>
                      </a:prstGeom>
                    </p:spPr>
                  </p:pic>
                </p:oleObj>
              </mc:Fallback>
            </mc:AlternateContent>
          </a:graphicData>
        </a:graphic>
      </p:graphicFrame>
      <p:sp>
        <p:nvSpPr>
          <p:cNvPr id="5" name="Rectangle 4" hidden="1"/>
          <p:cNvSpPr/>
          <p:nvPr>
            <p:custDataLst>
              <p:tags r:id="rId2"/>
            </p:custDataLst>
          </p:nvPr>
        </p:nvSpPr>
        <p:spPr bwMode="auto">
          <a:xfrm>
            <a:off x="270" y="1"/>
            <a:ext cx="158741" cy="158750"/>
          </a:xfrm>
          <a:prstGeom prst="rect">
            <a:avLst/>
          </a:prstGeom>
          <a:solidFill>
            <a:srgbClr val="FF0000"/>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spcCol="0" rtlCol="0" anchor="ctr" anchorCtr="0">
            <a:noAutofit/>
          </a:bodyPr>
          <a:lstStyle/>
          <a:p>
            <a:pPr algn="ctr" defTabSz="914303"/>
            <a:endParaRPr lang="en-US" sz="1326">
              <a:solidFill>
                <a:srgbClr val="000000"/>
              </a:solidFill>
              <a:latin typeface="Arial"/>
              <a:ea typeface="ＭＳ Ｐゴシック"/>
              <a:sym typeface="Arial"/>
            </a:endParaRPr>
          </a:p>
        </p:txBody>
      </p:sp>
      <p:sp>
        <p:nvSpPr>
          <p:cNvPr id="4" name="Title 3"/>
          <p:cNvSpPr>
            <a:spLocks noGrp="1"/>
          </p:cNvSpPr>
          <p:nvPr>
            <p:ph type="title"/>
          </p:nvPr>
        </p:nvSpPr>
        <p:spPr/>
        <p:txBody>
          <a:bodyPr/>
          <a:lstStyle/>
          <a:p>
            <a:r>
              <a:rPr lang="en-US"/>
              <a:t>Joining from a Mobile Device</a:t>
            </a:r>
          </a:p>
        </p:txBody>
      </p:sp>
      <p:sp>
        <p:nvSpPr>
          <p:cNvPr id="8" name="Text Placeholder 7">
            <a:extLst>
              <a:ext uri="{FF2B5EF4-FFF2-40B4-BE49-F238E27FC236}">
                <a16:creationId xmlns:a16="http://schemas.microsoft.com/office/drawing/2014/main" id="{E15D27EA-96DC-6A42-9D87-79A3E30C7D73}"/>
              </a:ext>
            </a:extLst>
          </p:cNvPr>
          <p:cNvSpPr>
            <a:spLocks noGrp="1"/>
          </p:cNvSpPr>
          <p:nvPr>
            <p:ph type="body" sz="quarter" idx="12"/>
          </p:nvPr>
        </p:nvSpPr>
        <p:spPr>
          <a:xfrm>
            <a:off x="381000" y="914400"/>
            <a:ext cx="4800600" cy="4231928"/>
          </a:xfrm>
        </p:spPr>
        <p:txBody>
          <a:bodyPr/>
          <a:lstStyle/>
          <a:p>
            <a:pPr marL="285750" lvl="2" indent="-285750">
              <a:buFont typeface="Wingdings" pitchFamily="2" charset="2"/>
              <a:buChar char="§"/>
            </a:pPr>
            <a:r>
              <a:rPr lang="en-US" sz="1500"/>
              <a:t>If you are joining this meeting from a mobile device, you have two options:</a:t>
            </a:r>
          </a:p>
          <a:p>
            <a:pPr marL="521335" lvl="3" indent="-285750">
              <a:buSzTx/>
              <a:buFont typeface="System Font Regular"/>
              <a:buChar char="-"/>
            </a:pPr>
            <a:r>
              <a:rPr lang="en-US" sz="1500">
                <a:solidFill>
                  <a:srgbClr val="000000"/>
                </a:solidFill>
              </a:rPr>
              <a:t>Join by calling in</a:t>
            </a:r>
            <a:endParaRPr lang="en-US" sz="1500">
              <a:solidFill>
                <a:srgbClr val="000000"/>
              </a:solidFill>
              <a:cs typeface="Arial"/>
            </a:endParaRPr>
          </a:p>
          <a:p>
            <a:pPr marL="521335" lvl="3" indent="-285750">
              <a:buSzTx/>
              <a:buFont typeface="System Font Regular"/>
              <a:buChar char="-"/>
            </a:pPr>
            <a:r>
              <a:rPr lang="en-US" sz="1500">
                <a:solidFill>
                  <a:srgbClr val="000000"/>
                </a:solidFill>
              </a:rPr>
              <a:t>Join via the Zoom mobile application</a:t>
            </a:r>
            <a:endParaRPr lang="en-US" sz="1500">
              <a:cs typeface="Arial"/>
            </a:endParaRPr>
          </a:p>
          <a:p>
            <a:pPr marL="285750" lvl="2" indent="-285750">
              <a:buFont typeface="Wingdings" pitchFamily="2" charset="2"/>
              <a:buChar char="§"/>
            </a:pPr>
            <a:r>
              <a:rPr lang="en-US" sz="1500"/>
              <a:t>Information session details, including call in information and the meeting password, can be found online at mass.gov by searching “Notice of PCA Public Information Session”.</a:t>
            </a:r>
            <a:endParaRPr lang="en-US" sz="1500">
              <a:cs typeface="Arial"/>
            </a:endParaRPr>
          </a:p>
          <a:p>
            <a:pPr marL="285750" lvl="2" indent="-285750">
              <a:buFont typeface="Wingdings" pitchFamily="2" charset="2"/>
              <a:buChar char="§"/>
            </a:pPr>
            <a:r>
              <a:rPr lang="en-US" sz="1500"/>
              <a:t>If you are having difficulty joining via the mobile application, please call in using the information provided in the communications sent for this Information session.</a:t>
            </a:r>
            <a:endParaRPr lang="en-US" sz="1500">
              <a:cs typeface="Arial"/>
            </a:endParaRPr>
          </a:p>
          <a:p>
            <a:pPr marL="285750" lvl="2" indent="-285750">
              <a:buFont typeface="Wingdings" pitchFamily="2" charset="2"/>
              <a:buChar char="§"/>
            </a:pPr>
            <a:r>
              <a:rPr lang="en-US" sz="1500"/>
              <a:t>If you call in, the deck we are reviewing will be posted on mass.gov and can be found by searching “PCA Public Information Session”.</a:t>
            </a:r>
            <a:endParaRPr lang="en-US" sz="1500">
              <a:cs typeface="Arial"/>
            </a:endParaRPr>
          </a:p>
        </p:txBody>
      </p:sp>
      <p:sp>
        <p:nvSpPr>
          <p:cNvPr id="2" name="Rectangle 1">
            <a:extLst>
              <a:ext uri="{FF2B5EF4-FFF2-40B4-BE49-F238E27FC236}">
                <a16:creationId xmlns:a16="http://schemas.microsoft.com/office/drawing/2014/main" id="{996FBE5C-8A3A-AD4F-8E6C-06A357EB5F6E}"/>
              </a:ext>
            </a:extLst>
          </p:cNvPr>
          <p:cNvSpPr/>
          <p:nvPr/>
        </p:nvSpPr>
        <p:spPr>
          <a:xfrm>
            <a:off x="381000" y="6192625"/>
            <a:ext cx="8288912" cy="323165"/>
          </a:xfrm>
          <a:prstGeom prst="rect">
            <a:avLst/>
          </a:prstGeom>
        </p:spPr>
        <p:txBody>
          <a:bodyPr wrap="square">
            <a:spAutoFit/>
          </a:bodyPr>
          <a:lstStyle/>
          <a:p>
            <a:pPr algn="ctr"/>
            <a:r>
              <a:rPr lang="en-US" sz="1500" b="1"/>
              <a:t>MassHealth asks that you please hold all comments until the end of the presentation.</a:t>
            </a:r>
            <a:endParaRPr lang="en-US" sz="1500"/>
          </a:p>
        </p:txBody>
      </p:sp>
      <p:pic>
        <p:nvPicPr>
          <p:cNvPr id="7" name="Graphic 6" descr="Smart Phone with solid fill">
            <a:extLst>
              <a:ext uri="{FF2B5EF4-FFF2-40B4-BE49-F238E27FC236}">
                <a16:creationId xmlns:a16="http://schemas.microsoft.com/office/drawing/2014/main" id="{DE957CD7-FC5B-45D6-A893-E61CBBAF6150}"/>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5030180" y="914400"/>
            <a:ext cx="4113820" cy="4113820"/>
          </a:xfrm>
          <a:prstGeom prst="rect">
            <a:avLst/>
          </a:prstGeom>
        </p:spPr>
      </p:pic>
    </p:spTree>
    <p:extLst>
      <p:ext uri="{BB962C8B-B14F-4D97-AF65-F5344CB8AC3E}">
        <p14:creationId xmlns:p14="http://schemas.microsoft.com/office/powerpoint/2010/main" val="366364472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E23177-4E16-FE25-2CB5-295753E38D36}"/>
            </a:ext>
          </a:extLst>
        </p:cNvPr>
        <p:cNvGrpSpPr/>
        <p:nvPr/>
      </p:nvGrpSpPr>
      <p:grpSpPr>
        <a:xfrm>
          <a:off x="0" y="0"/>
          <a:ext cx="0" cy="0"/>
          <a:chOff x="0" y="0"/>
          <a:chExt cx="0" cy="0"/>
        </a:xfrm>
      </p:grpSpPr>
      <p:sp>
        <p:nvSpPr>
          <p:cNvPr id="5" name="Text Placeholder 4">
            <a:extLst>
              <a:ext uri="{FF2B5EF4-FFF2-40B4-BE49-F238E27FC236}">
                <a16:creationId xmlns:a16="http://schemas.microsoft.com/office/drawing/2014/main" id="{08EA0270-6B8B-1429-BDE2-AA471E09D8BE}"/>
              </a:ext>
            </a:extLst>
          </p:cNvPr>
          <p:cNvSpPr>
            <a:spLocks noGrp="1"/>
          </p:cNvSpPr>
          <p:nvPr>
            <p:ph type="body" sz="quarter" idx="12"/>
          </p:nvPr>
        </p:nvSpPr>
        <p:spPr>
          <a:xfrm>
            <a:off x="1262461" y="2386411"/>
            <a:ext cx="6619078" cy="1518249"/>
          </a:xfrm>
          <a:ln>
            <a:noFill/>
          </a:ln>
        </p:spPr>
        <p:style>
          <a:lnRef idx="2">
            <a:schemeClr val="accent1"/>
          </a:lnRef>
          <a:fillRef idx="1">
            <a:schemeClr val="lt1"/>
          </a:fillRef>
          <a:effectRef idx="0">
            <a:schemeClr val="accent1"/>
          </a:effectRef>
          <a:fontRef idx="minor">
            <a:schemeClr val="dk1"/>
          </a:fontRef>
        </p:style>
        <p:txBody>
          <a:bodyPr anchor="ctr"/>
          <a:lstStyle/>
          <a:p>
            <a:pPr algn="ctr"/>
            <a:r>
              <a:rPr lang="en-US" sz="4050" b="1">
                <a:solidFill>
                  <a:schemeClr val="accent4"/>
                </a:solidFill>
              </a:rPr>
              <a:t>PCA Providers Age Requirement</a:t>
            </a:r>
            <a:endParaRPr lang="en-US" sz="1500"/>
          </a:p>
        </p:txBody>
      </p:sp>
    </p:spTree>
    <p:extLst>
      <p:ext uri="{BB962C8B-B14F-4D97-AF65-F5344CB8AC3E}">
        <p14:creationId xmlns:p14="http://schemas.microsoft.com/office/powerpoint/2010/main" val="318908665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E44544-FAB3-FADA-E00D-054CEB462D06}"/>
              </a:ext>
            </a:extLst>
          </p:cNvPr>
          <p:cNvSpPr>
            <a:spLocks noGrp="1"/>
          </p:cNvSpPr>
          <p:nvPr>
            <p:ph type="title"/>
          </p:nvPr>
        </p:nvSpPr>
        <p:spPr/>
        <p:txBody>
          <a:bodyPr/>
          <a:lstStyle/>
          <a:p>
            <a:r>
              <a:rPr lang="en-US"/>
              <a:t>What is the Minimum Age to be a PCA?</a:t>
            </a:r>
          </a:p>
        </p:txBody>
      </p:sp>
      <p:sp>
        <p:nvSpPr>
          <p:cNvPr id="3" name="Text Placeholder 2">
            <a:extLst>
              <a:ext uri="{FF2B5EF4-FFF2-40B4-BE49-F238E27FC236}">
                <a16:creationId xmlns:a16="http://schemas.microsoft.com/office/drawing/2014/main" id="{2472B7A0-1862-5D28-7777-1DD8E533A4D6}"/>
              </a:ext>
            </a:extLst>
          </p:cNvPr>
          <p:cNvSpPr>
            <a:spLocks noGrp="1"/>
          </p:cNvSpPr>
          <p:nvPr>
            <p:ph type="body" sz="quarter" idx="10"/>
          </p:nvPr>
        </p:nvSpPr>
        <p:spPr>
          <a:xfrm>
            <a:off x="609600" y="1714501"/>
            <a:ext cx="7924800" cy="2810898"/>
          </a:xfrm>
        </p:spPr>
        <p:txBody>
          <a:bodyPr vert="horz" wrap="square" lIns="68580" tIns="34290" rIns="68580" bIns="34290" numCol="1" rtlCol="0" anchor="t" anchorCtr="0" compatLnSpc="1">
            <a:prstTxWarp prst="textNoShape">
              <a:avLst/>
            </a:prstTxWarp>
            <a:spAutoFit/>
          </a:bodyPr>
          <a:lstStyle/>
          <a:p>
            <a:pPr>
              <a:lnSpc>
                <a:spcPct val="125000"/>
              </a:lnSpc>
              <a:spcAft>
                <a:spcPts val="900"/>
              </a:spcAft>
            </a:pPr>
            <a:r>
              <a:rPr lang="en-US" sz="1500">
                <a:latin typeface="Arial"/>
                <a:cs typeface="Arial"/>
              </a:rPr>
              <a:t>How old must you be to be a PCA?</a:t>
            </a:r>
          </a:p>
          <a:p>
            <a:pPr marL="213995" indent="-213995">
              <a:lnSpc>
                <a:spcPct val="125000"/>
              </a:lnSpc>
              <a:spcAft>
                <a:spcPts val="900"/>
              </a:spcAft>
              <a:buFont typeface="Arial" panose="020B0604020202020204" pitchFamily="34" charset="0"/>
              <a:buChar char="•"/>
            </a:pPr>
            <a:r>
              <a:rPr lang="en-US" sz="1500">
                <a:latin typeface="Arial"/>
                <a:cs typeface="Arial"/>
              </a:rPr>
              <a:t>New PCA Regulations at </a:t>
            </a:r>
            <a:r>
              <a:rPr lang="en-US" sz="1500" b="1">
                <a:latin typeface="Arial"/>
                <a:cs typeface="Arial"/>
              </a:rPr>
              <a:t>130 CMR 422.404(A)(1)(d)(4) </a:t>
            </a:r>
            <a:r>
              <a:rPr lang="en-US" sz="1500">
                <a:latin typeface="Arial"/>
                <a:cs typeface="Arial"/>
              </a:rPr>
              <a:t>require a PCA to be at least 16 years old to provide PCA services.</a:t>
            </a:r>
          </a:p>
          <a:p>
            <a:pPr marL="213995" indent="-213995">
              <a:lnSpc>
                <a:spcPct val="125000"/>
              </a:lnSpc>
              <a:spcAft>
                <a:spcPts val="900"/>
              </a:spcAft>
              <a:buFont typeface="Arial" panose="020B0604020202020204" pitchFamily="34" charset="0"/>
              <a:buChar char="•"/>
            </a:pPr>
            <a:r>
              <a:rPr lang="en-US" sz="1500">
                <a:latin typeface="Arial"/>
                <a:cs typeface="Arial"/>
              </a:rPr>
              <a:t>Effective January 1, 2026, minors between the ages of 14 - 15 will no longer be allowed to work as PCAs.</a:t>
            </a:r>
          </a:p>
          <a:p>
            <a:pPr marL="213995" indent="-213995">
              <a:lnSpc>
                <a:spcPct val="125000"/>
              </a:lnSpc>
              <a:spcAft>
                <a:spcPts val="900"/>
              </a:spcAft>
              <a:buFont typeface="Arial" panose="020B0604020202020204" pitchFamily="34" charset="0"/>
              <a:buChar char="•"/>
            </a:pPr>
            <a:r>
              <a:rPr lang="en-US" sz="1500">
                <a:latin typeface="Arial"/>
                <a:cs typeface="Arial"/>
              </a:rPr>
              <a:t>Beginning in December 2025, MassHealth will inform Consumers and PCAs impacted by this change. </a:t>
            </a:r>
            <a:endParaRPr lang="en-US" sz="1500">
              <a:cs typeface="Arial"/>
            </a:endParaRPr>
          </a:p>
          <a:p>
            <a:pPr marL="561975" lvl="2" indent="-213995">
              <a:lnSpc>
                <a:spcPct val="125000"/>
              </a:lnSpc>
              <a:spcAft>
                <a:spcPts val="900"/>
              </a:spcAft>
              <a:buFont typeface="Courier New" panose="02070309020205020404" pitchFamily="49" charset="0"/>
              <a:buChar char="o"/>
            </a:pPr>
            <a:r>
              <a:rPr lang="en-US" sz="1500">
                <a:latin typeface="Arial"/>
                <a:cs typeface="Arial"/>
              </a:rPr>
              <a:t>The current number of impacted PCAs is roughly 86</a:t>
            </a:r>
          </a:p>
        </p:txBody>
      </p:sp>
    </p:spTree>
    <p:extLst>
      <p:ext uri="{BB962C8B-B14F-4D97-AF65-F5344CB8AC3E}">
        <p14:creationId xmlns:p14="http://schemas.microsoft.com/office/powerpoint/2010/main" val="281347733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8E0FA4-8210-62CD-A07E-E248AC0A8CBA}"/>
            </a:ext>
          </a:extLst>
        </p:cNvPr>
        <p:cNvGrpSpPr/>
        <p:nvPr/>
      </p:nvGrpSpPr>
      <p:grpSpPr>
        <a:xfrm>
          <a:off x="0" y="0"/>
          <a:ext cx="0" cy="0"/>
          <a:chOff x="0" y="0"/>
          <a:chExt cx="0" cy="0"/>
        </a:xfrm>
      </p:grpSpPr>
      <p:sp>
        <p:nvSpPr>
          <p:cNvPr id="5" name="Text Placeholder 4">
            <a:extLst>
              <a:ext uri="{FF2B5EF4-FFF2-40B4-BE49-F238E27FC236}">
                <a16:creationId xmlns:a16="http://schemas.microsoft.com/office/drawing/2014/main" id="{2C1ADF95-0A2E-5D12-B94D-BEFDACF83F5C}"/>
              </a:ext>
            </a:extLst>
          </p:cNvPr>
          <p:cNvSpPr>
            <a:spLocks noGrp="1"/>
          </p:cNvSpPr>
          <p:nvPr>
            <p:ph type="body" sz="quarter" idx="12"/>
          </p:nvPr>
        </p:nvSpPr>
        <p:spPr>
          <a:xfrm>
            <a:off x="1265465" y="2853418"/>
            <a:ext cx="6613070" cy="1151165"/>
          </a:xfrm>
          <a:ln>
            <a:noFill/>
          </a:ln>
        </p:spPr>
        <p:style>
          <a:lnRef idx="2">
            <a:schemeClr val="accent1"/>
          </a:lnRef>
          <a:fillRef idx="1">
            <a:schemeClr val="lt1"/>
          </a:fillRef>
          <a:effectRef idx="0">
            <a:schemeClr val="accent1"/>
          </a:effectRef>
          <a:fontRef idx="minor">
            <a:schemeClr val="dk1"/>
          </a:fontRef>
        </p:style>
        <p:txBody>
          <a:bodyPr anchor="ctr"/>
          <a:lstStyle/>
          <a:p>
            <a:pPr algn="ctr"/>
            <a:r>
              <a:rPr lang="en-US" sz="4050" b="1">
                <a:solidFill>
                  <a:schemeClr val="accent4"/>
                </a:solidFill>
              </a:rPr>
              <a:t>New Hire Process</a:t>
            </a:r>
          </a:p>
          <a:p>
            <a:endParaRPr lang="en-US" sz="1500"/>
          </a:p>
        </p:txBody>
      </p:sp>
    </p:spTree>
    <p:extLst>
      <p:ext uri="{BB962C8B-B14F-4D97-AF65-F5344CB8AC3E}">
        <p14:creationId xmlns:p14="http://schemas.microsoft.com/office/powerpoint/2010/main" val="333152766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2058A8-DA47-6340-5D9D-7B774ECF3A60}"/>
              </a:ext>
            </a:extLst>
          </p:cNvPr>
          <p:cNvSpPr>
            <a:spLocks noGrp="1"/>
          </p:cNvSpPr>
          <p:nvPr>
            <p:ph type="title"/>
          </p:nvPr>
        </p:nvSpPr>
        <p:spPr/>
        <p:txBody>
          <a:bodyPr/>
          <a:lstStyle/>
          <a:p>
            <a:r>
              <a:rPr lang="en-US">
                <a:latin typeface="Arial"/>
                <a:cs typeface="Arial"/>
              </a:rPr>
              <a:t>What are the New Hire Process Changes?</a:t>
            </a:r>
            <a:endParaRPr lang="en-US"/>
          </a:p>
        </p:txBody>
      </p:sp>
      <p:sp>
        <p:nvSpPr>
          <p:cNvPr id="3" name="Text Placeholder 2">
            <a:extLst>
              <a:ext uri="{FF2B5EF4-FFF2-40B4-BE49-F238E27FC236}">
                <a16:creationId xmlns:a16="http://schemas.microsoft.com/office/drawing/2014/main" id="{F4449A6E-356A-74BD-1739-5A0FEC7BAE7F}"/>
              </a:ext>
            </a:extLst>
          </p:cNvPr>
          <p:cNvSpPr>
            <a:spLocks noGrp="1"/>
          </p:cNvSpPr>
          <p:nvPr>
            <p:ph type="body" sz="quarter" idx="10"/>
          </p:nvPr>
        </p:nvSpPr>
        <p:spPr>
          <a:xfrm>
            <a:off x="174945" y="747394"/>
            <a:ext cx="5303666" cy="5523179"/>
          </a:xfrm>
        </p:spPr>
        <p:txBody>
          <a:bodyPr vert="horz" wrap="square" lIns="68580" tIns="34290" rIns="68580" bIns="34290" numCol="1" rtlCol="0" anchor="t" anchorCtr="0" compatLnSpc="1">
            <a:prstTxWarp prst="textNoShape">
              <a:avLst/>
            </a:prstTxWarp>
            <a:spAutoFit/>
          </a:bodyPr>
          <a:lstStyle/>
          <a:p>
            <a:pPr>
              <a:lnSpc>
                <a:spcPct val="125000"/>
              </a:lnSpc>
              <a:spcAft>
                <a:spcPts val="900"/>
              </a:spcAft>
            </a:pPr>
            <a:r>
              <a:rPr lang="en-US" sz="1500">
                <a:latin typeface="Arial"/>
                <a:cs typeface="Arial"/>
              </a:rPr>
              <a:t>Effective Spring 2026, MassHealth will make important changes to the new hire process to ensure the PCA Program is compliant with both state and federal laws and regulations:</a:t>
            </a:r>
          </a:p>
          <a:p>
            <a:pPr marL="429578" lvl="1" indent="-257175">
              <a:lnSpc>
                <a:spcPct val="125000"/>
              </a:lnSpc>
              <a:spcAft>
                <a:spcPts val="900"/>
              </a:spcAft>
              <a:buAutoNum type="arabicPeriod"/>
            </a:pPr>
            <a:r>
              <a:rPr lang="en-US" sz="1500">
                <a:latin typeface="Arial"/>
                <a:cs typeface="Arial"/>
              </a:rPr>
              <a:t>Consumers must complete and submit the required new hire forms</a:t>
            </a:r>
          </a:p>
          <a:p>
            <a:pPr marL="429578" lvl="1" indent="-257175">
              <a:lnSpc>
                <a:spcPct val="125000"/>
              </a:lnSpc>
              <a:spcAft>
                <a:spcPts val="900"/>
              </a:spcAft>
              <a:buAutoNum type="arabicPeriod"/>
            </a:pPr>
            <a:r>
              <a:rPr lang="en-US" sz="1500">
                <a:latin typeface="Arial"/>
                <a:cs typeface="Arial"/>
              </a:rPr>
              <a:t>Consumer-employers must submit copies of their PCA’s identity and employment authorization documentation (EADs) along with the I-9</a:t>
            </a:r>
          </a:p>
          <a:p>
            <a:pPr marL="429578" lvl="1" indent="-257175">
              <a:lnSpc>
                <a:spcPct val="125000"/>
              </a:lnSpc>
              <a:spcAft>
                <a:spcPts val="900"/>
              </a:spcAft>
              <a:buFont typeface="Wingdings" panose="05000000000000000000" pitchFamily="2" charset="2"/>
              <a:buAutoNum type="arabicPeriod"/>
            </a:pPr>
            <a:r>
              <a:rPr lang="en-US" sz="1500">
                <a:latin typeface="Arial"/>
                <a:cs typeface="Arial"/>
              </a:rPr>
              <a:t>MassHealth will use e-Verify, the federal web-based employment eligibility verification system, to confirm eligibility to work in the United States </a:t>
            </a:r>
          </a:p>
          <a:p>
            <a:pPr marL="429578" lvl="1" indent="-257175">
              <a:lnSpc>
                <a:spcPct val="125000"/>
              </a:lnSpc>
              <a:spcAft>
                <a:spcPts val="900"/>
              </a:spcAft>
              <a:buAutoNum type="arabicPeriod"/>
            </a:pPr>
            <a:r>
              <a:rPr lang="en-US" sz="1500">
                <a:latin typeface="Arial"/>
                <a:cs typeface="Arial"/>
              </a:rPr>
              <a:t>A PCA unique identification number will only be created once all required forms have been received and the PCA’s employment eligibility has been verified</a:t>
            </a:r>
            <a:endParaRPr lang="en-US" sz="1500"/>
          </a:p>
          <a:p>
            <a:pPr marL="429578" lvl="1" indent="-257175">
              <a:lnSpc>
                <a:spcPct val="125000"/>
              </a:lnSpc>
              <a:spcAft>
                <a:spcPts val="900"/>
              </a:spcAft>
              <a:buAutoNum type="arabicPeriod"/>
            </a:pPr>
            <a:r>
              <a:rPr lang="en-US" sz="1500">
                <a:latin typeface="Arial"/>
                <a:cs typeface="Arial"/>
              </a:rPr>
              <a:t>A PCA may begin providing PCA services and be paid for providing services </a:t>
            </a:r>
            <a:r>
              <a:rPr lang="en-US" sz="1500" b="1" u="sng">
                <a:latin typeface="Arial"/>
                <a:cs typeface="Arial"/>
              </a:rPr>
              <a:t>only</a:t>
            </a:r>
            <a:r>
              <a:rPr lang="en-US" sz="1500">
                <a:latin typeface="Arial"/>
                <a:cs typeface="Arial"/>
              </a:rPr>
              <a:t> after they have been issued a PCA ID number</a:t>
            </a:r>
          </a:p>
        </p:txBody>
      </p:sp>
      <p:sp>
        <p:nvSpPr>
          <p:cNvPr id="11" name="TextBox 10">
            <a:extLst>
              <a:ext uri="{FF2B5EF4-FFF2-40B4-BE49-F238E27FC236}">
                <a16:creationId xmlns:a16="http://schemas.microsoft.com/office/drawing/2014/main" id="{80A3A450-E7F1-2A02-FE1C-E11F3B9424A8}"/>
              </a:ext>
            </a:extLst>
          </p:cNvPr>
          <p:cNvSpPr txBox="1"/>
          <p:nvPr/>
        </p:nvSpPr>
        <p:spPr bwMode="auto">
          <a:xfrm>
            <a:off x="5710129" y="382307"/>
            <a:ext cx="3154588" cy="5714094"/>
          </a:xfrm>
          <a:prstGeom prst="rect">
            <a:avLst/>
          </a:prstGeom>
          <a:solidFill>
            <a:schemeClr val="accent2">
              <a:lumMod val="20000"/>
              <a:lumOff val="80000"/>
            </a:schemeClr>
          </a:solidFill>
          <a:ln w="9525">
            <a:noFill/>
            <a:miter lim="800000"/>
            <a:headEnd/>
            <a:tailEnd/>
          </a:ln>
          <a:effectLst/>
        </p:spPr>
        <p:txBody>
          <a:bodyPr vert="horz" wrap="square" lIns="57150" tIns="57150" rIns="57150" bIns="57150" numCol="1" rtlCol="0" anchor="ctr" anchorCtr="0" compatLnSpc="1">
            <a:prstTxWarp prst="textNoShape">
              <a:avLst/>
            </a:prstTxWarp>
            <a:noAutofit/>
          </a:bodyPr>
          <a:lstStyle/>
          <a:p>
            <a:pPr marL="347345" lvl="2">
              <a:lnSpc>
                <a:spcPct val="125000"/>
              </a:lnSpc>
              <a:spcAft>
                <a:spcPts val="450"/>
              </a:spcAft>
              <a:buSzPct val="80000"/>
            </a:pPr>
            <a:r>
              <a:rPr lang="en-US" sz="1500">
                <a:cs typeface="Arial"/>
              </a:rPr>
              <a:t>Required NHP forms:</a:t>
            </a:r>
            <a:endParaRPr lang="en-US"/>
          </a:p>
          <a:p>
            <a:pPr marL="561975" lvl="2" indent="-213995">
              <a:lnSpc>
                <a:spcPct val="125000"/>
              </a:lnSpc>
              <a:spcAft>
                <a:spcPts val="450"/>
              </a:spcAft>
              <a:buSzPct val="80000"/>
              <a:buFont typeface="Courier New" panose="02070309020205020404" pitchFamily="49" charset="0"/>
              <a:buChar char="o"/>
            </a:pPr>
            <a:r>
              <a:rPr lang="en-US" sz="1500">
                <a:cs typeface="Arial"/>
              </a:rPr>
              <a:t>W-4</a:t>
            </a:r>
          </a:p>
          <a:p>
            <a:pPr marL="561975" lvl="2" indent="-213995">
              <a:lnSpc>
                <a:spcPct val="125000"/>
              </a:lnSpc>
              <a:spcAft>
                <a:spcPts val="450"/>
              </a:spcAft>
              <a:buSzPct val="80000"/>
              <a:buFont typeface="Courier New" panose="02070309020205020404" pitchFamily="49" charset="0"/>
              <a:buChar char="o"/>
            </a:pPr>
            <a:r>
              <a:rPr lang="en-US" sz="1500">
                <a:cs typeface="Arial"/>
              </a:rPr>
              <a:t>M-4 (if applicable)</a:t>
            </a:r>
          </a:p>
          <a:p>
            <a:pPr marL="561975" lvl="2" indent="-213995">
              <a:lnSpc>
                <a:spcPct val="125000"/>
              </a:lnSpc>
              <a:spcAft>
                <a:spcPts val="450"/>
              </a:spcAft>
              <a:buSzPct val="80000"/>
              <a:buFont typeface="Courier New" panose="02070309020205020404" pitchFamily="49" charset="0"/>
              <a:buChar char="o"/>
            </a:pPr>
            <a:r>
              <a:rPr lang="en-US" sz="1600">
                <a:cs typeface="Arial"/>
              </a:rPr>
              <a:t>Form I-9 Employment Eligibility Verification</a:t>
            </a:r>
          </a:p>
          <a:p>
            <a:pPr marL="561975" lvl="2" indent="-213995">
              <a:lnSpc>
                <a:spcPct val="125000"/>
              </a:lnSpc>
              <a:spcAft>
                <a:spcPts val="450"/>
              </a:spcAft>
              <a:buSzPct val="80000"/>
              <a:buFont typeface="Courier New" panose="02070309020205020404" pitchFamily="49" charset="0"/>
              <a:buChar char="o"/>
            </a:pPr>
            <a:r>
              <a:rPr lang="en-US" sz="1500">
                <a:cs typeface="Arial"/>
              </a:rPr>
              <a:t>Submission of copies of the PCA’s employment authorization documentation (new)</a:t>
            </a:r>
          </a:p>
          <a:p>
            <a:pPr marL="561975" lvl="2" indent="-213995">
              <a:lnSpc>
                <a:spcPct val="125000"/>
              </a:lnSpc>
              <a:spcAft>
                <a:spcPts val="450"/>
              </a:spcAft>
              <a:buSzPct val="80000"/>
              <a:buFont typeface="Courier New" panose="02070309020205020404" pitchFamily="49" charset="0"/>
              <a:buChar char="o"/>
            </a:pPr>
            <a:r>
              <a:rPr lang="en-US" sz="1500">
                <a:cs typeface="Arial"/>
              </a:rPr>
              <a:t>Consumer Agreement</a:t>
            </a:r>
          </a:p>
          <a:p>
            <a:pPr marL="561975" lvl="2" indent="-213995">
              <a:lnSpc>
                <a:spcPct val="125000"/>
              </a:lnSpc>
              <a:spcAft>
                <a:spcPts val="450"/>
              </a:spcAft>
              <a:buSzPct val="80000"/>
              <a:buFont typeface="Courier New" panose="02070309020205020404" pitchFamily="49" charset="0"/>
              <a:buChar char="o"/>
            </a:pPr>
            <a:r>
              <a:rPr lang="en-US" sz="1500">
                <a:cs typeface="Arial"/>
              </a:rPr>
              <a:t>PCA Provider Agreement</a:t>
            </a:r>
          </a:p>
          <a:p>
            <a:pPr marL="561975" lvl="2" indent="-213995">
              <a:lnSpc>
                <a:spcPct val="125000"/>
              </a:lnSpc>
              <a:spcAft>
                <a:spcPts val="450"/>
              </a:spcAft>
              <a:buSzPct val="80000"/>
              <a:buFont typeface="Courier New" panose="02070309020205020404" pitchFamily="49" charset="0"/>
              <a:buChar char="o"/>
            </a:pPr>
            <a:r>
              <a:rPr lang="en-US" sz="1500">
                <a:cs typeface="Arial"/>
              </a:rPr>
              <a:t>PCA Provider Contact Information Form</a:t>
            </a:r>
          </a:p>
          <a:p>
            <a:pPr marL="561975" lvl="2" indent="-213995">
              <a:lnSpc>
                <a:spcPct val="125000"/>
              </a:lnSpc>
              <a:spcAft>
                <a:spcPts val="450"/>
              </a:spcAft>
              <a:buSzPct val="80000"/>
              <a:buFont typeface="Courier New" panose="02070309020205020404" pitchFamily="49" charset="0"/>
              <a:buChar char="o"/>
            </a:pPr>
            <a:r>
              <a:rPr lang="en-US" sz="1500">
                <a:cs typeface="Arial"/>
              </a:rPr>
              <a:t>Direct Deposit Information</a:t>
            </a:r>
          </a:p>
          <a:p>
            <a:pPr marL="561975" lvl="2" indent="-213995">
              <a:lnSpc>
                <a:spcPct val="125000"/>
              </a:lnSpc>
              <a:spcAft>
                <a:spcPts val="450"/>
              </a:spcAft>
              <a:buSzPct val="80000"/>
              <a:buFont typeface="Courier New" panose="02070309020205020404" pitchFamily="49" charset="0"/>
              <a:buChar char="o"/>
            </a:pPr>
            <a:endParaRPr lang="en-US" sz="1500">
              <a:cs typeface="Arial"/>
            </a:endParaRPr>
          </a:p>
        </p:txBody>
      </p:sp>
    </p:spTree>
    <p:extLst>
      <p:ext uri="{BB962C8B-B14F-4D97-AF65-F5344CB8AC3E}">
        <p14:creationId xmlns:p14="http://schemas.microsoft.com/office/powerpoint/2010/main" val="87371716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C3FD81-2220-4376-E406-1695F2D5CD6E}"/>
            </a:ext>
          </a:extLst>
        </p:cNvPr>
        <p:cNvGrpSpPr/>
        <p:nvPr/>
      </p:nvGrpSpPr>
      <p:grpSpPr>
        <a:xfrm>
          <a:off x="0" y="0"/>
          <a:ext cx="0" cy="0"/>
          <a:chOff x="0" y="0"/>
          <a:chExt cx="0" cy="0"/>
        </a:xfrm>
      </p:grpSpPr>
      <p:sp>
        <p:nvSpPr>
          <p:cNvPr id="5" name="Text Placeholder 4">
            <a:extLst>
              <a:ext uri="{FF2B5EF4-FFF2-40B4-BE49-F238E27FC236}">
                <a16:creationId xmlns:a16="http://schemas.microsoft.com/office/drawing/2014/main" id="{EE22BB42-1F4A-A179-F0CB-67066A073CFE}"/>
              </a:ext>
            </a:extLst>
          </p:cNvPr>
          <p:cNvSpPr>
            <a:spLocks noGrp="1"/>
          </p:cNvSpPr>
          <p:nvPr>
            <p:ph type="body" sz="quarter" idx="12"/>
          </p:nvPr>
        </p:nvSpPr>
        <p:spPr>
          <a:xfrm>
            <a:off x="967469" y="2853418"/>
            <a:ext cx="7209063" cy="1151165"/>
          </a:xfrm>
          <a:ln>
            <a:noFill/>
          </a:ln>
        </p:spPr>
        <p:style>
          <a:lnRef idx="2">
            <a:schemeClr val="accent1"/>
          </a:lnRef>
          <a:fillRef idx="1">
            <a:schemeClr val="lt1"/>
          </a:fillRef>
          <a:effectRef idx="0">
            <a:schemeClr val="accent1"/>
          </a:effectRef>
          <a:fontRef idx="minor">
            <a:schemeClr val="dk1"/>
          </a:fontRef>
        </p:style>
        <p:txBody>
          <a:bodyPr anchor="ctr"/>
          <a:lstStyle/>
          <a:p>
            <a:pPr algn="ctr"/>
            <a:r>
              <a:rPr lang="en-US" sz="4050" b="1">
                <a:solidFill>
                  <a:schemeClr val="accent4"/>
                </a:solidFill>
              </a:rPr>
              <a:t>EVV Live-in Exemption</a:t>
            </a:r>
          </a:p>
          <a:p>
            <a:endParaRPr lang="en-US" sz="1500"/>
          </a:p>
        </p:txBody>
      </p:sp>
    </p:spTree>
    <p:extLst>
      <p:ext uri="{BB962C8B-B14F-4D97-AF65-F5344CB8AC3E}">
        <p14:creationId xmlns:p14="http://schemas.microsoft.com/office/powerpoint/2010/main" val="170610724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F20F4D9-2C99-55B1-5955-5E3AAFE144D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35D203D-C88D-A931-2E43-69F8962A3B9D}"/>
              </a:ext>
            </a:extLst>
          </p:cNvPr>
          <p:cNvSpPr>
            <a:spLocks noGrp="1"/>
          </p:cNvSpPr>
          <p:nvPr>
            <p:ph type="title"/>
          </p:nvPr>
        </p:nvSpPr>
        <p:spPr/>
        <p:txBody>
          <a:bodyPr/>
          <a:lstStyle/>
          <a:p>
            <a:r>
              <a:rPr lang="en-US"/>
              <a:t>What is an EVV Live-in Exemption?</a:t>
            </a:r>
          </a:p>
        </p:txBody>
      </p:sp>
      <p:sp>
        <p:nvSpPr>
          <p:cNvPr id="3" name="Text Placeholder 2">
            <a:extLst>
              <a:ext uri="{FF2B5EF4-FFF2-40B4-BE49-F238E27FC236}">
                <a16:creationId xmlns:a16="http://schemas.microsoft.com/office/drawing/2014/main" id="{8F515646-1402-76FF-DF1A-423FE7F79070}"/>
              </a:ext>
            </a:extLst>
          </p:cNvPr>
          <p:cNvSpPr>
            <a:spLocks noGrp="1"/>
          </p:cNvSpPr>
          <p:nvPr>
            <p:ph type="body" sz="quarter" idx="10"/>
          </p:nvPr>
        </p:nvSpPr>
        <p:spPr>
          <a:xfrm>
            <a:off x="529317" y="955951"/>
            <a:ext cx="8085365" cy="5638595"/>
          </a:xfrm>
        </p:spPr>
        <p:txBody>
          <a:bodyPr vert="horz" wrap="square" lIns="68580" tIns="34290" rIns="68580" bIns="34290" numCol="1" rtlCol="0" anchor="t" anchorCtr="0" compatLnSpc="1">
            <a:prstTxWarp prst="textNoShape">
              <a:avLst/>
            </a:prstTxWarp>
            <a:spAutoFit/>
          </a:bodyPr>
          <a:lstStyle/>
          <a:p>
            <a:pPr marL="213995" indent="-213995">
              <a:lnSpc>
                <a:spcPct val="125000"/>
              </a:lnSpc>
              <a:spcAft>
                <a:spcPts val="900"/>
              </a:spcAft>
              <a:buFont typeface="Arial" panose="020B0604020202020204" pitchFamily="34" charset="0"/>
              <a:buChar char="•"/>
            </a:pPr>
            <a:r>
              <a:rPr lang="en-US" sz="1500">
                <a:latin typeface="Arial"/>
                <a:cs typeface="Arial"/>
              </a:rPr>
              <a:t>An EVV Live-in Exemption is a waiver from using EVV if the consumer and the PCA live in the same household.</a:t>
            </a:r>
          </a:p>
          <a:p>
            <a:pPr marL="213995" indent="-213995">
              <a:lnSpc>
                <a:spcPct val="125000"/>
              </a:lnSpc>
              <a:spcAft>
                <a:spcPts val="900"/>
              </a:spcAft>
              <a:buFont typeface="Arial" panose="020B0604020202020204" pitchFamily="34" charset="0"/>
              <a:buChar char="•"/>
            </a:pPr>
            <a:r>
              <a:rPr lang="en-US" sz="1500" b="1">
                <a:latin typeface="Arial"/>
                <a:cs typeface="Arial"/>
              </a:rPr>
              <a:t>Updated live-in Exemption Policy for Electronic Visit Verification (EVV):</a:t>
            </a:r>
          </a:p>
          <a:p>
            <a:pPr marL="386715" lvl="1" indent="-213995">
              <a:lnSpc>
                <a:spcPct val="125000"/>
              </a:lnSpc>
              <a:spcAft>
                <a:spcPts val="900"/>
              </a:spcAft>
              <a:buSzPct val="80000"/>
              <a:buFont typeface="Courier New" panose="02070309020205020404" pitchFamily="49" charset="0"/>
              <a:buChar char="o"/>
            </a:pPr>
            <a:r>
              <a:rPr lang="en-US" sz="1500">
                <a:latin typeface="Arial"/>
                <a:cs typeface="Arial"/>
              </a:rPr>
              <a:t>Individuals must share a residential address to receive the live-in exemption</a:t>
            </a:r>
            <a:endParaRPr lang="en-US" sz="1500">
              <a:cs typeface="Arial"/>
            </a:endParaRPr>
          </a:p>
          <a:p>
            <a:pPr marL="386715" lvl="1" indent="-213995">
              <a:lnSpc>
                <a:spcPct val="125000"/>
              </a:lnSpc>
              <a:spcAft>
                <a:spcPts val="900"/>
              </a:spcAft>
              <a:buSzPct val="80000"/>
              <a:buFont typeface="Courier New" panose="02070309020205020404" pitchFamily="49" charset="0"/>
              <a:buChar char="o"/>
            </a:pPr>
            <a:r>
              <a:rPr lang="en-US" sz="1500">
                <a:latin typeface="Arial"/>
                <a:cs typeface="Arial"/>
              </a:rPr>
              <a:t>Proof of residence is required to be approved for a live-in exemption</a:t>
            </a:r>
            <a:endParaRPr lang="en-US" sz="1500">
              <a:cs typeface="Arial"/>
            </a:endParaRPr>
          </a:p>
          <a:p>
            <a:pPr marL="213995" indent="-213995">
              <a:lnSpc>
                <a:spcPct val="125000"/>
              </a:lnSpc>
              <a:spcAft>
                <a:spcPts val="900"/>
              </a:spcAft>
              <a:buSzPct val="80000"/>
              <a:buChar char="•"/>
            </a:pPr>
            <a:r>
              <a:rPr lang="en-US" sz="1500" b="1">
                <a:latin typeface="Arial"/>
                <a:cs typeface="Arial"/>
              </a:rPr>
              <a:t>What is changing?</a:t>
            </a:r>
            <a:endParaRPr lang="en-US" sz="1500">
              <a:cs typeface="Arial"/>
            </a:endParaRPr>
          </a:p>
          <a:p>
            <a:pPr marL="386715" lvl="1" indent="-213995">
              <a:lnSpc>
                <a:spcPct val="125000"/>
              </a:lnSpc>
              <a:spcAft>
                <a:spcPts val="900"/>
              </a:spcAft>
              <a:buSzPct val="80000"/>
              <a:buFont typeface="Courier New" panose="02070309020205020404" pitchFamily="49" charset="0"/>
              <a:buChar char="o"/>
            </a:pPr>
            <a:r>
              <a:rPr lang="en-US" sz="1500">
                <a:latin typeface="Arial"/>
                <a:cs typeface="Arial"/>
              </a:rPr>
              <a:t>Spending 120 hours or more at a consumer residence will not qualify for the exemption </a:t>
            </a:r>
          </a:p>
          <a:p>
            <a:pPr marL="386715" lvl="1" indent="-213995">
              <a:lnSpc>
                <a:spcPct val="125000"/>
              </a:lnSpc>
              <a:spcAft>
                <a:spcPts val="900"/>
              </a:spcAft>
              <a:buSzPct val="80000"/>
              <a:buFont typeface="Courier New" panose="02070309020205020404" pitchFamily="49" charset="0"/>
              <a:buChar char="o"/>
            </a:pPr>
            <a:r>
              <a:rPr lang="en-US" sz="1500">
                <a:latin typeface="Arial"/>
                <a:cs typeface="Arial"/>
              </a:rPr>
              <a:t>MassHealth will begin auditing exemptions to ensure compliance</a:t>
            </a:r>
          </a:p>
          <a:p>
            <a:pPr marL="213995" indent="-213995">
              <a:lnSpc>
                <a:spcPct val="125000"/>
              </a:lnSpc>
              <a:spcAft>
                <a:spcPts val="900"/>
              </a:spcAft>
              <a:buFont typeface="Arial" panose="020B0604020202020204" pitchFamily="34" charset="0"/>
              <a:buChar char="•"/>
            </a:pPr>
            <a:r>
              <a:rPr lang="en-US" sz="1500" b="1">
                <a:latin typeface="Arial"/>
                <a:cs typeface="Arial"/>
              </a:rPr>
              <a:t>MassHealth will be updating the following documents and resources to reflect these updates:</a:t>
            </a:r>
            <a:endParaRPr lang="en-US" sz="1500">
              <a:latin typeface="Arial"/>
              <a:cs typeface="Arial"/>
            </a:endParaRPr>
          </a:p>
          <a:p>
            <a:pPr marL="561975" lvl="2" indent="-213995">
              <a:lnSpc>
                <a:spcPct val="125000"/>
              </a:lnSpc>
              <a:spcAft>
                <a:spcPts val="900"/>
              </a:spcAft>
              <a:buSzPct val="80000"/>
              <a:buFont typeface="Courier New" panose="02070309020205020404" pitchFamily="49" charset="0"/>
              <a:buChar char="o"/>
            </a:pPr>
            <a:r>
              <a:rPr lang="en-US" sz="1500">
                <a:latin typeface="Arial"/>
                <a:cs typeface="Arial"/>
              </a:rPr>
              <a:t>Live-in Exemption Renewal Letter</a:t>
            </a:r>
          </a:p>
          <a:p>
            <a:pPr marL="561975" lvl="2" indent="-213995">
              <a:lnSpc>
                <a:spcPct val="125000"/>
              </a:lnSpc>
              <a:spcAft>
                <a:spcPts val="900"/>
              </a:spcAft>
              <a:buSzPct val="80000"/>
              <a:buFont typeface="Courier New" panose="02070309020205020404" pitchFamily="49" charset="0"/>
              <a:buChar char="o"/>
            </a:pPr>
            <a:r>
              <a:rPr lang="en-US" sz="1500">
                <a:latin typeface="Arial"/>
                <a:cs typeface="Arial"/>
              </a:rPr>
              <a:t>EVV Start Packet/New Consumer Materials</a:t>
            </a:r>
          </a:p>
          <a:p>
            <a:pPr marL="561975" lvl="2" indent="-213995">
              <a:lnSpc>
                <a:spcPct val="125000"/>
              </a:lnSpc>
              <a:spcAft>
                <a:spcPts val="900"/>
              </a:spcAft>
              <a:buSzPct val="80000"/>
              <a:buFont typeface="Courier New" panose="02070309020205020404" pitchFamily="49" charset="0"/>
              <a:buChar char="o"/>
            </a:pPr>
            <a:r>
              <a:rPr lang="en-US" sz="1500">
                <a:latin typeface="Arial"/>
                <a:cs typeface="Arial"/>
              </a:rPr>
              <a:t>MassHealth and Tempus FI Website</a:t>
            </a:r>
          </a:p>
          <a:p>
            <a:pPr marL="213995" indent="-213995">
              <a:lnSpc>
                <a:spcPct val="125000"/>
              </a:lnSpc>
              <a:spcAft>
                <a:spcPts val="900"/>
              </a:spcAft>
              <a:buFont typeface="Arial" panose="020B0604020202020204" pitchFamily="34" charset="0"/>
              <a:buChar char="•"/>
            </a:pPr>
            <a:r>
              <a:rPr lang="en-US" sz="1500" b="1">
                <a:latin typeface="Arial"/>
                <a:cs typeface="Arial"/>
              </a:rPr>
              <a:t>Tempus FI and PCMs are available to support Consumer questions regarding this policy</a:t>
            </a:r>
          </a:p>
        </p:txBody>
      </p:sp>
    </p:spTree>
    <p:extLst>
      <p:ext uri="{BB962C8B-B14F-4D97-AF65-F5344CB8AC3E}">
        <p14:creationId xmlns:p14="http://schemas.microsoft.com/office/powerpoint/2010/main" val="105010456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0CD04C-93DF-CFF5-7335-0CEA7C2567F3}"/>
            </a:ext>
          </a:extLst>
        </p:cNvPr>
        <p:cNvGrpSpPr/>
        <p:nvPr/>
      </p:nvGrpSpPr>
      <p:grpSpPr>
        <a:xfrm>
          <a:off x="0" y="0"/>
          <a:ext cx="0" cy="0"/>
          <a:chOff x="0" y="0"/>
          <a:chExt cx="0" cy="0"/>
        </a:xfrm>
      </p:grpSpPr>
      <p:sp>
        <p:nvSpPr>
          <p:cNvPr id="5" name="Text Placeholder 4">
            <a:extLst>
              <a:ext uri="{FF2B5EF4-FFF2-40B4-BE49-F238E27FC236}">
                <a16:creationId xmlns:a16="http://schemas.microsoft.com/office/drawing/2014/main" id="{CDC99AB7-5833-2CDA-2DD1-03D7B56E4C4A}"/>
              </a:ext>
            </a:extLst>
          </p:cNvPr>
          <p:cNvSpPr>
            <a:spLocks noGrp="1"/>
          </p:cNvSpPr>
          <p:nvPr>
            <p:ph type="body" sz="quarter" idx="12"/>
          </p:nvPr>
        </p:nvSpPr>
        <p:spPr>
          <a:xfrm>
            <a:off x="967469" y="2853418"/>
            <a:ext cx="7209063" cy="1151165"/>
          </a:xfrm>
          <a:ln>
            <a:noFill/>
          </a:ln>
        </p:spPr>
        <p:style>
          <a:lnRef idx="2">
            <a:schemeClr val="accent1"/>
          </a:lnRef>
          <a:fillRef idx="1">
            <a:schemeClr val="lt1"/>
          </a:fillRef>
          <a:effectRef idx="0">
            <a:schemeClr val="accent1"/>
          </a:effectRef>
          <a:fontRef idx="minor">
            <a:schemeClr val="dk1"/>
          </a:fontRef>
        </p:style>
        <p:txBody>
          <a:bodyPr anchor="ctr"/>
          <a:lstStyle/>
          <a:p>
            <a:pPr algn="ctr"/>
            <a:r>
              <a:rPr lang="en-US" sz="4050" b="1">
                <a:solidFill>
                  <a:schemeClr val="accent4"/>
                </a:solidFill>
              </a:rPr>
              <a:t>Difficulty of Care Payments</a:t>
            </a:r>
          </a:p>
          <a:p>
            <a:endParaRPr lang="en-US" sz="1500"/>
          </a:p>
        </p:txBody>
      </p:sp>
    </p:spTree>
    <p:extLst>
      <p:ext uri="{BB962C8B-B14F-4D97-AF65-F5344CB8AC3E}">
        <p14:creationId xmlns:p14="http://schemas.microsoft.com/office/powerpoint/2010/main" val="135563469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73552F-5E2E-8E02-75BB-1A99B4612C76}"/>
              </a:ext>
            </a:extLst>
          </p:cNvPr>
          <p:cNvSpPr>
            <a:spLocks noGrp="1"/>
          </p:cNvSpPr>
          <p:nvPr>
            <p:ph type="title"/>
          </p:nvPr>
        </p:nvSpPr>
        <p:spPr/>
        <p:txBody>
          <a:bodyPr/>
          <a:lstStyle/>
          <a:p>
            <a:r>
              <a:rPr lang="en-US">
                <a:latin typeface="Arial"/>
                <a:cs typeface="Arial"/>
              </a:rPr>
              <a:t>What are Difficulty of Care Payments?</a:t>
            </a:r>
            <a:endParaRPr lang="en-US"/>
          </a:p>
        </p:txBody>
      </p:sp>
      <p:sp>
        <p:nvSpPr>
          <p:cNvPr id="3" name="Text Placeholder 2">
            <a:extLst>
              <a:ext uri="{FF2B5EF4-FFF2-40B4-BE49-F238E27FC236}">
                <a16:creationId xmlns:a16="http://schemas.microsoft.com/office/drawing/2014/main" id="{519C9C8E-EEAB-8F6D-0183-47930A2A132F}"/>
              </a:ext>
            </a:extLst>
          </p:cNvPr>
          <p:cNvSpPr>
            <a:spLocks noGrp="1"/>
          </p:cNvSpPr>
          <p:nvPr>
            <p:ph type="body" sz="quarter" idx="10"/>
          </p:nvPr>
        </p:nvSpPr>
        <p:spPr>
          <a:xfrm>
            <a:off x="500742" y="1029298"/>
            <a:ext cx="7924800" cy="5593839"/>
          </a:xfrm>
        </p:spPr>
        <p:txBody>
          <a:bodyPr vert="horz" wrap="square" lIns="68580" tIns="34290" rIns="68580" bIns="34290" numCol="1" rtlCol="0" anchor="t" anchorCtr="0" compatLnSpc="1">
            <a:prstTxWarp prst="textNoShape">
              <a:avLst/>
            </a:prstTxWarp>
            <a:spAutoFit/>
          </a:bodyPr>
          <a:lstStyle/>
          <a:p>
            <a:pPr marL="214313" indent="-214313">
              <a:lnSpc>
                <a:spcPct val="125000"/>
              </a:lnSpc>
              <a:spcAft>
                <a:spcPts val="900"/>
              </a:spcAft>
              <a:buFont typeface="Arial" panose="020B0604020202020204" pitchFamily="34" charset="0"/>
              <a:buChar char="•"/>
            </a:pPr>
            <a:r>
              <a:rPr lang="en-US" sz="1500" b="1">
                <a:latin typeface="Arial"/>
                <a:cs typeface="Arial"/>
              </a:rPr>
              <a:t>Recent IRS Special Ruling:</a:t>
            </a:r>
          </a:p>
          <a:p>
            <a:pPr marL="386715" lvl="1" indent="-214313">
              <a:lnSpc>
                <a:spcPct val="125000"/>
              </a:lnSpc>
              <a:spcAft>
                <a:spcPts val="900"/>
              </a:spcAft>
              <a:buSzPct val="80000"/>
              <a:buFont typeface="Courier New" panose="02070309020205020404" pitchFamily="49" charset="0"/>
              <a:buChar char="o"/>
            </a:pPr>
            <a:r>
              <a:rPr lang="en-US" sz="1500"/>
              <a:t>Allows a federal and state income tax exemption to wages the Commonwealth pays to a PCA residing in the same home as a Consumer and where the PCA provides personal care services considered by the IRS as difficulty of care payments.</a:t>
            </a:r>
          </a:p>
          <a:p>
            <a:pPr marL="214313" indent="-214313">
              <a:lnSpc>
                <a:spcPct val="125000"/>
              </a:lnSpc>
              <a:spcAft>
                <a:spcPts val="900"/>
              </a:spcAft>
              <a:buSzPct val="100000"/>
              <a:buFont typeface="Arial" panose="020B0604020202020204" pitchFamily="34" charset="0"/>
              <a:buChar char="•"/>
            </a:pPr>
            <a:r>
              <a:rPr lang="en-US" sz="1500" b="1"/>
              <a:t>How to Apply for the Difficulty of Care Federal/State Income Tax Exclusion</a:t>
            </a:r>
          </a:p>
          <a:p>
            <a:pPr marL="386715" lvl="1" indent="-214313">
              <a:lnSpc>
                <a:spcPct val="125000"/>
              </a:lnSpc>
              <a:spcAft>
                <a:spcPts val="900"/>
              </a:spcAft>
              <a:buSzPct val="80000"/>
              <a:buFont typeface="Courier New" panose="02070309020205020404" pitchFamily="49" charset="0"/>
              <a:buChar char="o"/>
            </a:pPr>
            <a:r>
              <a:rPr lang="en-US" sz="1500">
                <a:latin typeface="Arial"/>
                <a:cs typeface="Arial"/>
              </a:rPr>
              <a:t>Visit the Tempus Unlimited Fiscal Intermediary website at </a:t>
            </a:r>
            <a:r>
              <a:rPr lang="en-US" sz="1500">
                <a:latin typeface="Arial"/>
                <a:cs typeface="Arial"/>
                <a:hlinkClick r:id="rId2"/>
              </a:rPr>
              <a:t>www.tempusunlimited.org/</a:t>
            </a:r>
            <a:r>
              <a:rPr lang="en-US" sz="1500">
                <a:latin typeface="Arial"/>
                <a:cs typeface="Arial"/>
              </a:rPr>
              <a:t> to download and complete the Application for the Difficulty of Care Federal/State Income Tax Exclusion</a:t>
            </a:r>
          </a:p>
          <a:p>
            <a:pPr marL="386715" lvl="1" indent="-214313">
              <a:lnSpc>
                <a:spcPct val="125000"/>
              </a:lnSpc>
              <a:spcAft>
                <a:spcPts val="900"/>
              </a:spcAft>
              <a:buSzPct val="80000"/>
              <a:buFont typeface="Courier New" panose="02070309020205020404" pitchFamily="49" charset="0"/>
              <a:buChar char="o"/>
            </a:pPr>
            <a:r>
              <a:rPr lang="en-US" sz="1500">
                <a:latin typeface="Arial"/>
                <a:cs typeface="Arial"/>
              </a:rPr>
              <a:t>Submit the completed Application to Tempus FI no later than December 1, 2025, to go into effect on January 1, 2026. </a:t>
            </a:r>
          </a:p>
          <a:p>
            <a:pPr marL="386715" lvl="1" indent="-214313">
              <a:lnSpc>
                <a:spcPct val="125000"/>
              </a:lnSpc>
              <a:spcAft>
                <a:spcPts val="900"/>
              </a:spcAft>
              <a:buSzPct val="80000"/>
              <a:buFont typeface="Courier New" panose="02070309020205020404" pitchFamily="49" charset="0"/>
              <a:buChar char="o"/>
            </a:pPr>
            <a:r>
              <a:rPr lang="en-US" sz="1500">
                <a:latin typeface="Arial"/>
                <a:cs typeface="Arial"/>
              </a:rPr>
              <a:t>If the Application is submitted after December 1, 2025, Tempus FI will process applications on a rolling basis and will deduct federal and state income taxes until such time as the exemption has been processed into the payroll system.  All applications will be processed with prospective payments tax exempted. </a:t>
            </a:r>
          </a:p>
          <a:p>
            <a:pPr marL="386715" lvl="1" indent="-214313">
              <a:lnSpc>
                <a:spcPct val="125000"/>
              </a:lnSpc>
              <a:spcAft>
                <a:spcPts val="900"/>
              </a:spcAft>
              <a:buSzPct val="80000"/>
              <a:buFont typeface="Courier New" panose="02070309020205020404" pitchFamily="49" charset="0"/>
              <a:buChar char="o"/>
            </a:pPr>
            <a:endParaRPr lang="en-US" sz="1200"/>
          </a:p>
          <a:p>
            <a:pPr marL="214313" indent="-214313">
              <a:buFont typeface="Arial" panose="020B0604020202020204" pitchFamily="34" charset="0"/>
              <a:buChar char="•"/>
            </a:pPr>
            <a:endParaRPr lang="en-US" sz="1200" b="1"/>
          </a:p>
          <a:p>
            <a:pPr marL="386715" lvl="1" indent="-214313">
              <a:buFont typeface="Arial" panose="020B0604020202020204" pitchFamily="34" charset="0"/>
              <a:buChar char="•"/>
            </a:pPr>
            <a:endParaRPr lang="en-US" sz="1200" b="1"/>
          </a:p>
        </p:txBody>
      </p:sp>
    </p:spTree>
    <p:extLst>
      <p:ext uri="{BB962C8B-B14F-4D97-AF65-F5344CB8AC3E}">
        <p14:creationId xmlns:p14="http://schemas.microsoft.com/office/powerpoint/2010/main" val="56397422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5AF1ED-2D21-37CE-1D7C-1303780946AE}"/>
            </a:ext>
          </a:extLst>
        </p:cNvPr>
        <p:cNvGrpSpPr/>
        <p:nvPr/>
      </p:nvGrpSpPr>
      <p:grpSpPr>
        <a:xfrm>
          <a:off x="0" y="0"/>
          <a:ext cx="0" cy="0"/>
          <a:chOff x="0" y="0"/>
          <a:chExt cx="0" cy="0"/>
        </a:xfrm>
      </p:grpSpPr>
      <p:sp>
        <p:nvSpPr>
          <p:cNvPr id="5" name="Text Placeholder 4">
            <a:extLst>
              <a:ext uri="{FF2B5EF4-FFF2-40B4-BE49-F238E27FC236}">
                <a16:creationId xmlns:a16="http://schemas.microsoft.com/office/drawing/2014/main" id="{BD9FB1C8-B0F4-39F3-DC66-3CF1B130CAD3}"/>
              </a:ext>
            </a:extLst>
          </p:cNvPr>
          <p:cNvSpPr>
            <a:spLocks noGrp="1"/>
          </p:cNvSpPr>
          <p:nvPr>
            <p:ph type="body" sz="quarter" idx="12"/>
          </p:nvPr>
        </p:nvSpPr>
        <p:spPr>
          <a:xfrm>
            <a:off x="967469" y="2853418"/>
            <a:ext cx="7209063" cy="1151165"/>
          </a:xfrm>
          <a:ln>
            <a:noFill/>
          </a:ln>
        </p:spPr>
        <p:style>
          <a:lnRef idx="2">
            <a:schemeClr val="accent1"/>
          </a:lnRef>
          <a:fillRef idx="1">
            <a:schemeClr val="lt1"/>
          </a:fillRef>
          <a:effectRef idx="0">
            <a:schemeClr val="accent1"/>
          </a:effectRef>
          <a:fontRef idx="minor">
            <a:schemeClr val="dk1"/>
          </a:fontRef>
        </p:style>
        <p:txBody>
          <a:bodyPr anchor="ctr"/>
          <a:lstStyle/>
          <a:p>
            <a:pPr algn="ctr"/>
            <a:r>
              <a:rPr lang="en-US" sz="4050" b="1">
                <a:solidFill>
                  <a:schemeClr val="accent4"/>
                </a:solidFill>
              </a:rPr>
              <a:t> </a:t>
            </a:r>
            <a:r>
              <a:rPr lang="en-US" sz="4050" b="1">
                <a:solidFill>
                  <a:schemeClr val="tx2"/>
                </a:solidFill>
                <a:cs typeface="Arial"/>
              </a:rPr>
              <a:t>Overtime Wages Deduction</a:t>
            </a:r>
            <a:endParaRPr lang="en-US" sz="4050" b="1">
              <a:solidFill>
                <a:schemeClr val="tx2"/>
              </a:solidFill>
            </a:endParaRPr>
          </a:p>
          <a:p>
            <a:endParaRPr lang="en-US" sz="1500"/>
          </a:p>
        </p:txBody>
      </p:sp>
    </p:spTree>
    <p:extLst>
      <p:ext uri="{BB962C8B-B14F-4D97-AF65-F5344CB8AC3E}">
        <p14:creationId xmlns:p14="http://schemas.microsoft.com/office/powerpoint/2010/main" val="161946718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C9A53A-9687-C228-0A52-073DA58D8FE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2995E63-5463-25E8-424D-56E07FC18989}"/>
              </a:ext>
            </a:extLst>
          </p:cNvPr>
          <p:cNvSpPr>
            <a:spLocks noGrp="1"/>
          </p:cNvSpPr>
          <p:nvPr>
            <p:ph type="title"/>
          </p:nvPr>
        </p:nvSpPr>
        <p:spPr>
          <a:xfrm>
            <a:off x="190500" y="274433"/>
            <a:ext cx="8763000" cy="260199"/>
          </a:xfrm>
        </p:spPr>
        <p:txBody>
          <a:bodyPr/>
          <a:lstStyle/>
          <a:p>
            <a:pPr>
              <a:lnSpc>
                <a:spcPct val="125000"/>
              </a:lnSpc>
              <a:spcAft>
                <a:spcPts val="900"/>
              </a:spcAft>
            </a:pPr>
            <a:r>
              <a:rPr lang="en-US" sz="1500">
                <a:latin typeface="Arial"/>
                <a:cs typeface="Arial"/>
              </a:rPr>
              <a:t>What is the Overtime Wage Deduction?</a:t>
            </a:r>
          </a:p>
        </p:txBody>
      </p:sp>
      <p:sp>
        <p:nvSpPr>
          <p:cNvPr id="3" name="Text Placeholder 2">
            <a:extLst>
              <a:ext uri="{FF2B5EF4-FFF2-40B4-BE49-F238E27FC236}">
                <a16:creationId xmlns:a16="http://schemas.microsoft.com/office/drawing/2014/main" id="{ECA5C6EF-48DD-5923-80E0-DB043F61883D}"/>
              </a:ext>
            </a:extLst>
          </p:cNvPr>
          <p:cNvSpPr>
            <a:spLocks noGrp="1"/>
          </p:cNvSpPr>
          <p:nvPr>
            <p:ph type="body" sz="quarter" idx="10"/>
          </p:nvPr>
        </p:nvSpPr>
        <p:spPr>
          <a:xfrm>
            <a:off x="609600" y="970245"/>
            <a:ext cx="7924800" cy="5098896"/>
          </a:xfrm>
        </p:spPr>
        <p:txBody>
          <a:bodyPr vert="horz" wrap="square" lIns="68580" tIns="34290" rIns="68580" bIns="34290" numCol="1" rtlCol="0" anchor="t" anchorCtr="0" compatLnSpc="1">
            <a:prstTxWarp prst="textNoShape">
              <a:avLst/>
            </a:prstTxWarp>
            <a:spAutoFit/>
          </a:bodyPr>
          <a:lstStyle/>
          <a:p>
            <a:pPr marL="214313" indent="-214313">
              <a:lnSpc>
                <a:spcPct val="125000"/>
              </a:lnSpc>
              <a:spcAft>
                <a:spcPts val="900"/>
              </a:spcAft>
              <a:buFont typeface="Arial" panose="020B0604020202020204" pitchFamily="34" charset="0"/>
              <a:buChar char="•"/>
            </a:pPr>
            <a:r>
              <a:rPr lang="en-US" sz="1500" b="1">
                <a:latin typeface="Arial"/>
                <a:cs typeface="Arial"/>
              </a:rPr>
              <a:t>Recently Enacted Federal Law, OBBBA, changed certain tax rules:</a:t>
            </a:r>
          </a:p>
          <a:p>
            <a:pPr marL="386715" lvl="1" indent="-214313">
              <a:lnSpc>
                <a:spcPct val="125000"/>
              </a:lnSpc>
              <a:spcAft>
                <a:spcPts val="900"/>
              </a:spcAft>
              <a:buSzPct val="80000"/>
              <a:buFont typeface="Courier New" panose="02070309020205020404" pitchFamily="49" charset="0"/>
              <a:buChar char="o"/>
            </a:pPr>
            <a:r>
              <a:rPr lang="en-US" sz="1500">
                <a:latin typeface="Arial"/>
                <a:cs typeface="Arial"/>
              </a:rPr>
              <a:t>In certain circumstances, a PCA can claim a deduction for the qualified overtime compensation.</a:t>
            </a:r>
          </a:p>
          <a:p>
            <a:pPr marL="386715" lvl="1" indent="-214313">
              <a:lnSpc>
                <a:spcPct val="125000"/>
              </a:lnSpc>
              <a:spcAft>
                <a:spcPts val="900"/>
              </a:spcAft>
              <a:buSzPct val="80000"/>
              <a:buFont typeface="Courier New" panose="02070309020205020404" pitchFamily="49" charset="0"/>
              <a:buChar char="o"/>
            </a:pPr>
            <a:r>
              <a:rPr lang="en-US" sz="1500"/>
              <a:t>Qualified overtime compensation is defined as the overtime wages that exceed your regular rate of pay, or more plainly, the “half” portion of “time-and-a-half” compensation.</a:t>
            </a:r>
          </a:p>
          <a:p>
            <a:pPr marL="386715" lvl="1" indent="-214313">
              <a:lnSpc>
                <a:spcPct val="125000"/>
              </a:lnSpc>
              <a:spcAft>
                <a:spcPts val="900"/>
              </a:spcAft>
              <a:buSzPct val="80000"/>
              <a:buFont typeface="Courier New" panose="02070309020205020404" pitchFamily="49" charset="0"/>
              <a:buChar char="o"/>
            </a:pPr>
            <a:r>
              <a:rPr lang="en-US" sz="1500">
                <a:latin typeface="Arial"/>
                <a:cs typeface="Arial"/>
              </a:rPr>
              <a:t>One requirement to claim the deduction is that the overtime wage is separately reported on a Form W-2, Form 1099, or other specified statement furnished to the individual.</a:t>
            </a:r>
          </a:p>
          <a:p>
            <a:pPr marL="214313" indent="-214313">
              <a:lnSpc>
                <a:spcPct val="125000"/>
              </a:lnSpc>
              <a:spcAft>
                <a:spcPts val="900"/>
              </a:spcAft>
              <a:buFont typeface="Arial" panose="020B0604020202020204" pitchFamily="34" charset="0"/>
              <a:buChar char="•"/>
            </a:pPr>
            <a:r>
              <a:rPr lang="en-US" sz="1500" b="1">
                <a:latin typeface="Arial"/>
                <a:cs typeface="Arial"/>
              </a:rPr>
              <a:t>How to Find the Amount of Qualified Overtime Compensation:</a:t>
            </a:r>
          </a:p>
          <a:p>
            <a:pPr marL="386715" lvl="1" indent="-214313" defTabSz="685800" fontAlgn="auto">
              <a:lnSpc>
                <a:spcPct val="125000"/>
              </a:lnSpc>
              <a:spcBef>
                <a:spcPts val="0"/>
              </a:spcBef>
              <a:spcAft>
                <a:spcPts val="900"/>
              </a:spcAft>
              <a:buClrTx/>
              <a:buSzPct val="80000"/>
              <a:buFont typeface="Courier New" panose="02070309020205020404" pitchFamily="49" charset="0"/>
              <a:buChar char="o"/>
              <a:defRPr/>
            </a:pPr>
            <a:r>
              <a:rPr lang="en-US" sz="1500" kern="1200">
                <a:solidFill>
                  <a:srgbClr val="000000"/>
                </a:solidFill>
                <a:latin typeface="Arial"/>
                <a:cs typeface="Arial"/>
              </a:rPr>
              <a:t>For tax year </a:t>
            </a:r>
            <a:r>
              <a:rPr lang="en-US" sz="1500">
                <a:solidFill>
                  <a:srgbClr val="000000"/>
                </a:solidFill>
                <a:latin typeface="Arial"/>
                <a:cs typeface="Arial"/>
              </a:rPr>
              <a:t>2025</a:t>
            </a:r>
            <a:r>
              <a:rPr lang="en-US" sz="1500" kern="1200">
                <a:solidFill>
                  <a:srgbClr val="000000"/>
                </a:solidFill>
                <a:latin typeface="Arial"/>
                <a:cs typeface="Arial"/>
              </a:rPr>
              <a:t>, a PCA will find the qualified overtime compensation amount on Form W-2, Box 14, using code “QOC.” Form W-2 for tax year </a:t>
            </a:r>
            <a:r>
              <a:rPr lang="en-US" sz="1500">
                <a:solidFill>
                  <a:srgbClr val="000000"/>
                </a:solidFill>
                <a:latin typeface="Arial"/>
                <a:cs typeface="Arial"/>
              </a:rPr>
              <a:t>2025</a:t>
            </a:r>
            <a:r>
              <a:rPr lang="en-US" sz="1500" kern="1200">
                <a:solidFill>
                  <a:srgbClr val="000000"/>
                </a:solidFill>
                <a:latin typeface="Arial"/>
                <a:cs typeface="Arial"/>
              </a:rPr>
              <a:t> will be mailed to PCAs in January </a:t>
            </a:r>
            <a:r>
              <a:rPr lang="en-US" sz="1500">
                <a:solidFill>
                  <a:srgbClr val="000000"/>
                </a:solidFill>
                <a:latin typeface="Arial"/>
                <a:cs typeface="Arial"/>
              </a:rPr>
              <a:t>2026</a:t>
            </a:r>
            <a:r>
              <a:rPr lang="en-US" sz="1500" kern="1200">
                <a:solidFill>
                  <a:srgbClr val="000000"/>
                </a:solidFill>
                <a:latin typeface="Arial"/>
                <a:cs typeface="Arial"/>
              </a:rPr>
              <a:t> and available via the Employee Self-Service (ESS) Portal, also known as the “</a:t>
            </a:r>
            <a:r>
              <a:rPr lang="en-US" sz="1500">
                <a:solidFill>
                  <a:srgbClr val="000000"/>
                </a:solidFill>
                <a:latin typeface="Arial"/>
                <a:cs typeface="Arial"/>
              </a:rPr>
              <a:t>Paystub </a:t>
            </a:r>
            <a:r>
              <a:rPr lang="en-US" sz="1500" kern="1200">
                <a:solidFill>
                  <a:srgbClr val="000000"/>
                </a:solidFill>
                <a:latin typeface="Arial"/>
                <a:cs typeface="Arial"/>
              </a:rPr>
              <a:t>Portal,” on Tempus FI’s website.</a:t>
            </a:r>
          </a:p>
          <a:p>
            <a:pPr marL="386715" lvl="1" indent="-214313">
              <a:lnSpc>
                <a:spcPct val="125000"/>
              </a:lnSpc>
              <a:spcAft>
                <a:spcPts val="900"/>
              </a:spcAft>
              <a:buSzPct val="80000"/>
              <a:buFont typeface="Courier New" panose="02070309020205020404" pitchFamily="49" charset="0"/>
              <a:buChar char="o"/>
              <a:defRPr/>
            </a:pPr>
            <a:r>
              <a:rPr lang="en-US" sz="1500" u="sng">
                <a:solidFill>
                  <a:srgbClr val="000000"/>
                </a:solidFill>
                <a:latin typeface="Arial"/>
                <a:cs typeface="Arial"/>
              </a:rPr>
              <a:t>Future Years</a:t>
            </a:r>
            <a:r>
              <a:rPr lang="en-US" sz="1500">
                <a:solidFill>
                  <a:srgbClr val="000000"/>
                </a:solidFill>
                <a:latin typeface="Arial"/>
                <a:cs typeface="Arial"/>
              </a:rPr>
              <a:t>: a PCA will find the qualified overtime compensation amount on Form W-2, Box 12, using code “TT.”</a:t>
            </a:r>
            <a:endParaRPr lang="en-US" sz="1500" kern="1200">
              <a:solidFill>
                <a:srgbClr val="000000"/>
              </a:solidFill>
              <a:latin typeface="Arial"/>
              <a:cs typeface="Arial"/>
            </a:endParaRPr>
          </a:p>
          <a:p>
            <a:pPr marL="386715" lvl="1" indent="-214313">
              <a:lnSpc>
                <a:spcPct val="125000"/>
              </a:lnSpc>
              <a:spcAft>
                <a:spcPts val="900"/>
              </a:spcAft>
              <a:buSzPct val="80000"/>
              <a:buFont typeface="Arial" panose="020B0604020202020204" pitchFamily="34" charset="0"/>
              <a:buChar char="•"/>
            </a:pPr>
            <a:endParaRPr lang="en-US"/>
          </a:p>
        </p:txBody>
      </p:sp>
    </p:spTree>
    <p:extLst>
      <p:ext uri="{BB962C8B-B14F-4D97-AF65-F5344CB8AC3E}">
        <p14:creationId xmlns:p14="http://schemas.microsoft.com/office/powerpoint/2010/main" val="30888308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 name="Object 14" hidden="1"/>
          <p:cNvGraphicFramePr>
            <a:graphicFrameLocks noChangeAspect="1"/>
          </p:cNvGraphicFramePr>
          <p:nvPr>
            <p:custDataLst>
              <p:tags r:id="rId1"/>
            </p:custDataLst>
          </p:nvPr>
        </p:nvGraphicFramePr>
        <p:xfrm>
          <a:off x="1859" y="1589"/>
          <a:ext cx="1587" cy="1587"/>
        </p:xfrm>
        <a:graphic>
          <a:graphicData uri="http://schemas.openxmlformats.org/presentationml/2006/ole">
            <mc:AlternateContent xmlns:mc="http://schemas.openxmlformats.org/markup-compatibility/2006">
              <mc:Choice xmlns:v="urn:schemas-microsoft-com:vml" Requires="v">
                <p:oleObj name="think-cell Slide" r:id="rId5" imgW="270" imgH="270" progId="TCLayout.ActiveDocument.1">
                  <p:embed/>
                </p:oleObj>
              </mc:Choice>
              <mc:Fallback>
                <p:oleObj name="think-cell Slide" r:id="rId5" imgW="270" imgH="270" progId="TCLayout.ActiveDocument.1">
                  <p:embed/>
                  <p:pic>
                    <p:nvPicPr>
                      <p:cNvPr id="15" name="Object 14" hidden="1"/>
                      <p:cNvPicPr/>
                      <p:nvPr/>
                    </p:nvPicPr>
                    <p:blipFill>
                      <a:blip r:embed="rId6"/>
                      <a:stretch>
                        <a:fillRect/>
                      </a:stretch>
                    </p:blipFill>
                    <p:spPr>
                      <a:xfrm>
                        <a:off x="1859" y="1589"/>
                        <a:ext cx="1587" cy="1587"/>
                      </a:xfrm>
                      <a:prstGeom prst="rect">
                        <a:avLst/>
                      </a:prstGeom>
                    </p:spPr>
                  </p:pic>
                </p:oleObj>
              </mc:Fallback>
            </mc:AlternateContent>
          </a:graphicData>
        </a:graphic>
      </p:graphicFrame>
      <p:sp>
        <p:nvSpPr>
          <p:cNvPr id="5" name="Rectangle 4" hidden="1"/>
          <p:cNvSpPr/>
          <p:nvPr>
            <p:custDataLst>
              <p:tags r:id="rId2"/>
            </p:custDataLst>
          </p:nvPr>
        </p:nvSpPr>
        <p:spPr bwMode="auto">
          <a:xfrm>
            <a:off x="270" y="1"/>
            <a:ext cx="158741" cy="158750"/>
          </a:xfrm>
          <a:prstGeom prst="rect">
            <a:avLst/>
          </a:prstGeom>
          <a:solidFill>
            <a:srgbClr val="FF0000"/>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spcCol="0" rtlCol="0" anchor="ctr" anchorCtr="0">
            <a:noAutofit/>
          </a:bodyPr>
          <a:lstStyle/>
          <a:p>
            <a:pPr algn="ctr" defTabSz="914303"/>
            <a:endParaRPr lang="en-US" sz="1326">
              <a:solidFill>
                <a:srgbClr val="000000"/>
              </a:solidFill>
              <a:latin typeface="Arial"/>
              <a:ea typeface="ＭＳ Ｐゴシック"/>
              <a:sym typeface="Arial"/>
            </a:endParaRPr>
          </a:p>
        </p:txBody>
      </p:sp>
      <p:sp>
        <p:nvSpPr>
          <p:cNvPr id="4" name="Title 3"/>
          <p:cNvSpPr>
            <a:spLocks noGrp="1"/>
          </p:cNvSpPr>
          <p:nvPr>
            <p:ph type="title"/>
          </p:nvPr>
        </p:nvSpPr>
        <p:spPr/>
        <p:txBody>
          <a:bodyPr/>
          <a:lstStyle/>
          <a:p>
            <a:r>
              <a:rPr lang="en-US"/>
              <a:t>Muting and Unmuting Your Line</a:t>
            </a:r>
          </a:p>
        </p:txBody>
      </p:sp>
      <p:sp>
        <p:nvSpPr>
          <p:cNvPr id="2" name="Text Placeholder 1">
            <a:extLst>
              <a:ext uri="{FF2B5EF4-FFF2-40B4-BE49-F238E27FC236}">
                <a16:creationId xmlns:a16="http://schemas.microsoft.com/office/drawing/2014/main" id="{A4C3E19B-7970-1D4F-9DBA-5C525D84823C}"/>
              </a:ext>
            </a:extLst>
          </p:cNvPr>
          <p:cNvSpPr>
            <a:spLocks noGrp="1"/>
          </p:cNvSpPr>
          <p:nvPr>
            <p:ph type="body" sz="quarter" idx="12"/>
          </p:nvPr>
        </p:nvSpPr>
        <p:spPr>
          <a:xfrm>
            <a:off x="381000" y="914400"/>
            <a:ext cx="4273062" cy="4555093"/>
          </a:xfrm>
        </p:spPr>
        <p:txBody>
          <a:bodyPr/>
          <a:lstStyle/>
          <a:p>
            <a:pPr marL="288925" lvl="2" indent="-288925">
              <a:buFont typeface="Wingdings" panose="05000000000000000000" pitchFamily="2" charset="2"/>
              <a:buChar char="§"/>
            </a:pPr>
            <a:r>
              <a:rPr lang="en-US" sz="1500"/>
              <a:t>All attendees are in listen-only mode for this presentation.</a:t>
            </a:r>
            <a:endParaRPr lang="en-US" sz="1000">
              <a:solidFill>
                <a:srgbClr val="FF0000"/>
              </a:solidFill>
            </a:endParaRPr>
          </a:p>
          <a:p>
            <a:pPr marL="288925" indent="-288925">
              <a:buSzPct val="120000"/>
              <a:buFont typeface="Wingdings" panose="05000000000000000000" pitchFamily="2" charset="2"/>
              <a:buChar char="§"/>
            </a:pPr>
            <a:r>
              <a:rPr lang="en-US" sz="1500"/>
              <a:t>If you need to unmute your line to ask a question, you can get MassHealth’s attention by ”raising your hand” by clicking the Reactions button and choosing Raise a Hand.</a:t>
            </a:r>
          </a:p>
          <a:p>
            <a:pPr marL="288925" indent="-288925">
              <a:buSzPct val="120000"/>
              <a:buFont typeface="Wingdings" panose="05000000000000000000" pitchFamily="2" charset="2"/>
              <a:buChar char="§"/>
            </a:pPr>
            <a:r>
              <a:rPr lang="en-US" sz="1500"/>
              <a:t>When you are called on to speak, you need to </a:t>
            </a:r>
            <a:r>
              <a:rPr lang="en-US" sz="1500" b="1" u="sng"/>
              <a:t>unmute</a:t>
            </a:r>
            <a:r>
              <a:rPr lang="en-US" sz="1500"/>
              <a:t> your line. You can do so by following these instructions:</a:t>
            </a:r>
          </a:p>
          <a:p>
            <a:pPr marL="515938" lvl="1" indent="-285750">
              <a:buFontTx/>
              <a:buChar char="-"/>
            </a:pPr>
            <a:r>
              <a:rPr lang="en-US" sz="1400"/>
              <a:t>If you are connected to audio </a:t>
            </a:r>
            <a:r>
              <a:rPr lang="en-US" sz="1400" b="1"/>
              <a:t>on your phone: </a:t>
            </a:r>
            <a:r>
              <a:rPr lang="en-US" sz="1400"/>
              <a:t> Press *6 on your phone.</a:t>
            </a:r>
            <a:endParaRPr lang="en-US" sz="1000"/>
          </a:p>
          <a:p>
            <a:pPr marL="515938" lvl="1" indent="-285750">
              <a:buFontTx/>
              <a:buChar char="-"/>
            </a:pPr>
            <a:r>
              <a:rPr lang="en-US" sz="1400"/>
              <a:t>If you are connected to audio </a:t>
            </a:r>
            <a:r>
              <a:rPr lang="en-US" sz="1400" b="1"/>
              <a:t>on your computer or via the Zoom app:</a:t>
            </a:r>
            <a:r>
              <a:rPr lang="en-US" sz="1400"/>
              <a:t> Click the Mute icon at the bottom of the screen.</a:t>
            </a:r>
          </a:p>
          <a:p>
            <a:pPr marL="0" lvl="2" indent="0">
              <a:buNone/>
            </a:pPr>
            <a:endParaRPr lang="en-US" sz="1500"/>
          </a:p>
          <a:p>
            <a:endParaRPr lang="en-US"/>
          </a:p>
        </p:txBody>
      </p:sp>
      <p:cxnSp>
        <p:nvCxnSpPr>
          <p:cNvPr id="12" name="Straight Arrow Connector 11">
            <a:extLst>
              <a:ext uri="{FF2B5EF4-FFF2-40B4-BE49-F238E27FC236}">
                <a16:creationId xmlns:a16="http://schemas.microsoft.com/office/drawing/2014/main" id="{571AF9B1-FB04-1043-8098-025E95D0C210}"/>
              </a:ext>
            </a:extLst>
          </p:cNvPr>
          <p:cNvCxnSpPr>
            <a:cxnSpLocks/>
          </p:cNvCxnSpPr>
          <p:nvPr/>
        </p:nvCxnSpPr>
        <p:spPr>
          <a:xfrm>
            <a:off x="4246234" y="2062716"/>
            <a:ext cx="489063" cy="166843"/>
          </a:xfrm>
          <a:prstGeom prst="straightConnector1">
            <a:avLst/>
          </a:prstGeom>
          <a:ln w="1270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13" name="Rectangle 12">
            <a:extLst>
              <a:ext uri="{FF2B5EF4-FFF2-40B4-BE49-F238E27FC236}">
                <a16:creationId xmlns:a16="http://schemas.microsoft.com/office/drawing/2014/main" id="{224108F1-E81A-9749-80E5-91CCD4988DCD}"/>
              </a:ext>
            </a:extLst>
          </p:cNvPr>
          <p:cNvSpPr/>
          <p:nvPr/>
        </p:nvSpPr>
        <p:spPr>
          <a:xfrm>
            <a:off x="288454" y="6272662"/>
            <a:ext cx="8538104" cy="307777"/>
          </a:xfrm>
          <a:prstGeom prst="rect">
            <a:avLst/>
          </a:prstGeom>
        </p:spPr>
        <p:txBody>
          <a:bodyPr wrap="square">
            <a:spAutoFit/>
          </a:bodyPr>
          <a:lstStyle/>
          <a:p>
            <a:pPr lvl="0" algn="ctr"/>
            <a:r>
              <a:rPr lang="en-US" sz="1400" b="1">
                <a:solidFill>
                  <a:srgbClr val="000000"/>
                </a:solidFill>
              </a:rPr>
              <a:t>MassHealth asks that you please hold all comments until the end of the presentation.</a:t>
            </a:r>
          </a:p>
        </p:txBody>
      </p:sp>
      <p:pic>
        <p:nvPicPr>
          <p:cNvPr id="11" name="Picture 10">
            <a:extLst>
              <a:ext uri="{FF2B5EF4-FFF2-40B4-BE49-F238E27FC236}">
                <a16:creationId xmlns:a16="http://schemas.microsoft.com/office/drawing/2014/main" id="{F7A28054-90B6-4D59-8170-D9B7E07C1286}"/>
              </a:ext>
            </a:extLst>
          </p:cNvPr>
          <p:cNvPicPr>
            <a:picLocks noChangeAspect="1"/>
          </p:cNvPicPr>
          <p:nvPr/>
        </p:nvPicPr>
        <p:blipFill>
          <a:blip r:embed="rId7"/>
          <a:stretch>
            <a:fillRect/>
          </a:stretch>
        </p:blipFill>
        <p:spPr>
          <a:xfrm>
            <a:off x="4816533" y="3380666"/>
            <a:ext cx="4010025" cy="2495550"/>
          </a:xfrm>
          <a:prstGeom prst="rect">
            <a:avLst/>
          </a:prstGeom>
        </p:spPr>
      </p:pic>
      <p:pic>
        <p:nvPicPr>
          <p:cNvPr id="23" name="Picture 22">
            <a:extLst>
              <a:ext uri="{FF2B5EF4-FFF2-40B4-BE49-F238E27FC236}">
                <a16:creationId xmlns:a16="http://schemas.microsoft.com/office/drawing/2014/main" id="{8C139DA8-429D-4DD8-961C-54E134661E63}"/>
              </a:ext>
            </a:extLst>
          </p:cNvPr>
          <p:cNvPicPr>
            <a:picLocks noChangeAspect="1"/>
          </p:cNvPicPr>
          <p:nvPr/>
        </p:nvPicPr>
        <p:blipFill>
          <a:blip r:embed="rId8"/>
          <a:stretch>
            <a:fillRect/>
          </a:stretch>
        </p:blipFill>
        <p:spPr>
          <a:xfrm>
            <a:off x="4816532" y="686827"/>
            <a:ext cx="4010026" cy="2483196"/>
          </a:xfrm>
          <a:prstGeom prst="rect">
            <a:avLst/>
          </a:prstGeom>
        </p:spPr>
      </p:pic>
      <p:cxnSp>
        <p:nvCxnSpPr>
          <p:cNvPr id="14" name="Straight Arrow Connector 13">
            <a:extLst>
              <a:ext uri="{FF2B5EF4-FFF2-40B4-BE49-F238E27FC236}">
                <a16:creationId xmlns:a16="http://schemas.microsoft.com/office/drawing/2014/main" id="{41DD1DBD-CD55-444E-9E47-AC18B09418D8}"/>
              </a:ext>
            </a:extLst>
          </p:cNvPr>
          <p:cNvCxnSpPr>
            <a:cxnSpLocks/>
          </p:cNvCxnSpPr>
          <p:nvPr/>
        </p:nvCxnSpPr>
        <p:spPr>
          <a:xfrm>
            <a:off x="3703760" y="4628441"/>
            <a:ext cx="950302" cy="248986"/>
          </a:xfrm>
          <a:prstGeom prst="straightConnector1">
            <a:avLst/>
          </a:prstGeom>
          <a:ln w="12700">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1046002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9769A0-DEF5-2814-BAB1-26A39C5C328D}"/>
            </a:ext>
          </a:extLst>
        </p:cNvPr>
        <p:cNvGrpSpPr/>
        <p:nvPr/>
      </p:nvGrpSpPr>
      <p:grpSpPr>
        <a:xfrm>
          <a:off x="0" y="0"/>
          <a:ext cx="0" cy="0"/>
          <a:chOff x="0" y="0"/>
          <a:chExt cx="0" cy="0"/>
        </a:xfrm>
      </p:grpSpPr>
      <p:sp>
        <p:nvSpPr>
          <p:cNvPr id="5" name="Text Placeholder 4">
            <a:extLst>
              <a:ext uri="{FF2B5EF4-FFF2-40B4-BE49-F238E27FC236}">
                <a16:creationId xmlns:a16="http://schemas.microsoft.com/office/drawing/2014/main" id="{C52C0FE1-9638-95DF-01D1-88EBD964EDD8}"/>
              </a:ext>
            </a:extLst>
          </p:cNvPr>
          <p:cNvSpPr>
            <a:spLocks noGrp="1"/>
          </p:cNvSpPr>
          <p:nvPr>
            <p:ph type="body" sz="quarter" idx="12"/>
          </p:nvPr>
        </p:nvSpPr>
        <p:spPr>
          <a:xfrm>
            <a:off x="1315471" y="2853418"/>
            <a:ext cx="6513059" cy="1151165"/>
          </a:xfrm>
          <a:ln>
            <a:noFill/>
          </a:ln>
        </p:spPr>
        <p:style>
          <a:lnRef idx="2">
            <a:schemeClr val="accent1"/>
          </a:lnRef>
          <a:fillRef idx="1">
            <a:schemeClr val="lt1"/>
          </a:fillRef>
          <a:effectRef idx="0">
            <a:schemeClr val="accent1"/>
          </a:effectRef>
          <a:fontRef idx="minor">
            <a:schemeClr val="dk1"/>
          </a:fontRef>
        </p:style>
        <p:txBody>
          <a:bodyPr anchor="ctr"/>
          <a:lstStyle/>
          <a:p>
            <a:pPr algn="ctr"/>
            <a:r>
              <a:rPr lang="en-US" sz="4050" b="1">
                <a:solidFill>
                  <a:schemeClr val="accent4"/>
                </a:solidFill>
              </a:rPr>
              <a:t>Overtime Policy &amp; Weekly-  Hour Limit</a:t>
            </a:r>
            <a:endParaRPr lang="en-US" sz="4050" b="1">
              <a:solidFill>
                <a:schemeClr val="accent4"/>
              </a:solidFill>
              <a:cs typeface="Arial"/>
            </a:endParaRPr>
          </a:p>
          <a:p>
            <a:endParaRPr lang="en-US" sz="1500"/>
          </a:p>
        </p:txBody>
      </p:sp>
    </p:spTree>
    <p:extLst>
      <p:ext uri="{BB962C8B-B14F-4D97-AF65-F5344CB8AC3E}">
        <p14:creationId xmlns:p14="http://schemas.microsoft.com/office/powerpoint/2010/main" val="373725694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E6985B-ED5E-D045-AFCF-F02F57DF1553}"/>
              </a:ext>
            </a:extLst>
          </p:cNvPr>
          <p:cNvSpPr>
            <a:spLocks noGrp="1"/>
          </p:cNvSpPr>
          <p:nvPr>
            <p:ph type="title"/>
          </p:nvPr>
        </p:nvSpPr>
        <p:spPr>
          <a:xfrm>
            <a:off x="202377" y="353735"/>
            <a:ext cx="8053675" cy="292388"/>
          </a:xfrm>
        </p:spPr>
        <p:txBody>
          <a:bodyPr/>
          <a:lstStyle/>
          <a:p>
            <a:r>
              <a:rPr lang="en-US">
                <a:latin typeface="Arial"/>
                <a:cs typeface="Arial"/>
              </a:rPr>
              <a:t>What is the Weekly-Hour Limit?</a:t>
            </a:r>
          </a:p>
        </p:txBody>
      </p:sp>
      <p:sp>
        <p:nvSpPr>
          <p:cNvPr id="3" name="Text Placeholder 2">
            <a:extLst>
              <a:ext uri="{FF2B5EF4-FFF2-40B4-BE49-F238E27FC236}">
                <a16:creationId xmlns:a16="http://schemas.microsoft.com/office/drawing/2014/main" id="{12B5E143-9F3B-23FA-49A4-085121EC79C7}"/>
              </a:ext>
            </a:extLst>
          </p:cNvPr>
          <p:cNvSpPr>
            <a:spLocks noGrp="1"/>
          </p:cNvSpPr>
          <p:nvPr>
            <p:ph type="body" sz="quarter" idx="10"/>
          </p:nvPr>
        </p:nvSpPr>
        <p:spPr>
          <a:xfrm>
            <a:off x="328422" y="1275720"/>
            <a:ext cx="8343900" cy="2522357"/>
          </a:xfrm>
        </p:spPr>
        <p:txBody>
          <a:bodyPr vert="horz" wrap="square" lIns="68580" tIns="34290" rIns="68580" bIns="34290" numCol="1" rtlCol="0" anchor="t" anchorCtr="0" compatLnSpc="1">
            <a:prstTxWarp prst="textNoShape">
              <a:avLst/>
            </a:prstTxWarp>
            <a:spAutoFit/>
          </a:bodyPr>
          <a:lstStyle/>
          <a:p>
            <a:pPr marL="213995" indent="-213995">
              <a:lnSpc>
                <a:spcPct val="125000"/>
              </a:lnSpc>
              <a:spcAft>
                <a:spcPts val="900"/>
              </a:spcAft>
              <a:buFont typeface="Arial" panose="020B0604020202020204" pitchFamily="34" charset="0"/>
              <a:buChar char="•"/>
            </a:pPr>
            <a:r>
              <a:rPr lang="en-US" sz="1500">
                <a:latin typeface="Arial"/>
                <a:cs typeface="Arial"/>
              </a:rPr>
              <a:t>Effective January 1, 2026, PCA Regulations 130 CMR 422.412(K) and 422.418(A)(2) establish a weekly-hour limit. </a:t>
            </a:r>
            <a:endParaRPr lang="en-US"/>
          </a:p>
          <a:p>
            <a:pPr marL="561975" lvl="2" indent="-213995">
              <a:lnSpc>
                <a:spcPct val="125000"/>
              </a:lnSpc>
              <a:spcAft>
                <a:spcPts val="900"/>
              </a:spcAft>
              <a:buSzPct val="80000"/>
              <a:buFont typeface="Courier New" panose="02070309020205020404" pitchFamily="49" charset="0"/>
              <a:buChar char="o"/>
            </a:pPr>
            <a:r>
              <a:rPr lang="en-US" sz="1500">
                <a:latin typeface="Arial"/>
                <a:cs typeface="Arial"/>
              </a:rPr>
              <a:t>PCAs may only work up to </a:t>
            </a:r>
            <a:r>
              <a:rPr lang="en-US" sz="1500" b="1">
                <a:latin typeface="Arial"/>
                <a:cs typeface="Arial"/>
              </a:rPr>
              <a:t>66 hours per week, across Consumers. </a:t>
            </a:r>
            <a:endParaRPr lang="en-US" sz="1500">
              <a:latin typeface="Arial"/>
              <a:cs typeface="Arial"/>
            </a:endParaRPr>
          </a:p>
          <a:p>
            <a:pPr marL="213995" indent="-213995">
              <a:lnSpc>
                <a:spcPct val="125000"/>
              </a:lnSpc>
              <a:spcAft>
                <a:spcPts val="900"/>
              </a:spcAft>
              <a:buFont typeface="Arial" panose="020B0604020202020204" pitchFamily="34" charset="0"/>
              <a:buChar char="•"/>
            </a:pPr>
            <a:r>
              <a:rPr lang="en-US" sz="1500">
                <a:solidFill>
                  <a:srgbClr val="000000"/>
                </a:solidFill>
                <a:latin typeface="Arial"/>
                <a:cs typeface="Arial"/>
              </a:rPr>
              <a:t>The weekly-hour limit includes only hours that the PCA spends providing PCA services; the limit does </a:t>
            </a:r>
            <a:r>
              <a:rPr lang="en-US" sz="1500" b="1">
                <a:solidFill>
                  <a:srgbClr val="000000"/>
                </a:solidFill>
                <a:latin typeface="Arial"/>
                <a:cs typeface="Arial"/>
              </a:rPr>
              <a:t>not</a:t>
            </a:r>
            <a:r>
              <a:rPr lang="en-US" sz="1500">
                <a:solidFill>
                  <a:srgbClr val="000000"/>
                </a:solidFill>
                <a:latin typeface="Arial"/>
                <a:cs typeface="Arial"/>
              </a:rPr>
              <a:t> include:</a:t>
            </a:r>
          </a:p>
          <a:p>
            <a:pPr marL="561975" lvl="2" indent="-213995">
              <a:lnSpc>
                <a:spcPct val="125000"/>
              </a:lnSpc>
              <a:spcAft>
                <a:spcPts val="900"/>
              </a:spcAft>
              <a:buSzPct val="80000"/>
              <a:buFont typeface="Courier New" panose="02070309020205020404" pitchFamily="49" charset="0"/>
              <a:buChar char="o"/>
            </a:pPr>
            <a:r>
              <a:rPr lang="en-US" sz="1500">
                <a:solidFill>
                  <a:srgbClr val="000000"/>
                </a:solidFill>
                <a:latin typeface="Arial"/>
                <a:cs typeface="Arial"/>
              </a:rPr>
              <a:t>Travel time hours paid to PCAs</a:t>
            </a:r>
          </a:p>
          <a:p>
            <a:pPr marL="561975" lvl="2" indent="-213995">
              <a:lnSpc>
                <a:spcPct val="125000"/>
              </a:lnSpc>
              <a:spcAft>
                <a:spcPts val="900"/>
              </a:spcAft>
              <a:buSzPct val="80000"/>
              <a:buFont typeface="Courier New" panose="02070309020205020404" pitchFamily="49" charset="0"/>
              <a:buChar char="o"/>
            </a:pPr>
            <a:r>
              <a:rPr lang="en-US" sz="1500">
                <a:solidFill>
                  <a:srgbClr val="000000"/>
                </a:solidFill>
                <a:latin typeface="Arial"/>
                <a:cs typeface="Arial"/>
              </a:rPr>
              <a:t>EVV training, NHO, and other training hours paid to PCAs</a:t>
            </a:r>
            <a:endParaRPr lang="en-US" sz="1500">
              <a:latin typeface="Arial"/>
              <a:cs typeface="Arial"/>
            </a:endParaRPr>
          </a:p>
        </p:txBody>
      </p:sp>
    </p:spTree>
    <p:extLst>
      <p:ext uri="{BB962C8B-B14F-4D97-AF65-F5344CB8AC3E}">
        <p14:creationId xmlns:p14="http://schemas.microsoft.com/office/powerpoint/2010/main" val="78720661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654BE3-5372-9A7A-8331-03C7EAC4337C}"/>
              </a:ext>
            </a:extLst>
          </p:cNvPr>
          <p:cNvSpPr>
            <a:spLocks noGrp="1"/>
          </p:cNvSpPr>
          <p:nvPr>
            <p:ph type="title"/>
          </p:nvPr>
        </p:nvSpPr>
        <p:spPr>
          <a:xfrm>
            <a:off x="202377" y="234863"/>
            <a:ext cx="8053675" cy="298327"/>
          </a:xfrm>
        </p:spPr>
        <p:txBody>
          <a:bodyPr/>
          <a:lstStyle/>
          <a:p>
            <a:r>
              <a:rPr lang="en-US"/>
              <a:t>What are the Overtime Policy Updates?</a:t>
            </a:r>
          </a:p>
        </p:txBody>
      </p:sp>
      <p:sp>
        <p:nvSpPr>
          <p:cNvPr id="3" name="Text Placeholder 2">
            <a:extLst>
              <a:ext uri="{FF2B5EF4-FFF2-40B4-BE49-F238E27FC236}">
                <a16:creationId xmlns:a16="http://schemas.microsoft.com/office/drawing/2014/main" id="{E9323EA8-572F-83D3-3F9A-7C03C773D36B}"/>
              </a:ext>
            </a:extLst>
          </p:cNvPr>
          <p:cNvSpPr>
            <a:spLocks noGrp="1"/>
          </p:cNvSpPr>
          <p:nvPr>
            <p:ph type="body" sz="quarter" idx="10"/>
          </p:nvPr>
        </p:nvSpPr>
        <p:spPr>
          <a:xfrm>
            <a:off x="497259" y="1126222"/>
            <a:ext cx="7924800" cy="4253600"/>
          </a:xfrm>
        </p:spPr>
        <p:txBody>
          <a:bodyPr vert="horz" wrap="square" lIns="68580" tIns="34290" rIns="68580" bIns="34290" numCol="1" rtlCol="0" anchor="t" anchorCtr="0" compatLnSpc="1">
            <a:prstTxWarp prst="textNoShape">
              <a:avLst/>
            </a:prstTxWarp>
            <a:spAutoFit/>
          </a:bodyPr>
          <a:lstStyle/>
          <a:p>
            <a:pPr marL="213995" indent="-213995">
              <a:lnSpc>
                <a:spcPct val="125000"/>
              </a:lnSpc>
              <a:spcAft>
                <a:spcPts val="900"/>
              </a:spcAft>
              <a:buFont typeface="Arial" panose="020B0604020202020204" pitchFamily="34" charset="0"/>
              <a:buChar char="•"/>
            </a:pPr>
            <a:r>
              <a:rPr lang="en-US" sz="1500" kern="100">
                <a:ea typeface="Calibri"/>
                <a:cs typeface="Times New Roman"/>
              </a:rPr>
              <a:t>During COVID, MassHealth paused enforcement of its overtime policy. Starting in January, MassHealth will begin enforcing the overtime policy.</a:t>
            </a:r>
          </a:p>
          <a:p>
            <a:pPr marL="213995" indent="-213995">
              <a:lnSpc>
                <a:spcPct val="125000"/>
              </a:lnSpc>
              <a:spcAft>
                <a:spcPts val="900"/>
              </a:spcAft>
              <a:buFont typeface="Arial" panose="020B0604020202020204" pitchFamily="34" charset="0"/>
              <a:buChar char="•"/>
            </a:pPr>
            <a:r>
              <a:rPr lang="en-US" sz="1500" kern="100">
                <a:ea typeface="Calibri"/>
                <a:cs typeface="Times New Roman"/>
              </a:rPr>
              <a:t>Under certain circumstances, a consumer may request authorization for a PCA to work more than 50 hours, and up to a maximum of 66 hours in a single week, as outlined in program regulations at 130 CMR 422.418 (A).</a:t>
            </a:r>
          </a:p>
          <a:p>
            <a:pPr marL="213995" indent="-213995">
              <a:lnSpc>
                <a:spcPct val="125000"/>
              </a:lnSpc>
              <a:spcAft>
                <a:spcPts val="900"/>
              </a:spcAft>
              <a:buFont typeface="Arial" panose="020B0604020202020204" pitchFamily="34" charset="0"/>
              <a:buChar char="•"/>
            </a:pPr>
            <a:r>
              <a:rPr lang="en-US" sz="1500" kern="100">
                <a:ea typeface="Calibri"/>
                <a:cs typeface="Times New Roman"/>
              </a:rPr>
              <a:t>MassHealth will review the consumer’s request, and if approved, will issue a single overtime authorization for a limited time, and in some cases, the authorization will remain valid for the duration of the PA for PCA services.</a:t>
            </a:r>
          </a:p>
          <a:p>
            <a:pPr marL="213995" indent="-213995">
              <a:lnSpc>
                <a:spcPct val="125000"/>
              </a:lnSpc>
              <a:spcAft>
                <a:spcPts val="900"/>
              </a:spcAft>
              <a:buFont typeface="Arial" panose="020B0604020202020204" pitchFamily="34" charset="0"/>
              <a:buChar char="•"/>
            </a:pPr>
            <a:r>
              <a:rPr lang="en-US" sz="1500">
                <a:solidFill>
                  <a:srgbClr val="000000"/>
                </a:solidFill>
                <a:cs typeface="Arial"/>
              </a:rPr>
              <a:t>A consumer may request overtime approval if they have a temporary or long-term need for a PCA to work over 50 hours a week, but not more than 66 hours, and include documentation to support the request, as applicable.</a:t>
            </a:r>
          </a:p>
          <a:p>
            <a:pPr marL="213995" indent="-213995">
              <a:lnSpc>
                <a:spcPct val="125000"/>
              </a:lnSpc>
              <a:spcAft>
                <a:spcPts val="900"/>
              </a:spcAft>
              <a:buFont typeface="Arial" panose="020B0604020202020204" pitchFamily="34" charset="0"/>
              <a:buChar char="•"/>
            </a:pPr>
            <a:r>
              <a:rPr lang="en-US" sz="1500">
                <a:solidFill>
                  <a:srgbClr val="000000"/>
                </a:solidFill>
                <a:cs typeface="Arial"/>
              </a:rPr>
              <a:t>Overtime compliance enforcement will follow the same process as the Weekly-Hour limit policy, which includes notices (3 strikes) and educational resources.</a:t>
            </a:r>
            <a:endParaRPr lang="en-US" sz="1200">
              <a:solidFill>
                <a:srgbClr val="000000"/>
              </a:solidFill>
              <a:cs typeface="Arial"/>
            </a:endParaRPr>
          </a:p>
        </p:txBody>
      </p:sp>
    </p:spTree>
    <p:extLst>
      <p:ext uri="{BB962C8B-B14F-4D97-AF65-F5344CB8AC3E}">
        <p14:creationId xmlns:p14="http://schemas.microsoft.com/office/powerpoint/2010/main" val="114051943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9F6F03-5875-715D-712A-3BECDB30274A}"/>
              </a:ext>
            </a:extLst>
          </p:cNvPr>
          <p:cNvSpPr>
            <a:spLocks noGrp="1"/>
          </p:cNvSpPr>
          <p:nvPr>
            <p:ph type="title"/>
          </p:nvPr>
        </p:nvSpPr>
        <p:spPr/>
        <p:txBody>
          <a:bodyPr/>
          <a:lstStyle/>
          <a:p>
            <a:r>
              <a:rPr lang="en-US">
                <a:latin typeface="Arial"/>
                <a:cs typeface="Arial"/>
              </a:rPr>
              <a:t>What is the Weekly-Hour Limit Compliance Policy?</a:t>
            </a:r>
          </a:p>
        </p:txBody>
      </p:sp>
      <p:sp>
        <p:nvSpPr>
          <p:cNvPr id="3" name="Text Placeholder 2">
            <a:extLst>
              <a:ext uri="{FF2B5EF4-FFF2-40B4-BE49-F238E27FC236}">
                <a16:creationId xmlns:a16="http://schemas.microsoft.com/office/drawing/2014/main" id="{0BE84D94-3DBC-17D5-D90D-C35E15C282CB}"/>
              </a:ext>
            </a:extLst>
          </p:cNvPr>
          <p:cNvSpPr>
            <a:spLocks noGrp="1"/>
          </p:cNvSpPr>
          <p:nvPr>
            <p:ph type="body" sz="quarter" idx="10"/>
          </p:nvPr>
        </p:nvSpPr>
        <p:spPr>
          <a:xfrm>
            <a:off x="481802" y="894153"/>
            <a:ext cx="7924800" cy="5292346"/>
          </a:xfrm>
        </p:spPr>
        <p:txBody>
          <a:bodyPr vert="horz" wrap="square" lIns="68580" tIns="34290" rIns="68580" bIns="34290" numCol="1" rtlCol="0" anchor="t" anchorCtr="0" compatLnSpc="1">
            <a:prstTxWarp prst="textNoShape">
              <a:avLst/>
            </a:prstTxWarp>
            <a:spAutoFit/>
          </a:bodyPr>
          <a:lstStyle/>
          <a:p>
            <a:pPr marL="213995" indent="-213995">
              <a:lnSpc>
                <a:spcPct val="125000"/>
              </a:lnSpc>
              <a:spcAft>
                <a:spcPts val="900"/>
              </a:spcAft>
              <a:buFont typeface="Arial" panose="020B0604020202020204" pitchFamily="34" charset="0"/>
              <a:buChar char="•"/>
            </a:pPr>
            <a:r>
              <a:rPr lang="en-US" sz="1500" b="1">
                <a:solidFill>
                  <a:srgbClr val="000000"/>
                </a:solidFill>
                <a:latin typeface="Arial"/>
                <a:cs typeface="Arial"/>
              </a:rPr>
              <a:t>Education and Noticing</a:t>
            </a:r>
            <a:endParaRPr lang="en-US"/>
          </a:p>
          <a:p>
            <a:pPr marL="561975" lvl="2" indent="-213995">
              <a:lnSpc>
                <a:spcPct val="125000"/>
              </a:lnSpc>
              <a:spcAft>
                <a:spcPts val="900"/>
              </a:spcAft>
              <a:buSzPct val="80000"/>
              <a:buFont typeface="Courier New" panose="02070309020205020404" pitchFamily="49" charset="0"/>
              <a:buChar char="o"/>
            </a:pPr>
            <a:r>
              <a:rPr lang="en-US" sz="1500">
                <a:solidFill>
                  <a:srgbClr val="000000"/>
                </a:solidFill>
                <a:latin typeface="Arial"/>
                <a:cs typeface="Arial"/>
              </a:rPr>
              <a:t>Consumers and PCAs will be informed via letter and Everbridge notification when they have violated the policy. After 3 violations, a referral will be generated to MassHealth for potential termination from the PCA program</a:t>
            </a:r>
            <a:endParaRPr lang="en-US" sz="1500">
              <a:solidFill>
                <a:srgbClr val="000000"/>
              </a:solidFill>
              <a:cs typeface="Arial"/>
            </a:endParaRPr>
          </a:p>
          <a:p>
            <a:pPr marL="561975" lvl="2" indent="-213995">
              <a:lnSpc>
                <a:spcPct val="125000"/>
              </a:lnSpc>
              <a:spcAft>
                <a:spcPts val="900"/>
              </a:spcAft>
              <a:buSzPct val="80000"/>
              <a:buFont typeface="Courier New" panose="02070309020205020404" pitchFamily="49" charset="0"/>
              <a:buChar char="o"/>
            </a:pPr>
            <a:r>
              <a:rPr lang="en-US" sz="1500">
                <a:solidFill>
                  <a:srgbClr val="000000"/>
                </a:solidFill>
                <a:latin typeface="Arial"/>
                <a:cs typeface="Arial"/>
              </a:rPr>
              <a:t>Consumers will be reached out to by their PCM, and the notices will include links to educational materials </a:t>
            </a:r>
          </a:p>
          <a:p>
            <a:pPr marL="213995" indent="-213995">
              <a:lnSpc>
                <a:spcPct val="125000"/>
              </a:lnSpc>
              <a:spcAft>
                <a:spcPts val="900"/>
              </a:spcAft>
              <a:buFont typeface="Arial" panose="020B0604020202020204" pitchFamily="34" charset="0"/>
              <a:buChar char="•"/>
            </a:pPr>
            <a:r>
              <a:rPr lang="en-US" sz="1500" b="1">
                <a:solidFill>
                  <a:srgbClr val="000000"/>
                </a:solidFill>
                <a:latin typeface="Arial"/>
                <a:cs typeface="Arial"/>
              </a:rPr>
              <a:t>Expungement Process (Violation Removal Process)</a:t>
            </a:r>
            <a:endParaRPr lang="en-US" sz="1500" b="1">
              <a:solidFill>
                <a:srgbClr val="000000"/>
              </a:solidFill>
              <a:cs typeface="Arial"/>
            </a:endParaRPr>
          </a:p>
          <a:p>
            <a:pPr marL="561975" lvl="2" indent="-213995">
              <a:lnSpc>
                <a:spcPct val="125000"/>
              </a:lnSpc>
              <a:spcAft>
                <a:spcPts val="900"/>
              </a:spcAft>
              <a:buSzPct val="80000"/>
              <a:buFont typeface="Courier New" panose="02070309020205020404" pitchFamily="49" charset="0"/>
              <a:buChar char="o"/>
            </a:pPr>
            <a:r>
              <a:rPr lang="en-US" sz="1500">
                <a:solidFill>
                  <a:srgbClr val="000000"/>
                </a:solidFill>
                <a:latin typeface="Arial"/>
                <a:cs typeface="Arial"/>
              </a:rPr>
              <a:t>After 5 full consecutive</a:t>
            </a:r>
            <a:r>
              <a:rPr lang="en-US" sz="1500">
                <a:latin typeface="Arial"/>
                <a:cs typeface="Arial"/>
              </a:rPr>
              <a:t> pay periods (10 weeks)</a:t>
            </a:r>
            <a:r>
              <a:rPr lang="en-US" sz="1500">
                <a:solidFill>
                  <a:srgbClr val="C00000"/>
                </a:solidFill>
                <a:latin typeface="Arial"/>
                <a:cs typeface="Arial"/>
              </a:rPr>
              <a:t> </a:t>
            </a:r>
            <a:r>
              <a:rPr lang="en-US" sz="1500">
                <a:solidFill>
                  <a:srgbClr val="000000"/>
                </a:solidFill>
                <a:latin typeface="Arial"/>
                <a:cs typeface="Arial"/>
              </a:rPr>
              <a:t>of compliance, the individual is removed from the violation pathway</a:t>
            </a:r>
            <a:endParaRPr lang="en-US" sz="1500">
              <a:solidFill>
                <a:srgbClr val="000000"/>
              </a:solidFill>
              <a:cs typeface="Arial"/>
            </a:endParaRPr>
          </a:p>
          <a:p>
            <a:pPr marL="213995" indent="-213995">
              <a:lnSpc>
                <a:spcPct val="125000"/>
              </a:lnSpc>
              <a:spcAft>
                <a:spcPts val="900"/>
              </a:spcAft>
              <a:buSzPct val="80000"/>
              <a:buFont typeface="Arial" panose="02070309020205020404" pitchFamily="49" charset="0"/>
              <a:buChar char="•"/>
            </a:pPr>
            <a:r>
              <a:rPr lang="en-US" sz="1500" b="1">
                <a:solidFill>
                  <a:srgbClr val="000000"/>
                </a:solidFill>
                <a:latin typeface="Arial"/>
                <a:cs typeface="Arial"/>
              </a:rPr>
              <a:t>Returning to the PCA Workforce</a:t>
            </a:r>
          </a:p>
          <a:p>
            <a:pPr marL="561975" lvl="2" indent="-213995">
              <a:lnSpc>
                <a:spcPct val="125000"/>
              </a:lnSpc>
              <a:spcAft>
                <a:spcPts val="900"/>
              </a:spcAft>
              <a:buFont typeface="Courier New" panose="020B0604020202020204" pitchFamily="34" charset="0"/>
              <a:buChar char="o"/>
            </a:pPr>
            <a:r>
              <a:rPr lang="en-US" sz="1500">
                <a:latin typeface="Arial"/>
                <a:cs typeface="Arial"/>
              </a:rPr>
              <a:t>If a PCA is terminated, they may return to the workforce after 9 months</a:t>
            </a:r>
          </a:p>
          <a:p>
            <a:pPr marL="561975" lvl="2" indent="-213995">
              <a:lnSpc>
                <a:spcPct val="125000"/>
              </a:lnSpc>
              <a:spcAft>
                <a:spcPts val="900"/>
              </a:spcAft>
              <a:buFont typeface="Courier New" panose="020B0604020202020204" pitchFamily="34" charset="0"/>
              <a:buChar char="o"/>
            </a:pPr>
            <a:r>
              <a:rPr lang="en-US" sz="1500">
                <a:latin typeface="Arial"/>
                <a:cs typeface="Arial"/>
              </a:rPr>
              <a:t>If, after returning to the workforce, the PCA violates the policy again, the PCA will be permanently terminated as a PCA provider</a:t>
            </a:r>
          </a:p>
          <a:p>
            <a:pPr marL="561975" lvl="2" indent="-213995">
              <a:lnSpc>
                <a:spcPct val="125000"/>
              </a:lnSpc>
              <a:spcAft>
                <a:spcPts val="900"/>
              </a:spcAft>
              <a:buFont typeface="Courier New" panose="020B0604020202020204" pitchFamily="34" charset="0"/>
              <a:buChar char="o"/>
            </a:pPr>
            <a:r>
              <a:rPr lang="en-US" sz="1500">
                <a:latin typeface="Arial"/>
                <a:cs typeface="Arial"/>
              </a:rPr>
              <a:t>Consumers may return on a case-by-case basis, and alternative personal care services will be offered</a:t>
            </a:r>
            <a:endParaRPr lang="en-US" sz="1500">
              <a:cs typeface="Arial"/>
            </a:endParaRPr>
          </a:p>
        </p:txBody>
      </p:sp>
    </p:spTree>
    <p:extLst>
      <p:ext uri="{BB962C8B-B14F-4D97-AF65-F5344CB8AC3E}">
        <p14:creationId xmlns:p14="http://schemas.microsoft.com/office/powerpoint/2010/main" val="211325685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D2BCA6-36E4-BDA7-6A6E-30DC4352DFD4}"/>
              </a:ext>
            </a:extLst>
          </p:cNvPr>
          <p:cNvSpPr>
            <a:spLocks noGrp="1"/>
          </p:cNvSpPr>
          <p:nvPr>
            <p:ph type="title"/>
          </p:nvPr>
        </p:nvSpPr>
        <p:spPr/>
        <p:txBody>
          <a:bodyPr/>
          <a:lstStyle/>
          <a:p>
            <a:r>
              <a:rPr lang="en-US">
                <a:latin typeface="Arial"/>
                <a:cs typeface="Arial"/>
              </a:rPr>
              <a:t> What Types of Overtime Authorizations Are Available?</a:t>
            </a:r>
          </a:p>
        </p:txBody>
      </p:sp>
      <p:sp>
        <p:nvSpPr>
          <p:cNvPr id="3" name="Text Placeholder 2">
            <a:extLst>
              <a:ext uri="{FF2B5EF4-FFF2-40B4-BE49-F238E27FC236}">
                <a16:creationId xmlns:a16="http://schemas.microsoft.com/office/drawing/2014/main" id="{0B1A276A-24EC-323B-D210-697F6C9D2EF0}"/>
              </a:ext>
            </a:extLst>
          </p:cNvPr>
          <p:cNvSpPr>
            <a:spLocks noGrp="1"/>
          </p:cNvSpPr>
          <p:nvPr>
            <p:ph type="body" sz="quarter" idx="10"/>
          </p:nvPr>
        </p:nvSpPr>
        <p:spPr>
          <a:xfrm>
            <a:off x="97971" y="715462"/>
            <a:ext cx="8948057" cy="5779659"/>
          </a:xfrm>
        </p:spPr>
        <p:txBody>
          <a:bodyPr vert="horz" wrap="square" lIns="68580" tIns="34290" rIns="68580" bIns="34290" numCol="1" rtlCol="0" anchor="t" anchorCtr="0" compatLnSpc="1">
            <a:prstTxWarp prst="textNoShape">
              <a:avLst/>
            </a:prstTxWarp>
            <a:spAutoFit/>
          </a:bodyPr>
          <a:lstStyle/>
          <a:p>
            <a:pPr>
              <a:lnSpc>
                <a:spcPct val="125000"/>
              </a:lnSpc>
              <a:spcAft>
                <a:spcPts val="450"/>
              </a:spcAft>
            </a:pPr>
            <a:r>
              <a:rPr lang="en-US" sz="1500" b="1" u="sng">
                <a:solidFill>
                  <a:srgbClr val="000000"/>
                </a:solidFill>
              </a:rPr>
              <a:t>Time-limited Authorizations (Temporary)</a:t>
            </a:r>
          </a:p>
          <a:p>
            <a:pPr marL="213995" indent="-213995">
              <a:lnSpc>
                <a:spcPct val="125000"/>
              </a:lnSpc>
              <a:spcAft>
                <a:spcPts val="450"/>
              </a:spcAft>
              <a:buFont typeface="Arial" panose="020B0604020202020204" pitchFamily="34" charset="0"/>
              <a:buChar char="•"/>
            </a:pPr>
            <a:r>
              <a:rPr lang="en-US" sz="1500" kern="0">
                <a:solidFill>
                  <a:srgbClr val="000000"/>
                </a:solidFill>
                <a:latin typeface="Arial"/>
                <a:cs typeface="Arial"/>
              </a:rPr>
              <a:t>The consumer needs time to hire additional PCAs, and at least one of the following applies</a:t>
            </a:r>
          </a:p>
          <a:p>
            <a:pPr marL="561975" lvl="2" indent="-213995">
              <a:spcAft>
                <a:spcPts val="450"/>
              </a:spcAft>
              <a:buSzPct val="80000"/>
              <a:buFont typeface="Courier New" panose="02070309020205020404" pitchFamily="49" charset="0"/>
              <a:buChar char="o"/>
            </a:pPr>
            <a:r>
              <a:rPr lang="en-US" sz="1500" kern="0">
                <a:solidFill>
                  <a:srgbClr val="000000"/>
                </a:solidFill>
              </a:rPr>
              <a:t>The consumer placed multiple ads/used multiple resources for seeking PCAs, but received no responses for PCAs that could appropriately fulfill </a:t>
            </a:r>
            <a:r>
              <a:rPr lang="en-US" sz="1500">
                <a:solidFill>
                  <a:srgbClr val="000000"/>
                </a:solidFill>
              </a:rPr>
              <a:t>their personal</a:t>
            </a:r>
            <a:r>
              <a:rPr lang="en-US" sz="1500" kern="0">
                <a:solidFill>
                  <a:srgbClr val="000000"/>
                </a:solidFill>
              </a:rPr>
              <a:t> care needs, including registering on a PCA directory website, and using that website to try to recruit PCAs</a:t>
            </a:r>
            <a:endParaRPr lang="en-US" sz="1500" kern="0">
              <a:solidFill>
                <a:srgbClr val="000000"/>
              </a:solidFill>
              <a:cs typeface="Arial"/>
            </a:endParaRPr>
          </a:p>
          <a:p>
            <a:pPr marL="561975" lvl="2" indent="-213995">
              <a:spcAft>
                <a:spcPts val="450"/>
              </a:spcAft>
              <a:buSzPct val="80000"/>
              <a:buFont typeface="Courier New" panose="02070309020205020404" pitchFamily="49" charset="0"/>
              <a:buChar char="o"/>
            </a:pPr>
            <a:r>
              <a:rPr lang="en-US" sz="1500" kern="0">
                <a:solidFill>
                  <a:srgbClr val="000000"/>
                </a:solidFill>
              </a:rPr>
              <a:t>The consumer has interviewed multiple PCAs, but no PCA would accept the position</a:t>
            </a:r>
            <a:endParaRPr lang="en-US" sz="1500" kern="0">
              <a:solidFill>
                <a:srgbClr val="000000"/>
              </a:solidFill>
              <a:cs typeface="Arial"/>
            </a:endParaRPr>
          </a:p>
          <a:p>
            <a:pPr marL="561975" lvl="2" indent="-213995">
              <a:spcAft>
                <a:spcPts val="450"/>
              </a:spcAft>
              <a:buSzPct val="80000"/>
              <a:buFont typeface="Courier New" panose="02070309020205020404" pitchFamily="49" charset="0"/>
              <a:buChar char="o"/>
            </a:pPr>
            <a:r>
              <a:rPr lang="en-US" sz="1500" kern="0">
                <a:solidFill>
                  <a:srgbClr val="000000"/>
                </a:solidFill>
              </a:rPr>
              <a:t>The PCA hired did not remain in employment because the PCA could not attain the basic knowledge to safely carry out the PCA-assigned tasks</a:t>
            </a:r>
            <a:endParaRPr lang="en-US" sz="1500" kern="0">
              <a:solidFill>
                <a:srgbClr val="000000"/>
              </a:solidFill>
              <a:cs typeface="Arial"/>
            </a:endParaRPr>
          </a:p>
          <a:p>
            <a:pPr marL="213995" indent="-213995">
              <a:lnSpc>
                <a:spcPct val="125000"/>
              </a:lnSpc>
              <a:spcAft>
                <a:spcPts val="450"/>
              </a:spcAft>
              <a:buFont typeface="Arial" panose="020B0604020202020204" pitchFamily="34" charset="0"/>
              <a:buChar char="•"/>
            </a:pPr>
            <a:r>
              <a:rPr lang="en-US" sz="1500" kern="0">
                <a:solidFill>
                  <a:srgbClr val="000000"/>
                </a:solidFill>
                <a:latin typeface="Arial"/>
                <a:cs typeface="Arial"/>
              </a:rPr>
              <a:t>The consumer has planned travel within the United States, including its territories, and it would not be possible to bring multiple PCAs to provide the consumer’s PCA services.</a:t>
            </a:r>
          </a:p>
          <a:p>
            <a:pPr marL="213995" indent="-213995">
              <a:lnSpc>
                <a:spcPct val="125000"/>
              </a:lnSpc>
              <a:spcAft>
                <a:spcPts val="450"/>
              </a:spcAft>
              <a:buFont typeface="Arial" panose="020B0604020202020204" pitchFamily="34" charset="0"/>
              <a:buChar char="•"/>
            </a:pPr>
            <a:r>
              <a:rPr lang="en-US" sz="1500" kern="0">
                <a:solidFill>
                  <a:srgbClr val="000000"/>
                </a:solidFill>
                <a:latin typeface="Arial"/>
                <a:cs typeface="Arial"/>
              </a:rPr>
              <a:t>A PCA(s) left employment suddenly</a:t>
            </a:r>
          </a:p>
          <a:p>
            <a:pPr marL="213995" indent="-213995">
              <a:lnSpc>
                <a:spcPct val="125000"/>
              </a:lnSpc>
              <a:spcAft>
                <a:spcPts val="450"/>
              </a:spcAft>
              <a:buFont typeface="Arial" panose="020B0604020202020204" pitchFamily="34" charset="0"/>
              <a:buChar char="•"/>
            </a:pPr>
            <a:r>
              <a:rPr lang="en-US" sz="1500" kern="0">
                <a:solidFill>
                  <a:srgbClr val="000000"/>
                </a:solidFill>
              </a:rPr>
              <a:t>The consumer’s PCA(s) is/are temporarily unavailable for any reason, including the following:</a:t>
            </a:r>
            <a:endParaRPr lang="en-US" sz="1500" kern="0">
              <a:solidFill>
                <a:srgbClr val="000000"/>
              </a:solidFill>
              <a:cs typeface="Arial"/>
            </a:endParaRPr>
          </a:p>
          <a:p>
            <a:pPr marL="561975" lvl="2" indent="-213995">
              <a:spcAft>
                <a:spcPts val="450"/>
              </a:spcAft>
              <a:buSzPct val="80000"/>
              <a:buFont typeface="Courier New" panose="02070309020205020404" pitchFamily="49" charset="0"/>
              <a:buChar char="o"/>
            </a:pPr>
            <a:r>
              <a:rPr lang="en-US" sz="1500" kern="0">
                <a:solidFill>
                  <a:srgbClr val="000000"/>
                </a:solidFill>
              </a:rPr>
              <a:t>The PCA is in school, or temporarily absent due to school</a:t>
            </a:r>
            <a:endParaRPr lang="en-US" sz="1500" kern="0">
              <a:solidFill>
                <a:srgbClr val="000000"/>
              </a:solidFill>
              <a:cs typeface="Arial"/>
            </a:endParaRPr>
          </a:p>
          <a:p>
            <a:pPr marL="561975" lvl="2" indent="-213995">
              <a:spcAft>
                <a:spcPts val="450"/>
              </a:spcAft>
              <a:buSzPct val="80000"/>
              <a:buFont typeface="Courier New" panose="02070309020205020404" pitchFamily="49" charset="0"/>
              <a:buChar char="o"/>
            </a:pPr>
            <a:r>
              <a:rPr lang="en-US" sz="1500" kern="0">
                <a:solidFill>
                  <a:srgbClr val="000000"/>
                </a:solidFill>
              </a:rPr>
              <a:t>Winter or Summer break</a:t>
            </a:r>
            <a:endParaRPr lang="en-US" sz="1500" kern="0">
              <a:solidFill>
                <a:srgbClr val="000000"/>
              </a:solidFill>
              <a:cs typeface="Arial"/>
            </a:endParaRPr>
          </a:p>
          <a:p>
            <a:pPr marL="561975" lvl="2" indent="-213995">
              <a:spcAft>
                <a:spcPts val="450"/>
              </a:spcAft>
              <a:buSzPct val="80000"/>
              <a:buFont typeface="Courier New" panose="02070309020205020404" pitchFamily="49" charset="0"/>
              <a:buChar char="o"/>
            </a:pPr>
            <a:r>
              <a:rPr lang="en-US" sz="1500" kern="0">
                <a:solidFill>
                  <a:srgbClr val="000000"/>
                </a:solidFill>
              </a:rPr>
              <a:t>Medical or family leave (sick, maternity,  or paternity leave)</a:t>
            </a:r>
            <a:endParaRPr lang="en-US" sz="1500" kern="0">
              <a:solidFill>
                <a:srgbClr val="000000"/>
              </a:solidFill>
              <a:cs typeface="Arial"/>
            </a:endParaRPr>
          </a:p>
          <a:p>
            <a:pPr marL="561975" lvl="2" indent="-213995">
              <a:spcAft>
                <a:spcPts val="450"/>
              </a:spcAft>
              <a:buSzPct val="80000"/>
              <a:buFont typeface="Courier New" panose="02070309020205020404" pitchFamily="49" charset="0"/>
              <a:buChar char="o"/>
            </a:pPr>
            <a:r>
              <a:rPr lang="en-US" sz="1500" kern="0">
                <a:solidFill>
                  <a:srgbClr val="000000"/>
                </a:solidFill>
              </a:rPr>
              <a:t>The PCA is going on vacation</a:t>
            </a:r>
            <a:endParaRPr lang="en-US" sz="1500" kern="0">
              <a:solidFill>
                <a:srgbClr val="000000"/>
              </a:solidFill>
              <a:cs typeface="Arial"/>
            </a:endParaRPr>
          </a:p>
          <a:p>
            <a:pPr marL="213995" indent="-213995">
              <a:lnSpc>
                <a:spcPct val="125000"/>
              </a:lnSpc>
              <a:spcAft>
                <a:spcPts val="450"/>
              </a:spcAft>
              <a:buFont typeface="Arial" panose="020B0604020202020204" pitchFamily="34" charset="0"/>
              <a:buChar char="•"/>
            </a:pPr>
            <a:r>
              <a:rPr lang="en-US" sz="1500" kern="0">
                <a:solidFill>
                  <a:srgbClr val="000000"/>
                </a:solidFill>
                <a:latin typeface="Arial"/>
                <a:cs typeface="Arial"/>
              </a:rPr>
              <a:t>The consumer is receiving Hospice care</a:t>
            </a:r>
          </a:p>
          <a:p>
            <a:pPr marL="213995" indent="-213995">
              <a:lnSpc>
                <a:spcPct val="125000"/>
              </a:lnSpc>
              <a:spcAft>
                <a:spcPts val="450"/>
              </a:spcAft>
              <a:buFont typeface="Arial" panose="020B0604020202020204" pitchFamily="34" charset="0"/>
              <a:buChar char="•"/>
            </a:pPr>
            <a:r>
              <a:rPr lang="en-US" sz="1500" kern="0">
                <a:solidFill>
                  <a:srgbClr val="000000"/>
                </a:solidFill>
                <a:latin typeface="Arial"/>
                <a:cs typeface="Arial"/>
              </a:rPr>
              <a:t>The consumer has a temporary medical need to schedule their PCA to work additional approved PA hours, including post-acute hospitalization </a:t>
            </a:r>
            <a:r>
              <a:rPr lang="en-US" sz="1500" b="1" kern="0">
                <a:solidFill>
                  <a:srgbClr val="000000"/>
                </a:solidFill>
                <a:latin typeface="Arial"/>
                <a:cs typeface="Arial"/>
              </a:rPr>
              <a:t>OR</a:t>
            </a:r>
            <a:r>
              <a:rPr lang="en-US" sz="1500" kern="0">
                <a:solidFill>
                  <a:srgbClr val="000000"/>
                </a:solidFill>
                <a:latin typeface="Arial"/>
                <a:cs typeface="Arial"/>
              </a:rPr>
              <a:t> post-Skilled Nursing Facility</a:t>
            </a:r>
            <a:endParaRPr lang="en-US" sz="1500" kern="0">
              <a:solidFill>
                <a:srgbClr val="000000"/>
              </a:solidFill>
              <a:cs typeface="Arial"/>
            </a:endParaRPr>
          </a:p>
        </p:txBody>
      </p:sp>
    </p:spTree>
    <p:extLst>
      <p:ext uri="{BB962C8B-B14F-4D97-AF65-F5344CB8AC3E}">
        <p14:creationId xmlns:p14="http://schemas.microsoft.com/office/powerpoint/2010/main" val="422073451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E19CE3-BE32-86B7-9952-ED52670CFDD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1733259-D361-17BA-BF10-E4CEA0190C0E}"/>
              </a:ext>
            </a:extLst>
          </p:cNvPr>
          <p:cNvSpPr>
            <a:spLocks noGrp="1"/>
          </p:cNvSpPr>
          <p:nvPr>
            <p:ph type="title"/>
          </p:nvPr>
        </p:nvSpPr>
        <p:spPr/>
        <p:txBody>
          <a:bodyPr/>
          <a:lstStyle/>
          <a:p>
            <a:r>
              <a:rPr lang="en-US">
                <a:cs typeface="Arial"/>
              </a:rPr>
              <a:t> What Types of Overtime Authorizations Are Available? </a:t>
            </a:r>
            <a:r>
              <a:rPr lang="en-US" sz="1400">
                <a:cs typeface="Arial"/>
              </a:rPr>
              <a:t>(cont.)</a:t>
            </a:r>
            <a:endParaRPr lang="en-US">
              <a:latin typeface="Arial"/>
              <a:cs typeface="Arial"/>
            </a:endParaRPr>
          </a:p>
        </p:txBody>
      </p:sp>
      <p:sp>
        <p:nvSpPr>
          <p:cNvPr id="3" name="Text Placeholder 2">
            <a:extLst>
              <a:ext uri="{FF2B5EF4-FFF2-40B4-BE49-F238E27FC236}">
                <a16:creationId xmlns:a16="http://schemas.microsoft.com/office/drawing/2014/main" id="{3E8DF620-F978-13DD-CB06-3991DADA5C4B}"/>
              </a:ext>
            </a:extLst>
          </p:cNvPr>
          <p:cNvSpPr>
            <a:spLocks noGrp="1"/>
          </p:cNvSpPr>
          <p:nvPr>
            <p:ph type="body" sz="quarter" idx="10"/>
          </p:nvPr>
        </p:nvSpPr>
        <p:spPr>
          <a:xfrm>
            <a:off x="507546" y="1432722"/>
            <a:ext cx="8128908" cy="2541593"/>
          </a:xfrm>
        </p:spPr>
        <p:txBody>
          <a:bodyPr vert="horz" wrap="square" lIns="68580" tIns="34290" rIns="68580" bIns="34290" numCol="1" rtlCol="0" anchor="t" anchorCtr="0" compatLnSpc="1">
            <a:prstTxWarp prst="textNoShape">
              <a:avLst/>
            </a:prstTxWarp>
            <a:spAutoFit/>
          </a:bodyPr>
          <a:lstStyle/>
          <a:p>
            <a:pPr>
              <a:lnSpc>
                <a:spcPct val="125000"/>
              </a:lnSpc>
              <a:spcAft>
                <a:spcPts val="450"/>
              </a:spcAft>
            </a:pPr>
            <a:r>
              <a:rPr lang="en-US" sz="1500" b="1" u="sng">
                <a:solidFill>
                  <a:srgbClr val="000000"/>
                </a:solidFill>
              </a:rPr>
              <a:t>Continuity of Care Authorizations</a:t>
            </a:r>
          </a:p>
          <a:p>
            <a:pPr marL="214313" indent="-214313">
              <a:lnSpc>
                <a:spcPct val="125000"/>
              </a:lnSpc>
              <a:spcAft>
                <a:spcPts val="450"/>
              </a:spcAft>
              <a:buFont typeface="Arial" panose="020B0604020202020204" pitchFamily="34" charset="0"/>
              <a:buChar char="•"/>
            </a:pPr>
            <a:r>
              <a:rPr lang="en-US" sz="1500">
                <a:solidFill>
                  <a:srgbClr val="000000"/>
                </a:solidFill>
              </a:rPr>
              <a:t>The Consumer needs time to hire additional PCAs (consumers must show supporting documentation that they are actively recruiting PCAs, including job postings, responses, etc.)</a:t>
            </a:r>
          </a:p>
          <a:p>
            <a:pPr marL="214313" indent="-214313">
              <a:lnSpc>
                <a:spcPct val="125000"/>
              </a:lnSpc>
              <a:spcAft>
                <a:spcPts val="450"/>
              </a:spcAft>
              <a:buFont typeface="Arial" panose="020B0604020202020204" pitchFamily="34" charset="0"/>
              <a:buChar char="•"/>
            </a:pPr>
            <a:r>
              <a:rPr lang="en-US" sz="1500">
                <a:solidFill>
                  <a:srgbClr val="000000"/>
                </a:solidFill>
              </a:rPr>
              <a:t>The consumer receives Hospice Care</a:t>
            </a:r>
          </a:p>
          <a:p>
            <a:pPr marL="214313" indent="-214313">
              <a:lnSpc>
                <a:spcPct val="125000"/>
              </a:lnSpc>
              <a:spcAft>
                <a:spcPts val="450"/>
              </a:spcAft>
              <a:buFont typeface="Arial" panose="020B0604020202020204" pitchFamily="34" charset="0"/>
              <a:buChar char="•"/>
            </a:pPr>
            <a:r>
              <a:rPr lang="en-US" sz="1500">
                <a:solidFill>
                  <a:srgbClr val="000000"/>
                </a:solidFill>
              </a:rPr>
              <a:t>The consumer has a medical need that requires intensive ADL care and needs to schedule the PCA to work additional approved PA hours. This also includes post-acute hospitalization OR post-Skilled Nursing Facility</a:t>
            </a:r>
          </a:p>
        </p:txBody>
      </p:sp>
    </p:spTree>
    <p:extLst>
      <p:ext uri="{BB962C8B-B14F-4D97-AF65-F5344CB8AC3E}">
        <p14:creationId xmlns:p14="http://schemas.microsoft.com/office/powerpoint/2010/main" val="409271681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EA01F29E-B6E2-F540-8710-54588EC15677}"/>
              </a:ext>
            </a:extLst>
          </p:cNvPr>
          <p:cNvSpPr>
            <a:spLocks noGrp="1"/>
          </p:cNvSpPr>
          <p:nvPr>
            <p:ph type="body" sz="quarter" idx="12"/>
          </p:nvPr>
        </p:nvSpPr>
        <p:spPr>
          <a:xfrm>
            <a:off x="344424" y="1386840"/>
            <a:ext cx="8307009" cy="3036729"/>
          </a:xfrm>
        </p:spPr>
        <p:txBody>
          <a:bodyPr/>
          <a:lstStyle/>
          <a:p>
            <a:pPr lvl="1" indent="-340995">
              <a:spcAft>
                <a:spcPts val="800"/>
              </a:spcAft>
            </a:pPr>
            <a:r>
              <a:rPr lang="en-US" sz="1800"/>
              <a:t>Feedback will be prioritized in the following order:</a:t>
            </a:r>
            <a:endParaRPr lang="en-US"/>
          </a:p>
          <a:p>
            <a:pPr marL="812165" lvl="2" indent="-342900">
              <a:buFont typeface="+mj-lt"/>
              <a:buAutoNum type="arabicPeriod"/>
            </a:pPr>
            <a:r>
              <a:rPr lang="en-US" sz="1600"/>
              <a:t>A MassHealth representative will read any comments submitted to the comments section.</a:t>
            </a:r>
            <a:endParaRPr lang="en-US" sz="1600">
              <a:cs typeface="Arial"/>
            </a:endParaRPr>
          </a:p>
          <a:p>
            <a:pPr marL="812165" lvl="2" indent="-342900">
              <a:buFont typeface="+mj-lt"/>
              <a:buAutoNum type="arabicPeriod"/>
            </a:pPr>
            <a:r>
              <a:rPr lang="en-US" sz="1600"/>
              <a:t>A MassHealth representative will call on anyone using the “raise hand” feature.</a:t>
            </a:r>
            <a:endParaRPr lang="en-US" sz="1600">
              <a:cs typeface="Arial"/>
            </a:endParaRPr>
          </a:p>
          <a:p>
            <a:pPr marL="812165" lvl="2" indent="-342900">
              <a:buFont typeface="+mj-lt"/>
              <a:buAutoNum type="arabicPeriod"/>
            </a:pPr>
            <a:r>
              <a:rPr lang="en-US" sz="1600"/>
              <a:t>Attendees will have the opportunity to unmute and provide feedback.</a:t>
            </a:r>
            <a:endParaRPr lang="en-US" sz="1600">
              <a:cs typeface="Arial"/>
            </a:endParaRPr>
          </a:p>
          <a:p>
            <a:pPr lvl="1" indent="-340995">
              <a:spcAft>
                <a:spcPts val="800"/>
              </a:spcAft>
            </a:pPr>
            <a:r>
              <a:rPr lang="en-US" sz="1800"/>
              <a:t> MassHealth </a:t>
            </a:r>
            <a:r>
              <a:rPr lang="en-US" sz="1800" b="1" u="sng"/>
              <a:t>will </a:t>
            </a:r>
            <a:r>
              <a:rPr lang="en-US" sz="1800"/>
              <a:t>respond to feedback. Please use the “raise hand” feature and wait for a MassHealth representative to call your name. Please identify your role as a stakeholder before sharing your comment or question.</a:t>
            </a:r>
            <a:endParaRPr lang="en-US" sz="1800">
              <a:cs typeface="Arial"/>
            </a:endParaRPr>
          </a:p>
          <a:p>
            <a:pPr marL="1270" lvl="1" indent="0">
              <a:spcAft>
                <a:spcPts val="800"/>
              </a:spcAft>
              <a:buNone/>
            </a:pPr>
            <a:endParaRPr lang="en-US" sz="1800">
              <a:cs typeface="Calibri" pitchFamily="34" charset="0"/>
            </a:endParaRPr>
          </a:p>
        </p:txBody>
      </p:sp>
      <p:sp>
        <p:nvSpPr>
          <p:cNvPr id="3" name="Title 2">
            <a:extLst>
              <a:ext uri="{FF2B5EF4-FFF2-40B4-BE49-F238E27FC236}">
                <a16:creationId xmlns:a16="http://schemas.microsoft.com/office/drawing/2014/main" id="{39045CA7-A1E4-BBE7-730C-906A2808D105}"/>
              </a:ext>
            </a:extLst>
          </p:cNvPr>
          <p:cNvSpPr>
            <a:spLocks noGrp="1"/>
          </p:cNvSpPr>
          <p:nvPr>
            <p:ph type="title"/>
          </p:nvPr>
        </p:nvSpPr>
        <p:spPr>
          <a:xfrm>
            <a:off x="174945" y="234863"/>
            <a:ext cx="8053675" cy="292388"/>
          </a:xfrm>
        </p:spPr>
        <p:txBody>
          <a:bodyPr/>
          <a:lstStyle/>
          <a:p>
            <a:r>
              <a:rPr lang="en-US"/>
              <a:t>Feedback Reminders</a:t>
            </a:r>
          </a:p>
        </p:txBody>
      </p:sp>
    </p:spTree>
    <p:extLst>
      <p:ext uri="{BB962C8B-B14F-4D97-AF65-F5344CB8AC3E}">
        <p14:creationId xmlns:p14="http://schemas.microsoft.com/office/powerpoint/2010/main" val="236433371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3"/>
          <p:cNvSpPr txBox="1">
            <a:spLocks/>
          </p:cNvSpPr>
          <p:nvPr/>
        </p:nvSpPr>
        <p:spPr bwMode="auto">
          <a:xfrm>
            <a:off x="228600" y="194511"/>
            <a:ext cx="8053675" cy="298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algn="l" defTabSz="913429" rtl="0" eaLnBrk="1" fontAlgn="base" hangingPunct="1">
              <a:spcBef>
                <a:spcPct val="0"/>
              </a:spcBef>
              <a:spcAft>
                <a:spcPct val="0"/>
              </a:spcAft>
              <a:tabLst>
                <a:tab pos="275324" algn="l"/>
              </a:tabLst>
              <a:defRPr sz="1900" b="1" baseline="0">
                <a:solidFill>
                  <a:schemeClr val="tx2"/>
                </a:solidFill>
                <a:latin typeface="+mj-lt"/>
                <a:ea typeface="+mj-ea"/>
                <a:cs typeface="+mj-cs"/>
              </a:defRPr>
            </a:lvl1pPr>
            <a:lvl2pPr algn="l" defTabSz="913429" rtl="0" eaLnBrk="1" fontAlgn="base" hangingPunct="1">
              <a:spcBef>
                <a:spcPct val="0"/>
              </a:spcBef>
              <a:spcAft>
                <a:spcPct val="0"/>
              </a:spcAft>
              <a:defRPr sz="1900" b="1">
                <a:solidFill>
                  <a:schemeClr val="tx2"/>
                </a:solidFill>
                <a:latin typeface="Arial" charset="0"/>
              </a:defRPr>
            </a:lvl2pPr>
            <a:lvl3pPr algn="l" defTabSz="913429" rtl="0" eaLnBrk="1" fontAlgn="base" hangingPunct="1">
              <a:spcBef>
                <a:spcPct val="0"/>
              </a:spcBef>
              <a:spcAft>
                <a:spcPct val="0"/>
              </a:spcAft>
              <a:defRPr sz="1900" b="1">
                <a:solidFill>
                  <a:schemeClr val="tx2"/>
                </a:solidFill>
                <a:latin typeface="Arial" charset="0"/>
              </a:defRPr>
            </a:lvl3pPr>
            <a:lvl4pPr algn="l" defTabSz="913429" rtl="0" eaLnBrk="1" fontAlgn="base" hangingPunct="1">
              <a:spcBef>
                <a:spcPct val="0"/>
              </a:spcBef>
              <a:spcAft>
                <a:spcPct val="0"/>
              </a:spcAft>
              <a:defRPr sz="1900" b="1">
                <a:solidFill>
                  <a:schemeClr val="tx2"/>
                </a:solidFill>
                <a:latin typeface="Arial" charset="0"/>
              </a:defRPr>
            </a:lvl4pPr>
            <a:lvl5pPr algn="l" defTabSz="913429" rtl="0" eaLnBrk="1" fontAlgn="base" hangingPunct="1">
              <a:spcBef>
                <a:spcPct val="0"/>
              </a:spcBef>
              <a:spcAft>
                <a:spcPct val="0"/>
              </a:spcAft>
              <a:defRPr sz="1900" b="1">
                <a:solidFill>
                  <a:schemeClr val="tx2"/>
                </a:solidFill>
                <a:latin typeface="Arial" charset="0"/>
              </a:defRPr>
            </a:lvl5pPr>
            <a:lvl6pPr marL="466431" algn="l" defTabSz="913429" rtl="0" eaLnBrk="1" fontAlgn="base" hangingPunct="1">
              <a:spcBef>
                <a:spcPct val="0"/>
              </a:spcBef>
              <a:spcAft>
                <a:spcPct val="0"/>
              </a:spcAft>
              <a:defRPr sz="1900" b="1">
                <a:solidFill>
                  <a:schemeClr val="tx2"/>
                </a:solidFill>
                <a:latin typeface="Arial" charset="0"/>
              </a:defRPr>
            </a:lvl6pPr>
            <a:lvl7pPr marL="932863" algn="l" defTabSz="913429" rtl="0" eaLnBrk="1" fontAlgn="base" hangingPunct="1">
              <a:spcBef>
                <a:spcPct val="0"/>
              </a:spcBef>
              <a:spcAft>
                <a:spcPct val="0"/>
              </a:spcAft>
              <a:defRPr sz="1900" b="1">
                <a:solidFill>
                  <a:schemeClr val="tx2"/>
                </a:solidFill>
                <a:latin typeface="Arial" charset="0"/>
              </a:defRPr>
            </a:lvl7pPr>
            <a:lvl8pPr marL="1399295" algn="l" defTabSz="913429" rtl="0" eaLnBrk="1" fontAlgn="base" hangingPunct="1">
              <a:spcBef>
                <a:spcPct val="0"/>
              </a:spcBef>
              <a:spcAft>
                <a:spcPct val="0"/>
              </a:spcAft>
              <a:defRPr sz="1900" b="1">
                <a:solidFill>
                  <a:schemeClr val="tx2"/>
                </a:solidFill>
                <a:latin typeface="Arial" charset="0"/>
              </a:defRPr>
            </a:lvl8pPr>
            <a:lvl9pPr marL="1865728" algn="l" defTabSz="913429" rtl="0" eaLnBrk="1" fontAlgn="base" hangingPunct="1">
              <a:spcBef>
                <a:spcPct val="0"/>
              </a:spcBef>
              <a:spcAft>
                <a:spcPct val="0"/>
              </a:spcAft>
              <a:defRPr sz="1900" b="1">
                <a:solidFill>
                  <a:schemeClr val="tx2"/>
                </a:solidFill>
                <a:latin typeface="Arial" charset="0"/>
              </a:defRPr>
            </a:lvl9pPr>
          </a:lstStyle>
          <a:p>
            <a:r>
              <a:rPr lang="en-US"/>
              <a:t>Thank you!</a:t>
            </a:r>
            <a:endParaRPr lang="en-US" kern="0"/>
          </a:p>
        </p:txBody>
      </p:sp>
      <p:sp>
        <p:nvSpPr>
          <p:cNvPr id="2" name="Rectangle 1"/>
          <p:cNvSpPr/>
          <p:nvPr/>
        </p:nvSpPr>
        <p:spPr>
          <a:xfrm>
            <a:off x="1040462" y="907927"/>
            <a:ext cx="7063075" cy="1477328"/>
          </a:xfrm>
          <a:prstGeom prst="rect">
            <a:avLst/>
          </a:prstGeom>
        </p:spPr>
        <p:txBody>
          <a:bodyPr wrap="square" lIns="91440" tIns="45720" rIns="91440" bIns="45720" anchor="t">
            <a:spAutoFit/>
          </a:bodyPr>
          <a:lstStyle/>
          <a:p>
            <a:pPr marL="8255" algn="ctr"/>
            <a:endParaRPr lang="en-US" i="1">
              <a:cs typeface="Arial"/>
            </a:endParaRPr>
          </a:p>
          <a:p>
            <a:pPr marL="8255" algn="ctr"/>
            <a:r>
              <a:rPr lang="en-US"/>
              <a:t>Additional feedback can be submitted to MassHealth by emailing:</a:t>
            </a:r>
            <a:endParaRPr lang="en-US">
              <a:cs typeface="Arial"/>
            </a:endParaRPr>
          </a:p>
          <a:p>
            <a:pPr marL="8255" algn="ctr"/>
            <a:endParaRPr lang="en-US" i="1">
              <a:cs typeface="Arial"/>
            </a:endParaRPr>
          </a:p>
          <a:p>
            <a:pPr marL="8255" algn="ctr"/>
            <a:r>
              <a:rPr lang="en-US" b="1" i="1">
                <a:solidFill>
                  <a:schemeClr val="accent4"/>
                </a:solidFill>
                <a:hlinkClick r:id="rId3">
                  <a:extLst>
                    <a:ext uri="{A12FA001-AC4F-418D-AE19-62706E023703}">
                      <ahyp:hlinkClr xmlns:ahyp="http://schemas.microsoft.com/office/drawing/2018/hyperlinkcolor" val="tx"/>
                    </a:ext>
                  </a:extLst>
                </a:hlinkClick>
              </a:rPr>
              <a:t>PCAfeedback@mass.gov</a:t>
            </a:r>
            <a:endParaRPr lang="en-US" b="1" i="1">
              <a:solidFill>
                <a:schemeClr val="accent4"/>
              </a:solidFill>
            </a:endParaRPr>
          </a:p>
          <a:p>
            <a:pPr marL="8255" algn="ctr"/>
            <a:endParaRPr lang="en-US" b="1" i="1">
              <a:solidFill>
                <a:schemeClr val="accent4"/>
              </a:solidFill>
              <a:cs typeface="Arial"/>
            </a:endParaRPr>
          </a:p>
        </p:txBody>
      </p:sp>
      <p:sp>
        <p:nvSpPr>
          <p:cNvPr id="20" name="Text Placeholder 1"/>
          <p:cNvSpPr txBox="1">
            <a:spLocks/>
          </p:cNvSpPr>
          <p:nvPr/>
        </p:nvSpPr>
        <p:spPr>
          <a:xfrm>
            <a:off x="313182" y="831727"/>
            <a:ext cx="8517636" cy="1524000"/>
          </a:xfrm>
          <a:prstGeom prst="rect">
            <a:avLst/>
          </a:prstGeom>
          <a:ln>
            <a:solidFill>
              <a:schemeClr val="accent6">
                <a:lumMod val="60000"/>
                <a:lumOff val="40000"/>
              </a:schemeClr>
            </a:solidFill>
          </a:ln>
          <a:effectLst>
            <a:outerShdw blurRad="50800" dist="38100" dir="2700000" algn="tl" rotWithShape="0">
              <a:prstClr val="black">
                <a:alpha val="40000"/>
              </a:prstClr>
            </a:outerShdw>
          </a:effectLst>
        </p:spPr>
        <p:txBody>
          <a:bodyPr lIns="274320" rIns="274320"/>
          <a:lstStyle>
            <a:lvl1pPr marL="0" indent="0" algn="l" defTabSz="913429" rtl="0" eaLnBrk="1" fontAlgn="base" hangingPunct="1">
              <a:spcBef>
                <a:spcPct val="0"/>
              </a:spcBef>
              <a:spcAft>
                <a:spcPct val="0"/>
              </a:spcAft>
              <a:buClr>
                <a:schemeClr val="tx2"/>
              </a:buClr>
              <a:defRPr sz="1600" baseline="0">
                <a:solidFill>
                  <a:schemeClr val="tx1"/>
                </a:solidFill>
                <a:latin typeface="+mn-lt"/>
                <a:ea typeface="+mn-ea"/>
                <a:cs typeface="+mn-cs"/>
              </a:defRPr>
            </a:lvl1pPr>
            <a:lvl2pPr marL="197586" indent="-195966" algn="l" defTabSz="913429" rtl="0" eaLnBrk="1" fontAlgn="base" hangingPunct="1">
              <a:spcBef>
                <a:spcPct val="0"/>
              </a:spcBef>
              <a:spcAft>
                <a:spcPct val="0"/>
              </a:spcAft>
              <a:buClr>
                <a:schemeClr val="tx2"/>
              </a:buClr>
              <a:buSzPct val="125000"/>
              <a:buFont typeface="Arial" charset="0"/>
              <a:buChar char="▪"/>
              <a:defRPr sz="1600" baseline="0">
                <a:solidFill>
                  <a:schemeClr val="tx1"/>
                </a:solidFill>
                <a:latin typeface="+mn-lt"/>
              </a:defRPr>
            </a:lvl2pPr>
            <a:lvl3pPr marL="466431" indent="-267227" algn="l" defTabSz="913429" rtl="0" eaLnBrk="1" fontAlgn="base" hangingPunct="1">
              <a:spcBef>
                <a:spcPct val="0"/>
              </a:spcBef>
              <a:spcAft>
                <a:spcPct val="0"/>
              </a:spcAft>
              <a:buClr>
                <a:schemeClr val="tx2"/>
              </a:buClr>
              <a:buSzPct val="120000"/>
              <a:buFont typeface="Arial" charset="0"/>
              <a:buChar char="–"/>
              <a:defRPr sz="1600" baseline="0">
                <a:solidFill>
                  <a:schemeClr val="tx1"/>
                </a:solidFill>
                <a:latin typeface="+mn-lt"/>
              </a:defRPr>
            </a:lvl3pPr>
            <a:lvl4pPr marL="626768" indent="-158716" algn="l" defTabSz="913429" rtl="0" eaLnBrk="1" fontAlgn="base" hangingPunct="1">
              <a:spcBef>
                <a:spcPct val="0"/>
              </a:spcBef>
              <a:spcAft>
                <a:spcPct val="0"/>
              </a:spcAft>
              <a:buClr>
                <a:schemeClr val="tx2"/>
              </a:buClr>
              <a:buSzPct val="120000"/>
              <a:buFont typeface="Arial" charset="0"/>
              <a:buChar char="▫"/>
              <a:defRPr sz="1600" baseline="0">
                <a:solidFill>
                  <a:schemeClr val="tx1"/>
                </a:solidFill>
                <a:latin typeface="+mn-lt"/>
              </a:defRPr>
            </a:lvl4pPr>
            <a:lvl5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5pPr>
            <a:lvl6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6pPr>
            <a:lvl7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7pPr>
            <a:lvl8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8pPr>
            <a:lvl9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9pPr>
          </a:lstStyle>
          <a:p>
            <a:r>
              <a:rPr lang="en-US" b="1">
                <a:solidFill>
                  <a:schemeClr val="tx2"/>
                </a:solidFill>
              </a:rPr>
              <a:t> </a:t>
            </a:r>
          </a:p>
        </p:txBody>
      </p:sp>
    </p:spTree>
    <p:extLst>
      <p:ext uri="{BB962C8B-B14F-4D97-AF65-F5344CB8AC3E}">
        <p14:creationId xmlns:p14="http://schemas.microsoft.com/office/powerpoint/2010/main" val="22611173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 name="Object 14" hidden="1"/>
          <p:cNvGraphicFramePr>
            <a:graphicFrameLocks noChangeAspect="1"/>
          </p:cNvGraphicFramePr>
          <p:nvPr>
            <p:custDataLst>
              <p:tags r:id="rId1"/>
            </p:custDataLst>
          </p:nvPr>
        </p:nvGraphicFramePr>
        <p:xfrm>
          <a:off x="1859" y="1589"/>
          <a:ext cx="1587" cy="1587"/>
        </p:xfrm>
        <a:graphic>
          <a:graphicData uri="http://schemas.openxmlformats.org/presentationml/2006/ole">
            <mc:AlternateContent xmlns:mc="http://schemas.openxmlformats.org/markup-compatibility/2006">
              <mc:Choice xmlns:v="urn:schemas-microsoft-com:vml" Requires="v">
                <p:oleObj name="think-cell Slide" r:id="rId5" imgW="270" imgH="270" progId="TCLayout.ActiveDocument.1">
                  <p:embed/>
                </p:oleObj>
              </mc:Choice>
              <mc:Fallback>
                <p:oleObj name="think-cell Slide" r:id="rId5" imgW="270" imgH="270" progId="TCLayout.ActiveDocument.1">
                  <p:embed/>
                  <p:pic>
                    <p:nvPicPr>
                      <p:cNvPr id="15" name="Object 14" hidden="1"/>
                      <p:cNvPicPr/>
                      <p:nvPr/>
                    </p:nvPicPr>
                    <p:blipFill>
                      <a:blip r:embed="rId6"/>
                      <a:stretch>
                        <a:fillRect/>
                      </a:stretch>
                    </p:blipFill>
                    <p:spPr>
                      <a:xfrm>
                        <a:off x="1859" y="1589"/>
                        <a:ext cx="1587" cy="1587"/>
                      </a:xfrm>
                      <a:prstGeom prst="rect">
                        <a:avLst/>
                      </a:prstGeom>
                    </p:spPr>
                  </p:pic>
                </p:oleObj>
              </mc:Fallback>
            </mc:AlternateContent>
          </a:graphicData>
        </a:graphic>
      </p:graphicFrame>
      <p:sp>
        <p:nvSpPr>
          <p:cNvPr id="5" name="Rectangle 4" hidden="1"/>
          <p:cNvSpPr/>
          <p:nvPr>
            <p:custDataLst>
              <p:tags r:id="rId2"/>
            </p:custDataLst>
          </p:nvPr>
        </p:nvSpPr>
        <p:spPr bwMode="auto">
          <a:xfrm>
            <a:off x="270" y="1"/>
            <a:ext cx="158741" cy="158750"/>
          </a:xfrm>
          <a:prstGeom prst="rect">
            <a:avLst/>
          </a:prstGeom>
          <a:solidFill>
            <a:srgbClr val="FF0000"/>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spcCol="0" rtlCol="0" anchor="ctr" anchorCtr="0">
            <a:noAutofit/>
          </a:bodyPr>
          <a:lstStyle/>
          <a:p>
            <a:pPr algn="ctr" defTabSz="914303"/>
            <a:endParaRPr lang="en-US" sz="1326">
              <a:solidFill>
                <a:srgbClr val="000000"/>
              </a:solidFill>
              <a:latin typeface="Arial"/>
              <a:ea typeface="ＭＳ Ｐゴシック"/>
              <a:sym typeface="Arial"/>
            </a:endParaRPr>
          </a:p>
        </p:txBody>
      </p:sp>
      <p:sp>
        <p:nvSpPr>
          <p:cNvPr id="4" name="Title 3"/>
          <p:cNvSpPr>
            <a:spLocks noGrp="1"/>
          </p:cNvSpPr>
          <p:nvPr>
            <p:ph type="title"/>
          </p:nvPr>
        </p:nvSpPr>
        <p:spPr/>
        <p:txBody>
          <a:bodyPr/>
          <a:lstStyle/>
          <a:p>
            <a:r>
              <a:rPr lang="en-US"/>
              <a:t>Closed Captioning &amp; Spanish Interpretation</a:t>
            </a:r>
          </a:p>
        </p:txBody>
      </p:sp>
      <p:sp>
        <p:nvSpPr>
          <p:cNvPr id="2" name="Text Placeholder 1">
            <a:extLst>
              <a:ext uri="{FF2B5EF4-FFF2-40B4-BE49-F238E27FC236}">
                <a16:creationId xmlns:a16="http://schemas.microsoft.com/office/drawing/2014/main" id="{6E378DC3-1358-E140-BA5A-5B792D3A3F4E}"/>
              </a:ext>
            </a:extLst>
          </p:cNvPr>
          <p:cNvSpPr>
            <a:spLocks noGrp="1"/>
          </p:cNvSpPr>
          <p:nvPr>
            <p:ph type="body" sz="quarter" idx="12"/>
          </p:nvPr>
        </p:nvSpPr>
        <p:spPr>
          <a:xfrm>
            <a:off x="381000" y="914400"/>
            <a:ext cx="8305800" cy="2616101"/>
          </a:xfrm>
        </p:spPr>
        <p:txBody>
          <a:bodyPr/>
          <a:lstStyle/>
          <a:p>
            <a:pPr marL="288925" lvl="2" indent="-288925">
              <a:buFont typeface="Wingdings" panose="05000000000000000000" pitchFamily="2" charset="2"/>
              <a:buChar char="§"/>
            </a:pPr>
            <a:r>
              <a:rPr lang="en-US" sz="1500"/>
              <a:t>Closed captions are available during this session for those using their computer.</a:t>
            </a:r>
          </a:p>
          <a:p>
            <a:pPr marL="288925" lvl="2" indent="-288925">
              <a:buFont typeface="Wingdings" panose="05000000000000000000" pitchFamily="2" charset="2"/>
              <a:buChar char="§"/>
            </a:pPr>
            <a:endParaRPr lang="en-US" sz="1500"/>
          </a:p>
          <a:p>
            <a:pPr marL="288925" lvl="2" indent="-288925">
              <a:buFont typeface="Wingdings" panose="05000000000000000000" pitchFamily="2" charset="2"/>
              <a:buChar char="§"/>
            </a:pPr>
            <a:r>
              <a:rPr lang="en-US" sz="1500"/>
              <a:t>A Spanish Interpreter is provided for this meeting. To choose the Spanish channel, click Interpretation       in the meeting controls and select the Spanish language channel.</a:t>
            </a:r>
            <a:endParaRPr lang="en-US" sz="1500">
              <a:cs typeface="Arial"/>
            </a:endParaRPr>
          </a:p>
          <a:p>
            <a:pPr marL="288925" lvl="2" indent="-288925">
              <a:buFont typeface="Wingdings" panose="05000000000000000000" pitchFamily="2" charset="2"/>
              <a:buChar char="§"/>
            </a:pPr>
            <a:endParaRPr lang="en-US" sz="1500">
              <a:cs typeface="Arial"/>
            </a:endParaRPr>
          </a:p>
          <a:p>
            <a:pPr marL="288925" lvl="2" indent="-288925">
              <a:buFont typeface="Wingdings" panose="05000000000000000000" pitchFamily="2" charset="2"/>
              <a:buChar char="§"/>
            </a:pPr>
            <a:r>
              <a:rPr lang="en-US" sz="1500">
                <a:ea typeface="+mn-lt"/>
                <a:cs typeface="+mn-lt"/>
              </a:rPr>
              <a:t>Se proporciona un intérprete de español para esta reunión. Para elegir el canal en español, haga clic en Interpretación en los controles de la reunión y seleccione el canal en español. </a:t>
            </a:r>
            <a:endParaRPr lang="en-US" sz="1500">
              <a:cs typeface="Arial"/>
            </a:endParaRPr>
          </a:p>
          <a:p>
            <a:pPr marL="288925" lvl="2" indent="-288925">
              <a:buFont typeface="Wingdings" panose="05000000000000000000" pitchFamily="2" charset="2"/>
              <a:buChar char="§"/>
            </a:pPr>
            <a:endParaRPr lang="en-US" sz="1500">
              <a:cs typeface="Arial"/>
            </a:endParaRPr>
          </a:p>
        </p:txBody>
      </p:sp>
      <p:pic>
        <p:nvPicPr>
          <p:cNvPr id="1026" name="Picture 2">
            <a:extLst>
              <a:ext uri="{FF2B5EF4-FFF2-40B4-BE49-F238E27FC236}">
                <a16:creationId xmlns:a16="http://schemas.microsoft.com/office/drawing/2014/main" id="{C250ECFF-9E89-B42A-68F8-71DA49028B6E}"/>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859935" y="1917073"/>
            <a:ext cx="238125" cy="2381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857082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 name="Object 14" hidden="1"/>
          <p:cNvGraphicFramePr>
            <a:graphicFrameLocks noChangeAspect="1"/>
          </p:cNvGraphicFramePr>
          <p:nvPr>
            <p:custDataLst>
              <p:tags r:id="rId1"/>
            </p:custDataLst>
          </p:nvPr>
        </p:nvGraphicFramePr>
        <p:xfrm>
          <a:off x="1859" y="1589"/>
          <a:ext cx="1587" cy="1587"/>
        </p:xfrm>
        <a:graphic>
          <a:graphicData uri="http://schemas.openxmlformats.org/presentationml/2006/ole">
            <mc:AlternateContent xmlns:mc="http://schemas.openxmlformats.org/markup-compatibility/2006">
              <mc:Choice xmlns:v="urn:schemas-microsoft-com:vml" Requires="v">
                <p:oleObj name="think-cell Slide" r:id="rId5" imgW="270" imgH="270" progId="TCLayout.ActiveDocument.1">
                  <p:embed/>
                </p:oleObj>
              </mc:Choice>
              <mc:Fallback>
                <p:oleObj name="think-cell Slide" r:id="rId5" imgW="270" imgH="270" progId="TCLayout.ActiveDocument.1">
                  <p:embed/>
                  <p:pic>
                    <p:nvPicPr>
                      <p:cNvPr id="15" name="Object 14" hidden="1"/>
                      <p:cNvPicPr/>
                      <p:nvPr/>
                    </p:nvPicPr>
                    <p:blipFill>
                      <a:blip r:embed="rId6"/>
                      <a:stretch>
                        <a:fillRect/>
                      </a:stretch>
                    </p:blipFill>
                    <p:spPr>
                      <a:xfrm>
                        <a:off x="1859" y="1589"/>
                        <a:ext cx="1587" cy="1587"/>
                      </a:xfrm>
                      <a:prstGeom prst="rect">
                        <a:avLst/>
                      </a:prstGeom>
                    </p:spPr>
                  </p:pic>
                </p:oleObj>
              </mc:Fallback>
            </mc:AlternateContent>
          </a:graphicData>
        </a:graphic>
      </p:graphicFrame>
      <p:sp>
        <p:nvSpPr>
          <p:cNvPr id="5" name="Rectangle 4" hidden="1"/>
          <p:cNvSpPr/>
          <p:nvPr>
            <p:custDataLst>
              <p:tags r:id="rId2"/>
            </p:custDataLst>
          </p:nvPr>
        </p:nvSpPr>
        <p:spPr bwMode="auto">
          <a:xfrm>
            <a:off x="270" y="1"/>
            <a:ext cx="158741" cy="158750"/>
          </a:xfrm>
          <a:prstGeom prst="rect">
            <a:avLst/>
          </a:prstGeom>
          <a:solidFill>
            <a:srgbClr val="FF0000"/>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spcCol="0" rtlCol="0" anchor="ctr" anchorCtr="0">
            <a:noAutofit/>
          </a:bodyPr>
          <a:lstStyle/>
          <a:p>
            <a:pPr algn="ctr" defTabSz="914303"/>
            <a:endParaRPr lang="en-US" sz="1326">
              <a:solidFill>
                <a:srgbClr val="000000"/>
              </a:solidFill>
              <a:latin typeface="Arial"/>
              <a:ea typeface="ＭＳ Ｐゴシック"/>
              <a:sym typeface="Arial"/>
            </a:endParaRPr>
          </a:p>
        </p:txBody>
      </p:sp>
      <p:sp>
        <p:nvSpPr>
          <p:cNvPr id="4" name="Title 3"/>
          <p:cNvSpPr>
            <a:spLocks noGrp="1"/>
          </p:cNvSpPr>
          <p:nvPr>
            <p:ph type="title"/>
          </p:nvPr>
        </p:nvSpPr>
        <p:spPr/>
        <p:txBody>
          <a:bodyPr/>
          <a:lstStyle/>
          <a:p>
            <a:r>
              <a:rPr lang="en-US"/>
              <a:t>Providing Input</a:t>
            </a:r>
          </a:p>
        </p:txBody>
      </p:sp>
      <p:sp>
        <p:nvSpPr>
          <p:cNvPr id="2" name="Text Placeholder 1">
            <a:extLst>
              <a:ext uri="{FF2B5EF4-FFF2-40B4-BE49-F238E27FC236}">
                <a16:creationId xmlns:a16="http://schemas.microsoft.com/office/drawing/2014/main" id="{0F09FC13-A917-8B40-A942-47EC51B6828C}"/>
              </a:ext>
            </a:extLst>
          </p:cNvPr>
          <p:cNvSpPr>
            <a:spLocks noGrp="1"/>
          </p:cNvSpPr>
          <p:nvPr>
            <p:ph type="body" sz="quarter" idx="12"/>
          </p:nvPr>
        </p:nvSpPr>
        <p:spPr>
          <a:xfrm>
            <a:off x="457200" y="951398"/>
            <a:ext cx="8229600" cy="4724370"/>
          </a:xfrm>
        </p:spPr>
        <p:txBody>
          <a:bodyPr/>
          <a:lstStyle/>
          <a:p>
            <a:pPr marL="285750" indent="-285750">
              <a:buSzPct val="120000"/>
              <a:buFont typeface="Wingdings" pitchFamily="2" charset="2"/>
              <a:buChar char="§"/>
            </a:pPr>
            <a:r>
              <a:rPr lang="en-US" sz="1500"/>
              <a:t>This Public Information Session includes a presentation by MassHealth followed by an opportunity for attendees to provide input. </a:t>
            </a:r>
            <a:r>
              <a:rPr lang="en-US" sz="1500" b="1"/>
              <a:t>Please hold all comments and questions until the end of the presentation. </a:t>
            </a:r>
            <a:endParaRPr lang="en-US" sz="1500"/>
          </a:p>
          <a:p>
            <a:pPr marL="288925" lvl="2" indent="-288925">
              <a:buFont typeface="Wingdings" panose="05000000000000000000" pitchFamily="2" charset="2"/>
              <a:buChar char="§"/>
            </a:pPr>
            <a:r>
              <a:rPr lang="en-US" sz="1500"/>
              <a:t>Attendees can provide input by either typing their comment into the chat section or by unmuting and verbally giving their comments once called upon.</a:t>
            </a:r>
            <a:endParaRPr lang="en-US" sz="1500">
              <a:cs typeface="Arial"/>
            </a:endParaRPr>
          </a:p>
          <a:p>
            <a:pPr marL="521335" lvl="1" indent="-285750">
              <a:buFont typeface="System Font Regular"/>
              <a:buChar char="-"/>
            </a:pPr>
            <a:r>
              <a:rPr lang="en-US" sz="1400"/>
              <a:t>MassHealth asks that individuals providing comments indicate their role as a stakeholder.  For example, identify if you are a consumer, a PCA, a PCM employee, etc.</a:t>
            </a:r>
            <a:endParaRPr lang="en-US" sz="1400">
              <a:cs typeface="Arial"/>
            </a:endParaRPr>
          </a:p>
          <a:p>
            <a:pPr marL="521335" lvl="1" indent="-285750">
              <a:buFont typeface="System Font Regular"/>
              <a:buChar char="-"/>
            </a:pPr>
            <a:r>
              <a:rPr lang="en-US" sz="1400"/>
              <a:t>Feedback will be prioritized in the following order:</a:t>
            </a:r>
            <a:endParaRPr lang="en-US" sz="1400">
              <a:cs typeface="Arial"/>
            </a:endParaRPr>
          </a:p>
          <a:p>
            <a:pPr marL="812165" lvl="2" indent="-342900">
              <a:buSzPct val="100000"/>
              <a:buFont typeface="+mj-lt"/>
              <a:buAutoNum type="arabicPeriod"/>
            </a:pPr>
            <a:r>
              <a:rPr lang="en-US"/>
              <a:t>A MassHealth representative will read any comments submitted to the comments section.</a:t>
            </a:r>
            <a:endParaRPr lang="en-US">
              <a:cs typeface="Arial"/>
            </a:endParaRPr>
          </a:p>
          <a:p>
            <a:pPr marL="812165" lvl="2" indent="-342900">
              <a:buSzPct val="100000"/>
              <a:buFont typeface="+mj-lt"/>
              <a:buAutoNum type="arabicPeriod"/>
            </a:pPr>
            <a:r>
              <a:rPr lang="en-US"/>
              <a:t>A MassHealth representative will call on anyone using the “raise hand” feature.</a:t>
            </a:r>
            <a:endParaRPr lang="en-US">
              <a:cs typeface="Arial"/>
            </a:endParaRPr>
          </a:p>
          <a:p>
            <a:pPr marL="812165" lvl="2" indent="-342900">
              <a:buSzPct val="100000"/>
              <a:buFont typeface="+mj-lt"/>
              <a:buAutoNum type="arabicPeriod"/>
            </a:pPr>
            <a:r>
              <a:rPr lang="en-US"/>
              <a:t>Attendees will have the opportunity to unmute and provide feedback.</a:t>
            </a:r>
            <a:endParaRPr lang="en-US">
              <a:cs typeface="Arial"/>
            </a:endParaRPr>
          </a:p>
          <a:p>
            <a:pPr marL="521335" lvl="1" indent="-285750">
              <a:buFont typeface="System Font Regular"/>
              <a:buChar char="-"/>
            </a:pPr>
            <a:r>
              <a:rPr lang="en-US" sz="1400"/>
              <a:t>MassHealth anticipates that many individuals may want to provide feedback.  We ask that you be as concise as possible to ensure that all attendees who want to provide input have time to do so.</a:t>
            </a:r>
            <a:endParaRPr lang="en-US" sz="1500">
              <a:cs typeface="Arial"/>
            </a:endParaRPr>
          </a:p>
          <a:p>
            <a:pPr marL="288925" lvl="2" indent="-288925">
              <a:buFont typeface="Wingdings" panose="05000000000000000000" pitchFamily="2" charset="2"/>
              <a:buChar char="§"/>
            </a:pPr>
            <a:r>
              <a:rPr lang="en-US" sz="1500"/>
              <a:t>MassHealth will respond to questions at the end of this session. </a:t>
            </a:r>
            <a:endParaRPr lang="en-US" sz="1500">
              <a:cs typeface="Arial"/>
            </a:endParaRPr>
          </a:p>
          <a:p>
            <a:pPr marL="288925" lvl="2" indent="-288925">
              <a:buFont typeface="Wingdings" panose="05000000000000000000" pitchFamily="2" charset="2"/>
              <a:buChar char="§"/>
            </a:pPr>
            <a:r>
              <a:rPr lang="en-US" sz="1500"/>
              <a:t>Written responses will be accepted at any time at </a:t>
            </a:r>
            <a:r>
              <a:rPr lang="en-US" sz="1500">
                <a:hlinkClick r:id="rId7"/>
              </a:rPr>
              <a:t>PCAfeedback@mass.gov</a:t>
            </a:r>
            <a:endParaRPr lang="en-US" sz="1500"/>
          </a:p>
        </p:txBody>
      </p:sp>
    </p:spTree>
    <p:extLst>
      <p:ext uri="{BB962C8B-B14F-4D97-AF65-F5344CB8AC3E}">
        <p14:creationId xmlns:p14="http://schemas.microsoft.com/office/powerpoint/2010/main" val="2801055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 name="Object 14" hidden="1"/>
          <p:cNvGraphicFramePr>
            <a:graphicFrameLocks noChangeAspect="1"/>
          </p:cNvGraphicFramePr>
          <p:nvPr>
            <p:custDataLst>
              <p:tags r:id="rId1"/>
            </p:custDataLst>
          </p:nvPr>
        </p:nvGraphicFramePr>
        <p:xfrm>
          <a:off x="1859" y="1589"/>
          <a:ext cx="1587" cy="1587"/>
        </p:xfrm>
        <a:graphic>
          <a:graphicData uri="http://schemas.openxmlformats.org/presentationml/2006/ole">
            <mc:AlternateContent xmlns:mc="http://schemas.openxmlformats.org/markup-compatibility/2006">
              <mc:Choice xmlns:v="urn:schemas-microsoft-com:vml" Requires="v">
                <p:oleObj name="think-cell Slide" r:id="rId5" imgW="270" imgH="270" progId="TCLayout.ActiveDocument.1">
                  <p:embed/>
                </p:oleObj>
              </mc:Choice>
              <mc:Fallback>
                <p:oleObj name="think-cell Slide" r:id="rId5" imgW="270" imgH="270" progId="TCLayout.ActiveDocument.1">
                  <p:embed/>
                  <p:pic>
                    <p:nvPicPr>
                      <p:cNvPr id="15" name="Object 14" hidden="1"/>
                      <p:cNvPicPr/>
                      <p:nvPr/>
                    </p:nvPicPr>
                    <p:blipFill>
                      <a:blip r:embed="rId6"/>
                      <a:stretch>
                        <a:fillRect/>
                      </a:stretch>
                    </p:blipFill>
                    <p:spPr>
                      <a:xfrm>
                        <a:off x="1859" y="1589"/>
                        <a:ext cx="1587" cy="1587"/>
                      </a:xfrm>
                      <a:prstGeom prst="rect">
                        <a:avLst/>
                      </a:prstGeom>
                    </p:spPr>
                  </p:pic>
                </p:oleObj>
              </mc:Fallback>
            </mc:AlternateContent>
          </a:graphicData>
        </a:graphic>
      </p:graphicFrame>
      <p:sp>
        <p:nvSpPr>
          <p:cNvPr id="5" name="Rectangle 4" hidden="1"/>
          <p:cNvSpPr/>
          <p:nvPr>
            <p:custDataLst>
              <p:tags r:id="rId2"/>
            </p:custDataLst>
          </p:nvPr>
        </p:nvSpPr>
        <p:spPr bwMode="auto">
          <a:xfrm>
            <a:off x="270" y="1"/>
            <a:ext cx="158741" cy="158750"/>
          </a:xfrm>
          <a:prstGeom prst="rect">
            <a:avLst/>
          </a:prstGeom>
          <a:solidFill>
            <a:srgbClr val="FF0000"/>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spcCol="0" rtlCol="0" anchor="ctr" anchorCtr="0">
            <a:noAutofit/>
          </a:bodyPr>
          <a:lstStyle/>
          <a:p>
            <a:pPr algn="ctr" defTabSz="914303"/>
            <a:endParaRPr lang="en-US" sz="1326">
              <a:solidFill>
                <a:srgbClr val="000000"/>
              </a:solidFill>
              <a:latin typeface="Arial"/>
              <a:ea typeface="ＭＳ Ｐゴシック"/>
              <a:sym typeface="Arial"/>
            </a:endParaRPr>
          </a:p>
        </p:txBody>
      </p:sp>
      <p:sp>
        <p:nvSpPr>
          <p:cNvPr id="4" name="Title 3"/>
          <p:cNvSpPr>
            <a:spLocks noGrp="1"/>
          </p:cNvSpPr>
          <p:nvPr>
            <p:ph type="title"/>
          </p:nvPr>
        </p:nvSpPr>
        <p:spPr/>
        <p:txBody>
          <a:bodyPr/>
          <a:lstStyle/>
          <a:p>
            <a:r>
              <a:rPr lang="en-US"/>
              <a:t>Why is MassHealth Holding this Public Information Session?</a:t>
            </a:r>
          </a:p>
        </p:txBody>
      </p:sp>
      <p:sp>
        <p:nvSpPr>
          <p:cNvPr id="3" name="Text Placeholder 2">
            <a:extLst>
              <a:ext uri="{FF2B5EF4-FFF2-40B4-BE49-F238E27FC236}">
                <a16:creationId xmlns:a16="http://schemas.microsoft.com/office/drawing/2014/main" id="{DCEB053B-288E-1A4F-9B3A-EE9997374394}"/>
              </a:ext>
            </a:extLst>
          </p:cNvPr>
          <p:cNvSpPr>
            <a:spLocks noGrp="1"/>
          </p:cNvSpPr>
          <p:nvPr>
            <p:ph type="body" sz="quarter" idx="12"/>
          </p:nvPr>
        </p:nvSpPr>
        <p:spPr>
          <a:xfrm>
            <a:off x="427544" y="1502910"/>
            <a:ext cx="8288912" cy="3221395"/>
          </a:xfrm>
        </p:spPr>
        <p:txBody>
          <a:bodyPr/>
          <a:lstStyle/>
          <a:p>
            <a:pPr marL="628650" lvl="1" indent="-285750">
              <a:spcAft>
                <a:spcPts val="800"/>
              </a:spcAft>
              <a:buSzPct val="120000"/>
              <a:buFont typeface="Wingdings" pitchFamily="2" charset="2"/>
              <a:buChar char="§"/>
            </a:pPr>
            <a:r>
              <a:rPr lang="en-US">
                <a:solidFill>
                  <a:srgbClr val="000000"/>
                </a:solidFill>
                <a:highlight>
                  <a:srgbClr val="FFFFFF"/>
                </a:highlight>
              </a:rPr>
              <a:t>MassHealth is holding Public Information Sessions to discuss changes being made to the MassHealth Personal Care Attendant (“PCA”) program.</a:t>
            </a:r>
          </a:p>
          <a:p>
            <a:pPr marL="628650" lvl="1" indent="-285750">
              <a:spcAft>
                <a:spcPts val="800"/>
              </a:spcAft>
              <a:buSzPct val="120000"/>
              <a:buFont typeface="Wingdings" pitchFamily="2" charset="2"/>
              <a:buChar char="§"/>
            </a:pPr>
            <a:r>
              <a:rPr lang="en-US">
                <a:solidFill>
                  <a:srgbClr val="000000"/>
                </a:solidFill>
                <a:highlight>
                  <a:srgbClr val="FFFFFF"/>
                </a:highlight>
              </a:rPr>
              <a:t>In this Public Information Session, MassHealth will share policy updates on regulatory and policy changes.</a:t>
            </a:r>
            <a:endParaRPr lang="en-US">
              <a:solidFill>
                <a:srgbClr val="000000"/>
              </a:solidFill>
              <a:highlight>
                <a:srgbClr val="FFFFFF"/>
              </a:highlight>
              <a:cs typeface="Arial"/>
            </a:endParaRPr>
          </a:p>
          <a:p>
            <a:pPr marL="628650" lvl="1" indent="-285750">
              <a:spcAft>
                <a:spcPts val="800"/>
              </a:spcAft>
              <a:buSzPct val="120000"/>
              <a:buFont typeface="Wingdings" pitchFamily="2" charset="2"/>
              <a:buChar char="§"/>
            </a:pPr>
            <a:r>
              <a:rPr lang="en-US">
                <a:solidFill>
                  <a:srgbClr val="000000"/>
                </a:solidFill>
                <a:highlight>
                  <a:srgbClr val="FFFFFF"/>
                </a:highlight>
              </a:rPr>
              <a:t>This Public Information Session is not a training.</a:t>
            </a:r>
          </a:p>
          <a:p>
            <a:pPr marL="628650" lvl="1" indent="-285750">
              <a:spcAft>
                <a:spcPts val="800"/>
              </a:spcAft>
              <a:buSzPct val="120000"/>
              <a:buFont typeface="Wingdings" pitchFamily="2" charset="2"/>
              <a:buChar char="§"/>
            </a:pPr>
            <a:r>
              <a:rPr lang="en-US">
                <a:solidFill>
                  <a:srgbClr val="000000"/>
                </a:solidFill>
                <a:highlight>
                  <a:srgbClr val="FFFFFF"/>
                </a:highlight>
              </a:rPr>
              <a:t>MassHealth will respond to feedback and </a:t>
            </a:r>
            <a:r>
              <a:rPr lang="en-US" b="1">
                <a:solidFill>
                  <a:srgbClr val="000000"/>
                </a:solidFill>
                <a:highlight>
                  <a:srgbClr val="FFFFFF"/>
                </a:highlight>
              </a:rPr>
              <a:t>answer questions at the end of the session</a:t>
            </a:r>
            <a:r>
              <a:rPr lang="en-US">
                <a:solidFill>
                  <a:srgbClr val="000000"/>
                </a:solidFill>
                <a:highlight>
                  <a:srgbClr val="FFFFFF"/>
                </a:highlight>
              </a:rPr>
              <a:t>. Please do not raise your hand until the end. </a:t>
            </a:r>
          </a:p>
          <a:p>
            <a:pPr marL="628650" lvl="1" indent="-285750">
              <a:spcAft>
                <a:spcPts val="800"/>
              </a:spcAft>
              <a:buSzPct val="120000"/>
              <a:buFont typeface="Wingdings" pitchFamily="2" charset="2"/>
              <a:buChar char="§"/>
            </a:pPr>
            <a:r>
              <a:rPr lang="en-US">
                <a:solidFill>
                  <a:srgbClr val="000000"/>
                </a:solidFill>
                <a:highlight>
                  <a:srgbClr val="FFFFFF"/>
                </a:highlight>
              </a:rPr>
              <a:t>This presentation will be available to download, after the Public Information Session is over. To download a copy, visit mass.gov and search for “PCA Public Information Session” in the search box. </a:t>
            </a:r>
          </a:p>
          <a:p>
            <a:pPr marL="628650" lvl="1" indent="-285750">
              <a:spcAft>
                <a:spcPts val="800"/>
              </a:spcAft>
              <a:buSzPct val="120000"/>
              <a:buFont typeface="Wingdings" pitchFamily="2" charset="2"/>
              <a:buChar char="§"/>
            </a:pPr>
            <a:r>
              <a:rPr lang="en-US">
                <a:solidFill>
                  <a:srgbClr val="000000"/>
                </a:solidFill>
                <a:highlight>
                  <a:srgbClr val="FFFFFF"/>
                </a:highlight>
              </a:rPr>
              <a:t>The presentation will also be available in Spanish.</a:t>
            </a:r>
          </a:p>
        </p:txBody>
      </p:sp>
      <p:sp>
        <p:nvSpPr>
          <p:cNvPr id="6" name="Rectangle 5">
            <a:extLst>
              <a:ext uri="{FF2B5EF4-FFF2-40B4-BE49-F238E27FC236}">
                <a16:creationId xmlns:a16="http://schemas.microsoft.com/office/drawing/2014/main" id="{F2918368-E183-7C48-9E04-C7B4EAFFA17E}"/>
              </a:ext>
            </a:extLst>
          </p:cNvPr>
          <p:cNvSpPr/>
          <p:nvPr/>
        </p:nvSpPr>
        <p:spPr>
          <a:xfrm>
            <a:off x="206624" y="6119798"/>
            <a:ext cx="8288912" cy="323165"/>
          </a:xfrm>
          <a:prstGeom prst="rect">
            <a:avLst/>
          </a:prstGeom>
        </p:spPr>
        <p:txBody>
          <a:bodyPr wrap="square">
            <a:spAutoFit/>
          </a:bodyPr>
          <a:lstStyle/>
          <a:p>
            <a:pPr algn="ctr"/>
            <a:r>
              <a:rPr lang="en-US" sz="1500" b="1"/>
              <a:t>MassHealth asks that you please hold all comments until the end of the presentation.</a:t>
            </a:r>
            <a:endParaRPr lang="en-US" sz="1500"/>
          </a:p>
        </p:txBody>
      </p:sp>
      <p:sp>
        <p:nvSpPr>
          <p:cNvPr id="2" name="Rounded Rectangle 1">
            <a:extLst>
              <a:ext uri="{FF2B5EF4-FFF2-40B4-BE49-F238E27FC236}">
                <a16:creationId xmlns:a16="http://schemas.microsoft.com/office/drawing/2014/main" id="{D2C276BF-B81A-5F45-AD70-8219EE38E06C}"/>
              </a:ext>
            </a:extLst>
          </p:cNvPr>
          <p:cNvSpPr/>
          <p:nvPr/>
        </p:nvSpPr>
        <p:spPr bwMode="auto">
          <a:xfrm>
            <a:off x="427544" y="738202"/>
            <a:ext cx="8183056" cy="480998"/>
          </a:xfrm>
          <a:prstGeom prst="roundRect">
            <a:avLst/>
          </a:prstGeom>
          <a:solidFill>
            <a:schemeClr val="accent1"/>
          </a:solidFill>
          <a:ln w="9525">
            <a:solidFill>
              <a:srgbClr val="808080"/>
            </a:solidFill>
            <a:miter lim="800000"/>
            <a:headEnd/>
            <a:tailEnd/>
          </a:ln>
          <a:effectLst/>
        </p:spPr>
        <p:txBody>
          <a:bodyPr wrap="none" lIns="91440" tIns="45720" rIns="91440" bIns="45720" rtlCol="0" anchor="ctr"/>
          <a:lstStyle/>
          <a:p>
            <a:pPr algn="ctr"/>
            <a:r>
              <a:rPr lang="en-US">
                <a:solidFill>
                  <a:srgbClr val="000000"/>
                </a:solidFill>
              </a:rPr>
              <a:t>Public Information Sessions are voluntary. Attendance is </a:t>
            </a:r>
            <a:r>
              <a:rPr lang="en-US" b="1" u="sng">
                <a:solidFill>
                  <a:srgbClr val="000000"/>
                </a:solidFill>
              </a:rPr>
              <a:t>NOT</a:t>
            </a:r>
            <a:r>
              <a:rPr lang="en-US">
                <a:solidFill>
                  <a:srgbClr val="000000"/>
                </a:solidFill>
              </a:rPr>
              <a:t> required.</a:t>
            </a:r>
          </a:p>
        </p:txBody>
      </p:sp>
    </p:spTree>
    <p:extLst>
      <p:ext uri="{BB962C8B-B14F-4D97-AF65-F5344CB8AC3E}">
        <p14:creationId xmlns:p14="http://schemas.microsoft.com/office/powerpoint/2010/main" val="6219655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04E1E-9577-3565-4FAB-1ABB77A418AF}"/>
              </a:ext>
            </a:extLst>
          </p:cNvPr>
          <p:cNvSpPr>
            <a:spLocks noGrp="1"/>
          </p:cNvSpPr>
          <p:nvPr>
            <p:ph type="title"/>
          </p:nvPr>
        </p:nvSpPr>
        <p:spPr/>
        <p:txBody>
          <a:bodyPr/>
          <a:lstStyle/>
          <a:p>
            <a:r>
              <a:rPr lang="en-US"/>
              <a:t>Recent and Upcoming Program Changes</a:t>
            </a:r>
          </a:p>
        </p:txBody>
      </p:sp>
      <p:sp>
        <p:nvSpPr>
          <p:cNvPr id="3" name="Text Placeholder 2">
            <a:extLst>
              <a:ext uri="{FF2B5EF4-FFF2-40B4-BE49-F238E27FC236}">
                <a16:creationId xmlns:a16="http://schemas.microsoft.com/office/drawing/2014/main" id="{5F55DA86-D01B-8E6B-07E3-416010204D86}"/>
              </a:ext>
            </a:extLst>
          </p:cNvPr>
          <p:cNvSpPr>
            <a:spLocks noGrp="1"/>
          </p:cNvSpPr>
          <p:nvPr>
            <p:ph type="body" sz="quarter" idx="10"/>
          </p:nvPr>
        </p:nvSpPr>
        <p:spPr>
          <a:xfrm>
            <a:off x="609600" y="1481462"/>
            <a:ext cx="7924800" cy="3895810"/>
          </a:xfrm>
        </p:spPr>
        <p:txBody>
          <a:bodyPr/>
          <a:lstStyle/>
          <a:p>
            <a:pPr marL="213995" indent="-213995">
              <a:lnSpc>
                <a:spcPct val="125000"/>
              </a:lnSpc>
              <a:spcAft>
                <a:spcPts val="900"/>
              </a:spcAft>
              <a:buFont typeface="Arial" panose="020B0604020202020204" pitchFamily="34" charset="0"/>
              <a:buChar char="•"/>
            </a:pPr>
            <a:r>
              <a:rPr lang="en-US" sz="1500"/>
              <a:t>Complex Care</a:t>
            </a:r>
            <a:endParaRPr lang="en-US"/>
          </a:p>
          <a:p>
            <a:pPr marL="213995" indent="-213995">
              <a:lnSpc>
                <a:spcPct val="125000"/>
              </a:lnSpc>
              <a:spcAft>
                <a:spcPts val="900"/>
              </a:spcAft>
              <a:buFont typeface="Arial" panose="020B0604020202020204" pitchFamily="34" charset="0"/>
              <a:buChar char="•"/>
            </a:pPr>
            <a:r>
              <a:rPr lang="en-US" sz="1500"/>
              <a:t>Electronic Medical Record (EMR)</a:t>
            </a:r>
            <a:endParaRPr lang="en-US" sz="1500">
              <a:cs typeface="Arial"/>
            </a:endParaRPr>
          </a:p>
          <a:p>
            <a:pPr marL="213995" indent="-213995">
              <a:lnSpc>
                <a:spcPct val="125000"/>
              </a:lnSpc>
              <a:spcAft>
                <a:spcPts val="900"/>
              </a:spcAft>
              <a:buFont typeface="Arial" panose="020B0604020202020204" pitchFamily="34" charset="0"/>
              <a:buChar char="•"/>
            </a:pPr>
            <a:r>
              <a:rPr lang="en-US" sz="1500"/>
              <a:t>CORI/SORI</a:t>
            </a:r>
            <a:endParaRPr lang="en-US" sz="1500">
              <a:cs typeface="Arial"/>
            </a:endParaRPr>
          </a:p>
          <a:p>
            <a:pPr marL="213995" indent="-213995">
              <a:lnSpc>
                <a:spcPct val="125000"/>
              </a:lnSpc>
              <a:spcAft>
                <a:spcPts val="900"/>
              </a:spcAft>
              <a:buFont typeface="Arial" panose="020B0604020202020204" pitchFamily="34" charset="0"/>
              <a:buChar char="•"/>
            </a:pPr>
            <a:r>
              <a:rPr lang="en-US" sz="1500"/>
              <a:t>Consumer Handbook &amp; FAQs</a:t>
            </a:r>
            <a:endParaRPr lang="en-US" sz="1500">
              <a:cs typeface="Arial"/>
            </a:endParaRPr>
          </a:p>
          <a:p>
            <a:pPr marL="213995" indent="-213995">
              <a:lnSpc>
                <a:spcPct val="125000"/>
              </a:lnSpc>
              <a:spcAft>
                <a:spcPts val="900"/>
              </a:spcAft>
              <a:buFont typeface="Arial" panose="020B0604020202020204" pitchFamily="34" charset="0"/>
              <a:buChar char="•"/>
            </a:pPr>
            <a:r>
              <a:rPr lang="en-US" sz="1500"/>
              <a:t>Minimum Age Threshold</a:t>
            </a:r>
            <a:endParaRPr lang="en-US" sz="1500">
              <a:cs typeface="Arial"/>
            </a:endParaRPr>
          </a:p>
          <a:p>
            <a:pPr marL="213995" indent="-213995">
              <a:lnSpc>
                <a:spcPct val="125000"/>
              </a:lnSpc>
              <a:spcAft>
                <a:spcPts val="900"/>
              </a:spcAft>
              <a:buFont typeface="Arial" panose="020B0604020202020204" pitchFamily="34" charset="0"/>
              <a:buChar char="•"/>
            </a:pPr>
            <a:r>
              <a:rPr lang="en-US" sz="1500"/>
              <a:t>New Hire Paperwork</a:t>
            </a:r>
            <a:endParaRPr lang="en-US" sz="1500">
              <a:cs typeface="Arial"/>
            </a:endParaRPr>
          </a:p>
          <a:p>
            <a:pPr marL="213995" indent="-213995">
              <a:lnSpc>
                <a:spcPct val="125000"/>
              </a:lnSpc>
              <a:spcAft>
                <a:spcPts val="900"/>
              </a:spcAft>
              <a:buFont typeface="Arial" panose="020B0604020202020204" pitchFamily="34" charset="0"/>
              <a:buChar char="•"/>
            </a:pPr>
            <a:r>
              <a:rPr lang="en-US" sz="1500"/>
              <a:t>EVV Live-In Exemption</a:t>
            </a:r>
            <a:endParaRPr lang="en-US" sz="1500">
              <a:cs typeface="Arial"/>
            </a:endParaRPr>
          </a:p>
          <a:p>
            <a:pPr marL="213995" indent="-213995">
              <a:lnSpc>
                <a:spcPct val="125000"/>
              </a:lnSpc>
              <a:spcAft>
                <a:spcPts val="900"/>
              </a:spcAft>
              <a:buFont typeface="Arial" panose="020B0604020202020204" pitchFamily="34" charset="0"/>
              <a:buChar char="•"/>
            </a:pPr>
            <a:r>
              <a:rPr lang="en-US" sz="1500"/>
              <a:t>IRS Exemption</a:t>
            </a:r>
            <a:endParaRPr lang="en-US" sz="1500">
              <a:cs typeface="Arial"/>
            </a:endParaRPr>
          </a:p>
          <a:p>
            <a:pPr marL="213995" indent="-213995">
              <a:lnSpc>
                <a:spcPct val="125000"/>
              </a:lnSpc>
              <a:spcAft>
                <a:spcPts val="900"/>
              </a:spcAft>
              <a:buFont typeface="Arial" panose="020B0604020202020204" pitchFamily="34" charset="0"/>
              <a:buChar char="•"/>
            </a:pPr>
            <a:r>
              <a:rPr lang="en-US" sz="1500">
                <a:latin typeface="Arial"/>
                <a:cs typeface="Arial"/>
              </a:rPr>
              <a:t>Exclusion of Overtime as Taxable Wages</a:t>
            </a:r>
            <a:endParaRPr lang="en-US" sz="1500">
              <a:cs typeface="Arial"/>
            </a:endParaRPr>
          </a:p>
          <a:p>
            <a:pPr marL="213995" indent="-213995">
              <a:lnSpc>
                <a:spcPct val="125000"/>
              </a:lnSpc>
              <a:spcAft>
                <a:spcPts val="900"/>
              </a:spcAft>
              <a:buFont typeface="Arial" panose="020B0604020202020204" pitchFamily="34" charset="0"/>
              <a:buChar char="•"/>
            </a:pPr>
            <a:r>
              <a:rPr lang="en-US" sz="1500"/>
              <a:t>Overtime Policy &amp; Weekly-Hour Limit</a:t>
            </a:r>
            <a:endParaRPr lang="en-US" sz="1500">
              <a:cs typeface="Arial"/>
            </a:endParaRPr>
          </a:p>
        </p:txBody>
      </p:sp>
    </p:spTree>
    <p:extLst>
      <p:ext uri="{BB962C8B-B14F-4D97-AF65-F5344CB8AC3E}">
        <p14:creationId xmlns:p14="http://schemas.microsoft.com/office/powerpoint/2010/main" val="79895899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a:extLst>
              <a:ext uri="{FF2B5EF4-FFF2-40B4-BE49-F238E27FC236}">
                <a16:creationId xmlns:a16="http://schemas.microsoft.com/office/drawing/2014/main" id="{0A4F9205-DC77-B432-FE47-88EA28912CA5}"/>
              </a:ext>
            </a:extLst>
          </p:cNvPr>
          <p:cNvSpPr>
            <a:spLocks noGrp="1"/>
          </p:cNvSpPr>
          <p:nvPr>
            <p:ph type="body" sz="quarter" idx="12"/>
          </p:nvPr>
        </p:nvSpPr>
        <p:spPr>
          <a:xfrm>
            <a:off x="2668688" y="2853418"/>
            <a:ext cx="3806624" cy="1151165"/>
          </a:xfrm>
          <a:ln>
            <a:noFill/>
          </a:ln>
        </p:spPr>
        <p:style>
          <a:lnRef idx="2">
            <a:schemeClr val="accent1"/>
          </a:lnRef>
          <a:fillRef idx="1">
            <a:schemeClr val="lt1"/>
          </a:fillRef>
          <a:effectRef idx="0">
            <a:schemeClr val="accent1"/>
          </a:effectRef>
          <a:fontRef idx="minor">
            <a:schemeClr val="dk1"/>
          </a:fontRef>
        </p:style>
        <p:txBody>
          <a:bodyPr anchor="ctr"/>
          <a:lstStyle/>
          <a:p>
            <a:pPr algn="ctr"/>
            <a:r>
              <a:rPr lang="en-US" sz="4050" b="1">
                <a:solidFill>
                  <a:schemeClr val="accent4"/>
                </a:solidFill>
              </a:rPr>
              <a:t>Complex Care</a:t>
            </a:r>
          </a:p>
          <a:p>
            <a:endParaRPr lang="en-US" sz="1500"/>
          </a:p>
        </p:txBody>
      </p:sp>
    </p:spTree>
    <p:extLst>
      <p:ext uri="{BB962C8B-B14F-4D97-AF65-F5344CB8AC3E}">
        <p14:creationId xmlns:p14="http://schemas.microsoft.com/office/powerpoint/2010/main" val="30631536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BB1C4B-87D5-28F0-993F-AB5F278D402A}"/>
              </a:ext>
            </a:extLst>
          </p:cNvPr>
          <p:cNvSpPr>
            <a:spLocks noGrp="1"/>
          </p:cNvSpPr>
          <p:nvPr>
            <p:ph type="title"/>
          </p:nvPr>
        </p:nvSpPr>
        <p:spPr>
          <a:xfrm>
            <a:off x="174945" y="234863"/>
            <a:ext cx="8053675" cy="369332"/>
          </a:xfrm>
        </p:spPr>
        <p:txBody>
          <a:bodyPr/>
          <a:lstStyle/>
          <a:p>
            <a:r>
              <a:rPr lang="en-US" sz="2400"/>
              <a:t>What is Complex Care?</a:t>
            </a:r>
          </a:p>
        </p:txBody>
      </p:sp>
      <p:sp>
        <p:nvSpPr>
          <p:cNvPr id="3" name="Text Placeholder 2">
            <a:extLst>
              <a:ext uri="{FF2B5EF4-FFF2-40B4-BE49-F238E27FC236}">
                <a16:creationId xmlns:a16="http://schemas.microsoft.com/office/drawing/2014/main" id="{6178CB92-2029-07DF-00D3-3631466865CF}"/>
              </a:ext>
            </a:extLst>
          </p:cNvPr>
          <p:cNvSpPr>
            <a:spLocks noGrp="1"/>
          </p:cNvSpPr>
          <p:nvPr>
            <p:ph type="body" sz="quarter" idx="10"/>
          </p:nvPr>
        </p:nvSpPr>
        <p:spPr>
          <a:xfrm>
            <a:off x="609600" y="1278211"/>
            <a:ext cx="7924800" cy="3797643"/>
          </a:xfrm>
        </p:spPr>
        <p:txBody>
          <a:bodyPr vert="horz" wrap="square" lIns="68580" tIns="34290" rIns="68580" bIns="34290" numCol="1" rtlCol="0" anchor="t" anchorCtr="0" compatLnSpc="1">
            <a:prstTxWarp prst="textNoShape">
              <a:avLst/>
            </a:prstTxWarp>
            <a:spAutoFit/>
          </a:bodyPr>
          <a:lstStyle/>
          <a:p>
            <a:pPr marL="214313" indent="-214313">
              <a:lnSpc>
                <a:spcPct val="125000"/>
              </a:lnSpc>
              <a:spcAft>
                <a:spcPts val="900"/>
              </a:spcAft>
              <a:buFont typeface="Arial" panose="020B0604020202020204" pitchFamily="34" charset="0"/>
              <a:buChar char="•"/>
            </a:pPr>
            <a:r>
              <a:rPr lang="en-US" sz="1500">
                <a:latin typeface="Arial"/>
                <a:cs typeface="Arial"/>
              </a:rPr>
              <a:t>The collective bargaining agreement for 2023–2026 between the PCA Quality Home Care Workforce Council and 1199SEIU United Healthcare Workers East provided that PCAs who work for consumer employers requiring "complex care", as defined by MassHealth, will receive a pay differential.</a:t>
            </a:r>
          </a:p>
          <a:p>
            <a:pPr marL="214313" indent="-214313">
              <a:lnSpc>
                <a:spcPct val="125000"/>
              </a:lnSpc>
              <a:spcAft>
                <a:spcPts val="900"/>
              </a:spcAft>
              <a:buFont typeface="Arial" panose="020B0604020202020204" pitchFamily="34" charset="0"/>
              <a:buChar char="•"/>
            </a:pPr>
            <a:r>
              <a:rPr lang="en-US" sz="1500">
                <a:latin typeface="Arial"/>
                <a:cs typeface="Arial"/>
              </a:rPr>
              <a:t>Beginning January 1, 2026, MassHealth is implementing the personal care attendant (PCA) complex care add-on. PCA providers who work for certain MassHealth members approved for PCA complex care tasks will receive an increase of $3.25 per hour.</a:t>
            </a:r>
            <a:endParaRPr lang="en-US" sz="1500"/>
          </a:p>
          <a:p>
            <a:pPr marL="214313" indent="-214313">
              <a:lnSpc>
                <a:spcPct val="125000"/>
              </a:lnSpc>
              <a:spcAft>
                <a:spcPts val="900"/>
              </a:spcAft>
              <a:buFont typeface="Arial" panose="020B0604020202020204" pitchFamily="34" charset="0"/>
              <a:buChar char="•"/>
            </a:pPr>
            <a:r>
              <a:rPr lang="en-US" sz="1500">
                <a:latin typeface="Arial"/>
                <a:cs typeface="Arial"/>
              </a:rPr>
              <a:t>MassHealth members who need a PCA complex care task performed by a PCA, and who do not have that task approved in their PCA assessments, can work with their primary care providers (PCPs) to have a PCP Summary Form completed to add a complex care task to their PCA assessment.</a:t>
            </a:r>
          </a:p>
          <a:p>
            <a:pPr marL="214313" indent="-214313">
              <a:lnSpc>
                <a:spcPct val="125000"/>
              </a:lnSpc>
              <a:spcAft>
                <a:spcPts val="900"/>
              </a:spcAft>
              <a:buFont typeface="Arial" panose="020B0604020202020204" pitchFamily="34" charset="0"/>
              <a:buChar char="•"/>
            </a:pPr>
            <a:endParaRPr lang="en-US" sz="1200">
              <a:latin typeface="Arial"/>
              <a:cs typeface="Arial"/>
            </a:endParaRPr>
          </a:p>
        </p:txBody>
      </p:sp>
    </p:spTree>
    <p:extLst>
      <p:ext uri="{BB962C8B-B14F-4D97-AF65-F5344CB8AC3E}">
        <p14:creationId xmlns:p14="http://schemas.microsoft.com/office/powerpoint/2010/main" val="612188074"/>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PRESENTATIONDONOTDELETE" val="&lt;?xml version=&quot;1.0&quot; encoding=&quot;UTF-16&quot; standalone=&quot;yes&quot;?&gt;&lt;root reqver=&quot;23045&quot;&gt;&lt;version val=&quot;25146&quot;/&gt;&lt;CPresentation id=&quot;1&quot;&gt;&lt;m_precDefaultNumber&gt;&lt;m_bNumberIsYear val=&quot;1&quot;/&gt;&lt;m_chMinusSymbol&gt;-&lt;/m_chMinusSymbol&gt;&lt;m_chDecimalSymbol17909&gt;.&lt;/m_chDecimalSymbol17909&gt;&lt;m_nGroupingDigits17909 val=&quot;3&quot;/&gt;&lt;m_chGroupingSymbol17909&gt;,&lt;/m_chGroupingSymbol17909&gt;&lt;m_yearfmt&gt;&lt;begin val=&quot;0&quot;/&gt;&lt;end val=&quot;4&quot;/&gt;&lt;/m_yearfmt&gt;&lt;/m_precDefaultNumber&gt;&lt;m_precDefaultPercent&gt;&lt;m_bNumberIsYear val=&quot;1&quot;/&gt;&lt;m_chMinusSymbol&gt;-&lt;/m_chMinusSymbol&gt;&lt;m_nDecimalDigits17909 val=&quot;0&quot;/&gt;&lt;m_chDecimalSymbol17909&gt;.&lt;/m_chDecimalSymbol17909&gt;&lt;m_nGroupingDigits17909 val=&quot;3&quot;/&gt;&lt;m_chGroupingSymbol17909&gt;,&lt;/m_chGroupingSymbol17909&gt;&lt;m_strSuffix17909&gt;%&lt;/m_strSuffix17909&gt;&lt;m_yearfmt&gt;&lt;begin val=&quot;0&quot;/&gt;&lt;end val=&quot;4&quot;/&gt;&lt;/m_yearfmt&gt;&lt;/m_precDefaultPercent&gt;&lt;m_precDefaultDate&gt;&lt;m_bNumberIsYear val=&quot;0&quot;/&gt;&lt;m_strFormatTime&gt;%#m/%#d/%Y&lt;/m_strFormatTime&gt;&lt;m_yearfmt&gt;&lt;begin val=&quot;0&quot;/&gt;&lt;end val=&quot;0&quot;/&gt;&lt;/m_yearfmt&gt;&lt;/m_precDefaultDate&gt;&lt;m_precDefaultYear&gt;&lt;m_yearfmt&gt;&lt;begin val=&quot;0&quot;/&gt;&lt;end val=&quot;4&quot;/&gt;&lt;/m_yearfmt&gt;&lt;/m_precDefaultYear&gt;&lt;m_precDefaultQuarter&gt;&lt;m_yearfmt&gt;&lt;begin val=&quot;0&quot;/&gt;&lt;end val=&quot;4&quot;/&gt;&lt;/m_yearfmt&gt;&lt;/m_precDefaultQuarter&gt;&lt;m_precDefaultMonth&gt;&lt;m_yearfmt&gt;&lt;begin val=&quot;0&quot;/&gt;&lt;end val=&quot;4&quot;/&gt;&lt;/m_yearfmt&gt;&lt;/m_precDefaultMonth&gt;&lt;m_precDefaultWeek&gt;&lt;m_yearfmt&gt;&lt;begin val=&quot;0&quot;/&gt;&lt;end val=&quot;4&quot;/&gt;&lt;/m_yearfmt&gt;&lt;/m_precDefaultWeek&gt;&lt;m_precDefaultDay&gt;&lt;m_yearfmt&gt;&lt;begin val=&quot;0&quot;/&gt;&lt;end val=&quot;4&quot;/&gt;&lt;/m_yearfmt&gt;&lt;/m_precDefaultDay&gt;&lt;m_mruColor&gt;&lt;m_vecMRU length=&quot;0&quot;/&gt;&lt;/m_mruColor&gt;&lt;m_eweekdayFirstOfWeek val=&quot;1&quot;/&gt;&lt;m_eweekdayFirstOfWorkweek val=&quot;2&quot;/&gt;&lt;m_eweekdayFirstOfWeekend val=&quot;7&quot;/&gt;&lt;/CPresentation&gt;&lt;/root&gt;"/>
  <p:tag name="THINKCELLUNDODONOTDELETE" val="0"/>
</p:tagLst>
</file>

<file path=ppt/tags/tag10.xml><?xml version="1.0" encoding="utf-8"?>
<p:tagLst xmlns:a="http://schemas.openxmlformats.org/drawingml/2006/main" xmlns:r="http://schemas.openxmlformats.org/officeDocument/2006/relationships" xmlns:p="http://schemas.openxmlformats.org/presentationml/2006/main">
  <p:tag name="NAME" val="MoonShape"/>
  <p:tag name="ANGLE" val="5"/>
</p:tagLst>
</file>

<file path=ppt/tags/tag11.xml><?xml version="1.0" encoding="utf-8"?>
<p:tagLst xmlns:a="http://schemas.openxmlformats.org/drawingml/2006/main" xmlns:r="http://schemas.openxmlformats.org/officeDocument/2006/relationships" xmlns:p="http://schemas.openxmlformats.org/presentationml/2006/main">
  <p:tag name="NAME" val="MoonHalfShape"/>
  <p:tag name="ANGLE" val="5"/>
</p:tagLst>
</file>

<file path=ppt/tags/tag12.xml><?xml version="1.0" encoding="utf-8"?>
<p:tagLst xmlns:a="http://schemas.openxmlformats.org/drawingml/2006/main" xmlns:r="http://schemas.openxmlformats.org/officeDocument/2006/relationships" xmlns:p="http://schemas.openxmlformats.org/presentationml/2006/main">
  <p:tag name="NAME" val="MoonShape"/>
  <p:tag name="ANGLE" val="4"/>
</p:tagLst>
</file>

<file path=ppt/tags/tag13.xml><?xml version="1.0" encoding="utf-8"?>
<p:tagLst xmlns:a="http://schemas.openxmlformats.org/drawingml/2006/main" xmlns:r="http://schemas.openxmlformats.org/officeDocument/2006/relationships" xmlns:p="http://schemas.openxmlformats.org/presentationml/2006/main">
  <p:tag name="NAME" val="MoonHalfShape"/>
  <p:tag name="ANGLE" val="4"/>
</p:tagLst>
</file>

<file path=ppt/tags/tag14.xml><?xml version="1.0" encoding="utf-8"?>
<p:tagLst xmlns:a="http://schemas.openxmlformats.org/drawingml/2006/main" xmlns:r="http://schemas.openxmlformats.org/officeDocument/2006/relationships" xmlns:p="http://schemas.openxmlformats.org/presentationml/2006/main">
  <p:tag name="NAME" val="MoonShape"/>
  <p:tag name="ANGLE" val="2"/>
</p:tagLst>
</file>

<file path=ppt/tags/tag15.xml><?xml version="1.0" encoding="utf-8"?>
<p:tagLst xmlns:a="http://schemas.openxmlformats.org/drawingml/2006/main" xmlns:r="http://schemas.openxmlformats.org/officeDocument/2006/relationships" xmlns:p="http://schemas.openxmlformats.org/presentationml/2006/main">
  <p:tag name="NAME" val="MoonHalfShape"/>
  <p:tag name="ANGLE" val="2"/>
</p:tagLst>
</file>

<file path=ppt/tags/tag16.xml><?xml version="1.0" encoding="utf-8"?>
<p:tagLst xmlns:a="http://schemas.openxmlformats.org/drawingml/2006/main" xmlns:r="http://schemas.openxmlformats.org/officeDocument/2006/relationships" xmlns:p="http://schemas.openxmlformats.org/presentationml/2006/main">
  <p:tag name="NAME" val="MoonShape"/>
  <p:tag name="ANGLE" val="1"/>
</p:tagLst>
</file>

<file path=ppt/tags/tag17.xml><?xml version="1.0" encoding="utf-8"?>
<p:tagLst xmlns:a="http://schemas.openxmlformats.org/drawingml/2006/main" xmlns:r="http://schemas.openxmlformats.org/officeDocument/2006/relationships" xmlns:p="http://schemas.openxmlformats.org/presentationml/2006/main">
  <p:tag name="NAME" val="MoonHalfShape"/>
  <p:tag name="ANGLE" val="1"/>
</p:tagLst>
</file>

<file path=ppt/tags/tag1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3.xml><?xml version="1.0" encoding="utf-8"?>
<p:tagLst xmlns:a="http://schemas.openxmlformats.org/drawingml/2006/main" xmlns:r="http://schemas.openxmlformats.org/officeDocument/2006/relationships" xmlns:p="http://schemas.openxmlformats.org/presentationml/2006/main">
  <p:tag name="THINKCELLSHAPEDONOTDELETE" val="tnAMZchispB7Fwns2QhDaMA"/>
</p:tagLst>
</file>

<file path=ppt/tags/tag2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6.xml><?xml version="1.0" encoding="utf-8"?>
<p:tagLst xmlns:a="http://schemas.openxmlformats.org/drawingml/2006/main" xmlns:r="http://schemas.openxmlformats.org/officeDocument/2006/relationships" xmlns:p="http://schemas.openxmlformats.org/presentationml/2006/main">
  <p:tag name="THINKCELLSHAPEDONOTDELETE" val="tYrm8S55baQtz7LEf4MoC1Q"/>
</p:tagLst>
</file>

<file path=ppt/tags/tag27.xml><?xml version="1.0" encoding="utf-8"?>
<p:tagLst xmlns:a="http://schemas.openxmlformats.org/drawingml/2006/main" xmlns:r="http://schemas.openxmlformats.org/officeDocument/2006/relationships" xmlns:p="http://schemas.openxmlformats.org/presentationml/2006/main">
  <p:tag name="THINKCELLSHAPEDONOTDELETE" val="tYrm8S55baQtz7LEf4MoC1Q"/>
</p:tagLst>
</file>

<file path=ppt/tags/tag2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9.xml><?xml version="1.0" encoding="utf-8"?>
<p:tagLst xmlns:a="http://schemas.openxmlformats.org/drawingml/2006/main" xmlns:r="http://schemas.openxmlformats.org/officeDocument/2006/relationships" xmlns:p="http://schemas.openxmlformats.org/presentationml/2006/main">
  <p:tag name="THINKCELLSHAPEDONOTDELETE" val="tyKF_gv.pZbm2Rgq6p__oAQ"/>
</p:tagLst>
</file>

<file path=ppt/tags/tag3.xml><?xml version="1.0" encoding="utf-8"?>
<p:tagLst xmlns:a="http://schemas.openxmlformats.org/drawingml/2006/main" xmlns:r="http://schemas.openxmlformats.org/officeDocument/2006/relationships" xmlns:p="http://schemas.openxmlformats.org/presentationml/2006/main">
  <p:tag name="NAME" val="Moon"/>
</p:tagLst>
</file>

<file path=ppt/tags/tag30.xml><?xml version="1.0" encoding="utf-8"?>
<p:tagLst xmlns:a="http://schemas.openxmlformats.org/drawingml/2006/main" xmlns:r="http://schemas.openxmlformats.org/officeDocument/2006/relationships" xmlns:p="http://schemas.openxmlformats.org/presentationml/2006/main">
  <p:tag name="THINKCELLSHAPEDONOTDELETE" val="tyKF_gv.pZbm2Rgq6p__oAQ"/>
</p:tagLst>
</file>

<file path=ppt/tags/tag3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2.xml><?xml version="1.0" encoding="utf-8"?>
<p:tagLst xmlns:a="http://schemas.openxmlformats.org/drawingml/2006/main" xmlns:r="http://schemas.openxmlformats.org/officeDocument/2006/relationships" xmlns:p="http://schemas.openxmlformats.org/presentationml/2006/main">
  <p:tag name="THINKCELLSHAPEDONOTDELETE" val="twaqM3SISEIKLw7bvuLj2dQ"/>
</p:tagLst>
</file>

<file path=ppt/tags/tag33.xml><?xml version="1.0" encoding="utf-8"?>
<p:tagLst xmlns:a="http://schemas.openxmlformats.org/drawingml/2006/main" xmlns:r="http://schemas.openxmlformats.org/officeDocument/2006/relationships" xmlns:p="http://schemas.openxmlformats.org/presentationml/2006/main">
  <p:tag name="THINKCELLSHAPEDONOTDELETE" val="twaqM3SISEIKLw7bvuLj2dQ"/>
</p:tagLst>
</file>

<file path=ppt/tags/tag3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5.xml><?xml version="1.0" encoding="utf-8"?>
<p:tagLst xmlns:a="http://schemas.openxmlformats.org/drawingml/2006/main" xmlns:r="http://schemas.openxmlformats.org/officeDocument/2006/relationships" xmlns:p="http://schemas.openxmlformats.org/presentationml/2006/main">
  <p:tag name="THINKCELLSHAPEDONOTDELETE" val="t4pLtj0HGAYi3pzGzFC9CPA"/>
</p:tagLst>
</file>

<file path=ppt/tags/tag3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7.xml><?xml version="1.0" encoding="utf-8"?>
<p:tagLst xmlns:a="http://schemas.openxmlformats.org/drawingml/2006/main" xmlns:r="http://schemas.openxmlformats.org/officeDocument/2006/relationships" xmlns:p="http://schemas.openxmlformats.org/presentationml/2006/main">
  <p:tag name="THINKCELLSHAPEDONOTDELETE" val="tLqBi3yuBRtmkmr.I582BzA"/>
</p:tagLst>
</file>

<file path=ppt/tags/tag3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9.xml><?xml version="1.0" encoding="utf-8"?>
<p:tagLst xmlns:a="http://schemas.openxmlformats.org/drawingml/2006/main" xmlns:r="http://schemas.openxmlformats.org/officeDocument/2006/relationships" xmlns:p="http://schemas.openxmlformats.org/presentationml/2006/main">
  <p:tag name="THINKCELLSHAPEDONOTDELETE" val="tLqBi3yuBRtmkmr.I582BzA"/>
</p:tagLst>
</file>

<file path=ppt/tags/tag4.xml><?xml version="1.0" encoding="utf-8"?>
<p:tagLst xmlns:a="http://schemas.openxmlformats.org/drawingml/2006/main" xmlns:r="http://schemas.openxmlformats.org/officeDocument/2006/relationships" xmlns:p="http://schemas.openxmlformats.org/presentationml/2006/main">
  <p:tag name="NAME" val="Moon"/>
</p:tagLst>
</file>

<file path=ppt/tags/tag4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1.xml><?xml version="1.0" encoding="utf-8"?>
<p:tagLst xmlns:a="http://schemas.openxmlformats.org/drawingml/2006/main" xmlns:r="http://schemas.openxmlformats.org/officeDocument/2006/relationships" xmlns:p="http://schemas.openxmlformats.org/presentationml/2006/main">
  <p:tag name="THINKCELLSHAPEDONOTDELETE" val="tLqBi3yuBRtmkmr.I582BzA"/>
</p:tagLst>
</file>

<file path=ppt/tags/tag4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3.xml><?xml version="1.0" encoding="utf-8"?>
<p:tagLst xmlns:a="http://schemas.openxmlformats.org/drawingml/2006/main" xmlns:r="http://schemas.openxmlformats.org/officeDocument/2006/relationships" xmlns:p="http://schemas.openxmlformats.org/presentationml/2006/main">
  <p:tag name="THINKCELLSHAPEDONOTDELETE" val="tLqBi3yuBRtmkmr.I582BzA"/>
</p:tagLst>
</file>

<file path=ppt/tags/tag4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5.xml><?xml version="1.0" encoding="utf-8"?>
<p:tagLst xmlns:a="http://schemas.openxmlformats.org/drawingml/2006/main" xmlns:r="http://schemas.openxmlformats.org/officeDocument/2006/relationships" xmlns:p="http://schemas.openxmlformats.org/presentationml/2006/main">
  <p:tag name="THINKCELLSHAPEDONOTDELETE" val="tLqBi3yuBRtmkmr.I582BzA"/>
</p:tagLst>
</file>

<file path=ppt/tags/tag5.xml><?xml version="1.0" encoding="utf-8"?>
<p:tagLst xmlns:a="http://schemas.openxmlformats.org/drawingml/2006/main" xmlns:r="http://schemas.openxmlformats.org/officeDocument/2006/relationships" xmlns:p="http://schemas.openxmlformats.org/presentationml/2006/main">
  <p:tag name="NAME" val="Moon"/>
</p:tagLst>
</file>

<file path=ppt/tags/tag6.xml><?xml version="1.0" encoding="utf-8"?>
<p:tagLst xmlns:a="http://schemas.openxmlformats.org/drawingml/2006/main" xmlns:r="http://schemas.openxmlformats.org/officeDocument/2006/relationships" xmlns:p="http://schemas.openxmlformats.org/presentationml/2006/main">
  <p:tag name="NAME" val="Moon"/>
</p:tagLst>
</file>

<file path=ppt/tags/tag7.xml><?xml version="1.0" encoding="utf-8"?>
<p:tagLst xmlns:a="http://schemas.openxmlformats.org/drawingml/2006/main" xmlns:r="http://schemas.openxmlformats.org/officeDocument/2006/relationships" xmlns:p="http://schemas.openxmlformats.org/presentationml/2006/main">
  <p:tag name="NAME" val="Moon"/>
</p:tagLst>
</file>

<file path=ppt/tags/tag8.xml><?xml version="1.0" encoding="utf-8"?>
<p:tagLst xmlns:a="http://schemas.openxmlformats.org/drawingml/2006/main" xmlns:r="http://schemas.openxmlformats.org/officeDocument/2006/relationships" xmlns:p="http://schemas.openxmlformats.org/presentationml/2006/main">
  <p:tag name="NAME" val="MoonShape"/>
  <p:tag name="ANGLE" val="3"/>
</p:tagLst>
</file>

<file path=ppt/tags/tag9.xml><?xml version="1.0" encoding="utf-8"?>
<p:tagLst xmlns:a="http://schemas.openxmlformats.org/drawingml/2006/main" xmlns:r="http://schemas.openxmlformats.org/officeDocument/2006/relationships" xmlns:p="http://schemas.openxmlformats.org/presentationml/2006/main">
  <p:tag name="NAME" val="MoonHalfShape"/>
  <p:tag name="ANGLE" val="4"/>
</p:tagLst>
</file>

<file path=ppt/theme/theme1.xml><?xml version="1.0" encoding="utf-8"?>
<a:theme xmlns:a="http://schemas.openxmlformats.org/drawingml/2006/main" name="SRM_CF_DG1140">
  <a:themeElements>
    <a:clrScheme name="Strategy Team">
      <a:dk1>
        <a:srgbClr val="000000"/>
      </a:dk1>
      <a:lt1>
        <a:srgbClr val="FFFFFF"/>
      </a:lt1>
      <a:dk2>
        <a:srgbClr val="002960"/>
      </a:dk2>
      <a:lt2>
        <a:srgbClr val="FFFFFF"/>
      </a:lt2>
      <a:accent1>
        <a:srgbClr val="C7E0FB"/>
      </a:accent1>
      <a:accent2>
        <a:srgbClr val="91B0FF"/>
      </a:accent2>
      <a:accent3>
        <a:srgbClr val="0066CC"/>
      </a:accent3>
      <a:accent4>
        <a:srgbClr val="002960"/>
      </a:accent4>
      <a:accent5>
        <a:srgbClr val="FF6600"/>
      </a:accent5>
      <a:accent6>
        <a:srgbClr val="808080"/>
      </a:accent6>
      <a:hlink>
        <a:srgbClr val="0066CC"/>
      </a:hlink>
      <a:folHlink>
        <a:srgbClr val="00296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FF0000"/>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wrap="none" anchor="ctr"/>
      <a:lstStyle>
        <a:defPPr defTabSz="914400" fontAlgn="base">
          <a:spcBef>
            <a:spcPct val="0"/>
          </a:spcBef>
          <a:spcAft>
            <a:spcPct val="0"/>
          </a:spcAft>
          <a:defRPr sz="1200" dirty="0">
            <a:solidFill>
              <a:srgbClr val="000000"/>
            </a:solidFill>
            <a:latin typeface="Arial"/>
          </a:defRPr>
        </a:defPPr>
      </a:lstStyle>
    </a:spDef>
    <a:lnDef>
      <a:spPr>
        <a:ln>
          <a:solidFill>
            <a:schemeClr val="accent6"/>
          </a:solidFill>
        </a:ln>
      </a:spPr>
      <a:bodyPr/>
      <a:lstStyle/>
      <a:style>
        <a:lnRef idx="1">
          <a:schemeClr val="accent1"/>
        </a:lnRef>
        <a:fillRef idx="0">
          <a:schemeClr val="accent1"/>
        </a:fillRef>
        <a:effectRef idx="0">
          <a:schemeClr val="accent1"/>
        </a:effectRef>
        <a:fontRef idx="minor">
          <a:schemeClr val="tx1"/>
        </a:fontRef>
      </a:style>
    </a:lnDef>
  </a:objectDefaults>
  <a:extraClrSchemeLst>
    <a:extraClrScheme>
      <a:clrScheme name="Current">
        <a:dk1>
          <a:srgbClr val="000000"/>
        </a:dk1>
        <a:lt1>
          <a:srgbClr val="FFFFFF"/>
        </a:lt1>
        <a:dk2>
          <a:srgbClr val="000000"/>
        </a:dk2>
        <a:lt2>
          <a:srgbClr val="FFFFFF"/>
        </a:lt2>
        <a:accent1>
          <a:srgbClr val="C0C0C0"/>
        </a:accent1>
        <a:accent2>
          <a:srgbClr val="4FB94F"/>
        </a:accent2>
        <a:accent3>
          <a:srgbClr val="1D954F"/>
        </a:accent3>
        <a:accent4>
          <a:srgbClr val="5E8BFF"/>
        </a:accent4>
        <a:accent5>
          <a:srgbClr val="FFCD33"/>
        </a:accent5>
        <a:accent6>
          <a:srgbClr val="808080"/>
        </a:accent6>
        <a:hlink>
          <a:srgbClr val="1D954F"/>
        </a:hlink>
        <a:folHlink>
          <a:srgbClr val="5E8BFF"/>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6f41c3f9-0ddd-4792-9cc5-2aa494f8de60">
      <Terms xmlns="http://schemas.microsoft.com/office/infopath/2007/PartnerControls"/>
    </lcf76f155ced4ddcb4097134ff3c332f>
    <TaxCatchAll xmlns="3efdb8b0-c47e-4c3c-846a-2bf99d413b35" xsi:nil="true"/>
    <SharedWithUsers xmlns="3efdb8b0-c47e-4c3c-846a-2bf99d413b35">
      <UserInfo>
        <DisplayName>Hannigan, Sherri (EHS)</DisplayName>
        <AccountId>13</AccountId>
        <AccountType/>
      </UserInfo>
      <UserInfo>
        <DisplayName>Palakanis, Jared M (EHS)</DisplayName>
        <AccountId>202</AccountId>
        <AccountType/>
      </UserInfo>
      <UserInfo>
        <DisplayName>O'Brien, James F (EHS)</DisplayName>
        <AccountId>130</AccountId>
        <AccountType/>
      </UserInfo>
      <UserInfo>
        <DisplayName>Caryn Swartz</DisplayName>
        <AccountId>63</AccountId>
        <AccountType/>
      </UserInfo>
      <UserInfo>
        <DisplayName>Kacher, Eleni (EHS)</DisplayName>
        <AccountId>81</AccountId>
        <AccountType/>
      </UserInfo>
      <UserInfo>
        <DisplayName>Darcy, Leslie (EHS)</DisplayName>
        <AccountId>80</AccountId>
        <AccountType/>
      </UserInfo>
    </SharedWithUser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B642FC5B8B920D4BB6C445E99411392A" ma:contentTypeVersion="17" ma:contentTypeDescription="Create a new document." ma:contentTypeScope="" ma:versionID="2cd37cd0277d035689890bb965157bad">
  <xsd:schema xmlns:xsd="http://www.w3.org/2001/XMLSchema" xmlns:xs="http://www.w3.org/2001/XMLSchema" xmlns:p="http://schemas.microsoft.com/office/2006/metadata/properties" xmlns:ns2="6f41c3f9-0ddd-4792-9cc5-2aa494f8de60" xmlns:ns3="3efdb8b0-c47e-4c3c-846a-2bf99d413b35" targetNamespace="http://schemas.microsoft.com/office/2006/metadata/properties" ma:root="true" ma:fieldsID="78ade1020505035781494c70393c35c9" ns2:_="" ns3:_="">
    <xsd:import namespace="6f41c3f9-0ddd-4792-9cc5-2aa494f8de60"/>
    <xsd:import namespace="3efdb8b0-c47e-4c3c-846a-2bf99d413b35"/>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element ref="ns3:SharedWithUsers" minOccurs="0"/>
                <xsd:element ref="ns3:SharedWithDetails" minOccurs="0"/>
                <xsd:element ref="ns2:MediaServiceDateTaken" minOccurs="0"/>
                <xsd:element ref="ns2:lcf76f155ced4ddcb4097134ff3c332f" minOccurs="0"/>
                <xsd:element ref="ns3:TaxCatchAll" minOccurs="0"/>
                <xsd:element ref="ns2:MediaServiceLocation" minOccurs="0"/>
                <xsd:element ref="ns2:MediaServiceObjectDetectorVersions" minOccurs="0"/>
                <xsd:element ref="ns2:MediaServiceSearchProperties"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f41c3f9-0ddd-4792-9cc5-2aa494f8de6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lcf76f155ced4ddcb4097134ff3c332f" ma:index="18" nillable="true" ma:taxonomy="true" ma:internalName="lcf76f155ced4ddcb4097134ff3c332f" ma:taxonomyFieldName="MediaServiceImageTags" ma:displayName="Image Tags" ma:readOnly="false" ma:fieldId="{5cf76f15-5ced-4ddc-b409-7134ff3c332f}" ma:taxonomyMulti="true" ma:sspId="9f123c60-6d59-4beb-a46f-4c7d903a1f29" ma:termSetId="09814cd3-568e-fe90-9814-8d621ff8fb84" ma:anchorId="fba54fb3-c3e1-fe81-a776-ca4b69148c4d" ma:open="true" ma:isKeyword="false">
      <xsd:complexType>
        <xsd:sequence>
          <xsd:element ref="pc:Terms" minOccurs="0" maxOccurs="1"/>
        </xsd:sequence>
      </xsd:complexType>
    </xsd:element>
    <xsd:element name="MediaServiceLocation" ma:index="20" nillable="true" ma:displayName="Location" ma:internalName="MediaServiceLocation" ma:readOnly="true">
      <xsd:simpleType>
        <xsd:restriction base="dms:Text"/>
      </xsd:simpleType>
    </xsd:element>
    <xsd:element name="MediaServiceObjectDetectorVersions" ma:index="21" nillable="true" ma:displayName="MediaServiceObjectDetectorVersions" ma:hidden="true" ma:indexed="true" ma:internalName="MediaServiceObjectDetectorVersions"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element name="MediaLengthInSeconds" ma:index="23"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3efdb8b0-c47e-4c3c-846a-2bf99d413b35"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element name="TaxCatchAll" ma:index="19" nillable="true" ma:displayName="Taxonomy Catch All Column" ma:hidden="true" ma:list="{e7961663-b285-44cd-86fc-0e6dc0c5b510}" ma:internalName="TaxCatchAll" ma:showField="CatchAllData" ma:web="3efdb8b0-c47e-4c3c-846a-2bf99d413b35">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8A755968-79A2-4536-BEF7-2457A451FF26}">
  <ds:schemaRefs>
    <ds:schemaRef ds:uri="3efdb8b0-c47e-4c3c-846a-2bf99d413b35"/>
    <ds:schemaRef ds:uri="6f41c3f9-0ddd-4792-9cc5-2aa494f8de60"/>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E0A6B5F0-49F4-40AA-A24F-94C2F8897732}">
  <ds:schemaRefs>
    <ds:schemaRef ds:uri="http://schemas.microsoft.com/sharepoint/v3/contenttype/forms"/>
  </ds:schemaRefs>
</ds:datastoreItem>
</file>

<file path=customXml/itemProps3.xml><?xml version="1.0" encoding="utf-8"?>
<ds:datastoreItem xmlns:ds="http://schemas.openxmlformats.org/officeDocument/2006/customXml" ds:itemID="{28BA6B6E-E1E1-4FB1-9606-B7ADD97973FE}">
  <ds:schemaRefs>
    <ds:schemaRef ds:uri="3efdb8b0-c47e-4c3c-846a-2bf99d413b35"/>
    <ds:schemaRef ds:uri="6f41c3f9-0ddd-4792-9cc5-2aa494f8de60"/>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Metadata/LabelInfo.xml><?xml version="1.0" encoding="utf-8"?>
<clbl:labelList xmlns:clbl="http://schemas.microsoft.com/office/2020/mipLabelMetadata">
  <clbl:label id="{3e861d16-48b7-4a0e-9806-8c04d81b7b2a}" enabled="0" method="" siteId="{3e861d16-48b7-4a0e-9806-8c04d81b7b2a}" removed="1"/>
</clbl:labelList>
</file>

<file path=docProps/app.xml><?xml version="1.0" encoding="utf-8"?>
<Properties xmlns="http://schemas.openxmlformats.org/officeDocument/2006/extended-properties" xmlns:vt="http://schemas.openxmlformats.org/officeDocument/2006/docPropsVTypes">
  <Application>Microsoft Office PowerPoint</Application>
  <PresentationFormat>On-screen Show (4:3)</PresentationFormat>
  <Slides>37</Slides>
  <Notes>8</Notes>
  <HiddenSlides>0</HiddenSlides>
  <ScaleCrop>false</ScaleCrop>
  <HeadingPairs>
    <vt:vector size="4" baseType="variant">
      <vt:variant>
        <vt:lpstr>Theme</vt:lpstr>
      </vt:variant>
      <vt:variant>
        <vt:i4>1</vt:i4>
      </vt:variant>
      <vt:variant>
        <vt:lpstr>Slide Titles</vt:lpstr>
      </vt:variant>
      <vt:variant>
        <vt:i4>37</vt:i4>
      </vt:variant>
    </vt:vector>
  </HeadingPairs>
  <TitlesOfParts>
    <vt:vector size="38" baseType="lpstr">
      <vt:lpstr>SRM_CF_DG1140</vt:lpstr>
      <vt:lpstr>MassHealth Personal Care Attendant (PCA) Program Programmatic and Regulatory Changes</vt:lpstr>
      <vt:lpstr>Joining from a Mobile Device</vt:lpstr>
      <vt:lpstr>Muting and Unmuting Your Line</vt:lpstr>
      <vt:lpstr>Closed Captioning &amp; Spanish Interpretation</vt:lpstr>
      <vt:lpstr>Providing Input</vt:lpstr>
      <vt:lpstr>Why is MassHealth Holding this Public Information Session?</vt:lpstr>
      <vt:lpstr>Recent and Upcoming Program Changes</vt:lpstr>
      <vt:lpstr>PowerPoint Presentation</vt:lpstr>
      <vt:lpstr>What is Complex Care?</vt:lpstr>
      <vt:lpstr>Who is Eligible for Complex Care?</vt:lpstr>
      <vt:lpstr>What are the Requirements? </vt:lpstr>
      <vt:lpstr>PowerPoint Presentation</vt:lpstr>
      <vt:lpstr>What is an Electronic Medical Record (EMR)?</vt:lpstr>
      <vt:lpstr>PowerPoint Presentation</vt:lpstr>
      <vt:lpstr>CORI and SORI</vt:lpstr>
      <vt:lpstr>What are the Overarching Goals and Principles for CORI and SORI?</vt:lpstr>
      <vt:lpstr>PowerPoint Presentation</vt:lpstr>
      <vt:lpstr>What is the Consumer Handbook &amp; Frequently Asked Questions (FAQs)?</vt:lpstr>
      <vt:lpstr>What is the focus of the Consumer and PCA Focused FAQs</vt:lpstr>
      <vt:lpstr>PowerPoint Presentation</vt:lpstr>
      <vt:lpstr>What is the Minimum Age to be a PCA?</vt:lpstr>
      <vt:lpstr>PowerPoint Presentation</vt:lpstr>
      <vt:lpstr>What are the New Hire Process Changes?</vt:lpstr>
      <vt:lpstr>PowerPoint Presentation</vt:lpstr>
      <vt:lpstr>What is an EVV Live-in Exemption?</vt:lpstr>
      <vt:lpstr>PowerPoint Presentation</vt:lpstr>
      <vt:lpstr>What are Difficulty of Care Payments?</vt:lpstr>
      <vt:lpstr>PowerPoint Presentation</vt:lpstr>
      <vt:lpstr>What is the Overtime Wage Deduction?</vt:lpstr>
      <vt:lpstr>PowerPoint Presentation</vt:lpstr>
      <vt:lpstr>What is the Weekly-Hour Limit?</vt:lpstr>
      <vt:lpstr>What are the Overtime Policy Updates?</vt:lpstr>
      <vt:lpstr>What is the Weekly-Hour Limit Compliance Policy?</vt:lpstr>
      <vt:lpstr> What Types of Overtime Authorizations Are Available?</vt:lpstr>
      <vt:lpstr> What Types of Overtime Authorizations Are Available? (cont.)</vt:lpstr>
      <vt:lpstr>Feedback Reminders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Dashboard Alignment Meeting 6/21: Agenda</dc:title>
  <dc:creator>EHS</dc:creator>
  <cp:revision>1</cp:revision>
  <cp:lastPrinted>2018-12-12T21:15:39Z</cp:lastPrinted>
  <dcterms:created xsi:type="dcterms:W3CDTF">2017-06-21T16:47:06Z</dcterms:created>
  <dcterms:modified xsi:type="dcterms:W3CDTF">2025-12-01T17:59:12Z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0x010100B642FC5B8B920D4BB6C445E99411392A</vt:lpwstr>
  </property>
  <property fmtid="{D5CDD505-2E9C-101B-9397-08002B2CF9AE}" pid="3" name="MediaServiceImageTags">
    <vt:lpwstr/>
  </property>
</Properties>
</file>