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3" r:id="rId3"/>
    <p:sldMasterId id="2147483696" r:id="rId4"/>
  </p:sldMasterIdLst>
  <p:notesMasterIdLst>
    <p:notesMasterId r:id="rId25"/>
  </p:notesMasterIdLst>
  <p:handoutMasterIdLst>
    <p:handoutMasterId r:id="rId26"/>
  </p:handoutMasterIdLst>
  <p:sldIdLst>
    <p:sldId id="375" r:id="rId5"/>
    <p:sldId id="2145706923" r:id="rId6"/>
    <p:sldId id="2145706916" r:id="rId7"/>
    <p:sldId id="2145706902" r:id="rId8"/>
    <p:sldId id="2145706900" r:id="rId9"/>
    <p:sldId id="2145706894" r:id="rId10"/>
    <p:sldId id="275" r:id="rId11"/>
    <p:sldId id="276" r:id="rId12"/>
    <p:sldId id="277" r:id="rId13"/>
    <p:sldId id="2145706890" r:id="rId14"/>
    <p:sldId id="2145706934" r:id="rId15"/>
    <p:sldId id="2145706892" r:id="rId16"/>
    <p:sldId id="2145706910" r:id="rId17"/>
    <p:sldId id="2145706911" r:id="rId18"/>
    <p:sldId id="2145706909" r:id="rId19"/>
    <p:sldId id="2145706932" r:id="rId20"/>
    <p:sldId id="2145706933" r:id="rId21"/>
    <p:sldId id="300" r:id="rId22"/>
    <p:sldId id="2145706885" r:id="rId23"/>
    <p:sldId id="2145706906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  <p:cmAuthor id="1" name="Karen" initials="K" lastIdx="2" clrIdx="1"/>
  <p:cmAuthor id="2" name="Stetler, Katie (DPH)" initials="SK(" lastIdx="5" clrIdx="2"/>
  <p:cmAuthor id="3" name="Wood, Ben (DPH)" initials="WB(" lastIdx="6" clrIdx="3"/>
  <p:cmAuthor id="4" name="Tamar Kaim Doniger" initials="TKD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6BB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22" autoAdjust="0"/>
    <p:restoredTop sz="66397" autoAdjust="0"/>
  </p:normalViewPr>
  <p:slideViewPr>
    <p:cSldViewPr snapToGrid="0" snapToObjects="1">
      <p:cViewPr varScale="1">
        <p:scale>
          <a:sx n="65" d="100"/>
          <a:sy n="65" d="100"/>
        </p:scale>
        <p:origin x="-137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1452"/>
    </p:cViewPr>
  </p:sorterViewPr>
  <p:notesViewPr>
    <p:cSldViewPr snapToGrid="0" snapToObjects="1">
      <p:cViewPr varScale="1">
        <p:scale>
          <a:sx n="68" d="100"/>
          <a:sy n="68" d="100"/>
        </p:scale>
        <p:origin x="-3306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EE6C5-4F47-4445-8BCE-B8BE9FB65DE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D0D6-5496-4D9E-81CA-3E43FBC8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0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Notas:</a:t>
            </a:r>
          </a:p>
          <a:p>
            <a:endParaRPr lang="pt-BR" dirty="0" smtClean="0"/>
          </a:p>
          <a:p>
            <a:r>
              <a:rPr lang="pt-BR" dirty="0" smtClean="0"/>
              <a:t>Principais atualizações desde a versão passada (datada de 06/01):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Informações atualizadas</a:t>
            </a:r>
            <a:r>
              <a:rPr lang="pt-BR" baseline="0" dirty="0" smtClean="0"/>
              <a:t> sobre a elegibilidade para a dose de reforço para pessoas que receberam a vacina da Moderna (slide 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541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>
                <a:solidFill>
                  <a:srgbClr val="000000"/>
                </a:solidFill>
                <a:latin typeface="Open Sans" panose="020B0606030504020204" pitchFamily="34" charset="0"/>
              </a:rPr>
              <a:t>Se seu filho apresentar uma reação alérgica grave após receber uma vacina contra a COVID-19, os fornecedores da vacina poderão prestar cuidados rapidamente e ligar para os serviços médicos de emergência, caso necessário.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pt-BR" b="0" i="0">
                <a:solidFill>
                  <a:srgbClr val="000000"/>
                </a:solidFill>
                <a:latin typeface="Open Sans" panose="020B0606030504020204" pitchFamily="34" charset="0"/>
              </a:rPr>
              <a:t>Peça ao profissional de saúde do seu filho orientações sobre usar um analgésico que não seja ácido acetilsalicílico e outras medidas que você pode fazer em casa após o seu filho ser vacinado. </a:t>
            </a:r>
            <a:r>
              <a:rPr lang="pt-BR" i="0">
                <a:solidFill>
                  <a:srgbClr val="000000"/>
                </a:solidFill>
                <a:latin typeface="Open Sans" panose="020B0606030504020204" pitchFamily="34" charset="0"/>
              </a:rPr>
              <a:t>Em geral, o ácido acetilsalicílico </a:t>
            </a:r>
            <a:r>
              <a:rPr lang="pt-BR" b="1" i="0">
                <a:solidFill>
                  <a:srgbClr val="000000"/>
                </a:solidFill>
                <a:latin typeface="Open Sans" panose="020B0606030504020204" pitchFamily="34" charset="0"/>
              </a:rPr>
              <a:t>não é recomendado</a:t>
            </a:r>
            <a:r>
              <a:rPr lang="pt-BR" i="0">
                <a:solidFill>
                  <a:srgbClr val="000000"/>
                </a:solidFill>
                <a:latin typeface="Open Sans" panose="020B0606030504020204" pitchFamily="34" charset="0"/>
              </a:rPr>
              <a:t> para uso em crianças e adolescentes com menos de 18 anos de idade.</a:t>
            </a:r>
            <a:r>
              <a:rPr lang="pt-BR" b="0" i="0">
                <a:solidFill>
                  <a:srgbClr val="000000"/>
                </a:solidFill>
                <a:latin typeface="Open Sans" panose="020B0606030504020204" pitchFamily="34" charset="0"/>
              </a:rPr>
              <a:t> Colocar um pano gelado e úmido no local da injeção pode ajudar no desconforto.</a:t>
            </a:r>
          </a:p>
          <a:p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1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</a:p>
          <a:p>
            <a:r>
              <a:rPr lang="pt-BR"/>
              <a:t/>
            </a:r>
            <a:br>
              <a:rPr lang="pt-BR"/>
            </a:b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2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Embora exista uma chance pequena de que as vacinas contra a COVID-19 possam causar uma reação alérgica grave, isso normalmente aconteceria em alguns minutos a uma hora após receber a vacina.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Sinais de reação alérgica grave podem incluir: </a:t>
            </a:r>
          </a:p>
          <a:p>
            <a:r>
              <a:rPr lang="pt-BR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Dificuldade respiratória </a:t>
            </a:r>
          </a:p>
          <a:p>
            <a:r>
              <a:rPr lang="pt-BR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Inchaço do rosto e garganta </a:t>
            </a:r>
          </a:p>
          <a:p>
            <a:r>
              <a:rPr lang="pt-BR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Batimento cardíaco acelerado </a:t>
            </a:r>
          </a:p>
          <a:p>
            <a:r>
              <a:rPr lang="pt-BR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Erupções cutâneas intensas por todo o corpo </a:t>
            </a:r>
          </a:p>
          <a:p>
            <a:r>
              <a:rPr lang="pt-BR" sz="1200" b="0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Tontura e fraqueza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o seu filho tiver histórico de reações alérgicas, o aplicador da vacina poderá pedir que ele permaneça por mais tempo no local onde foi vacinado para monitoramento subsequente.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8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Fonte:  https://www.cdc.gov/coronavirus/2019-ncov/vaccines/faq-children.html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5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vacinas ensinam nosso sistema imunológico a lutar contra um vírus específico. Elas trabalham com as defesas naturais do seu corpo para desenvolver com segurança imunidade contra uma doença.  Para fazer seu trabalho, a vacina contra a COVID-19 não precisa entrar no núcleo da célula, que é onde está nosso DNA. Isso significa que a vacina nunca interage com nosso DNA de alguma forma e não tem como alterá-lo. </a:t>
            </a:r>
          </a:p>
          <a:p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Ao final do processo, nossos corpos aprendem como se proteger de infecções futuras. Essa resposta imune e a criação de anticorpos é o que nos protege de sermos infectados caso o vírus real entre em nossos corpos. (fonte: </a:t>
            </a:r>
            <a:r>
              <a:rPr lang="pt-BR" sz="12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https://www.cdc.gov/coronavirus/2019-ncov/vaccines/facts.html)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0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pt-BR" sz="180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Observações sobre a Ômicron (fonte:  https://www.cdc.gov/coronavirus/2019-ncov/variants/about-variants.html) </a:t>
            </a:r>
          </a:p>
          <a:p>
            <a:pPr marL="0" marR="0" lvl="0" indent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000000"/>
                </a:solidFill>
                <a:latin typeface="Open Sans" panose="020B0606030504020204" pitchFamily="34" charset="0"/>
              </a:rPr>
              <a:t>Evidências iniciais sugerem que pessoas totalmente vacinadas que se infectam com a variante Ômicron podem espalhar o vírus para outras pessoas.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000000"/>
                </a:solidFill>
                <a:latin typeface="Open Sans" panose="020B0606030504020204" pitchFamily="34" charset="0"/>
              </a:rPr>
              <a:t>A emergência recente da variante Ômicron enfatiza ainda mais a importância da vacinação e doses de reforço.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47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</a:rPr>
              <a:t>Você pode escolher qual vacina de reforço deseja tomar. Algumas pessoas podem preferir o tipo que receberam originalmente, outras podem preferir uma dose de reforço diferente.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41414"/>
                </a:solidFill>
                <a:latin typeface="Noto Sans VF"/>
              </a:rPr>
              <a:t>Os efeitos colaterais após a dose de reforço são semelhantes àqueles após a segunda dose. 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/>
              <a:t>Você ainda é considerado completamente vacinado se não receber uma dose de reforço.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="0" i="0">
                <a:solidFill>
                  <a:srgbClr val="141414"/>
                </a:solidFill>
                <a:latin typeface="Noto Sans VF"/>
              </a:rPr>
              <a:t>Você pode tomar uma vacina contra a COVID-19 e outras vacinas, como vacina contra gripe ou herpes-zóster ao mesmo tempo ou com intervalo de tempo próximo.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Você não precisa de ID ou seguro de saúde e nem mostrar a carteira de vacinação. 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/>
              <a:t>Para respostas a perguntas mais frequentes sobre as doses de reforço, visite: </a:t>
            </a:r>
            <a:r>
              <a:rPr lang="pt-BR" b="1"/>
              <a:t>https://www.mass.gov/info-details/covid-19-booster-frequently-asked-questions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48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Esses métodos aplicam-se também a pessoas que buscam as doses de reforço.</a:t>
            </a: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Linha de Recursos de Agendamento é para pessoas que não podem acessar a internet. Ela está disponível em 100 idiomas. Os representantes têm o mesmo acesso aos agendamentos do website público. Os horários são:</a:t>
            </a:r>
          </a:p>
          <a:p>
            <a:pPr marL="628650" lvl="1" indent="-171450">
              <a:buFontTx/>
              <a:buChar char="-"/>
            </a:pPr>
            <a:r>
              <a:rPr lang="pt-BR" sz="1200">
                <a:ea typeface="Calibri" panose="020F0502020204030204" pitchFamily="34" charset="0"/>
                <a:cs typeface="Times New Roman" panose="02020603050405020304" pitchFamily="18" charset="0"/>
              </a:rPr>
              <a:t>Segunda a quinta-feira das 8h30 às 20h00</a:t>
            </a:r>
          </a:p>
          <a:p>
            <a:pPr marL="628650" lvl="1" indent="-171450">
              <a:buFontTx/>
              <a:buChar char="-"/>
            </a:pPr>
            <a:r>
              <a:rPr lang="pt-BR" sz="1200">
                <a:ea typeface="Calibri" panose="020F0502020204030204" pitchFamily="34" charset="0"/>
                <a:cs typeface="Times New Roman" panose="02020603050405020304" pitchFamily="18" charset="0"/>
              </a:rPr>
              <a:t>Sexta-feira a domingo das 8h30 às 17h00</a:t>
            </a:r>
          </a:p>
          <a:p>
            <a:pPr marL="171450" lvl="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AA723-8E7C-466C-9B48-1A29138547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98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O seguro de saúde (incluindo Medicare e Medicaid) cobrirá os custos da administração da vacina. Traga o cartão do seu seguro de saúde, caso tenha um. Seu seguro será cobrado sem custos para você.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Os profissionais de saúde também podem ser reembolsados pelo governo federal pelo custo de administração da vacina em imigrantes sem documentos.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0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01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0" i="0">
                <a:solidFill>
                  <a:srgbClr val="000000"/>
                </a:solidFill>
                <a:latin typeface="Open Sans"/>
              </a:rPr>
              <a:t>Fontes: 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Open Sans"/>
            </a:endParaRPr>
          </a:p>
          <a:p>
            <a:r>
              <a:rPr lang="pt-BR"/>
              <a:t>https://www.cdc.gov/vaccines/hcp/conversations/understanding-vacc-work.html </a:t>
            </a:r>
          </a:p>
          <a:p>
            <a:endParaRPr lang="en-US" dirty="0"/>
          </a:p>
          <a:p>
            <a:r>
              <a:rPr lang="pt-BR"/>
              <a:t>https://www.cdc.gov/vaccines/vpd/vpd-vac-basics.html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3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Fonte: https://www.cdc.gov/coronavirus/2019-ncov/vaccines/recommendations/children-teens.html </a:t>
            </a:r>
            <a:br>
              <a:rPr lang="pt-BR"/>
            </a:b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6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A vacina da Pfizer é autorizada para pessoas a partir de 5 anos de idade e tem aprovação total para pessoas a partir de 16 anos de idade.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u="none" dirty="0">
              <a:solidFill>
                <a:srgbClr val="00808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800" b="1" u="none">
                <a:solidFill>
                  <a:srgbClr val="008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que significa a vacina da Pfizer contra a COVID-19 ter a aprovação da FDA?</a:t>
            </a:r>
            <a:r>
              <a:rPr lang="pt-BR" sz="1800" u="none">
                <a:solidFill>
                  <a:srgbClr val="008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1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23/08/21, a FDA aprovou a primeira vacina contra a COVID-19. A vacina é conhecida como Vacina da Pfizer contra a COVID-19 e agora será comercializada como Comirnaty, para prevenção da COVID-19 em pessoas a partir de 16 anos de idade.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Comirnaty é a mesma vacina que a vacina da Pfizer.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vacina da Pfizer também está disponível sob autorização de uso emergencial (AUE) para pessoas de 5 a 15 anos de idade e para uma terceira dose para certos indivíduos imunocomprometidos.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Comparada a uma AUE, a aprovação de vacinas pela FDA exige ainda mais dados sobre segurança, fabricação e eficácia por períodos de tempo maiores e inclui dados do mundo real.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1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aprovação completa pela FDA significa que a vacina Comirnaty agora tem o mesmo nível de aprovação de outras vacinas rotineiramente usadas nos EUA, como vacinas para hepatite, sarampo, varicela e poliomielite.</a:t>
            </a:r>
            <a:r>
              <a:rPr lang="pt-BR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Char char=""/>
            </a:pPr>
            <a:r>
              <a:rPr lang="pt-BR" sz="1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vacina da Pfizer contra a COVID-19 foi a primeira vacina a receber autorização emergencial, que é o motivo pelo qual é a primeira a ter dados suficientes para receber a aprovação completa. Isso não quer dizer nada sobre a segurança e eficácia da vacina da Moderna ou Johnson &amp; Johnson.</a:t>
            </a:r>
          </a:p>
          <a:p>
            <a:endParaRPr lang="en-US" dirty="0"/>
          </a:p>
          <a:p>
            <a:r>
              <a:rPr lang="pt-BR" b="1"/>
              <a:t>O que é uma Autorização de Uso Emergencial (AUE)? </a:t>
            </a:r>
          </a:p>
          <a:p>
            <a:r>
              <a:rPr lang="pt-BR"/>
              <a:t>A FDA dos Estados Unidos disponibilizou as vacinas Pfizer, Moderna e Janssen contra a COVID-19 sob um mecanismo emergencial chamado AUE. A AUE é respaldada por uma declaração da Secretaria de Saúde e Serviços Humanos (HHS) de que uma situação existe para justificar o uso emergencial de produtos farmacêuticos durante a pandemia da COVID-19.</a:t>
            </a:r>
          </a:p>
          <a:p>
            <a:endParaRPr lang="en-US" dirty="0"/>
          </a:p>
          <a:p>
            <a:r>
              <a:rPr lang="pt-BR"/>
              <a:t>A FDA pode emitir uma AUE quando certos critérios forem atendidos, o que inclui a não existência de alternativas adequadas, aprovadas e disponíveis. A decisão da FDA também se baseia em evidências científicas que mostram que o produto pode ser eficaz para prevenir a COVID-19 durante a pandemia e que os benefícios conhecidos e potenciais do produto superam os riscos. Todos esses critérios devem ser cumpridos para permitir que o produto seja usado durante a pandemia da COVID-19.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400"/>
              <a:buFont typeface="Symbol" panose="05050102010706020507" pitchFamily="18" charset="2"/>
              <a:buNone/>
            </a:pPr>
            <a:r>
              <a:rPr lang="pt-BR" sz="1800" u="none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Vacina da Pfizer contra a COVID-19 é mais de 90% eficaz na prevenção da COVID-19 em crianças de 5 a 11 anos de idade.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12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0" name="Google Shape;410;p8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r>
              <a:rPr lang="pt-B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Nós compreendemos a importância de sermos abertos e honestos sobre a segurança e desenvolvimento da vacina, especialmente em comunidades que sofreram as consequências do mau tratamento médico.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É importante saber que as vacinas passam por mais testes do que qualquer outro produto farmacêutico.  Antes de uma vacina ser disponibilizada, esta deve passar por desenvolvimento e testes rigorosos. O processo de fabricação é crítico e cada dose deve ser de alta qualidade consistentemente. Adicionalmente, há testes extensivos nos estudos clínicos para comprovar a segurança.  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Fonte: https://www.cdc.gov/coronavirus/2019-ncov/vaccines/safety.html  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11" name="Google Shape;411;p8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9ce8b2f6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79ce8b2f6a_0_5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pt-BR" sz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Segurança é uma prioridade principal, e o monitoramento da segurança das vacinas contra a COVID-19 tem sido o mais intenso e abrangente da história dos EUA. 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28" name="Google Shape;428;g79ce8b2f6a_0_5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8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vacina contra a COVID-19 foi desenvolvida rapidamente, mas com as mesmas etapas de segurança seguidas em todas as outras vacinas. </a:t>
            </a:r>
          </a:p>
          <a:p>
            <a:r>
              <a:rPr lang="pt-BR" sz="1200"/>
              <a:t>As empresas que fabricam vacinas trabalharam rapidamente, pois:</a:t>
            </a:r>
          </a:p>
          <a:p>
            <a:r>
              <a:rPr lang="pt-BR" sz="1200" b="1" i="1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457200" lvl="0" indent="-457200">
              <a:buFont typeface="+mj-lt"/>
              <a:buAutoNum type="arabicPeriod"/>
            </a:pPr>
            <a:r>
              <a:rPr lang="pt-BR" sz="1200" b="1" i="1">
                <a:latin typeface="Calibri" panose="020F0502020204030204" pitchFamily="34" charset="0"/>
                <a:cs typeface="Calibri" panose="020F0502020204030204" pitchFamily="34" charset="0"/>
              </a:rPr>
              <a:t>Já tínhamos informações úteis: </a:t>
            </a:r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O vírus da COVID-19 é parte da família do coronavírus, que tem sido estudada há muito tempo. Os especialistas obtiveram informações importantes de outros surtos de coronavírus que os ajudaram a desenvolver a vacina contra a COVID-19, então não começamos do zero. 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1200" b="1" i="1">
                <a:latin typeface="Calibri" panose="020F0502020204030204" pitchFamily="34" charset="0"/>
                <a:cs typeface="Calibri" panose="020F0502020204030204" pitchFamily="34" charset="0"/>
              </a:rPr>
              <a:t>Os governos financiaram as pesquisas sobre a vacina:</a:t>
            </a:r>
            <a:r>
              <a:rPr lang="pt-BR" sz="1200">
                <a:latin typeface="Calibri" panose="020F0502020204030204" pitchFamily="34" charset="0"/>
                <a:cs typeface="Calibri" panose="020F0502020204030204" pitchFamily="34" charset="0"/>
              </a:rPr>
              <a:t> O governo dos EUA e outros governos investiram muito dinheiro para promover o trabalho das empresas fabricantes de vacinas. Trabalhar em conjunto com outros países também ajudou os pesquisadores a avançarem mais rapidamente.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1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Dezenas de milhares de pessoas participaram de estudos sobre a vacina:</a:t>
            </a:r>
            <a:r>
              <a:rPr lang="pt-B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Estudos da vacina (chamados Estudos Clínicos) foram conduzidos para provar que a vacina é segura e eficaz. Dezenas de milhares de pessoas se inscreveram para os estudos, então as empresas não precisaram perder muito tempo para encontrar voluntários.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pt-BR" sz="1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fabricação aconteceu ao mesmo tempo que os estudos de segurança:</a:t>
            </a:r>
            <a:r>
              <a:rPr lang="pt-BR" sz="1200" b="0" i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As empresas fabricantes de vacinas começaram a fabricar a vacina ao mesmo tempo que os estudos estavam acontecendo, na esperança de que fossem comprovadas como seguras e eficientes. Isso significa que as vacinas estavam prontas para serem distribuídas assim que fossem aprovadas.</a:t>
            </a:r>
          </a:p>
          <a:p>
            <a:pPr marL="457200" lvl="0" indent="-457200">
              <a:buFont typeface="+mj-lt"/>
              <a:buAutoNum type="arabicPeriod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442" name="Google Shape;442;p8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.vml"/><Relationship Id="rId6" Type="http://schemas.openxmlformats.org/officeDocument/2006/relationships/tags" Target="../tags/tag27.xml"/><Relationship Id="rId11" Type="http://schemas.openxmlformats.org/officeDocument/2006/relationships/image" Target="../media/image8.emf"/><Relationship Id="rId5" Type="http://schemas.openxmlformats.org/officeDocument/2006/relationships/tags" Target="../tags/tag26.xml"/><Relationship Id="rId10" Type="http://schemas.openxmlformats.org/officeDocument/2006/relationships/oleObject" Target="../embeddings/oleObject2.bin"/><Relationship Id="rId4" Type="http://schemas.openxmlformats.org/officeDocument/2006/relationships/tags" Target="../tags/tag25.xml"/><Relationship Id="rId9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tags" Target="../tags/tag34.xml"/><Relationship Id="rId11" Type="http://schemas.openxmlformats.org/officeDocument/2006/relationships/image" Target="../media/image8.emf"/><Relationship Id="rId5" Type="http://schemas.openxmlformats.org/officeDocument/2006/relationships/tags" Target="../tags/tag33.xml"/><Relationship Id="rId10" Type="http://schemas.openxmlformats.org/officeDocument/2006/relationships/oleObject" Target="../embeddings/oleObject3.bin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7.emf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oleObject" Target="../embeddings/oleObject4.bin"/><Relationship Id="rId2" Type="http://schemas.openxmlformats.org/officeDocument/2006/relationships/tags" Target="../tags/tag37.xml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40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vmlDrawing" Target="../drawings/vmlDrawing5.vml"/><Relationship Id="rId6" Type="http://schemas.openxmlformats.org/officeDocument/2006/relationships/tags" Target="../tags/tag50.xml"/><Relationship Id="rId11" Type="http://schemas.openxmlformats.org/officeDocument/2006/relationships/image" Target="../media/image8.emf"/><Relationship Id="rId5" Type="http://schemas.openxmlformats.org/officeDocument/2006/relationships/tags" Target="../tags/tag49.xml"/><Relationship Id="rId10" Type="http://schemas.openxmlformats.org/officeDocument/2006/relationships/oleObject" Target="../embeddings/oleObject5.bin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tags" Target="../tags/tag57.xml"/><Relationship Id="rId11" Type="http://schemas.openxmlformats.org/officeDocument/2006/relationships/image" Target="../media/image8.emf"/><Relationship Id="rId5" Type="http://schemas.openxmlformats.org/officeDocument/2006/relationships/tags" Target="../tags/tag56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5.xml"/><Relationship Id="rId9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2" Type="http://schemas.openxmlformats.org/officeDocument/2006/relationships/tags" Target="../tags/tag60.xml"/><Relationship Id="rId1" Type="http://schemas.openxmlformats.org/officeDocument/2006/relationships/vmlDrawing" Target="../drawings/vmlDrawing7.vml"/><Relationship Id="rId6" Type="http://schemas.openxmlformats.org/officeDocument/2006/relationships/tags" Target="../tags/tag64.xml"/><Relationship Id="rId11" Type="http://schemas.openxmlformats.org/officeDocument/2006/relationships/image" Target="../media/image8.emf"/><Relationship Id="rId5" Type="http://schemas.openxmlformats.org/officeDocument/2006/relationships/tags" Target="../tags/tag63.xml"/><Relationship Id="rId10" Type="http://schemas.openxmlformats.org/officeDocument/2006/relationships/oleObject" Target="../embeddings/oleObject7.bin"/><Relationship Id="rId4" Type="http://schemas.openxmlformats.org/officeDocument/2006/relationships/tags" Target="../tags/tag62.xml"/><Relationship Id="rId9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8.emf"/><Relationship Id="rId2" Type="http://schemas.openxmlformats.org/officeDocument/2006/relationships/tags" Target="../tags/tag67.xml"/><Relationship Id="rId1" Type="http://schemas.openxmlformats.org/officeDocument/2006/relationships/vmlDrawing" Target="../drawings/vmlDrawing8.vml"/><Relationship Id="rId6" Type="http://schemas.openxmlformats.org/officeDocument/2006/relationships/tags" Target="../tags/tag71.xml"/><Relationship Id="rId11" Type="http://schemas.openxmlformats.org/officeDocument/2006/relationships/oleObject" Target="../embeddings/oleObject8.bin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3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9.emf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oleObject" Target="../embeddings/oleObject9.bin"/><Relationship Id="rId2" Type="http://schemas.openxmlformats.org/officeDocument/2006/relationships/tags" Target="../tags/tag75.xml"/><Relationship Id="rId1" Type="http://schemas.openxmlformats.org/officeDocument/2006/relationships/vmlDrawing" Target="../drawings/vmlDrawing9.vml"/><Relationship Id="rId6" Type="http://schemas.openxmlformats.org/officeDocument/2006/relationships/tags" Target="../tags/tag7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78.xml"/><Relationship Id="rId10" Type="http://schemas.openxmlformats.org/officeDocument/2006/relationships/tags" Target="../tags/tag83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9.emf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oleObject" Target="../embeddings/oleObject10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0.vml"/><Relationship Id="rId6" Type="http://schemas.openxmlformats.org/officeDocument/2006/relationships/tags" Target="../tags/tag8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8.emf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oleObject" Target="../embeddings/oleObject11.bin"/><Relationship Id="rId2" Type="http://schemas.openxmlformats.org/officeDocument/2006/relationships/tags" Target="../tags/tag9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97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96.xml"/><Relationship Id="rId10" Type="http://schemas.openxmlformats.org/officeDocument/2006/relationships/tags" Target="../tags/tag10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image" Target="../media/image8.emf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oleObject" Target="../embeddings/oleObject12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2.vml"/><Relationship Id="rId6" Type="http://schemas.openxmlformats.org/officeDocument/2006/relationships/tags" Target="../tags/tag106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05.xml"/><Relationship Id="rId10" Type="http://schemas.openxmlformats.org/officeDocument/2006/relationships/tags" Target="../tags/tag110.xml"/><Relationship Id="rId4" Type="http://schemas.openxmlformats.org/officeDocument/2006/relationships/tags" Target="../tags/tag104.xml"/><Relationship Id="rId9" Type="http://schemas.openxmlformats.org/officeDocument/2006/relationships/tags" Target="../tags/tag109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9.emf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114.xm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3" Type="http://schemas.openxmlformats.org/officeDocument/2006/relationships/tags" Target="../tags/tag121.xml"/><Relationship Id="rId7" Type="http://schemas.openxmlformats.org/officeDocument/2006/relationships/tags" Target="../tags/tag125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4.vml"/><Relationship Id="rId6" Type="http://schemas.openxmlformats.org/officeDocument/2006/relationships/tags" Target="../tags/tag124.xml"/><Relationship Id="rId11" Type="http://schemas.openxmlformats.org/officeDocument/2006/relationships/image" Target="../media/image7.emf"/><Relationship Id="rId5" Type="http://schemas.openxmlformats.org/officeDocument/2006/relationships/tags" Target="../tags/tag123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122.xml"/><Relationship Id="rId9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tags" Target="../tags/tag12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15.v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9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image" Target="../media/image8.emf"/><Relationship Id="rId2" Type="http://schemas.openxmlformats.org/officeDocument/2006/relationships/tags" Target="../tags/tag13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6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150th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21" y="15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7642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B8B53-90FF-4B4A-8E39-998C0E15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98DCD7-FE2E-4ED5-91E3-FCACD0BA2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FDC17-09CF-4151-9D91-24370668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E33274-C746-4730-B550-5ABDCA932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B407E-36DF-4E17-9DE8-1A9557F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7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D00E4E-288D-4844-BD96-1CB09ACB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89D781-AD92-424A-89CA-AE7512FD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9E8A40A-BCF2-45E9-ABE8-52F81B2D6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E643A1-836C-4217-A9CC-92209A328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321261-AC99-4E20-84F9-63B0CBB01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65C488-2E7E-4366-966A-2E974780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8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1EFD3-1EF5-467C-9F9A-F992F961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49032D-29D7-4055-A58D-32C818DD3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2F5B48-B437-4764-8A20-C06E433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C23693-01E2-4A43-B18A-708C72CBC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15201AE-B22B-4125-9B7A-9D75D47FA5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CCD42B9-52C6-4FFE-AEEB-A6A7FE0B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943F02-4FAB-4B2E-B1D2-5B657AD19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E52434-DD28-4162-81DD-6EA67C19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23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3BF78-FBCC-45C7-B31D-E4F3C07C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9B67FBE-FC23-4D8D-AC8F-998044E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F6FBE9F-CC87-4F2D-AFB2-A783706E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61D058-1BD7-4174-AA50-5FFF83D1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2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24542A7-C082-4CFA-AA73-33681F1CE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D9DB6BD-DBA1-4A80-907B-D03CAEEF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CBF653-3E4E-4CF4-B628-394E9B46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58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1BED2-26AE-47E3-A613-5EDD32E3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BDF38-40D7-48E2-9014-1D9E59C51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D7AB12-3217-4BD1-8A6F-22EA4D41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293CD9-85FC-4B00-AD61-AB97952B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07B67F-56C9-4D00-9465-4F3E2123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800BB0B-2BA9-4E97-A244-DF9A3155F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F93323-0A85-4290-A635-1BC59E83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B57170-E62F-48B7-9469-4F788733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D10CCC-7279-4D26-A26D-A12C43444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6A7469-F7C0-43A5-BB85-C848BFB0D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4B19B1-55E2-41A7-A28D-00D5C2315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EC9747-F606-42BA-BDB0-CA8D4D021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5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621C0-39E0-44C2-9A9F-9437DEB0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59E6C2-ABFA-4F8B-8826-13D6CD5BF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C34CD8-47B7-43D7-AA30-992C53580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369878-CBF5-4254-9CF4-B90DDE318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C55C78-9714-478D-A579-3DBA4110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53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841A757-A595-43FF-B487-0A2487E64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82295D-F814-474C-82A9-7468458674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3A2CB6-F237-4D9D-934A-7A86B3A5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ABAD40-2D77-4D91-ACF1-97A11C1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7D05F6-F9C5-43F0-9868-4C6F6587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1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3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470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xmlns="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xmlns="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2896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1F9F2487-C04B-4E89-A85F-F145412FF7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1F9F2487-C04B-4E89-A85F-F145412FF7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65956CE3-D200-4AF9-99E3-3BD7CEED13D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4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xmlns="" id="{EC187452-EF26-4A49-8688-4231C110BE03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49486" y="2406303"/>
            <a:ext cx="9983836" cy="52322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340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352FE74A-18F1-4E97-9130-944A69675F90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549485" y="4539678"/>
            <a:ext cx="9981467" cy="2154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Edit date or title/role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xmlns="" id="{FD5DF6FA-4E98-4564-8E2E-E3C01BE738EC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549485" y="3611491"/>
            <a:ext cx="9981467" cy="2462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sz="160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C75C7875-9F5B-4F8C-8843-0F48FA31017B}"/>
              </a:ext>
            </a:extLst>
          </p:cNvPr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7924801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“This deck does not constitute legal, medical, accounting, tax, or other regulated advice, such as professional advice normally provided by licensed or certified practitioners.”</a:t>
            </a:r>
          </a:p>
        </p:txBody>
      </p:sp>
      <p:sp>
        <p:nvSpPr>
          <p:cNvPr id="11" name="Documenttype">
            <a:extLst>
              <a:ext uri="{FF2B5EF4-FFF2-40B4-BE49-F238E27FC236}">
                <a16:creationId xmlns:a16="http://schemas.microsoft.com/office/drawing/2014/main" xmlns="" id="{0B8B8608-922F-4E1E-AED3-C353CE198888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579111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1050" i="1" dirty="0"/>
              <a:t>CONFIDENTIAL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E43528-CD26-468A-9D6D-59D3816B67D2}"/>
              </a:ext>
            </a:extLst>
          </p:cNvPr>
          <p:cNvSpPr txBox="1"/>
          <p:nvPr userDrawn="1"/>
        </p:nvSpPr>
        <p:spPr>
          <a:xfrm>
            <a:off x="11394019" y="6435725"/>
            <a:ext cx="278341" cy="152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fld id="{32AC5E49-6859-42BA-BBE8-CE1F53348EC2}" type="slidenum">
              <a:rPr lang="en-US" sz="1000" b="0" i="0" baseline="0" smtClean="0"/>
              <a:pPr algn="l">
                <a:spcBef>
                  <a:spcPts val="300"/>
                </a:spcBef>
                <a:spcAft>
                  <a:spcPts val="300"/>
                </a:spcAft>
                <a:buNone/>
              </a:pPr>
              <a:t>‹#›</a:t>
            </a:fld>
            <a:endParaRPr lang="en-US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811798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xmlns="" id="{975D1B44-661B-4F7B-B8A0-9C458417D60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933" cy="12700"/>
          </a:xfrm>
          <a:prstGeom prst="octagon">
            <a:avLst/>
          </a:prstGeom>
          <a:noFill/>
          <a:ln w="63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endParaRPr lang="en-US" sz="1600" dirty="0" err="1">
              <a:solidFill>
                <a:schemeClr val="tx1"/>
              </a:solidFill>
            </a:endParaRP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306E269-83F5-4510-A180-109E926BB4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12" imgW="572" imgH="588" progId="TCLayout.ActiveDocument.1">
                  <p:embed/>
                </p:oleObj>
              </mc:Choice>
              <mc:Fallback>
                <p:oleObj name="think-cell Slide" r:id="rId12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306E269-83F5-4510-A180-109E926BB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E6743208-2407-42A5-AA96-0B30899A9CB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3. Subtitle">
            <a:extLst>
              <a:ext uri="{FF2B5EF4-FFF2-40B4-BE49-F238E27FC236}">
                <a16:creationId xmlns:a16="http://schemas.microsoft.com/office/drawing/2014/main" xmlns="" id="{EE021D34-D41C-4EE9-A72D-F8D1E4D69428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525929"/>
            <a:ext cx="1108252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2. Slide Title">
            <a:extLst>
              <a:ext uri="{FF2B5EF4-FFF2-40B4-BE49-F238E27FC236}">
                <a16:creationId xmlns:a16="http://schemas.microsoft.com/office/drawing/2014/main" xmlns="" id="{2A02F3DA-248E-4A50-B54D-BAD18BAB3254}"/>
              </a:ext>
            </a:extLst>
          </p:cNvPr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xmlns="" id="{3D1A1691-03F4-4B0C-8CAB-F8163BA54877}"/>
              </a:ext>
            </a:extLst>
          </p:cNvPr>
          <p:cNvSpPr>
            <a:spLocks noChangeArrowheads="1"/>
          </p:cNvSpPr>
          <p:nvPr userDrawn="1">
            <p:custDataLst>
              <p:tags r:id="rId7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2D9802C1-17F2-4D5F-804F-01991074A31F}"/>
              </a:ext>
            </a:extLst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DDE7FD00-47B4-4101-9C87-415DAC08A938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9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Documenttype">
            <a:extLst>
              <a:ext uri="{FF2B5EF4-FFF2-40B4-BE49-F238E27FC236}">
                <a16:creationId xmlns:a16="http://schemas.microsoft.com/office/drawing/2014/main" xmlns="" id="{335AEFB6-D0FB-42BD-A7D9-B038003F9038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27326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xmlns="" id="{B2D7514F-25FA-4E78-87EA-9310B63155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xmlns="" id="{B2D7514F-25FA-4E78-87EA-9310B63155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A22841F1-1D64-4B85-BE8E-90E9A69032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xmlns="" id="{734B9D0F-511D-4CA0-B397-BC4944905EF5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. Source" hidden="1">
            <a:extLst>
              <a:ext uri="{FF2B5EF4-FFF2-40B4-BE49-F238E27FC236}">
                <a16:creationId xmlns:a16="http://schemas.microsoft.com/office/drawing/2014/main" xmlns="" id="{A8B4F948-0FE2-4D04-9E39-993C069D179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9CB91F29-3E8E-4E50-9B98-43F571F5A08E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9" name="2. Slide Title">
            <a:extLst>
              <a:ext uri="{FF2B5EF4-FFF2-40B4-BE49-F238E27FC236}">
                <a16:creationId xmlns:a16="http://schemas.microsoft.com/office/drawing/2014/main" xmlns="" id="{EEB17CCB-26D9-483F-95BA-B527BFDD8A81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1706565"/>
            <a:ext cx="3813048" cy="677108"/>
          </a:xfrm>
        </p:spPr>
        <p:txBody>
          <a:bodyPr anchor="t">
            <a:sp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ocumenttype">
            <a:extLst>
              <a:ext uri="{FF2B5EF4-FFF2-40B4-BE49-F238E27FC236}">
                <a16:creationId xmlns:a16="http://schemas.microsoft.com/office/drawing/2014/main" xmlns="" id="{0ABC9AF6-5160-4451-8ECE-0567926D2BD3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33275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F2127110-9E20-4E63-ACC1-B73E30E4EF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F2127110-9E20-4E63-ACC1-B73E30E4EF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EFDF5F6E-91B7-43FD-B50F-BF43CDA9D08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xmlns="" id="{C372AF80-95E2-4967-843F-6B78079F3DAC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B107E86E-11CB-41EA-8315-43579BB9C69D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6C43D9FF-C745-43A0-B707-D5AB591FB4E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0" name="2. Slide Title">
            <a:extLst>
              <a:ext uri="{FF2B5EF4-FFF2-40B4-BE49-F238E27FC236}">
                <a16:creationId xmlns:a16="http://schemas.microsoft.com/office/drawing/2014/main" xmlns="" id="{544AA57B-050A-470F-B9D0-A7EB19B84B12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3090450"/>
            <a:ext cx="5065776" cy="677108"/>
          </a:xfrm>
        </p:spPr>
        <p:txBody>
          <a:bodyPr rIns="365760" anchor="ctr">
            <a:noAutofit/>
          </a:bodyPr>
          <a:lstStyle>
            <a:lvl1pPr>
              <a:defRPr>
                <a:ln w="6350" cap="flat">
                  <a:noFill/>
                  <a:miter lim="800000"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xmlns="" id="{D5D9F919-7521-44EA-9A91-4EC8F5D22109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49426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F6E78EB6-BD2E-4D6E-862A-ED6E403B39A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think-cell Slide" r:id="rId10" imgW="592" imgH="591" progId="TCLayout.ActiveDocument.1">
                  <p:embed/>
                </p:oleObj>
              </mc:Choice>
              <mc:Fallback>
                <p:oleObj name="think-cell Slide" r:id="rId10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F6E78EB6-BD2E-4D6E-862A-ED6E403B3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3BAE6BAF-DF7E-4BB6-8200-BAE77C25D76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3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6FE1FF87-A5BB-4972-8F6E-73AA93FD3E6D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5. Source" hidden="1">
            <a:extLst>
              <a:ext uri="{FF2B5EF4-FFF2-40B4-BE49-F238E27FC236}">
                <a16:creationId xmlns:a16="http://schemas.microsoft.com/office/drawing/2014/main" xmlns="" id="{27C40733-AAB6-4B1C-9ABF-846569264BB2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0" name="1. On-page tracker">
            <a:extLst>
              <a:ext uri="{FF2B5EF4-FFF2-40B4-BE49-F238E27FC236}">
                <a16:creationId xmlns:a16="http://schemas.microsoft.com/office/drawing/2014/main" xmlns="" id="{438FBD4B-CFE7-4BEF-A65B-0A0DFEA034F9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1" name="2. Slide Title">
            <a:extLst>
              <a:ext uri="{FF2B5EF4-FFF2-40B4-BE49-F238E27FC236}">
                <a16:creationId xmlns:a16="http://schemas.microsoft.com/office/drawing/2014/main" xmlns="" id="{984AEBFE-694A-4920-8CC4-377AC0DC09A3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54736" y="4919246"/>
            <a:ext cx="11082528" cy="338554"/>
          </a:xfrm>
        </p:spPr>
        <p:txBody>
          <a:bodyPr anchor="b"/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4F0D16F9-FC38-440D-888F-B825EE88DEB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11571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522EA9AE-E627-47C3-91DC-8CA9CDA2B2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11" imgW="592" imgH="591" progId="TCLayout.ActiveDocument.1">
                  <p:embed/>
                </p:oleObj>
              </mc:Choice>
              <mc:Fallback>
                <p:oleObj name="think-cell Slide" r:id="rId11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522EA9AE-E627-47C3-91DC-8CA9CDA2B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A21939BA-D839-448F-8D61-AD5761E2CB6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xmlns="" id="{66AA477A-2870-4EE9-86E9-448D3B9BAF8A}"/>
              </a:ext>
            </a:extLst>
          </p:cNvPr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6C9713CF-4FEA-4739-B0A0-6B196442AEE6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128368CE-BC61-4E6B-9355-7EB40FD8048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DDFB2F31-2EDC-46B3-BDCC-C30160A548A0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1505712" y="3841050"/>
            <a:ext cx="9180576" cy="330796"/>
          </a:xfrm>
        </p:spPr>
        <p:txBody>
          <a:bodyPr anchor="b" anchorCtr="0">
            <a:spAutoFit/>
          </a:bodyPr>
          <a:lstStyle>
            <a:lvl1pPr>
              <a:lnSpc>
                <a:spcPct val="105000"/>
              </a:lnSpc>
              <a:defRPr sz="2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xmlns="" id="{09099F88-5FFB-4FF9-8B62-5EF51181A824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8"/>
            </p:custDataLst>
          </p:nvPr>
        </p:nvSpPr>
        <p:spPr>
          <a:xfrm>
            <a:off x="1505712" y="4284631"/>
            <a:ext cx="9180576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quote source</a:t>
            </a:r>
          </a:p>
        </p:txBody>
      </p:sp>
      <p:sp>
        <p:nvSpPr>
          <p:cNvPr id="9" name="Documenttype">
            <a:extLst>
              <a:ext uri="{FF2B5EF4-FFF2-40B4-BE49-F238E27FC236}">
                <a16:creationId xmlns:a16="http://schemas.microsoft.com/office/drawing/2014/main" xmlns="" id="{5D34B3BD-8BCA-4033-B144-D029D5A61619}"/>
              </a:ext>
            </a:extLst>
          </p:cNvPr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222230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xmlns="" id="{F17934EB-F2F5-451C-8BFA-F1B57B7FE8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xmlns="" id="{F17934EB-F2F5-451C-8BFA-F1B57B7FE8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A2994B40-DF0F-4EE0-8098-73DBD5C3F7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3413760" y="0"/>
            <a:ext cx="8778240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31" name="Slide Number">
            <a:extLst>
              <a:ext uri="{FF2B5EF4-FFF2-40B4-BE49-F238E27FC236}">
                <a16:creationId xmlns:a16="http://schemas.microsoft.com/office/drawing/2014/main" xmlns="" id="{BE2CCBC0-C6F2-40FC-91A9-0C10FE38C173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71220653-0E59-43CC-9608-6D9E9A9A645B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2521119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1C94DE74-BFF3-427D-B1EB-6EC01224A2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8" y="41598"/>
            <a:ext cx="252111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no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3. Subtitle">
            <a:extLst>
              <a:ext uri="{FF2B5EF4-FFF2-40B4-BE49-F238E27FC236}">
                <a16:creationId xmlns:a16="http://schemas.microsoft.com/office/drawing/2014/main" xmlns="" id="{B7EC052A-7EEB-4E98-B92D-8E3E6C89311C}"/>
              </a:ext>
            </a:extLst>
          </p:cNvPr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548218" y="3636553"/>
            <a:ext cx="2521119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2. Slide Title">
            <a:extLst>
              <a:ext uri="{FF2B5EF4-FFF2-40B4-BE49-F238E27FC236}">
                <a16:creationId xmlns:a16="http://schemas.microsoft.com/office/drawing/2014/main" xmlns="" id="{6EDF22DC-CFC6-49A3-985F-D21B951A77A3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48218" y="2502262"/>
            <a:ext cx="2521119" cy="1015663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44C1EF3F-8633-48A1-9E13-6964B8387937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699707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 hidden="1">
            <a:extLst>
              <a:ext uri="{FF2B5EF4-FFF2-40B4-BE49-F238E27FC236}">
                <a16:creationId xmlns:a16="http://schemas.microsoft.com/office/drawing/2014/main" xmlns="" id="{E317DDE9-4510-4ADA-BC78-E96D2459782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4" name="Object 2" hidden="1">
                        <a:extLst>
                          <a:ext uri="{FF2B5EF4-FFF2-40B4-BE49-F238E27FC236}">
                            <a16:creationId xmlns:a16="http://schemas.microsoft.com/office/drawing/2014/main" xmlns="" id="{E317DDE9-4510-4ADA-BC78-E96D245978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 hidden="1">
            <a:extLst>
              <a:ext uri="{FF2B5EF4-FFF2-40B4-BE49-F238E27FC236}">
                <a16:creationId xmlns:a16="http://schemas.microsoft.com/office/drawing/2014/main" xmlns="" id="{30D7698A-7001-41A3-B997-323E2D93DC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xmlns="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blackGray">
          <a:xfrm>
            <a:off x="4364736" y="0"/>
            <a:ext cx="782726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4" name="Slide Number">
            <a:extLst>
              <a:ext uri="{FF2B5EF4-FFF2-40B4-BE49-F238E27FC236}">
                <a16:creationId xmlns:a16="http://schemas.microsoft.com/office/drawing/2014/main" xmlns="" id="{FD54F44A-AA88-4B28-88CB-9DD6BDA16D62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9E8DABE5-6099-4D42-9730-B3FED1A8FD55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3476007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F2D8FBFF-13B8-4394-9AF5-D206F6B8DF0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28C5B63D-E9C7-4AF1-8B9D-DBEF74F2CE5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48218" y="2840816"/>
            <a:ext cx="3476007" cy="677108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C302CFF5-7D13-40E9-B0FB-8BC438F87D7F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48217" y="3636553"/>
            <a:ext cx="3462528" cy="492443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C6F7C55D-688F-462A-99C0-63216457577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478885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AE8063F9-BD79-4AC7-AE37-FA41373B03A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AE8063F9-BD79-4AC7-AE37-FA41373B03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7D5CD0B7-78F0-4D90-8217-39B2ABEF29E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6092952" y="0"/>
            <a:ext cx="609904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xmlns="" id="{189FC83F-F940-442F-8A4B-3FFD875A4CE1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0AB58A89-F6F4-4862-B0B6-9B56563426ED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515918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80C43D9A-8871-4E21-8014-7D0511A34A5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D0AE5B54-AB0E-4484-9346-E286DDC6EE22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5159180" cy="338554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515FD66B-17DF-4FD2-AACA-1776A1723322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5159180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F6423CDC-10C6-4893-AAB3-4DC3BAB587D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13922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71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C874AD5-EF74-4210-B94F-F40285F6D1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12" imgW="592" imgH="591" progId="TCLayout.ActiveDocument.1">
                  <p:embed/>
                </p:oleObj>
              </mc:Choice>
              <mc:Fallback>
                <p:oleObj name="think-cell Slide" r:id="rId12" imgW="592" imgH="591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C874AD5-EF74-4210-B94F-F40285F6D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 hidden="1">
            <a:extLst>
              <a:ext uri="{FF2B5EF4-FFF2-40B4-BE49-F238E27FC236}">
                <a16:creationId xmlns:a16="http://schemas.microsoft.com/office/drawing/2014/main" xmlns="" id="{D1DF5CE8-D561-43C7-AB94-A5D89A58CD8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RectangleLight">
            <a:extLst>
              <a:ext uri="{FF2B5EF4-FFF2-40B4-BE49-F238E27FC236}">
                <a16:creationId xmlns:a16="http://schemas.microsoft.com/office/drawing/2014/main" xmlns="" id="{2365F90A-9CD8-40EE-93CD-2729135A9569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7830312" y="0"/>
            <a:ext cx="4361688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28" name="Slide Number">
            <a:extLst>
              <a:ext uri="{FF2B5EF4-FFF2-40B4-BE49-F238E27FC236}">
                <a16:creationId xmlns:a16="http://schemas.microsoft.com/office/drawing/2014/main" xmlns="" id="{0151F0BA-80A8-4F21-BC61-52898A9C097C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D3CEBF83-E241-4D4D-9783-E5C68CC3AF4E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7" y="6501670"/>
            <a:ext cx="6967303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14B1AC38-9340-4F04-B7F9-727A4C198432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E0989CC3-989C-4053-8FFF-166827696BD9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7" y="173736"/>
            <a:ext cx="6967303" cy="338554"/>
          </a:xfrm>
        </p:spPr>
        <p:txBody>
          <a:bodyPr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74755987-3A66-4AF7-AF0A-FD37AD28002D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7" y="525929"/>
            <a:ext cx="6967303" cy="24622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C494F823-6042-40C6-94CD-0F980C6F2DFA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022442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/4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9F7114D8-6025-4386-BA96-B034FE6B3C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12" imgW="413" imgH="416" progId="TCLayout.ActiveDocument.1">
                  <p:embed/>
                </p:oleObj>
              </mc:Choice>
              <mc:Fallback>
                <p:oleObj name="think-cell Slide" r:id="rId12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9F7114D8-6025-4386-BA96-B034FE6B3C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8CB8AD3-3DED-4C3C-8856-6127F6F359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3" name="RectangleLight">
            <a:extLst>
              <a:ext uri="{FF2B5EF4-FFF2-40B4-BE49-F238E27FC236}">
                <a16:creationId xmlns:a16="http://schemas.microsoft.com/office/drawing/2014/main" xmlns="" id="{A80E2F68-4ED6-42EF-9858-2FE4B1382825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8781416" y="0"/>
            <a:ext cx="3410584" cy="6858000"/>
          </a:xfrm>
          <a:prstGeom prst="rect">
            <a:avLst/>
          </a:prstGeom>
          <a:solidFill>
            <a:srgbClr val="DBE3F9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0F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">
            <a:extLst>
              <a:ext uri="{FF2B5EF4-FFF2-40B4-BE49-F238E27FC236}">
                <a16:creationId xmlns:a16="http://schemas.microsoft.com/office/drawing/2014/main" xmlns="" id="{C0F3E7B1-38C8-4558-A8C6-99F73B7D438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5. Source" hidden="1">
            <a:extLst>
              <a:ext uri="{FF2B5EF4-FFF2-40B4-BE49-F238E27FC236}">
                <a16:creationId xmlns:a16="http://schemas.microsoft.com/office/drawing/2014/main" xmlns="" id="{4E3119B5-3D7F-4B88-8761-E5447BB52B0A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54735" y="6501670"/>
            <a:ext cx="7924800" cy="12311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noProof="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xmlns="" id="{82B2936D-0579-49C0-B9F2-C28424031296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12" name="2. Slide Title">
            <a:extLst>
              <a:ext uri="{FF2B5EF4-FFF2-40B4-BE49-F238E27FC236}">
                <a16:creationId xmlns:a16="http://schemas.microsoft.com/office/drawing/2014/main" xmlns="" id="{126BA874-D683-4AD6-9136-C6CB0A000745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54736" y="173736"/>
            <a:ext cx="7924800" cy="338554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3. Subtitle">
            <a:extLst>
              <a:ext uri="{FF2B5EF4-FFF2-40B4-BE49-F238E27FC236}">
                <a16:creationId xmlns:a16="http://schemas.microsoft.com/office/drawing/2014/main" xmlns="" id="{014A53DA-65EF-4EBF-B2CC-035C915C32E5}"/>
              </a:ext>
            </a:extLst>
          </p:cNvPr>
          <p:cNvSpPr>
            <a:spLocks noGrp="1"/>
          </p:cNvSpPr>
          <p:nvPr>
            <p:ph type="subTitle" idx="1"/>
            <p:custDataLst>
              <p:tags r:id="rId9"/>
            </p:custDataLst>
          </p:nvPr>
        </p:nvSpPr>
        <p:spPr>
          <a:xfrm>
            <a:off x="554736" y="525929"/>
            <a:ext cx="7924800" cy="2462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60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ocumenttype">
            <a:extLst>
              <a:ext uri="{FF2B5EF4-FFF2-40B4-BE49-F238E27FC236}">
                <a16:creationId xmlns:a16="http://schemas.microsoft.com/office/drawing/2014/main" xmlns="" id="{4BA71C2D-8769-4A52-BEB4-7C780187BFA1}"/>
              </a:ext>
            </a:extLst>
          </p:cNvPr>
          <p:cNvSpPr txBox="1">
            <a:spLocks/>
          </p:cNvSpPr>
          <p:nvPr userDrawn="1">
            <p:custDataLst>
              <p:tags r:id="rId10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11282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B36C25-3154-4643-A5D1-40C663C761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10" imgW="572" imgH="588" progId="TCLayout.ActiveDocument.1">
                  <p:embed/>
                </p:oleObj>
              </mc:Choice>
              <mc:Fallback>
                <p:oleObj name="think-cell Slide" r:id="rId10" imgW="572" imgH="588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xmlns="" id="{3AB36C25-3154-4643-A5D1-40C663C761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E261CA95-BAC8-4094-B77C-B413C63AA4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2. Slide Title">
            <a:extLst>
              <a:ext uri="{FF2B5EF4-FFF2-40B4-BE49-F238E27FC236}">
                <a16:creationId xmlns:a16="http://schemas.microsoft.com/office/drawing/2014/main" xmlns="" id="{6C3D89FC-A4B9-4683-B64F-B0644150274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3736"/>
            <a:ext cx="11082528" cy="33855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">
            <a:extLst>
              <a:ext uri="{FF2B5EF4-FFF2-40B4-BE49-F238E27FC236}">
                <a16:creationId xmlns:a16="http://schemas.microsoft.com/office/drawing/2014/main" xmlns="" id="{F5AB69F0-0252-4F2C-9F5C-D4F8BF35BCBE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marL="0" algn="r" defTabSz="458047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marL="0" algn="r" defTabSz="458047" rtl="0" eaLnBrk="1" fontAlgn="auto" latinLnBrk="0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5. Source" hidden="1">
            <a:extLst>
              <a:ext uri="{FF2B5EF4-FFF2-40B4-BE49-F238E27FC236}">
                <a16:creationId xmlns:a16="http://schemas.microsoft.com/office/drawing/2014/main" xmlns="" id="{E3C08BE2-DFA5-4DF3-81CF-C757EBD94F23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2" name="1. On-page tracker">
            <a:extLst>
              <a:ext uri="{FF2B5EF4-FFF2-40B4-BE49-F238E27FC236}">
                <a16:creationId xmlns:a16="http://schemas.microsoft.com/office/drawing/2014/main" xmlns="" id="{7765112B-94E4-48E7-B473-F1F8C57D1D83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8" name="Documenttype">
            <a:extLst>
              <a:ext uri="{FF2B5EF4-FFF2-40B4-BE49-F238E27FC236}">
                <a16:creationId xmlns:a16="http://schemas.microsoft.com/office/drawing/2014/main" xmlns="" id="{5B035A1A-50B6-45E3-9869-D14473D397AB}"/>
              </a:ext>
            </a:extLst>
          </p:cNvPr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22806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45F7C92-D5CD-4EDC-B5FB-B32BFADF4A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B45F7C92-D5CD-4EDC-B5FB-B32BFADF4A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">
            <a:extLst>
              <a:ext uri="{FF2B5EF4-FFF2-40B4-BE49-F238E27FC236}">
                <a16:creationId xmlns:a16="http://schemas.microsoft.com/office/drawing/2014/main" xmlns="" id="{E008B892-7EEF-40A7-8714-CA703035E127}"/>
              </a:ext>
            </a:extLst>
          </p:cNvPr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ltGray">
          <a:xfrm>
            <a:off x="11301984" y="6501670"/>
            <a:ext cx="325501" cy="1231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458047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8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458047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5. Source" hidden="1">
            <a:extLst>
              <a:ext uri="{FF2B5EF4-FFF2-40B4-BE49-F238E27FC236}">
                <a16:creationId xmlns:a16="http://schemas.microsoft.com/office/drawing/2014/main" xmlns="" id="{0047C437-9378-4088-A289-F201ABA447D1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8" name="1. On-page tracker">
            <a:extLst>
              <a:ext uri="{FF2B5EF4-FFF2-40B4-BE49-F238E27FC236}">
                <a16:creationId xmlns:a16="http://schemas.microsoft.com/office/drawing/2014/main" xmlns="" id="{33AE1560-579C-459C-A40A-D7865DE59B15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554736" y="41598"/>
            <a:ext cx="3687064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/>
            <a:r>
              <a:rPr lang="en-US" dirty="0"/>
              <a:t>Add tracker</a:t>
            </a:r>
          </a:p>
        </p:txBody>
      </p:sp>
      <p:sp>
        <p:nvSpPr>
          <p:cNvPr id="6" name="Documenttype">
            <a:extLst>
              <a:ext uri="{FF2B5EF4-FFF2-40B4-BE49-F238E27FC236}">
                <a16:creationId xmlns:a16="http://schemas.microsoft.com/office/drawing/2014/main" xmlns="" id="{49991C03-7F48-47F1-B3A9-19D7D1A4653F}"/>
              </a:ext>
            </a:extLst>
          </p:cNvPr>
          <p:cNvSpPr txBox="1">
            <a:spLocks/>
          </p:cNvSpPr>
          <p:nvPr userDrawn="1">
            <p:custDataLst>
              <p:tags r:id="rId6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2305392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hidden="1">
            <a:extLst>
              <a:ext uri="{FF2B5EF4-FFF2-40B4-BE49-F238E27FC236}">
                <a16:creationId xmlns:a16="http://schemas.microsoft.com/office/drawing/2014/main" xmlns="" id="{1C6EC4AA-6C84-4EF6-AF4D-BE24FEED67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6" imgW="592" imgH="591" progId="TCLayout.ActiveDocument.1">
                  <p:embed/>
                </p:oleObj>
              </mc:Choice>
              <mc:Fallback>
                <p:oleObj name="think-cell Slide" r:id="rId6" imgW="592" imgH="591" progId="TCLayout.ActiveDocument.1">
                  <p:embed/>
                  <p:pic>
                    <p:nvPicPr>
                      <p:cNvPr id="2" name="Object 2" hidden="1">
                        <a:extLst>
                          <a:ext uri="{FF2B5EF4-FFF2-40B4-BE49-F238E27FC236}">
                            <a16:creationId xmlns:a16="http://schemas.microsoft.com/office/drawing/2014/main" xmlns="" id="{1C6EC4AA-6C84-4EF6-AF4D-BE24FEED67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5. Source" hidden="1">
            <a:extLst>
              <a:ext uri="{FF2B5EF4-FFF2-40B4-BE49-F238E27FC236}">
                <a16:creationId xmlns:a16="http://schemas.microsoft.com/office/drawing/2014/main" xmlns="" id="{E4946286-E3E6-424F-8C6C-3D00E8A0D3D0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54737" y="6501670"/>
            <a:ext cx="6469209" cy="123111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4" name="Documenttype">
            <a:extLst>
              <a:ext uri="{FF2B5EF4-FFF2-40B4-BE49-F238E27FC236}">
                <a16:creationId xmlns:a16="http://schemas.microsoft.com/office/drawing/2014/main" xmlns="" id="{3925F7DB-235B-4011-96E3-49D4B5E6FEEF}"/>
              </a:ext>
            </a:extLst>
          </p:cNvPr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3917980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F83F29-890E-466D-B3C1-AB5022B7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13D292-91ED-4336-8E66-F27B2FF9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205850-3431-42F9-B04B-4E21EEDCD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19A7-4256-4AB7-A86A-4534FE17468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00AFB6-042F-4F07-8DD2-7FF1DFA8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761DE-742E-4BB8-921A-D9223596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FC1DB-3780-4B41-B9AB-3ECF7C4AB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733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6"/>
            <a:ext cx="12192000" cy="1144121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5" y="283853"/>
            <a:ext cx="10423375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612BE03-D243-41B4-AFEA-AC1446BA1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801" y="36383"/>
            <a:ext cx="1343467" cy="10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1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4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148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-110836" y="18031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49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3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1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C11C5B4-7BBB-FC41-86C0-AAB19811817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8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1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57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598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134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31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530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0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99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68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803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0368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20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ty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9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3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99027F3-96A1-F54F-89E8-F47E6B10DE1B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xmlns="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5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ty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25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 Thank You Slide : Traditional Logo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CC38585-9175-5F41-B983-E626A8B41D81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xmlns="" id="{046DACA1-5854-FE4E-B523-7C1C85892163}"/>
              </a:ext>
            </a:extLst>
          </p:cNvPr>
          <p:cNvSpPr/>
          <p:nvPr userDrawn="1"/>
        </p:nvSpPr>
        <p:spPr>
          <a:xfrm>
            <a:off x="-1707848" y="791683"/>
            <a:ext cx="193647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57BF16A-46A2-2C4D-B679-429BA6325698}"/>
              </a:ext>
            </a:extLst>
          </p:cNvPr>
          <p:cNvSpPr txBox="1"/>
          <p:nvPr userDrawn="1"/>
        </p:nvSpPr>
        <p:spPr>
          <a:xfrm>
            <a:off x="1768634" y="173767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761AAA9F-9A39-9A4E-BFBD-0A487B5455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233425"/>
            <a:ext cx="1247157" cy="125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910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 with D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5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3E049E-FD56-F54C-8BAD-BC944A51238B}"/>
              </a:ext>
            </a:extLst>
          </p:cNvPr>
          <p:cNvSpPr txBox="1"/>
          <p:nvPr userDrawn="1"/>
        </p:nvSpPr>
        <p:spPr>
          <a:xfrm>
            <a:off x="721905" y="293879"/>
            <a:ext cx="70866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Connect with DPH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33" y="6492502"/>
            <a:ext cx="27364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xmlns="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42" y="6510528"/>
            <a:ext cx="3816489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xmlns="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5" y="1353783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xmlns="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10" y="2423785"/>
            <a:ext cx="83820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5FDECC-88AB-4247-9773-F39572AE3242}"/>
              </a:ext>
            </a:extLst>
          </p:cNvPr>
          <p:cNvSpPr/>
          <p:nvPr userDrawn="1"/>
        </p:nvSpPr>
        <p:spPr>
          <a:xfrm>
            <a:off x="2423333" y="1401900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/>
              <a:t>@</a:t>
            </a:r>
            <a:r>
              <a:rPr lang="en-US" sz="3600" dirty="0" err="1"/>
              <a:t>MassDPH</a:t>
            </a:r>
            <a:endParaRPr lang="en-US" sz="3600" dirty="0"/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Massachusetts Department of Public 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DPH blog</a:t>
            </a:r>
          </a:p>
          <a:p>
            <a:pPr fontAlgn="base"/>
            <a:r>
              <a:rPr lang="en-US" sz="2800" dirty="0"/>
              <a:t>https://blog.mass.gov/publichealth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dirty="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xmlns="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53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5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1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6A18F-96AB-43CC-8EC0-FED81EB72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2E8258-D338-4873-A42C-15AE08E7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260C7B-999C-4622-B92F-4E6761F4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7EC8D5-B73E-41C3-B5E5-0640435D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1B5B00-D104-4381-A095-47BDC8FE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9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FF011-CC1A-495D-BBFA-DC383FD3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2108E-88F9-4C72-91F5-B708F8FCE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206C42-6380-48CE-A80C-D03697C50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2BB2EB-0E36-4911-89F5-D612CC70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848B3-D757-40D1-953B-2E0B988E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4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ags" Target="../tags/tag6.xml"/><Relationship Id="rId39" Type="http://schemas.openxmlformats.org/officeDocument/2006/relationships/tags" Target="../tags/tag19.xml"/><Relationship Id="rId21" Type="http://schemas.openxmlformats.org/officeDocument/2006/relationships/tags" Target="../tags/tag1.xml"/><Relationship Id="rId34" Type="http://schemas.openxmlformats.org/officeDocument/2006/relationships/tags" Target="../tags/tag14.xml"/><Relationship Id="rId42" Type="http://schemas.openxmlformats.org/officeDocument/2006/relationships/tags" Target="../tags/tag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vmlDrawing" Target="../drawings/vmlDrawing1.vml"/><Relationship Id="rId29" Type="http://schemas.openxmlformats.org/officeDocument/2006/relationships/tags" Target="../tags/tag9.xml"/><Relationship Id="rId41" Type="http://schemas.openxmlformats.org/officeDocument/2006/relationships/tags" Target="../tags/tag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tags" Target="../tags/tag4.xml"/><Relationship Id="rId32" Type="http://schemas.openxmlformats.org/officeDocument/2006/relationships/tags" Target="../tags/tag12.xml"/><Relationship Id="rId37" Type="http://schemas.openxmlformats.org/officeDocument/2006/relationships/tags" Target="../tags/tag17.xml"/><Relationship Id="rId40" Type="http://schemas.openxmlformats.org/officeDocument/2006/relationships/tags" Target="../tags/tag2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ags" Target="../tags/tag3.xml"/><Relationship Id="rId28" Type="http://schemas.openxmlformats.org/officeDocument/2006/relationships/tags" Target="../tags/tag8.xml"/><Relationship Id="rId36" Type="http://schemas.openxmlformats.org/officeDocument/2006/relationships/tags" Target="../tags/tag16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31" Type="http://schemas.openxmlformats.org/officeDocument/2006/relationships/tags" Target="../tags/tag11.xml"/><Relationship Id="rId44" Type="http://schemas.openxmlformats.org/officeDocument/2006/relationships/image" Target="../media/image7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ags" Target="../tags/tag2.xml"/><Relationship Id="rId27" Type="http://schemas.openxmlformats.org/officeDocument/2006/relationships/tags" Target="../tags/tag7.xml"/><Relationship Id="rId30" Type="http://schemas.openxmlformats.org/officeDocument/2006/relationships/tags" Target="../tags/tag10.xml"/><Relationship Id="rId35" Type="http://schemas.openxmlformats.org/officeDocument/2006/relationships/tags" Target="../tags/tag1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tags" Target="../tags/tag5.xml"/><Relationship Id="rId33" Type="http://schemas.openxmlformats.org/officeDocument/2006/relationships/tags" Target="../tags/tag13.xml"/><Relationship Id="rId38" Type="http://schemas.openxmlformats.org/officeDocument/2006/relationships/tags" Target="../tags/tag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3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3" r:id="rId5"/>
    <p:sldLayoutId id="2147483654" r:id="rId6"/>
    <p:sldLayoutId id="214748371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3F9210B-0E8C-470C-9AFE-A631E695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F93E87-097B-4EFB-ABCE-45DD2E37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706769-5B30-4D57-AFE5-C4376BCED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C15E-ECE1-4EE5-BF79-E8136BD6249D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21EC83-0752-48B2-B11C-CEF1989C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2E234A-7979-40C5-8FAE-CAE98B8973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7FF46-D652-4521-999E-0D1F40D8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 hidden="1">
            <a:extLst>
              <a:ext uri="{FF2B5EF4-FFF2-40B4-BE49-F238E27FC236}">
                <a16:creationId xmlns:a16="http://schemas.microsoft.com/office/drawing/2014/main" xmlns="" id="{8963AA3D-EFA3-4938-9D41-C8DDC03F78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3" imgW="572" imgH="588" progId="TCLayout.ActiveDocument.1">
                  <p:embed/>
                </p:oleObj>
              </mc:Choice>
              <mc:Fallback>
                <p:oleObj name="think-cell Slide" r:id="rId43" imgW="572" imgH="588" progId="TCLayout.ActiveDocument.1">
                  <p:embed/>
                  <p:pic>
                    <p:nvPicPr>
                      <p:cNvPr id="5" name="Object 2" hidden="1">
                        <a:extLst>
                          <a:ext uri="{FF2B5EF4-FFF2-40B4-BE49-F238E27FC236}">
                            <a16:creationId xmlns:a16="http://schemas.microsoft.com/office/drawing/2014/main" xmlns="" id="{8963AA3D-EFA3-4938-9D41-C8DDC03F78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 hidden="1">
            <a:extLst>
              <a:ext uri="{FF2B5EF4-FFF2-40B4-BE49-F238E27FC236}">
                <a16:creationId xmlns:a16="http://schemas.microsoft.com/office/drawing/2014/main" xmlns="" id="{C4A855FC-965A-4859-83A9-629E80C693BF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211667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2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2" name="4. Footnote" hidden="1">
            <a:extLst>
              <a:ext uri="{FF2B5EF4-FFF2-40B4-BE49-F238E27FC236}">
                <a16:creationId xmlns:a16="http://schemas.microsoft.com/office/drawing/2014/main" xmlns="" id="{06E07A66-B8BA-42E8-A0F6-6B0251CAA48E}"/>
              </a:ext>
            </a:extLst>
          </p:cNvPr>
          <p:cNvSpPr txBox="1"/>
          <p:nvPr userDrawn="1">
            <p:custDataLst>
              <p:tags r:id="rId23"/>
            </p:custDataLst>
          </p:nvPr>
        </p:nvSpPr>
        <p:spPr>
          <a:xfrm>
            <a:off x="548640" y="6274555"/>
            <a:ext cx="11082528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>
            <a:defPPr>
              <a:defRPr lang="en-US"/>
            </a:defPPr>
            <a:lvl1pPr marL="203200" marR="0" lvl="0" indent="-21272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cs typeface="Arial" panose="020B0604020202020204" pitchFamily="34" charset="0"/>
              </a:defRPr>
            </a:lvl1pPr>
          </a:lstStyle>
          <a:p>
            <a:pPr lvl="0"/>
            <a:r>
              <a:rPr lang="en-US" sz="800" dirty="0"/>
              <a:t>Footnote</a:t>
            </a:r>
          </a:p>
        </p:txBody>
      </p:sp>
      <p:sp>
        <p:nvSpPr>
          <p:cNvPr id="2" name="2. Slide Title">
            <a:extLst>
              <a:ext uri="{FF2B5EF4-FFF2-40B4-BE49-F238E27FC236}">
                <a16:creationId xmlns:a16="http://schemas.microsoft.com/office/drawing/2014/main" xmlns="" id="{BAD3E984-2EF2-43CD-BB0E-16A737B99040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54736" y="173736"/>
            <a:ext cx="11082528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3" name="Grid" hidden="1">
            <a:extLst>
              <a:ext uri="{FF2B5EF4-FFF2-40B4-BE49-F238E27FC236}">
                <a16:creationId xmlns:a16="http://schemas.microsoft.com/office/drawing/2014/main" xmlns="" id="{564EB9F6-AC04-42ED-9CB6-6D01335D9982}"/>
              </a:ext>
            </a:extLst>
          </p:cNvPr>
          <p:cNvGrpSpPr/>
          <p:nvPr userDrawn="1">
            <p:custDataLst>
              <p:tags r:id="rId25"/>
            </p:custDataLst>
          </p:nvPr>
        </p:nvGrpSpPr>
        <p:grpSpPr bwMode="blackGray">
          <a:xfrm>
            <a:off x="2" y="0"/>
            <a:ext cx="12190476" cy="6858000"/>
            <a:chOff x="0" y="0"/>
            <a:chExt cx="12190476" cy="6858000"/>
          </a:xfrm>
        </p:grpSpPr>
        <p:sp>
          <p:nvSpPr>
            <p:cNvPr id="55" name="slide margin">
              <a:extLst>
                <a:ext uri="{FF2B5EF4-FFF2-40B4-BE49-F238E27FC236}">
                  <a16:creationId xmlns:a16="http://schemas.microsoft.com/office/drawing/2014/main" xmlns="" id="{F5DBB269-56D9-4200-9112-12E14BA26FC3}"/>
                </a:ext>
              </a:extLst>
            </p:cNvPr>
            <p:cNvSpPr/>
            <p:nvPr/>
          </p:nvSpPr>
          <p:spPr bwMode="blackGray">
            <a:xfrm>
              <a:off x="1524" y="0"/>
              <a:ext cx="12188952" cy="6858000"/>
            </a:xfrm>
            <a:custGeom>
              <a:avLst/>
              <a:gdLst>
                <a:gd name="connsiteX0" fmla="*/ 551868 w 12188952"/>
                <a:gd name="connsiteY0" fmla="*/ 1709928 h 6858000"/>
                <a:gd name="connsiteX1" fmla="*/ 551868 w 12188952"/>
                <a:gd name="connsiteY1" fmla="*/ 6217920 h 6858000"/>
                <a:gd name="connsiteX2" fmla="*/ 11636196 w 12188952"/>
                <a:gd name="connsiteY2" fmla="*/ 6217920 h 6858000"/>
                <a:gd name="connsiteX3" fmla="*/ 11636196 w 12188952"/>
                <a:gd name="connsiteY3" fmla="*/ 1709928 h 6858000"/>
                <a:gd name="connsiteX4" fmla="*/ 0 w 12188952"/>
                <a:gd name="connsiteY4" fmla="*/ 0 h 6858000"/>
                <a:gd name="connsiteX5" fmla="*/ 12188952 w 12188952"/>
                <a:gd name="connsiteY5" fmla="*/ 0 h 6858000"/>
                <a:gd name="connsiteX6" fmla="*/ 12188952 w 12188952"/>
                <a:gd name="connsiteY6" fmla="*/ 6858000 h 6858000"/>
                <a:gd name="connsiteX7" fmla="*/ 0 w 12188952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88952" h="6858000">
                  <a:moveTo>
                    <a:pt x="551868" y="1709928"/>
                  </a:moveTo>
                  <a:lnTo>
                    <a:pt x="551868" y="6217920"/>
                  </a:lnTo>
                  <a:lnTo>
                    <a:pt x="11636196" y="6217920"/>
                  </a:lnTo>
                  <a:lnTo>
                    <a:pt x="11636196" y="1709928"/>
                  </a:lnTo>
                  <a:close/>
                  <a:moveTo>
                    <a:pt x="0" y="0"/>
                  </a:moveTo>
                  <a:lnTo>
                    <a:pt x="12188952" y="0"/>
                  </a:lnTo>
                  <a:lnTo>
                    <a:pt x="1218895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0000">
                <a:alpha val="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 err="1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C7A4F8EE-DD16-44D6-8659-4BC61E1C4968}"/>
                </a:ext>
              </a:extLst>
            </p:cNvPr>
            <p:cNvCxnSpPr/>
            <p:nvPr/>
          </p:nvCxnSpPr>
          <p:spPr bwMode="blackGray">
            <a:xfrm>
              <a:off x="85946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A20FAAC0-CCE6-4BC5-A835-E805E4CFE84B}"/>
                </a:ext>
              </a:extLst>
            </p:cNvPr>
            <p:cNvCxnSpPr/>
            <p:nvPr/>
          </p:nvCxnSpPr>
          <p:spPr bwMode="blackGray">
            <a:xfrm>
              <a:off x="1133254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FCE62967-F8DD-442A-A2C7-5EC8AB9FE8CE}"/>
                </a:ext>
              </a:extLst>
            </p:cNvPr>
            <p:cNvCxnSpPr/>
            <p:nvPr/>
          </p:nvCxnSpPr>
          <p:spPr bwMode="blackGray">
            <a:xfrm>
              <a:off x="1811559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8D8E0C4-F713-47B9-9258-FCC3EF4AC2D3}"/>
                </a:ext>
              </a:extLst>
            </p:cNvPr>
            <p:cNvCxnSpPr/>
            <p:nvPr/>
          </p:nvCxnSpPr>
          <p:spPr bwMode="blackGray">
            <a:xfrm>
              <a:off x="2763658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9209D019-80C7-44F7-B340-FDC6CF76FDFE}"/>
                </a:ext>
              </a:extLst>
            </p:cNvPr>
            <p:cNvCxnSpPr/>
            <p:nvPr/>
          </p:nvCxnSpPr>
          <p:spPr bwMode="blackGray">
            <a:xfrm>
              <a:off x="3715757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B6FCE71-887F-4F0B-ACCD-6CFCD13E12A8}"/>
                </a:ext>
              </a:extLst>
            </p:cNvPr>
            <p:cNvCxnSpPr/>
            <p:nvPr/>
          </p:nvCxnSpPr>
          <p:spPr bwMode="blackGray">
            <a:xfrm>
              <a:off x="4667856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F25852E5-79E9-4D30-89F2-E8E3C7A8A8D3}"/>
                </a:ext>
              </a:extLst>
            </p:cNvPr>
            <p:cNvCxnSpPr/>
            <p:nvPr/>
          </p:nvCxnSpPr>
          <p:spPr bwMode="blackGray">
            <a:xfrm>
              <a:off x="5619955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21894E67-6006-4C83-BBB3-824E5C6CAE33}"/>
                </a:ext>
              </a:extLst>
            </p:cNvPr>
            <p:cNvCxnSpPr/>
            <p:nvPr/>
          </p:nvCxnSpPr>
          <p:spPr bwMode="blackGray">
            <a:xfrm>
              <a:off x="6572054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88B05A6-707C-49A0-B29E-A54224F6D77E}"/>
                </a:ext>
              </a:extLst>
            </p:cNvPr>
            <p:cNvCxnSpPr/>
            <p:nvPr/>
          </p:nvCxnSpPr>
          <p:spPr bwMode="blackGray">
            <a:xfrm>
              <a:off x="7524153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56D036E9-E68E-45AC-88B1-3889BA9AC140}"/>
                </a:ext>
              </a:extLst>
            </p:cNvPr>
            <p:cNvCxnSpPr/>
            <p:nvPr/>
          </p:nvCxnSpPr>
          <p:spPr bwMode="blackGray">
            <a:xfrm>
              <a:off x="8476252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228A5C01-418B-415F-ACE4-12657A25C674}"/>
                </a:ext>
              </a:extLst>
            </p:cNvPr>
            <p:cNvCxnSpPr/>
            <p:nvPr/>
          </p:nvCxnSpPr>
          <p:spPr bwMode="blackGray">
            <a:xfrm>
              <a:off x="9428351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2CD3EFBD-902E-4760-89FE-386EC5FAB5DD}"/>
                </a:ext>
              </a:extLst>
            </p:cNvPr>
            <p:cNvCxnSpPr/>
            <p:nvPr/>
          </p:nvCxnSpPr>
          <p:spPr bwMode="blackGray">
            <a:xfrm>
              <a:off x="10380450" y="0"/>
              <a:ext cx="0" cy="6858000"/>
            </a:xfrm>
            <a:prstGeom prst="line">
              <a:avLst/>
            </a:prstGeom>
            <a:ln>
              <a:solidFill>
                <a:srgbClr val="19D3C5">
                  <a:alpha val="40000"/>
                </a:srgb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86E80E37-4393-4509-A7F8-81796082DBE6}"/>
                </a:ext>
              </a:extLst>
            </p:cNvPr>
            <p:cNvSpPr/>
            <p:nvPr/>
          </p:nvSpPr>
          <p:spPr bwMode="blackGray">
            <a:xfrm>
              <a:off x="152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88B6547D-77F2-421A-BE02-C2FE626088A2}"/>
                </a:ext>
              </a:extLst>
            </p:cNvPr>
            <p:cNvSpPr/>
            <p:nvPr/>
          </p:nvSpPr>
          <p:spPr bwMode="blackGray">
            <a:xfrm>
              <a:off x="1167385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3092C087-1CB5-40EB-AAE7-4F62179E5B3D}"/>
                </a:ext>
              </a:extLst>
            </p:cNvPr>
            <p:cNvSpPr/>
            <p:nvPr/>
          </p:nvSpPr>
          <p:spPr bwMode="blackGray">
            <a:xfrm>
              <a:off x="2119484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170C581B-2D28-48E7-9BF1-F773AD6A082F}"/>
                </a:ext>
              </a:extLst>
            </p:cNvPr>
            <p:cNvSpPr/>
            <p:nvPr/>
          </p:nvSpPr>
          <p:spPr bwMode="blackGray">
            <a:xfrm>
              <a:off x="3071583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5DE51E3-D897-4994-9418-E8C2DE782A3A}"/>
                </a:ext>
              </a:extLst>
            </p:cNvPr>
            <p:cNvSpPr/>
            <p:nvPr/>
          </p:nvSpPr>
          <p:spPr bwMode="blackGray">
            <a:xfrm>
              <a:off x="4023681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D9B6F9F-FA16-4594-8B72-43FF5F17F7FC}"/>
                </a:ext>
              </a:extLst>
            </p:cNvPr>
            <p:cNvSpPr/>
            <p:nvPr/>
          </p:nvSpPr>
          <p:spPr bwMode="blackGray">
            <a:xfrm>
              <a:off x="4975780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B21EA58F-1F84-493C-ACF6-F9FACAF48256}"/>
                </a:ext>
              </a:extLst>
            </p:cNvPr>
            <p:cNvSpPr/>
            <p:nvPr/>
          </p:nvSpPr>
          <p:spPr bwMode="blackGray">
            <a:xfrm>
              <a:off x="5927879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208E60CB-D491-446F-999C-C54AA89B3EC2}"/>
                </a:ext>
              </a:extLst>
            </p:cNvPr>
            <p:cNvSpPr/>
            <p:nvPr/>
          </p:nvSpPr>
          <p:spPr bwMode="blackGray">
            <a:xfrm>
              <a:off x="6879978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A798CCB-595D-477E-BB68-277026AE1F58}"/>
                </a:ext>
              </a:extLst>
            </p:cNvPr>
            <p:cNvSpPr/>
            <p:nvPr/>
          </p:nvSpPr>
          <p:spPr bwMode="blackGray">
            <a:xfrm>
              <a:off x="7832077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EDE4A3B3-1B25-4F73-AFB0-BC5117472C58}"/>
                </a:ext>
              </a:extLst>
            </p:cNvPr>
            <p:cNvSpPr/>
            <p:nvPr/>
          </p:nvSpPr>
          <p:spPr bwMode="blackGray">
            <a:xfrm>
              <a:off x="8784176" y="0"/>
              <a:ext cx="339451" cy="6858000"/>
            </a:xfrm>
            <a:custGeom>
              <a:avLst/>
              <a:gdLst>
                <a:gd name="connsiteX0" fmla="*/ 0 w 339451"/>
                <a:gd name="connsiteY0" fmla="*/ 0 h 6858000"/>
                <a:gd name="connsiteX1" fmla="*/ 339451 w 339451"/>
                <a:gd name="connsiteY1" fmla="*/ 0 h 6858000"/>
                <a:gd name="connsiteX2" fmla="*/ 339451 w 339451"/>
                <a:gd name="connsiteY2" fmla="*/ 6858000 h 6858000"/>
                <a:gd name="connsiteX3" fmla="*/ 0 w 339451"/>
                <a:gd name="connsiteY3" fmla="*/ 6858000 h 6858000"/>
                <a:gd name="connsiteX4" fmla="*/ 0 w 339451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1" h="6858000">
                  <a:moveTo>
                    <a:pt x="0" y="0"/>
                  </a:moveTo>
                  <a:lnTo>
                    <a:pt x="339451" y="0"/>
                  </a:lnTo>
                  <a:lnTo>
                    <a:pt x="339451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BB244C56-8768-49BE-9C5F-39DC27091866}"/>
                </a:ext>
              </a:extLst>
            </p:cNvPr>
            <p:cNvSpPr/>
            <p:nvPr/>
          </p:nvSpPr>
          <p:spPr bwMode="blackGray">
            <a:xfrm>
              <a:off x="9736274" y="0"/>
              <a:ext cx="339450" cy="6858000"/>
            </a:xfrm>
            <a:custGeom>
              <a:avLst/>
              <a:gdLst>
                <a:gd name="connsiteX0" fmla="*/ 0 w 339450"/>
                <a:gd name="connsiteY0" fmla="*/ 0 h 6858000"/>
                <a:gd name="connsiteX1" fmla="*/ 339450 w 339450"/>
                <a:gd name="connsiteY1" fmla="*/ 0 h 6858000"/>
                <a:gd name="connsiteX2" fmla="*/ 339450 w 339450"/>
                <a:gd name="connsiteY2" fmla="*/ 6858000 h 6858000"/>
                <a:gd name="connsiteX3" fmla="*/ 0 w 339450"/>
                <a:gd name="connsiteY3" fmla="*/ 6858000 h 6858000"/>
                <a:gd name="connsiteX4" fmla="*/ 0 w 339450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450" h="6858000">
                  <a:moveTo>
                    <a:pt x="0" y="0"/>
                  </a:moveTo>
                  <a:lnTo>
                    <a:pt x="339450" y="0"/>
                  </a:lnTo>
                  <a:lnTo>
                    <a:pt x="33945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FF016B4B-663C-4A99-BA16-526587A98E3A}"/>
                </a:ext>
              </a:extLst>
            </p:cNvPr>
            <p:cNvSpPr/>
            <p:nvPr/>
          </p:nvSpPr>
          <p:spPr bwMode="blackGray">
            <a:xfrm>
              <a:off x="10688372" y="0"/>
              <a:ext cx="336244" cy="6858000"/>
            </a:xfrm>
            <a:custGeom>
              <a:avLst/>
              <a:gdLst>
                <a:gd name="connsiteX0" fmla="*/ 0 w 336244"/>
                <a:gd name="connsiteY0" fmla="*/ 0 h 6858000"/>
                <a:gd name="connsiteX1" fmla="*/ 336244 w 336244"/>
                <a:gd name="connsiteY1" fmla="*/ 0 h 6858000"/>
                <a:gd name="connsiteX2" fmla="*/ 336244 w 336244"/>
                <a:gd name="connsiteY2" fmla="*/ 6858000 h 6858000"/>
                <a:gd name="connsiteX3" fmla="*/ 0 w 336244"/>
                <a:gd name="connsiteY3" fmla="*/ 6858000 h 6858000"/>
                <a:gd name="connsiteX4" fmla="*/ 0 w 336244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6244" h="6858000">
                  <a:moveTo>
                    <a:pt x="0" y="0"/>
                  </a:moveTo>
                  <a:lnTo>
                    <a:pt x="336244" y="0"/>
                  </a:lnTo>
                  <a:lnTo>
                    <a:pt x="336244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E0EE0782-4BFF-4C76-83A4-65CB2A78CF86}"/>
                </a:ext>
              </a:extLst>
            </p:cNvPr>
            <p:cNvSpPr/>
            <p:nvPr/>
          </p:nvSpPr>
          <p:spPr bwMode="blackGray">
            <a:xfrm>
              <a:off x="11637264" y="0"/>
              <a:ext cx="553212" cy="6858000"/>
            </a:xfrm>
            <a:custGeom>
              <a:avLst/>
              <a:gdLst>
                <a:gd name="connsiteX0" fmla="*/ 0 w 553212"/>
                <a:gd name="connsiteY0" fmla="*/ 0 h 6858000"/>
                <a:gd name="connsiteX1" fmla="*/ 553212 w 553212"/>
                <a:gd name="connsiteY1" fmla="*/ 0 h 6858000"/>
                <a:gd name="connsiteX2" fmla="*/ 553212 w 553212"/>
                <a:gd name="connsiteY2" fmla="*/ 6858000 h 6858000"/>
                <a:gd name="connsiteX3" fmla="*/ 0 w 553212"/>
                <a:gd name="connsiteY3" fmla="*/ 6858000 h 6858000"/>
                <a:gd name="connsiteX4" fmla="*/ 0 w 553212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12" h="6858000">
                  <a:moveTo>
                    <a:pt x="0" y="0"/>
                  </a:moveTo>
                  <a:lnTo>
                    <a:pt x="553212" y="0"/>
                  </a:lnTo>
                  <a:lnTo>
                    <a:pt x="553212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5922C003-5270-4D9A-ADCB-FBD0BCF17B75}"/>
                </a:ext>
              </a:extLst>
            </p:cNvPr>
            <p:cNvSpPr/>
            <p:nvPr/>
          </p:nvSpPr>
          <p:spPr bwMode="blackGray">
            <a:xfrm>
              <a:off x="7219428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6D711215-3D48-4B08-99DB-BE3939FDAC79}"/>
                </a:ext>
              </a:extLst>
            </p:cNvPr>
            <p:cNvSpPr/>
            <p:nvPr userDrawn="1"/>
          </p:nvSpPr>
          <p:spPr bwMode="blackGray">
            <a:xfrm>
              <a:off x="1506835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9DDFDFFA-F184-43C9-870C-DCF3B877593B}"/>
                </a:ext>
              </a:extLst>
            </p:cNvPr>
            <p:cNvSpPr/>
            <p:nvPr userDrawn="1"/>
          </p:nvSpPr>
          <p:spPr bwMode="blackGray">
            <a:xfrm>
              <a:off x="2458934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A7AD2D58-EC85-4919-86F2-00E85F906876}"/>
                </a:ext>
              </a:extLst>
            </p:cNvPr>
            <p:cNvSpPr/>
            <p:nvPr userDrawn="1"/>
          </p:nvSpPr>
          <p:spPr bwMode="blackGray">
            <a:xfrm>
              <a:off x="3411033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CF21A7-4535-4C57-8143-169D224ADC39}"/>
                </a:ext>
              </a:extLst>
            </p:cNvPr>
            <p:cNvSpPr/>
            <p:nvPr userDrawn="1"/>
          </p:nvSpPr>
          <p:spPr bwMode="blackGray">
            <a:xfrm>
              <a:off x="4363132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956F035C-8FDC-45CE-B5B8-F8B4F5ACBC79}"/>
                </a:ext>
              </a:extLst>
            </p:cNvPr>
            <p:cNvSpPr/>
            <p:nvPr userDrawn="1"/>
          </p:nvSpPr>
          <p:spPr bwMode="blackGray">
            <a:xfrm>
              <a:off x="5315230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D9B234A6-826A-413C-B931-D919E52A0719}"/>
                </a:ext>
              </a:extLst>
            </p:cNvPr>
            <p:cNvSpPr/>
            <p:nvPr userDrawn="1"/>
          </p:nvSpPr>
          <p:spPr bwMode="blackGray">
            <a:xfrm>
              <a:off x="6267329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E048B2BB-6FFB-4D27-96C7-176E63508A2B}"/>
                </a:ext>
              </a:extLst>
            </p:cNvPr>
            <p:cNvSpPr/>
            <p:nvPr userDrawn="1"/>
          </p:nvSpPr>
          <p:spPr bwMode="blackGray">
            <a:xfrm>
              <a:off x="8171527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F0F26DA9-CE5E-4276-B142-51E0AFC8EFF3}"/>
                </a:ext>
              </a:extLst>
            </p:cNvPr>
            <p:cNvSpPr/>
            <p:nvPr userDrawn="1"/>
          </p:nvSpPr>
          <p:spPr bwMode="blackGray">
            <a:xfrm>
              <a:off x="912362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DEC25358-B7B6-4891-97D2-1B131FD58253}"/>
                </a:ext>
              </a:extLst>
            </p:cNvPr>
            <p:cNvSpPr/>
            <p:nvPr userDrawn="1"/>
          </p:nvSpPr>
          <p:spPr bwMode="blackGray">
            <a:xfrm>
              <a:off x="10075725" y="0"/>
              <a:ext cx="609447" cy="6858000"/>
            </a:xfrm>
            <a:custGeom>
              <a:avLst/>
              <a:gdLst>
                <a:gd name="connsiteX0" fmla="*/ 0 w 609447"/>
                <a:gd name="connsiteY0" fmla="*/ 0 h 6858000"/>
                <a:gd name="connsiteX1" fmla="*/ 609447 w 609447"/>
                <a:gd name="connsiteY1" fmla="*/ 0 h 6858000"/>
                <a:gd name="connsiteX2" fmla="*/ 609447 w 609447"/>
                <a:gd name="connsiteY2" fmla="*/ 6858000 h 6858000"/>
                <a:gd name="connsiteX3" fmla="*/ 0 w 609447"/>
                <a:gd name="connsiteY3" fmla="*/ 6858000 h 6858000"/>
                <a:gd name="connsiteX4" fmla="*/ 0 w 609447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7" h="6858000">
                  <a:moveTo>
                    <a:pt x="0" y="0"/>
                  </a:moveTo>
                  <a:lnTo>
                    <a:pt x="609447" y="0"/>
                  </a:lnTo>
                  <a:lnTo>
                    <a:pt x="609447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0F1D4F54-A5B6-4B8F-BA1C-9796B50D71E8}"/>
                </a:ext>
              </a:extLst>
            </p:cNvPr>
            <p:cNvSpPr/>
            <p:nvPr userDrawn="1"/>
          </p:nvSpPr>
          <p:spPr bwMode="blackGray">
            <a:xfrm>
              <a:off x="11027826" y="0"/>
              <a:ext cx="609438" cy="6858000"/>
            </a:xfrm>
            <a:custGeom>
              <a:avLst/>
              <a:gdLst>
                <a:gd name="connsiteX0" fmla="*/ 0 w 609438"/>
                <a:gd name="connsiteY0" fmla="*/ 0 h 6858000"/>
                <a:gd name="connsiteX1" fmla="*/ 609438 w 609438"/>
                <a:gd name="connsiteY1" fmla="*/ 0 h 6858000"/>
                <a:gd name="connsiteX2" fmla="*/ 609438 w 609438"/>
                <a:gd name="connsiteY2" fmla="*/ 6858000 h 6858000"/>
                <a:gd name="connsiteX3" fmla="*/ 0 w 609438"/>
                <a:gd name="connsiteY3" fmla="*/ 6858000 h 6858000"/>
                <a:gd name="connsiteX4" fmla="*/ 0 w 60943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38" h="6858000">
                  <a:moveTo>
                    <a:pt x="0" y="0"/>
                  </a:moveTo>
                  <a:lnTo>
                    <a:pt x="609438" y="0"/>
                  </a:lnTo>
                  <a:lnTo>
                    <a:pt x="60943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D3E1AF58-F8BD-4C35-B17B-FF474AC07207}"/>
                </a:ext>
              </a:extLst>
            </p:cNvPr>
            <p:cNvSpPr/>
            <p:nvPr userDrawn="1"/>
          </p:nvSpPr>
          <p:spPr bwMode="blackGray">
            <a:xfrm>
              <a:off x="554736" y="0"/>
              <a:ext cx="609448" cy="6858000"/>
            </a:xfrm>
            <a:custGeom>
              <a:avLst/>
              <a:gdLst>
                <a:gd name="connsiteX0" fmla="*/ 0 w 609448"/>
                <a:gd name="connsiteY0" fmla="*/ 0 h 6858000"/>
                <a:gd name="connsiteX1" fmla="*/ 609448 w 609448"/>
                <a:gd name="connsiteY1" fmla="*/ 0 h 6858000"/>
                <a:gd name="connsiteX2" fmla="*/ 609448 w 609448"/>
                <a:gd name="connsiteY2" fmla="*/ 6858000 h 6858000"/>
                <a:gd name="connsiteX3" fmla="*/ 0 w 609448"/>
                <a:gd name="connsiteY3" fmla="*/ 6858000 h 6858000"/>
                <a:gd name="connsiteX4" fmla="*/ 0 w 609448"/>
                <a:gd name="connsiteY4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448" h="6858000">
                  <a:moveTo>
                    <a:pt x="0" y="0"/>
                  </a:moveTo>
                  <a:lnTo>
                    <a:pt x="609448" y="0"/>
                  </a:lnTo>
                  <a:lnTo>
                    <a:pt x="609448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68572" tIns="34286" rIns="68572" bIns="3428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F433238B-4167-4B9F-AD00-573B9904B268}"/>
                </a:ext>
              </a:extLst>
            </p:cNvPr>
            <p:cNvCxnSpPr/>
            <p:nvPr userDrawn="1"/>
          </p:nvCxnSpPr>
          <p:spPr bwMode="blackGray">
            <a:xfrm>
              <a:off x="0" y="6217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E9255B43-A6C1-44E1-AD76-0108E14CF1CF}"/>
                </a:ext>
              </a:extLst>
            </p:cNvPr>
            <p:cNvCxnSpPr/>
            <p:nvPr userDrawn="1"/>
          </p:nvCxnSpPr>
          <p:spPr bwMode="blackGray">
            <a:xfrm>
              <a:off x="0" y="3108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86976117-4103-48D7-A1A4-7B1F6EB39AF8}"/>
                </a:ext>
              </a:extLst>
            </p:cNvPr>
            <p:cNvCxnSpPr/>
            <p:nvPr userDrawn="1"/>
          </p:nvCxnSpPr>
          <p:spPr bwMode="blackGray">
            <a:xfrm>
              <a:off x="0" y="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AD237E79-C954-4F5C-9467-568C2B01D61D}"/>
                </a:ext>
              </a:extLst>
            </p:cNvPr>
            <p:cNvCxnSpPr/>
            <p:nvPr userDrawn="1"/>
          </p:nvCxnSpPr>
          <p:spPr bwMode="blackGray">
            <a:xfrm>
              <a:off x="0" y="12435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52C3CA5D-4381-498F-A12A-94E2357D48D3}"/>
                </a:ext>
              </a:extLst>
            </p:cNvPr>
            <p:cNvCxnSpPr/>
            <p:nvPr userDrawn="1"/>
          </p:nvCxnSpPr>
          <p:spPr bwMode="blackGray">
            <a:xfrm>
              <a:off x="0" y="9326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CA4E24DD-F3D4-4376-8AB6-A07DA4314FF3}"/>
                </a:ext>
              </a:extLst>
            </p:cNvPr>
            <p:cNvCxnSpPr/>
            <p:nvPr userDrawn="1"/>
          </p:nvCxnSpPr>
          <p:spPr bwMode="blackGray">
            <a:xfrm>
              <a:off x="0" y="18653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D5DC4754-8578-491E-A0FF-64F47384863A}"/>
                </a:ext>
              </a:extLst>
            </p:cNvPr>
            <p:cNvCxnSpPr/>
            <p:nvPr userDrawn="1"/>
          </p:nvCxnSpPr>
          <p:spPr bwMode="blackGray">
            <a:xfrm>
              <a:off x="0" y="15544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6984F9AF-FC24-4244-B2B7-556836286B42}"/>
                </a:ext>
              </a:extLst>
            </p:cNvPr>
            <p:cNvCxnSpPr/>
            <p:nvPr userDrawn="1"/>
          </p:nvCxnSpPr>
          <p:spPr bwMode="blackGray">
            <a:xfrm>
              <a:off x="0" y="24871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BBE39F50-755A-4A28-9262-956D50B5BDF8}"/>
                </a:ext>
              </a:extLst>
            </p:cNvPr>
            <p:cNvCxnSpPr/>
            <p:nvPr userDrawn="1"/>
          </p:nvCxnSpPr>
          <p:spPr bwMode="blackGray">
            <a:xfrm>
              <a:off x="0" y="21762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CFFE806D-C6EC-4A6A-A604-0951250AC780}"/>
                </a:ext>
              </a:extLst>
            </p:cNvPr>
            <p:cNvCxnSpPr/>
            <p:nvPr userDrawn="1"/>
          </p:nvCxnSpPr>
          <p:spPr bwMode="blackGray">
            <a:xfrm>
              <a:off x="0" y="310896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584ED4C1-CE4B-4983-BA97-346408DC67CE}"/>
                </a:ext>
              </a:extLst>
            </p:cNvPr>
            <p:cNvCxnSpPr/>
            <p:nvPr userDrawn="1"/>
          </p:nvCxnSpPr>
          <p:spPr bwMode="blackGray">
            <a:xfrm>
              <a:off x="0" y="27980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C71EB62-716E-4C9B-AF43-BD800A252535}"/>
                </a:ext>
              </a:extLst>
            </p:cNvPr>
            <p:cNvCxnSpPr/>
            <p:nvPr userDrawn="1"/>
          </p:nvCxnSpPr>
          <p:spPr bwMode="blackGray">
            <a:xfrm>
              <a:off x="0" y="373075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79D29CB2-8929-4A25-98AF-2BEB838CFADE}"/>
                </a:ext>
              </a:extLst>
            </p:cNvPr>
            <p:cNvCxnSpPr/>
            <p:nvPr userDrawn="1"/>
          </p:nvCxnSpPr>
          <p:spPr bwMode="blackGray">
            <a:xfrm>
              <a:off x="0" y="341985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26555DD7-8F54-4055-98D9-803ECA4B000E}"/>
                </a:ext>
              </a:extLst>
            </p:cNvPr>
            <p:cNvCxnSpPr/>
            <p:nvPr userDrawn="1"/>
          </p:nvCxnSpPr>
          <p:spPr bwMode="blackGray">
            <a:xfrm>
              <a:off x="0" y="43525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B2A8ED3D-1604-4356-8E79-C73DF5C07F87}"/>
                </a:ext>
              </a:extLst>
            </p:cNvPr>
            <p:cNvCxnSpPr/>
            <p:nvPr userDrawn="1"/>
          </p:nvCxnSpPr>
          <p:spPr bwMode="blackGray">
            <a:xfrm>
              <a:off x="0" y="40416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59B3DA24-D2F6-4B96-A966-7778F0462788}"/>
                </a:ext>
              </a:extLst>
            </p:cNvPr>
            <p:cNvCxnSpPr/>
            <p:nvPr userDrawn="1"/>
          </p:nvCxnSpPr>
          <p:spPr bwMode="blackGray">
            <a:xfrm>
              <a:off x="0" y="49743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5B2BC198-E061-43B5-8B72-9AECD4EF674C}"/>
                </a:ext>
              </a:extLst>
            </p:cNvPr>
            <p:cNvCxnSpPr/>
            <p:nvPr userDrawn="1"/>
          </p:nvCxnSpPr>
          <p:spPr bwMode="blackGray">
            <a:xfrm>
              <a:off x="0" y="46634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5CBD1AA7-CC60-49B9-AAED-95002306B6DB}"/>
                </a:ext>
              </a:extLst>
            </p:cNvPr>
            <p:cNvCxnSpPr/>
            <p:nvPr userDrawn="1"/>
          </p:nvCxnSpPr>
          <p:spPr bwMode="blackGray">
            <a:xfrm>
              <a:off x="0" y="55961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B6CFC690-A932-420E-8641-E0D4F1D14F71}"/>
                </a:ext>
              </a:extLst>
            </p:cNvPr>
            <p:cNvCxnSpPr/>
            <p:nvPr userDrawn="1"/>
          </p:nvCxnSpPr>
          <p:spPr bwMode="blackGray">
            <a:xfrm>
              <a:off x="0" y="52852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981262C0-EBF5-4D95-9E2E-78B7BE1D5F8F}"/>
                </a:ext>
              </a:extLst>
            </p:cNvPr>
            <p:cNvCxnSpPr/>
            <p:nvPr userDrawn="1"/>
          </p:nvCxnSpPr>
          <p:spPr bwMode="blackGray">
            <a:xfrm>
              <a:off x="0" y="62179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72412145-9F02-45F4-8A1F-4109B09DA77F}"/>
                </a:ext>
              </a:extLst>
            </p:cNvPr>
            <p:cNvCxnSpPr/>
            <p:nvPr userDrawn="1"/>
          </p:nvCxnSpPr>
          <p:spPr bwMode="blackGray">
            <a:xfrm>
              <a:off x="0" y="59070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EFB458C-651C-47B0-830C-DFC18029EB15}"/>
                </a:ext>
              </a:extLst>
            </p:cNvPr>
            <p:cNvCxnSpPr/>
            <p:nvPr userDrawn="1"/>
          </p:nvCxnSpPr>
          <p:spPr bwMode="blackGray">
            <a:xfrm>
              <a:off x="0" y="65288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275A12CE-1B9C-467B-A41F-63B02D949AF6}"/>
                </a:ext>
              </a:extLst>
            </p:cNvPr>
            <p:cNvCxnSpPr/>
            <p:nvPr userDrawn="1"/>
          </p:nvCxnSpPr>
          <p:spPr bwMode="blackGray">
            <a:xfrm>
              <a:off x="0" y="77724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CE166A7E-724C-41B9-B1E3-C18068EECF0D}"/>
                </a:ext>
              </a:extLst>
            </p:cNvPr>
            <p:cNvCxnSpPr/>
            <p:nvPr userDrawn="1"/>
          </p:nvCxnSpPr>
          <p:spPr bwMode="blackGray">
            <a:xfrm>
              <a:off x="0" y="46634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A628A8A-2AC5-47F3-84EC-7B44237EC8C4}"/>
                </a:ext>
              </a:extLst>
            </p:cNvPr>
            <p:cNvCxnSpPr/>
            <p:nvPr userDrawn="1"/>
          </p:nvCxnSpPr>
          <p:spPr bwMode="blackGray">
            <a:xfrm>
              <a:off x="0" y="15544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B89EEAE6-AB58-4DA0-97B7-5ED0B4FB66F7}"/>
                </a:ext>
              </a:extLst>
            </p:cNvPr>
            <p:cNvCxnSpPr/>
            <p:nvPr userDrawn="1"/>
          </p:nvCxnSpPr>
          <p:spPr bwMode="blackGray">
            <a:xfrm>
              <a:off x="0" y="139903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9973091C-4F57-45F5-9278-A5495574B244}"/>
                </a:ext>
              </a:extLst>
            </p:cNvPr>
            <p:cNvCxnSpPr/>
            <p:nvPr userDrawn="1"/>
          </p:nvCxnSpPr>
          <p:spPr bwMode="blackGray">
            <a:xfrm>
              <a:off x="0" y="108813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013782DF-D3CE-43BC-B089-7657B3CC9E4F}"/>
                </a:ext>
              </a:extLst>
            </p:cNvPr>
            <p:cNvCxnSpPr/>
            <p:nvPr userDrawn="1"/>
          </p:nvCxnSpPr>
          <p:spPr bwMode="blackGray">
            <a:xfrm>
              <a:off x="0" y="202082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B40E03DB-D3B5-4ED2-94F1-18B05EF36E60}"/>
                </a:ext>
              </a:extLst>
            </p:cNvPr>
            <p:cNvCxnSpPr/>
            <p:nvPr userDrawn="1"/>
          </p:nvCxnSpPr>
          <p:spPr bwMode="blackGray">
            <a:xfrm>
              <a:off x="0" y="170992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xmlns="" id="{283FFB0A-CBFF-4BBE-BC87-0A2AF4284576}"/>
                </a:ext>
              </a:extLst>
            </p:cNvPr>
            <p:cNvCxnSpPr/>
            <p:nvPr userDrawn="1"/>
          </p:nvCxnSpPr>
          <p:spPr bwMode="blackGray">
            <a:xfrm>
              <a:off x="0" y="264261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6D5A634C-FA6D-4F49-AAD5-BBCE990D4748}"/>
                </a:ext>
              </a:extLst>
            </p:cNvPr>
            <p:cNvCxnSpPr/>
            <p:nvPr userDrawn="1"/>
          </p:nvCxnSpPr>
          <p:spPr bwMode="blackGray">
            <a:xfrm>
              <a:off x="0" y="233172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B205ED71-0851-4E0C-A163-BC3D3039E671}"/>
                </a:ext>
              </a:extLst>
            </p:cNvPr>
            <p:cNvCxnSpPr/>
            <p:nvPr userDrawn="1"/>
          </p:nvCxnSpPr>
          <p:spPr bwMode="blackGray">
            <a:xfrm>
              <a:off x="0" y="326440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715526AD-CEE9-474C-A9A5-D49A5346A930}"/>
                </a:ext>
              </a:extLst>
            </p:cNvPr>
            <p:cNvCxnSpPr/>
            <p:nvPr userDrawn="1"/>
          </p:nvCxnSpPr>
          <p:spPr bwMode="blackGray">
            <a:xfrm>
              <a:off x="0" y="295351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E7BD9B20-C7BC-413A-A578-C3FF8BEBBDC0}"/>
                </a:ext>
              </a:extLst>
            </p:cNvPr>
            <p:cNvCxnSpPr/>
            <p:nvPr userDrawn="1"/>
          </p:nvCxnSpPr>
          <p:spPr bwMode="blackGray">
            <a:xfrm>
              <a:off x="0" y="388620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A981CE9B-6327-4D32-B970-04D7EC41EE89}"/>
                </a:ext>
              </a:extLst>
            </p:cNvPr>
            <p:cNvCxnSpPr/>
            <p:nvPr userDrawn="1"/>
          </p:nvCxnSpPr>
          <p:spPr bwMode="blackGray">
            <a:xfrm>
              <a:off x="0" y="357530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E8F3FFC1-0364-4801-813A-54371A2C43DA}"/>
                </a:ext>
              </a:extLst>
            </p:cNvPr>
            <p:cNvCxnSpPr/>
            <p:nvPr userDrawn="1"/>
          </p:nvCxnSpPr>
          <p:spPr bwMode="blackGray">
            <a:xfrm>
              <a:off x="0" y="450799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606A9C3-FEED-4F52-B442-5009E3F7B54C}"/>
                </a:ext>
              </a:extLst>
            </p:cNvPr>
            <p:cNvCxnSpPr/>
            <p:nvPr userDrawn="1"/>
          </p:nvCxnSpPr>
          <p:spPr bwMode="blackGray">
            <a:xfrm>
              <a:off x="0" y="419709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9DAE2C86-BAE6-47A1-94B1-327465587DE7}"/>
                </a:ext>
              </a:extLst>
            </p:cNvPr>
            <p:cNvCxnSpPr/>
            <p:nvPr userDrawn="1"/>
          </p:nvCxnSpPr>
          <p:spPr bwMode="blackGray">
            <a:xfrm>
              <a:off x="0" y="512978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A9686103-ADA6-4E1A-817A-E71466AE209B}"/>
                </a:ext>
              </a:extLst>
            </p:cNvPr>
            <p:cNvCxnSpPr/>
            <p:nvPr userDrawn="1"/>
          </p:nvCxnSpPr>
          <p:spPr bwMode="blackGray">
            <a:xfrm>
              <a:off x="0" y="481888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BBD273DE-C35C-4DA9-96B1-DDB7F800252C}"/>
                </a:ext>
              </a:extLst>
            </p:cNvPr>
            <p:cNvCxnSpPr/>
            <p:nvPr userDrawn="1"/>
          </p:nvCxnSpPr>
          <p:spPr bwMode="blackGray">
            <a:xfrm>
              <a:off x="0" y="5751576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D9A7DF1D-083E-42BB-91EA-4E30FEA625A2}"/>
                </a:ext>
              </a:extLst>
            </p:cNvPr>
            <p:cNvCxnSpPr/>
            <p:nvPr userDrawn="1"/>
          </p:nvCxnSpPr>
          <p:spPr bwMode="blackGray">
            <a:xfrm>
              <a:off x="0" y="5440680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2D0D1604-79C2-46BE-9905-D864D0ECFE20}"/>
                </a:ext>
              </a:extLst>
            </p:cNvPr>
            <p:cNvCxnSpPr/>
            <p:nvPr userDrawn="1"/>
          </p:nvCxnSpPr>
          <p:spPr bwMode="blackGray">
            <a:xfrm>
              <a:off x="0" y="6373368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B7B9FA60-E80E-4FE7-BB67-028805A248EE}"/>
                </a:ext>
              </a:extLst>
            </p:cNvPr>
            <p:cNvCxnSpPr/>
            <p:nvPr userDrawn="1"/>
          </p:nvCxnSpPr>
          <p:spPr bwMode="blackGray">
            <a:xfrm>
              <a:off x="0" y="6062472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102F5688-0147-4CC6-8FB3-67034979720D}"/>
                </a:ext>
              </a:extLst>
            </p:cNvPr>
            <p:cNvCxnSpPr/>
            <p:nvPr userDrawn="1"/>
          </p:nvCxnSpPr>
          <p:spPr bwMode="blackGray">
            <a:xfrm>
              <a:off x="0" y="6684264"/>
              <a:ext cx="12188952" cy="0"/>
            </a:xfrm>
            <a:prstGeom prst="line">
              <a:avLst/>
            </a:prstGeom>
            <a:ln w="6350">
              <a:solidFill>
                <a:srgbClr val="19D3C5">
                  <a:alpha val="20000"/>
                </a:srgb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main body box">
              <a:extLst>
                <a:ext uri="{FF2B5EF4-FFF2-40B4-BE49-F238E27FC236}">
                  <a16:creationId xmlns:a16="http://schemas.microsoft.com/office/drawing/2014/main" xmlns="" id="{3AB62359-B582-4196-8266-DC8ADBA988F4}"/>
                </a:ext>
              </a:extLst>
            </p:cNvPr>
            <p:cNvSpPr/>
            <p:nvPr userDrawn="1"/>
          </p:nvSpPr>
          <p:spPr bwMode="blackGray">
            <a:xfrm>
              <a:off x="554736" y="1709928"/>
              <a:ext cx="11082528" cy="4507992"/>
            </a:xfrm>
            <a:prstGeom prst="rect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  <p:txBody>
            <a:bodyPr vert="horz" wrap="square" lIns="68572" tIns="34286" rIns="68572" bIns="34286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92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3D738849-8295-4057-B044-0B0E80C1C3DA}"/>
                </a:ext>
              </a:extLst>
            </p:cNvPr>
            <p:cNvCxnSpPr/>
            <p:nvPr userDrawn="1"/>
          </p:nvCxnSpPr>
          <p:spPr bwMode="blackGray">
            <a:xfrm>
              <a:off x="554736" y="2177796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81361245-226A-4BA1-8B7C-025011F07E2A}"/>
                </a:ext>
              </a:extLst>
            </p:cNvPr>
            <p:cNvCxnSpPr/>
            <p:nvPr userDrawn="1"/>
          </p:nvCxnSpPr>
          <p:spPr bwMode="blackGray">
            <a:xfrm>
              <a:off x="554736" y="1711453"/>
              <a:ext cx="11082528" cy="0"/>
            </a:xfrm>
            <a:prstGeom prst="line">
              <a:avLst/>
            </a:prstGeom>
            <a:noFill/>
            <a:ln w="12700">
              <a:solidFill>
                <a:srgbClr val="19D3C5">
                  <a:alpha val="50000"/>
                </a:srgbClr>
              </a:solidFill>
            </a:ln>
          </p:spPr>
        </p:cxnSp>
      </p:grpSp>
      <p:sp>
        <p:nvSpPr>
          <p:cNvPr id="163" name="Sticker" hidden="1">
            <a:extLst>
              <a:ext uri="{FF2B5EF4-FFF2-40B4-BE49-F238E27FC236}">
                <a16:creationId xmlns:a16="http://schemas.microsoft.com/office/drawing/2014/main" xmlns="" id="{F4B31D41-9E38-4C47-B14A-953F41CF2048}"/>
              </a:ext>
            </a:extLst>
          </p:cNvPr>
          <p:cNvSpPr txBox="1"/>
          <p:nvPr userDrawn="1"/>
        </p:nvSpPr>
        <p:spPr>
          <a:xfrm>
            <a:off x="554736" y="834829"/>
            <a:ext cx="450444" cy="123111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vert="horz" wrap="none" lIns="0" tIns="0" rIns="0" bIns="0" rtlCol="0">
            <a:spAutoFit/>
          </a:bodyPr>
          <a:lstStyle>
            <a:defPPr>
              <a:defRPr lang="en-US"/>
            </a:defPPr>
            <a:lvl1pPr>
              <a:spcBef>
                <a:spcPts val="300"/>
              </a:spcBef>
              <a:spcAft>
                <a:spcPts val="300"/>
              </a:spcAft>
              <a:buNone/>
              <a:defRPr sz="800" b="1" cap="all" baseline="0"/>
            </a:lvl1pPr>
          </a:lstStyle>
          <a:p>
            <a:pPr lvl="0"/>
            <a:r>
              <a:rPr lang="en-US" sz="800" dirty="0"/>
              <a:t>STICKER</a:t>
            </a:r>
          </a:p>
        </p:txBody>
      </p:sp>
      <p:sp>
        <p:nvSpPr>
          <p:cNvPr id="155" name="ACET" hidden="1">
            <a:extLst>
              <a:ext uri="{FF2B5EF4-FFF2-40B4-BE49-F238E27FC236}">
                <a16:creationId xmlns:a16="http://schemas.microsoft.com/office/drawing/2014/main" xmlns="" id="{6FC9F96D-D74F-4064-BE66-104F69CCE92E}"/>
              </a:ext>
            </a:extLst>
          </p:cNvPr>
          <p:cNvSpPr txBox="1"/>
          <p:nvPr userDrawn="1">
            <p:custDataLst>
              <p:tags r:id="rId26"/>
            </p:custDataLst>
          </p:nvPr>
        </p:nvSpPr>
        <p:spPr>
          <a:xfrm>
            <a:off x="554567" y="2133600"/>
            <a:ext cx="4065671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egoe UI" panose="020B0502040204020203" pitchFamily="34" charset="0"/>
              <a:buChar char="​"/>
              <a:defRPr sz="1600" b="1">
                <a:cs typeface="Arial" panose="020B0604020202020204" pitchFamily="34" charset="0"/>
              </a:defRPr>
            </a:lvl1pPr>
            <a:lvl2pPr marL="228600" lvl="1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Wingdings" panose="05000000000000000000" pitchFamily="2" charset="2"/>
              <a:buChar char=""/>
              <a:defRPr sz="1600"/>
            </a:lvl2pPr>
            <a:lvl3pPr marL="442913" lvl="2" indent="-21431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10000"/>
              <a:buFont typeface="Arial" panose="020B0604020202020204" pitchFamily="34" charset="0"/>
              <a:buChar char="‒"/>
              <a:defRPr sz="1600"/>
            </a:lvl3pPr>
            <a:lvl4pPr marL="598488" lvl="3" indent="-1524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600"/>
            </a:lvl4pPr>
            <a:lvl5pPr marL="817563" lvl="4" indent="-1476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̶"/>
              <a:defRPr sz="1600"/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1400" dirty="0"/>
              <a:t>Above Chart Exhibit Title</a:t>
            </a:r>
          </a:p>
          <a:p>
            <a:pPr lvl="0"/>
            <a:r>
              <a:rPr lang="en-US" sz="1400" b="0" dirty="0"/>
              <a:t>Unit of Measure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BA02D5-5579-4386-BB2A-334ACD085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8" y="2155825"/>
            <a:ext cx="2891817" cy="121828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52" name="LegendBoxes" hidden="1">
            <a:extLst>
              <a:ext uri="{FF2B5EF4-FFF2-40B4-BE49-F238E27FC236}">
                <a16:creationId xmlns:a16="http://schemas.microsoft.com/office/drawing/2014/main" xmlns="" id="{963CCBC6-05DA-41C5-8A26-02B4B8294556}"/>
              </a:ext>
            </a:extLst>
          </p:cNvPr>
          <p:cNvGrpSpPr/>
          <p:nvPr userDrawn="1"/>
        </p:nvGrpSpPr>
        <p:grpSpPr>
          <a:xfrm>
            <a:off x="10522738" y="4396889"/>
            <a:ext cx="944617" cy="1686504"/>
            <a:chOff x="7756825" y="4379430"/>
            <a:chExt cx="708462" cy="1686504"/>
          </a:xfrm>
        </p:grpSpPr>
        <p:sp>
          <p:nvSpPr>
            <p:cNvPr id="153" name="RectangleLegend1">
              <a:extLst>
                <a:ext uri="{FF2B5EF4-FFF2-40B4-BE49-F238E27FC236}">
                  <a16:creationId xmlns:a16="http://schemas.microsoft.com/office/drawing/2014/main" xmlns="" id="{658AC4E5-B9F1-4DD2-A80F-DAC539F6EDF1}"/>
                </a:ext>
              </a:extLst>
            </p:cNvPr>
            <p:cNvSpPr/>
            <p:nvPr/>
          </p:nvSpPr>
          <p:spPr>
            <a:xfrm>
              <a:off x="7756825" y="4385399"/>
              <a:ext cx="172729" cy="172729"/>
            </a:xfrm>
            <a:prstGeom prst="rect">
              <a:avLst/>
            </a:prstGeom>
            <a:solidFill>
              <a:schemeClr val="accent1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54" name="RectangleLegend2">
              <a:extLst>
                <a:ext uri="{FF2B5EF4-FFF2-40B4-BE49-F238E27FC236}">
                  <a16:creationId xmlns:a16="http://schemas.microsoft.com/office/drawing/2014/main" xmlns="" id="{B2384542-8C23-4E14-80D2-CA9F267323F0}"/>
                </a:ext>
              </a:extLst>
            </p:cNvPr>
            <p:cNvSpPr/>
            <p:nvPr/>
          </p:nvSpPr>
          <p:spPr>
            <a:xfrm>
              <a:off x="7756825" y="4764897"/>
              <a:ext cx="172729" cy="172729"/>
            </a:xfrm>
            <a:prstGeom prst="rect">
              <a:avLst/>
            </a:prstGeom>
            <a:solidFill>
              <a:schemeClr val="accent2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4" name="RectangleLegend3">
              <a:extLst>
                <a:ext uri="{FF2B5EF4-FFF2-40B4-BE49-F238E27FC236}">
                  <a16:creationId xmlns:a16="http://schemas.microsoft.com/office/drawing/2014/main" xmlns="" id="{060EF611-D1B1-4A78-8D88-DC9E2B83640A}"/>
                </a:ext>
              </a:extLst>
            </p:cNvPr>
            <p:cNvSpPr/>
            <p:nvPr/>
          </p:nvSpPr>
          <p:spPr>
            <a:xfrm>
              <a:off x="7756825" y="5138493"/>
              <a:ext cx="172729" cy="172729"/>
            </a:xfrm>
            <a:prstGeom prst="rect">
              <a:avLst/>
            </a:prstGeom>
            <a:solidFill>
              <a:schemeClr val="accent3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5" name="RectangleLegend4">
              <a:extLst>
                <a:ext uri="{FF2B5EF4-FFF2-40B4-BE49-F238E27FC236}">
                  <a16:creationId xmlns:a16="http://schemas.microsoft.com/office/drawing/2014/main" xmlns="" id="{E1613226-3F7F-4C55-A6C0-DD8251B844E6}"/>
                </a:ext>
              </a:extLst>
            </p:cNvPr>
            <p:cNvSpPr/>
            <p:nvPr/>
          </p:nvSpPr>
          <p:spPr>
            <a:xfrm>
              <a:off x="7756825" y="5512089"/>
              <a:ext cx="172729" cy="172729"/>
            </a:xfrm>
            <a:prstGeom prst="rect">
              <a:avLst/>
            </a:prstGeom>
            <a:solidFill>
              <a:schemeClr val="accent4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6" name="RectangleLegend5">
              <a:extLst>
                <a:ext uri="{FF2B5EF4-FFF2-40B4-BE49-F238E27FC236}">
                  <a16:creationId xmlns:a16="http://schemas.microsoft.com/office/drawing/2014/main" xmlns="" id="{5BE928B1-5A9D-43CB-BC80-2D1F93CC2F3C}"/>
                </a:ext>
              </a:extLst>
            </p:cNvPr>
            <p:cNvSpPr/>
            <p:nvPr/>
          </p:nvSpPr>
          <p:spPr>
            <a:xfrm>
              <a:off x="7756825" y="5885685"/>
              <a:ext cx="172729" cy="172729"/>
            </a:xfrm>
            <a:prstGeom prst="rect">
              <a:avLst/>
            </a:prstGeom>
            <a:solidFill>
              <a:schemeClr val="accent5"/>
            </a:solidFill>
            <a:ln w="635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err="1">
                <a:solidFill>
                  <a:schemeClr val="tx1"/>
                </a:solidFill>
              </a:endParaRPr>
            </a:p>
          </p:txBody>
        </p:sp>
        <p:sp>
          <p:nvSpPr>
            <p:cNvPr id="167" name="Legend1">
              <a:extLst>
                <a:ext uri="{FF2B5EF4-FFF2-40B4-BE49-F238E27FC236}">
                  <a16:creationId xmlns:a16="http://schemas.microsoft.com/office/drawing/2014/main" xmlns="" id="{588189A8-DB4B-43BF-B593-04C5DB541C53}"/>
                </a:ext>
              </a:extLst>
            </p:cNvPr>
            <p:cNvSpPr txBox="1"/>
            <p:nvPr/>
          </p:nvSpPr>
          <p:spPr>
            <a:xfrm>
              <a:off x="8082971" y="4379430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8" name="Legend2">
              <a:extLst>
                <a:ext uri="{FF2B5EF4-FFF2-40B4-BE49-F238E27FC236}">
                  <a16:creationId xmlns:a16="http://schemas.microsoft.com/office/drawing/2014/main" xmlns="" id="{BFD93A1F-3913-44CB-80B7-EFCD2B4BF5BC}"/>
                </a:ext>
              </a:extLst>
            </p:cNvPr>
            <p:cNvSpPr txBox="1"/>
            <p:nvPr/>
          </p:nvSpPr>
          <p:spPr>
            <a:xfrm>
              <a:off x="8082971" y="475892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69" name="Legend3">
              <a:extLst>
                <a:ext uri="{FF2B5EF4-FFF2-40B4-BE49-F238E27FC236}">
                  <a16:creationId xmlns:a16="http://schemas.microsoft.com/office/drawing/2014/main" xmlns="" id="{F7B1D1E0-C2A5-481C-8640-41B469498D8D}"/>
                </a:ext>
              </a:extLst>
            </p:cNvPr>
            <p:cNvSpPr txBox="1"/>
            <p:nvPr/>
          </p:nvSpPr>
          <p:spPr>
            <a:xfrm>
              <a:off x="8082971" y="5138426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0" name="Legend4">
              <a:extLst>
                <a:ext uri="{FF2B5EF4-FFF2-40B4-BE49-F238E27FC236}">
                  <a16:creationId xmlns:a16="http://schemas.microsoft.com/office/drawing/2014/main" xmlns="" id="{C8DA0D60-61E4-4C36-A081-C71B9380B540}"/>
                </a:ext>
              </a:extLst>
            </p:cNvPr>
            <p:cNvSpPr txBox="1"/>
            <p:nvPr/>
          </p:nvSpPr>
          <p:spPr>
            <a:xfrm>
              <a:off x="8082971" y="5509847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1" name="Legend5">
              <a:extLst>
                <a:ext uri="{FF2B5EF4-FFF2-40B4-BE49-F238E27FC236}">
                  <a16:creationId xmlns:a16="http://schemas.microsoft.com/office/drawing/2014/main" xmlns="" id="{0642CA01-EC45-4B1C-8CC1-746C78F308A5}"/>
                </a:ext>
              </a:extLst>
            </p:cNvPr>
            <p:cNvSpPr txBox="1"/>
            <p:nvPr/>
          </p:nvSpPr>
          <p:spPr>
            <a:xfrm>
              <a:off x="8082970" y="5881268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</p:grpSp>
      <p:grpSp>
        <p:nvGrpSpPr>
          <p:cNvPr id="172" name="LegendLines" hidden="1">
            <a:extLst>
              <a:ext uri="{FF2B5EF4-FFF2-40B4-BE49-F238E27FC236}">
                <a16:creationId xmlns:a16="http://schemas.microsoft.com/office/drawing/2014/main" xmlns="" id="{F23A354F-6D61-4076-98CC-072D54F2B9B5}"/>
              </a:ext>
            </a:extLst>
          </p:cNvPr>
          <p:cNvGrpSpPr/>
          <p:nvPr userDrawn="1"/>
        </p:nvGrpSpPr>
        <p:grpSpPr>
          <a:xfrm>
            <a:off x="10135957" y="3237562"/>
            <a:ext cx="1331385" cy="927508"/>
            <a:chOff x="7495285" y="2250552"/>
            <a:chExt cx="998539" cy="927508"/>
          </a:xfrm>
        </p:grpSpPr>
        <p:sp>
          <p:nvSpPr>
            <p:cNvPr id="173" name="Legend1">
              <a:extLst>
                <a:ext uri="{FF2B5EF4-FFF2-40B4-BE49-F238E27FC236}">
                  <a16:creationId xmlns:a16="http://schemas.microsoft.com/office/drawing/2014/main" xmlns="" id="{10E606C6-97CA-4FF0-A153-84CA4E8F414F}"/>
                </a:ext>
              </a:extLst>
            </p:cNvPr>
            <p:cNvSpPr txBox="1"/>
            <p:nvPr/>
          </p:nvSpPr>
          <p:spPr>
            <a:xfrm>
              <a:off x="8111508" y="225055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174" name="Legend2">
              <a:extLst>
                <a:ext uri="{FF2B5EF4-FFF2-40B4-BE49-F238E27FC236}">
                  <a16:creationId xmlns:a16="http://schemas.microsoft.com/office/drawing/2014/main" xmlns="" id="{5F43CABA-AFC6-491E-A7D7-B466654F525D}"/>
                </a:ext>
              </a:extLst>
            </p:cNvPr>
            <p:cNvSpPr txBox="1"/>
            <p:nvPr/>
          </p:nvSpPr>
          <p:spPr>
            <a:xfrm>
              <a:off x="8111508" y="262197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5" name="Legend3">
              <a:extLst>
                <a:ext uri="{FF2B5EF4-FFF2-40B4-BE49-F238E27FC236}">
                  <a16:creationId xmlns:a16="http://schemas.microsoft.com/office/drawing/2014/main" xmlns="" id="{DA7660EB-4D51-4982-8372-6E58C50CDE5E}"/>
                </a:ext>
              </a:extLst>
            </p:cNvPr>
            <p:cNvSpPr txBox="1"/>
            <p:nvPr/>
          </p:nvSpPr>
          <p:spPr>
            <a:xfrm>
              <a:off x="8111508" y="299339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176" name="LineLegend3">
              <a:extLst>
                <a:ext uri="{FF2B5EF4-FFF2-40B4-BE49-F238E27FC236}">
                  <a16:creationId xmlns:a16="http://schemas.microsoft.com/office/drawing/2014/main" xmlns="" id="{966C354A-0204-46EB-8E36-0146C3FD319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308417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7" name="LineLegend2">
              <a:extLst>
                <a:ext uri="{FF2B5EF4-FFF2-40B4-BE49-F238E27FC236}">
                  <a16:creationId xmlns:a16="http://schemas.microsoft.com/office/drawing/2014/main" xmlns="" id="{B87C293D-A7CD-4508-B0B1-2017113A58A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710816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  <p:sp>
          <p:nvSpPr>
            <p:cNvPr id="178" name="LineLegend1">
              <a:extLst>
                <a:ext uri="{FF2B5EF4-FFF2-40B4-BE49-F238E27FC236}">
                  <a16:creationId xmlns:a16="http://schemas.microsoft.com/office/drawing/2014/main" xmlns="" id="{4456FE58-0255-4DBB-92A8-6CC5F84B719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495285" y="2342885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US" sz="1200" baseline="0" dirty="0">
                <a:ea typeface="+mn-ea"/>
              </a:endParaRPr>
            </a:p>
          </p:txBody>
        </p:sp>
      </p:grpSp>
      <p:grpSp>
        <p:nvGrpSpPr>
          <p:cNvPr id="179" name="LegendMoons" hidden="1">
            <a:extLst>
              <a:ext uri="{FF2B5EF4-FFF2-40B4-BE49-F238E27FC236}">
                <a16:creationId xmlns:a16="http://schemas.microsoft.com/office/drawing/2014/main" xmlns="" id="{70A0319B-8EBB-4F65-9A96-1B1BB35625B1}"/>
              </a:ext>
            </a:extLst>
          </p:cNvPr>
          <p:cNvGrpSpPr/>
          <p:nvPr userDrawn="1"/>
        </p:nvGrpSpPr>
        <p:grpSpPr>
          <a:xfrm>
            <a:off x="10487412" y="1289274"/>
            <a:ext cx="979930" cy="1731859"/>
            <a:chOff x="7723680" y="1702457"/>
            <a:chExt cx="734948" cy="1731859"/>
          </a:xfrm>
        </p:grpSpPr>
        <p:sp>
          <p:nvSpPr>
            <p:cNvPr id="201" name="Legend1">
              <a:extLst>
                <a:ext uri="{FF2B5EF4-FFF2-40B4-BE49-F238E27FC236}">
                  <a16:creationId xmlns:a16="http://schemas.microsoft.com/office/drawing/2014/main" xmlns="" id="{49BB8121-D802-4602-ABD0-B61681B018F3}"/>
                </a:ext>
              </a:extLst>
            </p:cNvPr>
            <p:cNvSpPr txBox="1"/>
            <p:nvPr/>
          </p:nvSpPr>
          <p:spPr>
            <a:xfrm>
              <a:off x="8076312" y="1725205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2" name="Legend2">
              <a:extLst>
                <a:ext uri="{FF2B5EF4-FFF2-40B4-BE49-F238E27FC236}">
                  <a16:creationId xmlns:a16="http://schemas.microsoft.com/office/drawing/2014/main" xmlns="" id="{5EBAE2BA-95BE-43BE-ADD2-84B42D0356EE}"/>
                </a:ext>
              </a:extLst>
            </p:cNvPr>
            <p:cNvSpPr txBox="1"/>
            <p:nvPr/>
          </p:nvSpPr>
          <p:spPr>
            <a:xfrm>
              <a:off x="8076312" y="2100664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/>
                <a:t>Legend</a:t>
              </a:r>
            </a:p>
          </p:txBody>
        </p:sp>
        <p:sp>
          <p:nvSpPr>
            <p:cNvPr id="203" name="Legend3">
              <a:extLst>
                <a:ext uri="{FF2B5EF4-FFF2-40B4-BE49-F238E27FC236}">
                  <a16:creationId xmlns:a16="http://schemas.microsoft.com/office/drawing/2014/main" xmlns="" id="{F96B8EA8-EAE8-4395-BA9F-6F1303EA348F}"/>
                </a:ext>
              </a:extLst>
            </p:cNvPr>
            <p:cNvSpPr txBox="1"/>
            <p:nvPr/>
          </p:nvSpPr>
          <p:spPr>
            <a:xfrm>
              <a:off x="8076312" y="247612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4" name="Legend4">
              <a:extLst>
                <a:ext uri="{FF2B5EF4-FFF2-40B4-BE49-F238E27FC236}">
                  <a16:creationId xmlns:a16="http://schemas.microsoft.com/office/drawing/2014/main" xmlns="" id="{BE4110F2-0F5F-4468-93FA-59E84FEB9E4A}"/>
                </a:ext>
              </a:extLst>
            </p:cNvPr>
            <p:cNvSpPr txBox="1"/>
            <p:nvPr/>
          </p:nvSpPr>
          <p:spPr>
            <a:xfrm>
              <a:off x="8076312" y="2851582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sp>
          <p:nvSpPr>
            <p:cNvPr id="205" name="Legend5">
              <a:extLst>
                <a:ext uri="{FF2B5EF4-FFF2-40B4-BE49-F238E27FC236}">
                  <a16:creationId xmlns:a16="http://schemas.microsoft.com/office/drawing/2014/main" xmlns="" id="{E16B28D1-13B2-4F91-8123-CC4749412D3B}"/>
                </a:ext>
              </a:extLst>
            </p:cNvPr>
            <p:cNvSpPr txBox="1"/>
            <p:nvPr/>
          </p:nvSpPr>
          <p:spPr>
            <a:xfrm>
              <a:off x="8076312" y="3227043"/>
              <a:ext cx="382316" cy="184666"/>
            </a:xfrm>
            <a:prstGeom prst="rect">
              <a:avLst/>
            </a:prstGeom>
            <a:noFill/>
            <a:ln>
              <a:noFill/>
              <a:miter lim="800000"/>
            </a:ln>
          </p:spPr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/>
                <a:t>Legend</a:t>
              </a:r>
              <a:endParaRPr lang="en-US" sz="1200" dirty="0"/>
            </a:p>
          </p:txBody>
        </p:sp>
        <p:grpSp>
          <p:nvGrpSpPr>
            <p:cNvPr id="206" name="MoonLegend1">
              <a:extLst>
                <a:ext uri="{FF2B5EF4-FFF2-40B4-BE49-F238E27FC236}">
                  <a16:creationId xmlns:a16="http://schemas.microsoft.com/office/drawing/2014/main" xmlns="" id="{A16FD1F9-C160-4C4C-BAF6-716DDB869224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>
            <a:xfrm>
              <a:off x="7723680" y="1702457"/>
              <a:ext cx="228600" cy="228600"/>
              <a:chOff x="762000" y="1270000"/>
              <a:chExt cx="254000" cy="254000"/>
            </a:xfrm>
          </p:grpSpPr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xmlns="" id="{5282EEB0-B664-439C-B943-F7BB43CCAC05}"/>
                  </a:ext>
                </a:extLst>
              </p:cNvPr>
              <p:cNvSpPr/>
              <p:nvPr>
                <p:custDataLst>
                  <p:tags r:id="rId41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Arc 219">
                <a:extLst>
                  <a:ext uri="{FF2B5EF4-FFF2-40B4-BE49-F238E27FC236}">
                    <a16:creationId xmlns:a16="http://schemas.microsoft.com/office/drawing/2014/main" xmlns="" id="{68D40D9B-9DF0-4077-8151-E93B0977AD04}"/>
                  </a:ext>
                </a:extLst>
              </p:cNvPr>
              <p:cNvSpPr/>
              <p:nvPr>
                <p:custDataLst>
                  <p:tags r:id="rId42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7" name="MoonLegend2">
              <a:extLst>
                <a:ext uri="{FF2B5EF4-FFF2-40B4-BE49-F238E27FC236}">
                  <a16:creationId xmlns:a16="http://schemas.microsoft.com/office/drawing/2014/main" xmlns="" id="{F9F241E8-6251-451F-9BE9-2C8D83F44D6B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>
            <a:xfrm>
              <a:off x="7723680" y="2078270"/>
              <a:ext cx="228600" cy="228600"/>
              <a:chOff x="762000" y="1270000"/>
              <a:chExt cx="254000" cy="254000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xmlns="" id="{578B0A0D-F30C-40C1-A9C4-EB63E6138F46}"/>
                  </a:ext>
                </a:extLst>
              </p:cNvPr>
              <p:cNvSpPr/>
              <p:nvPr>
                <p:custDataLst>
                  <p:tags r:id="rId39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Arc 217">
                <a:extLst>
                  <a:ext uri="{FF2B5EF4-FFF2-40B4-BE49-F238E27FC236}">
                    <a16:creationId xmlns:a16="http://schemas.microsoft.com/office/drawing/2014/main" xmlns="" id="{87395151-2586-43D8-B836-6324CB407891}"/>
                  </a:ext>
                </a:extLst>
              </p:cNvPr>
              <p:cNvSpPr/>
              <p:nvPr>
                <p:custDataLst>
                  <p:tags r:id="rId40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8" name="MoonLegend3">
              <a:extLst>
                <a:ext uri="{FF2B5EF4-FFF2-40B4-BE49-F238E27FC236}">
                  <a16:creationId xmlns:a16="http://schemas.microsoft.com/office/drawing/2014/main" xmlns="" id="{B66D3648-DE5A-4E5C-8578-141D178A4ADB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>
            <a:xfrm>
              <a:off x="7723680" y="2454085"/>
              <a:ext cx="228600" cy="228600"/>
              <a:chOff x="762000" y="1270000"/>
              <a:chExt cx="254000" cy="254000"/>
            </a:xfrm>
          </p:grpSpPr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xmlns="" id="{0D2DC89B-E4DB-4EBC-B12A-607EB3C23DED}"/>
                  </a:ext>
                </a:extLst>
              </p:cNvPr>
              <p:cNvSpPr/>
              <p:nvPr>
                <p:custDataLst>
                  <p:tags r:id="rId37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Arc 215">
                <a:extLst>
                  <a:ext uri="{FF2B5EF4-FFF2-40B4-BE49-F238E27FC236}">
                    <a16:creationId xmlns:a16="http://schemas.microsoft.com/office/drawing/2014/main" xmlns="" id="{50301F1B-4914-4337-B892-733925FD1C5A}"/>
                  </a:ext>
                </a:extLst>
              </p:cNvPr>
              <p:cNvSpPr/>
              <p:nvPr>
                <p:custDataLst>
                  <p:tags r:id="rId38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09" name="MoonLegend4">
              <a:extLst>
                <a:ext uri="{FF2B5EF4-FFF2-40B4-BE49-F238E27FC236}">
                  <a16:creationId xmlns:a16="http://schemas.microsoft.com/office/drawing/2014/main" xmlns="" id="{69C2ABAA-7291-4A19-A40B-3990AB445B9A}"/>
                </a:ext>
              </a:extLst>
            </p:cNvPr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>
            <a:xfrm>
              <a:off x="7723680" y="2829900"/>
              <a:ext cx="228600" cy="228600"/>
              <a:chOff x="762000" y="1270000"/>
              <a:chExt cx="254000" cy="254000"/>
            </a:xfrm>
          </p:grpSpPr>
          <p:sp>
            <p:nvSpPr>
              <p:cNvPr id="213" name="Oval 212">
                <a:extLst>
                  <a:ext uri="{FF2B5EF4-FFF2-40B4-BE49-F238E27FC236}">
                    <a16:creationId xmlns:a16="http://schemas.microsoft.com/office/drawing/2014/main" xmlns="" id="{B9D4D141-7E0B-42D0-994A-D8212F69EE2F}"/>
                  </a:ext>
                </a:extLst>
              </p:cNvPr>
              <p:cNvSpPr/>
              <p:nvPr>
                <p:custDataLst>
                  <p:tags r:id="rId35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Arc 213">
                <a:extLst>
                  <a:ext uri="{FF2B5EF4-FFF2-40B4-BE49-F238E27FC236}">
                    <a16:creationId xmlns:a16="http://schemas.microsoft.com/office/drawing/2014/main" xmlns="" id="{397EC893-9249-44CD-982F-F7F0B99DFCA8}"/>
                  </a:ext>
                </a:extLst>
              </p:cNvPr>
              <p:cNvSpPr/>
              <p:nvPr>
                <p:custDataLst>
                  <p:tags r:id="rId36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210" name="MoonLegend5">
              <a:extLst>
                <a:ext uri="{FF2B5EF4-FFF2-40B4-BE49-F238E27FC236}">
                  <a16:creationId xmlns:a16="http://schemas.microsoft.com/office/drawing/2014/main" xmlns="" id="{CDCE6D47-F48F-4497-BD5A-E92F724CEE3D}"/>
                </a:ext>
              </a:extLst>
            </p:cNvPr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>
            <a:xfrm>
              <a:off x="7723680" y="3205716"/>
              <a:ext cx="228600" cy="228600"/>
              <a:chOff x="762000" y="1270000"/>
              <a:chExt cx="254000" cy="254000"/>
            </a:xfrm>
          </p:grpSpPr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xmlns="" id="{E8E291C3-4BCA-406E-8B9A-6A354B83EF50}"/>
                  </a:ext>
                </a:extLst>
              </p:cNvPr>
              <p:cNvSpPr/>
              <p:nvPr>
                <p:custDataLst>
                  <p:tags r:id="rId33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ellipse">
                <a:avLst/>
              </a:prstGeom>
              <a:solidFill>
                <a:srgbClr val="D0D0D0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Arc 211">
                <a:extLst>
                  <a:ext uri="{FF2B5EF4-FFF2-40B4-BE49-F238E27FC236}">
                    <a16:creationId xmlns:a16="http://schemas.microsoft.com/office/drawing/2014/main" xmlns="" id="{4C9C4DC9-D1E5-45F3-943E-09B75E72EE8C}"/>
                  </a:ext>
                </a:extLst>
              </p:cNvPr>
              <p:cNvSpPr/>
              <p:nvPr>
                <p:custDataLst>
                  <p:tags r:id="rId34"/>
                </p:custDataLst>
              </p:nvPr>
            </p:nvSpPr>
            <p:spPr>
              <a:xfrm>
                <a:off x="762000" y="1270000"/>
                <a:ext cx="254000" cy="25400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</a:ln>
              <a:effectLst/>
              <a:extLst>
                <a:ext uri="{91240B29-F687-4F45-9708-019B960494DF}">
                  <a14:hiddenLine xmlns:a14="http://schemas.microsoft.com/office/drawing/2010/main" w="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sp>
        <p:nvSpPr>
          <p:cNvPr id="141" name="Documenttype">
            <a:extLst>
              <a:ext uri="{FF2B5EF4-FFF2-40B4-BE49-F238E27FC236}">
                <a16:creationId xmlns:a16="http://schemas.microsoft.com/office/drawing/2014/main" xmlns="" id="{29A17418-B99F-4330-B927-CCF962E4661F}"/>
              </a:ext>
            </a:extLst>
          </p:cNvPr>
          <p:cNvSpPr txBox="1">
            <a:spLocks/>
          </p:cNvSpPr>
          <p:nvPr userDrawn="1">
            <p:custDataLst>
              <p:tags r:id="rId27"/>
            </p:custDataLst>
          </p:nvPr>
        </p:nvSpPr>
        <p:spPr>
          <a:xfrm>
            <a:off x="549486" y="6419763"/>
            <a:ext cx="3828828" cy="365213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158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466344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13816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61288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6pPr>
            <a:lvl7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7pPr>
            <a:lvl8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8pPr>
            <a:lvl9pPr marL="10858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sz="900" i="1" dirty="0"/>
              <a:t>Confidential, Draft and Pre-Decisional</a:t>
            </a:r>
          </a:p>
        </p:txBody>
      </p:sp>
    </p:spTree>
    <p:extLst>
      <p:ext uri="{BB962C8B-B14F-4D97-AF65-F5344CB8AC3E}">
        <p14:creationId xmlns:p14="http://schemas.microsoft.com/office/powerpoint/2010/main" val="18326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lang="en-US" sz="2200" b="1" kern="1200" spc="0" baseline="0" dirty="0">
          <a:ln w="6350" cap="flat">
            <a:noFill/>
            <a:miter lim="800000"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egoe UI" panose="020B0502040204020203" pitchFamily="34" charset="0"/>
        <a:buChar char="​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228600" indent="-225425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Wingdings" panose="05000000000000000000" pitchFamily="2" charset="2"/>
        <a:buChar char="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442913" indent="-214313" algn="l" defTabSz="685783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00000"/>
        </a:buClr>
        <a:buSzPct val="110000"/>
        <a:buFont typeface="Arial" panose="020B0604020202020204" pitchFamily="34" charset="0"/>
        <a:buChar char="‒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98488" indent="-152400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•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17563" indent="-147638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Clr>
          <a:srgbClr val="000000"/>
        </a:buClr>
        <a:buSzPct val="100000"/>
        <a:buFont typeface="Arial" panose="020B0604020202020204" pitchFamily="34" charset="0"/>
        <a:buChar char="̶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6pPr>
      <a:lvl7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7pPr>
      <a:lvl8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8pPr>
      <a:lvl9pPr marL="859536" indent="-128585" algn="l" defTabSz="685783" rtl="0" eaLnBrk="1" latinLnBrk="0" hangingPunct="1">
        <a:lnSpc>
          <a:spcPct val="100000"/>
        </a:lnSpc>
        <a:spcBef>
          <a:spcPts val="0"/>
        </a:spcBef>
        <a:spcAft>
          <a:spcPts val="225"/>
        </a:spcAft>
        <a:buSzPct val="100000"/>
        <a:buFont typeface="Arial" panose="020B0604020202020204" pitchFamily="34" charset="0"/>
        <a:buChar char="▫"/>
        <a:defRPr lang="en-US" sz="14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368">
          <p15:clr>
            <a:srgbClr val="5ACBF0"/>
          </p15:clr>
        </p15:guide>
        <p15:guide id="3" orient="horz" pos="3912">
          <p15:clr>
            <a:srgbClr val="5ACBF0"/>
          </p15:clr>
        </p15:guide>
        <p15:guide id="4" orient="horz" pos="1075">
          <p15:clr>
            <a:srgbClr val="F26B43"/>
          </p15:clr>
        </p15:guide>
        <p15:guide id="5" pos="5497">
          <p15:clr>
            <a:srgbClr val="F26B43"/>
          </p15:clr>
        </p15:guide>
        <p15:guide id="6" pos="259">
          <p15:clr>
            <a:srgbClr val="F26B43"/>
          </p15:clr>
        </p15:guide>
        <p15:guide id="8" orient="horz" pos="40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35157-6F8A-478F-B460-90E403728E5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1DF06-DED9-444E-BFF7-793F95CA54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-187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3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144414/downloa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www.fda.gov/media/146305/download" TargetMode="External"/><Relationship Id="rId4" Type="http://schemas.openxmlformats.org/officeDocument/2006/relationships/hyperlink" Target="https://www.fda.gov/media/144638/downloa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covid-19-vaccine-in-massachuset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cdc.gov/vaccines/acip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xmlns="" id="{EC1C4EF3-3A8A-F442-8EF2-6A57E937ACE1}"/>
              </a:ext>
            </a:extLst>
          </p:cNvPr>
          <p:cNvSpPr txBox="1">
            <a:spLocks/>
          </p:cNvSpPr>
          <p:nvPr/>
        </p:nvSpPr>
        <p:spPr>
          <a:xfrm>
            <a:off x="2118534" y="2057400"/>
            <a:ext cx="8153399" cy="15240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sz="4000">
                <a:solidFill>
                  <a:schemeClr val="bg1"/>
                </a:solidFill>
                <a:latin typeface="+mn-lt"/>
              </a:rPr>
              <a:t>Guia sobre como organizar um fórum sobre a vacina contra a COVID-19</a:t>
            </a:r>
          </a:p>
          <a:p>
            <a:pPr lvl="0" algn="ctr" fontAlgn="auto"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+mn-lt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pt-BR" sz="4000" i="1">
                <a:solidFill>
                  <a:schemeClr val="bg1"/>
                </a:solidFill>
                <a:latin typeface="+mn-lt"/>
              </a:rPr>
              <a:t>EDIÇÃO PARA CRIANÇAS E ADOLESCENTES</a:t>
            </a: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077428" y="5298749"/>
            <a:ext cx="10235609" cy="1295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10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B1F54"/>
              </a:buClr>
              <a:buFont typeface="Arial" charset="0"/>
              <a:buChar char="•"/>
              <a:defRPr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dirty="0">
                <a:solidFill>
                  <a:schemeClr val="bg1"/>
                </a:solidFill>
              </a:rPr>
              <a:t>Atualizado em </a:t>
            </a:r>
            <a:r>
              <a:rPr lang="pt-BR" sz="3200" dirty="0" smtClean="0">
                <a:solidFill>
                  <a:schemeClr val="bg1"/>
                </a:solidFill>
              </a:rPr>
              <a:t>25 </a:t>
            </a:r>
            <a:r>
              <a:rPr lang="pt-BR" sz="3200" dirty="0">
                <a:solidFill>
                  <a:schemeClr val="bg1"/>
                </a:solidFill>
              </a:rPr>
              <a:t>de janeiro de 2022</a:t>
            </a:r>
          </a:p>
        </p:txBody>
      </p:sp>
    </p:spTree>
    <p:extLst>
      <p:ext uri="{BB962C8B-B14F-4D97-AF65-F5344CB8AC3E}">
        <p14:creationId xmlns:p14="http://schemas.microsoft.com/office/powerpoint/2010/main" val="1660228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Quais os possíveis efeitos colaterais da vacina contra a COVID-19?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78571" y="1161565"/>
            <a:ext cx="1135693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Efeitos colaterais graves das vacinas, incluindo a vacina contra a COVID-19, são raros.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Seu filho pode ter alguns efeitos colaterais, que são sinais normais de que seu corpo está construindo a proteção.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Esses efeitos colaterais podem afetar a capacidade do seu filho de fazer atividades diárias, mas devem desaparecer em alguns dias.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Os efeitos colaterais mais comuns são leves e incluem: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Cansaço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Dor de cabeça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Dor no local da injeção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Dor muscular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Calafrios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Náusea e/ou vômito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Febre</a:t>
            </a:r>
          </a:p>
        </p:txBody>
      </p:sp>
      <p:pic>
        <p:nvPicPr>
          <p:cNvPr id="5" name="Google Shape;741;p82" descr="This image is of five people wearing masks.">
            <a:extLst>
              <a:ext uri="{FF2B5EF4-FFF2-40B4-BE49-F238E27FC236}">
                <a16:creationId xmlns:a16="http://schemas.microsoft.com/office/drawing/2014/main" xmlns="" id="{8283A815-E6C2-49D6-BF93-3B2BF2832D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599" y="3390551"/>
            <a:ext cx="3263349" cy="28954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0687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Qual é o risco de miocardite (inflamação do coração)?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527262" y="958929"/>
            <a:ext cx="113569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Em geral, o risco de efeitos colaterais da vacina contra a COVID-19 é muito baixo em crianças.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Houve casos raros de miocardite em jovens adolescentes do sexo masculino que foram ligados à vacinação contra a COVID-19.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F087B7E-59EE-4240-9588-33516A0F8436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F364C3-A827-4B8E-AF6B-111A3F36A9E2}"/>
              </a:ext>
            </a:extLst>
          </p:cNvPr>
          <p:cNvSpPr txBox="1"/>
          <p:nvPr/>
        </p:nvSpPr>
        <p:spPr>
          <a:xfrm>
            <a:off x="478571" y="2910792"/>
            <a:ext cx="6154458" cy="3108543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 risco de desenvolver miocardite devido à infecção por COVID-19 é muito maior do que desenvolver miocardite após receber a vacina.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maioria dos pacientes com miocardite que receberam cuidados respondeu bem ao medicamento e descanso e sentiu-se melhor mais rapidamente.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55ABE77-4118-4355-8025-9AFCD461E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80" y="3287107"/>
            <a:ext cx="4831621" cy="235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7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52121" y="207736"/>
            <a:ext cx="12013375" cy="36933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As crianças e adolescentes com alergias devem tomar a vacina contra a COVID-19?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78571" y="1360347"/>
            <a:ext cx="113569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Crianças e adolescentes não devem tomar as vacinas contra a COVID-19 se tiverem histórico de reação alérgica grave (também chamada “anafilaxia”) a qualquer ingrediente da vacina.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As vacinas não contêm ovos, gelatina, conservantes ou látex. As listas de ingredientes podem ser encontradas em: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Pfizer/Comirnaty: </a:t>
            </a: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https://www.fda.gov/media/144414/download</a:t>
            </a: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 (página 3)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Moderna: </a:t>
            </a: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https://www.fda.gov/media/144638/download</a:t>
            </a: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 (página 2)</a:t>
            </a:r>
          </a:p>
          <a:p>
            <a:pPr marL="914400" lvl="1" indent="-342900">
              <a:buFont typeface="Courier New" panose="02070309020205020404" pitchFamily="49" charset="0"/>
              <a:buChar char="o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Janssen (J&amp;J): </a:t>
            </a: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https://www.fda.gov/media/146305/download</a:t>
            </a: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 (página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Pessoas com histórico de reação alérgica grave a algo que não esteja na vacina (como manteiga de amendoim) devem conversar com seu profissional de saúde antes de tomar a vacina.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2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1147" y="-13089"/>
            <a:ext cx="11314323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Há questões de fertilidade ou desenvolvimento ao vacinar crianças antes de chegarem à puberdade?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24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há evidências de que qualquer vacina, incluindo vacinas contra a COVID-19, possam causar problemas de fertilidade em mulheres ou homens.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sz="2400" b="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Não há evidências de que os ingredientes da vacina ou anticorpos desenvolvidos após a vacinação contra a COVID-19 possam causar problemas para engravidar. Da mesma forma, não há evidências de que a vacina contra a COVID-19 afete a puberdade.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724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Uma vacina contra a COVID-19 alterará o DNA do meu filho?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418500"/>
            <a:ext cx="112278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Não. As vacinas contra a COVID-19 não alteram ou interagem com nosso DNA de nenhuma maneira.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As vacinas ensinam nosso sistema imunológico a lutar contra um vírus específico.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Para fazer seu trabalho, a vacina contra a COVID-19 não precisa entrar no núcleo da célula, que é onde está nosso DNA. Isso significa que a vacina nunca interage com nosso DNA de alguma forma e não tem como alterá-lo. </a:t>
            </a:r>
          </a:p>
          <a:p>
            <a:r>
              <a:rPr lang="pt-BR" sz="2400"/>
              <a:t> 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310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1147" y="246221"/>
            <a:ext cx="1131432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O meu filho pode contrair a COVID-19 através da vacina contra a COVID-19?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306392"/>
            <a:ext cx="112278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Não. As vacinas não contêm o vírus vivo que causa a COVID-19. Isso significa que o seu filho não pode contrair a COVID-19 através da vacina.</a:t>
            </a:r>
          </a:p>
        </p:txBody>
      </p:sp>
      <p:pic>
        <p:nvPicPr>
          <p:cNvPr id="7" name="Google Shape;296;p78" descr="Five people of different ages waiting in lines to be vaccinated by a person in a medical coat.">
            <a:extLst>
              <a:ext uri="{FF2B5EF4-FFF2-40B4-BE49-F238E27FC236}">
                <a16:creationId xmlns:a16="http://schemas.microsoft.com/office/drawing/2014/main" xmlns="" id="{2F055C2B-AB1B-46EA-87CC-9EC61E3654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4186" y="2312127"/>
            <a:ext cx="8361755" cy="4180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8347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As vacinas funcionarão contra variantes da COVID-19?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478572" y="1787203"/>
            <a:ext cx="8627328" cy="3283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6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 normal que os vírus se alterem enquanto se espalham e que novas variantes apareçam. </a:t>
            </a:r>
          </a:p>
          <a:p>
            <a:pPr marL="342900" marR="0" lvl="0" indent="-34290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Até o momento, estudos sugerem que as vacinas fornecem proteção contra as variantes conhecidas.</a:t>
            </a:r>
          </a:p>
          <a:p>
            <a:pPr marL="342900" marR="0" lvl="0" indent="-34290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Mesmo quando uma pessoa vacinada se infecta com a COVID-19, ela é protegida contra a forma grave da doença e morte.</a:t>
            </a:r>
          </a:p>
          <a:p>
            <a:pPr marR="0" lv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of a virus and the spikes on its surface.">
            <a:extLst>
              <a:ext uri="{FF2B5EF4-FFF2-40B4-BE49-F238E27FC236}">
                <a16:creationId xmlns:a16="http://schemas.microsoft.com/office/drawing/2014/main" xmlns="" id="{5B53736D-B02B-476C-83A1-92E3CB406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99" y="2088420"/>
            <a:ext cx="2906677" cy="268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152DB4-D43C-4445-AD74-C2E8D31C2990}"/>
              </a:ext>
            </a:extLst>
          </p:cNvPr>
          <p:cNvSpPr txBox="1"/>
          <p:nvPr/>
        </p:nvSpPr>
        <p:spPr>
          <a:xfrm>
            <a:off x="311147" y="232573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As crianças e adolescentes devem tomar uma dose de reforço?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AD0A274-4627-4C86-868D-FFCD23654906}"/>
              </a:ext>
            </a:extLst>
          </p:cNvPr>
          <p:cNvSpPr/>
          <p:nvPr/>
        </p:nvSpPr>
        <p:spPr>
          <a:xfrm>
            <a:off x="438838" y="1081948"/>
            <a:ext cx="108097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As vacinas contra a COVID-19 trabalham bem para prevenir a forma grave da doença, hospitalização e morte. Porém, especialistas em saúde pública estão começando a ver menos proteção contra a forma leve e moderada da doença. As doses de reforço mantêm as vacinas eficazes por mais tempo.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Todas as pessoas a partir de 12 anos de idade podem tomar a dose de reforço se:</a:t>
            </a:r>
          </a:p>
          <a:p>
            <a:pPr marL="800100" lvl="1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Pfizer e Moderna</a:t>
            </a:r>
            <a:r>
              <a:rPr lang="pt-B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Já se passaram pelo menos cinco meses desde a segunda dose</a:t>
            </a:r>
          </a:p>
          <a:p>
            <a:pPr marL="800100" lvl="1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Johnson &amp; Johnson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: Já se passaram pelo menos dois meses desde a primeira dose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5BB11A-F37C-4E38-886E-9DA254E85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362" y="4477990"/>
            <a:ext cx="4876800" cy="18756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28089D-30D1-4D7D-BF8E-13C93E14008F}"/>
              </a:ext>
            </a:extLst>
          </p:cNvPr>
          <p:cNvSpPr/>
          <p:nvPr/>
        </p:nvSpPr>
        <p:spPr>
          <a:xfrm>
            <a:off x="438838" y="4798769"/>
            <a:ext cx="6579954" cy="155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Se você tiver entre 12 e 17 anos, só poderá tomar a dose de reforço da Pfizer. Caso contrário, poderá escolher qual vacina de reforço deseja tomar.  </a:t>
            </a:r>
          </a:p>
          <a:p>
            <a:pPr marR="0" lv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95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faço um agendamento?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192" y="1085084"/>
            <a:ext cx="9060004" cy="505640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pt-BR" sz="2400" dirty="0"/>
              <a:t>Visite VaxFinder.mass.gov para buscar agendamentos (incluindo para doses de reforço) em farmácias, profissionais de saúde e outros locais de sua comunidade.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pt-BR" sz="2400" dirty="0"/>
              <a:t>Você pode classificar por tipo de vacina oferecida para que as pessoas com menos de 18 anos possam encontrar locais que ofereçam apenas a vacina da Pfizer/</a:t>
            </a:r>
            <a:r>
              <a:rPr lang="pt-BR" sz="2400" dirty="0" err="1"/>
              <a:t>Comirnaty</a:t>
            </a:r>
            <a:r>
              <a:rPr lang="pt-BR" sz="2400" dirty="0"/>
              <a:t>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pt-BR" sz="2400" dirty="0"/>
              <a:t>Você também pode classificar por locais que estejam oferecendo a dose de reforço da sua escolha.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pt-BR" sz="2400" dirty="0"/>
              <a:t>Pessoas que </a:t>
            </a:r>
            <a:r>
              <a:rPr lang="pt-BR" sz="2400" b="1" dirty="0"/>
              <a:t>não podem usar a internet</a:t>
            </a:r>
            <a:r>
              <a:rPr lang="pt-BR" sz="2400" dirty="0"/>
              <a:t> podem ligar para a Linha de Recursos de Agendamento de Vacinas de Massachusetts:</a:t>
            </a:r>
            <a:r>
              <a:rPr lang="pt-BR" sz="2400" b="1" dirty="0"/>
              <a:t> 2-1-1 </a:t>
            </a:r>
            <a:r>
              <a:rPr lang="pt-BR" sz="2400" dirty="0"/>
              <a:t>(877-211-6277)</a:t>
            </a:r>
          </a:p>
        </p:txBody>
      </p:sp>
      <p:pic>
        <p:nvPicPr>
          <p:cNvPr id="7" name="Picture 6" descr="This image has four pictures, including a computer with the mass.gov website, pins from a map, and a checklist. ">
            <a:extLst>
              <a:ext uri="{FF2B5EF4-FFF2-40B4-BE49-F238E27FC236}">
                <a16:creationId xmlns:a16="http://schemas.microsoft.com/office/drawing/2014/main" xmlns="" id="{EC56C721-BC2A-40D2-9621-95DAF3D02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76" y="1209803"/>
            <a:ext cx="1747432" cy="49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Eu terei que pagar pela vacina?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178625" y="1175762"/>
            <a:ext cx="1024603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Não. A vacina (incluindo a dose de reforço) é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gratuita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para todos os residentes de Massachusetts.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Você nunca precisará fornecer um número de cartão de crédito para fazer um agendamento.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Você poderá tomar a vacina mesmo que 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    não tenha seguro de saúde, carteira de habilitação </a:t>
            </a:r>
          </a:p>
          <a:p>
            <a:pPr lvl="1"/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    ou um número de Seguro Social.</a:t>
            </a:r>
            <a:b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sz="2200" b="1" dirty="0"/>
          </a:p>
        </p:txBody>
      </p:sp>
      <p:pic>
        <p:nvPicPr>
          <p:cNvPr id="7" name="Google Shape;563;p19" descr="Group of people wearing masks">
            <a:extLst>
              <a:ext uri="{FF2B5EF4-FFF2-40B4-BE49-F238E27FC236}">
                <a16:creationId xmlns:a16="http://schemas.microsoft.com/office/drawing/2014/main" xmlns="" id="{FBD1468A-49C7-4C55-8901-9A6A290702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61532" y="3033483"/>
            <a:ext cx="4486366" cy="326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839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EB489F-C3F8-44C1-9BB9-00F5D6FE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935"/>
            <a:ext cx="10515600" cy="31503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>
                <a:latin typeface="+mn-lt"/>
              </a:rPr>
              <a:t/>
            </a:r>
            <a:br>
              <a:rPr lang="pt-BR" sz="3200" b="1">
                <a:latin typeface="+mn-lt"/>
              </a:rPr>
            </a:br>
            <a:r>
              <a:rPr lang="pt-BR" sz="3200" b="1">
                <a:latin typeface="+mn-lt"/>
              </a:rPr>
              <a:t>Instruções para uso deste guia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40ACD5-A597-48EA-981B-26A084A0E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8" y="1291770"/>
            <a:ext cx="11343861" cy="52571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t-BR" sz="2600"/>
              <a:t>Este guia foi criado para fornecedores, grupos comunitários e outros para organizar reuniões locais ou fóruns sobre a vacina contra a COVID-19 para </a:t>
            </a:r>
            <a:r>
              <a:rPr lang="pt-BR" sz="2600" b="1"/>
              <a:t>crianças e adolescentes. </a:t>
            </a:r>
          </a:p>
          <a:p>
            <a:pPr>
              <a:lnSpc>
                <a:spcPct val="110000"/>
              </a:lnSpc>
            </a:pPr>
            <a:r>
              <a:rPr lang="pt-BR" sz="2600"/>
              <a:t>Ele inclui informações do Departamento de Saúde Pública de Massachusetts em resposta a perguntas mais frequentes.</a:t>
            </a:r>
          </a:p>
          <a:p>
            <a:pPr>
              <a:lnSpc>
                <a:spcPct val="110000"/>
              </a:lnSpc>
            </a:pPr>
            <a:r>
              <a:rPr lang="pt-BR" sz="2600"/>
              <a:t>Há pontos de discussão adicionais na seção de notas em cada slide.</a:t>
            </a:r>
          </a:p>
          <a:p>
            <a:pPr>
              <a:lnSpc>
                <a:spcPct val="110000"/>
              </a:lnSpc>
            </a:pPr>
            <a:r>
              <a:rPr lang="pt-BR" sz="2600"/>
              <a:t>Você pode usar algum ou todo o conteúdo com base nos interesses e necessidades da sua comunidade. </a:t>
            </a:r>
          </a:p>
          <a:p>
            <a:pPr marL="731520" lvl="1" indent="-365760"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pt-BR" sz="2600"/>
              <a:t>Outras informações para informar seu fórum podem ser encontradas em </a:t>
            </a:r>
            <a:r>
              <a:rPr lang="pt-BR" sz="2600">
                <a:hlinkClick r:id="rId3"/>
              </a:rPr>
              <a:t>https://www.mass.gov/covid-19-vaccine-in-massachusetts</a:t>
            </a:r>
            <a:r>
              <a:rPr lang="pt-BR" sz="2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955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F0DC069-7A18-449E-9B5B-42D496ED299A}"/>
              </a:ext>
            </a:extLst>
          </p:cNvPr>
          <p:cNvSpPr txBox="1"/>
          <p:nvPr/>
        </p:nvSpPr>
        <p:spPr>
          <a:xfrm>
            <a:off x="253091" y="217193"/>
            <a:ext cx="1188085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Quem pode me ajudar a tomar decisões relacionadas à vacinação do meu filho?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C5A823-101A-4EFF-BD93-CBB21EC8DD44}"/>
              </a:ext>
            </a:extLst>
          </p:cNvPr>
          <p:cNvSpPr/>
          <p:nvPr/>
        </p:nvSpPr>
        <p:spPr>
          <a:xfrm>
            <a:off x="587754" y="2206129"/>
            <a:ext cx="51579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Se você tiver mais dúvidas sobre a saúde do seu filho ou para decidir tomar a vacina, converse com um profissional de saúde de confiança, como o médico do seu filho, enfermeiro, segurador de saúde, farmacêutico ou profissional de saúde comunitária. </a:t>
            </a:r>
          </a:p>
        </p:txBody>
      </p:sp>
      <p:pic>
        <p:nvPicPr>
          <p:cNvPr id="19458" name="Picture 2" descr="This is a picture of two people wearing masks standing in front of a medical building.">
            <a:extLst>
              <a:ext uri="{FF2B5EF4-FFF2-40B4-BE49-F238E27FC236}">
                <a16:creationId xmlns:a16="http://schemas.microsoft.com/office/drawing/2014/main" xmlns="" id="{CF19B3FD-7D43-41BC-B7D8-4C8C94724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7606"/>
            <a:ext cx="5747982" cy="42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6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3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O que é uma vacina e como ela funciona?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504498" y="1377720"/>
            <a:ext cx="109884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As vacinas previnem doenças que podem ser perigosas ou até mesmo mortais. Elas trabalham com as defesas naturais do seu corpo para desenvolver com segurança uma proteção contra uma doença.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Uma vacina ajuda seu sistema imunológico a produzir anticorpos, assim como faria se você tivesse sido exposto à doença. Após ser vacinado, você obtém a proteção contra aquela doença, sem precisar contrair a doença 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Isso é o que torna as vacinas um medicamento poderoso. Diferente da maioria dos medicamentos, que tratam ou curam doenças, as vacinas as </a:t>
            </a:r>
            <a:r>
              <a:rPr lang="pt-BR" sz="2400" i="1"/>
              <a:t>previnem.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72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4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Por que as crianças e adolescentes devem se vacinar contra a COVID-19?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38839" y="1218109"/>
            <a:ext cx="11314322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 vacinação pode ajudar as crianças e adolescentes a não ficarem gravemente doentes, mesmo se tiverem COVID-19.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 vacinação pode ajudar a proteger os membros da família, incluindo irmãos que não são elegíveis para a vacinação e membros da família que podem ter risco aumentado de ficar muito doentes se forem infectados.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9035D7-C735-42DE-B403-9166C0018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292" y="3814848"/>
            <a:ext cx="5892211" cy="24861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2BE508-DEE0-4777-90A4-244CE88AF258}"/>
              </a:ext>
            </a:extLst>
          </p:cNvPr>
          <p:cNvSpPr txBox="1"/>
          <p:nvPr/>
        </p:nvSpPr>
        <p:spPr>
          <a:xfrm>
            <a:off x="453353" y="3814848"/>
            <a:ext cx="55608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 vacinação de crianças e adolescentes pode ajudá-los na escola e a participar de esportes, brincadeiras e outras atividades em grupo com segurança.</a:t>
            </a:r>
          </a:p>
        </p:txBody>
      </p:sp>
    </p:spTree>
    <p:extLst>
      <p:ext uri="{BB962C8B-B14F-4D97-AF65-F5344CB8AC3E}">
        <p14:creationId xmlns:p14="http://schemas.microsoft.com/office/powerpoint/2010/main" val="39564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196E34-67BE-44FC-8877-1C87128A9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5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78625" y="233825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Quais vacinas estão disponíveis para crianças e adolescentes?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354842" y="1473016"/>
            <a:ext cx="88327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Três vacinas foram aprovadas ou receberam Autorização de Uso Emergencial da Food and Drug Administration: Pfizer/Comirnaty, Moderna, e Janssen (Johnson &amp; Johnson).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/>
              <a:t>Todas as três vacinas contra a COVID-19 são seguras e altamente eficazes contra a forma grave da doença, hospitalização e morte.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 vacina da Pfizer/Comirnaty está disponível para pessoas a partir de 5 anos de idade.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As vacinas da Moderna e Johnson &amp; Johnson estão disponíveis para pessoas a partir de 18 anos de idade. </a:t>
            </a:r>
          </a:p>
        </p:txBody>
      </p:sp>
      <p:pic>
        <p:nvPicPr>
          <p:cNvPr id="5" name="Picture 4" descr="This is an image of a medicine bottle that is labeled &quot;COVID-19 vaccine&quot;">
            <a:extLst>
              <a:ext uri="{FF2B5EF4-FFF2-40B4-BE49-F238E27FC236}">
                <a16:creationId xmlns:a16="http://schemas.microsoft.com/office/drawing/2014/main" xmlns="" id="{BE55B62F-4DC4-490E-BD71-34766C9A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3439" y="1901277"/>
            <a:ext cx="2407335" cy="34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80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38515A-DC24-4FF1-85F9-68F50ED8147F}"/>
              </a:ext>
            </a:extLst>
          </p:cNvPr>
          <p:cNvSpPr txBox="1"/>
          <p:nvPr/>
        </p:nvSpPr>
        <p:spPr>
          <a:xfrm>
            <a:off x="152121" y="207736"/>
            <a:ext cx="1201337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As vacinas contra a COVID-19 são seguras para crianças?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F069143-FE01-453C-934A-DAA4862AED31}"/>
              </a:ext>
            </a:extLst>
          </p:cNvPr>
          <p:cNvSpPr/>
          <p:nvPr/>
        </p:nvSpPr>
        <p:spPr>
          <a:xfrm>
            <a:off x="418664" y="1226023"/>
            <a:ext cx="74916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Sim. O CDC recomenda que todos a partir de 5 anos de idade recebam a vacina contra a COVID-19.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>
                <a:latin typeface="Calibri" panose="020F0502020204030204" pitchFamily="34" charset="0"/>
                <a:cs typeface="Calibri" panose="020F0502020204030204" pitchFamily="34" charset="0"/>
              </a:rPr>
              <a:t>Cientistas conduziram estudos clínicos com milhares de crianças e determinaram que são seguras e eficazes.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0" i="0">
                <a:solidFill>
                  <a:srgbClr val="000000"/>
                </a:solidFill>
              </a:rPr>
              <a:t>As vacinas contra a COVID-19 estão sendo monitoradas para segurança com o programa de monitoramento de segurança mais abrangente e intenso da história dos EUA.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80EDB5-F8CE-40E3-B3DB-34A41D4BFC91}"/>
              </a:ext>
            </a:extLst>
          </p:cNvPr>
          <p:cNvSpPr txBox="1"/>
          <p:nvPr/>
        </p:nvSpPr>
        <p:spPr>
          <a:xfrm>
            <a:off x="478572" y="4996760"/>
            <a:ext cx="9314786" cy="91440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4D9B13-D057-4920-BD14-690DD0111190}"/>
              </a:ext>
            </a:extLst>
          </p:cNvPr>
          <p:cNvSpPr txBox="1"/>
          <p:nvPr/>
        </p:nvSpPr>
        <p:spPr>
          <a:xfrm>
            <a:off x="544744" y="4996760"/>
            <a:ext cx="11527986" cy="1442160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none" lIns="0" tIns="0" rIns="0" bIns="0" rtlCol="0">
            <a:noAutofit/>
          </a:bodyPr>
          <a:lstStyle/>
          <a:p>
            <a:pPr lvl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611;p25" descr="Group of young people with arms around each other.">
            <a:extLst>
              <a:ext uri="{FF2B5EF4-FFF2-40B4-BE49-F238E27FC236}">
                <a16:creationId xmlns:a16="http://schemas.microsoft.com/office/drawing/2014/main" xmlns="" id="{3D504A1A-94AC-4E5D-B5A1-7388D5DD36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477" y="1358162"/>
            <a:ext cx="4288523" cy="30854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3DDE04-0110-413F-8DFC-FF3DD6C07CCD}"/>
              </a:ext>
            </a:extLst>
          </p:cNvPr>
          <p:cNvSpPr txBox="1"/>
          <p:nvPr/>
        </p:nvSpPr>
        <p:spPr>
          <a:xfrm>
            <a:off x="418664" y="5011675"/>
            <a:ext cx="10199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u="none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crianças podem apresentar alguns efeitos colaterais da vacina semelhantes aos vistos em adultos e com outras vacinas. São sinais normais de que o corpo está construindo proteção e devem sumir em alguns dias.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10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0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7</a:t>
            </a:fld>
            <a:endParaRPr lang="en-US"/>
          </a:p>
        </p:txBody>
      </p:sp>
      <p:pic>
        <p:nvPicPr>
          <p:cNvPr id="415" name="Google Shape;415;p80" descr="lmage of three peop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903" y="3178085"/>
            <a:ext cx="1590350" cy="1581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80" descr="lmage of six peopl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1523" y="4863450"/>
            <a:ext cx="1503115" cy="149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80" descr="Image of a syringe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8725" y="1598888"/>
            <a:ext cx="1668700" cy="157919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80"/>
          <p:cNvSpPr txBox="1"/>
          <p:nvPr/>
        </p:nvSpPr>
        <p:spPr>
          <a:xfrm>
            <a:off x="3490475" y="2126888"/>
            <a:ext cx="60549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Grupos pequenos de pessoas recebem a vacina de teste.</a:t>
            </a:r>
          </a:p>
        </p:txBody>
      </p:sp>
      <p:sp>
        <p:nvSpPr>
          <p:cNvPr id="419" name="Google Shape;419;p80"/>
          <p:cNvSpPr txBox="1"/>
          <p:nvPr/>
        </p:nvSpPr>
        <p:spPr>
          <a:xfrm>
            <a:off x="3490475" y="3560175"/>
            <a:ext cx="83490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vacina é fornecida a grupos específicos de pessoas (por exemplo, pessoas de certa idade, raça ou saúde física).</a:t>
            </a:r>
          </a:p>
        </p:txBody>
      </p:sp>
      <p:sp>
        <p:nvSpPr>
          <p:cNvPr id="420" name="Google Shape;420;p80"/>
          <p:cNvSpPr txBox="1"/>
          <p:nvPr/>
        </p:nvSpPr>
        <p:spPr>
          <a:xfrm>
            <a:off x="3490475" y="5179775"/>
            <a:ext cx="7210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vacina é fornecida a dezenas de milhares de pessoas e testada para eficácia e segurança.</a:t>
            </a:r>
          </a:p>
        </p:txBody>
      </p:sp>
      <p:sp>
        <p:nvSpPr>
          <p:cNvPr id="421" name="Google Shape;421;p80"/>
          <p:cNvSpPr txBox="1"/>
          <p:nvPr/>
        </p:nvSpPr>
        <p:spPr>
          <a:xfrm>
            <a:off x="347049" y="1075700"/>
            <a:ext cx="1114589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vacinas passam por mais testes do que qualquer outro produto farmacêutico: </a:t>
            </a:r>
          </a:p>
        </p:txBody>
      </p:sp>
      <p:pic>
        <p:nvPicPr>
          <p:cNvPr id="422" name="Google Shape;422;p80" descr="Number 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6750" y="1708538"/>
            <a:ext cx="548400" cy="52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0" descr="Number 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6750" y="3287662"/>
            <a:ext cx="548400" cy="51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0" descr="Number 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06750" y="4863450"/>
            <a:ext cx="548400" cy="560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76549BD-3453-4644-BC83-EC240D19A907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Como sabemos que a vacina é segura?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79ce8b2f6a_0_51"/>
          <p:cNvSpPr txBox="1">
            <a:spLocks noGrp="1"/>
          </p:cNvSpPr>
          <p:nvPr>
            <p:ph type="sldNum" idx="12"/>
          </p:nvPr>
        </p:nvSpPr>
        <p:spPr>
          <a:xfrm>
            <a:off x="8756534" y="6492504"/>
            <a:ext cx="27364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B5B5B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900"/>
                <a:buNone/>
              </a:pPr>
              <a:t>8</a:t>
            </a:fld>
            <a:endParaRPr lang="en-US"/>
          </a:p>
        </p:txBody>
      </p:sp>
      <p:pic>
        <p:nvPicPr>
          <p:cNvPr id="432" name="Google Shape;432;g79ce8b2f6a_0_51" descr="Check mar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813" y="3146125"/>
            <a:ext cx="1669436" cy="1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g79ce8b2f6a_0_51"/>
          <p:cNvSpPr txBox="1"/>
          <p:nvPr/>
        </p:nvSpPr>
        <p:spPr>
          <a:xfrm>
            <a:off x="3460900" y="1571125"/>
            <a:ext cx="78123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24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Conselho Consultivo sobre Práticas de Imunização</a:t>
            </a:r>
            <a:r>
              <a:rPr lang="pt-BR" sz="24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do CDC observa os dados para ver se a vacina funciona e é segura.</a:t>
            </a: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Eles fornecem orientação para a U.S. Food and Drug Administration (FDA).</a:t>
            </a:r>
          </a:p>
        </p:txBody>
      </p:sp>
      <p:sp>
        <p:nvSpPr>
          <p:cNvPr id="434" name="Google Shape;434;g79ce8b2f6a_0_51"/>
          <p:cNvSpPr txBox="1"/>
          <p:nvPr/>
        </p:nvSpPr>
        <p:spPr>
          <a:xfrm>
            <a:off x="3460900" y="3537813"/>
            <a:ext cx="81504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FDA observa os dados e as orientações do Conselho Consultivo e decide aprovar a vacina ou não.</a:t>
            </a:r>
          </a:p>
        </p:txBody>
      </p:sp>
      <p:pic>
        <p:nvPicPr>
          <p:cNvPr id="435" name="Google Shape;435;g79ce8b2f6a_0_51" descr="Image of a piece of paper and magnifying glas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03187" y="1349123"/>
            <a:ext cx="1668700" cy="1644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g79ce8b2f6a_0_51" descr="Number 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5025" y="1350250"/>
            <a:ext cx="615075" cy="5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g79ce8b2f6a_0_51" descr="Number 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5025" y="3342331"/>
            <a:ext cx="615075" cy="546593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g79ce8b2f6a_0_51" descr="The vaccine is only approved after all of these steps are done and various teams of reviewers are sure that it works and is safe.&#10;"/>
          <p:cNvSpPr/>
          <p:nvPr/>
        </p:nvSpPr>
        <p:spPr>
          <a:xfrm>
            <a:off x="1625100" y="5093700"/>
            <a:ext cx="9308400" cy="1096500"/>
          </a:xfrm>
          <a:prstGeom prst="rect">
            <a:avLst/>
          </a:prstGeom>
          <a:solidFill>
            <a:srgbClr val="D7EAF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 vacina só é aprovada após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todas essas etapas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 terem sido concluídas e várias equipes de revisores terem certeza de que ela funciona e é segura.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BA9E1A-725B-4EBC-9974-F1B9658FEA6C}"/>
              </a:ext>
            </a:extLst>
          </p:cNvPr>
          <p:cNvSpPr txBox="1"/>
          <p:nvPr/>
        </p:nvSpPr>
        <p:spPr>
          <a:xfrm>
            <a:off x="178625" y="234238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Como sabemos se a vacina é segura?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81"/>
          <p:cNvSpPr/>
          <p:nvPr/>
        </p:nvSpPr>
        <p:spPr>
          <a:xfrm>
            <a:off x="201900" y="1136942"/>
            <a:ext cx="1184432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linha do tempo foi acelerada, mas nunca pulou etapas em relação à segurança. Veja como foi: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81" descr="Open 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26" y="1732493"/>
            <a:ext cx="1684106" cy="1659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81" descr="Dollar sig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5800" y="1732493"/>
            <a:ext cx="1684107" cy="169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81" descr="Magnifying glass and clipboar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5010" y="4131290"/>
            <a:ext cx="1684107" cy="174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81" descr="Person raising han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276" y="4068077"/>
            <a:ext cx="1786059" cy="182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81"/>
          <p:cNvSpPr/>
          <p:nvPr/>
        </p:nvSpPr>
        <p:spPr>
          <a:xfrm>
            <a:off x="2039263" y="2120000"/>
            <a:ext cx="4009200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Nós já tínhamos informações úteis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 sobre os coronavírus, então não começamos do zero. </a:t>
            </a:r>
          </a:p>
        </p:txBody>
      </p:sp>
      <p:sp>
        <p:nvSpPr>
          <p:cNvPr id="451" name="Google Shape;451;p81"/>
          <p:cNvSpPr/>
          <p:nvPr/>
        </p:nvSpPr>
        <p:spPr>
          <a:xfrm>
            <a:off x="7616270" y="2027820"/>
            <a:ext cx="40092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O governo dos EUA e outros governos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investiram muito dinheiro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 para promover o trabalho das empresas fabricantes de vacinas.  </a:t>
            </a:r>
          </a:p>
        </p:txBody>
      </p:sp>
      <p:sp>
        <p:nvSpPr>
          <p:cNvPr id="452" name="Google Shape;452;p81"/>
          <p:cNvSpPr/>
          <p:nvPr/>
        </p:nvSpPr>
        <p:spPr>
          <a:xfrm>
            <a:off x="2048700" y="4292829"/>
            <a:ext cx="37671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Muitas pessoas participaram de estudos clínicos e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não precisamos de tempo para encontrar voluntários.  </a:t>
            </a:r>
          </a:p>
        </p:txBody>
      </p:sp>
      <p:sp>
        <p:nvSpPr>
          <p:cNvPr id="453" name="Google Shape;453;p81"/>
          <p:cNvSpPr/>
          <p:nvPr/>
        </p:nvSpPr>
        <p:spPr>
          <a:xfrm>
            <a:off x="7616270" y="4238938"/>
            <a:ext cx="42360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Aft>
                <a:spcPts val="0"/>
              </a:spcAft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 fabricação ocorreu </a:t>
            </a: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ao mesmo tempo que os estudos de segurança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, então as vacinas estavam prontas para serem distribuídas assim que foram aprovadas.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1E34E7A-336B-4015-BC19-F6F91306BB45}"/>
              </a:ext>
            </a:extLst>
          </p:cNvPr>
          <p:cNvSpPr txBox="1"/>
          <p:nvPr/>
        </p:nvSpPr>
        <p:spPr>
          <a:xfrm>
            <a:off x="311147" y="246221"/>
            <a:ext cx="11314323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>
              <a:defRPr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pt-BR" sz="3200">
                <a:latin typeface="Calibri" panose="020F0502020204030204" pitchFamily="34" charset="0"/>
                <a:cs typeface="Calibri" panose="020F0502020204030204" pitchFamily="34" charset="0"/>
              </a:rPr>
              <a:t>Como ela é segura se foi produzida tão rapidamente?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.o98SoiFy91A3BEm45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b7IqASrXgBhCh1Cqos3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vOXtdSuox6Lt0s4FLA0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yNLusCFOya.iVh4ubix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4. Footno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XEhcesW0CHoBVP.RZvL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ub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Eq_lebdFlPrTXB9fMT4f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jaZV2t50WPSHTUtWpl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Gri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7P_.gIZGQPXw.fS0dZN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CET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IdiyB.KA1w5Zf6omJ8wP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mPCKC9nVYO1Uqs5KvPb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e3BZqfYDGOVAxJrfDmY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UTfoCa07OVAmOGtXHm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Documenttyp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HuO0.8Pky3Fso9DP9x8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Scheme 1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C2D83"/>
      </a:accent1>
      <a:accent2>
        <a:srgbClr val="7B9CED"/>
      </a:accent2>
      <a:accent3>
        <a:srgbClr val="1B56E9"/>
      </a:accent3>
      <a:accent4>
        <a:srgbClr val="DDA037"/>
      </a:accent4>
      <a:accent5>
        <a:srgbClr val="A1A3A5"/>
      </a:accent5>
      <a:accent6>
        <a:srgbClr val="CFCFCF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 cap="sq">
          <a:noFill/>
          <a:miter lim="800000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Bef>
            <a:spcPts val="300"/>
          </a:spcBef>
          <a:spcAft>
            <a:spcPts val="300"/>
          </a:spcAft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flat">
          <a:solidFill>
            <a:schemeClr val="tx1"/>
          </a:solidFill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6350">
          <a:noFill/>
          <a:miter lim="800000"/>
        </a:ln>
      </a:spPr>
      <a:bodyPr vert="horz" wrap="square" lIns="0" tIns="0" rIns="0" bIns="0" rtlCol="0">
        <a:noAutofit/>
      </a:bodyPr>
      <a:lstStyle>
        <a:defPPr algn="l">
          <a:spcBef>
            <a:spcPts val="300"/>
          </a:spcBef>
          <a:spcAft>
            <a:spcPts val="300"/>
          </a:spcAft>
          <a:buNone/>
          <a:defRPr sz="1600" dirty="0" smtClean="0"/>
        </a:defPPr>
      </a:lstStyle>
    </a:txDef>
  </a:objectDefaults>
  <a:extraClrSchemeLst>
    <a:extraClrScheme>
      <a:clrScheme name="Scheme 1">
        <a:dk1>
          <a:srgbClr val="000000"/>
        </a:dk1>
        <a:lt1>
          <a:srgbClr val="FFFFFF"/>
        </a:lt1>
        <a:dk2>
          <a:srgbClr val="FFFFFF"/>
        </a:dk2>
        <a:lt2>
          <a:srgbClr val="FFFFFF"/>
        </a:lt2>
        <a:accent1>
          <a:srgbClr val="0C2D83"/>
        </a:accent1>
        <a:accent2>
          <a:srgbClr val="7B9CED"/>
        </a:accent2>
        <a:accent3>
          <a:srgbClr val="1B56E9"/>
        </a:accent3>
        <a:accent4>
          <a:srgbClr val="DDA037"/>
        </a:accent4>
        <a:accent5>
          <a:srgbClr val="A1A3A5"/>
        </a:accent5>
        <a:accent6>
          <a:srgbClr val="CFCFCF"/>
        </a:accent6>
        <a:hlink>
          <a:srgbClr val="0000FF"/>
        </a:hlink>
        <a:folHlink>
          <a:srgbClr val="800080"/>
        </a:folHlink>
      </a:clrScheme>
    </a:extraClrScheme>
  </a:extraClrSchemeLst>
  <a:custClrLst>
    <a:custClr name="Dark Gray">
      <a:srgbClr val="4D4D4D"/>
    </a:custClr>
    <a:custClr name="Mid Gray">
      <a:srgbClr val="7F7F7F"/>
    </a:custClr>
    <a:custClr name="Light Gray">
      <a:srgbClr val="B3B3B3"/>
    </a:custClr>
    <a:custClr name="Super Light Gray">
      <a:srgbClr val="D0D0D0"/>
    </a:custClr>
    <a:custClr name="Pale Gray">
      <a:srgbClr val="E6E6E6"/>
    </a:custClr>
  </a:custClrLst>
  <a:extLst>
    <a:ext uri="{05A4C25C-085E-4340-85A3-A5531E510DB2}">
      <thm15:themeFamily xmlns:thm15="http://schemas.microsoft.com/office/thememl/2012/main" xmlns="" name="US0734_OFF.potx" id="{B99654CB-F1B9-41E3-A169-339811ED5F54}" vid="{F40D82E9-5348-40C5-82A2-1CB421C2615D}"/>
    </a:ext>
  </a:extLst>
</a:theme>
</file>

<file path=ppt/theme/theme4.xml><?xml version="1.0" encoding="utf-8"?>
<a:theme xmlns:a="http://schemas.openxmlformats.org/drawingml/2006/main" name="Theme-Covid-Vax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me-Covid-Vax" id="{A4F9C436-5CE2-42E5-9FB9-7895596584E5}" vid="{208FF17F-C249-4E4A-9551-A4B6FB3AA3A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2823</Words>
  <Application>Microsoft Office PowerPoint</Application>
  <PresentationFormat>Custom</PresentationFormat>
  <Paragraphs>234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1_Office Theme</vt:lpstr>
      <vt:lpstr>White</vt:lpstr>
      <vt:lpstr>Theme-Covid-Vax</vt:lpstr>
      <vt:lpstr>think-cell Slide</vt:lpstr>
      <vt:lpstr>PowerPoint Presentation</vt:lpstr>
      <vt:lpstr> Instruções para uso deste guia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Como faço um agendamento?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Stetler, Katie (DPH)</dc:creator>
  <cp:lastModifiedBy>TR3</cp:lastModifiedBy>
  <cp:revision>543</cp:revision>
  <dcterms:created xsi:type="dcterms:W3CDTF">2021-01-16T16:40:21Z</dcterms:created>
  <dcterms:modified xsi:type="dcterms:W3CDTF">2022-01-27T20:45:59Z</dcterms:modified>
</cp:coreProperties>
</file>