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15.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notesSlides/notesSlide16.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colors1.xml" ContentType="application/vnd.ms-office.chartcolorstyle+xml"/>
  <Override PartName="/ppt/charts/style1.xml" ContentType="application/vnd.ms-office.chartstyle+xml"/>
  <Override PartName="/ppt/charts/colors2.xml" ContentType="application/vnd.ms-office.chartcolorstyle+xml"/>
  <Override PartName="/ppt/charts/style2.xml" ContentType="application/vnd.ms-office.chartstyle+xml"/>
  <Override PartName="/ppt/charts/colors3.xml" ContentType="application/vnd.ms-office.chartcolorstyle+xml"/>
  <Override PartName="/ppt/charts/style3.xml" ContentType="application/vnd.ms-office.chartstyle+xml"/>
  <Override PartName="/ppt/charts/style4.xml" ContentType="application/vnd.ms-office.chartstyle+xml"/>
  <Override PartName="/ppt/charts/colors4.xml" ContentType="application/vnd.ms-office.chartcolor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1" r:id="rId2"/>
    <p:sldMasterId id="2147483673" r:id="rId3"/>
    <p:sldMasterId id="2147483696" r:id="rId4"/>
  </p:sldMasterIdLst>
  <p:notesMasterIdLst>
    <p:notesMasterId r:id="rId41"/>
  </p:notesMasterIdLst>
  <p:handoutMasterIdLst>
    <p:handoutMasterId r:id="rId42"/>
  </p:handoutMasterIdLst>
  <p:sldIdLst>
    <p:sldId id="375" r:id="rId5"/>
    <p:sldId id="257" r:id="rId6"/>
    <p:sldId id="2145706917" r:id="rId7"/>
    <p:sldId id="2145706919" r:id="rId8"/>
    <p:sldId id="2145706916" r:id="rId9"/>
    <p:sldId id="2145706902" r:id="rId10"/>
    <p:sldId id="2145706900" r:id="rId11"/>
    <p:sldId id="2145706924" r:id="rId12"/>
    <p:sldId id="2145706886" r:id="rId13"/>
    <p:sldId id="2145706914" r:id="rId14"/>
    <p:sldId id="2145706920" r:id="rId15"/>
    <p:sldId id="2145706909" r:id="rId16"/>
    <p:sldId id="2145706890" r:id="rId17"/>
    <p:sldId id="2145706895" r:id="rId18"/>
    <p:sldId id="2145706901" r:id="rId19"/>
    <p:sldId id="2145706923" r:id="rId20"/>
    <p:sldId id="2145706892" r:id="rId21"/>
    <p:sldId id="2145706910" r:id="rId22"/>
    <p:sldId id="2145706893" r:id="rId23"/>
    <p:sldId id="2145706894" r:id="rId24"/>
    <p:sldId id="2145706911" r:id="rId25"/>
    <p:sldId id="2145706934" r:id="rId26"/>
    <p:sldId id="2145706935" r:id="rId27"/>
    <p:sldId id="300" r:id="rId28"/>
    <p:sldId id="2145706921" r:id="rId29"/>
    <p:sldId id="2145706885" r:id="rId30"/>
    <p:sldId id="2145706887" r:id="rId31"/>
    <p:sldId id="2145706891" r:id="rId32"/>
    <p:sldId id="2145706884" r:id="rId33"/>
    <p:sldId id="2145706888" r:id="rId34"/>
    <p:sldId id="2145706906" r:id="rId35"/>
    <p:sldId id="2145706899" r:id="rId36"/>
    <p:sldId id="501" r:id="rId37"/>
    <p:sldId id="2145706913" r:id="rId38"/>
    <p:sldId id="2145706912" r:id="rId39"/>
    <p:sldId id="2145706882" r:id="rId40"/>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 uri="{2D200454-40CA-4A62-9FC3-DE9A4176ACB9}">
      <p15:notesGuideLst xmlns:p15="http://schemas.microsoft.com/office/powerpoint/2012/main" xmlns="">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 " initials=" " lastIdx="1" clrIdx="0"/>
  <p:cmAuthor id="1" name="Karen" initials="K" lastIdx="2" clrIdx="1"/>
  <p:cmAuthor id="2" name="Stetler, Katie (DPH)" initials="SK(" lastIdx="4" clrIdx="2"/>
  <p:cmAuthor id="3" name="Wood, Ben (DPH)" initials="WB(" lastIdx="6" clrIdx="3"/>
  <p:cmAuthor id="4" name="Tamar Kaim Doniger" initials="TKD" lastIdx="2" clrIdx="4"/>
  <p:cmAuthor id="5" name="Julia Gould" initials="JG" lastIdx="2"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6E2A"/>
    <a:srgbClr val="F1A78A"/>
    <a:srgbClr val="224D7C"/>
    <a:srgbClr val="295194"/>
    <a:srgbClr val="0F538D"/>
    <a:srgbClr val="4376BB"/>
    <a:srgbClr val="289D62"/>
    <a:srgbClr val="F49933"/>
    <a:srgbClr val="0A3D60"/>
    <a:srgbClr val="063F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p:restoredLeft sz="13542" autoAdjust="0"/>
    <p:restoredTop sz="65103" autoAdjust="0"/>
  </p:normalViewPr>
  <p:slideViewPr>
    <p:cSldViewPr snapToGrid="0" snapToObjects="1">
      <p:cViewPr>
        <p:scale>
          <a:sx n="60" d="100"/>
          <a:sy n="60" d="100"/>
        </p:scale>
        <p:origin x="-2448" y="-17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90" d="100"/>
        <a:sy n="90" d="100"/>
      </p:scale>
      <p:origin x="0" y="1452"/>
    </p:cViewPr>
  </p:sorterViewPr>
  <p:notesViewPr>
    <p:cSldViewPr snapToGrid="0" snapToObjects="1">
      <p:cViewPr varScale="1">
        <p:scale>
          <a:sx n="68" d="100"/>
          <a:sy n="68" d="100"/>
        </p:scale>
        <p:origin x="-3306" y="-12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commentAuthors" Target="commentAuthors.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openxmlformats.org/officeDocument/2006/relationships/oleObject" Target="file:///C:\Users\KStetler\Desktop\COVID%20vaccine%20plan\Community%20engagement\Community%20forum%20guide\Study%20participant%20data.xlsx" TargetMode="External"/><Relationship Id="rId1" Type="http://schemas.openxmlformats.org/officeDocument/2006/relationships/themeOverride" Target="../theme/themeOverride1.xml"/><Relationship Id="rId4" Type="http://schemas.microsoft.com/office/2011/relationships/chartStyle" Target="style1.xml"/></Relationships>
</file>

<file path=ppt/charts/_rels/chart2.xml.rels><?xml version="1.0" encoding="UTF-8" standalone="yes"?>
<Relationships xmlns="http://schemas.openxmlformats.org/package/2006/relationships"><Relationship Id="rId3" Type="http://schemas.microsoft.com/office/2011/relationships/chartColorStyle" Target="colors2.xml"/><Relationship Id="rId2" Type="http://schemas.openxmlformats.org/officeDocument/2006/relationships/oleObject" Target="Book1" TargetMode="External"/><Relationship Id="rId1" Type="http://schemas.openxmlformats.org/officeDocument/2006/relationships/themeOverride" Target="../theme/themeOverride2.xml"/><Relationship Id="rId4" Type="http://schemas.microsoft.com/office/2011/relationships/chartStyle" Target="style2.xml"/></Relationships>
</file>

<file path=ppt/charts/_rels/chart3.xml.rels><?xml version="1.0" encoding="UTF-8" standalone="yes"?>
<Relationships xmlns="http://schemas.openxmlformats.org/package/2006/relationships"><Relationship Id="rId3" Type="http://schemas.microsoft.com/office/2011/relationships/chartColorStyle" Target="colors3.xml"/><Relationship Id="rId2" Type="http://schemas.openxmlformats.org/officeDocument/2006/relationships/package" Target="../embeddings/Microsoft_Excel_Worksheet1.xlsx"/><Relationship Id="rId1" Type="http://schemas.openxmlformats.org/officeDocument/2006/relationships/themeOverride" Target="../theme/themeOverride3.xml"/><Relationship Id="rId4" Type="http://schemas.microsoft.com/office/2011/relationships/chartStyle" Target="style3.xml"/></Relationships>
</file>

<file path=ppt/charts/_rels/chart4.xml.rels><?xml version="1.0" encoding="UTF-8" standalone="yes"?>
<Relationships xmlns="http://schemas.openxmlformats.org/package/2006/relationships"><Relationship Id="rId3" Type="http://schemas.microsoft.com/office/2011/relationships/chartStyle" Target="style4.xml"/><Relationship Id="rId2" Type="http://schemas.microsoft.com/office/2011/relationships/chartColorStyle" Target="colors4.xml"/><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dPt>
            <c:idx val="0"/>
            <c:bubble3D val="0"/>
            <c:spPr>
              <a:solidFill>
                <a:schemeClr val="accent6">
                  <a:shade val="76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1-60BC-4AB9-896F-8B8BD161DA00}"/>
              </c:ext>
            </c:extLst>
          </c:dPt>
          <c:dPt>
            <c:idx val="1"/>
            <c:bubble3D val="0"/>
            <c:spPr>
              <a:solidFill>
                <a:schemeClr val="accent6">
                  <a:tint val="77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3-60BC-4AB9-896F-8B8BD161DA00}"/>
              </c:ext>
            </c:extLst>
          </c:dPt>
          <c:dLbls>
            <c:delete val="1"/>
          </c:dLbls>
          <c:cat>
            <c:strRef>
              <c:f>Pfizer!$A$3:$A$4</c:f>
              <c:strCache>
                <c:ptCount val="2"/>
                <c:pt idx="0">
                  <c:v>Male</c:v>
                </c:pt>
                <c:pt idx="1">
                  <c:v>Female</c:v>
                </c:pt>
              </c:strCache>
            </c:strRef>
          </c:cat>
          <c:val>
            <c:numRef>
              <c:f>Pfizer!$B$3:$B$4</c:f>
              <c:numCache>
                <c:formatCode>General</c:formatCode>
                <c:ptCount val="2"/>
                <c:pt idx="0">
                  <c:v>50.6</c:v>
                </c:pt>
                <c:pt idx="1">
                  <c:v>49.4</c:v>
                </c:pt>
              </c:numCache>
            </c:numRef>
          </c:val>
          <c:extLst xmlns:c16r2="http://schemas.microsoft.com/office/drawing/2015/06/chart">
            <c:ext xmlns:c16="http://schemas.microsoft.com/office/drawing/2014/chart" uri="{C3380CC4-5D6E-409C-BE32-E72D297353CC}">
              <c16:uniqueId val="{00000004-60BC-4AB9-896F-8B8BD161DA00}"/>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dPt>
            <c:idx val="0"/>
            <c:bubble3D val="0"/>
            <c:spPr>
              <a:solidFill>
                <a:schemeClr val="accent5">
                  <a:shade val="76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1-8308-4A99-8389-5EF1A8C8390B}"/>
              </c:ext>
            </c:extLst>
          </c:dPt>
          <c:dPt>
            <c:idx val="1"/>
            <c:bubble3D val="0"/>
            <c:spPr>
              <a:solidFill>
                <a:schemeClr val="accent5">
                  <a:tint val="77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3-8308-4A99-8389-5EF1A8C8390B}"/>
              </c:ext>
            </c:extLst>
          </c:dPt>
          <c:dLbls>
            <c:delete val="1"/>
          </c:dLbls>
          <c:cat>
            <c:strRef>
              <c:f>Moderna!$A$3:$A$4</c:f>
              <c:strCache>
                <c:ptCount val="2"/>
                <c:pt idx="0">
                  <c:v>Male</c:v>
                </c:pt>
                <c:pt idx="1">
                  <c:v>Female</c:v>
                </c:pt>
              </c:strCache>
            </c:strRef>
          </c:cat>
          <c:val>
            <c:numRef>
              <c:f>Moderna!$B$3:$B$4</c:f>
              <c:numCache>
                <c:formatCode>General</c:formatCode>
                <c:ptCount val="2"/>
                <c:pt idx="0">
                  <c:v>52.7</c:v>
                </c:pt>
                <c:pt idx="1">
                  <c:v>47.3</c:v>
                </c:pt>
              </c:numCache>
            </c:numRef>
          </c:val>
          <c:extLst xmlns:c16r2="http://schemas.microsoft.com/office/drawing/2015/06/chart">
            <c:ext xmlns:c16="http://schemas.microsoft.com/office/drawing/2014/chart" uri="{C3380CC4-5D6E-409C-BE32-E72D297353CC}">
              <c16:uniqueId val="{00000004-8308-4A99-8389-5EF1A8C8390B}"/>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dPt>
            <c:idx val="0"/>
            <c:bubble3D val="0"/>
            <c:spPr>
              <a:solidFill>
                <a:schemeClr val="accent2">
                  <a:shade val="76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1-F01F-4A7D-958E-5B5FC8939B9D}"/>
              </c:ext>
            </c:extLst>
          </c:dPt>
          <c:dPt>
            <c:idx val="1"/>
            <c:bubble3D val="0"/>
            <c:spPr>
              <a:solidFill>
                <a:schemeClr val="accent2">
                  <a:tint val="77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3-F01F-4A7D-958E-5B5FC8939B9D}"/>
              </c:ext>
            </c:extLst>
          </c:dPt>
          <c:dLbls>
            <c:dLbl>
              <c:idx val="0"/>
              <c:layout/>
              <c:tx>
                <c:rich>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fld id="{BF59A1CB-F3D0-4FE8-8D42-553A586CE3DB}" type="CATEGORYNAME">
                      <a:rPr lang="en-US" sz="1600" b="1">
                        <a:latin typeface="Calibri" panose="020F0502020204030204" pitchFamily="34" charset="0"/>
                        <a:cs typeface="Calibri" panose="020F0502020204030204" pitchFamily="34" charset="0"/>
                      </a:rPr>
                      <a:pPr>
                        <a:defRPr sz="16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t>[CATEGORY NAME]</a:t>
                    </a:fld>
                    <a:r>
                      <a:rPr lang="en-US" sz="1600" b="1" baseline="0">
                        <a:latin typeface="Calibri" panose="020F0502020204030204" pitchFamily="34" charset="0"/>
                        <a:cs typeface="Calibri" panose="020F0502020204030204" pitchFamily="34" charset="0"/>
                      </a:rPr>
                      <a:t> </a:t>
                    </a:r>
                  </a:p>
                  <a:p>
                    <a:pPr>
                      <a:defRPr sz="16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fld id="{998EB5C0-BD7C-431B-B381-2F59B81BBF3D}" type="PERCENTAGE">
                      <a:rPr lang="en-US" sz="1600" b="1" baseline="0">
                        <a:latin typeface="Calibri" panose="020F0502020204030204" pitchFamily="34" charset="0"/>
                        <a:cs typeface="Calibri" panose="020F0502020204030204" pitchFamily="34" charset="0"/>
                      </a:rPr>
                      <a:pPr>
                        <a:defRPr sz="16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t>[PERCENTAGE]</a:t>
                    </a:fld>
                    <a:endParaRPr lang="en-US"/>
                  </a:p>
                </c:rich>
              </c:tx>
              <c:spPr>
                <a:noFill/>
                <a:ln>
                  <a:noFill/>
                </a:ln>
                <a:effectLst/>
              </c:spPr>
              <c:dLblPos val="ctr"/>
              <c:showLegendKey val="0"/>
              <c:showVal val="0"/>
              <c:showCatName val="1"/>
              <c:showSerName val="0"/>
              <c:showPercent val="1"/>
              <c:showBubbleSize val="0"/>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1-F01F-4A7D-958E-5B5FC8939B9D}"/>
                </c:ext>
              </c:extLst>
            </c:dLbl>
            <c:dLbl>
              <c:idx val="1"/>
              <c:layout>
                <c:manualLayout>
                  <c:x val="0.23969322005678315"/>
                  <c:y val="6.755353926875983E-2"/>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0"/>
              <c:showCatName val="1"/>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F01F-4A7D-958E-5B5FC8939B9D}"/>
                </c:ext>
              </c:extLst>
            </c:dLbl>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'J&amp;J'!$A$3:$A$4</c:f>
              <c:strCache>
                <c:ptCount val="2"/>
                <c:pt idx="0">
                  <c:v>Male</c:v>
                </c:pt>
                <c:pt idx="1">
                  <c:v>Female</c:v>
                </c:pt>
              </c:strCache>
            </c:strRef>
          </c:cat>
          <c:val>
            <c:numRef>
              <c:f>'J&amp;J'!$B$3:$B$4</c:f>
              <c:numCache>
                <c:formatCode>General</c:formatCode>
                <c:ptCount val="2"/>
                <c:pt idx="0">
                  <c:v>55</c:v>
                </c:pt>
                <c:pt idx="1">
                  <c:v>45</c:v>
                </c:pt>
              </c:numCache>
            </c:numRef>
          </c:val>
          <c:extLst xmlns:c16r2="http://schemas.microsoft.com/office/drawing/2015/06/chart">
            <c:ext xmlns:c16="http://schemas.microsoft.com/office/drawing/2014/chart" uri="{C3380CC4-5D6E-409C-BE32-E72D297353CC}">
              <c16:uniqueId val="{00000004-F01F-4A7D-958E-5B5FC8939B9D}"/>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pieChart>
        <c:varyColors val="1"/>
        <c:dLbls>
          <c:showLegendKey val="0"/>
          <c:showVal val="0"/>
          <c:showCatName val="1"/>
          <c:showSerName val="0"/>
          <c:showPercent val="1"/>
          <c:showBubbleSize val="0"/>
          <c:showLeaderLines val="0"/>
        </c:dLbls>
        <c:firstSliceAng val="0"/>
      </c:pie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withinLinear" id="19">
  <a:schemeClr val="accent6"/>
</cs:colorStyle>
</file>

<file path=ppt/charts/colors2.xml><?xml version="1.0" encoding="utf-8"?>
<cs:colorStyle xmlns:cs="http://schemas.microsoft.com/office/drawing/2012/chartStyle" xmlns:a="http://schemas.openxmlformats.org/drawingml/2006/main" meth="withinLinear" id="18">
  <a:schemeClr val="accent5"/>
</cs:colorStyle>
</file>

<file path=ppt/charts/colors3.xml><?xml version="1.0" encoding="utf-8"?>
<cs:colorStyle xmlns:cs="http://schemas.microsoft.com/office/drawing/2012/chartStyle" xmlns:a="http://schemas.openxmlformats.org/drawingml/2006/main" meth="withinLinear" id="15">
  <a:schemeClr val="accent2"/>
</cs:colorStyle>
</file>

<file path=ppt/charts/colors4.xml><?xml version="1.0" encoding="utf-8"?>
<cs:colorStyle xmlns:cs="http://schemas.microsoft.com/office/drawing/2012/chartStyle" xmlns:a="http://schemas.openxmlformats.org/drawingml/2006/main" meth="withinLinear" id="17">
  <a:schemeClr val="accent4"/>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F33EE6C5-4F47-4445-8BCE-B8BE9FB65DED}" type="datetimeFigureOut">
              <a:rPr lang="en-US" smtClean="0"/>
              <a:t>1/26/2022</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B8A8D0D6-5496-4D9E-81CA-3E43FBC8EAE3}" type="slidenum">
              <a:rPr lang="en-US" smtClean="0"/>
              <a:t>‹#›</a:t>
            </a:fld>
            <a:endParaRPr lang="en-US"/>
          </a:p>
        </p:txBody>
      </p:sp>
    </p:spTree>
    <p:extLst>
      <p:ext uri="{BB962C8B-B14F-4D97-AF65-F5344CB8AC3E}">
        <p14:creationId xmlns:p14="http://schemas.microsoft.com/office/powerpoint/2010/main" val="18856302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5A6C4BF5-E566-BD4E-BF84-8EF979555B2D}" type="datetimeFigureOut">
              <a:rPr lang="en-US" smtClean="0"/>
              <a:t>1/26/2022</a:t>
            </a:fld>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D34CBBDB-52D0-FE4C-8729-D7393D454E10}" type="slidenum">
              <a:rPr lang="en-US" smtClean="0"/>
              <a:t>‹#›</a:t>
            </a:fld>
            <a:endParaRPr lang="en-US"/>
          </a:p>
        </p:txBody>
      </p:sp>
      <p:sp>
        <p:nvSpPr>
          <p:cNvPr id="8" name="Slide Image Placeholder 7"/>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1440" tIns="45720" rIns="91440" bIns="45720" rtlCol="0" anchor="ctr"/>
          <a:lstStyle/>
          <a:p>
            <a:endParaRPr lang="en-US"/>
          </a:p>
        </p:txBody>
      </p:sp>
    </p:spTree>
    <p:extLst>
      <p:ext uri="{BB962C8B-B14F-4D97-AF65-F5344CB8AC3E}">
        <p14:creationId xmlns:p14="http://schemas.microsoft.com/office/powerpoint/2010/main" val="1613369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fda.gov/emergency-preparedness-and-response/mcm-legal-regulatory-and-policy-framework/pfizer-biontech-covid-19-vaccine-frequently-asked-questions"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s://www.fda.gov/emergency-preparedness-and-response/mcm-legal-regulatory-and-policy-framework/moderna-covid-19-vaccine-frequently-asked-questions"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fda.gov/media/146304/download"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fda.gov/files/vaccines,%20blood%20&amp;%20biologics/published/Ensuring-the-Safety-of-Vaccines-in-the-United-States.pdf"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a:prstGeom prst="rect">
            <a:avLst/>
          </a:prstGeom>
        </p:spPr>
      </p:sp>
      <p:sp>
        <p:nvSpPr>
          <p:cNvPr id="3" name="Notes Placeholder 2"/>
          <p:cNvSpPr>
            <a:spLocks noGrp="1"/>
          </p:cNvSpPr>
          <p:nvPr>
            <p:ph type="body" idx="1"/>
          </p:nvPr>
        </p:nvSpPr>
        <p:spPr/>
        <p:txBody>
          <a:bodyPr/>
          <a:lstStyle/>
          <a:p>
            <a:r>
              <a:rPr lang="pt-B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Principais atualizações desde a versão anterior (datada de </a:t>
            </a:r>
            <a:r>
              <a:rPr lang="pt-BR" sz="18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06/01):</a:t>
            </a:r>
            <a:endParaRPr lang="pt-B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endParaRPr lang="pt-BR" sz="1800" baseline="0" dirty="0">
              <a:effectLst/>
              <a:latin typeface="Calibri" panose="020F0502020204030204" pitchFamily="34" charset="0"/>
              <a:ea typeface="Calibri" panose="020F0502020204030204" pitchFamily="34" charset="0"/>
              <a:cs typeface="Times New Roman" panose="02020603050405020304" pitchFamily="18" charset="0"/>
            </a:endParaRPr>
          </a:p>
          <a:p>
            <a:r>
              <a:rPr lang="pt-BR" sz="1800" dirty="0" smtClean="0">
                <a:effectLst/>
                <a:latin typeface="Calibri" panose="020F0502020204030204" pitchFamily="34" charset="0"/>
                <a:ea typeface="Calibri" panose="020F0502020204030204" pitchFamily="34" charset="0"/>
                <a:cs typeface="Times New Roman" panose="02020603050405020304" pitchFamily="18" charset="0"/>
              </a:rPr>
              <a:t>• </a:t>
            </a:r>
            <a:r>
              <a:rPr lang="pt-BR" sz="1800" dirty="0" smtClean="0">
                <a:effectLst/>
                <a:latin typeface="Calibri" panose="020F0502020204030204" pitchFamily="34" charset="0"/>
                <a:ea typeface="Calibri" panose="020F0502020204030204" pitchFamily="34" charset="0"/>
                <a:cs typeface="Times New Roman" panose="02020603050405020304" pitchFamily="18" charset="0"/>
              </a:rPr>
              <a:t>Atualização</a:t>
            </a:r>
            <a:r>
              <a:rPr lang="pt-BR" sz="180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pt-BR" sz="1800" dirty="0" smtClean="0">
                <a:effectLst/>
                <a:latin typeface="Calibri" panose="020F0502020204030204" pitchFamily="34" charset="0"/>
                <a:ea typeface="Calibri" panose="020F0502020204030204" pitchFamily="34" charset="0"/>
                <a:cs typeface="Times New Roman" panose="02020603050405020304" pitchFamily="18" charset="0"/>
              </a:rPr>
              <a:t>das informações</a:t>
            </a:r>
            <a:r>
              <a:rPr lang="pt-BR" sz="1800" baseline="0" dirty="0" smtClean="0">
                <a:effectLst/>
                <a:latin typeface="Calibri" panose="020F0502020204030204" pitchFamily="34" charset="0"/>
                <a:ea typeface="Calibri" panose="020F0502020204030204" pitchFamily="34" charset="0"/>
                <a:cs typeface="Times New Roman" panose="02020603050405020304" pitchFamily="18" charset="0"/>
              </a:rPr>
              <a:t> sobre a elegibilidade para a dose de reforço para pessoas </a:t>
            </a:r>
            <a:r>
              <a:rPr lang="pt-BR" sz="1800" baseline="0" dirty="0" smtClean="0">
                <a:effectLst/>
                <a:latin typeface="Calibri" panose="020F0502020204030204" pitchFamily="34" charset="0"/>
                <a:ea typeface="Calibri" panose="020F0502020204030204" pitchFamily="34" charset="0"/>
                <a:cs typeface="Times New Roman" panose="02020603050405020304" pitchFamily="18" charset="0"/>
              </a:rPr>
              <a:t>que receberam a vacina da Moderna (slide 23)</a:t>
            </a:r>
            <a:endParaRPr lang="pt-BR" sz="1800" baseline="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pt-BR" sz="1800" baseline="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pt-BR" sz="1800" baseline="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indent="0">
              <a:buFont typeface="Arial" pitchFamily="34" charset="0"/>
              <a:buNone/>
            </a:pPr>
            <a:endParaRPr lang="pt-BR" sz="1800" baseline="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D34CBBDB-52D0-FE4C-8729-D7393D454E10}" type="slidenum">
              <a:rPr lang="en-US" smtClean="0"/>
              <a:t>1</a:t>
            </a:fld>
            <a:endParaRPr lang="en-US"/>
          </a:p>
        </p:txBody>
      </p:sp>
    </p:spTree>
    <p:extLst>
      <p:ext uri="{BB962C8B-B14F-4D97-AF65-F5344CB8AC3E}">
        <p14:creationId xmlns:p14="http://schemas.microsoft.com/office/powerpoint/2010/main" val="12542541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mj-lt"/>
              <a:buNone/>
            </a:pPr>
            <a:r>
              <a:rPr lang="pt-BR" dirty="0"/>
              <a:t>O monitoramento de segurança para as vacinas COVID-19 tem sido o mais intenso e abrangente da história dos EUA. </a:t>
            </a:r>
            <a:endParaRPr lang="en-US" sz="1200"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D34CBBDB-52D0-FE4C-8729-D7393D454E10}" type="slidenum">
              <a:rPr lang="en-US" smtClean="0"/>
              <a:t>10</a:t>
            </a:fld>
            <a:endParaRPr lang="en-US"/>
          </a:p>
        </p:txBody>
      </p:sp>
    </p:spTree>
    <p:extLst>
      <p:ext uri="{BB962C8B-B14F-4D97-AF65-F5344CB8AC3E}">
        <p14:creationId xmlns:p14="http://schemas.microsoft.com/office/powerpoint/2010/main" val="14798713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11</a:t>
            </a:fld>
            <a:endParaRPr lang="en-US"/>
          </a:p>
        </p:txBody>
      </p:sp>
    </p:spTree>
    <p:extLst>
      <p:ext uri="{BB962C8B-B14F-4D97-AF65-F5344CB8AC3E}">
        <p14:creationId xmlns:p14="http://schemas.microsoft.com/office/powerpoint/2010/main" val="13113752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12</a:t>
            </a:fld>
            <a:endParaRPr lang="en-US"/>
          </a:p>
        </p:txBody>
      </p:sp>
    </p:spTree>
    <p:extLst>
      <p:ext uri="{BB962C8B-B14F-4D97-AF65-F5344CB8AC3E}">
        <p14:creationId xmlns:p14="http://schemas.microsoft.com/office/powerpoint/2010/main" val="30676603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200" dirty="0">
                <a:latin typeface="Calibri" panose="020F0502020204030204" pitchFamily="34" charset="0"/>
                <a:ea typeface="+mn-ea"/>
                <a:cs typeface="Calibri" panose="020F0502020204030204" pitchFamily="34" charset="0"/>
              </a:rPr>
              <a:t>São raros os efeitos colaterais graves de vacinas, incluindo da vacina contra COVID-19. Nos ensaios clínicos da Pfizer, Moderna e Janssen, os efeitos colaterais graves aconteceram em menos de 1% dos participantes que receberam a vacina.</a:t>
            </a:r>
            <a:r>
              <a:rPr lang="pt-BR" sz="1200" i="0" dirty="0">
                <a:solidFill>
                  <a:schemeClr val="tx1"/>
                </a:solidFill>
                <a:latin typeface="+mn-lt"/>
                <a:ea typeface="+mn-ea"/>
                <a:cs typeface="+mn-cs"/>
              </a:rPr>
              <a:t> Não houve diferenças observáveis nos eventos adversos graves por idade, raça, etnia ou condições médicas. Esses efeitos colaterais ocorreram com a mesma frequência que ocorrem na população em geral. Os efeitos colaterais em adolescentes de 12 a 15 anos de idade foram consistentes com os efeitos colaterais informados pelos participantes do estudo clínico com 16 anos de idade ou mais.</a:t>
            </a:r>
          </a:p>
          <a:p>
            <a:pPr marL="0" marR="0" lvl="0" indent="0" algn="l" defTabSz="914400" rtl="0" eaLnBrk="1" fontAlgn="auto" latinLnBrk="0" hangingPunct="1">
              <a:lnSpc>
                <a:spcPct val="100000"/>
              </a:lnSpc>
              <a:spcBef>
                <a:spcPts val="0"/>
              </a:spcBef>
              <a:spcAft>
                <a:spcPts val="0"/>
              </a:spcAft>
              <a:buClrTx/>
              <a:buSzTx/>
              <a:buFontTx/>
              <a:buNone/>
              <a:tabLst/>
              <a:defRPr/>
            </a:pPr>
            <a:endParaRPr lang="pt-BR" sz="1200" i="0" dirty="0">
              <a:solidFill>
                <a:schemeClr val="tx1"/>
              </a:solidFill>
              <a:latin typeface="+mn-lt"/>
              <a:ea typeface="+mn-ea"/>
              <a:cs typeface="+mn-cs"/>
            </a:endParaRPr>
          </a:p>
          <a:p>
            <a:pPr marL="0" marR="0">
              <a:lnSpc>
                <a:spcPct val="107000"/>
              </a:lnSpc>
              <a:spcBef>
                <a:spcPts val="0"/>
              </a:spcBef>
              <a:spcAft>
                <a:spcPts val="0"/>
              </a:spcAft>
            </a:pPr>
            <a:r>
              <a:rPr lang="pt-BR" sz="1800" dirty="0">
                <a:effectLst/>
                <a:latin typeface="Calibri" panose="020F0502020204030204" pitchFamily="34" charset="0"/>
                <a:ea typeface="Calibri" panose="020F0502020204030204" pitchFamily="34" charset="0"/>
                <a:cs typeface="Times New Roman" panose="02020603050405020304" pitchFamily="18" charset="0"/>
              </a:rPr>
              <a:t>Se você tomou a vacina da J&amp;J contra COVID-19 e apresentar algum dos sintomas abaixo no período de 3 semanas depois da vacinação, deve procurar atendimento médico imediatamente: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pt-BR" sz="1800" dirty="0">
                <a:effectLst/>
                <a:latin typeface="Calibri" panose="020F0502020204030204" pitchFamily="34" charset="0"/>
                <a:ea typeface="Calibri" panose="020F0502020204030204" pitchFamily="34" charset="0"/>
                <a:cs typeface="Times New Roman" panose="02020603050405020304" pitchFamily="18" charset="0"/>
              </a:rPr>
              <a:t>Dor de cabeça severa ou visão embaçada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pt-BR" sz="1800" dirty="0">
                <a:effectLst/>
                <a:latin typeface="Calibri" panose="020F0502020204030204" pitchFamily="34" charset="0"/>
                <a:ea typeface="Calibri" panose="020F0502020204030204" pitchFamily="34" charset="0"/>
                <a:cs typeface="Times New Roman" panose="02020603050405020304" pitchFamily="18" charset="0"/>
              </a:rPr>
              <a:t>Dor abdominal que não para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pt-BR" sz="1800" dirty="0">
                <a:effectLst/>
                <a:latin typeface="Calibri" panose="020F0502020204030204" pitchFamily="34" charset="0"/>
                <a:ea typeface="Calibri" panose="020F0502020204030204" pitchFamily="34" charset="0"/>
                <a:cs typeface="Times New Roman" panose="02020603050405020304" pitchFamily="18" charset="0"/>
              </a:rPr>
              <a:t>Dores n</a:t>
            </a:r>
            <a:r>
              <a:rPr lang="en-US" sz="1800" dirty="0">
                <a:effectLst/>
                <a:latin typeface="Calibri" panose="020F0502020204030204" pitchFamily="34" charset="0"/>
                <a:ea typeface="Calibri" panose="020F0502020204030204" pitchFamily="34" charset="0"/>
                <a:cs typeface="Times New Roman" panose="02020603050405020304" pitchFamily="18" charset="0"/>
              </a:rPr>
              <a:t>o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peito</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err="1">
                <a:effectLst/>
                <a:latin typeface="Calibri" panose="020F0502020204030204" pitchFamily="34" charset="0"/>
                <a:ea typeface="Calibri" panose="020F0502020204030204" pitchFamily="34" charset="0"/>
                <a:cs typeface="Times New Roman" panose="02020603050405020304" pitchFamily="18" charset="0"/>
              </a:rPr>
              <a:t>Inchaço</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na</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perna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pt-BR" sz="1800" dirty="0">
                <a:effectLst/>
                <a:latin typeface="Calibri" panose="020F0502020204030204" pitchFamily="34" charset="0"/>
                <a:ea typeface="Calibri" panose="020F0502020204030204" pitchFamily="34" charset="0"/>
                <a:cs typeface="Times New Roman" panose="02020603050405020304" pitchFamily="18" charset="0"/>
              </a:rPr>
              <a:t>Aparecimento de hematoma com facilidade ou pequenas manchas de sangue debaixo da pele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pt-BR"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pt-BR" sz="1200" i="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pt-BR" sz="1200" dirty="0">
                <a:latin typeface="Calibri" panose="020F0502020204030204" pitchFamily="34" charset="0"/>
                <a:ea typeface="+mn-ea"/>
                <a:cs typeface="Calibri" panose="020F0502020204030204" pitchFamily="34" charset="0"/>
              </a:rPr>
              <a:t>No estudo da vacina da </a:t>
            </a:r>
            <a:r>
              <a:rPr lang="pt-BR" sz="1200" b="1" dirty="0">
                <a:latin typeface="Calibri" panose="020F0502020204030204" pitchFamily="34" charset="0"/>
                <a:ea typeface="+mn-ea"/>
                <a:cs typeface="Calibri" panose="020F0502020204030204" pitchFamily="34" charset="0"/>
              </a:rPr>
              <a:t>Moderna</a:t>
            </a:r>
            <a:r>
              <a:rPr lang="pt-BR" sz="1200" dirty="0">
                <a:latin typeface="Calibri" panose="020F0502020204030204" pitchFamily="34" charset="0"/>
                <a:ea typeface="+mn-ea"/>
                <a:cs typeface="Calibri" panose="020F0502020204030204" pitchFamily="34" charset="0"/>
              </a:rPr>
              <a:t>, exemplos </a:t>
            </a:r>
            <a:r>
              <a:rPr lang="pt-BR" sz="1200" i="0" dirty="0">
                <a:solidFill>
                  <a:schemeClr val="tx1"/>
                </a:solidFill>
                <a:latin typeface="+mn-lt"/>
                <a:ea typeface="+mn-ea"/>
                <a:cs typeface="+mn-cs"/>
              </a:rPr>
              <a:t>dos efeitos colaterais graves incluíram duas pessoas com inchaço facial, uma pessoa com náuseas e vômitos difíceis de controlar e um relato de paralisia de Bell. No estudo da vacina da </a:t>
            </a:r>
            <a:r>
              <a:rPr lang="pt-BR" sz="1200" b="1" i="0" dirty="0">
                <a:solidFill>
                  <a:schemeClr val="tx1"/>
                </a:solidFill>
                <a:latin typeface="+mn-lt"/>
                <a:ea typeface="+mn-ea"/>
                <a:cs typeface="+mn-cs"/>
              </a:rPr>
              <a:t>Pfizer,</a:t>
            </a:r>
            <a:r>
              <a:rPr lang="pt-BR" sz="1200" i="0" dirty="0">
                <a:solidFill>
                  <a:schemeClr val="tx1"/>
                </a:solidFill>
                <a:latin typeface="+mn-lt"/>
                <a:ea typeface="+mn-ea"/>
                <a:cs typeface="+mn-cs"/>
              </a:rPr>
              <a:t> os exemplos incluíram uma lesão no ombro no local da vacinação e gânglios linfáticos inchados na axila oposta ao braço da vacinação. No estudo da vacina da </a:t>
            </a:r>
            <a:r>
              <a:rPr lang="pt-BR" sz="1200" b="1" i="0" dirty="0">
                <a:solidFill>
                  <a:schemeClr val="tx1"/>
                </a:solidFill>
                <a:latin typeface="+mn-lt"/>
                <a:ea typeface="+mn-ea"/>
                <a:cs typeface="+mn-cs"/>
              </a:rPr>
              <a:t>Janssen</a:t>
            </a:r>
            <a:r>
              <a:rPr lang="pt-BR" sz="1200" i="0" dirty="0">
                <a:solidFill>
                  <a:schemeClr val="tx1"/>
                </a:solidFill>
                <a:latin typeface="+mn-lt"/>
                <a:ea typeface="+mn-ea"/>
                <a:cs typeface="+mn-cs"/>
              </a:rPr>
              <a:t>, os exemplos incluíram quatro pessoas com convulsões e seis pessoas com trombose venosa profunda. Não sabemos se esses efeitos colaterais graves estão relacionados ou não à vacina.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pt-BR" sz="1200" i="0" dirty="0">
                <a:solidFill>
                  <a:schemeClr val="tx1"/>
                </a:solidFill>
                <a:latin typeface="+mn-lt"/>
                <a:ea typeface="+mn-ea"/>
                <a:cs typeface="+mn-cs"/>
              </a:rPr>
              <a:t>Algumas instâncias de </a:t>
            </a:r>
            <a:r>
              <a:rPr lang="pt-BR" dirty="0"/>
              <a:t>reações alérgicas graves foram relatadas fora dos estudos clínicos. Veja o slide 18 para obter mais informações sobre reações alérgicas.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pt-BR" sz="1200" i="0" dirty="0">
                <a:solidFill>
                  <a:schemeClr val="tx1"/>
                </a:solidFill>
                <a:latin typeface="+mn-lt"/>
                <a:ea typeface="+mn-ea"/>
                <a:cs typeface="+mn-cs"/>
              </a:rPr>
              <a:t>Pequenos efeitos colaterais são mais comuns após a segunda dose da vacina da Moderna e da Pfizer do que na primeira dose.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0" kern="1200" dirty="0">
              <a:solidFill>
                <a:schemeClr val="tx1"/>
              </a:solidFill>
              <a:effectLst/>
              <a:latin typeface="+mn-lt"/>
              <a:ea typeface="+mn-ea"/>
              <a:cs typeface="+mn-cs"/>
            </a:endParaRPr>
          </a:p>
          <a:p>
            <a:r>
              <a:rPr lang="pt-BR" sz="1200" u="sng" dirty="0">
                <a:solidFill>
                  <a:schemeClr val="tx1"/>
                </a:solidFill>
                <a:latin typeface="+mn-lt"/>
                <a:ea typeface="+mn-ea"/>
                <a:cs typeface="+mn-cs"/>
                <a:hlinkClick r:id="rId3"/>
              </a:rPr>
              <a:t>https://www.fda.gov/emergency-preparedness-and-response/mcm-legal-regulatory-and-policy-framework/pfizer-biontech-covid-19-vaccine-frequently-asked-questions</a:t>
            </a:r>
            <a:r>
              <a:rPr lang="pt-BR" sz="1200" dirty="0">
                <a:solidFill>
                  <a:schemeClr val="tx1"/>
                </a:solidFill>
                <a:latin typeface="+mn-lt"/>
                <a:ea typeface="+mn-ea"/>
                <a:cs typeface="+mn-cs"/>
              </a:rPr>
              <a:t>   </a:t>
            </a:r>
          </a:p>
          <a:p>
            <a:r>
              <a:rPr lang="pt-BR" sz="1200" dirty="0">
                <a:solidFill>
                  <a:schemeClr val="tx1"/>
                </a:solidFill>
                <a:latin typeface="+mn-lt"/>
                <a:ea typeface="+mn-ea"/>
                <a:cs typeface="+mn-cs"/>
              </a:rPr>
              <a:t> </a:t>
            </a:r>
          </a:p>
          <a:p>
            <a:r>
              <a:rPr lang="pt-BR" sz="1200" u="sng" dirty="0">
                <a:solidFill>
                  <a:schemeClr val="tx1"/>
                </a:solidFill>
                <a:latin typeface="+mn-lt"/>
                <a:ea typeface="+mn-ea"/>
                <a:cs typeface="+mn-cs"/>
                <a:hlinkClick r:id="rId4"/>
              </a:rPr>
              <a:t>https://www.fda.gov/emergency-preparedness-and-response/mcm-legal-regulatory-and-policy-framework/moderna-covid-19-vaccine-frequently-asked-questions</a:t>
            </a:r>
          </a:p>
          <a:p>
            <a:r>
              <a:rPr lang="pt-BR" sz="1200" dirty="0">
                <a:solidFill>
                  <a:schemeClr val="tx1"/>
                </a:solidFill>
                <a:latin typeface="+mn-lt"/>
                <a:ea typeface="+mn-ea"/>
                <a:cs typeface="+mn-cs"/>
              </a:rPr>
              <a:t> </a:t>
            </a:r>
          </a:p>
          <a:p>
            <a:r>
              <a:rPr lang="pt-BR" sz="1200" u="sng" dirty="0">
                <a:solidFill>
                  <a:schemeClr val="tx1"/>
                </a:solidFill>
                <a:latin typeface="+mn-lt"/>
                <a:ea typeface="+mn-ea"/>
                <a:cs typeface="+mn-cs"/>
              </a:rPr>
              <a:t>https://www.fda.gov/emergency-preparedness-and-response/mcm-legal-regulatory-and-policy-framework/janssen-covid-19-vaccine-frequently-asked-questions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13</a:t>
            </a:fld>
            <a:endParaRPr lang="en-US"/>
          </a:p>
        </p:txBody>
      </p:sp>
    </p:spTree>
    <p:extLst>
      <p:ext uri="{BB962C8B-B14F-4D97-AF65-F5344CB8AC3E}">
        <p14:creationId xmlns:p14="http://schemas.microsoft.com/office/powerpoint/2010/main" val="40884104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200" dirty="0">
                <a:solidFill>
                  <a:schemeClr val="tx1"/>
                </a:solidFill>
                <a:latin typeface="+mn-lt"/>
                <a:ea typeface="+mn-ea"/>
                <a:cs typeface="+mn-cs"/>
              </a:rPr>
              <a:t>Em geral, 50,6% dos participantes dos estudos clínicos de segurança da Pfizer eram homens e 49,4% eram mulheres, 83,1% eram brancos, 9,1% eram negros ou afro-americanos, 28,0% eram hispânicos ou latinos, 4,3% eram asiáticos e 0,5% eram índios americanos ou nativos do Alasca. A segurança da vacina da Pfizer em adolescentes mais jovens foi estudada em 2.260 adolescentes com idades entre 12 e 15 anos </a:t>
            </a:r>
            <a:r>
              <a:rPr lang="pt-BR" sz="1200" dirty="0" smtClean="0">
                <a:latin typeface="Calibri" panose="020F0502020204030204" pitchFamily="34" charset="0"/>
                <a:cs typeface="Calibri" panose="020F0502020204030204" pitchFamily="34" charset="0"/>
              </a:rPr>
              <a:t>e 3.000 crianças entre 5 e 11 anos de idade.</a:t>
            </a:r>
          </a:p>
          <a:p>
            <a:r>
              <a:rPr lang="pt-BR" sz="1200" dirty="0" smtClean="0">
                <a:solidFill>
                  <a:schemeClr val="tx1"/>
                </a:solidFill>
                <a:latin typeface="+mn-lt"/>
                <a:ea typeface="+mn-ea"/>
                <a:cs typeface="+mn-cs"/>
              </a:rPr>
              <a:t>(</a:t>
            </a:r>
            <a:r>
              <a:rPr lang="pt-BR" dirty="0"/>
              <a:t>https://www.fda.gov/media/144413/download)</a:t>
            </a:r>
          </a:p>
          <a:p>
            <a:r>
              <a:rPr lang="pt-BR" sz="1200" dirty="0">
                <a:solidFill>
                  <a:schemeClr val="tx1"/>
                </a:solidFill>
                <a:latin typeface="+mn-lt"/>
                <a:ea typeface="+mn-ea"/>
                <a:cs typeface="+mn-cs"/>
              </a:rPr>
              <a:t> </a:t>
            </a:r>
          </a:p>
        </p:txBody>
      </p:sp>
      <p:sp>
        <p:nvSpPr>
          <p:cNvPr id="4" name="Slide Number Placeholder 3"/>
          <p:cNvSpPr>
            <a:spLocks noGrp="1"/>
          </p:cNvSpPr>
          <p:nvPr>
            <p:ph type="sldNum" sz="quarter" idx="5"/>
          </p:nvPr>
        </p:nvSpPr>
        <p:spPr/>
        <p:txBody>
          <a:bodyPr/>
          <a:lstStyle/>
          <a:p>
            <a:fld id="{D34CBBDB-52D0-FE4C-8729-D7393D454E10}" type="slidenum">
              <a:rPr lang="en-US" smtClean="0"/>
              <a:t>14</a:t>
            </a:fld>
            <a:endParaRPr lang="en-US"/>
          </a:p>
        </p:txBody>
      </p:sp>
    </p:spTree>
    <p:extLst>
      <p:ext uri="{BB962C8B-B14F-4D97-AF65-F5344CB8AC3E}">
        <p14:creationId xmlns:p14="http://schemas.microsoft.com/office/powerpoint/2010/main" val="40461604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sz="1200" dirty="0">
                <a:solidFill>
                  <a:schemeClr val="tx1"/>
                </a:solidFill>
                <a:latin typeface="+mn-lt"/>
                <a:ea typeface="+mn-ea"/>
                <a:cs typeface="+mn-cs"/>
              </a:rPr>
              <a:t>Em geral, 52,7% dos participantes dos estudos clínicos de segurança da Moderna eram homens, 47,3% eram mulheres, 79,2% eram brancos, 10,2% eram negros ou afro-americanos, 20,5% eram hispânicos ou latinos, 4,6% eram asiáticos, 0,8% eram índios americanos ou nativos do Alasca, 0,2% eram nativos do Havaí ou das ilhas do Pacífico, 2,1% eram de outras etnias e 2,1% eram multirraciais.</a:t>
            </a:r>
          </a:p>
          <a:p>
            <a:endParaRPr lang="en-US" sz="1200" kern="1200" dirty="0">
              <a:solidFill>
                <a:schemeClr val="tx1"/>
              </a:solidFill>
              <a:effectLst/>
              <a:latin typeface="+mn-lt"/>
              <a:ea typeface="+mn-ea"/>
              <a:cs typeface="+mn-cs"/>
            </a:endParaRPr>
          </a:p>
          <a:p>
            <a:r>
              <a:rPr lang="pt-BR" sz="1200" dirty="0">
                <a:solidFill>
                  <a:schemeClr val="tx1"/>
                </a:solidFill>
                <a:latin typeface="+mn-lt"/>
                <a:ea typeface="+mn-ea"/>
                <a:cs typeface="+mn-cs"/>
              </a:rPr>
              <a:t>A idade média dos participantes foi 52; 75,2% tinham de 18 a 64 anos e 24,8% tinham 65 anos ou mais.</a:t>
            </a:r>
            <a:br>
              <a:rPr lang="pt-BR" sz="1200" dirty="0">
                <a:solidFill>
                  <a:schemeClr val="tx1"/>
                </a:solidFill>
                <a:latin typeface="+mn-lt"/>
                <a:ea typeface="+mn-ea"/>
                <a:cs typeface="+mn-cs"/>
              </a:rPr>
            </a:br>
            <a:endParaRPr lang="pt-BR" sz="1200" dirty="0">
              <a:solidFill>
                <a:schemeClr val="tx1"/>
              </a:solidFill>
              <a:latin typeface="+mn-lt"/>
              <a:ea typeface="+mn-ea"/>
              <a:cs typeface="+mn-cs"/>
            </a:endParaRPr>
          </a:p>
          <a:p>
            <a:r>
              <a:rPr lang="pt-BR" sz="1200" b="0" i="0" dirty="0">
                <a:solidFill>
                  <a:schemeClr val="tx1"/>
                </a:solidFill>
                <a:latin typeface="+mn-lt"/>
                <a:ea typeface="+mn-ea"/>
                <a:cs typeface="+mn-cs"/>
              </a:rPr>
              <a:t>As características demográficas foram semelhantes entre os participantes que receberam a vacina contra COVID-19 da Moderna e os participantes que receberam placebo.</a:t>
            </a:r>
          </a:p>
          <a:p>
            <a:endParaRPr lang="en-US" sz="1200" b="0" i="0" kern="1200" dirty="0">
              <a:solidFill>
                <a:schemeClr val="tx1"/>
              </a:solidFill>
              <a:effectLst/>
              <a:latin typeface="+mn-lt"/>
              <a:ea typeface="+mn-ea"/>
              <a:cs typeface="+mn-cs"/>
            </a:endParaRPr>
          </a:p>
          <a:p>
            <a:r>
              <a:rPr lang="pt-BR" sz="1200" dirty="0">
                <a:solidFill>
                  <a:schemeClr val="tx1"/>
                </a:solidFill>
                <a:latin typeface="+mn-lt"/>
                <a:ea typeface="+mn-ea"/>
                <a:cs typeface="+mn-cs"/>
              </a:rPr>
              <a:t>https://www.fda.gov/media/144637/download </a:t>
            </a: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15</a:t>
            </a:fld>
            <a:endParaRPr lang="en-US"/>
          </a:p>
        </p:txBody>
      </p:sp>
    </p:spTree>
    <p:extLst>
      <p:ext uri="{BB962C8B-B14F-4D97-AF65-F5344CB8AC3E}">
        <p14:creationId xmlns:p14="http://schemas.microsoft.com/office/powerpoint/2010/main" val="10093595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sz="1200" dirty="0">
                <a:solidFill>
                  <a:schemeClr val="tx1"/>
                </a:solidFill>
                <a:latin typeface="+mn-lt"/>
                <a:ea typeface="+mn-ea"/>
                <a:cs typeface="+mn-cs"/>
              </a:rPr>
              <a:t>SENTENCE NEAR GRAPH </a:t>
            </a:r>
            <a:r>
              <a:rPr lang="pt-BR" sz="1200" dirty="0" err="1">
                <a:solidFill>
                  <a:schemeClr val="tx1"/>
                </a:solidFill>
                <a:latin typeface="+mn-lt"/>
                <a:ea typeface="+mn-ea"/>
                <a:cs typeface="+mn-cs"/>
              </a:rPr>
              <a:t>on</a:t>
            </a:r>
            <a:r>
              <a:rPr lang="pt-BR" sz="1200" dirty="0">
                <a:solidFill>
                  <a:schemeClr val="tx1"/>
                </a:solidFill>
                <a:latin typeface="+mn-lt"/>
                <a:ea typeface="+mn-ea"/>
                <a:cs typeface="+mn-cs"/>
              </a:rPr>
              <a:t> RIGHT:</a:t>
            </a:r>
          </a:p>
          <a:p>
            <a:r>
              <a:rPr lang="pt-BR" sz="1200" u="none" dirty="0">
                <a:solidFill>
                  <a:schemeClr val="tx1"/>
                </a:solidFill>
                <a:latin typeface="+mn-lt"/>
                <a:ea typeface="+mn-ea"/>
                <a:cs typeface="+mn-cs"/>
              </a:rPr>
              <a:t>No geral, 45% dos participantes do estudo da </a:t>
            </a:r>
            <a:r>
              <a:rPr lang="pt-BR" sz="1200" b="1" u="none" dirty="0" err="1">
                <a:solidFill>
                  <a:schemeClr val="tx1"/>
                </a:solidFill>
                <a:latin typeface="+mn-lt"/>
                <a:ea typeface="+mn-ea"/>
                <a:cs typeface="+mn-cs"/>
              </a:rPr>
              <a:t>Jassen</a:t>
            </a:r>
            <a:r>
              <a:rPr lang="pt-BR" sz="1200" u="none" dirty="0">
                <a:solidFill>
                  <a:schemeClr val="tx1"/>
                </a:solidFill>
                <a:latin typeface="+mn-lt"/>
                <a:ea typeface="+mn-ea"/>
                <a:cs typeface="+mn-cs"/>
              </a:rPr>
              <a:t> eram mulheres, 55% eram homens, 58,7% eram brancos, 19,4% eram negros ou afro-americanos, 45,3% eram hispânicos ou latinos, 3,3% eram asiáticos, 9,5% eram índios </a:t>
            </a:r>
            <a:r>
              <a:rPr lang="pt-BR" sz="1200" u="none" dirty="0" err="1">
                <a:solidFill>
                  <a:schemeClr val="tx1"/>
                </a:solidFill>
                <a:latin typeface="+mn-lt"/>
                <a:ea typeface="+mn-ea"/>
                <a:cs typeface="+mn-cs"/>
              </a:rPr>
              <a:t>americanos/nativos</a:t>
            </a:r>
            <a:r>
              <a:rPr lang="pt-BR" sz="1200" u="none" dirty="0">
                <a:solidFill>
                  <a:schemeClr val="tx1"/>
                </a:solidFill>
                <a:latin typeface="+mn-lt"/>
                <a:ea typeface="+mn-ea"/>
                <a:cs typeface="+mn-cs"/>
              </a:rPr>
              <a:t> do Alasca, 0,2% eram nativos do Havaí ou de outras ilhas do Pacífico, 5,6% eram de múltiplos grupos étnicos e 1,4% eram de etnias desconhecidas A idade média dos participantes foi de 52 anos.</a:t>
            </a:r>
          </a:p>
          <a:p>
            <a:r>
              <a:rPr lang="pt-BR" sz="1200" u="none" dirty="0">
                <a:solidFill>
                  <a:schemeClr val="tx1"/>
                </a:solidFill>
                <a:latin typeface="+mn-lt"/>
                <a:ea typeface="+mn-ea"/>
                <a:cs typeface="+mn-cs"/>
              </a:rPr>
              <a:t> </a:t>
            </a:r>
          </a:p>
          <a:p>
            <a:r>
              <a:rPr lang="pt-BR" sz="1200" u="none" dirty="0">
                <a:solidFill>
                  <a:schemeClr val="tx1"/>
                </a:solidFill>
                <a:latin typeface="+mn-lt"/>
                <a:ea typeface="+mn-ea"/>
                <a:cs typeface="+mn-cs"/>
              </a:rPr>
              <a:t>As características demográficas foram semelhantes entre os participantes que receberam a vacina contra COVID-19 da </a:t>
            </a:r>
            <a:r>
              <a:rPr lang="pt-BR" sz="1200" u="none" dirty="0" err="1">
                <a:solidFill>
                  <a:schemeClr val="tx1"/>
                </a:solidFill>
                <a:latin typeface="+mn-lt"/>
                <a:ea typeface="+mn-ea"/>
                <a:cs typeface="+mn-cs"/>
              </a:rPr>
              <a:t>Janssen</a:t>
            </a:r>
            <a:r>
              <a:rPr lang="pt-BR" sz="1200" u="none" dirty="0">
                <a:solidFill>
                  <a:schemeClr val="tx1"/>
                </a:solidFill>
                <a:latin typeface="+mn-lt"/>
                <a:ea typeface="+mn-ea"/>
                <a:cs typeface="+mn-cs"/>
              </a:rPr>
              <a:t> e os participantes que receberam placebo.</a:t>
            </a:r>
          </a:p>
          <a:p>
            <a:r>
              <a:rPr lang="pt-BR" sz="1200" u="none" dirty="0">
                <a:solidFill>
                  <a:schemeClr val="tx1"/>
                </a:solidFill>
                <a:latin typeface="+mn-lt"/>
                <a:ea typeface="+mn-ea"/>
                <a:cs typeface="+mn-cs"/>
              </a:rPr>
              <a:t> </a:t>
            </a:r>
          </a:p>
          <a:p>
            <a:r>
              <a:rPr lang="pt-BR" sz="1200" u="none" dirty="0">
                <a:solidFill>
                  <a:schemeClr val="tx1"/>
                </a:solidFill>
                <a:latin typeface="+mn-lt"/>
                <a:ea typeface="+mn-ea"/>
                <a:cs typeface="+mn-cs"/>
                <a:hlinkClick r:id="rId3"/>
              </a:rPr>
              <a:t>https://www.fda.gov/media/146304/download</a:t>
            </a:r>
          </a:p>
          <a:p>
            <a:r>
              <a:rPr lang="pt-BR" sz="1200" dirty="0">
                <a:solidFill>
                  <a:schemeClr val="tx1"/>
                </a:solidFill>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10093595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sz="1200" dirty="0">
                <a:solidFill>
                  <a:schemeClr val="tx1"/>
                </a:solidFill>
                <a:latin typeface="+mn-lt"/>
                <a:ea typeface="+mn-ea"/>
                <a:cs typeface="+mn-cs"/>
              </a:rPr>
              <a:t>Embora haja uma pequena chance de que as vacinas contra COVID-19 possam causar uma reação alérgica grave, isso geralmente aconteceria de alguns minutos a uma hora depois da aplicação da vacina. </a:t>
            </a:r>
          </a:p>
          <a:p>
            <a:endParaRPr lang="en-US" sz="1200" kern="1200" dirty="0">
              <a:solidFill>
                <a:schemeClr val="tx1"/>
              </a:solidFill>
              <a:effectLst/>
              <a:latin typeface="+mn-lt"/>
              <a:ea typeface="+mn-ea"/>
              <a:cs typeface="+mn-cs"/>
            </a:endParaRPr>
          </a:p>
          <a:p>
            <a:r>
              <a:rPr lang="pt-BR" sz="1200" b="0" i="0" u="none" strike="noStrike" baseline="0" dirty="0">
                <a:solidFill>
                  <a:schemeClr val="tx1"/>
                </a:solidFill>
                <a:latin typeface="+mn-lt"/>
                <a:ea typeface="+mn-ea"/>
                <a:cs typeface="+mn-cs"/>
              </a:rPr>
              <a:t>Sinais de reação alérgica grave podem incluir: </a:t>
            </a:r>
          </a:p>
          <a:p>
            <a:r>
              <a:rPr lang="pt-BR" sz="1200" b="0" i="0" u="none" strike="noStrike" baseline="0" dirty="0">
                <a:solidFill>
                  <a:schemeClr val="tx1"/>
                </a:solidFill>
                <a:latin typeface="+mn-lt"/>
                <a:ea typeface="+mn-ea"/>
                <a:cs typeface="+mn-cs"/>
              </a:rPr>
              <a:t>• Dificuldade para respirar </a:t>
            </a:r>
          </a:p>
          <a:p>
            <a:r>
              <a:rPr lang="pt-BR" sz="1200" b="0" i="0" u="none" strike="noStrike" baseline="0" dirty="0">
                <a:solidFill>
                  <a:schemeClr val="tx1"/>
                </a:solidFill>
                <a:latin typeface="+mn-lt"/>
                <a:ea typeface="+mn-ea"/>
                <a:cs typeface="+mn-cs"/>
              </a:rPr>
              <a:t>• Inchaço no rosto e na garganta </a:t>
            </a:r>
          </a:p>
          <a:p>
            <a:r>
              <a:rPr lang="pt-BR" sz="1200" b="0" i="0" u="none" strike="noStrike" baseline="0" dirty="0">
                <a:solidFill>
                  <a:schemeClr val="tx1"/>
                </a:solidFill>
                <a:latin typeface="+mn-lt"/>
                <a:ea typeface="+mn-ea"/>
                <a:cs typeface="+mn-cs"/>
              </a:rPr>
              <a:t>• Batimentos cardíacos rápidos </a:t>
            </a:r>
          </a:p>
          <a:p>
            <a:r>
              <a:rPr lang="pt-BR" sz="1200" b="0" i="0" u="none" strike="noStrike" baseline="0" dirty="0">
                <a:solidFill>
                  <a:schemeClr val="tx1"/>
                </a:solidFill>
                <a:latin typeface="+mn-lt"/>
                <a:ea typeface="+mn-ea"/>
                <a:cs typeface="+mn-cs"/>
              </a:rPr>
              <a:t>• Erupção cutânea intensa por todo corpo </a:t>
            </a:r>
          </a:p>
          <a:p>
            <a:r>
              <a:rPr lang="pt-BR" sz="1200" b="0" i="0" u="none" strike="noStrike" baseline="0" dirty="0">
                <a:solidFill>
                  <a:schemeClr val="tx1"/>
                </a:solidFill>
                <a:latin typeface="+mn-lt"/>
                <a:ea typeface="+mn-ea"/>
                <a:cs typeface="+mn-cs"/>
              </a:rPr>
              <a:t>• Tontura e fraqueza </a:t>
            </a:r>
          </a:p>
          <a:p>
            <a:endParaRPr lang="en-US" sz="1200" kern="1200" dirty="0">
              <a:solidFill>
                <a:schemeClr val="tx1"/>
              </a:solidFill>
              <a:effectLst/>
              <a:latin typeface="+mn-lt"/>
              <a:ea typeface="+mn-ea"/>
              <a:cs typeface="+mn-cs"/>
            </a:endParaRPr>
          </a:p>
          <a:p>
            <a:r>
              <a:rPr lang="pt-BR" sz="1200" dirty="0">
                <a:solidFill>
                  <a:schemeClr val="tx1"/>
                </a:solidFill>
                <a:latin typeface="+mn-lt"/>
                <a:ea typeface="+mn-ea"/>
                <a:cs typeface="+mn-cs"/>
              </a:rPr>
              <a:t>Se você tiver um histórico de reações alérgicas, o aplicador da vacina pode pedir que você fique por mais tempo no local onde tomar a vacina para fazer um monitoramento depois da aplicação.</a:t>
            </a:r>
          </a:p>
          <a:p>
            <a:endParaRPr lang="pt-BR" sz="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pt-BR" sz="1800" dirty="0">
                <a:effectLst/>
                <a:latin typeface="Calibri" panose="020F0502020204030204" pitchFamily="34" charset="0"/>
                <a:ea typeface="Calibri" panose="020F0502020204030204" pitchFamily="34" charset="0"/>
                <a:cs typeface="Times New Roman" panose="02020603050405020304" pitchFamily="18" charset="0"/>
              </a:rPr>
              <a:t>O CDC analisou os dados informados ao Sistema Federal de Notificação de Eventos Adversos Relacionados a Vacinas (VAERS - Vaccine Adverse </a:t>
            </a:r>
            <a:r>
              <a:rPr lang="pt-BR" sz="1800" dirty="0" err="1">
                <a:effectLst/>
                <a:latin typeface="Calibri" panose="020F0502020204030204" pitchFamily="34" charset="0"/>
                <a:ea typeface="Calibri" panose="020F0502020204030204" pitchFamily="34" charset="0"/>
                <a:cs typeface="Times New Roman" panose="02020603050405020304" pitchFamily="18" charset="0"/>
              </a:rPr>
              <a:t>Event</a:t>
            </a:r>
            <a:r>
              <a:rPr lang="pt-BR" sz="1800" dirty="0">
                <a:effectLst/>
                <a:latin typeface="Calibri" panose="020F0502020204030204" pitchFamily="34" charset="0"/>
                <a:ea typeface="Calibri" panose="020F0502020204030204" pitchFamily="34" charset="0"/>
                <a:cs typeface="Times New Roman" panose="02020603050405020304" pitchFamily="18" charset="0"/>
              </a:rPr>
              <a:t> </a:t>
            </a:r>
            <a:r>
              <a:rPr lang="pt-BR" sz="1800" dirty="0" err="1">
                <a:effectLst/>
                <a:latin typeface="Calibri" panose="020F0502020204030204" pitchFamily="34" charset="0"/>
                <a:ea typeface="Calibri" panose="020F0502020204030204" pitchFamily="34" charset="0"/>
                <a:cs typeface="Times New Roman" panose="02020603050405020304" pitchFamily="18" charset="0"/>
              </a:rPr>
              <a:t>Reporting</a:t>
            </a:r>
            <a:r>
              <a:rPr lang="pt-BR" sz="1800" dirty="0">
                <a:effectLst/>
                <a:latin typeface="Calibri" panose="020F0502020204030204" pitchFamily="34" charset="0"/>
                <a:ea typeface="Calibri" panose="020F0502020204030204" pitchFamily="34" charset="0"/>
                <a:cs typeface="Times New Roman" panose="02020603050405020304" pitchFamily="18" charset="0"/>
              </a:rPr>
              <a:t> System) de meados de dezembro a meados de janeiro, e houve raros relatórios de reações alérgicas graves depois da vacinação contra COVID-19, as quais ocorreram em números semelhantes ao que é observado com outras vacinas comumente usadas, como a vacina contra a gripe.</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pt-BR" sz="120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17</a:t>
            </a:fld>
            <a:endParaRPr lang="en-US"/>
          </a:p>
        </p:txBody>
      </p:sp>
    </p:spTree>
    <p:extLst>
      <p:ext uri="{BB962C8B-B14F-4D97-AF65-F5344CB8AC3E}">
        <p14:creationId xmlns:p14="http://schemas.microsoft.com/office/powerpoint/2010/main" val="1628289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dirty="0"/>
              <a:t>As vacinas contra COVID-19 estão sendo estudadas cuidadosamente agora, e continuarão a ser estudadas por muitos anos, da mesma forma isso que acontece com outras vacinas.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pt-BR" dirty="0"/>
              <a:t>Veja por que é seguro:</a:t>
            </a:r>
          </a:p>
          <a:p>
            <a:pPr marL="171450" lvl="0" indent="-171450">
              <a:buFontTx/>
              <a:buChar char="-"/>
            </a:pPr>
            <a:r>
              <a:rPr lang="pt-BR" dirty="0"/>
              <a:t>A vacina contra COVID-19, da mesma maneira como outras vacinas, funciona por meio de ensinar ao nosso corpo a desenvolver anticorpos que lutam contra o vírus que causa a COVID-19, para prevenir doenças no futuro.  </a:t>
            </a:r>
          </a:p>
          <a:p>
            <a:pPr marL="171450" lvl="0" indent="-171450">
              <a:buFontTx/>
              <a:buChar char="-"/>
            </a:pPr>
            <a:r>
              <a:rPr lang="pt-BR" dirty="0"/>
              <a:t>Não há evidências no momento de que os anticorpos formados a partir da vacinação contra a COVID-19 causarão problemas na gravidez, inclusive para o desenvolvimento da placenta. </a:t>
            </a:r>
          </a:p>
          <a:p>
            <a:pPr marL="171450" lvl="0" indent="-171450">
              <a:buFontTx/>
              <a:buChar char="-"/>
            </a:pPr>
            <a:r>
              <a:rPr lang="pt-BR" dirty="0"/>
              <a:t>Na verdade, não há nenhuma evidência de que problemas de fertilidade sejam um efeito colateral de QUALQUER vacina. </a:t>
            </a:r>
          </a:p>
          <a:p>
            <a:r>
              <a:rPr lang="pt-BR" dirty="0"/>
              <a:t> </a:t>
            </a:r>
          </a:p>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18</a:t>
            </a:fld>
            <a:endParaRPr lang="en-US"/>
          </a:p>
        </p:txBody>
      </p:sp>
    </p:spTree>
    <p:extLst>
      <p:ext uri="{BB962C8B-B14F-4D97-AF65-F5344CB8AC3E}">
        <p14:creationId xmlns:p14="http://schemas.microsoft.com/office/powerpoint/2010/main" val="32193557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200">
                <a:solidFill>
                  <a:schemeClr val="tx1"/>
                </a:solidFill>
                <a:latin typeface="+mn-lt"/>
                <a:ea typeface="+mn-ea"/>
                <a:cs typeface="+mn-cs"/>
              </a:rPr>
              <a:t>Não foram feitos estudos dessas vacinas em mulheres grávidas ou que estão amamentando.</a:t>
            </a:r>
          </a:p>
          <a:p>
            <a:endParaRPr lang="en-US" sz="1200" kern="1200" dirty="0">
              <a:solidFill>
                <a:schemeClr val="tx1"/>
              </a:solidFill>
              <a:effectLst/>
              <a:latin typeface="+mn-lt"/>
              <a:ea typeface="+mn-ea"/>
              <a:cs typeface="+mn-cs"/>
            </a:endParaRPr>
          </a:p>
          <a:p>
            <a:r>
              <a:rPr lang="pt-BR" sz="1200">
                <a:solidFill>
                  <a:schemeClr val="tx1"/>
                </a:solidFill>
                <a:latin typeface="+mn-lt"/>
                <a:ea typeface="+mn-ea"/>
                <a:cs typeface="+mn-cs"/>
              </a:rPr>
              <a:t>Existem dados limitados sobre a segurança das vacinas contra COVID-19 em mulheres que estão amamentando ou sobre os efeitos da vacina nos bebês que estão se alimentando do leite materno. As mulheres que estão amamentando podem decidir tomar a vacina. O American College of Obstetricians and Gynecologists (Colégio Americano de Obstetras e Ginecologistas) recomenda que as vacinas contra COVID-19 sejam oferecidas a mulheres grávidas e que estão amamentando quando elas atenderem aos critérios de priorização para receber a vacina.</a:t>
            </a:r>
          </a:p>
          <a:p>
            <a:r>
              <a:rPr lang="pt-BR" sz="1200">
                <a:solidFill>
                  <a:schemeClr val="tx1"/>
                </a:solidFill>
                <a:latin typeface="+mn-lt"/>
                <a:ea typeface="+mn-ea"/>
                <a:cs typeface="+mn-cs"/>
              </a:rPr>
              <a:t> </a:t>
            </a:r>
          </a:p>
        </p:txBody>
      </p:sp>
      <p:sp>
        <p:nvSpPr>
          <p:cNvPr id="4" name="Slide Number Placeholder 3"/>
          <p:cNvSpPr>
            <a:spLocks noGrp="1"/>
          </p:cNvSpPr>
          <p:nvPr>
            <p:ph type="sldNum" sz="quarter" idx="5"/>
          </p:nvPr>
        </p:nvSpPr>
        <p:spPr/>
        <p:txBody>
          <a:bodyPr/>
          <a:lstStyle/>
          <a:p>
            <a:fld id="{D34CBBDB-52D0-FE4C-8729-D7393D454E10}" type="slidenum">
              <a:rPr lang="en-US" smtClean="0"/>
              <a:t>19</a:t>
            </a:fld>
            <a:endParaRPr lang="en-US"/>
          </a:p>
        </p:txBody>
      </p:sp>
    </p:spTree>
    <p:extLst>
      <p:ext uri="{BB962C8B-B14F-4D97-AF65-F5344CB8AC3E}">
        <p14:creationId xmlns:p14="http://schemas.microsoft.com/office/powerpoint/2010/main" val="11108332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4CBBDB-52D0-FE4C-8729-D7393D454E10}" type="slidenum">
              <a:rPr lang="en-US" smtClean="0"/>
              <a:t>2</a:t>
            </a:fld>
            <a:endParaRPr lang="en-US"/>
          </a:p>
        </p:txBody>
      </p:sp>
    </p:spTree>
    <p:extLst>
      <p:ext uri="{BB962C8B-B14F-4D97-AF65-F5344CB8AC3E}">
        <p14:creationId xmlns:p14="http://schemas.microsoft.com/office/powerpoint/2010/main" val="38624162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dirty="0" smtClean="0"/>
              <a:t>Notas:</a:t>
            </a:r>
          </a:p>
          <a:p>
            <a:endParaRPr lang="pt-BR" dirty="0" smtClean="0"/>
          </a:p>
          <a:p>
            <a:pPr marL="171450" indent="-171450">
              <a:buFont typeface="Arial" pitchFamily="34" charset="0"/>
              <a:buChar char="•"/>
            </a:pPr>
            <a:r>
              <a:rPr lang="pt-BR" dirty="0" smtClean="0"/>
              <a:t>A</a:t>
            </a:r>
            <a:r>
              <a:rPr lang="pt-BR" baseline="0" dirty="0" smtClean="0"/>
              <a:t> vacina da Pfizer contra a COVID-19 tem mais de 90% de eficácia na prevenção da COVID-19 em crianças com idades entre 5 e 11 anos.</a:t>
            </a:r>
          </a:p>
          <a:p>
            <a:pPr marL="171450" indent="-171450">
              <a:buFont typeface="Arial" pitchFamily="34" charset="0"/>
              <a:buChar char="•"/>
            </a:pPr>
            <a:r>
              <a:rPr lang="pt-BR" baseline="0" dirty="0" smtClean="0"/>
              <a:t>Vacinar as crianças ajuda a protegê-las da COVID-19, bem como reduz as interrupções nas atividades de aprendizagem e em grupo presenciais, ao ajudar a diminuir a transmissão comunitária.</a:t>
            </a:r>
          </a:p>
          <a:p>
            <a:pPr marL="171450" indent="-171450">
              <a:buFont typeface="Arial" pitchFamily="34" charset="0"/>
              <a:buChar char="•"/>
            </a:pPr>
            <a:r>
              <a:rPr lang="pt-BR" baseline="0" dirty="0" smtClean="0"/>
              <a:t>As crianças também podem sentir alguns efeitos adversos da vacina, semelhantes àqueles observados em adultos com outras vacinas. Estes são sinais normais de que o corpo está criando proteção e devem desaparecer em alguns dias.</a:t>
            </a:r>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20</a:t>
            </a:fld>
            <a:endParaRPr lang="en-US"/>
          </a:p>
        </p:txBody>
      </p:sp>
    </p:spTree>
    <p:extLst>
      <p:ext uri="{BB962C8B-B14F-4D97-AF65-F5344CB8AC3E}">
        <p14:creationId xmlns:p14="http://schemas.microsoft.com/office/powerpoint/2010/main" val="22795519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sz="1200" b="1">
                <a:solidFill>
                  <a:schemeClr val="tx1"/>
                </a:solidFill>
                <a:latin typeface="+mn-lt"/>
                <a:ea typeface="+mn-ea"/>
                <a:cs typeface="+mn-cs"/>
              </a:rPr>
              <a:t>Não.</a:t>
            </a:r>
            <a:r>
              <a:rPr lang="pt-BR" sz="1200">
                <a:solidFill>
                  <a:schemeClr val="tx1"/>
                </a:solidFill>
                <a:latin typeface="+mn-lt"/>
                <a:ea typeface="+mn-ea"/>
                <a:cs typeface="+mn-cs"/>
              </a:rPr>
              <a:t> As vacinas contra COVID-19 não alteram ou interagem com o seu DNA de forma alguma.</a:t>
            </a:r>
          </a:p>
          <a:p>
            <a:r>
              <a:rPr lang="pt-BR" sz="1200">
                <a:solidFill>
                  <a:schemeClr val="tx1"/>
                </a:solidFill>
                <a:latin typeface="+mn-lt"/>
                <a:ea typeface="+mn-ea"/>
                <a:cs typeface="+mn-cs"/>
              </a:rPr>
              <a:t> </a:t>
            </a:r>
          </a:p>
          <a:p>
            <a:r>
              <a:rPr lang="pt-BR" sz="1200">
                <a:solidFill>
                  <a:schemeClr val="tx1"/>
                </a:solidFill>
                <a:latin typeface="+mn-lt"/>
                <a:ea typeface="+mn-ea"/>
                <a:cs typeface="+mn-cs"/>
              </a:rPr>
              <a:t>As vacinas ensinam nosso sistema imunológico a lutar contra um vírus específico. Elas trabalham com as defesas naturais do corpo para desenvolver com segurança imunidade à doença.  Para que funcione, a vacina contra COVID-19 não precisa entrar no núcleo da célula, que é onde nosso DNA é armazenado. Isso significa que o mRNA nunca interage com nosso DNA de maneira alguma, e não tem como alterá-lo. </a:t>
            </a:r>
          </a:p>
          <a:p>
            <a:r>
              <a:rPr lang="pt-BR" sz="1200">
                <a:solidFill>
                  <a:schemeClr val="tx1"/>
                </a:solidFill>
                <a:latin typeface="+mn-lt"/>
                <a:ea typeface="+mn-ea"/>
                <a:cs typeface="+mn-cs"/>
              </a:rPr>
              <a:t> </a:t>
            </a:r>
          </a:p>
          <a:p>
            <a:r>
              <a:rPr lang="pt-BR" sz="1200">
                <a:solidFill>
                  <a:schemeClr val="tx1"/>
                </a:solidFill>
                <a:latin typeface="+mn-lt"/>
                <a:ea typeface="+mn-ea"/>
                <a:cs typeface="+mn-cs"/>
              </a:rPr>
              <a:t>No final do processo, nossos corpos aprenderam como se proteger contra infecções futuras. Essa resposta imunológica e a produção de anticorpos é o que nos protege contra uma infecção, se o vírus real entrar em nossos corpos. (fonte: </a:t>
            </a:r>
            <a:r>
              <a:rPr lang="pt-BR" sz="1200" u="sng">
                <a:solidFill>
                  <a:schemeClr val="tx1"/>
                </a:solidFill>
                <a:latin typeface="+mn-lt"/>
                <a:ea typeface="+mn-ea"/>
                <a:cs typeface="+mn-cs"/>
              </a:rPr>
              <a:t>https://www.cdc.gov/coronavirus/2019-ncov/vaccines/facts.html</a:t>
            </a:r>
            <a:r>
              <a:rPr lang="pt-BR" sz="1200">
                <a:solidFill>
                  <a:schemeClr val="tx1"/>
                </a:solidFill>
                <a:latin typeface="+mn-lt"/>
                <a:ea typeface="+mn-ea"/>
                <a:cs typeface="+mn-cs"/>
              </a:rPr>
              <a:t>)</a:t>
            </a:r>
          </a:p>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21</a:t>
            </a:fld>
            <a:endParaRPr lang="en-US"/>
          </a:p>
        </p:txBody>
      </p:sp>
    </p:spTree>
    <p:extLst>
      <p:ext uri="{BB962C8B-B14F-4D97-AF65-F5344CB8AC3E}">
        <p14:creationId xmlns:p14="http://schemas.microsoft.com/office/powerpoint/2010/main" val="2190030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pt-BR" sz="1800" u="sng" noProof="0" dirty="0">
                <a:solidFill>
                  <a:srgbClr val="008080"/>
                </a:solidFill>
                <a:effectLst/>
                <a:latin typeface="Calibri" panose="020F0502020204030204" pitchFamily="34" charset="0"/>
                <a:ea typeface="Calibri" panose="020F0502020204030204" pitchFamily="34" charset="0"/>
                <a:cs typeface="Calibri" panose="020F0502020204030204" pitchFamily="34" charset="0"/>
              </a:rPr>
              <a:t>Obs.: </a:t>
            </a:r>
            <a:endParaRPr lang="pt-BR" sz="1800" noProof="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96000"/>
              </a:lnSpc>
              <a:spcBef>
                <a:spcPts val="0"/>
              </a:spcBef>
              <a:spcAft>
                <a:spcPts val="0"/>
              </a:spcAft>
              <a:buFont typeface="Arial" panose="020B0604020202020204" pitchFamily="34" charset="0"/>
              <a:buChar char="•"/>
              <a:tabLst>
                <a:tab pos="457200" algn="l"/>
              </a:tabLst>
            </a:pPr>
            <a:r>
              <a:rPr lang="pt-BR" sz="1800" u="sng" noProof="0" dirty="0">
                <a:solidFill>
                  <a:srgbClr val="008080"/>
                </a:solidFill>
                <a:effectLst/>
                <a:latin typeface="Calibri" panose="020F0502020204030204" pitchFamily="34" charset="0"/>
                <a:ea typeface="Calibri" panose="020F0502020204030204" pitchFamily="34" charset="0"/>
                <a:cs typeface="Calibri" panose="020F0502020204030204" pitchFamily="34" charset="0"/>
              </a:rPr>
              <a:t>O CDC está monitorando as mutações do vírus nos Estados Unidos, inclusive as mudanças com a </a:t>
            </a:r>
            <a:r>
              <a:rPr lang="pt-BR" sz="1800" u="sng" noProof="0" dirty="0" smtClean="0">
                <a:solidFill>
                  <a:srgbClr val="008080"/>
                </a:solidFill>
                <a:effectLst/>
                <a:latin typeface="Calibri" panose="020F0502020204030204" pitchFamily="34" charset="0"/>
                <a:ea typeface="Calibri" panose="020F0502020204030204" pitchFamily="34" charset="0"/>
                <a:cs typeface="Calibri" panose="020F0502020204030204" pitchFamily="34" charset="0"/>
              </a:rPr>
              <a:t>variante </a:t>
            </a:r>
            <a:r>
              <a:rPr lang="pt-BR" sz="1800" u="sng" noProof="0" dirty="0" err="1" smtClean="0">
                <a:solidFill>
                  <a:srgbClr val="008080"/>
                </a:solidFill>
                <a:effectLst/>
                <a:latin typeface="Calibri" panose="020F0502020204030204" pitchFamily="34" charset="0"/>
                <a:ea typeface="Calibri" panose="020F0502020204030204" pitchFamily="34" charset="0"/>
                <a:cs typeface="Calibri" panose="020F0502020204030204" pitchFamily="34" charset="0"/>
              </a:rPr>
              <a:t>Ômicron</a:t>
            </a:r>
            <a:r>
              <a:rPr lang="pt-BR" sz="1800" u="sng" noProof="0" dirty="0" smtClean="0">
                <a:solidFill>
                  <a:srgbClr val="008080"/>
                </a:solidFill>
                <a:effectLst/>
                <a:latin typeface="Calibri" panose="020F0502020204030204" pitchFamily="34" charset="0"/>
                <a:ea typeface="Calibri" panose="020F0502020204030204" pitchFamily="34" charset="0"/>
                <a:cs typeface="Calibri" panose="020F0502020204030204" pitchFamily="34" charset="0"/>
              </a:rPr>
              <a:t>. </a:t>
            </a:r>
            <a:endParaRPr lang="pt-BR" sz="1800" noProof="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96000"/>
              </a:lnSpc>
              <a:spcBef>
                <a:spcPts val="0"/>
              </a:spcBef>
              <a:spcAft>
                <a:spcPts val="0"/>
              </a:spcAft>
              <a:buFont typeface="Arial" panose="020B0604020202020204" pitchFamily="34" charset="0"/>
              <a:buChar char="•"/>
              <a:tabLst>
                <a:tab pos="457200" algn="l"/>
              </a:tabLst>
            </a:pPr>
            <a:r>
              <a:rPr lang="pt-BR" sz="1800" u="sng" noProof="0" dirty="0">
                <a:solidFill>
                  <a:srgbClr val="008080"/>
                </a:solidFill>
                <a:effectLst/>
                <a:latin typeface="Calibri" panose="020F0502020204030204" pitchFamily="34" charset="0"/>
                <a:ea typeface="Calibri" panose="020F0502020204030204" pitchFamily="34" charset="0"/>
                <a:cs typeface="Calibri" panose="020F0502020204030204" pitchFamily="34" charset="0"/>
              </a:rPr>
              <a:t>Os cientistas estão trabalhando para aprender mais sobre o grau de transmissibilidade de cada variante, se as variantes podem causar mais doença grave, e se as vacinas que já temos oferecerão proteção contra variantes específicas da COVID-19. </a:t>
            </a:r>
            <a:endParaRPr lang="pt-BR" sz="1800" noProof="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22</a:t>
            </a:fld>
            <a:endParaRPr lang="en-US" dirty="0"/>
          </a:p>
        </p:txBody>
      </p:sp>
    </p:spTree>
    <p:extLst>
      <p:ext uri="{BB962C8B-B14F-4D97-AF65-F5344CB8AC3E}">
        <p14:creationId xmlns:p14="http://schemas.microsoft.com/office/powerpoint/2010/main" val="4036148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171450" lvl="0" indent="-171450">
              <a:buFont typeface="Arial" pitchFamily="34" charset="0"/>
              <a:buChar char="•"/>
            </a:pPr>
            <a:r>
              <a:rPr lang="en-US" sz="1200" u="none" kern="1200" dirty="0" err="1" smtClean="0">
                <a:solidFill>
                  <a:schemeClr val="tx1"/>
                </a:solidFill>
                <a:effectLst/>
                <a:latin typeface="+mn-lt"/>
                <a:ea typeface="+mn-ea"/>
                <a:cs typeface="+mn-cs"/>
              </a:rPr>
              <a:t>Você</a:t>
            </a:r>
            <a:r>
              <a:rPr lang="en-US" sz="1200" u="none" kern="1200" dirty="0" smtClean="0">
                <a:solidFill>
                  <a:schemeClr val="tx1"/>
                </a:solidFill>
                <a:effectLst/>
                <a:latin typeface="+mn-lt"/>
                <a:ea typeface="+mn-ea"/>
                <a:cs typeface="+mn-cs"/>
              </a:rPr>
              <a:t> </a:t>
            </a:r>
            <a:r>
              <a:rPr lang="en-US" sz="1200" u="none" kern="1200" dirty="0" err="1" smtClean="0">
                <a:solidFill>
                  <a:schemeClr val="tx1"/>
                </a:solidFill>
                <a:effectLst/>
                <a:latin typeface="+mn-lt"/>
                <a:ea typeface="+mn-ea"/>
                <a:cs typeface="+mn-cs"/>
              </a:rPr>
              <a:t>pode</a:t>
            </a:r>
            <a:r>
              <a:rPr lang="en-US" sz="1200" u="none" kern="1200" dirty="0" smtClean="0">
                <a:solidFill>
                  <a:schemeClr val="tx1"/>
                </a:solidFill>
                <a:effectLst/>
                <a:latin typeface="+mn-lt"/>
                <a:ea typeface="+mn-ea"/>
                <a:cs typeface="+mn-cs"/>
              </a:rPr>
              <a:t> </a:t>
            </a:r>
            <a:r>
              <a:rPr lang="en-US" sz="1200" u="none" kern="1200" dirty="0" err="1" smtClean="0">
                <a:solidFill>
                  <a:schemeClr val="tx1"/>
                </a:solidFill>
                <a:effectLst/>
                <a:latin typeface="+mn-lt"/>
                <a:ea typeface="+mn-ea"/>
                <a:cs typeface="+mn-cs"/>
              </a:rPr>
              <a:t>escolher</a:t>
            </a:r>
            <a:r>
              <a:rPr lang="en-US" sz="1200" u="none" kern="1200" baseline="0" dirty="0" smtClean="0">
                <a:solidFill>
                  <a:schemeClr val="tx1"/>
                </a:solidFill>
                <a:effectLst/>
                <a:latin typeface="+mn-lt"/>
                <a:ea typeface="+mn-ea"/>
                <a:cs typeface="+mn-cs"/>
              </a:rPr>
              <a:t> a </a:t>
            </a:r>
            <a:r>
              <a:rPr lang="en-US" sz="1200" u="none" kern="1200" baseline="0" dirty="0" err="1" smtClean="0">
                <a:solidFill>
                  <a:schemeClr val="tx1"/>
                </a:solidFill>
                <a:effectLst/>
                <a:latin typeface="+mn-lt"/>
                <a:ea typeface="+mn-ea"/>
                <a:cs typeface="+mn-cs"/>
              </a:rPr>
              <a:t>vacina</a:t>
            </a:r>
            <a:r>
              <a:rPr lang="en-US" sz="1200" u="none" kern="1200" baseline="0" dirty="0" smtClean="0">
                <a:solidFill>
                  <a:schemeClr val="tx1"/>
                </a:solidFill>
                <a:effectLst/>
                <a:latin typeface="+mn-lt"/>
                <a:ea typeface="+mn-ea"/>
                <a:cs typeface="+mn-cs"/>
              </a:rPr>
              <a:t> de </a:t>
            </a:r>
            <a:r>
              <a:rPr lang="en-US" sz="1200" u="none" kern="1200" baseline="0" dirty="0" err="1" smtClean="0">
                <a:solidFill>
                  <a:schemeClr val="tx1"/>
                </a:solidFill>
                <a:effectLst/>
                <a:latin typeface="+mn-lt"/>
                <a:ea typeface="+mn-ea"/>
                <a:cs typeface="+mn-cs"/>
              </a:rPr>
              <a:t>reforço</a:t>
            </a:r>
            <a:r>
              <a:rPr lang="en-US" sz="1200" u="none" kern="1200" baseline="0" dirty="0" smtClean="0">
                <a:solidFill>
                  <a:schemeClr val="tx1"/>
                </a:solidFill>
                <a:effectLst/>
                <a:latin typeface="+mn-lt"/>
                <a:ea typeface="+mn-ea"/>
                <a:cs typeface="+mn-cs"/>
              </a:rPr>
              <a:t> </a:t>
            </a:r>
            <a:r>
              <a:rPr lang="en-US" sz="1200" u="none" kern="1200" baseline="0" dirty="0" err="1" smtClean="0">
                <a:solidFill>
                  <a:schemeClr val="tx1"/>
                </a:solidFill>
                <a:effectLst/>
                <a:latin typeface="+mn-lt"/>
                <a:ea typeface="+mn-ea"/>
                <a:cs typeface="+mn-cs"/>
              </a:rPr>
              <a:t>que</a:t>
            </a:r>
            <a:r>
              <a:rPr lang="en-US" sz="1200" u="none" kern="1200" baseline="0" dirty="0" smtClean="0">
                <a:solidFill>
                  <a:schemeClr val="tx1"/>
                </a:solidFill>
                <a:effectLst/>
                <a:latin typeface="+mn-lt"/>
                <a:ea typeface="+mn-ea"/>
                <a:cs typeface="+mn-cs"/>
              </a:rPr>
              <a:t> </a:t>
            </a:r>
            <a:r>
              <a:rPr lang="en-US" sz="1200" u="none" kern="1200" baseline="0" dirty="0" err="1" smtClean="0">
                <a:solidFill>
                  <a:schemeClr val="tx1"/>
                </a:solidFill>
                <a:effectLst/>
                <a:latin typeface="+mn-lt"/>
                <a:ea typeface="+mn-ea"/>
                <a:cs typeface="+mn-cs"/>
              </a:rPr>
              <a:t>quiser</a:t>
            </a:r>
            <a:r>
              <a:rPr lang="en-US" sz="1200" u="none" kern="1200" dirty="0" smtClean="0">
                <a:solidFill>
                  <a:schemeClr val="tx1"/>
                </a:solidFill>
                <a:effectLst/>
                <a:latin typeface="+mn-lt"/>
                <a:ea typeface="+mn-ea"/>
                <a:cs typeface="+mn-cs"/>
              </a:rPr>
              <a:t>. </a:t>
            </a:r>
            <a:r>
              <a:rPr lang="en-US" sz="1200" u="none" kern="1200" dirty="0" err="1" smtClean="0">
                <a:solidFill>
                  <a:schemeClr val="tx1"/>
                </a:solidFill>
                <a:effectLst/>
                <a:latin typeface="+mn-lt"/>
                <a:ea typeface="+mn-ea"/>
                <a:cs typeface="+mn-cs"/>
              </a:rPr>
              <a:t>Talvez</a:t>
            </a:r>
            <a:r>
              <a:rPr lang="en-US" sz="1200" u="none" kern="1200" dirty="0" smtClean="0">
                <a:solidFill>
                  <a:schemeClr val="tx1"/>
                </a:solidFill>
                <a:effectLst/>
                <a:latin typeface="+mn-lt"/>
                <a:ea typeface="+mn-ea"/>
                <a:cs typeface="+mn-cs"/>
              </a:rPr>
              <a:t> </a:t>
            </a:r>
            <a:r>
              <a:rPr lang="en-US" sz="1200" u="none" kern="1200" dirty="0" err="1" smtClean="0">
                <a:solidFill>
                  <a:schemeClr val="tx1"/>
                </a:solidFill>
                <a:effectLst/>
                <a:latin typeface="+mn-lt"/>
                <a:ea typeface="+mn-ea"/>
                <a:cs typeface="+mn-cs"/>
              </a:rPr>
              <a:t>algumas</a:t>
            </a:r>
            <a:r>
              <a:rPr lang="en-US" sz="1200" u="none" kern="1200" dirty="0" smtClean="0">
                <a:solidFill>
                  <a:schemeClr val="tx1"/>
                </a:solidFill>
                <a:effectLst/>
                <a:latin typeface="+mn-lt"/>
                <a:ea typeface="+mn-ea"/>
                <a:cs typeface="+mn-cs"/>
              </a:rPr>
              <a:t> </a:t>
            </a:r>
            <a:r>
              <a:rPr lang="en-US" sz="1200" u="none" kern="1200" dirty="0" err="1" smtClean="0">
                <a:solidFill>
                  <a:schemeClr val="tx1"/>
                </a:solidFill>
                <a:effectLst/>
                <a:latin typeface="+mn-lt"/>
                <a:ea typeface="+mn-ea"/>
                <a:cs typeface="+mn-cs"/>
              </a:rPr>
              <a:t>pessoas</a:t>
            </a:r>
            <a:r>
              <a:rPr lang="en-US" sz="1200" u="none" kern="1200" baseline="0" dirty="0" smtClean="0">
                <a:solidFill>
                  <a:schemeClr val="tx1"/>
                </a:solidFill>
                <a:effectLst/>
                <a:latin typeface="+mn-lt"/>
                <a:ea typeface="+mn-ea"/>
                <a:cs typeface="+mn-cs"/>
              </a:rPr>
              <a:t> </a:t>
            </a:r>
            <a:r>
              <a:rPr lang="en-US" sz="1200" u="none" kern="1200" baseline="0" dirty="0" err="1" smtClean="0">
                <a:solidFill>
                  <a:schemeClr val="tx1"/>
                </a:solidFill>
                <a:effectLst/>
                <a:latin typeface="+mn-lt"/>
                <a:ea typeface="+mn-ea"/>
                <a:cs typeface="+mn-cs"/>
              </a:rPr>
              <a:t>queiram</a:t>
            </a:r>
            <a:r>
              <a:rPr lang="en-US" sz="1200" u="none" kern="1200" baseline="0" dirty="0" smtClean="0">
                <a:solidFill>
                  <a:schemeClr val="tx1"/>
                </a:solidFill>
                <a:effectLst/>
                <a:latin typeface="+mn-lt"/>
                <a:ea typeface="+mn-ea"/>
                <a:cs typeface="+mn-cs"/>
              </a:rPr>
              <a:t> a </a:t>
            </a:r>
            <a:r>
              <a:rPr lang="en-US" sz="1200" u="none" kern="1200" baseline="0" dirty="0" err="1" smtClean="0">
                <a:solidFill>
                  <a:schemeClr val="tx1"/>
                </a:solidFill>
                <a:effectLst/>
                <a:latin typeface="+mn-lt"/>
                <a:ea typeface="+mn-ea"/>
                <a:cs typeface="+mn-cs"/>
              </a:rPr>
              <a:t>mesma</a:t>
            </a:r>
            <a:r>
              <a:rPr lang="en-US" sz="1200" u="none" kern="1200" baseline="0" dirty="0" smtClean="0">
                <a:solidFill>
                  <a:schemeClr val="tx1"/>
                </a:solidFill>
                <a:effectLst/>
                <a:latin typeface="+mn-lt"/>
                <a:ea typeface="+mn-ea"/>
                <a:cs typeface="+mn-cs"/>
              </a:rPr>
              <a:t> </a:t>
            </a:r>
            <a:r>
              <a:rPr lang="en-US" sz="1200" u="none" kern="1200" baseline="0" dirty="0" err="1" smtClean="0">
                <a:solidFill>
                  <a:schemeClr val="tx1"/>
                </a:solidFill>
                <a:effectLst/>
                <a:latin typeface="+mn-lt"/>
                <a:ea typeface="+mn-ea"/>
                <a:cs typeface="+mn-cs"/>
              </a:rPr>
              <a:t>vacina</a:t>
            </a:r>
            <a:r>
              <a:rPr lang="en-US" sz="1200" u="none" kern="1200" baseline="0" dirty="0" smtClean="0">
                <a:solidFill>
                  <a:schemeClr val="tx1"/>
                </a:solidFill>
                <a:effectLst/>
                <a:latin typeface="+mn-lt"/>
                <a:ea typeface="+mn-ea"/>
                <a:cs typeface="+mn-cs"/>
              </a:rPr>
              <a:t> </a:t>
            </a:r>
            <a:r>
              <a:rPr lang="en-US" sz="1200" u="none" kern="1200" baseline="0" dirty="0" err="1" smtClean="0">
                <a:solidFill>
                  <a:schemeClr val="tx1"/>
                </a:solidFill>
                <a:effectLst/>
                <a:latin typeface="+mn-lt"/>
                <a:ea typeface="+mn-ea"/>
                <a:cs typeface="+mn-cs"/>
              </a:rPr>
              <a:t>que</a:t>
            </a:r>
            <a:r>
              <a:rPr lang="en-US" sz="1200" u="none" kern="1200" baseline="0" dirty="0" smtClean="0">
                <a:solidFill>
                  <a:schemeClr val="tx1"/>
                </a:solidFill>
                <a:effectLst/>
                <a:latin typeface="+mn-lt"/>
                <a:ea typeface="+mn-ea"/>
                <a:cs typeface="+mn-cs"/>
              </a:rPr>
              <a:t> </a:t>
            </a:r>
            <a:r>
              <a:rPr lang="en-US" sz="1200" u="none" kern="1200" baseline="0" dirty="0" err="1" smtClean="0">
                <a:solidFill>
                  <a:schemeClr val="tx1"/>
                </a:solidFill>
                <a:effectLst/>
                <a:latin typeface="+mn-lt"/>
                <a:ea typeface="+mn-ea"/>
                <a:cs typeface="+mn-cs"/>
              </a:rPr>
              <a:t>receberam</a:t>
            </a:r>
            <a:r>
              <a:rPr lang="en-US" sz="1200" u="none" kern="1200" baseline="0" dirty="0" smtClean="0">
                <a:solidFill>
                  <a:schemeClr val="tx1"/>
                </a:solidFill>
                <a:effectLst/>
                <a:latin typeface="+mn-lt"/>
                <a:ea typeface="+mn-ea"/>
                <a:cs typeface="+mn-cs"/>
              </a:rPr>
              <a:t> </a:t>
            </a:r>
            <a:r>
              <a:rPr lang="en-US" sz="1200" u="none" kern="1200" baseline="0" dirty="0" err="1" smtClean="0">
                <a:solidFill>
                  <a:schemeClr val="tx1"/>
                </a:solidFill>
                <a:effectLst/>
                <a:latin typeface="+mn-lt"/>
                <a:ea typeface="+mn-ea"/>
                <a:cs typeface="+mn-cs"/>
              </a:rPr>
              <a:t>originalmente</a:t>
            </a:r>
            <a:r>
              <a:rPr lang="en-US" sz="1200" u="none" kern="1200" baseline="0" dirty="0" smtClean="0">
                <a:solidFill>
                  <a:schemeClr val="tx1"/>
                </a:solidFill>
                <a:effectLst/>
                <a:latin typeface="+mn-lt"/>
                <a:ea typeface="+mn-ea"/>
                <a:cs typeface="+mn-cs"/>
              </a:rPr>
              <a:t>, </a:t>
            </a:r>
            <a:r>
              <a:rPr lang="en-US" sz="1200" u="none" kern="1200" baseline="0" dirty="0" err="1" smtClean="0">
                <a:solidFill>
                  <a:schemeClr val="tx1"/>
                </a:solidFill>
                <a:effectLst/>
                <a:latin typeface="+mn-lt"/>
                <a:ea typeface="+mn-ea"/>
                <a:cs typeface="+mn-cs"/>
              </a:rPr>
              <a:t>outras</a:t>
            </a:r>
            <a:r>
              <a:rPr lang="en-US" sz="1200" u="none" kern="1200" baseline="0" dirty="0" smtClean="0">
                <a:solidFill>
                  <a:schemeClr val="tx1"/>
                </a:solidFill>
                <a:effectLst/>
                <a:latin typeface="+mn-lt"/>
                <a:ea typeface="+mn-ea"/>
                <a:cs typeface="+mn-cs"/>
              </a:rPr>
              <a:t> </a:t>
            </a:r>
            <a:r>
              <a:rPr lang="en-US" sz="1200" u="none" kern="1200" baseline="0" dirty="0" err="1" smtClean="0">
                <a:solidFill>
                  <a:schemeClr val="tx1"/>
                </a:solidFill>
                <a:effectLst/>
                <a:latin typeface="+mn-lt"/>
                <a:ea typeface="+mn-ea"/>
                <a:cs typeface="+mn-cs"/>
              </a:rPr>
              <a:t>preferem</a:t>
            </a:r>
            <a:r>
              <a:rPr lang="en-US" sz="1200" u="none" kern="1200" baseline="0" dirty="0" smtClean="0">
                <a:solidFill>
                  <a:schemeClr val="tx1"/>
                </a:solidFill>
                <a:effectLst/>
                <a:latin typeface="+mn-lt"/>
                <a:ea typeface="+mn-ea"/>
                <a:cs typeface="+mn-cs"/>
              </a:rPr>
              <a:t> </a:t>
            </a:r>
            <a:r>
              <a:rPr lang="en-US" sz="1200" u="none" kern="1200" baseline="0" dirty="0" err="1" smtClean="0">
                <a:solidFill>
                  <a:schemeClr val="tx1"/>
                </a:solidFill>
                <a:effectLst/>
                <a:latin typeface="+mn-lt"/>
                <a:ea typeface="+mn-ea"/>
                <a:cs typeface="+mn-cs"/>
              </a:rPr>
              <a:t>uma</a:t>
            </a:r>
            <a:r>
              <a:rPr lang="en-US" sz="1200" u="none" kern="1200" baseline="0" dirty="0" smtClean="0">
                <a:solidFill>
                  <a:schemeClr val="tx1"/>
                </a:solidFill>
                <a:effectLst/>
                <a:latin typeface="+mn-lt"/>
                <a:ea typeface="+mn-ea"/>
                <a:cs typeface="+mn-cs"/>
              </a:rPr>
              <a:t> dose de </a:t>
            </a:r>
            <a:r>
              <a:rPr lang="en-US" sz="1200" u="none" kern="1200" baseline="0" dirty="0" err="1" smtClean="0">
                <a:solidFill>
                  <a:schemeClr val="tx1"/>
                </a:solidFill>
                <a:effectLst/>
                <a:latin typeface="+mn-lt"/>
                <a:ea typeface="+mn-ea"/>
                <a:cs typeface="+mn-cs"/>
              </a:rPr>
              <a:t>reforço</a:t>
            </a:r>
            <a:r>
              <a:rPr lang="en-US" sz="1200" u="none" kern="1200" baseline="0" dirty="0" smtClean="0">
                <a:solidFill>
                  <a:schemeClr val="tx1"/>
                </a:solidFill>
                <a:effectLst/>
                <a:latin typeface="+mn-lt"/>
                <a:ea typeface="+mn-ea"/>
                <a:cs typeface="+mn-cs"/>
              </a:rPr>
              <a:t> </a:t>
            </a:r>
            <a:r>
              <a:rPr lang="en-US" sz="1200" u="none" kern="1200" baseline="0" dirty="0" err="1" smtClean="0">
                <a:solidFill>
                  <a:schemeClr val="tx1"/>
                </a:solidFill>
                <a:effectLst/>
                <a:latin typeface="+mn-lt"/>
                <a:ea typeface="+mn-ea"/>
                <a:cs typeface="+mn-cs"/>
              </a:rPr>
              <a:t>diferente</a:t>
            </a:r>
            <a:r>
              <a:rPr lang="en-US" sz="1200" u="none" kern="1200" baseline="0" dirty="0" smtClean="0">
                <a:solidFill>
                  <a:schemeClr val="tx1"/>
                </a:solidFill>
                <a:effectLst/>
                <a:latin typeface="+mn-lt"/>
                <a:ea typeface="+mn-ea"/>
                <a:cs typeface="+mn-cs"/>
              </a:rPr>
              <a:t>.</a:t>
            </a:r>
            <a:endParaRPr lang="en-US" sz="1050" u="none" kern="1200" dirty="0">
              <a:solidFill>
                <a:schemeClr val="tx1"/>
              </a:solidFill>
              <a:effectLst/>
              <a:latin typeface="+mn-lt"/>
              <a:ea typeface="+mn-ea"/>
              <a:cs typeface="+mn-cs"/>
            </a:endParaRPr>
          </a:p>
          <a:p>
            <a:pPr marL="171450" lvl="0" indent="-171450">
              <a:buFont typeface="Arial" pitchFamily="34" charset="0"/>
              <a:buChar char="•"/>
            </a:pPr>
            <a:r>
              <a:rPr lang="en-US" sz="1200" u="none" kern="1200" dirty="0" err="1">
                <a:solidFill>
                  <a:schemeClr val="tx1"/>
                </a:solidFill>
                <a:effectLst/>
                <a:latin typeface="+mn-lt"/>
                <a:ea typeface="+mn-ea"/>
                <a:cs typeface="+mn-cs"/>
              </a:rPr>
              <a:t>Você</a:t>
            </a:r>
            <a:r>
              <a:rPr lang="en-US" sz="1200" u="none" kern="1200" baseline="0" dirty="0">
                <a:solidFill>
                  <a:schemeClr val="tx1"/>
                </a:solidFill>
                <a:effectLst/>
                <a:latin typeface="+mn-lt"/>
                <a:ea typeface="+mn-ea"/>
                <a:cs typeface="+mn-cs"/>
              </a:rPr>
              <a:t> </a:t>
            </a:r>
            <a:r>
              <a:rPr lang="en-US" sz="1200" u="none" kern="1200" baseline="0" dirty="0" err="1">
                <a:solidFill>
                  <a:schemeClr val="tx1"/>
                </a:solidFill>
                <a:effectLst/>
                <a:latin typeface="+mn-lt"/>
                <a:ea typeface="+mn-ea"/>
                <a:cs typeface="+mn-cs"/>
              </a:rPr>
              <a:t>ainda</a:t>
            </a:r>
            <a:r>
              <a:rPr lang="en-US" sz="1200" u="none" kern="1200" baseline="0" dirty="0">
                <a:solidFill>
                  <a:schemeClr val="tx1"/>
                </a:solidFill>
                <a:effectLst/>
                <a:latin typeface="+mn-lt"/>
                <a:ea typeface="+mn-ea"/>
                <a:cs typeface="+mn-cs"/>
              </a:rPr>
              <a:t> </a:t>
            </a:r>
            <a:r>
              <a:rPr lang="en-US" sz="1200" u="none" kern="1200" baseline="0" dirty="0" err="1">
                <a:solidFill>
                  <a:schemeClr val="tx1"/>
                </a:solidFill>
                <a:effectLst/>
                <a:latin typeface="+mn-lt"/>
                <a:ea typeface="+mn-ea"/>
                <a:cs typeface="+mn-cs"/>
              </a:rPr>
              <a:t>será</a:t>
            </a:r>
            <a:r>
              <a:rPr lang="en-US" sz="1200" u="none" kern="1200" baseline="0" dirty="0">
                <a:solidFill>
                  <a:schemeClr val="tx1"/>
                </a:solidFill>
                <a:effectLst/>
                <a:latin typeface="+mn-lt"/>
                <a:ea typeface="+mn-ea"/>
                <a:cs typeface="+mn-cs"/>
              </a:rPr>
              <a:t> </a:t>
            </a:r>
            <a:r>
              <a:rPr lang="en-US" sz="1200" u="none" kern="1200" baseline="0" dirty="0" err="1">
                <a:solidFill>
                  <a:schemeClr val="tx1"/>
                </a:solidFill>
                <a:effectLst/>
                <a:latin typeface="+mn-lt"/>
                <a:ea typeface="+mn-ea"/>
                <a:cs typeface="+mn-cs"/>
              </a:rPr>
              <a:t>considerado</a:t>
            </a:r>
            <a:r>
              <a:rPr lang="en-US" sz="1200" u="none" kern="1200" baseline="0" dirty="0">
                <a:solidFill>
                  <a:schemeClr val="tx1"/>
                </a:solidFill>
                <a:effectLst/>
                <a:latin typeface="+mn-lt"/>
                <a:ea typeface="+mn-ea"/>
                <a:cs typeface="+mn-cs"/>
              </a:rPr>
              <a:t> </a:t>
            </a:r>
            <a:r>
              <a:rPr lang="en-US" sz="1200" u="none" kern="1200" baseline="0" dirty="0" err="1">
                <a:solidFill>
                  <a:schemeClr val="tx1"/>
                </a:solidFill>
                <a:effectLst/>
                <a:latin typeface="+mn-lt"/>
                <a:ea typeface="+mn-ea"/>
                <a:cs typeface="+mn-cs"/>
              </a:rPr>
              <a:t>completamente</a:t>
            </a:r>
            <a:r>
              <a:rPr lang="en-US" sz="1200" u="none" kern="1200" baseline="0" dirty="0">
                <a:solidFill>
                  <a:schemeClr val="tx1"/>
                </a:solidFill>
                <a:effectLst/>
                <a:latin typeface="+mn-lt"/>
                <a:ea typeface="+mn-ea"/>
                <a:cs typeface="+mn-cs"/>
              </a:rPr>
              <a:t> </a:t>
            </a:r>
            <a:r>
              <a:rPr lang="en-US" sz="1200" u="none" kern="1200" baseline="0" dirty="0" err="1">
                <a:solidFill>
                  <a:schemeClr val="tx1"/>
                </a:solidFill>
                <a:effectLst/>
                <a:latin typeface="+mn-lt"/>
                <a:ea typeface="+mn-ea"/>
                <a:cs typeface="+mn-cs"/>
              </a:rPr>
              <a:t>vacinado</a:t>
            </a:r>
            <a:r>
              <a:rPr lang="en-US" sz="1200" u="none" kern="1200" baseline="0" dirty="0">
                <a:solidFill>
                  <a:schemeClr val="tx1"/>
                </a:solidFill>
                <a:effectLst/>
                <a:latin typeface="+mn-lt"/>
                <a:ea typeface="+mn-ea"/>
                <a:cs typeface="+mn-cs"/>
              </a:rPr>
              <a:t> </a:t>
            </a:r>
            <a:r>
              <a:rPr lang="en-US" sz="1200" u="none" kern="1200" baseline="0" dirty="0" err="1">
                <a:solidFill>
                  <a:schemeClr val="tx1"/>
                </a:solidFill>
                <a:effectLst/>
                <a:latin typeface="+mn-lt"/>
                <a:ea typeface="+mn-ea"/>
                <a:cs typeface="+mn-cs"/>
              </a:rPr>
              <a:t>mesmo</a:t>
            </a:r>
            <a:r>
              <a:rPr lang="en-US" sz="1200" u="none" kern="1200" baseline="0" dirty="0">
                <a:solidFill>
                  <a:schemeClr val="tx1"/>
                </a:solidFill>
                <a:effectLst/>
                <a:latin typeface="+mn-lt"/>
                <a:ea typeface="+mn-ea"/>
                <a:cs typeface="+mn-cs"/>
              </a:rPr>
              <a:t> </a:t>
            </a:r>
            <a:r>
              <a:rPr lang="en-US" sz="1200" u="none" kern="1200" baseline="0" dirty="0" err="1">
                <a:solidFill>
                  <a:schemeClr val="tx1"/>
                </a:solidFill>
                <a:effectLst/>
                <a:latin typeface="+mn-lt"/>
                <a:ea typeface="+mn-ea"/>
                <a:cs typeface="+mn-cs"/>
              </a:rPr>
              <a:t>que</a:t>
            </a:r>
            <a:r>
              <a:rPr lang="en-US" sz="1200" u="none" kern="1200" baseline="0" dirty="0">
                <a:solidFill>
                  <a:schemeClr val="tx1"/>
                </a:solidFill>
                <a:effectLst/>
                <a:latin typeface="+mn-lt"/>
                <a:ea typeface="+mn-ea"/>
                <a:cs typeface="+mn-cs"/>
              </a:rPr>
              <a:t> </a:t>
            </a:r>
            <a:r>
              <a:rPr lang="en-US" sz="1200" u="none" kern="1200" baseline="0" dirty="0" err="1">
                <a:solidFill>
                  <a:schemeClr val="tx1"/>
                </a:solidFill>
                <a:effectLst/>
                <a:latin typeface="+mn-lt"/>
                <a:ea typeface="+mn-ea"/>
                <a:cs typeface="+mn-cs"/>
              </a:rPr>
              <a:t>não</a:t>
            </a:r>
            <a:r>
              <a:rPr lang="en-US" sz="1200" u="none" kern="1200" baseline="0" dirty="0">
                <a:solidFill>
                  <a:schemeClr val="tx1"/>
                </a:solidFill>
                <a:effectLst/>
                <a:latin typeface="+mn-lt"/>
                <a:ea typeface="+mn-ea"/>
                <a:cs typeface="+mn-cs"/>
              </a:rPr>
              <a:t> tome a dose de </a:t>
            </a:r>
            <a:r>
              <a:rPr lang="en-US" sz="1200" u="none" kern="1200" baseline="0" dirty="0" err="1">
                <a:solidFill>
                  <a:schemeClr val="tx1"/>
                </a:solidFill>
                <a:effectLst/>
                <a:latin typeface="+mn-lt"/>
                <a:ea typeface="+mn-ea"/>
                <a:cs typeface="+mn-cs"/>
              </a:rPr>
              <a:t>reforço</a:t>
            </a:r>
            <a:r>
              <a:rPr lang="en-US" sz="1200" u="none" kern="1200" dirty="0">
                <a:solidFill>
                  <a:schemeClr val="tx1"/>
                </a:solidFill>
                <a:effectLst/>
                <a:latin typeface="+mn-lt"/>
                <a:ea typeface="+mn-ea"/>
                <a:cs typeface="+mn-cs"/>
              </a:rPr>
              <a:t>.</a:t>
            </a:r>
            <a:endParaRPr lang="en-US" sz="1050" u="none" kern="1200" dirty="0">
              <a:solidFill>
                <a:schemeClr val="tx1"/>
              </a:solidFill>
              <a:effectLst/>
              <a:latin typeface="+mn-lt"/>
              <a:ea typeface="+mn-ea"/>
              <a:cs typeface="+mn-cs"/>
            </a:endParaRPr>
          </a:p>
          <a:p>
            <a:pPr marL="171450" lvl="0" indent="-171450">
              <a:buFont typeface="Arial" pitchFamily="34" charset="0"/>
              <a:buChar char="•"/>
            </a:pPr>
            <a:r>
              <a:rPr lang="en-US" sz="1200" u="none" kern="1200" dirty="0" err="1">
                <a:solidFill>
                  <a:schemeClr val="tx1"/>
                </a:solidFill>
                <a:effectLst/>
                <a:latin typeface="+mn-lt"/>
                <a:ea typeface="+mn-ea"/>
                <a:cs typeface="+mn-cs"/>
              </a:rPr>
              <a:t>Os</a:t>
            </a:r>
            <a:r>
              <a:rPr lang="en-US" sz="1200" u="none" kern="1200" dirty="0">
                <a:solidFill>
                  <a:schemeClr val="tx1"/>
                </a:solidFill>
                <a:effectLst/>
                <a:latin typeface="+mn-lt"/>
                <a:ea typeface="+mn-ea"/>
                <a:cs typeface="+mn-cs"/>
              </a:rPr>
              <a:t> </a:t>
            </a:r>
            <a:r>
              <a:rPr lang="en-US" sz="1200" u="none" kern="1200" dirty="0" err="1">
                <a:solidFill>
                  <a:schemeClr val="tx1"/>
                </a:solidFill>
                <a:effectLst/>
                <a:latin typeface="+mn-lt"/>
                <a:ea typeface="+mn-ea"/>
                <a:cs typeface="+mn-cs"/>
              </a:rPr>
              <a:t>efeitos</a:t>
            </a:r>
            <a:r>
              <a:rPr lang="en-US" sz="1200" u="none" kern="1200" dirty="0">
                <a:solidFill>
                  <a:schemeClr val="tx1"/>
                </a:solidFill>
                <a:effectLst/>
                <a:latin typeface="+mn-lt"/>
                <a:ea typeface="+mn-ea"/>
                <a:cs typeface="+mn-cs"/>
              </a:rPr>
              <a:t> </a:t>
            </a:r>
            <a:r>
              <a:rPr lang="en-US" sz="1200" u="none" kern="1200" dirty="0" err="1">
                <a:solidFill>
                  <a:schemeClr val="tx1"/>
                </a:solidFill>
                <a:effectLst/>
                <a:latin typeface="+mn-lt"/>
                <a:ea typeface="+mn-ea"/>
                <a:cs typeface="+mn-cs"/>
              </a:rPr>
              <a:t>colaterais</a:t>
            </a:r>
            <a:r>
              <a:rPr lang="en-US" sz="1200" u="none" kern="1200" dirty="0">
                <a:solidFill>
                  <a:schemeClr val="tx1"/>
                </a:solidFill>
                <a:effectLst/>
                <a:latin typeface="+mn-lt"/>
                <a:ea typeface="+mn-ea"/>
                <a:cs typeface="+mn-cs"/>
              </a:rPr>
              <a:t> </a:t>
            </a:r>
            <a:r>
              <a:rPr lang="en-US" sz="1200" u="none" kern="1200" dirty="0" err="1">
                <a:solidFill>
                  <a:schemeClr val="tx1"/>
                </a:solidFill>
                <a:effectLst/>
                <a:latin typeface="+mn-lt"/>
                <a:ea typeface="+mn-ea"/>
                <a:cs typeface="+mn-cs"/>
              </a:rPr>
              <a:t>após</a:t>
            </a:r>
            <a:r>
              <a:rPr lang="en-US" sz="1200" u="none" kern="1200" baseline="0" dirty="0">
                <a:solidFill>
                  <a:schemeClr val="tx1"/>
                </a:solidFill>
                <a:effectLst/>
                <a:latin typeface="+mn-lt"/>
                <a:ea typeface="+mn-ea"/>
                <a:cs typeface="+mn-cs"/>
              </a:rPr>
              <a:t> a dose de </a:t>
            </a:r>
            <a:r>
              <a:rPr lang="en-US" sz="1200" u="none" kern="1200" baseline="0" dirty="0" err="1">
                <a:solidFill>
                  <a:schemeClr val="tx1"/>
                </a:solidFill>
                <a:effectLst/>
                <a:latin typeface="+mn-lt"/>
                <a:ea typeface="+mn-ea"/>
                <a:cs typeface="+mn-cs"/>
              </a:rPr>
              <a:t>reforço</a:t>
            </a:r>
            <a:r>
              <a:rPr lang="en-US" sz="1200" u="none" kern="1200" baseline="0" dirty="0">
                <a:solidFill>
                  <a:schemeClr val="tx1"/>
                </a:solidFill>
                <a:effectLst/>
                <a:latin typeface="+mn-lt"/>
                <a:ea typeface="+mn-ea"/>
                <a:cs typeface="+mn-cs"/>
              </a:rPr>
              <a:t> </a:t>
            </a:r>
            <a:r>
              <a:rPr lang="en-US" sz="1200" u="none" kern="1200" baseline="0" dirty="0" err="1">
                <a:solidFill>
                  <a:schemeClr val="tx1"/>
                </a:solidFill>
                <a:effectLst/>
                <a:latin typeface="+mn-lt"/>
                <a:ea typeface="+mn-ea"/>
                <a:cs typeface="+mn-cs"/>
              </a:rPr>
              <a:t>são</a:t>
            </a:r>
            <a:r>
              <a:rPr lang="en-US" sz="1200" u="none" kern="1200" baseline="0" dirty="0">
                <a:solidFill>
                  <a:schemeClr val="tx1"/>
                </a:solidFill>
                <a:effectLst/>
                <a:latin typeface="+mn-lt"/>
                <a:ea typeface="+mn-ea"/>
                <a:cs typeface="+mn-cs"/>
              </a:rPr>
              <a:t> </a:t>
            </a:r>
            <a:r>
              <a:rPr lang="en-US" sz="1200" u="none" kern="1200" baseline="0" dirty="0" err="1">
                <a:solidFill>
                  <a:schemeClr val="tx1"/>
                </a:solidFill>
                <a:effectLst/>
                <a:latin typeface="+mn-lt"/>
                <a:ea typeface="+mn-ea"/>
                <a:cs typeface="+mn-cs"/>
              </a:rPr>
              <a:t>similares</a:t>
            </a:r>
            <a:r>
              <a:rPr lang="en-US" sz="1200" u="none" kern="1200" baseline="0" dirty="0">
                <a:solidFill>
                  <a:schemeClr val="tx1"/>
                </a:solidFill>
                <a:effectLst/>
                <a:latin typeface="+mn-lt"/>
                <a:ea typeface="+mn-ea"/>
                <a:cs typeface="+mn-cs"/>
              </a:rPr>
              <a:t> </a:t>
            </a:r>
            <a:r>
              <a:rPr lang="en-US" sz="1200" u="none" kern="1200" baseline="0" dirty="0" err="1">
                <a:solidFill>
                  <a:schemeClr val="tx1"/>
                </a:solidFill>
                <a:effectLst/>
                <a:latin typeface="+mn-lt"/>
                <a:ea typeface="+mn-ea"/>
                <a:cs typeface="+mn-cs"/>
              </a:rPr>
              <a:t>aos</a:t>
            </a:r>
            <a:r>
              <a:rPr lang="en-US" sz="1200" u="none" kern="1200" baseline="0" dirty="0">
                <a:solidFill>
                  <a:schemeClr val="tx1"/>
                </a:solidFill>
                <a:effectLst/>
                <a:latin typeface="+mn-lt"/>
                <a:ea typeface="+mn-ea"/>
                <a:cs typeface="+mn-cs"/>
              </a:rPr>
              <a:t> da </a:t>
            </a:r>
            <a:r>
              <a:rPr lang="en-US" sz="1200" u="none" kern="1200" baseline="0" dirty="0" err="1">
                <a:solidFill>
                  <a:schemeClr val="tx1"/>
                </a:solidFill>
                <a:effectLst/>
                <a:latin typeface="+mn-lt"/>
                <a:ea typeface="+mn-ea"/>
                <a:cs typeface="+mn-cs"/>
              </a:rPr>
              <a:t>segunda</a:t>
            </a:r>
            <a:r>
              <a:rPr lang="en-US" sz="1200" u="none" kern="1200" baseline="0" dirty="0">
                <a:solidFill>
                  <a:schemeClr val="tx1"/>
                </a:solidFill>
                <a:effectLst/>
                <a:latin typeface="+mn-lt"/>
                <a:ea typeface="+mn-ea"/>
                <a:cs typeface="+mn-cs"/>
              </a:rPr>
              <a:t> dose</a:t>
            </a:r>
            <a:r>
              <a:rPr lang="en-US" sz="1200" u="none" kern="1200" dirty="0">
                <a:solidFill>
                  <a:schemeClr val="tx1"/>
                </a:solidFill>
                <a:effectLst/>
                <a:latin typeface="+mn-lt"/>
                <a:ea typeface="+mn-ea"/>
                <a:cs typeface="+mn-cs"/>
              </a:rPr>
              <a:t>. </a:t>
            </a:r>
            <a:endParaRPr lang="en-US" sz="1050" u="none" kern="1200" dirty="0">
              <a:solidFill>
                <a:schemeClr val="tx1"/>
              </a:solidFill>
              <a:effectLst/>
              <a:latin typeface="+mn-lt"/>
              <a:ea typeface="+mn-ea"/>
              <a:cs typeface="+mn-cs"/>
            </a:endParaRPr>
          </a:p>
          <a:p>
            <a:pPr marL="171450" lvl="0" indent="-171450">
              <a:buFont typeface="Arial" pitchFamily="34" charset="0"/>
              <a:buChar char="•"/>
            </a:pPr>
            <a:r>
              <a:rPr lang="en-US" sz="1200" u="none" kern="1200" dirty="0" err="1">
                <a:solidFill>
                  <a:schemeClr val="tx1"/>
                </a:solidFill>
                <a:effectLst/>
                <a:latin typeface="+mn-lt"/>
                <a:ea typeface="+mn-ea"/>
                <a:cs typeface="+mn-cs"/>
              </a:rPr>
              <a:t>Você</a:t>
            </a:r>
            <a:r>
              <a:rPr lang="en-US" sz="1200" u="none" kern="1200" dirty="0">
                <a:solidFill>
                  <a:schemeClr val="tx1"/>
                </a:solidFill>
                <a:effectLst/>
                <a:latin typeface="+mn-lt"/>
                <a:ea typeface="+mn-ea"/>
                <a:cs typeface="+mn-cs"/>
              </a:rPr>
              <a:t> </a:t>
            </a:r>
            <a:r>
              <a:rPr lang="en-US" sz="1200" u="none" kern="1200" dirty="0" err="1">
                <a:solidFill>
                  <a:schemeClr val="tx1"/>
                </a:solidFill>
                <a:effectLst/>
                <a:latin typeface="+mn-lt"/>
                <a:ea typeface="+mn-ea"/>
                <a:cs typeface="+mn-cs"/>
              </a:rPr>
              <a:t>pode</a:t>
            </a:r>
            <a:r>
              <a:rPr lang="en-US" sz="1200" u="none" kern="1200" dirty="0">
                <a:solidFill>
                  <a:schemeClr val="tx1"/>
                </a:solidFill>
                <a:effectLst/>
                <a:latin typeface="+mn-lt"/>
                <a:ea typeface="+mn-ea"/>
                <a:cs typeface="+mn-cs"/>
              </a:rPr>
              <a:t> </a:t>
            </a:r>
            <a:r>
              <a:rPr lang="en-US" sz="1200" u="none" kern="1200" dirty="0" err="1">
                <a:solidFill>
                  <a:schemeClr val="tx1"/>
                </a:solidFill>
                <a:effectLst/>
                <a:latin typeface="+mn-lt"/>
                <a:ea typeface="+mn-ea"/>
                <a:cs typeface="+mn-cs"/>
              </a:rPr>
              <a:t>tomar</a:t>
            </a:r>
            <a:r>
              <a:rPr lang="en-US" sz="1200" u="none" kern="1200" baseline="0" dirty="0">
                <a:solidFill>
                  <a:schemeClr val="tx1"/>
                </a:solidFill>
                <a:effectLst/>
                <a:latin typeface="+mn-lt"/>
                <a:ea typeface="+mn-ea"/>
                <a:cs typeface="+mn-cs"/>
              </a:rPr>
              <a:t> a </a:t>
            </a:r>
            <a:r>
              <a:rPr lang="en-US" sz="1200" u="none" kern="1200" baseline="0" dirty="0" err="1">
                <a:solidFill>
                  <a:schemeClr val="tx1"/>
                </a:solidFill>
                <a:effectLst/>
                <a:latin typeface="+mn-lt"/>
                <a:ea typeface="+mn-ea"/>
                <a:cs typeface="+mn-cs"/>
              </a:rPr>
              <a:t>vacina</a:t>
            </a:r>
            <a:r>
              <a:rPr lang="en-US" sz="1200" u="none" kern="1200" baseline="0" dirty="0">
                <a:solidFill>
                  <a:schemeClr val="tx1"/>
                </a:solidFill>
                <a:effectLst/>
                <a:latin typeface="+mn-lt"/>
                <a:ea typeface="+mn-ea"/>
                <a:cs typeface="+mn-cs"/>
              </a:rPr>
              <a:t> contra </a:t>
            </a:r>
            <a:r>
              <a:rPr lang="en-US" sz="1200" u="none" kern="1200" dirty="0">
                <a:solidFill>
                  <a:schemeClr val="tx1"/>
                </a:solidFill>
                <a:effectLst/>
                <a:latin typeface="+mn-lt"/>
                <a:ea typeface="+mn-ea"/>
                <a:cs typeface="+mn-cs"/>
              </a:rPr>
              <a:t>COVID-19 e </a:t>
            </a:r>
            <a:r>
              <a:rPr lang="en-US" sz="1200" u="none" kern="1200" dirty="0" err="1">
                <a:solidFill>
                  <a:schemeClr val="tx1"/>
                </a:solidFill>
                <a:effectLst/>
                <a:latin typeface="+mn-lt"/>
                <a:ea typeface="+mn-ea"/>
                <a:cs typeface="+mn-cs"/>
              </a:rPr>
              <a:t>outras</a:t>
            </a:r>
            <a:r>
              <a:rPr lang="en-US" sz="1200" u="none" kern="1200" dirty="0">
                <a:solidFill>
                  <a:schemeClr val="tx1"/>
                </a:solidFill>
                <a:effectLst/>
                <a:latin typeface="+mn-lt"/>
                <a:ea typeface="+mn-ea"/>
                <a:cs typeface="+mn-cs"/>
              </a:rPr>
              <a:t> </a:t>
            </a:r>
            <a:r>
              <a:rPr lang="en-US" sz="1200" u="none" kern="1200" dirty="0" err="1">
                <a:solidFill>
                  <a:schemeClr val="tx1"/>
                </a:solidFill>
                <a:effectLst/>
                <a:latin typeface="+mn-lt"/>
                <a:ea typeface="+mn-ea"/>
                <a:cs typeface="+mn-cs"/>
              </a:rPr>
              <a:t>vacinas</a:t>
            </a:r>
            <a:r>
              <a:rPr lang="en-US" sz="1200" u="none" kern="1200" dirty="0">
                <a:solidFill>
                  <a:schemeClr val="tx1"/>
                </a:solidFill>
                <a:effectLst/>
                <a:latin typeface="+mn-lt"/>
                <a:ea typeface="+mn-ea"/>
                <a:cs typeface="+mn-cs"/>
              </a:rPr>
              <a:t> </a:t>
            </a:r>
            <a:r>
              <a:rPr lang="en-US" sz="1200" u="none" kern="1200" dirty="0" err="1">
                <a:solidFill>
                  <a:schemeClr val="tx1"/>
                </a:solidFill>
                <a:effectLst/>
                <a:latin typeface="+mn-lt"/>
                <a:ea typeface="+mn-ea"/>
                <a:cs typeface="+mn-cs"/>
              </a:rPr>
              <a:t>como</a:t>
            </a:r>
            <a:r>
              <a:rPr lang="en-US" sz="1200" u="none" kern="1200" dirty="0">
                <a:solidFill>
                  <a:schemeClr val="tx1"/>
                </a:solidFill>
                <a:effectLst/>
                <a:latin typeface="+mn-lt"/>
                <a:ea typeface="+mn-ea"/>
                <a:cs typeface="+mn-cs"/>
              </a:rPr>
              <a:t> contra gripe</a:t>
            </a:r>
            <a:r>
              <a:rPr lang="en-US" sz="1200" u="none" kern="1200" baseline="0" dirty="0">
                <a:solidFill>
                  <a:schemeClr val="tx1"/>
                </a:solidFill>
                <a:effectLst/>
                <a:latin typeface="+mn-lt"/>
                <a:ea typeface="+mn-ea"/>
                <a:cs typeface="+mn-cs"/>
              </a:rPr>
              <a:t> </a:t>
            </a:r>
            <a:r>
              <a:rPr lang="en-US" sz="1200" u="none" kern="1200" baseline="0" dirty="0" err="1">
                <a:solidFill>
                  <a:schemeClr val="tx1"/>
                </a:solidFill>
                <a:effectLst/>
                <a:latin typeface="+mn-lt"/>
                <a:ea typeface="+mn-ea"/>
                <a:cs typeface="+mn-cs"/>
              </a:rPr>
              <a:t>ou</a:t>
            </a:r>
            <a:r>
              <a:rPr lang="en-US" sz="1200" u="none" kern="1200" baseline="0" dirty="0">
                <a:solidFill>
                  <a:schemeClr val="tx1"/>
                </a:solidFill>
                <a:effectLst/>
                <a:latin typeface="+mn-lt"/>
                <a:ea typeface="+mn-ea"/>
                <a:cs typeface="+mn-cs"/>
              </a:rPr>
              <a:t> herpes </a:t>
            </a:r>
            <a:r>
              <a:rPr lang="en-US" sz="1200" u="none" kern="1200" baseline="0" dirty="0" err="1">
                <a:solidFill>
                  <a:schemeClr val="tx1"/>
                </a:solidFill>
                <a:effectLst/>
                <a:latin typeface="+mn-lt"/>
                <a:ea typeface="+mn-ea"/>
                <a:cs typeface="+mn-cs"/>
              </a:rPr>
              <a:t>ao</a:t>
            </a:r>
            <a:r>
              <a:rPr lang="en-US" sz="1200" u="none" kern="1200" baseline="0" dirty="0">
                <a:solidFill>
                  <a:schemeClr val="tx1"/>
                </a:solidFill>
                <a:effectLst/>
                <a:latin typeface="+mn-lt"/>
                <a:ea typeface="+mn-ea"/>
                <a:cs typeface="+mn-cs"/>
              </a:rPr>
              <a:t> </a:t>
            </a:r>
            <a:r>
              <a:rPr lang="en-US" sz="1200" u="none" kern="1200" baseline="0" dirty="0" err="1">
                <a:solidFill>
                  <a:schemeClr val="tx1"/>
                </a:solidFill>
                <a:effectLst/>
                <a:latin typeface="+mn-lt"/>
                <a:ea typeface="+mn-ea"/>
                <a:cs typeface="+mn-cs"/>
              </a:rPr>
              <a:t>mesmo</a:t>
            </a:r>
            <a:r>
              <a:rPr lang="en-US" sz="1200" u="none" kern="1200" baseline="0" dirty="0">
                <a:solidFill>
                  <a:schemeClr val="tx1"/>
                </a:solidFill>
                <a:effectLst/>
                <a:latin typeface="+mn-lt"/>
                <a:ea typeface="+mn-ea"/>
                <a:cs typeface="+mn-cs"/>
              </a:rPr>
              <a:t> tempo </a:t>
            </a:r>
            <a:r>
              <a:rPr lang="en-US" sz="1200" u="none" kern="1200" baseline="0" dirty="0" err="1">
                <a:solidFill>
                  <a:schemeClr val="tx1"/>
                </a:solidFill>
                <a:effectLst/>
                <a:latin typeface="+mn-lt"/>
                <a:ea typeface="+mn-ea"/>
                <a:cs typeface="+mn-cs"/>
              </a:rPr>
              <a:t>ou</a:t>
            </a:r>
            <a:r>
              <a:rPr lang="en-US" sz="1200" u="none" kern="1200" baseline="0" dirty="0">
                <a:solidFill>
                  <a:schemeClr val="tx1"/>
                </a:solidFill>
                <a:effectLst/>
                <a:latin typeface="+mn-lt"/>
                <a:ea typeface="+mn-ea"/>
                <a:cs typeface="+mn-cs"/>
              </a:rPr>
              <a:t> </a:t>
            </a:r>
            <a:r>
              <a:rPr lang="en-US" sz="1200" u="none" kern="1200" baseline="0" dirty="0" err="1">
                <a:solidFill>
                  <a:schemeClr val="tx1"/>
                </a:solidFill>
                <a:effectLst/>
                <a:latin typeface="+mn-lt"/>
                <a:ea typeface="+mn-ea"/>
                <a:cs typeface="+mn-cs"/>
              </a:rPr>
              <a:t>em</a:t>
            </a:r>
            <a:r>
              <a:rPr lang="en-US" sz="1200" u="none" kern="1200" baseline="0" dirty="0">
                <a:solidFill>
                  <a:schemeClr val="tx1"/>
                </a:solidFill>
                <a:effectLst/>
                <a:latin typeface="+mn-lt"/>
                <a:ea typeface="+mn-ea"/>
                <a:cs typeface="+mn-cs"/>
              </a:rPr>
              <a:t> </a:t>
            </a:r>
            <a:r>
              <a:rPr lang="en-US" sz="1200" u="none" kern="1200" baseline="0" dirty="0" err="1">
                <a:solidFill>
                  <a:schemeClr val="tx1"/>
                </a:solidFill>
                <a:effectLst/>
                <a:latin typeface="+mn-lt"/>
                <a:ea typeface="+mn-ea"/>
                <a:cs typeface="+mn-cs"/>
              </a:rPr>
              <a:t>datas</a:t>
            </a:r>
            <a:r>
              <a:rPr lang="en-US" sz="1200" u="none" kern="1200" baseline="0" dirty="0">
                <a:solidFill>
                  <a:schemeClr val="tx1"/>
                </a:solidFill>
                <a:effectLst/>
                <a:latin typeface="+mn-lt"/>
                <a:ea typeface="+mn-ea"/>
                <a:cs typeface="+mn-cs"/>
              </a:rPr>
              <a:t> </a:t>
            </a:r>
            <a:r>
              <a:rPr lang="en-US" sz="1200" u="none" kern="1200" baseline="0" dirty="0" err="1">
                <a:solidFill>
                  <a:schemeClr val="tx1"/>
                </a:solidFill>
                <a:effectLst/>
                <a:latin typeface="+mn-lt"/>
                <a:ea typeface="+mn-ea"/>
                <a:cs typeface="+mn-cs"/>
              </a:rPr>
              <a:t>próximas</a:t>
            </a:r>
            <a:r>
              <a:rPr lang="en-US" sz="1200" u="none" kern="1200" dirty="0">
                <a:solidFill>
                  <a:schemeClr val="tx1"/>
                </a:solidFill>
                <a:effectLst/>
                <a:latin typeface="+mn-lt"/>
                <a:ea typeface="+mn-ea"/>
                <a:cs typeface="+mn-cs"/>
              </a:rPr>
              <a:t>.</a:t>
            </a:r>
            <a:endParaRPr lang="en-US" sz="1050" u="none" kern="1200" dirty="0">
              <a:solidFill>
                <a:schemeClr val="tx1"/>
              </a:solidFill>
              <a:effectLst/>
              <a:latin typeface="+mn-lt"/>
              <a:ea typeface="+mn-ea"/>
              <a:cs typeface="+mn-cs"/>
            </a:endParaRPr>
          </a:p>
          <a:p>
            <a:pPr marL="171450" lvl="0" indent="-171450">
              <a:buFont typeface="Arial" pitchFamily="34" charset="0"/>
              <a:buChar char="•"/>
            </a:pPr>
            <a:r>
              <a:rPr lang="en-US" sz="1200" u="none" kern="1200" dirty="0">
                <a:solidFill>
                  <a:schemeClr val="tx1"/>
                </a:solidFill>
                <a:effectLst/>
                <a:latin typeface="+mn-lt"/>
                <a:ea typeface="+mn-ea"/>
                <a:cs typeface="+mn-cs"/>
              </a:rPr>
              <a:t>Para </a:t>
            </a:r>
            <a:r>
              <a:rPr lang="en-US" sz="1200" u="none" kern="1200" dirty="0" err="1">
                <a:solidFill>
                  <a:schemeClr val="tx1"/>
                </a:solidFill>
                <a:effectLst/>
                <a:latin typeface="+mn-lt"/>
                <a:ea typeface="+mn-ea"/>
                <a:cs typeface="+mn-cs"/>
              </a:rPr>
              <a:t>verificar</a:t>
            </a:r>
            <a:r>
              <a:rPr lang="en-US" sz="1200" u="none" kern="1200" dirty="0">
                <a:solidFill>
                  <a:schemeClr val="tx1"/>
                </a:solidFill>
                <a:effectLst/>
                <a:latin typeface="+mn-lt"/>
                <a:ea typeface="+mn-ea"/>
                <a:cs typeface="+mn-cs"/>
              </a:rPr>
              <a:t> as </a:t>
            </a:r>
            <a:r>
              <a:rPr lang="en-US" sz="1200" u="none" kern="1200" dirty="0" err="1">
                <a:solidFill>
                  <a:schemeClr val="tx1"/>
                </a:solidFill>
                <a:effectLst/>
                <a:latin typeface="+mn-lt"/>
                <a:ea typeface="+mn-ea"/>
                <a:cs typeface="+mn-cs"/>
              </a:rPr>
              <a:t>perguntas</a:t>
            </a:r>
            <a:r>
              <a:rPr lang="en-US" sz="1200" u="none" kern="1200" dirty="0">
                <a:solidFill>
                  <a:schemeClr val="tx1"/>
                </a:solidFill>
                <a:effectLst/>
                <a:latin typeface="+mn-lt"/>
                <a:ea typeface="+mn-ea"/>
                <a:cs typeface="+mn-cs"/>
              </a:rPr>
              <a:t> </a:t>
            </a:r>
            <a:r>
              <a:rPr lang="en-US" sz="1200" u="none" kern="1200" dirty="0" err="1">
                <a:solidFill>
                  <a:schemeClr val="tx1"/>
                </a:solidFill>
                <a:effectLst/>
                <a:latin typeface="+mn-lt"/>
                <a:ea typeface="+mn-ea"/>
                <a:cs typeface="+mn-cs"/>
              </a:rPr>
              <a:t>frequentes</a:t>
            </a:r>
            <a:r>
              <a:rPr lang="en-US" sz="1200" u="none" kern="1200" dirty="0">
                <a:solidFill>
                  <a:schemeClr val="tx1"/>
                </a:solidFill>
                <a:effectLst/>
                <a:latin typeface="+mn-lt"/>
                <a:ea typeface="+mn-ea"/>
                <a:cs typeface="+mn-cs"/>
              </a:rPr>
              <a:t> </a:t>
            </a:r>
            <a:r>
              <a:rPr lang="en-US" sz="1200" u="none" kern="1200" dirty="0" err="1">
                <a:solidFill>
                  <a:schemeClr val="tx1"/>
                </a:solidFill>
                <a:effectLst/>
                <a:latin typeface="+mn-lt"/>
                <a:ea typeface="+mn-ea"/>
                <a:cs typeface="+mn-cs"/>
              </a:rPr>
              <a:t>sobre</a:t>
            </a:r>
            <a:r>
              <a:rPr lang="en-US" sz="1200" u="none" kern="1200" dirty="0">
                <a:solidFill>
                  <a:schemeClr val="tx1"/>
                </a:solidFill>
                <a:effectLst/>
                <a:latin typeface="+mn-lt"/>
                <a:ea typeface="+mn-ea"/>
                <a:cs typeface="+mn-cs"/>
              </a:rPr>
              <a:t> doses de </a:t>
            </a:r>
            <a:r>
              <a:rPr lang="en-US" sz="1200" u="none" kern="1200" dirty="0" err="1">
                <a:solidFill>
                  <a:schemeClr val="tx1"/>
                </a:solidFill>
                <a:effectLst/>
                <a:latin typeface="+mn-lt"/>
                <a:ea typeface="+mn-ea"/>
                <a:cs typeface="+mn-cs"/>
              </a:rPr>
              <a:t>reforço</a:t>
            </a:r>
            <a:r>
              <a:rPr lang="en-US" sz="1200" u="none" kern="1200" dirty="0">
                <a:solidFill>
                  <a:schemeClr val="tx1"/>
                </a:solidFill>
                <a:effectLst/>
                <a:latin typeface="+mn-lt"/>
                <a:ea typeface="+mn-ea"/>
                <a:cs typeface="+mn-cs"/>
              </a:rPr>
              <a:t>, </a:t>
            </a:r>
            <a:r>
              <a:rPr lang="en-US" sz="1200" u="none" kern="1200" dirty="0" err="1">
                <a:solidFill>
                  <a:schemeClr val="tx1"/>
                </a:solidFill>
                <a:effectLst/>
                <a:latin typeface="+mn-lt"/>
                <a:ea typeface="+mn-ea"/>
                <a:cs typeface="+mn-cs"/>
              </a:rPr>
              <a:t>acesse</a:t>
            </a:r>
            <a:r>
              <a:rPr lang="en-US" sz="1200" u="none" kern="1200" dirty="0">
                <a:solidFill>
                  <a:schemeClr val="tx1"/>
                </a:solidFill>
                <a:effectLst/>
                <a:latin typeface="+mn-lt"/>
                <a:ea typeface="+mn-ea"/>
                <a:cs typeface="+mn-cs"/>
              </a:rPr>
              <a:t>: </a:t>
            </a:r>
            <a:r>
              <a:rPr lang="en-US" sz="1200" b="1" u="none" kern="1200" dirty="0">
                <a:solidFill>
                  <a:schemeClr val="tx1"/>
                </a:solidFill>
                <a:effectLst/>
                <a:latin typeface="+mn-lt"/>
                <a:ea typeface="+mn-ea"/>
                <a:cs typeface="+mn-cs"/>
              </a:rPr>
              <a:t>https://www.mass.gov/info-details/covid-19-booster-frequently-asked-questions </a:t>
            </a:r>
            <a:endParaRPr lang="en-US" sz="1050" u="none" kern="1200" dirty="0">
              <a:solidFill>
                <a:schemeClr val="tx1"/>
              </a:solidFill>
              <a:effectLst/>
              <a:latin typeface="+mn-lt"/>
              <a:ea typeface="+mn-ea"/>
              <a:cs typeface="+mn-cs"/>
            </a:endParaRPr>
          </a:p>
          <a:p>
            <a:endParaRPr lang="en-US" dirty="0"/>
          </a:p>
        </p:txBody>
      </p:sp>
      <p:sp>
        <p:nvSpPr>
          <p:cNvPr id="4" name="Espaço Reservado para Número de Slide 3"/>
          <p:cNvSpPr>
            <a:spLocks noGrp="1"/>
          </p:cNvSpPr>
          <p:nvPr>
            <p:ph type="sldNum" sz="quarter" idx="10"/>
          </p:nvPr>
        </p:nvSpPr>
        <p:spPr/>
        <p:txBody>
          <a:bodyPr/>
          <a:lstStyle/>
          <a:p>
            <a:fld id="{D34CBBDB-52D0-FE4C-8729-D7393D454E10}" type="slidenum">
              <a:rPr lang="en-US" smtClean="0"/>
              <a:t>23</a:t>
            </a:fld>
            <a:endParaRPr lang="en-US"/>
          </a:p>
        </p:txBody>
      </p:sp>
    </p:spTree>
    <p:extLst>
      <p:ext uri="{BB962C8B-B14F-4D97-AF65-F5344CB8AC3E}">
        <p14:creationId xmlns:p14="http://schemas.microsoft.com/office/powerpoint/2010/main" val="30235175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07000"/>
              </a:lnSpc>
              <a:buSzPts val="1400"/>
              <a:buFont typeface="Symbol" panose="05050102010706020507" pitchFamily="18" charset="2"/>
              <a:buChar char=""/>
            </a:pPr>
            <a:r>
              <a:rPr lang="pt-BR" sz="1800" dirty="0">
                <a:effectLst/>
                <a:latin typeface="Calibri" panose="020F0502020204030204" pitchFamily="34" charset="0"/>
                <a:ea typeface="Calibri" panose="020F0502020204030204" pitchFamily="34" charset="0"/>
                <a:cs typeface="Times New Roman" panose="02020603050405020304" pitchFamily="18" charset="0"/>
              </a:rPr>
              <a:t>Estes métodos também</a:t>
            </a:r>
            <a:r>
              <a:rPr lang="pt-BR" sz="1800" baseline="0" dirty="0">
                <a:effectLst/>
                <a:latin typeface="Calibri" panose="020F0502020204030204" pitchFamily="34" charset="0"/>
                <a:ea typeface="Calibri" panose="020F0502020204030204" pitchFamily="34" charset="0"/>
                <a:cs typeface="Times New Roman" panose="02020603050405020304" pitchFamily="18" charset="0"/>
              </a:rPr>
              <a:t> se aplicam a pessoas que desejam tomar a dose de reforço.</a:t>
            </a:r>
            <a:endParaRPr lang="pt-BR"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SzPts val="1400"/>
              <a:buFont typeface="Symbol" panose="05050102010706020507" pitchFamily="18" charset="2"/>
              <a:buChar char=""/>
            </a:pPr>
            <a:r>
              <a:rPr lang="pt-BR" sz="1800" dirty="0">
                <a:effectLst/>
                <a:latin typeface="Calibri" panose="020F0502020204030204" pitchFamily="34" charset="0"/>
                <a:ea typeface="Calibri" panose="020F0502020204030204" pitchFamily="34" charset="0"/>
                <a:cs typeface="Times New Roman" panose="02020603050405020304" pitchFamily="18" charset="0"/>
              </a:rPr>
              <a:t>A Linha de recursos para marcação de consultas para vacinação </a:t>
            </a:r>
            <a:r>
              <a:rPr lang="pt-B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é para pessoas que não podem ou não conseguem acessar a internet. Ela está disponível em 100 idiomas. </a:t>
            </a:r>
            <a:r>
              <a:rPr lang="pt-BR" sz="1800" dirty="0">
                <a:effectLst/>
                <a:latin typeface="Calibri" panose="020F0502020204030204" pitchFamily="34" charset="0"/>
                <a:ea typeface="Calibri" panose="020F0502020204030204" pitchFamily="34" charset="0"/>
                <a:cs typeface="Times New Roman" panose="02020603050405020304" pitchFamily="18" charset="0"/>
              </a:rPr>
              <a:t>Os representantes têm o mesmo acesso às consultas para vacinação que há no site público.  O horário de atendimento é</a:t>
            </a:r>
            <a:r>
              <a:rPr lang="en-US" sz="1200" u="sng" kern="1200" dirty="0">
                <a:solidFill>
                  <a:schemeClr val="tx1"/>
                </a:solidFill>
                <a:effectLst/>
                <a:latin typeface="+mn-lt"/>
                <a:ea typeface="+mn-ea"/>
                <a:cs typeface="+mn-cs"/>
              </a:rPr>
              <a:t>: segunda a quinta de 8h30 às 20 horas e sexta a domingo de 8h30 às 17 horas</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CD1AA723-8E7C-466C-9B48-1A291385479A}" type="slidenum">
              <a:rPr lang="en-US" smtClean="0"/>
              <a:t>24</a:t>
            </a:fld>
            <a:endParaRPr lang="en-US" dirty="0"/>
          </a:p>
        </p:txBody>
      </p:sp>
    </p:spTree>
    <p:extLst>
      <p:ext uri="{BB962C8B-B14F-4D97-AF65-F5344CB8AC3E}">
        <p14:creationId xmlns:p14="http://schemas.microsoft.com/office/powerpoint/2010/main" val="39649980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pt-BR" dirty="0"/>
              <a:t>A Linha de Registro para Vacinação Domiciliar está aberta de segunda a sexta, das 9 às 17 horas, e tem representantes que falam inglês e espanhol, além de intérpretes em mais de 100 idiomas.</a:t>
            </a:r>
          </a:p>
          <a:p>
            <a:pPr marL="0" marR="0" lvl="0" indent="0" algn="l" defTabSz="914400" rtl="0" eaLnBrk="1" fontAlgn="auto" latinLnBrk="0" hangingPunct="1">
              <a:lnSpc>
                <a:spcPct val="107000"/>
              </a:lnSpc>
              <a:spcBef>
                <a:spcPts val="0"/>
              </a:spcBef>
              <a:spcAft>
                <a:spcPts val="800"/>
              </a:spcAft>
              <a:buClrTx/>
              <a:buSzTx/>
              <a:buFontTx/>
              <a:buNone/>
              <a:tabLst/>
              <a:defRPr/>
            </a:pPr>
            <a:r>
              <a:rPr lang="pt-BR" dirty="0"/>
              <a:t>Depois que você se registra, geralmente recebe uma ligação dentro de 5 dias úteis para marcar sua consulta para vacinar-se. As vacinações domiciliares serão:</a:t>
            </a:r>
          </a:p>
          <a:p>
            <a:pPr marL="0" marR="0" lvl="0" indent="0" algn="l" defTabSz="914400" rtl="0" eaLnBrk="1" fontAlgn="auto" latinLnBrk="0" hangingPunct="1">
              <a:lnSpc>
                <a:spcPct val="107000"/>
              </a:lnSpc>
              <a:spcBef>
                <a:spcPts val="0"/>
              </a:spcBef>
              <a:spcAft>
                <a:spcPts val="800"/>
              </a:spcAft>
              <a:buClrTx/>
              <a:buSzTx/>
              <a:buFontTx/>
              <a:buNone/>
              <a:tabLst/>
              <a:defRPr/>
            </a:pPr>
            <a:r>
              <a:rPr lang="pt-BR" dirty="0"/>
              <a:t>	• Realizadas por profissionais médicos, seguindo todas as diretrizes de saúde pública</a:t>
            </a:r>
          </a:p>
          <a:p>
            <a:pPr marL="0" marR="0" lvl="0" indent="0" algn="l" defTabSz="914400" rtl="0" eaLnBrk="1" fontAlgn="auto" latinLnBrk="0" hangingPunct="1">
              <a:lnSpc>
                <a:spcPct val="107000"/>
              </a:lnSpc>
              <a:spcBef>
                <a:spcPts val="0"/>
              </a:spcBef>
              <a:spcAft>
                <a:spcPts val="800"/>
              </a:spcAft>
              <a:buClrTx/>
              <a:buSzTx/>
              <a:buFontTx/>
              <a:buNone/>
              <a:tabLst/>
              <a:defRPr/>
            </a:pPr>
            <a:r>
              <a:rPr lang="pt-BR" dirty="0"/>
              <a:t>	• Adaptadas para atender às necessidades específicas das pessoas que não podem sair de casa, conforme discutido na chamada de para a marcação da consulta.</a:t>
            </a:r>
          </a:p>
          <a:p>
            <a:pPr marL="0" marR="0" lvl="0" indent="0" algn="l" defTabSz="914400" rtl="0" eaLnBrk="1" fontAlgn="auto" latinLnBrk="0" hangingPunct="1">
              <a:lnSpc>
                <a:spcPct val="107000"/>
              </a:lnSpc>
              <a:spcBef>
                <a:spcPts val="0"/>
              </a:spcBef>
              <a:spcAft>
                <a:spcPts val="800"/>
              </a:spcAft>
              <a:buClrTx/>
              <a:buSzTx/>
              <a:buFontTx/>
              <a:buNone/>
              <a:tabLst/>
              <a:defRPr/>
            </a:pPr>
            <a:r>
              <a:rPr lang="pt-BR" dirty="0"/>
              <a:t>	• São agendadas de acordo com o local onde a pessoa que não pode sair de casa mora, e não de acordo com a ordem das chamadas</a:t>
            </a:r>
          </a:p>
          <a:p>
            <a:pPr marL="0" marR="0" lvl="0" indent="0" algn="l" defTabSz="914400" rtl="0" eaLnBrk="1" fontAlgn="auto" latinLnBrk="0" hangingPunct="1">
              <a:lnSpc>
                <a:spcPct val="107000"/>
              </a:lnSpc>
              <a:spcBef>
                <a:spcPts val="0"/>
              </a:spcBef>
              <a:spcAft>
                <a:spcPts val="800"/>
              </a:spcAft>
              <a:buClrTx/>
              <a:buSzTx/>
              <a:buFontTx/>
              <a:buNone/>
              <a:tabLst/>
              <a:defRPr/>
            </a:pPr>
            <a:r>
              <a:rPr lang="pt-BR" dirty="0"/>
              <a:t>	• São realizadas usando-se a vacina de dose única da Johnson &amp; Johnson, que é mais fácil de transportar e requer apenas uma aplicação</a:t>
            </a:r>
          </a:p>
          <a:p>
            <a:pPr marL="0" marR="0" lvl="0" indent="0" algn="l" defTabSz="914400" rtl="0" eaLnBrk="1" fontAlgn="auto" latinLnBrk="0" hangingPunct="1">
              <a:lnSpc>
                <a:spcPct val="107000"/>
              </a:lnSpc>
              <a:spcBef>
                <a:spcPts val="0"/>
              </a:spcBef>
              <a:spcAft>
                <a:spcPts val="800"/>
              </a:spcAft>
              <a:buClrTx/>
              <a:buSzTx/>
              <a:buFontTx/>
              <a:buNone/>
              <a:tabLst/>
              <a:defRPr/>
            </a:pPr>
            <a:r>
              <a:rPr lang="pt-BR" dirty="0"/>
              <a:t>	• Pessoas com idade entre 12 e 17 anos receberão a vacina da Pfizer</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pt-BR" dirty="0"/>
          </a:p>
          <a:p>
            <a:pPr marL="0" marR="0" lvl="0" indent="0" algn="l" defTabSz="914400" rtl="0" eaLnBrk="1" fontAlgn="auto" latinLnBrk="0" hangingPunct="1">
              <a:lnSpc>
                <a:spcPct val="107000"/>
              </a:lnSpc>
              <a:spcBef>
                <a:spcPts val="0"/>
              </a:spcBef>
              <a:spcAft>
                <a:spcPts val="800"/>
              </a:spcAft>
              <a:buClrTx/>
              <a:buSzTx/>
              <a:buFontTx/>
              <a:buNone/>
              <a:tabLst/>
              <a:defRPr/>
            </a:pPr>
            <a:r>
              <a:rPr lang="pt-BR" dirty="0"/>
              <a:t>A cobertura de transporte do </a:t>
            </a:r>
            <a:r>
              <a:rPr lang="pt-BR" sz="1200" dirty="0">
                <a:latin typeface="Arial" panose="020B0604020202020204" pitchFamily="34" charset="0"/>
                <a:ea typeface="Calibri" panose="020F0502020204030204" pitchFamily="34" charset="0"/>
                <a:cs typeface="Times New Roman" panose="02020603050405020304" pitchFamily="18" charset="0"/>
              </a:rPr>
              <a:t>MassHealth </a:t>
            </a:r>
            <a:r>
              <a:rPr lang="pt-BR" dirty="0"/>
              <a:t>inclui as pessoas que têm o MassHealth Limited, o Children’s Medical Security Program (CMSP) e o MassHealth </a:t>
            </a:r>
            <a:r>
              <a:rPr lang="pt-BR" dirty="0" err="1"/>
              <a:t>Family</a:t>
            </a:r>
            <a:r>
              <a:rPr lang="pt-BR" dirty="0"/>
              <a:t> </a:t>
            </a:r>
            <a:r>
              <a:rPr lang="pt-BR" dirty="0" err="1"/>
              <a:t>Assistance</a:t>
            </a:r>
            <a:r>
              <a:rPr lang="pt-BR" dirty="0"/>
              <a:t> (FA).  Além disso, os participantes podem solicitar os serviços de transporte diretamente ao Serviço de Atendimento ao Cliente do MassHealth, em vez de precisarem solicitar os serviços por intermédio de um provedor de cuidados de saúde.</a:t>
            </a:r>
          </a:p>
          <a:p>
            <a:pPr marL="0" marR="0">
              <a:lnSpc>
                <a:spcPct val="107000"/>
              </a:lnSpc>
              <a:spcBef>
                <a:spcPts val="0"/>
              </a:spcBef>
              <a:spcAft>
                <a:spcPts val="800"/>
              </a:spcAft>
            </a:pP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pt-BR" sz="1200" dirty="0">
                <a:latin typeface="Arial" panose="020B0604020202020204" pitchFamily="34" charset="0"/>
                <a:ea typeface="Calibri" panose="020F0502020204030204" pitchFamily="34" charset="0"/>
                <a:cs typeface="Times New Roman" panose="02020603050405020304" pitchFamily="18" charset="0"/>
              </a:rPr>
              <a:t>Também pode haver organizações comunitárias locais, como a </a:t>
            </a:r>
            <a:r>
              <a:rPr lang="pt-BR" sz="1200" dirty="0" err="1">
                <a:latin typeface="Arial" panose="020B0604020202020204" pitchFamily="34" charset="0"/>
                <a:ea typeface="Calibri" panose="020F0502020204030204" pitchFamily="34" charset="0"/>
                <a:cs typeface="Times New Roman" panose="02020603050405020304" pitchFamily="18" charset="0"/>
              </a:rPr>
              <a:t>Aging</a:t>
            </a:r>
            <a:r>
              <a:rPr lang="pt-BR" sz="1200" dirty="0">
                <a:latin typeface="Arial" panose="020B0604020202020204" pitchFamily="34" charset="0"/>
                <a:ea typeface="Calibri" panose="020F0502020204030204" pitchFamily="34" charset="0"/>
                <a:cs typeface="Times New Roman" panose="02020603050405020304" pitchFamily="18" charset="0"/>
              </a:rPr>
              <a:t> Servisses Access </a:t>
            </a:r>
            <a:r>
              <a:rPr lang="pt-BR" sz="1200" dirty="0" err="1">
                <a:latin typeface="Arial" panose="020B0604020202020204" pitchFamily="34" charset="0"/>
                <a:ea typeface="Calibri" panose="020F0502020204030204" pitchFamily="34" charset="0"/>
                <a:cs typeface="Times New Roman" panose="02020603050405020304" pitchFamily="18" charset="0"/>
              </a:rPr>
              <a:t>Points</a:t>
            </a:r>
            <a:r>
              <a:rPr lang="pt-BR" sz="1200" dirty="0">
                <a:latin typeface="Arial" panose="020B0604020202020204" pitchFamily="34" charset="0"/>
                <a:ea typeface="Calibri" panose="020F0502020204030204" pitchFamily="34" charset="0"/>
                <a:cs typeface="Times New Roman" panose="02020603050405020304" pitchFamily="18" charset="0"/>
              </a:rPr>
              <a:t> (</a:t>
            </a:r>
            <a:r>
              <a:rPr lang="pt-BR" sz="1200" dirty="0" err="1">
                <a:latin typeface="Arial" panose="020B0604020202020204" pitchFamily="34" charset="0"/>
                <a:ea typeface="Calibri" panose="020F0502020204030204" pitchFamily="34" charset="0"/>
                <a:cs typeface="Times New Roman" panose="02020603050405020304" pitchFamily="18" charset="0"/>
              </a:rPr>
              <a:t>ASAPs</a:t>
            </a:r>
            <a:r>
              <a:rPr lang="pt-BR" sz="1200" dirty="0">
                <a:latin typeface="Arial" panose="020B0604020202020204" pitchFamily="34" charset="0"/>
                <a:ea typeface="Calibri" panose="020F0502020204030204" pitchFamily="34" charset="0"/>
                <a:cs typeface="Times New Roman" panose="02020603050405020304" pitchFamily="18" charset="0"/>
              </a:rPr>
              <a:t>) e </a:t>
            </a:r>
            <a:r>
              <a:rPr lang="pt-BR" sz="1200" dirty="0" err="1">
                <a:latin typeface="Arial" panose="020B0604020202020204" pitchFamily="34" charset="0"/>
                <a:ea typeface="Calibri" panose="020F0502020204030204" pitchFamily="34" charset="0"/>
                <a:cs typeface="Times New Roman" panose="02020603050405020304" pitchFamily="18" charset="0"/>
              </a:rPr>
              <a:t>Councils</a:t>
            </a:r>
            <a:r>
              <a:rPr lang="pt-BR" sz="1200" dirty="0">
                <a:latin typeface="Arial" panose="020B0604020202020204" pitchFamily="34" charset="0"/>
                <a:ea typeface="Calibri" panose="020F0502020204030204" pitchFamily="34" charset="0"/>
                <a:cs typeface="Times New Roman" panose="02020603050405020304" pitchFamily="18" charset="0"/>
              </a:rPr>
              <a:t> </a:t>
            </a:r>
            <a:r>
              <a:rPr lang="pt-BR" sz="1200" dirty="0" err="1">
                <a:latin typeface="Arial" panose="020B0604020202020204" pitchFamily="34" charset="0"/>
                <a:ea typeface="Calibri" panose="020F0502020204030204" pitchFamily="34" charset="0"/>
                <a:cs typeface="Times New Roman" panose="02020603050405020304" pitchFamily="18" charset="0"/>
              </a:rPr>
              <a:t>on</a:t>
            </a:r>
            <a:r>
              <a:rPr lang="pt-BR" sz="1200" dirty="0">
                <a:latin typeface="Arial" panose="020B0604020202020204" pitchFamily="34" charset="0"/>
                <a:ea typeface="Calibri" panose="020F0502020204030204" pitchFamily="34" charset="0"/>
                <a:cs typeface="Times New Roman" panose="02020603050405020304" pitchFamily="18" charset="0"/>
              </a:rPr>
              <a:t> </a:t>
            </a:r>
            <a:r>
              <a:rPr lang="pt-BR" sz="1200" dirty="0" err="1">
                <a:latin typeface="Arial" panose="020B0604020202020204" pitchFamily="34" charset="0"/>
                <a:ea typeface="Calibri" panose="020F0502020204030204" pitchFamily="34" charset="0"/>
                <a:cs typeface="Times New Roman" panose="02020603050405020304" pitchFamily="18" charset="0"/>
              </a:rPr>
              <a:t>Aging</a:t>
            </a:r>
            <a:r>
              <a:rPr lang="pt-BR" sz="1200" dirty="0">
                <a:latin typeface="Arial" panose="020B0604020202020204" pitchFamily="34" charset="0"/>
                <a:ea typeface="Calibri" panose="020F0502020204030204" pitchFamily="34" charset="0"/>
                <a:cs typeface="Times New Roman" panose="02020603050405020304" pitchFamily="18" charset="0"/>
              </a:rPr>
              <a:t> (COAS) que podem ajudar você a encontrar transporte.</a:t>
            </a:r>
          </a:p>
        </p:txBody>
      </p:sp>
      <p:sp>
        <p:nvSpPr>
          <p:cNvPr id="4" name="Slide Number Placeholder 3"/>
          <p:cNvSpPr>
            <a:spLocks noGrp="1"/>
          </p:cNvSpPr>
          <p:nvPr>
            <p:ph type="sldNum" sz="quarter" idx="10"/>
          </p:nvPr>
        </p:nvSpPr>
        <p:spPr/>
        <p:txBody>
          <a:bodyPr/>
          <a:lstStyle/>
          <a:p>
            <a:fld id="{CD1AA723-8E7C-466C-9B48-1A291385479A}" type="slidenum">
              <a:rPr lang="en-US" smtClean="0"/>
              <a:t>25</a:t>
            </a:fld>
            <a:endParaRPr lang="en-US"/>
          </a:p>
        </p:txBody>
      </p:sp>
    </p:spTree>
    <p:extLst>
      <p:ext uri="{BB962C8B-B14F-4D97-AF65-F5344CB8AC3E}">
        <p14:creationId xmlns:p14="http://schemas.microsoft.com/office/powerpoint/2010/main" val="40378563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200">
                <a:latin typeface="Calibri" panose="020F0502020204030204" pitchFamily="34" charset="0"/>
                <a:cs typeface="Calibri" panose="020F0502020204030204" pitchFamily="34" charset="0"/>
              </a:rPr>
              <a:t>Os seguros de saúde (incluindo Medicare e Medicaid) cobrirão o custo da administração da vacina. Traga seu cartão de seguro saúde, se tiver seguro. A vacina será cobrada do seguro de saúde, sem custo algum para você.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pt-BR" sz="1200">
                <a:latin typeface="Calibri" panose="020F0502020204030204" pitchFamily="34" charset="0"/>
                <a:cs typeface="Calibri" panose="020F0502020204030204" pitchFamily="34" charset="0"/>
              </a:rPr>
              <a:t>Os provedores de cuidados de saúde também podem ser reembolsados pelo governo federal pelo custo da administração da vacina a imigrantes sem documentos.</a:t>
            </a:r>
          </a:p>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26</a:t>
            </a:fld>
            <a:endParaRPr lang="en-US"/>
          </a:p>
        </p:txBody>
      </p:sp>
    </p:spTree>
    <p:extLst>
      <p:ext uri="{BB962C8B-B14F-4D97-AF65-F5344CB8AC3E}">
        <p14:creationId xmlns:p14="http://schemas.microsoft.com/office/powerpoint/2010/main" val="10560598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200">
                <a:solidFill>
                  <a:schemeClr val="tx1"/>
                </a:solidFill>
                <a:latin typeface="+mn-lt"/>
                <a:ea typeface="+mn-ea"/>
                <a:cs typeface="+mn-cs"/>
              </a:rPr>
              <a:t>Não. O governo federal confirmou que o tratamento para COVID-19 (incluindo a vacina) não será considerado parte da determinação se alguém é um “encargo público”, ou no que concerne à condição de benefício público para certas pessoas que estão buscando uma extensão de sua estadia ou uma mudança de status, mesmo se a vacina for paga pelo Medicaid ou por outros fundos federais.</a:t>
            </a:r>
          </a:p>
          <a:p>
            <a:endParaRPr lang="en-US" dirty="0"/>
          </a:p>
          <a:p>
            <a:r>
              <a:rPr lang="pt-BR" sz="1200" b="0" i="0">
                <a:solidFill>
                  <a:schemeClr val="tx1"/>
                </a:solidFill>
                <a:latin typeface="+mn-lt"/>
                <a:ea typeface="+mn-ea"/>
                <a:cs typeface="+mn-cs"/>
              </a:rPr>
              <a:t>Traga uma identidade com seu nome, se tiver uma, para verificar seu nome no sistema de vacinação. Isto não é obrigatório. </a:t>
            </a:r>
          </a:p>
          <a:p>
            <a:endParaRPr lang="en-US" sz="1200" b="0" i="0" kern="1200" dirty="0">
              <a:solidFill>
                <a:schemeClr val="tx1"/>
              </a:solidFill>
              <a:effectLst/>
              <a:latin typeface="+mn-lt"/>
              <a:ea typeface="+mn-ea"/>
              <a:cs typeface="+mn-cs"/>
            </a:endParaRPr>
          </a:p>
          <a:p>
            <a:r>
              <a:rPr lang="pt-BR" sz="1200" b="0" i="0">
                <a:solidFill>
                  <a:schemeClr val="tx1"/>
                </a:solidFill>
                <a:latin typeface="+mn-lt"/>
                <a:ea typeface="+mn-ea"/>
                <a:cs typeface="+mn-cs"/>
              </a:rPr>
              <a:t>Traga seu cartão de seguro saúde, se tiver seguro. A vacina será cobrada do seguro de saúde, sem custo algum para você. Você não precisa ter seguro para tomar a vacina.</a:t>
            </a:r>
          </a:p>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27</a:t>
            </a:fld>
            <a:endParaRPr lang="en-US"/>
          </a:p>
        </p:txBody>
      </p:sp>
    </p:spTree>
    <p:extLst>
      <p:ext uri="{BB962C8B-B14F-4D97-AF65-F5344CB8AC3E}">
        <p14:creationId xmlns:p14="http://schemas.microsoft.com/office/powerpoint/2010/main" val="25582370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a:t>Se você sentir alguma dor ou um desconforto significativo, converse com seu médico, que pode recomendar medicamentos vendidos sem receita médica, como ibuprofeno ou acetaminofeno (paracetamol). Para reduzir a dor e o desconforto no local da injeção, aplique uma toalha limpa, fria e úmida sobre a área e use ou exercite o braço.  Para reduzir o desconforto causado pela febre, beba muitos líquidos e vista roupas leves.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pt-BR"/>
              <a:t>Na maioria dos casos, o desconforto causado por febre ou dor é normal, mas contate seu provedor de cuidados de saúde se a vermelhidão ou sensibilidade no local da injeção aumentar depois de 24 horas ou se os efeitos colaterais que estiver sentindo estiverem preocupando você ou não desaparecerem depois de alguns dias</a:t>
            </a:r>
          </a:p>
          <a:p>
            <a:pPr lvl="0"/>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pt-BR" sz="1200" b="1">
                <a:solidFill>
                  <a:schemeClr val="tx1"/>
                </a:solidFill>
                <a:latin typeface="+mn-lt"/>
                <a:ea typeface="+mn-ea"/>
                <a:cs typeface="+mn-cs"/>
              </a:rPr>
              <a:t>V-safe</a:t>
            </a:r>
            <a:r>
              <a:rPr lang="pt-BR" sz="1200">
                <a:solidFill>
                  <a:schemeClr val="tx1"/>
                </a:solidFill>
                <a:latin typeface="+mn-lt"/>
                <a:ea typeface="+mn-ea"/>
                <a:cs typeface="+mn-cs"/>
              </a:rPr>
              <a:t> é uma ferramenta de smartphone que usa mensagens de texto e pesquisas na web para fornecer verificações de saúde personalizadas, depois de você tomar uma vacina contra COVID-19. Usando o </a:t>
            </a:r>
            <a:r>
              <a:rPr lang="pt-BR" sz="1200" b="1">
                <a:solidFill>
                  <a:schemeClr val="tx1"/>
                </a:solidFill>
                <a:latin typeface="+mn-lt"/>
                <a:ea typeface="+mn-ea"/>
                <a:cs typeface="+mn-cs"/>
              </a:rPr>
              <a:t>v-safe</a:t>
            </a:r>
            <a:r>
              <a:rPr lang="pt-BR" sz="1200">
                <a:solidFill>
                  <a:schemeClr val="tx1"/>
                </a:solidFill>
                <a:latin typeface="+mn-lt"/>
                <a:ea typeface="+mn-ea"/>
                <a:cs typeface="+mn-cs"/>
              </a:rPr>
              <a:t>, você pode informar rapidamente ao CDC se apresentar algum efeito colateral depois de tomar a vacina contra COVID-19. Dependendo de suas respostas, alguém do CDC poderá ligar para verificar como você está e obter mais informações. E o </a:t>
            </a:r>
            <a:r>
              <a:rPr lang="pt-BR" sz="1200" b="1">
                <a:solidFill>
                  <a:schemeClr val="tx1"/>
                </a:solidFill>
                <a:latin typeface="+mn-lt"/>
                <a:ea typeface="+mn-ea"/>
                <a:cs typeface="+mn-cs"/>
              </a:rPr>
              <a:t>v-safe</a:t>
            </a:r>
            <a:r>
              <a:rPr lang="pt-BR" sz="1200">
                <a:solidFill>
                  <a:schemeClr val="tx1"/>
                </a:solidFill>
                <a:latin typeface="+mn-lt"/>
                <a:ea typeface="+mn-ea"/>
                <a:cs typeface="+mn-cs"/>
              </a:rPr>
              <a:t> irá lembrá-lo de tomar sua segunda dose da vacina contra COVID-19, se precisar. Para se inscrever no </a:t>
            </a:r>
            <a:r>
              <a:rPr lang="pt-BR" sz="1200" b="1">
                <a:solidFill>
                  <a:schemeClr val="tx1"/>
                </a:solidFill>
                <a:latin typeface="+mn-lt"/>
                <a:ea typeface="+mn-ea"/>
                <a:cs typeface="+mn-cs"/>
              </a:rPr>
              <a:t>v-safe</a:t>
            </a:r>
            <a:r>
              <a:rPr lang="pt-BR" sz="1200">
                <a:solidFill>
                  <a:schemeClr val="tx1"/>
                </a:solidFill>
                <a:latin typeface="+mn-lt"/>
                <a:ea typeface="+mn-ea"/>
                <a:cs typeface="+mn-cs"/>
              </a:rPr>
              <a:t>, acesse cdc.gov/vsafe.</a:t>
            </a:r>
          </a:p>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28</a:t>
            </a:fld>
            <a:endParaRPr lang="en-US"/>
          </a:p>
        </p:txBody>
      </p:sp>
    </p:spTree>
    <p:extLst>
      <p:ext uri="{BB962C8B-B14F-4D97-AF65-F5344CB8AC3E}">
        <p14:creationId xmlns:p14="http://schemas.microsoft.com/office/powerpoint/2010/main" val="9400375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BR" sz="1200"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D34CBBDB-52D0-FE4C-8729-D7393D454E10}" type="slidenum">
              <a:rPr lang="en-US" smtClean="0"/>
              <a:t>29</a:t>
            </a:fld>
            <a:endParaRPr lang="en-US"/>
          </a:p>
        </p:txBody>
      </p:sp>
    </p:spTree>
    <p:extLst>
      <p:ext uri="{BB962C8B-B14F-4D97-AF65-F5344CB8AC3E}">
        <p14:creationId xmlns:p14="http://schemas.microsoft.com/office/powerpoint/2010/main" val="41319274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4CBBDB-52D0-FE4C-8729-D7393D454E10}" type="slidenum">
              <a:rPr lang="en-US" smtClean="0"/>
              <a:t>3</a:t>
            </a:fld>
            <a:endParaRPr lang="en-US"/>
          </a:p>
        </p:txBody>
      </p:sp>
    </p:spTree>
    <p:extLst>
      <p:ext uri="{BB962C8B-B14F-4D97-AF65-F5344CB8AC3E}">
        <p14:creationId xmlns:p14="http://schemas.microsoft.com/office/powerpoint/2010/main" val="171882794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pt-BR" sz="1800" dirty="0">
                <a:effectLst/>
                <a:latin typeface="Calibri" panose="020F0502020204030204" pitchFamily="34" charset="0"/>
                <a:ea typeface="Calibri" panose="020F0502020204030204" pitchFamily="34" charset="0"/>
                <a:cs typeface="Times New Roman" panose="02020603050405020304" pitchFamily="18" charset="0"/>
              </a:rPr>
              <a:t>Observação:</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pt-BR" sz="1800" dirty="0">
                <a:effectLst/>
                <a:latin typeface="Calibri" panose="020F0502020204030204" pitchFamily="34" charset="0"/>
                <a:ea typeface="Calibri" panose="020F0502020204030204" pitchFamily="34" charset="0"/>
                <a:cs typeface="Times New Roman" panose="02020603050405020304" pitchFamily="18" charset="0"/>
              </a:rPr>
              <a:t>As pessoas são consideradas completamente vacinadas contra COVID-19 se tiverem tomado duas doses das vacinas contra COVID-19 da Moderna ou da Pfizer, ou uma dose da vacina da Johnson &amp; Johnson há mais de 14 dias.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pt-BR"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pt-BR" sz="1800" dirty="0">
                <a:effectLst/>
                <a:latin typeface="Calibri" panose="020F0502020204030204" pitchFamily="34" charset="0"/>
                <a:ea typeface="Calibri" panose="020F0502020204030204" pitchFamily="34" charset="0"/>
                <a:cs typeface="Times New Roman" panose="02020603050405020304" pitchFamily="18" charset="0"/>
              </a:rPr>
              <a:t>Juntos, a vacinação contra a COVID-19 e seguir as recomendações do CDC quanto a como se proteger e proteger a outras pessoas oferecerão a melhor proteção contra o contágio e a disseminação da COVID-19.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pt-BR"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pt-BR" sz="1800" dirty="0">
                <a:effectLst/>
                <a:latin typeface="Calibri" panose="020F0502020204030204" pitchFamily="34" charset="0"/>
                <a:ea typeface="Calibri" panose="020F0502020204030204" pitchFamily="34" charset="0"/>
                <a:cs typeface="Times New Roman" panose="02020603050405020304" pitchFamily="18" charset="0"/>
              </a:rPr>
              <a:t>A orientação do DPH para pessoas que já estão completamente vacinadas pode ser encontrada em https://www.mass.gov/guidance/guidance-for-people-who-are-fully-vaccinated-against-covid-19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D34CBBDB-52D0-FE4C-8729-D7393D454E10}" type="slidenum">
              <a:rPr lang="en-US" smtClean="0"/>
              <a:t>30</a:t>
            </a:fld>
            <a:endParaRPr lang="en-US"/>
          </a:p>
        </p:txBody>
      </p:sp>
    </p:spTree>
    <p:extLst>
      <p:ext uri="{BB962C8B-B14F-4D97-AF65-F5344CB8AC3E}">
        <p14:creationId xmlns:p14="http://schemas.microsoft.com/office/powerpoint/2010/main" val="152397639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31</a:t>
            </a:fld>
            <a:endParaRPr lang="en-US"/>
          </a:p>
        </p:txBody>
      </p:sp>
    </p:spTree>
    <p:extLst>
      <p:ext uri="{BB962C8B-B14F-4D97-AF65-F5344CB8AC3E}">
        <p14:creationId xmlns:p14="http://schemas.microsoft.com/office/powerpoint/2010/main" val="18160177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32</a:t>
            </a:fld>
            <a:endParaRPr lang="en-US"/>
          </a:p>
        </p:txBody>
      </p:sp>
    </p:spTree>
    <p:extLst>
      <p:ext uri="{BB962C8B-B14F-4D97-AF65-F5344CB8AC3E}">
        <p14:creationId xmlns:p14="http://schemas.microsoft.com/office/powerpoint/2010/main" val="17765969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dirty="0"/>
              <a:t>O Departamento de Saúde Pública de Massachusetts publica online um relatório de vacinação semanal que contém informações como:</a:t>
            </a:r>
          </a:p>
          <a:p>
            <a:endParaRPr lang="pt-BR" dirty="0"/>
          </a:p>
          <a:p>
            <a:r>
              <a:rPr lang="pt-BR" dirty="0"/>
              <a:t>	• Número de doses de vacinas enviadas para Massachusetts</a:t>
            </a:r>
          </a:p>
          <a:p>
            <a:r>
              <a:rPr lang="pt-BR" dirty="0"/>
              <a:t>	•  Número de pessoas que foram vacinadas</a:t>
            </a:r>
          </a:p>
          <a:p>
            <a:r>
              <a:rPr lang="pt-BR" dirty="0"/>
              <a:t>	• Número de pessoas que foram vacinadas por condado</a:t>
            </a:r>
          </a:p>
          <a:p>
            <a:r>
              <a:rPr lang="pt-BR" dirty="0"/>
              <a:t>	• Número de pessoas que foram vacinadas por idade e </a:t>
            </a:r>
            <a:r>
              <a:rPr lang="pt-BR" dirty="0" err="1"/>
              <a:t>raça/etnia</a:t>
            </a:r>
            <a:endParaRPr lang="pt-BR" dirty="0"/>
          </a:p>
          <a:p>
            <a:r>
              <a:rPr lang="pt-BR" dirty="0"/>
              <a:t>	• Vacinas administradas por diferentes tipos de provedores (p. ex., escolas, centros de saúde comunitários)</a:t>
            </a:r>
          </a:p>
          <a:p>
            <a:endParaRPr lang="en-US" dirty="0"/>
          </a:p>
        </p:txBody>
      </p:sp>
      <p:sp>
        <p:nvSpPr>
          <p:cNvPr id="4" name="Slide Number Placeholder 3"/>
          <p:cNvSpPr>
            <a:spLocks noGrp="1"/>
          </p:cNvSpPr>
          <p:nvPr>
            <p:ph type="sldNum" sz="quarter" idx="10"/>
          </p:nvPr>
        </p:nvSpPr>
        <p:spPr/>
        <p:txBody>
          <a:bodyPr/>
          <a:lstStyle/>
          <a:p>
            <a:fld id="{D34CBBDB-52D0-FE4C-8729-D7393D454E10}" type="slidenum">
              <a:rPr lang="en-US" smtClean="0"/>
              <a:t>33</a:t>
            </a:fld>
            <a:endParaRPr lang="en-US"/>
          </a:p>
        </p:txBody>
      </p:sp>
    </p:spTree>
    <p:extLst>
      <p:ext uri="{BB962C8B-B14F-4D97-AF65-F5344CB8AC3E}">
        <p14:creationId xmlns:p14="http://schemas.microsoft.com/office/powerpoint/2010/main" val="36192673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4CBBDB-52D0-FE4C-8729-D7393D454E10}" type="slidenum">
              <a:rPr lang="en-US" smtClean="0"/>
              <a:t>34</a:t>
            </a:fld>
            <a:endParaRPr lang="en-US"/>
          </a:p>
        </p:txBody>
      </p:sp>
    </p:spTree>
    <p:extLst>
      <p:ext uri="{BB962C8B-B14F-4D97-AF65-F5344CB8AC3E}">
        <p14:creationId xmlns:p14="http://schemas.microsoft.com/office/powerpoint/2010/main" val="408915671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a:t>Consulte também as perguntas frequentes para o público em geral para obter respostas a outras perguntas que você pode querer abordar durante a sua reunião.</a:t>
            </a:r>
          </a:p>
        </p:txBody>
      </p:sp>
      <p:sp>
        <p:nvSpPr>
          <p:cNvPr id="4" name="Slide Number Placeholder 3"/>
          <p:cNvSpPr>
            <a:spLocks noGrp="1"/>
          </p:cNvSpPr>
          <p:nvPr>
            <p:ph type="sldNum" sz="quarter" idx="5"/>
          </p:nvPr>
        </p:nvSpPr>
        <p:spPr/>
        <p:txBody>
          <a:bodyPr/>
          <a:lstStyle/>
          <a:p>
            <a:fld id="{D34CBBDB-52D0-FE4C-8729-D7393D454E10}" type="slidenum">
              <a:rPr lang="en-US" smtClean="0"/>
              <a:t>35</a:t>
            </a:fld>
            <a:endParaRPr lang="en-US"/>
          </a:p>
        </p:txBody>
      </p:sp>
    </p:spTree>
    <p:extLst>
      <p:ext uri="{BB962C8B-B14F-4D97-AF65-F5344CB8AC3E}">
        <p14:creationId xmlns:p14="http://schemas.microsoft.com/office/powerpoint/2010/main" val="34893743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4</a:t>
            </a:fld>
            <a:endParaRPr lang="en-US"/>
          </a:p>
        </p:txBody>
      </p:sp>
    </p:spTree>
    <p:extLst>
      <p:ext uri="{BB962C8B-B14F-4D97-AF65-F5344CB8AC3E}">
        <p14:creationId xmlns:p14="http://schemas.microsoft.com/office/powerpoint/2010/main" val="32048251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b="0" i="0" dirty="0">
                <a:solidFill>
                  <a:srgbClr val="000000"/>
                </a:solidFill>
                <a:latin typeface="Open Sans"/>
              </a:rPr>
              <a:t>OBS.:</a:t>
            </a:r>
          </a:p>
          <a:p>
            <a:r>
              <a:rPr lang="pt-BR" b="0" i="0" dirty="0">
                <a:solidFill>
                  <a:srgbClr val="000000"/>
                </a:solidFill>
                <a:latin typeface="Open Sans"/>
              </a:rPr>
              <a:t>Fontes: </a:t>
            </a:r>
            <a:r>
              <a:rPr lang="pt-BR" sz="1200" dirty="0">
                <a:solidFill>
                  <a:schemeClr val="tx1"/>
                </a:solidFill>
                <a:latin typeface="+mn-lt"/>
                <a:ea typeface="+mn-ea"/>
                <a:cs typeface="+mn-cs"/>
              </a:rPr>
              <a:t> </a:t>
            </a:r>
          </a:p>
          <a:p>
            <a:r>
              <a:rPr lang="pt-BR" dirty="0"/>
              <a:t>https://www.cdc.gov/vaccines/hcp/conversations/understanding-vacc-work.html e https://www.cdc.gov/vaccines/vpd/vpd-vac-basics.html</a:t>
            </a:r>
          </a:p>
        </p:txBody>
      </p:sp>
      <p:sp>
        <p:nvSpPr>
          <p:cNvPr id="4" name="Slide Number Placeholder 3"/>
          <p:cNvSpPr>
            <a:spLocks noGrp="1"/>
          </p:cNvSpPr>
          <p:nvPr>
            <p:ph type="sldNum" sz="quarter" idx="5"/>
          </p:nvPr>
        </p:nvSpPr>
        <p:spPr/>
        <p:txBody>
          <a:bodyPr/>
          <a:lstStyle/>
          <a:p>
            <a:fld id="{D34CBBDB-52D0-FE4C-8729-D7393D454E10}" type="slidenum">
              <a:rPr lang="en-US" smtClean="0"/>
              <a:t>5</a:t>
            </a:fld>
            <a:endParaRPr lang="en-US"/>
          </a:p>
        </p:txBody>
      </p:sp>
    </p:spTree>
    <p:extLst>
      <p:ext uri="{BB962C8B-B14F-4D97-AF65-F5344CB8AC3E}">
        <p14:creationId xmlns:p14="http://schemas.microsoft.com/office/powerpoint/2010/main" val="34524341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b="0" i="0" dirty="0">
                <a:solidFill>
                  <a:srgbClr val="000000"/>
                </a:solidFill>
                <a:latin typeface="Open Sans"/>
              </a:rPr>
              <a:t>Entendemos que algumas pessoas podem estar preocupadas em serem vacinadas.</a:t>
            </a:r>
            <a:r>
              <a:rPr lang="pt-BR" b="0" i="0" baseline="0" dirty="0">
                <a:solidFill>
                  <a:srgbClr val="000000"/>
                </a:solidFill>
                <a:latin typeface="Open Sans"/>
              </a:rPr>
              <a:t> </a:t>
            </a:r>
            <a:r>
              <a:rPr lang="pt-BR" b="0" i="0" dirty="0">
                <a:solidFill>
                  <a:srgbClr val="000000"/>
                </a:solidFill>
                <a:latin typeface="Open Sans"/>
              </a:rPr>
              <a:t>Enquanto mais vacinas contra COVID-19 estão sendo desenvolvidas o mais rapidamente possível, os processos e procedimentos de rotina continuam a ser usados para garantir a segurança de qualquer vacina que seja autorizada ou aprovada para uso. </a:t>
            </a:r>
          </a:p>
          <a:p>
            <a:endParaRPr lang="en-US" b="0" i="0" dirty="0">
              <a:solidFill>
                <a:srgbClr val="000000"/>
              </a:solidFill>
              <a:effectLst/>
              <a:latin typeface="Open Sans"/>
            </a:endParaRPr>
          </a:p>
          <a:p>
            <a:r>
              <a:rPr lang="pt-BR" b="0" i="0" dirty="0">
                <a:solidFill>
                  <a:srgbClr val="000000"/>
                </a:solidFill>
                <a:latin typeface="Open Sans"/>
              </a:rPr>
              <a:t>Segurança é uma alta prioridade e há muitos motivos para ser vacinado.</a:t>
            </a:r>
          </a:p>
        </p:txBody>
      </p:sp>
      <p:sp>
        <p:nvSpPr>
          <p:cNvPr id="4" name="Slide Number Placeholder 3"/>
          <p:cNvSpPr>
            <a:spLocks noGrp="1"/>
          </p:cNvSpPr>
          <p:nvPr>
            <p:ph type="sldNum" sz="quarter" idx="5"/>
          </p:nvPr>
        </p:nvSpPr>
        <p:spPr/>
        <p:txBody>
          <a:bodyPr/>
          <a:lstStyle/>
          <a:p>
            <a:fld id="{D34CBBDB-52D0-FE4C-8729-D7393D454E10}" type="slidenum">
              <a:rPr lang="en-US" smtClean="0"/>
              <a:t>6</a:t>
            </a:fld>
            <a:endParaRPr lang="en-US"/>
          </a:p>
        </p:txBody>
      </p:sp>
    </p:spTree>
    <p:extLst>
      <p:ext uri="{BB962C8B-B14F-4D97-AF65-F5344CB8AC3E}">
        <p14:creationId xmlns:p14="http://schemas.microsoft.com/office/powerpoint/2010/main" val="13638688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b="1" dirty="0"/>
              <a:t>O que significa</a:t>
            </a:r>
            <a:r>
              <a:rPr lang="pt-BR" b="1" baseline="0" dirty="0"/>
              <a:t> a vacina contra COVID-19 da Pfizer ter a aprovação da FDA?</a:t>
            </a:r>
          </a:p>
          <a:p>
            <a:endParaRPr lang="pt-BR" baseline="0" dirty="0"/>
          </a:p>
          <a:p>
            <a:pPr marL="171450" indent="-171450">
              <a:buFont typeface="Arial" pitchFamily="34" charset="0"/>
              <a:buChar char="•"/>
            </a:pPr>
            <a:r>
              <a:rPr lang="pt-BR" baseline="0" dirty="0"/>
              <a:t>Em 23/08/2021 a FDA aprovou a primeira vacina contra COVID-19. A vacina ficou conhecida como Vacina contra a COVID-19 da Pfizer e agora será comercializada como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Comirnaty</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koe</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mir</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na</a:t>
            </a:r>
            <a:r>
              <a:rPr lang="en-US" sz="1200" kern="1200" dirty="0">
                <a:solidFill>
                  <a:schemeClr val="tx1"/>
                </a:solidFill>
                <a:effectLst/>
                <a:latin typeface="+mn-lt"/>
                <a:ea typeface="+mn-ea"/>
                <a:cs typeface="+mn-cs"/>
              </a:rPr>
              <a:t>-tee) </a:t>
            </a:r>
            <a:r>
              <a:rPr lang="en-US" sz="1200" kern="1200" dirty="0" err="1">
                <a:solidFill>
                  <a:schemeClr val="tx1"/>
                </a:solidFill>
                <a:effectLst/>
                <a:latin typeface="+mn-lt"/>
                <a:ea typeface="+mn-ea"/>
                <a:cs typeface="+mn-cs"/>
              </a:rPr>
              <a:t>para</a:t>
            </a:r>
            <a:r>
              <a:rPr lang="en-US" sz="1200" kern="1200" dirty="0">
                <a:solidFill>
                  <a:schemeClr val="tx1"/>
                </a:solidFill>
                <a:effectLst/>
                <a:latin typeface="+mn-lt"/>
                <a:ea typeface="+mn-ea"/>
                <a:cs typeface="+mn-cs"/>
              </a:rPr>
              <a:t> a </a:t>
            </a:r>
            <a:r>
              <a:rPr lang="en-US" sz="1200" kern="1200" dirty="0" err="1">
                <a:solidFill>
                  <a:schemeClr val="tx1"/>
                </a:solidFill>
                <a:effectLst/>
                <a:latin typeface="+mn-lt"/>
                <a:ea typeface="+mn-ea"/>
                <a:cs typeface="+mn-cs"/>
              </a:rPr>
              <a:t>prevenção</a:t>
            </a:r>
            <a:r>
              <a:rPr lang="en-US" sz="1200" kern="1200" dirty="0">
                <a:solidFill>
                  <a:schemeClr val="tx1"/>
                </a:solidFill>
                <a:effectLst/>
                <a:latin typeface="+mn-lt"/>
                <a:ea typeface="+mn-ea"/>
                <a:cs typeface="+mn-cs"/>
              </a:rPr>
              <a:t> da COVID-19 </a:t>
            </a:r>
            <a:r>
              <a:rPr lang="en-US" sz="1200" kern="1200" dirty="0" err="1">
                <a:solidFill>
                  <a:schemeClr val="tx1"/>
                </a:solidFill>
                <a:effectLst/>
                <a:latin typeface="+mn-lt"/>
                <a:ea typeface="+mn-ea"/>
                <a:cs typeface="+mn-cs"/>
              </a:rPr>
              <a:t>em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pessoas</a:t>
            </a:r>
            <a:r>
              <a:rPr lang="en-US" sz="1200" kern="1200" dirty="0">
                <a:solidFill>
                  <a:schemeClr val="tx1"/>
                </a:solidFill>
                <a:effectLst/>
                <a:latin typeface="+mn-lt"/>
                <a:ea typeface="+mn-ea"/>
                <a:cs typeface="+mn-cs"/>
              </a:rPr>
              <a:t> a </a:t>
            </a:r>
            <a:r>
              <a:rPr lang="en-US" sz="1200" kern="1200" dirty="0" err="1">
                <a:solidFill>
                  <a:schemeClr val="tx1"/>
                </a:solidFill>
                <a:effectLst/>
                <a:latin typeface="+mn-lt"/>
                <a:ea typeface="+mn-ea"/>
                <a:cs typeface="+mn-cs"/>
              </a:rPr>
              <a:t>partir</a:t>
            </a:r>
            <a:r>
              <a:rPr lang="en-US" sz="1200" kern="1200" dirty="0">
                <a:solidFill>
                  <a:schemeClr val="tx1"/>
                </a:solidFill>
                <a:effectLst/>
                <a:latin typeface="+mn-lt"/>
                <a:ea typeface="+mn-ea"/>
                <a:cs typeface="+mn-cs"/>
              </a:rPr>
              <a:t> de 16 </a:t>
            </a:r>
            <a:r>
              <a:rPr lang="en-US" sz="1200" kern="1200" dirty="0" err="1">
                <a:solidFill>
                  <a:schemeClr val="tx1"/>
                </a:solidFill>
                <a:effectLst/>
                <a:latin typeface="+mn-lt"/>
                <a:ea typeface="+mn-ea"/>
                <a:cs typeface="+mn-cs"/>
              </a:rPr>
              <a:t>anos</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idade</a:t>
            </a:r>
            <a:r>
              <a:rPr lang="en-US" sz="1200" kern="1200" dirty="0">
                <a:solidFill>
                  <a:schemeClr val="tx1"/>
                </a:solidFill>
                <a:effectLst/>
                <a:latin typeface="+mn-lt"/>
                <a:ea typeface="+mn-ea"/>
                <a:cs typeface="+mn-cs"/>
              </a:rPr>
              <a:t>.</a:t>
            </a:r>
          </a:p>
          <a:p>
            <a:pPr marL="171450" indent="-171450">
              <a:buFont typeface="Arial" pitchFamily="34" charset="0"/>
              <a:buChar char="•"/>
            </a:pPr>
            <a:r>
              <a:rPr lang="en-US" sz="1200" kern="1200" dirty="0" err="1">
                <a:solidFill>
                  <a:schemeClr val="tx1"/>
                </a:solidFill>
                <a:effectLst/>
                <a:latin typeface="+mn-lt"/>
                <a:ea typeface="+mn-ea"/>
                <a:cs typeface="+mn-cs"/>
              </a:rPr>
              <a:t>Comirnaty</a:t>
            </a:r>
            <a:r>
              <a:rPr lang="en-US" sz="1200" kern="1200" dirty="0">
                <a:solidFill>
                  <a:schemeClr val="tx1"/>
                </a:solidFill>
                <a:effectLst/>
                <a:latin typeface="+mn-lt"/>
                <a:ea typeface="+mn-ea"/>
                <a:cs typeface="+mn-cs"/>
              </a:rPr>
              <a:t> é a </a:t>
            </a:r>
            <a:r>
              <a:rPr lang="en-US" sz="1200" kern="1200" dirty="0" err="1">
                <a:solidFill>
                  <a:schemeClr val="tx1"/>
                </a:solidFill>
                <a:effectLst/>
                <a:latin typeface="+mn-lt"/>
                <a:ea typeface="+mn-ea"/>
                <a:cs typeface="+mn-cs"/>
              </a:rPr>
              <a:t>mesma</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vacina</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que</a:t>
            </a:r>
            <a:r>
              <a:rPr lang="en-US" sz="1200" kern="1200" baseline="0" dirty="0">
                <a:solidFill>
                  <a:schemeClr val="tx1"/>
                </a:solidFill>
                <a:effectLst/>
                <a:latin typeface="+mn-lt"/>
                <a:ea typeface="+mn-ea"/>
                <a:cs typeface="+mn-cs"/>
              </a:rPr>
              <a:t> a </a:t>
            </a:r>
            <a:r>
              <a:rPr lang="en-US" sz="1200" kern="1200" baseline="0" dirty="0" err="1">
                <a:solidFill>
                  <a:schemeClr val="tx1"/>
                </a:solidFill>
                <a:effectLst/>
                <a:latin typeface="+mn-lt"/>
                <a:ea typeface="+mn-ea"/>
                <a:cs typeface="+mn-cs"/>
              </a:rPr>
              <a:t>vacina</a:t>
            </a:r>
            <a:r>
              <a:rPr lang="en-US" sz="1200" kern="1200" baseline="0" dirty="0">
                <a:solidFill>
                  <a:schemeClr val="tx1"/>
                </a:solidFill>
                <a:effectLst/>
                <a:latin typeface="+mn-lt"/>
                <a:ea typeface="+mn-ea"/>
                <a:cs typeface="+mn-cs"/>
              </a:rPr>
              <a:t> da Pfizer.</a:t>
            </a:r>
          </a:p>
          <a:p>
            <a:pPr marL="171450" indent="-171450">
              <a:buFont typeface="Arial" pitchFamily="34" charset="0"/>
              <a:buChar char="•"/>
            </a:pPr>
            <a:r>
              <a:rPr lang="en-US" sz="1200" kern="1200" baseline="0" dirty="0">
                <a:solidFill>
                  <a:schemeClr val="tx1"/>
                </a:solidFill>
                <a:effectLst/>
                <a:latin typeface="+mn-lt"/>
                <a:ea typeface="+mn-ea"/>
                <a:cs typeface="+mn-cs"/>
              </a:rPr>
              <a:t>A </a:t>
            </a:r>
            <a:r>
              <a:rPr lang="en-US" sz="1200" kern="1200" baseline="0" dirty="0" err="1">
                <a:solidFill>
                  <a:schemeClr val="tx1"/>
                </a:solidFill>
                <a:effectLst/>
                <a:latin typeface="+mn-lt"/>
                <a:ea typeface="+mn-ea"/>
                <a:cs typeface="+mn-cs"/>
              </a:rPr>
              <a:t>vacina</a:t>
            </a:r>
            <a:r>
              <a:rPr lang="en-US" sz="1200" kern="1200" baseline="0" dirty="0">
                <a:solidFill>
                  <a:schemeClr val="tx1"/>
                </a:solidFill>
                <a:effectLst/>
                <a:latin typeface="+mn-lt"/>
                <a:ea typeface="+mn-ea"/>
                <a:cs typeface="+mn-cs"/>
              </a:rPr>
              <a:t> da Pfizer </a:t>
            </a:r>
            <a:r>
              <a:rPr lang="en-US" sz="1200" kern="1200" baseline="0" dirty="0" err="1">
                <a:solidFill>
                  <a:schemeClr val="tx1"/>
                </a:solidFill>
                <a:effectLst/>
                <a:latin typeface="+mn-lt"/>
                <a:ea typeface="+mn-ea"/>
                <a:cs typeface="+mn-cs"/>
              </a:rPr>
              <a:t>também</a:t>
            </a:r>
            <a:r>
              <a:rPr lang="en-US" sz="1200" kern="1200" baseline="0" dirty="0">
                <a:solidFill>
                  <a:schemeClr val="tx1"/>
                </a:solidFill>
                <a:effectLst/>
                <a:latin typeface="+mn-lt"/>
                <a:ea typeface="+mn-ea"/>
                <a:cs typeface="+mn-cs"/>
              </a:rPr>
              <a:t> continua </a:t>
            </a:r>
            <a:r>
              <a:rPr lang="en-US" sz="1200" kern="1200" baseline="0" dirty="0" err="1">
                <a:solidFill>
                  <a:schemeClr val="tx1"/>
                </a:solidFill>
                <a:effectLst/>
                <a:latin typeface="+mn-lt"/>
                <a:ea typeface="+mn-ea"/>
                <a:cs typeface="+mn-cs"/>
              </a:rPr>
              <a:t>disponível</a:t>
            </a:r>
            <a:r>
              <a:rPr lang="en-US" sz="1200" kern="1200" baseline="0" dirty="0">
                <a:solidFill>
                  <a:schemeClr val="tx1"/>
                </a:solidFill>
                <a:effectLst/>
                <a:latin typeface="+mn-lt"/>
                <a:ea typeface="+mn-ea"/>
                <a:cs typeface="+mn-cs"/>
              </a:rPr>
              <a:t> sob </a:t>
            </a:r>
            <a:r>
              <a:rPr lang="en-US" sz="1200" kern="1200" baseline="0" dirty="0" err="1">
                <a:solidFill>
                  <a:schemeClr val="tx1"/>
                </a:solidFill>
                <a:effectLst/>
                <a:latin typeface="+mn-lt"/>
                <a:ea typeface="+mn-ea"/>
                <a:cs typeface="+mn-cs"/>
              </a:rPr>
              <a:t>autorização</a:t>
            </a:r>
            <a:r>
              <a:rPr lang="en-US" sz="1200" kern="1200" baseline="0" dirty="0">
                <a:solidFill>
                  <a:schemeClr val="tx1"/>
                </a:solidFill>
                <a:effectLst/>
                <a:latin typeface="+mn-lt"/>
                <a:ea typeface="+mn-ea"/>
                <a:cs typeface="+mn-cs"/>
              </a:rPr>
              <a:t> de </a:t>
            </a:r>
            <a:r>
              <a:rPr lang="en-US" sz="1200" kern="1200" baseline="0" dirty="0" err="1">
                <a:solidFill>
                  <a:schemeClr val="tx1"/>
                </a:solidFill>
                <a:effectLst/>
                <a:latin typeface="+mn-lt"/>
                <a:ea typeface="+mn-ea"/>
                <a:cs typeface="+mn-cs"/>
              </a:rPr>
              <a:t>uso</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emergencial</a:t>
            </a:r>
            <a:r>
              <a:rPr lang="en-US" sz="1200" kern="1200" baseline="0" dirty="0">
                <a:solidFill>
                  <a:schemeClr val="tx1"/>
                </a:solidFill>
                <a:effectLst/>
                <a:latin typeface="+mn-lt"/>
                <a:ea typeface="+mn-ea"/>
                <a:cs typeface="+mn-cs"/>
              </a:rPr>
              <a:t> (AUE) </a:t>
            </a:r>
            <a:r>
              <a:rPr lang="en-US" sz="1200" kern="1200" baseline="0" dirty="0" err="1">
                <a:solidFill>
                  <a:schemeClr val="tx1"/>
                </a:solidFill>
                <a:effectLst/>
                <a:latin typeface="+mn-lt"/>
                <a:ea typeface="+mn-ea"/>
                <a:cs typeface="+mn-cs"/>
              </a:rPr>
              <a:t>para</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pessoas</a:t>
            </a:r>
            <a:r>
              <a:rPr lang="en-US" sz="1200" kern="1200" baseline="0" dirty="0">
                <a:solidFill>
                  <a:schemeClr val="tx1"/>
                </a:solidFill>
                <a:effectLst/>
                <a:latin typeface="+mn-lt"/>
                <a:ea typeface="+mn-ea"/>
                <a:cs typeface="+mn-cs"/>
              </a:rPr>
              <a:t> de </a:t>
            </a:r>
            <a:r>
              <a:rPr lang="en-US" sz="1200" kern="1200" baseline="0" dirty="0" smtClean="0">
                <a:solidFill>
                  <a:schemeClr val="tx1"/>
                </a:solidFill>
                <a:effectLst/>
                <a:latin typeface="+mn-lt"/>
                <a:ea typeface="+mn-ea"/>
                <a:cs typeface="+mn-cs"/>
              </a:rPr>
              <a:t>5 </a:t>
            </a:r>
            <a:r>
              <a:rPr lang="en-US" sz="1200" kern="1200" baseline="0" dirty="0">
                <a:solidFill>
                  <a:schemeClr val="tx1"/>
                </a:solidFill>
                <a:effectLst/>
                <a:latin typeface="+mn-lt"/>
                <a:ea typeface="+mn-ea"/>
                <a:cs typeface="+mn-cs"/>
              </a:rPr>
              <a:t>a 15 </a:t>
            </a:r>
            <a:r>
              <a:rPr lang="en-US" sz="1200" kern="1200" baseline="0" dirty="0" err="1">
                <a:solidFill>
                  <a:schemeClr val="tx1"/>
                </a:solidFill>
                <a:effectLst/>
                <a:latin typeface="+mn-lt"/>
                <a:ea typeface="+mn-ea"/>
                <a:cs typeface="+mn-cs"/>
              </a:rPr>
              <a:t>anos</a:t>
            </a:r>
            <a:r>
              <a:rPr lang="en-US" sz="1200" kern="1200" baseline="0" dirty="0">
                <a:solidFill>
                  <a:schemeClr val="tx1"/>
                </a:solidFill>
                <a:effectLst/>
                <a:latin typeface="+mn-lt"/>
                <a:ea typeface="+mn-ea"/>
                <a:cs typeface="+mn-cs"/>
              </a:rPr>
              <a:t> de </a:t>
            </a:r>
            <a:r>
              <a:rPr lang="en-US" sz="1200" kern="1200" baseline="0" dirty="0" err="1">
                <a:solidFill>
                  <a:schemeClr val="tx1"/>
                </a:solidFill>
                <a:effectLst/>
                <a:latin typeface="+mn-lt"/>
                <a:ea typeface="+mn-ea"/>
                <a:cs typeface="+mn-cs"/>
              </a:rPr>
              <a:t>idade</a:t>
            </a:r>
            <a:r>
              <a:rPr lang="en-US" sz="1200" kern="1200" baseline="0" dirty="0">
                <a:solidFill>
                  <a:schemeClr val="tx1"/>
                </a:solidFill>
                <a:effectLst/>
                <a:latin typeface="+mn-lt"/>
                <a:ea typeface="+mn-ea"/>
                <a:cs typeface="+mn-cs"/>
              </a:rPr>
              <a:t> e </a:t>
            </a:r>
            <a:r>
              <a:rPr lang="en-US" sz="1200" kern="1200" baseline="0" dirty="0" err="1">
                <a:solidFill>
                  <a:schemeClr val="tx1"/>
                </a:solidFill>
                <a:effectLst/>
                <a:latin typeface="+mn-lt"/>
                <a:ea typeface="+mn-ea"/>
                <a:cs typeface="+mn-cs"/>
              </a:rPr>
              <a:t>para</a:t>
            </a:r>
            <a:r>
              <a:rPr lang="en-US" sz="1200" kern="1200" baseline="0" dirty="0">
                <a:solidFill>
                  <a:schemeClr val="tx1"/>
                </a:solidFill>
                <a:effectLst/>
                <a:latin typeface="+mn-lt"/>
                <a:ea typeface="+mn-ea"/>
                <a:cs typeface="+mn-cs"/>
              </a:rPr>
              <a:t> a </a:t>
            </a:r>
            <a:r>
              <a:rPr lang="en-US" sz="1200" kern="1200" baseline="0" dirty="0" err="1">
                <a:solidFill>
                  <a:schemeClr val="tx1"/>
                </a:solidFill>
                <a:effectLst/>
                <a:latin typeface="+mn-lt"/>
                <a:ea typeface="+mn-ea"/>
                <a:cs typeface="+mn-cs"/>
              </a:rPr>
              <a:t>terceira</a:t>
            </a:r>
            <a:r>
              <a:rPr lang="en-US" sz="1200" kern="1200" baseline="0" dirty="0">
                <a:solidFill>
                  <a:schemeClr val="tx1"/>
                </a:solidFill>
                <a:effectLst/>
                <a:latin typeface="+mn-lt"/>
                <a:ea typeface="+mn-ea"/>
                <a:cs typeface="+mn-cs"/>
              </a:rPr>
              <a:t> dose </a:t>
            </a:r>
            <a:r>
              <a:rPr lang="en-US" sz="1200" kern="1200" baseline="0" dirty="0" err="1">
                <a:solidFill>
                  <a:schemeClr val="tx1"/>
                </a:solidFill>
                <a:effectLst/>
                <a:latin typeface="+mn-lt"/>
                <a:ea typeface="+mn-ea"/>
                <a:cs typeface="+mn-cs"/>
              </a:rPr>
              <a:t>em</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certos</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indivíduos</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imunocomprometidos</a:t>
            </a:r>
            <a:r>
              <a:rPr lang="en-US" sz="1200" kern="1200" baseline="0" dirty="0">
                <a:solidFill>
                  <a:schemeClr val="tx1"/>
                </a:solidFill>
                <a:effectLst/>
                <a:latin typeface="+mn-lt"/>
                <a:ea typeface="+mn-ea"/>
                <a:cs typeface="+mn-cs"/>
              </a:rPr>
              <a:t>.</a:t>
            </a:r>
          </a:p>
          <a:p>
            <a:pPr marL="171450" indent="-171450">
              <a:buFont typeface="Arial" pitchFamily="34" charset="0"/>
              <a:buChar char="•"/>
            </a:pPr>
            <a:r>
              <a:rPr lang="pt-BR" baseline="0" dirty="0"/>
              <a:t>Comparada a uma AUE, a aprovação das vacinas pela FDA exige ainda mais dados sobre segurança, fabricação e eficácia em períodos de tempo mais longos e inclui dados do mundo real.</a:t>
            </a:r>
          </a:p>
          <a:p>
            <a:pPr marL="171450" indent="-171450">
              <a:buFont typeface="Arial" pitchFamily="34" charset="0"/>
              <a:buChar char="•"/>
            </a:pPr>
            <a:r>
              <a:rPr lang="pt-BR" baseline="0" dirty="0"/>
              <a:t>A aprovação definitiva da FDA significa que a vacina da </a:t>
            </a:r>
            <a:r>
              <a:rPr lang="en-US" sz="1200" kern="1200" dirty="0" err="1">
                <a:solidFill>
                  <a:schemeClr val="tx1"/>
                </a:solidFill>
                <a:effectLst/>
                <a:latin typeface="+mn-lt"/>
                <a:ea typeface="+mn-ea"/>
                <a:cs typeface="+mn-cs"/>
              </a:rPr>
              <a:t>Comirnaty</a:t>
            </a:r>
            <a:r>
              <a:rPr lang="en-US" sz="1200" kern="1200" dirty="0">
                <a:solidFill>
                  <a:schemeClr val="tx1"/>
                </a:solidFill>
                <a:effectLst/>
                <a:latin typeface="+mn-lt"/>
                <a:ea typeface="+mn-ea"/>
                <a:cs typeface="+mn-cs"/>
              </a:rPr>
              <a:t> agora </a:t>
            </a:r>
            <a:r>
              <a:rPr lang="en-US" sz="1200" kern="1200" dirty="0" err="1">
                <a:solidFill>
                  <a:schemeClr val="tx1"/>
                </a:solidFill>
                <a:effectLst/>
                <a:latin typeface="+mn-lt"/>
                <a:ea typeface="+mn-ea"/>
                <a:cs typeface="+mn-cs"/>
              </a:rPr>
              <a:t>possui</a:t>
            </a:r>
            <a:r>
              <a:rPr lang="en-US" sz="1200" kern="1200" dirty="0">
                <a:solidFill>
                  <a:schemeClr val="tx1"/>
                </a:solidFill>
                <a:effectLst/>
                <a:latin typeface="+mn-lt"/>
                <a:ea typeface="+mn-ea"/>
                <a:cs typeface="+mn-cs"/>
              </a:rPr>
              <a:t> o </a:t>
            </a:r>
            <a:r>
              <a:rPr lang="en-US" sz="1200" kern="1200" dirty="0" err="1">
                <a:solidFill>
                  <a:schemeClr val="tx1"/>
                </a:solidFill>
                <a:effectLst/>
                <a:latin typeface="+mn-lt"/>
                <a:ea typeface="+mn-ea"/>
                <a:cs typeface="+mn-cs"/>
              </a:rPr>
              <a:t>mesmo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nível</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aprovação</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outras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vacinas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usadas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regularmente</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nos</a:t>
            </a:r>
            <a:r>
              <a:rPr lang="en-US" sz="1200" kern="1200" baseline="0" dirty="0">
                <a:solidFill>
                  <a:schemeClr val="tx1"/>
                </a:solidFill>
                <a:effectLst/>
                <a:latin typeface="+mn-lt"/>
                <a:ea typeface="+mn-ea"/>
                <a:cs typeface="+mn-cs"/>
              </a:rPr>
              <a:t> EUA, </a:t>
            </a:r>
            <a:r>
              <a:rPr lang="en-US" sz="1200" kern="1200" baseline="0" dirty="0" err="1">
                <a:solidFill>
                  <a:schemeClr val="tx1"/>
                </a:solidFill>
                <a:effectLst/>
                <a:latin typeface="+mn-lt"/>
                <a:ea typeface="+mn-ea"/>
                <a:cs typeface="+mn-cs"/>
              </a:rPr>
              <a:t>como</a:t>
            </a:r>
            <a:r>
              <a:rPr lang="en-US" sz="1200" kern="1200" baseline="0" dirty="0">
                <a:solidFill>
                  <a:schemeClr val="tx1"/>
                </a:solidFill>
                <a:effectLst/>
                <a:latin typeface="+mn-lt"/>
                <a:ea typeface="+mn-ea"/>
                <a:cs typeface="+mn-cs"/>
              </a:rPr>
              <a:t> as </a:t>
            </a:r>
            <a:r>
              <a:rPr lang="en-US" sz="1200" kern="1200" baseline="0" dirty="0" err="1">
                <a:solidFill>
                  <a:schemeClr val="tx1"/>
                </a:solidFill>
                <a:effectLst/>
                <a:latin typeface="+mn-lt"/>
                <a:ea typeface="+mn-ea"/>
                <a:cs typeface="+mn-cs"/>
              </a:rPr>
              <a:t>vacinas</a:t>
            </a:r>
            <a:r>
              <a:rPr lang="en-US" sz="1200" kern="1200" baseline="0" dirty="0">
                <a:solidFill>
                  <a:schemeClr val="tx1"/>
                </a:solidFill>
                <a:effectLst/>
                <a:latin typeface="+mn-lt"/>
                <a:ea typeface="+mn-ea"/>
                <a:cs typeface="+mn-cs"/>
              </a:rPr>
              <a:t> contra </a:t>
            </a:r>
            <a:r>
              <a:rPr lang="en-US" sz="1200" kern="1200" baseline="0" dirty="0" err="1">
                <a:solidFill>
                  <a:schemeClr val="tx1"/>
                </a:solidFill>
                <a:effectLst/>
                <a:latin typeface="+mn-lt"/>
                <a:ea typeface="+mn-ea"/>
                <a:cs typeface="+mn-cs"/>
              </a:rPr>
              <a:t>hepatite</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sarampo</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varicela</a:t>
            </a:r>
            <a:r>
              <a:rPr lang="en-US" sz="1200" kern="1200" baseline="0" dirty="0">
                <a:solidFill>
                  <a:schemeClr val="tx1"/>
                </a:solidFill>
                <a:effectLst/>
                <a:latin typeface="+mn-lt"/>
                <a:ea typeface="+mn-ea"/>
                <a:cs typeface="+mn-cs"/>
              </a:rPr>
              <a:t> e </a:t>
            </a:r>
            <a:r>
              <a:rPr lang="en-US" sz="1200" kern="1200" baseline="0" dirty="0" err="1">
                <a:solidFill>
                  <a:schemeClr val="tx1"/>
                </a:solidFill>
                <a:effectLst/>
                <a:latin typeface="+mn-lt"/>
                <a:ea typeface="+mn-ea"/>
                <a:cs typeface="+mn-cs"/>
              </a:rPr>
              <a:t>poliomielite</a:t>
            </a:r>
            <a:r>
              <a:rPr lang="en-US" sz="1200" kern="1200" baseline="0" dirty="0">
                <a:solidFill>
                  <a:schemeClr val="tx1"/>
                </a:solidFill>
                <a:effectLst/>
                <a:latin typeface="+mn-lt"/>
                <a:ea typeface="+mn-ea"/>
                <a:cs typeface="+mn-cs"/>
              </a:rPr>
              <a:t>.</a:t>
            </a:r>
          </a:p>
          <a:p>
            <a:pPr marL="171450" indent="-171450">
              <a:buFont typeface="Arial" pitchFamily="34" charset="0"/>
              <a:buChar char="•"/>
            </a:pPr>
            <a:r>
              <a:rPr lang="en-US" sz="1200" kern="1200" baseline="0" dirty="0">
                <a:solidFill>
                  <a:schemeClr val="tx1"/>
                </a:solidFill>
                <a:effectLst/>
                <a:latin typeface="+mn-lt"/>
                <a:ea typeface="+mn-ea"/>
                <a:cs typeface="+mn-cs"/>
              </a:rPr>
              <a:t>A </a:t>
            </a:r>
            <a:r>
              <a:rPr lang="en-US" sz="1200" kern="1200" baseline="0" dirty="0" err="1">
                <a:solidFill>
                  <a:schemeClr val="tx1"/>
                </a:solidFill>
                <a:effectLst/>
                <a:latin typeface="+mn-lt"/>
                <a:ea typeface="+mn-ea"/>
                <a:cs typeface="+mn-cs"/>
              </a:rPr>
              <a:t>vacina</a:t>
            </a:r>
            <a:r>
              <a:rPr lang="en-US" sz="1200" kern="1200" baseline="0" dirty="0">
                <a:solidFill>
                  <a:schemeClr val="tx1"/>
                </a:solidFill>
                <a:effectLst/>
                <a:latin typeface="+mn-lt"/>
                <a:ea typeface="+mn-ea"/>
                <a:cs typeface="+mn-cs"/>
              </a:rPr>
              <a:t> contra COVID-19 da Pfizer </a:t>
            </a:r>
            <a:r>
              <a:rPr lang="en-US" sz="1200" kern="1200" baseline="0" dirty="0" err="1">
                <a:solidFill>
                  <a:schemeClr val="tx1"/>
                </a:solidFill>
                <a:effectLst/>
                <a:latin typeface="+mn-lt"/>
                <a:ea typeface="+mn-ea"/>
                <a:cs typeface="+mn-cs"/>
              </a:rPr>
              <a:t>foi</a:t>
            </a:r>
            <a:r>
              <a:rPr lang="en-US" sz="1200" kern="1200" baseline="0" dirty="0">
                <a:solidFill>
                  <a:schemeClr val="tx1"/>
                </a:solidFill>
                <a:effectLst/>
                <a:latin typeface="+mn-lt"/>
                <a:ea typeface="+mn-ea"/>
                <a:cs typeface="+mn-cs"/>
              </a:rPr>
              <a:t> a </a:t>
            </a:r>
            <a:r>
              <a:rPr lang="en-US" sz="1200" kern="1200" baseline="0" dirty="0" err="1">
                <a:solidFill>
                  <a:schemeClr val="tx1"/>
                </a:solidFill>
                <a:effectLst/>
                <a:latin typeface="+mn-lt"/>
                <a:ea typeface="+mn-ea"/>
                <a:cs typeface="+mn-cs"/>
              </a:rPr>
              <a:t>primeira</a:t>
            </a:r>
            <a:r>
              <a:rPr lang="en-US" sz="1200" kern="1200" baseline="0" dirty="0">
                <a:solidFill>
                  <a:schemeClr val="tx1"/>
                </a:solidFill>
                <a:effectLst/>
                <a:latin typeface="+mn-lt"/>
                <a:ea typeface="+mn-ea"/>
                <a:cs typeface="+mn-cs"/>
              </a:rPr>
              <a:t> a </a:t>
            </a:r>
            <a:r>
              <a:rPr lang="en-US" sz="1200" kern="1200" baseline="0" dirty="0" err="1">
                <a:solidFill>
                  <a:schemeClr val="tx1"/>
                </a:solidFill>
                <a:effectLst/>
                <a:latin typeface="+mn-lt"/>
                <a:ea typeface="+mn-ea"/>
                <a:cs typeface="+mn-cs"/>
              </a:rPr>
              <a:t>receber</a:t>
            </a:r>
            <a:r>
              <a:rPr lang="en-US" sz="1200" kern="1200" baseline="0" dirty="0">
                <a:solidFill>
                  <a:schemeClr val="tx1"/>
                </a:solidFill>
                <a:effectLst/>
                <a:latin typeface="+mn-lt"/>
                <a:ea typeface="+mn-ea"/>
                <a:cs typeface="+mn-cs"/>
              </a:rPr>
              <a:t> a </a:t>
            </a:r>
            <a:r>
              <a:rPr lang="en-US" sz="1200" kern="1200" baseline="0" dirty="0" err="1">
                <a:solidFill>
                  <a:schemeClr val="tx1"/>
                </a:solidFill>
                <a:effectLst/>
                <a:latin typeface="+mn-lt"/>
                <a:ea typeface="+mn-ea"/>
                <a:cs typeface="+mn-cs"/>
              </a:rPr>
              <a:t>autorização</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emergencial</a:t>
            </a:r>
            <a:r>
              <a:rPr lang="en-US" sz="1200" kern="1200" baseline="0" dirty="0">
                <a:solidFill>
                  <a:schemeClr val="tx1"/>
                </a:solidFill>
                <a:effectLst/>
                <a:latin typeface="+mn-lt"/>
                <a:ea typeface="+mn-ea"/>
                <a:cs typeface="+mn-cs"/>
              </a:rPr>
              <a:t> e, </a:t>
            </a:r>
            <a:r>
              <a:rPr lang="en-US" sz="1200" kern="1200" baseline="0" dirty="0" err="1">
                <a:solidFill>
                  <a:schemeClr val="tx1"/>
                </a:solidFill>
                <a:effectLst/>
                <a:latin typeface="+mn-lt"/>
                <a:ea typeface="+mn-ea"/>
                <a:cs typeface="+mn-cs"/>
              </a:rPr>
              <a:t>portanto</a:t>
            </a:r>
            <a:r>
              <a:rPr lang="en-US" sz="1200" kern="1200" baseline="0" dirty="0">
                <a:solidFill>
                  <a:schemeClr val="tx1"/>
                </a:solidFill>
                <a:effectLst/>
                <a:latin typeface="+mn-lt"/>
                <a:ea typeface="+mn-ea"/>
                <a:cs typeface="+mn-cs"/>
              </a:rPr>
              <a:t>, é a </a:t>
            </a:r>
            <a:r>
              <a:rPr lang="en-US" sz="1200" kern="1200" baseline="0" dirty="0" err="1">
                <a:solidFill>
                  <a:schemeClr val="tx1"/>
                </a:solidFill>
                <a:effectLst/>
                <a:latin typeface="+mn-lt"/>
                <a:ea typeface="+mn-ea"/>
                <a:cs typeface="+mn-cs"/>
              </a:rPr>
              <a:t>primeira</a:t>
            </a:r>
            <a:r>
              <a:rPr lang="en-US" sz="1200" kern="1200" baseline="0" dirty="0">
                <a:solidFill>
                  <a:schemeClr val="tx1"/>
                </a:solidFill>
                <a:effectLst/>
                <a:latin typeface="+mn-lt"/>
                <a:ea typeface="+mn-ea"/>
                <a:cs typeface="+mn-cs"/>
              </a:rPr>
              <a:t> a </a:t>
            </a:r>
            <a:r>
              <a:rPr lang="en-US" sz="1200" kern="1200" baseline="0" dirty="0" err="1">
                <a:solidFill>
                  <a:schemeClr val="tx1"/>
                </a:solidFill>
                <a:effectLst/>
                <a:latin typeface="+mn-lt"/>
                <a:ea typeface="+mn-ea"/>
                <a:cs typeface="+mn-cs"/>
              </a:rPr>
              <a:t>ter</a:t>
            </a:r>
            <a:r>
              <a:rPr lang="en-US" sz="1200" kern="1200" baseline="0" dirty="0">
                <a:solidFill>
                  <a:schemeClr val="tx1"/>
                </a:solidFill>
                <a:effectLst/>
                <a:latin typeface="+mn-lt"/>
                <a:ea typeface="+mn-ea"/>
                <a:cs typeface="+mn-cs"/>
              </a:rPr>
              <a:t> dados </a:t>
            </a:r>
            <a:r>
              <a:rPr lang="en-US" sz="1200" kern="1200" baseline="0" dirty="0" err="1">
                <a:solidFill>
                  <a:schemeClr val="tx1"/>
                </a:solidFill>
                <a:effectLst/>
                <a:latin typeface="+mn-lt"/>
                <a:ea typeface="+mn-ea"/>
                <a:cs typeface="+mn-cs"/>
              </a:rPr>
              <a:t>suficientes</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para</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receber</a:t>
            </a:r>
            <a:r>
              <a:rPr lang="en-US" sz="1200" kern="1200" baseline="0" dirty="0">
                <a:solidFill>
                  <a:schemeClr val="tx1"/>
                </a:solidFill>
                <a:effectLst/>
                <a:latin typeface="+mn-lt"/>
                <a:ea typeface="+mn-ea"/>
                <a:cs typeface="+mn-cs"/>
              </a:rPr>
              <a:t> a </a:t>
            </a:r>
            <a:r>
              <a:rPr lang="en-US" sz="1200" kern="1200" baseline="0" dirty="0" err="1">
                <a:solidFill>
                  <a:schemeClr val="tx1"/>
                </a:solidFill>
                <a:effectLst/>
                <a:latin typeface="+mn-lt"/>
                <a:ea typeface="+mn-ea"/>
                <a:cs typeface="+mn-cs"/>
              </a:rPr>
              <a:t>aprovação</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definitiva</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Isso</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não</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significa</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que</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há</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algum</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problema</a:t>
            </a:r>
            <a:r>
              <a:rPr lang="en-US" sz="1200" kern="1200" baseline="0" dirty="0">
                <a:solidFill>
                  <a:schemeClr val="tx1"/>
                </a:solidFill>
                <a:effectLst/>
                <a:latin typeface="+mn-lt"/>
                <a:ea typeface="+mn-ea"/>
                <a:cs typeface="+mn-cs"/>
              </a:rPr>
              <a:t> com </a:t>
            </a:r>
            <a:r>
              <a:rPr lang="en-US" sz="1200" kern="1200" baseline="0" dirty="0" err="1">
                <a:solidFill>
                  <a:schemeClr val="tx1"/>
                </a:solidFill>
                <a:effectLst/>
                <a:latin typeface="+mn-lt"/>
                <a:ea typeface="+mn-ea"/>
                <a:cs typeface="+mn-cs"/>
              </a:rPr>
              <a:t>relação</a:t>
            </a:r>
            <a:r>
              <a:rPr lang="en-US" sz="1200" kern="1200" baseline="0" dirty="0">
                <a:solidFill>
                  <a:schemeClr val="tx1"/>
                </a:solidFill>
                <a:effectLst/>
                <a:latin typeface="+mn-lt"/>
                <a:ea typeface="+mn-ea"/>
                <a:cs typeface="+mn-cs"/>
              </a:rPr>
              <a:t> à </a:t>
            </a:r>
            <a:r>
              <a:rPr lang="en-US" sz="1200" kern="1200" baseline="0" dirty="0" err="1">
                <a:solidFill>
                  <a:schemeClr val="tx1"/>
                </a:solidFill>
                <a:effectLst/>
                <a:latin typeface="+mn-lt"/>
                <a:ea typeface="+mn-ea"/>
                <a:cs typeface="+mn-cs"/>
              </a:rPr>
              <a:t>segurança</a:t>
            </a:r>
            <a:r>
              <a:rPr lang="en-US" sz="1200" kern="1200" baseline="0" dirty="0">
                <a:solidFill>
                  <a:schemeClr val="tx1"/>
                </a:solidFill>
                <a:effectLst/>
                <a:latin typeface="+mn-lt"/>
                <a:ea typeface="+mn-ea"/>
                <a:cs typeface="+mn-cs"/>
              </a:rPr>
              <a:t> e </a:t>
            </a:r>
            <a:r>
              <a:rPr lang="en-US" sz="1200" kern="1200" baseline="0" dirty="0" err="1">
                <a:solidFill>
                  <a:schemeClr val="tx1"/>
                </a:solidFill>
                <a:effectLst/>
                <a:latin typeface="+mn-lt"/>
                <a:ea typeface="+mn-ea"/>
                <a:cs typeface="+mn-cs"/>
              </a:rPr>
              <a:t>eficácia</a:t>
            </a:r>
            <a:r>
              <a:rPr lang="en-US" sz="1200" kern="1200" baseline="0" dirty="0">
                <a:solidFill>
                  <a:schemeClr val="tx1"/>
                </a:solidFill>
                <a:effectLst/>
                <a:latin typeface="+mn-lt"/>
                <a:ea typeface="+mn-ea"/>
                <a:cs typeface="+mn-cs"/>
              </a:rPr>
              <a:t> da </a:t>
            </a:r>
            <a:r>
              <a:rPr lang="en-US" sz="1200" kern="1200" baseline="0" dirty="0" err="1">
                <a:solidFill>
                  <a:schemeClr val="tx1"/>
                </a:solidFill>
                <a:effectLst/>
                <a:latin typeface="+mn-lt"/>
                <a:ea typeface="+mn-ea"/>
                <a:cs typeface="+mn-cs"/>
              </a:rPr>
              <a:t>vacina</a:t>
            </a:r>
            <a:r>
              <a:rPr lang="en-US" sz="1200" kern="1200" baseline="0" dirty="0">
                <a:solidFill>
                  <a:schemeClr val="tx1"/>
                </a:solidFill>
                <a:effectLst/>
                <a:latin typeface="+mn-lt"/>
                <a:ea typeface="+mn-ea"/>
                <a:cs typeface="+mn-cs"/>
              </a:rPr>
              <a:t> da </a:t>
            </a:r>
            <a:r>
              <a:rPr lang="en-US" sz="1200" kern="1200" baseline="0" dirty="0" err="1">
                <a:solidFill>
                  <a:schemeClr val="tx1"/>
                </a:solidFill>
                <a:effectLst/>
                <a:latin typeface="+mn-lt"/>
                <a:ea typeface="+mn-ea"/>
                <a:cs typeface="+mn-cs"/>
              </a:rPr>
              <a:t>Moderna</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ou</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Johnson &amp; Johnson.</a:t>
            </a:r>
            <a:endParaRPr lang="pt-BR" baseline="0" dirty="0"/>
          </a:p>
          <a:p>
            <a:endParaRPr lang="pt-BR" dirty="0"/>
          </a:p>
          <a:p>
            <a:endParaRPr lang="pt-BR" dirty="0"/>
          </a:p>
          <a:p>
            <a:r>
              <a:rPr lang="pt-BR" b="1" dirty="0"/>
              <a:t>O que é uma Autorização de Uso Emergencial (AUE) (EUA - </a:t>
            </a:r>
            <a:r>
              <a:rPr lang="pt-BR" b="1" dirty="0" err="1"/>
              <a:t>Emergency</a:t>
            </a:r>
            <a:r>
              <a:rPr lang="pt-BR" b="1" dirty="0"/>
              <a:t> Use </a:t>
            </a:r>
            <a:r>
              <a:rPr lang="pt-BR" b="1" dirty="0" err="1"/>
              <a:t>Authorization</a:t>
            </a:r>
            <a:r>
              <a:rPr lang="pt-BR" b="1" dirty="0"/>
              <a:t>, em inglês)? </a:t>
            </a:r>
          </a:p>
          <a:p>
            <a:r>
              <a:rPr lang="pt-BR" dirty="0"/>
              <a:t>A FDA dos Estados Unidos disponibilizou as Vacinas contra COVID-19 da </a:t>
            </a:r>
            <a:r>
              <a:rPr lang="pt-BR" sz="1200" dirty="0">
                <a:solidFill>
                  <a:schemeClr val="tx1"/>
                </a:solidFill>
                <a:latin typeface="+mn-lt"/>
                <a:ea typeface="+mn-ea"/>
                <a:cs typeface="+mn-cs"/>
              </a:rPr>
              <a:t>Pfize</a:t>
            </a:r>
            <a:r>
              <a:rPr lang="pt-BR" sz="1200" u="none" dirty="0">
                <a:solidFill>
                  <a:schemeClr val="tx1"/>
                </a:solidFill>
                <a:latin typeface="+mn-lt"/>
                <a:ea typeface="+mn-ea"/>
                <a:cs typeface="+mn-cs"/>
              </a:rPr>
              <a:t>r, </a:t>
            </a:r>
            <a:r>
              <a:rPr lang="pt-BR" sz="1200" dirty="0">
                <a:solidFill>
                  <a:schemeClr val="tx1"/>
                </a:solidFill>
                <a:latin typeface="+mn-lt"/>
                <a:ea typeface="+mn-ea"/>
                <a:cs typeface="+mn-cs"/>
              </a:rPr>
              <a:t>Moderna</a:t>
            </a:r>
            <a:r>
              <a:rPr lang="pt-BR" sz="1200" u="none" dirty="0">
                <a:solidFill>
                  <a:schemeClr val="tx1"/>
                </a:solidFill>
                <a:latin typeface="+mn-lt"/>
                <a:ea typeface="+mn-ea"/>
                <a:cs typeface="+mn-cs"/>
              </a:rPr>
              <a:t>, e Janssen (Johnson &amp; Johnson)</a:t>
            </a:r>
            <a:r>
              <a:rPr lang="pt-BR" dirty="0"/>
              <a:t> por intermédio de um mecanismo emergencial chamado AUE. A AUE é apoiada por uma declaração feita pelo Secretário de Saúde e Serviços Humanos (HHS - Health </a:t>
            </a:r>
            <a:r>
              <a:rPr lang="pt-BR" dirty="0" err="1"/>
              <a:t>and</a:t>
            </a:r>
            <a:r>
              <a:rPr lang="pt-BR" dirty="0"/>
              <a:t> </a:t>
            </a:r>
            <a:r>
              <a:rPr lang="pt-BR" dirty="0" err="1"/>
              <a:t>Human</a:t>
            </a:r>
            <a:r>
              <a:rPr lang="pt-BR" dirty="0"/>
              <a:t> Services) de que existe uma situação que justifica o uso emergencial de produtos farmacêuticos durante a pandemia de COVID-19.</a:t>
            </a:r>
          </a:p>
          <a:p>
            <a:endParaRPr lang="en-US" dirty="0"/>
          </a:p>
          <a:p>
            <a:r>
              <a:rPr lang="pt-BR" dirty="0"/>
              <a:t>A FDA pode emitir uma AUE quando certos critérios são atendidos, o que inclui não haver nenhuma alternativa adequada, aprovada e disponível. A decisão da FDA também está baseada nas evidências científicas disponíveis que demonstram que o produto pode ser eficaz para prevenir a COVID-19 durante a pandemia, e que os benefícios potenciais e conhecidos do produto superam os riscos. Todos esses critérios devem ser atendidos para permitir que o produto seja usado durante a pandemia de COVID-19. </a:t>
            </a:r>
          </a:p>
        </p:txBody>
      </p:sp>
      <p:sp>
        <p:nvSpPr>
          <p:cNvPr id="4" name="Slide Number Placeholder 3"/>
          <p:cNvSpPr>
            <a:spLocks noGrp="1"/>
          </p:cNvSpPr>
          <p:nvPr>
            <p:ph type="sldNum" sz="quarter" idx="5"/>
          </p:nvPr>
        </p:nvSpPr>
        <p:spPr/>
        <p:txBody>
          <a:bodyPr/>
          <a:lstStyle/>
          <a:p>
            <a:fld id="{D34CBBDB-52D0-FE4C-8729-D7393D454E10}" type="slidenum">
              <a:rPr lang="en-US" smtClean="0"/>
              <a:t>7</a:t>
            </a:fld>
            <a:endParaRPr lang="en-US"/>
          </a:p>
        </p:txBody>
      </p:sp>
    </p:spTree>
    <p:extLst>
      <p:ext uri="{BB962C8B-B14F-4D97-AF65-F5344CB8AC3E}">
        <p14:creationId xmlns:p14="http://schemas.microsoft.com/office/powerpoint/2010/main" val="3638461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sz="1200" b="0" i="0" dirty="0">
                <a:solidFill>
                  <a:schemeClr val="tx1"/>
                </a:solidFill>
                <a:latin typeface="+mn-lt"/>
                <a:ea typeface="+mn-ea"/>
                <a:cs typeface="+mn-cs"/>
              </a:rPr>
              <a:t>Entendemos a importância de sermos abertos e honestos sobre a segurança e o desenvolvimento da vacina - especialmente para as comunidades que tenham vivido com as consequências de tratamentos médicos indevidos. </a:t>
            </a:r>
          </a:p>
          <a:p>
            <a:endParaRPr lang="en-US" sz="1200" b="0" i="0" kern="1200" dirty="0">
              <a:solidFill>
                <a:schemeClr val="tx1"/>
              </a:solidFill>
              <a:effectLst/>
              <a:latin typeface="+mn-lt"/>
              <a:ea typeface="+mn-ea"/>
              <a:cs typeface="+mn-cs"/>
            </a:endParaRPr>
          </a:p>
          <a:p>
            <a:r>
              <a:rPr lang="pt-BR" sz="1200" dirty="0">
                <a:latin typeface="Calibri" panose="020F0502020204030204" pitchFamily="34" charset="0"/>
                <a:cs typeface="Calibri" panose="020F0502020204030204" pitchFamily="34" charset="0"/>
              </a:rPr>
              <a:t>É importante saber que as vacinas passam por mais testes do que qualquer outro produto farmacêutico.  Antes de qualquer vacina ser disponibilizada, ela deve passar por um processo de desenvolvimento e teste rigoroso. A fabricação é crítica - cada dose deve ser consistentemente de alta qualidade. Além disso, são realizados </a:t>
            </a:r>
            <a:r>
              <a:rPr lang="pt-BR" sz="1200" u="sng" dirty="0">
                <a:latin typeface="Calibri" panose="020F0502020204030204" pitchFamily="34" charset="0"/>
                <a:cs typeface="Calibri" panose="020F0502020204030204" pitchFamily="34" charset="0"/>
                <a:hlinkClick r:id="rId3"/>
              </a:rPr>
              <a:t>testes abrangentes em estudos clínicos</a:t>
            </a:r>
            <a:r>
              <a:rPr lang="pt-BR" sz="1200" dirty="0">
                <a:latin typeface="Calibri" panose="020F0502020204030204" pitchFamily="34" charset="0"/>
                <a:cs typeface="Calibri" panose="020F0502020204030204" pitchFamily="34" charset="0"/>
              </a:rPr>
              <a:t> para comprovar a segurança da vacina.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pt-BR" sz="1200" dirty="0">
                <a:latin typeface="Calibri" panose="020F0502020204030204" pitchFamily="34" charset="0"/>
                <a:cs typeface="Calibri" panose="020F0502020204030204" pitchFamily="34" charset="0"/>
              </a:rPr>
              <a:t>Fonte: https://www.cdc.gov/coronavirus/2019-ncov/vaccines/safety.html  </a:t>
            </a:r>
          </a:p>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8</a:t>
            </a:fld>
            <a:endParaRPr lang="en-US"/>
          </a:p>
        </p:txBody>
      </p:sp>
    </p:spTree>
    <p:extLst>
      <p:ext uri="{BB962C8B-B14F-4D97-AF65-F5344CB8AC3E}">
        <p14:creationId xmlns:p14="http://schemas.microsoft.com/office/powerpoint/2010/main" val="31010028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9</a:t>
            </a:fld>
            <a:endParaRPr lang="en-US"/>
          </a:p>
        </p:txBody>
      </p:sp>
    </p:spTree>
    <p:extLst>
      <p:ext uri="{BB962C8B-B14F-4D97-AF65-F5344CB8AC3E}">
        <p14:creationId xmlns:p14="http://schemas.microsoft.com/office/powerpoint/2010/main" val="17316107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8" Type="http://schemas.openxmlformats.org/officeDocument/2006/relationships/tags" Target="../tags/tag29.xml"/><Relationship Id="rId3" Type="http://schemas.openxmlformats.org/officeDocument/2006/relationships/tags" Target="../tags/tag24.xml"/><Relationship Id="rId7" Type="http://schemas.openxmlformats.org/officeDocument/2006/relationships/tags" Target="../tags/tag28.xml"/><Relationship Id="rId2" Type="http://schemas.openxmlformats.org/officeDocument/2006/relationships/tags" Target="../tags/tag23.xml"/><Relationship Id="rId1" Type="http://schemas.openxmlformats.org/officeDocument/2006/relationships/vmlDrawing" Target="../drawings/vmlDrawing2.vml"/><Relationship Id="rId6" Type="http://schemas.openxmlformats.org/officeDocument/2006/relationships/tags" Target="../tags/tag27.xml"/><Relationship Id="rId11" Type="http://schemas.openxmlformats.org/officeDocument/2006/relationships/image" Target="../media/image8.emf"/><Relationship Id="rId5" Type="http://schemas.openxmlformats.org/officeDocument/2006/relationships/tags" Target="../tags/tag26.xml"/><Relationship Id="rId10" Type="http://schemas.openxmlformats.org/officeDocument/2006/relationships/oleObject" Target="../embeddings/oleObject2.bin"/><Relationship Id="rId4" Type="http://schemas.openxmlformats.org/officeDocument/2006/relationships/tags" Target="../tags/tag25.xml"/><Relationship Id="rId9"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8" Type="http://schemas.openxmlformats.org/officeDocument/2006/relationships/tags" Target="../tags/tag36.xml"/><Relationship Id="rId3" Type="http://schemas.openxmlformats.org/officeDocument/2006/relationships/tags" Target="../tags/tag31.xml"/><Relationship Id="rId7" Type="http://schemas.openxmlformats.org/officeDocument/2006/relationships/tags" Target="../tags/tag35.xml"/><Relationship Id="rId2" Type="http://schemas.openxmlformats.org/officeDocument/2006/relationships/tags" Target="../tags/tag30.xml"/><Relationship Id="rId1" Type="http://schemas.openxmlformats.org/officeDocument/2006/relationships/vmlDrawing" Target="../drawings/vmlDrawing3.vml"/><Relationship Id="rId6" Type="http://schemas.openxmlformats.org/officeDocument/2006/relationships/tags" Target="../tags/tag34.xml"/><Relationship Id="rId11" Type="http://schemas.openxmlformats.org/officeDocument/2006/relationships/image" Target="../media/image8.emf"/><Relationship Id="rId5" Type="http://schemas.openxmlformats.org/officeDocument/2006/relationships/tags" Target="../tags/tag33.xml"/><Relationship Id="rId10" Type="http://schemas.openxmlformats.org/officeDocument/2006/relationships/oleObject" Target="../embeddings/oleObject3.bin"/><Relationship Id="rId4" Type="http://schemas.openxmlformats.org/officeDocument/2006/relationships/tags" Target="../tags/tag32.xml"/><Relationship Id="rId9"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8" Type="http://schemas.openxmlformats.org/officeDocument/2006/relationships/tags" Target="../tags/tag43.xml"/><Relationship Id="rId13" Type="http://schemas.openxmlformats.org/officeDocument/2006/relationships/image" Target="../media/image7.emf"/><Relationship Id="rId3" Type="http://schemas.openxmlformats.org/officeDocument/2006/relationships/tags" Target="../tags/tag38.xml"/><Relationship Id="rId7" Type="http://schemas.openxmlformats.org/officeDocument/2006/relationships/tags" Target="../tags/tag42.xml"/><Relationship Id="rId12" Type="http://schemas.openxmlformats.org/officeDocument/2006/relationships/oleObject" Target="../embeddings/oleObject4.bin"/><Relationship Id="rId2" Type="http://schemas.openxmlformats.org/officeDocument/2006/relationships/tags" Target="../tags/tag37.xml"/><Relationship Id="rId1" Type="http://schemas.openxmlformats.org/officeDocument/2006/relationships/vmlDrawing" Target="../drawings/vmlDrawing4.vml"/><Relationship Id="rId6" Type="http://schemas.openxmlformats.org/officeDocument/2006/relationships/tags" Target="../tags/tag41.xml"/><Relationship Id="rId11" Type="http://schemas.openxmlformats.org/officeDocument/2006/relationships/slideMaster" Target="../slideMasters/slideMaster3.xml"/><Relationship Id="rId5" Type="http://schemas.openxmlformats.org/officeDocument/2006/relationships/tags" Target="../tags/tag40.xml"/><Relationship Id="rId10" Type="http://schemas.openxmlformats.org/officeDocument/2006/relationships/tags" Target="../tags/tag45.xml"/><Relationship Id="rId4" Type="http://schemas.openxmlformats.org/officeDocument/2006/relationships/tags" Target="../tags/tag39.xml"/><Relationship Id="rId9" Type="http://schemas.openxmlformats.org/officeDocument/2006/relationships/tags" Target="../tags/tag44.xml"/></Relationships>
</file>

<file path=ppt/slideLayouts/_rels/slideLayout23.xml.rels><?xml version="1.0" encoding="UTF-8" standalone="yes"?>
<Relationships xmlns="http://schemas.openxmlformats.org/package/2006/relationships"><Relationship Id="rId8" Type="http://schemas.openxmlformats.org/officeDocument/2006/relationships/tags" Target="../tags/tag52.xml"/><Relationship Id="rId3" Type="http://schemas.openxmlformats.org/officeDocument/2006/relationships/tags" Target="../tags/tag47.xml"/><Relationship Id="rId7" Type="http://schemas.openxmlformats.org/officeDocument/2006/relationships/tags" Target="../tags/tag51.xml"/><Relationship Id="rId2" Type="http://schemas.openxmlformats.org/officeDocument/2006/relationships/tags" Target="../tags/tag46.xml"/><Relationship Id="rId1" Type="http://schemas.openxmlformats.org/officeDocument/2006/relationships/vmlDrawing" Target="../drawings/vmlDrawing5.vml"/><Relationship Id="rId6" Type="http://schemas.openxmlformats.org/officeDocument/2006/relationships/tags" Target="../tags/tag50.xml"/><Relationship Id="rId11" Type="http://schemas.openxmlformats.org/officeDocument/2006/relationships/image" Target="../media/image8.emf"/><Relationship Id="rId5" Type="http://schemas.openxmlformats.org/officeDocument/2006/relationships/tags" Target="../tags/tag49.xml"/><Relationship Id="rId10" Type="http://schemas.openxmlformats.org/officeDocument/2006/relationships/oleObject" Target="../embeddings/oleObject5.bin"/><Relationship Id="rId4" Type="http://schemas.openxmlformats.org/officeDocument/2006/relationships/tags" Target="../tags/tag48.xml"/><Relationship Id="rId9"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8" Type="http://schemas.openxmlformats.org/officeDocument/2006/relationships/tags" Target="../tags/tag59.xml"/><Relationship Id="rId3" Type="http://schemas.openxmlformats.org/officeDocument/2006/relationships/tags" Target="../tags/tag54.xml"/><Relationship Id="rId7" Type="http://schemas.openxmlformats.org/officeDocument/2006/relationships/tags" Target="../tags/tag58.xml"/><Relationship Id="rId2" Type="http://schemas.openxmlformats.org/officeDocument/2006/relationships/tags" Target="../tags/tag53.xml"/><Relationship Id="rId1" Type="http://schemas.openxmlformats.org/officeDocument/2006/relationships/vmlDrawing" Target="../drawings/vmlDrawing6.vml"/><Relationship Id="rId6" Type="http://schemas.openxmlformats.org/officeDocument/2006/relationships/tags" Target="../tags/tag57.xml"/><Relationship Id="rId11" Type="http://schemas.openxmlformats.org/officeDocument/2006/relationships/image" Target="../media/image8.emf"/><Relationship Id="rId5" Type="http://schemas.openxmlformats.org/officeDocument/2006/relationships/tags" Target="../tags/tag56.xml"/><Relationship Id="rId10" Type="http://schemas.openxmlformats.org/officeDocument/2006/relationships/oleObject" Target="../embeddings/oleObject6.bin"/><Relationship Id="rId4" Type="http://schemas.openxmlformats.org/officeDocument/2006/relationships/tags" Target="../tags/tag55.xml"/><Relationship Id="rId9"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8" Type="http://schemas.openxmlformats.org/officeDocument/2006/relationships/tags" Target="../tags/tag66.xml"/><Relationship Id="rId3" Type="http://schemas.openxmlformats.org/officeDocument/2006/relationships/tags" Target="../tags/tag61.xml"/><Relationship Id="rId7" Type="http://schemas.openxmlformats.org/officeDocument/2006/relationships/tags" Target="../tags/tag65.xml"/><Relationship Id="rId2" Type="http://schemas.openxmlformats.org/officeDocument/2006/relationships/tags" Target="../tags/tag60.xml"/><Relationship Id="rId1" Type="http://schemas.openxmlformats.org/officeDocument/2006/relationships/vmlDrawing" Target="../drawings/vmlDrawing7.vml"/><Relationship Id="rId6" Type="http://schemas.openxmlformats.org/officeDocument/2006/relationships/tags" Target="../tags/tag64.xml"/><Relationship Id="rId11" Type="http://schemas.openxmlformats.org/officeDocument/2006/relationships/image" Target="../media/image8.emf"/><Relationship Id="rId5" Type="http://schemas.openxmlformats.org/officeDocument/2006/relationships/tags" Target="../tags/tag63.xml"/><Relationship Id="rId10" Type="http://schemas.openxmlformats.org/officeDocument/2006/relationships/oleObject" Target="../embeddings/oleObject7.bin"/><Relationship Id="rId4" Type="http://schemas.openxmlformats.org/officeDocument/2006/relationships/tags" Target="../tags/tag62.xml"/><Relationship Id="rId9"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8" Type="http://schemas.openxmlformats.org/officeDocument/2006/relationships/tags" Target="../tags/tag73.xml"/><Relationship Id="rId3" Type="http://schemas.openxmlformats.org/officeDocument/2006/relationships/tags" Target="../tags/tag68.xml"/><Relationship Id="rId7" Type="http://schemas.openxmlformats.org/officeDocument/2006/relationships/tags" Target="../tags/tag72.xml"/><Relationship Id="rId12" Type="http://schemas.openxmlformats.org/officeDocument/2006/relationships/image" Target="../media/image8.emf"/><Relationship Id="rId2" Type="http://schemas.openxmlformats.org/officeDocument/2006/relationships/tags" Target="../tags/tag67.xml"/><Relationship Id="rId1" Type="http://schemas.openxmlformats.org/officeDocument/2006/relationships/vmlDrawing" Target="../drawings/vmlDrawing8.vml"/><Relationship Id="rId6" Type="http://schemas.openxmlformats.org/officeDocument/2006/relationships/tags" Target="../tags/tag71.xml"/><Relationship Id="rId11" Type="http://schemas.openxmlformats.org/officeDocument/2006/relationships/oleObject" Target="../embeddings/oleObject8.bin"/><Relationship Id="rId5" Type="http://schemas.openxmlformats.org/officeDocument/2006/relationships/tags" Target="../tags/tag70.xml"/><Relationship Id="rId10" Type="http://schemas.openxmlformats.org/officeDocument/2006/relationships/slideMaster" Target="../slideMasters/slideMaster3.xml"/><Relationship Id="rId4" Type="http://schemas.openxmlformats.org/officeDocument/2006/relationships/tags" Target="../tags/tag69.xml"/><Relationship Id="rId9" Type="http://schemas.openxmlformats.org/officeDocument/2006/relationships/tags" Target="../tags/tag74.xml"/></Relationships>
</file>

<file path=ppt/slideLayouts/_rels/slideLayout27.xml.rels><?xml version="1.0" encoding="UTF-8" standalone="yes"?>
<Relationships xmlns="http://schemas.openxmlformats.org/package/2006/relationships"><Relationship Id="rId8" Type="http://schemas.openxmlformats.org/officeDocument/2006/relationships/tags" Target="../tags/tag81.xml"/><Relationship Id="rId13" Type="http://schemas.openxmlformats.org/officeDocument/2006/relationships/image" Target="../media/image9.emf"/><Relationship Id="rId3" Type="http://schemas.openxmlformats.org/officeDocument/2006/relationships/tags" Target="../tags/tag76.xml"/><Relationship Id="rId7" Type="http://schemas.openxmlformats.org/officeDocument/2006/relationships/tags" Target="../tags/tag80.xml"/><Relationship Id="rId12" Type="http://schemas.openxmlformats.org/officeDocument/2006/relationships/oleObject" Target="../embeddings/oleObject9.bin"/><Relationship Id="rId2" Type="http://schemas.openxmlformats.org/officeDocument/2006/relationships/tags" Target="../tags/tag75.xml"/><Relationship Id="rId1" Type="http://schemas.openxmlformats.org/officeDocument/2006/relationships/vmlDrawing" Target="../drawings/vmlDrawing9.vml"/><Relationship Id="rId6" Type="http://schemas.openxmlformats.org/officeDocument/2006/relationships/tags" Target="../tags/tag79.xml"/><Relationship Id="rId11" Type="http://schemas.openxmlformats.org/officeDocument/2006/relationships/slideMaster" Target="../slideMasters/slideMaster3.xml"/><Relationship Id="rId5" Type="http://schemas.openxmlformats.org/officeDocument/2006/relationships/tags" Target="../tags/tag78.xml"/><Relationship Id="rId10" Type="http://schemas.openxmlformats.org/officeDocument/2006/relationships/tags" Target="../tags/tag83.xml"/><Relationship Id="rId4" Type="http://schemas.openxmlformats.org/officeDocument/2006/relationships/tags" Target="../tags/tag77.xml"/><Relationship Id="rId9" Type="http://schemas.openxmlformats.org/officeDocument/2006/relationships/tags" Target="../tags/tag82.xml"/></Relationships>
</file>

<file path=ppt/slideLayouts/_rels/slideLayout28.xml.rels><?xml version="1.0" encoding="UTF-8" standalone="yes"?>
<Relationships xmlns="http://schemas.openxmlformats.org/package/2006/relationships"><Relationship Id="rId8" Type="http://schemas.openxmlformats.org/officeDocument/2006/relationships/tags" Target="../tags/tag90.xml"/><Relationship Id="rId13" Type="http://schemas.openxmlformats.org/officeDocument/2006/relationships/image" Target="../media/image9.emf"/><Relationship Id="rId3" Type="http://schemas.openxmlformats.org/officeDocument/2006/relationships/tags" Target="../tags/tag85.xml"/><Relationship Id="rId7" Type="http://schemas.openxmlformats.org/officeDocument/2006/relationships/tags" Target="../tags/tag89.xml"/><Relationship Id="rId12" Type="http://schemas.openxmlformats.org/officeDocument/2006/relationships/oleObject" Target="../embeddings/oleObject10.bin"/><Relationship Id="rId2" Type="http://schemas.openxmlformats.org/officeDocument/2006/relationships/tags" Target="../tags/tag84.xml"/><Relationship Id="rId1" Type="http://schemas.openxmlformats.org/officeDocument/2006/relationships/vmlDrawing" Target="../drawings/vmlDrawing10.vml"/><Relationship Id="rId6" Type="http://schemas.openxmlformats.org/officeDocument/2006/relationships/tags" Target="../tags/tag88.xml"/><Relationship Id="rId11" Type="http://schemas.openxmlformats.org/officeDocument/2006/relationships/slideMaster" Target="../slideMasters/slideMaster3.xml"/><Relationship Id="rId5" Type="http://schemas.openxmlformats.org/officeDocument/2006/relationships/tags" Target="../tags/tag87.xml"/><Relationship Id="rId10" Type="http://schemas.openxmlformats.org/officeDocument/2006/relationships/tags" Target="../tags/tag92.xml"/><Relationship Id="rId4" Type="http://schemas.openxmlformats.org/officeDocument/2006/relationships/tags" Target="../tags/tag86.xml"/><Relationship Id="rId9" Type="http://schemas.openxmlformats.org/officeDocument/2006/relationships/tags" Target="../tags/tag91.xml"/></Relationships>
</file>

<file path=ppt/slideLayouts/_rels/slideLayout29.xml.rels><?xml version="1.0" encoding="UTF-8" standalone="yes"?>
<Relationships xmlns="http://schemas.openxmlformats.org/package/2006/relationships"><Relationship Id="rId8" Type="http://schemas.openxmlformats.org/officeDocument/2006/relationships/tags" Target="../tags/tag99.xml"/><Relationship Id="rId13" Type="http://schemas.openxmlformats.org/officeDocument/2006/relationships/image" Target="../media/image8.emf"/><Relationship Id="rId3" Type="http://schemas.openxmlformats.org/officeDocument/2006/relationships/tags" Target="../tags/tag94.xml"/><Relationship Id="rId7" Type="http://schemas.openxmlformats.org/officeDocument/2006/relationships/tags" Target="../tags/tag98.xml"/><Relationship Id="rId12" Type="http://schemas.openxmlformats.org/officeDocument/2006/relationships/oleObject" Target="../embeddings/oleObject11.bin"/><Relationship Id="rId2" Type="http://schemas.openxmlformats.org/officeDocument/2006/relationships/tags" Target="../tags/tag93.xml"/><Relationship Id="rId1" Type="http://schemas.openxmlformats.org/officeDocument/2006/relationships/vmlDrawing" Target="../drawings/vmlDrawing11.vml"/><Relationship Id="rId6" Type="http://schemas.openxmlformats.org/officeDocument/2006/relationships/tags" Target="../tags/tag97.xml"/><Relationship Id="rId11" Type="http://schemas.openxmlformats.org/officeDocument/2006/relationships/slideMaster" Target="../slideMasters/slideMaster3.xml"/><Relationship Id="rId5" Type="http://schemas.openxmlformats.org/officeDocument/2006/relationships/tags" Target="../tags/tag96.xml"/><Relationship Id="rId10" Type="http://schemas.openxmlformats.org/officeDocument/2006/relationships/tags" Target="../tags/tag101.xml"/><Relationship Id="rId4" Type="http://schemas.openxmlformats.org/officeDocument/2006/relationships/tags" Target="../tags/tag95.xml"/><Relationship Id="rId9" Type="http://schemas.openxmlformats.org/officeDocument/2006/relationships/tags" Target="../tags/tag100.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8" Type="http://schemas.openxmlformats.org/officeDocument/2006/relationships/tags" Target="../tags/tag108.xml"/><Relationship Id="rId13" Type="http://schemas.openxmlformats.org/officeDocument/2006/relationships/image" Target="../media/image8.emf"/><Relationship Id="rId3" Type="http://schemas.openxmlformats.org/officeDocument/2006/relationships/tags" Target="../tags/tag103.xml"/><Relationship Id="rId7" Type="http://schemas.openxmlformats.org/officeDocument/2006/relationships/tags" Target="../tags/tag107.xml"/><Relationship Id="rId12" Type="http://schemas.openxmlformats.org/officeDocument/2006/relationships/oleObject" Target="../embeddings/oleObject12.bin"/><Relationship Id="rId2" Type="http://schemas.openxmlformats.org/officeDocument/2006/relationships/tags" Target="../tags/tag102.xml"/><Relationship Id="rId1" Type="http://schemas.openxmlformats.org/officeDocument/2006/relationships/vmlDrawing" Target="../drawings/vmlDrawing12.vml"/><Relationship Id="rId6" Type="http://schemas.openxmlformats.org/officeDocument/2006/relationships/tags" Target="../tags/tag106.xml"/><Relationship Id="rId11" Type="http://schemas.openxmlformats.org/officeDocument/2006/relationships/slideMaster" Target="../slideMasters/slideMaster3.xml"/><Relationship Id="rId5" Type="http://schemas.openxmlformats.org/officeDocument/2006/relationships/tags" Target="../tags/tag105.xml"/><Relationship Id="rId10" Type="http://schemas.openxmlformats.org/officeDocument/2006/relationships/tags" Target="../tags/tag110.xml"/><Relationship Id="rId4" Type="http://schemas.openxmlformats.org/officeDocument/2006/relationships/tags" Target="../tags/tag104.xml"/><Relationship Id="rId9" Type="http://schemas.openxmlformats.org/officeDocument/2006/relationships/tags" Target="../tags/tag109.xml"/></Relationships>
</file>

<file path=ppt/slideLayouts/_rels/slideLayout31.xml.rels><?xml version="1.0" encoding="UTF-8" standalone="yes"?>
<Relationships xmlns="http://schemas.openxmlformats.org/package/2006/relationships"><Relationship Id="rId8" Type="http://schemas.openxmlformats.org/officeDocument/2006/relationships/tags" Target="../tags/tag117.xml"/><Relationship Id="rId13" Type="http://schemas.openxmlformats.org/officeDocument/2006/relationships/image" Target="../media/image9.emf"/><Relationship Id="rId3" Type="http://schemas.openxmlformats.org/officeDocument/2006/relationships/tags" Target="../tags/tag112.xml"/><Relationship Id="rId7" Type="http://schemas.openxmlformats.org/officeDocument/2006/relationships/tags" Target="../tags/tag116.xml"/><Relationship Id="rId12" Type="http://schemas.openxmlformats.org/officeDocument/2006/relationships/oleObject" Target="../embeddings/oleObject13.bin"/><Relationship Id="rId2" Type="http://schemas.openxmlformats.org/officeDocument/2006/relationships/tags" Target="../tags/tag111.xml"/><Relationship Id="rId1" Type="http://schemas.openxmlformats.org/officeDocument/2006/relationships/vmlDrawing" Target="../drawings/vmlDrawing13.vml"/><Relationship Id="rId6" Type="http://schemas.openxmlformats.org/officeDocument/2006/relationships/tags" Target="../tags/tag115.xml"/><Relationship Id="rId11" Type="http://schemas.openxmlformats.org/officeDocument/2006/relationships/slideMaster" Target="../slideMasters/slideMaster3.xml"/><Relationship Id="rId5" Type="http://schemas.openxmlformats.org/officeDocument/2006/relationships/tags" Target="../tags/tag114.xml"/><Relationship Id="rId10" Type="http://schemas.openxmlformats.org/officeDocument/2006/relationships/tags" Target="../tags/tag119.xml"/><Relationship Id="rId4" Type="http://schemas.openxmlformats.org/officeDocument/2006/relationships/tags" Target="../tags/tag113.xml"/><Relationship Id="rId9" Type="http://schemas.openxmlformats.org/officeDocument/2006/relationships/tags" Target="../tags/tag118.xml"/></Relationships>
</file>

<file path=ppt/slideLayouts/_rels/slideLayout32.xml.rels><?xml version="1.0" encoding="UTF-8" standalone="yes"?>
<Relationships xmlns="http://schemas.openxmlformats.org/package/2006/relationships"><Relationship Id="rId8" Type="http://schemas.openxmlformats.org/officeDocument/2006/relationships/tags" Target="../tags/tag126.xml"/><Relationship Id="rId3" Type="http://schemas.openxmlformats.org/officeDocument/2006/relationships/tags" Target="../tags/tag121.xml"/><Relationship Id="rId7" Type="http://schemas.openxmlformats.org/officeDocument/2006/relationships/tags" Target="../tags/tag125.xml"/><Relationship Id="rId2" Type="http://schemas.openxmlformats.org/officeDocument/2006/relationships/tags" Target="../tags/tag120.xml"/><Relationship Id="rId1" Type="http://schemas.openxmlformats.org/officeDocument/2006/relationships/vmlDrawing" Target="../drawings/vmlDrawing14.vml"/><Relationship Id="rId6" Type="http://schemas.openxmlformats.org/officeDocument/2006/relationships/tags" Target="../tags/tag124.xml"/><Relationship Id="rId11" Type="http://schemas.openxmlformats.org/officeDocument/2006/relationships/image" Target="../media/image7.emf"/><Relationship Id="rId5" Type="http://schemas.openxmlformats.org/officeDocument/2006/relationships/tags" Target="../tags/tag123.xml"/><Relationship Id="rId10" Type="http://schemas.openxmlformats.org/officeDocument/2006/relationships/oleObject" Target="../embeddings/oleObject14.bin"/><Relationship Id="rId4" Type="http://schemas.openxmlformats.org/officeDocument/2006/relationships/tags" Target="../tags/tag122.xml"/><Relationship Id="rId9"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8" Type="http://schemas.openxmlformats.org/officeDocument/2006/relationships/oleObject" Target="../embeddings/oleObject15.bin"/><Relationship Id="rId3" Type="http://schemas.openxmlformats.org/officeDocument/2006/relationships/tags" Target="../tags/tag128.xml"/><Relationship Id="rId7" Type="http://schemas.openxmlformats.org/officeDocument/2006/relationships/slideMaster" Target="../slideMasters/slideMaster3.xml"/><Relationship Id="rId2" Type="http://schemas.openxmlformats.org/officeDocument/2006/relationships/tags" Target="../tags/tag127.xml"/><Relationship Id="rId1" Type="http://schemas.openxmlformats.org/officeDocument/2006/relationships/vmlDrawing" Target="../drawings/vmlDrawing15.vml"/><Relationship Id="rId6" Type="http://schemas.openxmlformats.org/officeDocument/2006/relationships/tags" Target="../tags/tag131.xml"/><Relationship Id="rId5" Type="http://schemas.openxmlformats.org/officeDocument/2006/relationships/tags" Target="../tags/tag130.xml"/><Relationship Id="rId4" Type="http://schemas.openxmlformats.org/officeDocument/2006/relationships/tags" Target="../tags/tag129.xml"/><Relationship Id="rId9" Type="http://schemas.openxmlformats.org/officeDocument/2006/relationships/image" Target="../media/image8.emf"/></Relationships>
</file>

<file path=ppt/slideLayouts/_rels/slideLayout34.xml.rels><?xml version="1.0" encoding="UTF-8" standalone="yes"?>
<Relationships xmlns="http://schemas.openxmlformats.org/package/2006/relationships"><Relationship Id="rId3" Type="http://schemas.openxmlformats.org/officeDocument/2006/relationships/tags" Target="../tags/tag133.xml"/><Relationship Id="rId7" Type="http://schemas.openxmlformats.org/officeDocument/2006/relationships/image" Target="../media/image8.emf"/><Relationship Id="rId2" Type="http://schemas.openxmlformats.org/officeDocument/2006/relationships/tags" Target="../tags/tag132.xml"/><Relationship Id="rId1" Type="http://schemas.openxmlformats.org/officeDocument/2006/relationships/vmlDrawing" Target="../drawings/vmlDrawing16.vml"/><Relationship Id="rId6" Type="http://schemas.openxmlformats.org/officeDocument/2006/relationships/oleObject" Target="../embeddings/oleObject16.bin"/><Relationship Id="rId5" Type="http://schemas.openxmlformats.org/officeDocument/2006/relationships/slideMaster" Target="../slideMasters/slideMaster3.xml"/><Relationship Id="rId4" Type="http://schemas.openxmlformats.org/officeDocument/2006/relationships/tags" Target="../tags/tag13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r Thank You Slide : 150th Logo">
    <p:bg>
      <p:bgPr>
        <a:solidFill>
          <a:srgbClr val="4376BB"/>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xmlns="" id="{4CC38585-9175-5F41-B983-E626A8B41D81}"/>
              </a:ext>
            </a:extLst>
          </p:cNvPr>
          <p:cNvSpPr/>
          <p:nvPr userDrawn="1"/>
        </p:nvSpPr>
        <p:spPr>
          <a:xfrm>
            <a:off x="0" y="5"/>
            <a:ext cx="12192000" cy="977549"/>
          </a:xfrm>
          <a:prstGeom prst="rect">
            <a:avLst/>
          </a:prstGeom>
          <a:solidFill>
            <a:srgbClr val="01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Arrow 17">
            <a:extLst>
              <a:ext uri="{FF2B5EF4-FFF2-40B4-BE49-F238E27FC236}">
                <a16:creationId xmlns:a16="http://schemas.microsoft.com/office/drawing/2014/main" xmlns="" id="{046DACA1-5854-FE4E-B523-7C1C85892163}"/>
              </a:ext>
            </a:extLst>
          </p:cNvPr>
          <p:cNvSpPr/>
          <p:nvPr userDrawn="1"/>
        </p:nvSpPr>
        <p:spPr>
          <a:xfrm>
            <a:off x="-1707848" y="791683"/>
            <a:ext cx="193647" cy="168613"/>
          </a:xfrm>
          <a:prstGeom prst="rightArrow">
            <a:avLst/>
          </a:prstGeom>
          <a:solidFill>
            <a:sysClr val="windowText" lastClr="0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0" name="TextBox 19">
            <a:extLst>
              <a:ext uri="{FF2B5EF4-FFF2-40B4-BE49-F238E27FC236}">
                <a16:creationId xmlns:a16="http://schemas.microsoft.com/office/drawing/2014/main" xmlns="" id="{A57BF16A-46A2-2C4D-B679-429BA6325698}"/>
              </a:ext>
            </a:extLst>
          </p:cNvPr>
          <p:cNvSpPr txBox="1"/>
          <p:nvPr userDrawn="1"/>
        </p:nvSpPr>
        <p:spPr>
          <a:xfrm>
            <a:off x="1768634" y="173767"/>
            <a:ext cx="10423375" cy="646331"/>
          </a:xfrm>
          <a:prstGeom prst="rect">
            <a:avLst/>
          </a:prstGeom>
          <a:no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w="12700">
                  <a:solidFill>
                    <a:schemeClr val="tx1"/>
                  </a:solidFill>
                  <a:prstDash val="solid"/>
                </a:ln>
                <a:solidFill>
                  <a:srgbClr val="FFFFFF"/>
                </a:solidFill>
                <a:effectLst/>
                <a:uLnTx/>
                <a:uFillTx/>
              </a:rPr>
              <a:t>  Massachusetts Department of Public Health</a:t>
            </a:r>
          </a:p>
        </p:txBody>
      </p:sp>
      <p:pic>
        <p:nvPicPr>
          <p:cNvPr id="26" name="Picture 25">
            <a:extLst>
              <a:ext uri="{FF2B5EF4-FFF2-40B4-BE49-F238E27FC236}">
                <a16:creationId xmlns:a16="http://schemas.microsoft.com/office/drawing/2014/main" xmlns="" id="{B9E6C06E-03B8-7949-8144-A02BF1F0C7F8}"/>
              </a:ext>
            </a:extLst>
          </p:cNvPr>
          <p:cNvPicPr>
            <a:picLocks noChangeAspect="1"/>
          </p:cNvPicPr>
          <p:nvPr userDrawn="1"/>
        </p:nvPicPr>
        <p:blipFill>
          <a:blip r:embed="rId2"/>
          <a:stretch>
            <a:fillRect/>
          </a:stretch>
        </p:blipFill>
        <p:spPr>
          <a:xfrm>
            <a:off x="703521" y="15"/>
            <a:ext cx="1185447" cy="2487495"/>
          </a:xfrm>
          <a:prstGeom prst="rect">
            <a:avLst/>
          </a:prstGeom>
          <a:solidFill>
            <a:schemeClr val="bg1"/>
          </a:solidFill>
        </p:spPr>
      </p:pic>
    </p:spTree>
    <p:extLst>
      <p:ext uri="{BB962C8B-B14F-4D97-AF65-F5344CB8AC3E}">
        <p14:creationId xmlns:p14="http://schemas.microsoft.com/office/powerpoint/2010/main" val="4764208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95B8B53-90FF-4B4A-8E39-998C0E1563F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3898DCD7-FE2E-4ED5-91E3-FCACD0BA219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FF7FDC17-09CF-4151-9D91-24370668154E}"/>
              </a:ext>
            </a:extLst>
          </p:cNvPr>
          <p:cNvSpPr>
            <a:spLocks noGrp="1"/>
          </p:cNvSpPr>
          <p:nvPr>
            <p:ph type="dt" sz="half" idx="10"/>
          </p:nvPr>
        </p:nvSpPr>
        <p:spPr/>
        <p:txBody>
          <a:bodyPr/>
          <a:lstStyle/>
          <a:p>
            <a:fld id="{3687C15E-ECE1-4EE5-BF79-E8136BD6249D}" type="datetimeFigureOut">
              <a:rPr lang="en-US" smtClean="0"/>
              <a:t>1/26/2022</a:t>
            </a:fld>
            <a:endParaRPr lang="en-US"/>
          </a:p>
        </p:txBody>
      </p:sp>
      <p:sp>
        <p:nvSpPr>
          <p:cNvPr id="5" name="Footer Placeholder 4">
            <a:extLst>
              <a:ext uri="{FF2B5EF4-FFF2-40B4-BE49-F238E27FC236}">
                <a16:creationId xmlns:a16="http://schemas.microsoft.com/office/drawing/2014/main" xmlns="" id="{81E33274-C746-4730-B550-5ABDCA9323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E23B407E-36DF-4E17-9DE8-1A9557FAD9FC}"/>
              </a:ext>
            </a:extLst>
          </p:cNvPr>
          <p:cNvSpPr>
            <a:spLocks noGrp="1"/>
          </p:cNvSpPr>
          <p:nvPr>
            <p:ph type="sldNum" sz="quarter" idx="12"/>
          </p:nvPr>
        </p:nvSpPr>
        <p:spPr/>
        <p:txBody>
          <a:bodyPr/>
          <a:lstStyle/>
          <a:p>
            <a:fld id="{9917FF46-D652-4521-999E-0D1F40D8CABC}" type="slidenum">
              <a:rPr lang="en-US" smtClean="0"/>
              <a:t>‹#›</a:t>
            </a:fld>
            <a:endParaRPr lang="en-US"/>
          </a:p>
        </p:txBody>
      </p:sp>
    </p:spTree>
    <p:extLst>
      <p:ext uri="{BB962C8B-B14F-4D97-AF65-F5344CB8AC3E}">
        <p14:creationId xmlns:p14="http://schemas.microsoft.com/office/powerpoint/2010/main" val="25609762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CD00E4E-288D-4844-BD96-1CB09ACB6A3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1289D781-AD92-424A-89CA-AE7512FD8F8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C9E8A40A-BCF2-45E9-ABE8-52F81B2D6D1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58E643A1-836C-4217-A9CC-92209A328BCF}"/>
              </a:ext>
            </a:extLst>
          </p:cNvPr>
          <p:cNvSpPr>
            <a:spLocks noGrp="1"/>
          </p:cNvSpPr>
          <p:nvPr>
            <p:ph type="dt" sz="half" idx="10"/>
          </p:nvPr>
        </p:nvSpPr>
        <p:spPr/>
        <p:txBody>
          <a:bodyPr/>
          <a:lstStyle/>
          <a:p>
            <a:fld id="{3687C15E-ECE1-4EE5-BF79-E8136BD6249D}" type="datetimeFigureOut">
              <a:rPr lang="en-US" smtClean="0"/>
              <a:t>1/26/2022</a:t>
            </a:fld>
            <a:endParaRPr lang="en-US"/>
          </a:p>
        </p:txBody>
      </p:sp>
      <p:sp>
        <p:nvSpPr>
          <p:cNvPr id="6" name="Footer Placeholder 5">
            <a:extLst>
              <a:ext uri="{FF2B5EF4-FFF2-40B4-BE49-F238E27FC236}">
                <a16:creationId xmlns:a16="http://schemas.microsoft.com/office/drawing/2014/main" xmlns="" id="{4A321261-AC99-4E20-84F9-63B0CBB01B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0865C488-2E7E-4366-966A-2E9747808E36}"/>
              </a:ext>
            </a:extLst>
          </p:cNvPr>
          <p:cNvSpPr>
            <a:spLocks noGrp="1"/>
          </p:cNvSpPr>
          <p:nvPr>
            <p:ph type="sldNum" sz="quarter" idx="12"/>
          </p:nvPr>
        </p:nvSpPr>
        <p:spPr/>
        <p:txBody>
          <a:bodyPr/>
          <a:lstStyle/>
          <a:p>
            <a:fld id="{9917FF46-D652-4521-999E-0D1F40D8CABC}" type="slidenum">
              <a:rPr lang="en-US" smtClean="0"/>
              <a:t>‹#›</a:t>
            </a:fld>
            <a:endParaRPr lang="en-US"/>
          </a:p>
        </p:txBody>
      </p:sp>
    </p:spTree>
    <p:extLst>
      <p:ext uri="{BB962C8B-B14F-4D97-AF65-F5344CB8AC3E}">
        <p14:creationId xmlns:p14="http://schemas.microsoft.com/office/powerpoint/2010/main" val="30851083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221EFD3-1EF5-467C-9F9A-F992F96139F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B449032D-29D7-4055-A58D-32C818DD355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062F5B48-B437-4764-8A20-C06E433B359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A0C23693-01E2-4A43-B18A-708C72CBCD0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415201AE-B22B-4125-9B7A-9D75D47FA5D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BCCD42B9-52C6-4FFE-AEEB-A6A7FE0B80A5}"/>
              </a:ext>
            </a:extLst>
          </p:cNvPr>
          <p:cNvSpPr>
            <a:spLocks noGrp="1"/>
          </p:cNvSpPr>
          <p:nvPr>
            <p:ph type="dt" sz="half" idx="10"/>
          </p:nvPr>
        </p:nvSpPr>
        <p:spPr/>
        <p:txBody>
          <a:bodyPr/>
          <a:lstStyle/>
          <a:p>
            <a:fld id="{3687C15E-ECE1-4EE5-BF79-E8136BD6249D}" type="datetimeFigureOut">
              <a:rPr lang="en-US" smtClean="0"/>
              <a:t>1/26/2022</a:t>
            </a:fld>
            <a:endParaRPr lang="en-US"/>
          </a:p>
        </p:txBody>
      </p:sp>
      <p:sp>
        <p:nvSpPr>
          <p:cNvPr id="8" name="Footer Placeholder 7">
            <a:extLst>
              <a:ext uri="{FF2B5EF4-FFF2-40B4-BE49-F238E27FC236}">
                <a16:creationId xmlns:a16="http://schemas.microsoft.com/office/drawing/2014/main" xmlns="" id="{BF943F02-4FAB-4B2E-B1D2-5B657AD1990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D3E52434-DD28-4162-81DD-6EA67C19A324}"/>
              </a:ext>
            </a:extLst>
          </p:cNvPr>
          <p:cNvSpPr>
            <a:spLocks noGrp="1"/>
          </p:cNvSpPr>
          <p:nvPr>
            <p:ph type="sldNum" sz="quarter" idx="12"/>
          </p:nvPr>
        </p:nvSpPr>
        <p:spPr/>
        <p:txBody>
          <a:bodyPr/>
          <a:lstStyle/>
          <a:p>
            <a:fld id="{9917FF46-D652-4521-999E-0D1F40D8CABC}" type="slidenum">
              <a:rPr lang="en-US" smtClean="0"/>
              <a:t>‹#›</a:t>
            </a:fld>
            <a:endParaRPr lang="en-US"/>
          </a:p>
        </p:txBody>
      </p:sp>
    </p:spTree>
    <p:extLst>
      <p:ext uri="{BB962C8B-B14F-4D97-AF65-F5344CB8AC3E}">
        <p14:creationId xmlns:p14="http://schemas.microsoft.com/office/powerpoint/2010/main" val="16701231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1B3BF78-FBCC-45C7-B31D-E4F3C07C794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69B67FBE-FC23-4D8D-AC8F-998044EED5CF}"/>
              </a:ext>
            </a:extLst>
          </p:cNvPr>
          <p:cNvSpPr>
            <a:spLocks noGrp="1"/>
          </p:cNvSpPr>
          <p:nvPr>
            <p:ph type="dt" sz="half" idx="10"/>
          </p:nvPr>
        </p:nvSpPr>
        <p:spPr/>
        <p:txBody>
          <a:bodyPr/>
          <a:lstStyle/>
          <a:p>
            <a:fld id="{3687C15E-ECE1-4EE5-BF79-E8136BD6249D}" type="datetimeFigureOut">
              <a:rPr lang="en-US" smtClean="0"/>
              <a:t>1/26/2022</a:t>
            </a:fld>
            <a:endParaRPr lang="en-US"/>
          </a:p>
        </p:txBody>
      </p:sp>
      <p:sp>
        <p:nvSpPr>
          <p:cNvPr id="4" name="Footer Placeholder 3">
            <a:extLst>
              <a:ext uri="{FF2B5EF4-FFF2-40B4-BE49-F238E27FC236}">
                <a16:creationId xmlns:a16="http://schemas.microsoft.com/office/drawing/2014/main" xmlns="" id="{9F6FBE9F-CC87-4F2D-AFB2-A783706E60A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3061D058-1BD7-4174-AA50-5FFF83D130A3}"/>
              </a:ext>
            </a:extLst>
          </p:cNvPr>
          <p:cNvSpPr>
            <a:spLocks noGrp="1"/>
          </p:cNvSpPr>
          <p:nvPr>
            <p:ph type="sldNum" sz="quarter" idx="12"/>
          </p:nvPr>
        </p:nvSpPr>
        <p:spPr/>
        <p:txBody>
          <a:bodyPr/>
          <a:lstStyle/>
          <a:p>
            <a:fld id="{9917FF46-D652-4521-999E-0D1F40D8CABC}" type="slidenum">
              <a:rPr lang="en-US" smtClean="0"/>
              <a:t>‹#›</a:t>
            </a:fld>
            <a:endParaRPr lang="en-US"/>
          </a:p>
        </p:txBody>
      </p:sp>
    </p:spTree>
    <p:extLst>
      <p:ext uri="{BB962C8B-B14F-4D97-AF65-F5344CB8AC3E}">
        <p14:creationId xmlns:p14="http://schemas.microsoft.com/office/powerpoint/2010/main" val="26236290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F24542A7-C082-4CFA-AA73-33681F1CE869}"/>
              </a:ext>
            </a:extLst>
          </p:cNvPr>
          <p:cNvSpPr>
            <a:spLocks noGrp="1"/>
          </p:cNvSpPr>
          <p:nvPr>
            <p:ph type="dt" sz="half" idx="10"/>
          </p:nvPr>
        </p:nvSpPr>
        <p:spPr/>
        <p:txBody>
          <a:bodyPr/>
          <a:lstStyle/>
          <a:p>
            <a:fld id="{3687C15E-ECE1-4EE5-BF79-E8136BD6249D}" type="datetimeFigureOut">
              <a:rPr lang="en-US" smtClean="0"/>
              <a:t>1/26/2022</a:t>
            </a:fld>
            <a:endParaRPr lang="en-US"/>
          </a:p>
        </p:txBody>
      </p:sp>
      <p:sp>
        <p:nvSpPr>
          <p:cNvPr id="3" name="Footer Placeholder 2">
            <a:extLst>
              <a:ext uri="{FF2B5EF4-FFF2-40B4-BE49-F238E27FC236}">
                <a16:creationId xmlns:a16="http://schemas.microsoft.com/office/drawing/2014/main" xmlns="" id="{BD9DB6BD-DBA1-4A80-907B-D03CAEEF59E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71CBF653-3E4E-4CF4-B628-394E9B463E24}"/>
              </a:ext>
            </a:extLst>
          </p:cNvPr>
          <p:cNvSpPr>
            <a:spLocks noGrp="1"/>
          </p:cNvSpPr>
          <p:nvPr>
            <p:ph type="sldNum" sz="quarter" idx="12"/>
          </p:nvPr>
        </p:nvSpPr>
        <p:spPr/>
        <p:txBody>
          <a:bodyPr/>
          <a:lstStyle/>
          <a:p>
            <a:fld id="{9917FF46-D652-4521-999E-0D1F40D8CABC}" type="slidenum">
              <a:rPr lang="en-US" smtClean="0"/>
              <a:t>‹#›</a:t>
            </a:fld>
            <a:endParaRPr lang="en-US"/>
          </a:p>
        </p:txBody>
      </p:sp>
    </p:spTree>
    <p:extLst>
      <p:ext uri="{BB962C8B-B14F-4D97-AF65-F5344CB8AC3E}">
        <p14:creationId xmlns:p14="http://schemas.microsoft.com/office/powerpoint/2010/main" val="9584584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2C1BED2-26AE-47E3-A613-5EDD32E3D18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096BDF38-40D7-48E2-9014-1D9E59C515D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27D7AB12-3217-4BD1-8A6F-22EA4D4130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80293CD9-85FC-4B00-AD61-AB97952BC9DE}"/>
              </a:ext>
            </a:extLst>
          </p:cNvPr>
          <p:cNvSpPr>
            <a:spLocks noGrp="1"/>
          </p:cNvSpPr>
          <p:nvPr>
            <p:ph type="dt" sz="half" idx="10"/>
          </p:nvPr>
        </p:nvSpPr>
        <p:spPr/>
        <p:txBody>
          <a:bodyPr/>
          <a:lstStyle/>
          <a:p>
            <a:fld id="{3687C15E-ECE1-4EE5-BF79-E8136BD6249D}" type="datetimeFigureOut">
              <a:rPr lang="en-US" smtClean="0"/>
              <a:t>1/26/2022</a:t>
            </a:fld>
            <a:endParaRPr lang="en-US"/>
          </a:p>
        </p:txBody>
      </p:sp>
      <p:sp>
        <p:nvSpPr>
          <p:cNvPr id="6" name="Footer Placeholder 5">
            <a:extLst>
              <a:ext uri="{FF2B5EF4-FFF2-40B4-BE49-F238E27FC236}">
                <a16:creationId xmlns:a16="http://schemas.microsoft.com/office/drawing/2014/main" xmlns="" id="{4607B67F-56C9-4D00-9465-4F3E2123D56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3800BB0B-2BA9-4E97-A244-DF9A3155FA92}"/>
              </a:ext>
            </a:extLst>
          </p:cNvPr>
          <p:cNvSpPr>
            <a:spLocks noGrp="1"/>
          </p:cNvSpPr>
          <p:nvPr>
            <p:ph type="sldNum" sz="quarter" idx="12"/>
          </p:nvPr>
        </p:nvSpPr>
        <p:spPr/>
        <p:txBody>
          <a:bodyPr/>
          <a:lstStyle/>
          <a:p>
            <a:fld id="{9917FF46-D652-4521-999E-0D1F40D8CABC}" type="slidenum">
              <a:rPr lang="en-US" smtClean="0"/>
              <a:t>‹#›</a:t>
            </a:fld>
            <a:endParaRPr lang="en-US"/>
          </a:p>
        </p:txBody>
      </p:sp>
    </p:spTree>
    <p:extLst>
      <p:ext uri="{BB962C8B-B14F-4D97-AF65-F5344CB8AC3E}">
        <p14:creationId xmlns:p14="http://schemas.microsoft.com/office/powerpoint/2010/main" val="31916177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9F93323-0A85-4290-A635-1BC59E83474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18B57170-E62F-48B7-9469-4F788733EFA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02D10CCC-7279-4D26-A26D-A12C434441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966A7469-F7C0-43A5-BB85-C848BFB0D2FD}"/>
              </a:ext>
            </a:extLst>
          </p:cNvPr>
          <p:cNvSpPr>
            <a:spLocks noGrp="1"/>
          </p:cNvSpPr>
          <p:nvPr>
            <p:ph type="dt" sz="half" idx="10"/>
          </p:nvPr>
        </p:nvSpPr>
        <p:spPr/>
        <p:txBody>
          <a:bodyPr/>
          <a:lstStyle/>
          <a:p>
            <a:fld id="{3687C15E-ECE1-4EE5-BF79-E8136BD6249D}" type="datetimeFigureOut">
              <a:rPr lang="en-US" smtClean="0"/>
              <a:t>1/26/2022</a:t>
            </a:fld>
            <a:endParaRPr lang="en-US"/>
          </a:p>
        </p:txBody>
      </p:sp>
      <p:sp>
        <p:nvSpPr>
          <p:cNvPr id="6" name="Footer Placeholder 5">
            <a:extLst>
              <a:ext uri="{FF2B5EF4-FFF2-40B4-BE49-F238E27FC236}">
                <a16:creationId xmlns:a16="http://schemas.microsoft.com/office/drawing/2014/main" xmlns="" id="{734B19B1-55E2-41A7-A28D-00D5C23155E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78EC9747-F606-42BA-BDB0-CA8D4D021DD1}"/>
              </a:ext>
            </a:extLst>
          </p:cNvPr>
          <p:cNvSpPr>
            <a:spLocks noGrp="1"/>
          </p:cNvSpPr>
          <p:nvPr>
            <p:ph type="sldNum" sz="quarter" idx="12"/>
          </p:nvPr>
        </p:nvSpPr>
        <p:spPr/>
        <p:txBody>
          <a:bodyPr/>
          <a:lstStyle/>
          <a:p>
            <a:fld id="{9917FF46-D652-4521-999E-0D1F40D8CABC}" type="slidenum">
              <a:rPr lang="en-US" smtClean="0"/>
              <a:t>‹#›</a:t>
            </a:fld>
            <a:endParaRPr lang="en-US"/>
          </a:p>
        </p:txBody>
      </p:sp>
    </p:spTree>
    <p:extLst>
      <p:ext uri="{BB962C8B-B14F-4D97-AF65-F5344CB8AC3E}">
        <p14:creationId xmlns:p14="http://schemas.microsoft.com/office/powerpoint/2010/main" val="28741590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E2621C0-39E0-44C2-9A9F-9437DEB0ECC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8A59E6C2-ABFA-4F8B-8826-13D6CD5BFC7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2C34CD8-47B7-43D7-AA30-992C5358094D}"/>
              </a:ext>
            </a:extLst>
          </p:cNvPr>
          <p:cNvSpPr>
            <a:spLocks noGrp="1"/>
          </p:cNvSpPr>
          <p:nvPr>
            <p:ph type="dt" sz="half" idx="10"/>
          </p:nvPr>
        </p:nvSpPr>
        <p:spPr/>
        <p:txBody>
          <a:bodyPr/>
          <a:lstStyle/>
          <a:p>
            <a:fld id="{3687C15E-ECE1-4EE5-BF79-E8136BD6249D}" type="datetimeFigureOut">
              <a:rPr lang="en-US" smtClean="0"/>
              <a:t>1/26/2022</a:t>
            </a:fld>
            <a:endParaRPr lang="en-US"/>
          </a:p>
        </p:txBody>
      </p:sp>
      <p:sp>
        <p:nvSpPr>
          <p:cNvPr id="5" name="Footer Placeholder 4">
            <a:extLst>
              <a:ext uri="{FF2B5EF4-FFF2-40B4-BE49-F238E27FC236}">
                <a16:creationId xmlns:a16="http://schemas.microsoft.com/office/drawing/2014/main" xmlns="" id="{30369878-CBF5-4254-9CF4-B90DDE318D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95C55C78-9714-478D-A579-3DBA411022F5}"/>
              </a:ext>
            </a:extLst>
          </p:cNvPr>
          <p:cNvSpPr>
            <a:spLocks noGrp="1"/>
          </p:cNvSpPr>
          <p:nvPr>
            <p:ph type="sldNum" sz="quarter" idx="12"/>
          </p:nvPr>
        </p:nvSpPr>
        <p:spPr/>
        <p:txBody>
          <a:bodyPr/>
          <a:lstStyle/>
          <a:p>
            <a:fld id="{9917FF46-D652-4521-999E-0D1F40D8CABC}" type="slidenum">
              <a:rPr lang="en-US" smtClean="0"/>
              <a:t>‹#›</a:t>
            </a:fld>
            <a:endParaRPr lang="en-US"/>
          </a:p>
        </p:txBody>
      </p:sp>
    </p:spTree>
    <p:extLst>
      <p:ext uri="{BB962C8B-B14F-4D97-AF65-F5344CB8AC3E}">
        <p14:creationId xmlns:p14="http://schemas.microsoft.com/office/powerpoint/2010/main" val="35656538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C841A757-A595-43FF-B487-0A2487E6473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3782295D-F814-474C-82A9-74684586749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753A2CB6-F237-4D9D-934A-7A86B3A552E3}"/>
              </a:ext>
            </a:extLst>
          </p:cNvPr>
          <p:cNvSpPr>
            <a:spLocks noGrp="1"/>
          </p:cNvSpPr>
          <p:nvPr>
            <p:ph type="dt" sz="half" idx="10"/>
          </p:nvPr>
        </p:nvSpPr>
        <p:spPr/>
        <p:txBody>
          <a:bodyPr/>
          <a:lstStyle/>
          <a:p>
            <a:fld id="{3687C15E-ECE1-4EE5-BF79-E8136BD6249D}" type="datetimeFigureOut">
              <a:rPr lang="en-US" smtClean="0"/>
              <a:t>1/26/2022</a:t>
            </a:fld>
            <a:endParaRPr lang="en-US"/>
          </a:p>
        </p:txBody>
      </p:sp>
      <p:sp>
        <p:nvSpPr>
          <p:cNvPr id="5" name="Footer Placeholder 4">
            <a:extLst>
              <a:ext uri="{FF2B5EF4-FFF2-40B4-BE49-F238E27FC236}">
                <a16:creationId xmlns:a16="http://schemas.microsoft.com/office/drawing/2014/main" xmlns="" id="{48ABAD40-2D77-4D91-ACF1-97A11C17E6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9D7D05F6-F9C5-43F0-9868-4C6F658784EE}"/>
              </a:ext>
            </a:extLst>
          </p:cNvPr>
          <p:cNvSpPr>
            <a:spLocks noGrp="1"/>
          </p:cNvSpPr>
          <p:nvPr>
            <p:ph type="sldNum" sz="quarter" idx="12"/>
          </p:nvPr>
        </p:nvSpPr>
        <p:spPr/>
        <p:txBody>
          <a:bodyPr/>
          <a:lstStyle/>
          <a:p>
            <a:fld id="{9917FF46-D652-4521-999E-0D1F40D8CABC}" type="slidenum">
              <a:rPr lang="en-US" smtClean="0"/>
              <a:t>‹#›</a:t>
            </a:fld>
            <a:endParaRPr lang="en-US"/>
          </a:p>
        </p:txBody>
      </p:sp>
    </p:spTree>
    <p:extLst>
      <p:ext uri="{BB962C8B-B14F-4D97-AF65-F5344CB8AC3E}">
        <p14:creationId xmlns:p14="http://schemas.microsoft.com/office/powerpoint/2010/main" val="33762813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Content Style 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101E840A-BCBE-4B40-B158-B16879D32C9F}"/>
              </a:ext>
            </a:extLst>
          </p:cNvPr>
          <p:cNvSpPr/>
          <p:nvPr userDrawn="1"/>
        </p:nvSpPr>
        <p:spPr>
          <a:xfrm>
            <a:off x="0" y="5"/>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a:extLst>
              <a:ext uri="{FF2B5EF4-FFF2-40B4-BE49-F238E27FC236}">
                <a16:creationId xmlns:a16="http://schemas.microsoft.com/office/drawing/2014/main" xmlns="" id="{5BB607E6-0B1F-BB4A-9794-46A0CA431F4F}"/>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0" name="Slide Number Placeholder 5">
            <a:extLst>
              <a:ext uri="{FF2B5EF4-FFF2-40B4-BE49-F238E27FC236}">
                <a16:creationId xmlns:a16="http://schemas.microsoft.com/office/drawing/2014/main" xmlns="" id="{5AFA3409-650A-E04D-9C6C-C839AFCA4D9A}"/>
              </a:ext>
            </a:extLst>
          </p:cNvPr>
          <p:cNvSpPr>
            <a:spLocks noGrp="1"/>
          </p:cNvSpPr>
          <p:nvPr>
            <p:ph type="sldNum" sz="quarter" idx="4"/>
          </p:nvPr>
        </p:nvSpPr>
        <p:spPr>
          <a:xfrm>
            <a:off x="8756534" y="6492504"/>
            <a:ext cx="2736415" cy="365125"/>
          </a:xfrm>
          <a:prstGeom prst="rect">
            <a:avLst/>
          </a:prstGeom>
        </p:spPr>
        <p:txBody>
          <a:bodyPr vert="horz" lIns="91440" tIns="45720" rIns="91440" bIns="45720" rtlCol="0" anchor="ctr"/>
          <a:lstStyle>
            <a:lvl1pPr algn="r">
              <a:defRPr sz="9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1" name="Footer Placeholder 3">
            <a:extLst>
              <a:ext uri="{FF2B5EF4-FFF2-40B4-BE49-F238E27FC236}">
                <a16:creationId xmlns:a16="http://schemas.microsoft.com/office/drawing/2014/main" xmlns="" id="{EF3A1742-1D21-6E49-B1F6-D58AC8A01F49}"/>
              </a:ext>
            </a:extLst>
          </p:cNvPr>
          <p:cNvSpPr>
            <a:spLocks noGrp="1"/>
          </p:cNvSpPr>
          <p:nvPr>
            <p:ph type="ftr" sz="quarter" idx="3"/>
          </p:nvPr>
        </p:nvSpPr>
        <p:spPr>
          <a:xfrm>
            <a:off x="611144" y="6510528"/>
            <a:ext cx="3816489" cy="338328"/>
          </a:xfrm>
          <a:prstGeom prst="rect">
            <a:avLst/>
          </a:prstGeom>
        </p:spPr>
        <p:txBody>
          <a:bodyPr vert="horz" lIns="91440" tIns="45720" rIns="91440" bIns="45720" rtlCol="0" anchor="ctr"/>
          <a:lstStyle>
            <a:lvl1pPr algn="l">
              <a:defRPr sz="750">
                <a:solidFill>
                  <a:schemeClr val="tx2">
                    <a:lumMod val="40000"/>
                    <a:lumOff val="60000"/>
                  </a:schemeClr>
                </a:solidFill>
              </a:defRPr>
            </a:lvl1pPr>
          </a:lstStyle>
          <a:p>
            <a:endParaRPr lang="en-US" dirty="0">
              <a:solidFill>
                <a:srgbClr val="464646">
                  <a:lumMod val="40000"/>
                  <a:lumOff val="60000"/>
                </a:srgbClr>
              </a:solidFill>
            </a:endParaRPr>
          </a:p>
        </p:txBody>
      </p:sp>
    </p:spTree>
    <p:extLst>
      <p:ext uri="{BB962C8B-B14F-4D97-AF65-F5344CB8AC3E}">
        <p14:creationId xmlns:p14="http://schemas.microsoft.com/office/powerpoint/2010/main" val="6820358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r Thank You Slide : Traditional Logo">
    <p:bg>
      <p:bgPr>
        <a:solidFill>
          <a:srgbClr val="4376BB"/>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xmlns="" id="{4CC38585-9175-5F41-B983-E626A8B41D81}"/>
              </a:ext>
            </a:extLst>
          </p:cNvPr>
          <p:cNvSpPr/>
          <p:nvPr userDrawn="1"/>
        </p:nvSpPr>
        <p:spPr>
          <a:xfrm>
            <a:off x="0" y="5"/>
            <a:ext cx="12192000" cy="977549"/>
          </a:xfrm>
          <a:prstGeom prst="rect">
            <a:avLst/>
          </a:prstGeom>
          <a:solidFill>
            <a:srgbClr val="01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Arrow 17">
            <a:extLst>
              <a:ext uri="{FF2B5EF4-FFF2-40B4-BE49-F238E27FC236}">
                <a16:creationId xmlns:a16="http://schemas.microsoft.com/office/drawing/2014/main" xmlns="" id="{046DACA1-5854-FE4E-B523-7C1C85892163}"/>
              </a:ext>
            </a:extLst>
          </p:cNvPr>
          <p:cNvSpPr/>
          <p:nvPr userDrawn="1"/>
        </p:nvSpPr>
        <p:spPr>
          <a:xfrm>
            <a:off x="-1707848" y="791683"/>
            <a:ext cx="193647" cy="168613"/>
          </a:xfrm>
          <a:prstGeom prst="rightArrow">
            <a:avLst/>
          </a:prstGeom>
          <a:solidFill>
            <a:sysClr val="windowText" lastClr="0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0" name="TextBox 19">
            <a:extLst>
              <a:ext uri="{FF2B5EF4-FFF2-40B4-BE49-F238E27FC236}">
                <a16:creationId xmlns:a16="http://schemas.microsoft.com/office/drawing/2014/main" xmlns="" id="{A57BF16A-46A2-2C4D-B679-429BA6325698}"/>
              </a:ext>
            </a:extLst>
          </p:cNvPr>
          <p:cNvSpPr txBox="1"/>
          <p:nvPr userDrawn="1"/>
        </p:nvSpPr>
        <p:spPr>
          <a:xfrm>
            <a:off x="2033328" y="145352"/>
            <a:ext cx="10423375" cy="646331"/>
          </a:xfrm>
          <a:prstGeom prst="rect">
            <a:avLst/>
          </a:prstGeom>
          <a:no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err="1">
                <a:ln w="12700">
                  <a:solidFill>
                    <a:schemeClr val="tx1"/>
                  </a:solidFill>
                  <a:prstDash val="solid"/>
                </a:ln>
                <a:solidFill>
                  <a:srgbClr val="FFFFFF"/>
                </a:solidFill>
                <a:effectLst/>
                <a:uLnTx/>
                <a:uFillTx/>
              </a:rPr>
              <a:t>Departamento</a:t>
            </a:r>
            <a:r>
              <a:rPr kumimoji="0" lang="en-US" sz="3600" b="1" i="0" u="none" strike="noStrike" kern="0" cap="none" spc="0" normalizeH="0" baseline="0" noProof="0" dirty="0">
                <a:ln w="12700">
                  <a:solidFill>
                    <a:schemeClr val="tx1"/>
                  </a:solidFill>
                  <a:prstDash val="solid"/>
                </a:ln>
                <a:solidFill>
                  <a:srgbClr val="FFFFFF"/>
                </a:solidFill>
                <a:effectLst/>
                <a:uLnTx/>
                <a:uFillTx/>
              </a:rPr>
              <a:t> de </a:t>
            </a:r>
            <a:r>
              <a:rPr kumimoji="0" lang="en-US" sz="3600" b="1" i="0" u="none" strike="noStrike" kern="0" cap="none" spc="0" normalizeH="0" baseline="0" noProof="0" dirty="0" err="1">
                <a:ln w="12700">
                  <a:solidFill>
                    <a:schemeClr val="tx1"/>
                  </a:solidFill>
                  <a:prstDash val="solid"/>
                </a:ln>
                <a:solidFill>
                  <a:srgbClr val="FFFFFF"/>
                </a:solidFill>
                <a:effectLst/>
                <a:uLnTx/>
                <a:uFillTx/>
              </a:rPr>
              <a:t>Saúde</a:t>
            </a:r>
            <a:r>
              <a:rPr kumimoji="0" lang="en-US" sz="3600" b="1" i="0" u="none" strike="noStrike" kern="0" cap="none" spc="0" normalizeH="0" baseline="0" noProof="0" dirty="0">
                <a:ln w="12700">
                  <a:solidFill>
                    <a:schemeClr val="tx1"/>
                  </a:solidFill>
                  <a:prstDash val="solid"/>
                </a:ln>
                <a:solidFill>
                  <a:srgbClr val="FFFFFF"/>
                </a:solidFill>
                <a:effectLst/>
                <a:uLnTx/>
                <a:uFillTx/>
              </a:rPr>
              <a:t> </a:t>
            </a:r>
            <a:r>
              <a:rPr kumimoji="0" lang="en-US" sz="3600" b="1" i="0" u="none" strike="noStrike" kern="0" cap="none" spc="0" normalizeH="0" baseline="0" noProof="0" dirty="0" err="1">
                <a:ln w="12700">
                  <a:solidFill>
                    <a:schemeClr val="tx1"/>
                  </a:solidFill>
                  <a:prstDash val="solid"/>
                </a:ln>
                <a:solidFill>
                  <a:srgbClr val="FFFFFF"/>
                </a:solidFill>
                <a:effectLst/>
                <a:uLnTx/>
                <a:uFillTx/>
              </a:rPr>
              <a:t>Pública</a:t>
            </a:r>
            <a:endParaRPr kumimoji="0" lang="en-US" sz="3600" b="1" i="0" u="none" strike="noStrike" kern="0" cap="none" spc="0" normalizeH="0" baseline="0" noProof="0" dirty="0">
              <a:ln w="12700">
                <a:solidFill>
                  <a:schemeClr val="tx1"/>
                </a:solidFill>
                <a:prstDash val="solid"/>
              </a:ln>
              <a:solidFill>
                <a:srgbClr val="FFFFFF"/>
              </a:solidFill>
              <a:effectLst/>
              <a:uLnTx/>
              <a:uFillTx/>
            </a:endParaRPr>
          </a:p>
        </p:txBody>
      </p:sp>
      <p:pic>
        <p:nvPicPr>
          <p:cNvPr id="9" name="Picture 3">
            <a:extLst>
              <a:ext uri="{FF2B5EF4-FFF2-40B4-BE49-F238E27FC236}">
                <a16:creationId xmlns:a16="http://schemas.microsoft.com/office/drawing/2014/main" xmlns="" id="{761AAA9F-9A39-9A4E-BFBD-0A487B5455F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11392" y="233425"/>
            <a:ext cx="1247157" cy="1256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084703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tle">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xmlns="" id="{1F9F2487-C04B-4E89-A85F-F145412FF7CC}"/>
              </a:ext>
            </a:extLst>
          </p:cNvPr>
          <p:cNvGraphicFramePr>
            <a:graphicFrameLocks noChangeAspect="1"/>
          </p:cNvGraphicFramePr>
          <p:nvPr userDrawn="1">
            <p:custDataLst>
              <p:tags r:id="rId2"/>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spid="_x0000_s2063" name="think-cell Slide" r:id="rId10" imgW="592" imgH="591" progId="TCLayout.ActiveDocument.1">
                  <p:embed/>
                </p:oleObj>
              </mc:Choice>
              <mc:Fallback>
                <p:oleObj name="think-cell Slide" r:id="rId10" imgW="592" imgH="591" progId="TCLayout.ActiveDocument.1">
                  <p:embed/>
                  <p:pic>
                    <p:nvPicPr>
                      <p:cNvPr id="3" name="Object 2" hidden="1">
                        <a:extLst>
                          <a:ext uri="{FF2B5EF4-FFF2-40B4-BE49-F238E27FC236}">
                            <a16:creationId xmlns:a16="http://schemas.microsoft.com/office/drawing/2014/main" xmlns="" id="{1F9F2487-C04B-4E89-A85F-F145412FF7CC}"/>
                          </a:ext>
                        </a:extLst>
                      </p:cNvPr>
                      <p:cNvPicPr/>
                      <p:nvPr/>
                    </p:nvPicPr>
                    <p:blipFill>
                      <a:blip r:embed="rId11"/>
                      <a:stretch>
                        <a:fillRect/>
                      </a:stretch>
                    </p:blipFill>
                    <p:spPr>
                      <a:xfrm>
                        <a:off x="2118" y="1588"/>
                        <a:ext cx="2117"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xmlns="" id="{65956CE3-D200-4AF9-99E3-3BD7CEED13D2}"/>
              </a:ext>
            </a:extLst>
          </p:cNvPr>
          <p:cNvSpPr/>
          <p:nvPr userDrawn="1">
            <p:custDataLst>
              <p:tags r:id="rId3"/>
            </p:custDataLst>
          </p:nvPr>
        </p:nvSpPr>
        <p:spPr>
          <a:xfrm>
            <a:off x="0" y="0"/>
            <a:ext cx="211667"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3400" b="1"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7" name="Title">
            <a:extLst>
              <a:ext uri="{FF2B5EF4-FFF2-40B4-BE49-F238E27FC236}">
                <a16:creationId xmlns:a16="http://schemas.microsoft.com/office/drawing/2014/main" xmlns="" id="{EC187452-EF26-4A49-8688-4231C110BE03}"/>
              </a:ext>
            </a:extLst>
          </p:cNvPr>
          <p:cNvSpPr>
            <a:spLocks noGrp="1"/>
          </p:cNvSpPr>
          <p:nvPr>
            <p:ph type="title"/>
            <p:custDataLst>
              <p:tags r:id="rId4"/>
            </p:custDataLst>
          </p:nvPr>
        </p:nvSpPr>
        <p:spPr>
          <a:xfrm>
            <a:off x="549486" y="2406303"/>
            <a:ext cx="9983836" cy="523220"/>
          </a:xfr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lvl1pPr>
              <a:defRPr lang="en-US" sz="3400" dirty="0"/>
            </a:lvl1pPr>
          </a:lstStyle>
          <a:p>
            <a:pPr lvl="0"/>
            <a:r>
              <a:rPr lang="en-US"/>
              <a:t>Click to edit Master title style</a:t>
            </a:r>
            <a:endParaRPr lang="en-US" dirty="0"/>
          </a:p>
        </p:txBody>
      </p:sp>
      <p:sp>
        <p:nvSpPr>
          <p:cNvPr id="8" name="Documenttype">
            <a:extLst>
              <a:ext uri="{FF2B5EF4-FFF2-40B4-BE49-F238E27FC236}">
                <a16:creationId xmlns:a16="http://schemas.microsoft.com/office/drawing/2014/main" xmlns="" id="{352FE74A-18F1-4E97-9130-944A69675F90}"/>
              </a:ext>
            </a:extLst>
          </p:cNvPr>
          <p:cNvSpPr>
            <a:spLocks noGrp="1"/>
          </p:cNvSpPr>
          <p:nvPr>
            <p:ph type="body" sz="quarter" idx="13" hasCustomPrompt="1"/>
            <p:custDataLst>
              <p:tags r:id="rId5"/>
            </p:custDataLst>
          </p:nvPr>
        </p:nvSpPr>
        <p:spPr>
          <a:xfrm>
            <a:off x="549485" y="4539678"/>
            <a:ext cx="9981467" cy="215444"/>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dirty="0"/>
            </a:lvl1pPr>
          </a:lstStyle>
          <a:p>
            <a:pPr lvl="0"/>
            <a:r>
              <a:rPr lang="en-US" dirty="0"/>
              <a:t>Edit date or title/role</a:t>
            </a:r>
          </a:p>
        </p:txBody>
      </p:sp>
      <p:sp>
        <p:nvSpPr>
          <p:cNvPr id="9" name="Subtitle">
            <a:extLst>
              <a:ext uri="{FF2B5EF4-FFF2-40B4-BE49-F238E27FC236}">
                <a16:creationId xmlns:a16="http://schemas.microsoft.com/office/drawing/2014/main" xmlns="" id="{FD5DF6FA-4E98-4564-8E2E-E3C01BE738EC}"/>
              </a:ext>
            </a:extLst>
          </p:cNvPr>
          <p:cNvSpPr>
            <a:spLocks noGrp="1"/>
          </p:cNvSpPr>
          <p:nvPr>
            <p:ph type="subTitle" idx="1"/>
            <p:custDataLst>
              <p:tags r:id="rId6"/>
            </p:custDataLst>
          </p:nvPr>
        </p:nvSpPr>
        <p:spPr>
          <a:xfrm>
            <a:off x="549485" y="3611491"/>
            <a:ext cx="9981467" cy="24622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1600" dirty="0"/>
            </a:lvl1pPr>
          </a:lstStyle>
          <a:p>
            <a:pPr lvl="0"/>
            <a:r>
              <a:rPr lang="en-US"/>
              <a:t>Click to edit Master subtitle style</a:t>
            </a:r>
            <a:endParaRPr lang="en-US" dirty="0"/>
          </a:p>
        </p:txBody>
      </p:sp>
      <p:sp>
        <p:nvSpPr>
          <p:cNvPr id="10" name="Documenttype">
            <a:extLst>
              <a:ext uri="{FF2B5EF4-FFF2-40B4-BE49-F238E27FC236}">
                <a16:creationId xmlns:a16="http://schemas.microsoft.com/office/drawing/2014/main" xmlns="" id="{C75C7875-9F5B-4F8C-8843-0F48FA31017B}"/>
              </a:ext>
            </a:extLst>
          </p:cNvPr>
          <p:cNvSpPr txBox="1">
            <a:spLocks/>
          </p:cNvSpPr>
          <p:nvPr userDrawn="1">
            <p:custDataLst>
              <p:tags r:id="rId7"/>
            </p:custDataLst>
          </p:nvPr>
        </p:nvSpPr>
        <p:spPr>
          <a:xfrm>
            <a:off x="7924801" y="5791113"/>
            <a:ext cx="3828828" cy="365213"/>
          </a:xfrm>
          <a:prstGeom prst="rect">
            <a:avLst/>
          </a:prstGeom>
        </p:spPr>
        <p:txBody>
          <a:bodyPr vert="horz" wrap="square" lIns="0" tIns="0" rIns="0" bIns="0" rtlCol="0">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1050" i="1" dirty="0"/>
              <a:t>“This deck does not constitute legal, medical, accounting, tax, or other regulated advice, such as professional advice normally provided by licensed or certified practitioners.”</a:t>
            </a:r>
          </a:p>
        </p:txBody>
      </p:sp>
      <p:sp>
        <p:nvSpPr>
          <p:cNvPr id="11" name="Documenttype">
            <a:extLst>
              <a:ext uri="{FF2B5EF4-FFF2-40B4-BE49-F238E27FC236}">
                <a16:creationId xmlns:a16="http://schemas.microsoft.com/office/drawing/2014/main" xmlns="" id="{0B8B8608-922F-4E1E-AED3-C353CE198888}"/>
              </a:ext>
            </a:extLst>
          </p:cNvPr>
          <p:cNvSpPr txBox="1">
            <a:spLocks/>
          </p:cNvSpPr>
          <p:nvPr userDrawn="1">
            <p:custDataLst>
              <p:tags r:id="rId8"/>
            </p:custDataLst>
          </p:nvPr>
        </p:nvSpPr>
        <p:spPr>
          <a:xfrm>
            <a:off x="549486" y="5791113"/>
            <a:ext cx="3828828"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1050" i="1" dirty="0"/>
              <a:t>CONFIDENTIAL</a:t>
            </a:r>
          </a:p>
        </p:txBody>
      </p:sp>
    </p:spTree>
    <p:extLst>
      <p:ext uri="{BB962C8B-B14F-4D97-AF65-F5344CB8AC3E}">
        <p14:creationId xmlns:p14="http://schemas.microsoft.com/office/powerpoint/2010/main" val="3628968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1_Title">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xmlns="" id="{1F9F2487-C04B-4E89-A85F-F145412FF7CC}"/>
              </a:ext>
            </a:extLst>
          </p:cNvPr>
          <p:cNvGraphicFramePr>
            <a:graphicFrameLocks noChangeAspect="1"/>
          </p:cNvGraphicFramePr>
          <p:nvPr userDrawn="1">
            <p:custDataLst>
              <p:tags r:id="rId2"/>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spid="_x0000_s3087" name="think-cell Slide" r:id="rId10" imgW="592" imgH="591" progId="TCLayout.ActiveDocument.1">
                  <p:embed/>
                </p:oleObj>
              </mc:Choice>
              <mc:Fallback>
                <p:oleObj name="think-cell Slide" r:id="rId10" imgW="592" imgH="591" progId="TCLayout.ActiveDocument.1">
                  <p:embed/>
                  <p:pic>
                    <p:nvPicPr>
                      <p:cNvPr id="3" name="Object 2" hidden="1">
                        <a:extLst>
                          <a:ext uri="{FF2B5EF4-FFF2-40B4-BE49-F238E27FC236}">
                            <a16:creationId xmlns:a16="http://schemas.microsoft.com/office/drawing/2014/main" xmlns="" id="{1F9F2487-C04B-4E89-A85F-F145412FF7CC}"/>
                          </a:ext>
                        </a:extLst>
                      </p:cNvPr>
                      <p:cNvPicPr/>
                      <p:nvPr/>
                    </p:nvPicPr>
                    <p:blipFill>
                      <a:blip r:embed="rId11"/>
                      <a:stretch>
                        <a:fillRect/>
                      </a:stretch>
                    </p:blipFill>
                    <p:spPr>
                      <a:xfrm>
                        <a:off x="2118" y="1588"/>
                        <a:ext cx="2117"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xmlns="" id="{65956CE3-D200-4AF9-99E3-3BD7CEED13D2}"/>
              </a:ext>
            </a:extLst>
          </p:cNvPr>
          <p:cNvSpPr/>
          <p:nvPr userDrawn="1">
            <p:custDataLst>
              <p:tags r:id="rId3"/>
            </p:custDataLst>
          </p:nvPr>
        </p:nvSpPr>
        <p:spPr>
          <a:xfrm>
            <a:off x="0" y="0"/>
            <a:ext cx="211667"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3400" b="1"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7" name="Title">
            <a:extLst>
              <a:ext uri="{FF2B5EF4-FFF2-40B4-BE49-F238E27FC236}">
                <a16:creationId xmlns:a16="http://schemas.microsoft.com/office/drawing/2014/main" xmlns="" id="{EC187452-EF26-4A49-8688-4231C110BE03}"/>
              </a:ext>
            </a:extLst>
          </p:cNvPr>
          <p:cNvSpPr>
            <a:spLocks noGrp="1"/>
          </p:cNvSpPr>
          <p:nvPr>
            <p:ph type="title"/>
            <p:custDataLst>
              <p:tags r:id="rId4"/>
            </p:custDataLst>
          </p:nvPr>
        </p:nvSpPr>
        <p:spPr>
          <a:xfrm>
            <a:off x="549486" y="2406303"/>
            <a:ext cx="9983836" cy="523220"/>
          </a:xfr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lvl1pPr>
              <a:defRPr lang="en-US" sz="3400" dirty="0"/>
            </a:lvl1pPr>
          </a:lstStyle>
          <a:p>
            <a:pPr lvl="0"/>
            <a:r>
              <a:rPr lang="en-US"/>
              <a:t>Click to edit Master title style</a:t>
            </a:r>
            <a:endParaRPr lang="en-US" dirty="0"/>
          </a:p>
        </p:txBody>
      </p:sp>
      <p:sp>
        <p:nvSpPr>
          <p:cNvPr id="8" name="Documenttype">
            <a:extLst>
              <a:ext uri="{FF2B5EF4-FFF2-40B4-BE49-F238E27FC236}">
                <a16:creationId xmlns:a16="http://schemas.microsoft.com/office/drawing/2014/main" xmlns="" id="{352FE74A-18F1-4E97-9130-944A69675F90}"/>
              </a:ext>
            </a:extLst>
          </p:cNvPr>
          <p:cNvSpPr>
            <a:spLocks noGrp="1"/>
          </p:cNvSpPr>
          <p:nvPr>
            <p:ph type="body" sz="quarter" idx="13" hasCustomPrompt="1"/>
            <p:custDataLst>
              <p:tags r:id="rId5"/>
            </p:custDataLst>
          </p:nvPr>
        </p:nvSpPr>
        <p:spPr>
          <a:xfrm>
            <a:off x="549485" y="4539678"/>
            <a:ext cx="9981467" cy="215444"/>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dirty="0"/>
            </a:lvl1pPr>
          </a:lstStyle>
          <a:p>
            <a:pPr lvl="0"/>
            <a:r>
              <a:rPr lang="en-US" dirty="0"/>
              <a:t>Edit date or title/role</a:t>
            </a:r>
          </a:p>
        </p:txBody>
      </p:sp>
      <p:sp>
        <p:nvSpPr>
          <p:cNvPr id="9" name="Subtitle">
            <a:extLst>
              <a:ext uri="{FF2B5EF4-FFF2-40B4-BE49-F238E27FC236}">
                <a16:creationId xmlns:a16="http://schemas.microsoft.com/office/drawing/2014/main" xmlns="" id="{FD5DF6FA-4E98-4564-8E2E-E3C01BE738EC}"/>
              </a:ext>
            </a:extLst>
          </p:cNvPr>
          <p:cNvSpPr>
            <a:spLocks noGrp="1"/>
          </p:cNvSpPr>
          <p:nvPr>
            <p:ph type="subTitle" idx="1"/>
            <p:custDataLst>
              <p:tags r:id="rId6"/>
            </p:custDataLst>
          </p:nvPr>
        </p:nvSpPr>
        <p:spPr>
          <a:xfrm>
            <a:off x="549485" y="3611491"/>
            <a:ext cx="9981467" cy="24622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1600" dirty="0"/>
            </a:lvl1pPr>
          </a:lstStyle>
          <a:p>
            <a:pPr lvl="0"/>
            <a:r>
              <a:rPr lang="en-US"/>
              <a:t>Click to edit Master subtitle style</a:t>
            </a:r>
            <a:endParaRPr lang="en-US" dirty="0"/>
          </a:p>
        </p:txBody>
      </p:sp>
      <p:sp>
        <p:nvSpPr>
          <p:cNvPr id="10" name="Documenttype">
            <a:extLst>
              <a:ext uri="{FF2B5EF4-FFF2-40B4-BE49-F238E27FC236}">
                <a16:creationId xmlns:a16="http://schemas.microsoft.com/office/drawing/2014/main" xmlns="" id="{C75C7875-9F5B-4F8C-8843-0F48FA31017B}"/>
              </a:ext>
            </a:extLst>
          </p:cNvPr>
          <p:cNvSpPr txBox="1">
            <a:spLocks/>
          </p:cNvSpPr>
          <p:nvPr userDrawn="1">
            <p:custDataLst>
              <p:tags r:id="rId7"/>
            </p:custDataLst>
          </p:nvPr>
        </p:nvSpPr>
        <p:spPr>
          <a:xfrm>
            <a:off x="7924801" y="5791113"/>
            <a:ext cx="3828828" cy="365213"/>
          </a:xfrm>
          <a:prstGeom prst="rect">
            <a:avLst/>
          </a:prstGeom>
        </p:spPr>
        <p:txBody>
          <a:bodyPr vert="horz" wrap="square" lIns="0" tIns="0" rIns="0" bIns="0" rtlCol="0">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1050" i="1" dirty="0"/>
              <a:t>“This deck does not constitute legal, medical, accounting, tax, or other regulated advice, such as professional advice normally provided by licensed or certified practitioners.”</a:t>
            </a:r>
          </a:p>
        </p:txBody>
      </p:sp>
      <p:sp>
        <p:nvSpPr>
          <p:cNvPr id="11" name="Documenttype">
            <a:extLst>
              <a:ext uri="{FF2B5EF4-FFF2-40B4-BE49-F238E27FC236}">
                <a16:creationId xmlns:a16="http://schemas.microsoft.com/office/drawing/2014/main" xmlns="" id="{0B8B8608-922F-4E1E-AED3-C353CE198888}"/>
              </a:ext>
            </a:extLst>
          </p:cNvPr>
          <p:cNvSpPr txBox="1">
            <a:spLocks/>
          </p:cNvSpPr>
          <p:nvPr userDrawn="1">
            <p:custDataLst>
              <p:tags r:id="rId8"/>
            </p:custDataLst>
          </p:nvPr>
        </p:nvSpPr>
        <p:spPr>
          <a:xfrm>
            <a:off x="549486" y="5791113"/>
            <a:ext cx="3828828"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1050" i="1" dirty="0"/>
              <a:t>CONFIDENTIAL</a:t>
            </a:r>
          </a:p>
        </p:txBody>
      </p:sp>
      <p:sp>
        <p:nvSpPr>
          <p:cNvPr id="2" name="TextBox 1">
            <a:extLst>
              <a:ext uri="{FF2B5EF4-FFF2-40B4-BE49-F238E27FC236}">
                <a16:creationId xmlns:a16="http://schemas.microsoft.com/office/drawing/2014/main" xmlns="" id="{E3E43528-CD26-468A-9D6D-59D3816B67D2}"/>
              </a:ext>
            </a:extLst>
          </p:cNvPr>
          <p:cNvSpPr txBox="1"/>
          <p:nvPr userDrawn="1"/>
        </p:nvSpPr>
        <p:spPr>
          <a:xfrm>
            <a:off x="11394019" y="6435725"/>
            <a:ext cx="278341" cy="152400"/>
          </a:xfrm>
          <a:prstGeom prst="rect">
            <a:avLst/>
          </a:prstGeom>
          <a:ln w="6350">
            <a:noFill/>
            <a:miter lim="800000"/>
          </a:ln>
        </p:spPr>
        <p:txBody>
          <a:bodyPr vert="horz" wrap="none" lIns="0" tIns="0" rIns="0" bIns="0" rtlCol="0">
            <a:noAutofit/>
          </a:bodyPr>
          <a:lstStyle/>
          <a:p>
            <a:pPr algn="l">
              <a:spcBef>
                <a:spcPts val="300"/>
              </a:spcBef>
              <a:spcAft>
                <a:spcPts val="300"/>
              </a:spcAft>
              <a:buNone/>
            </a:pPr>
            <a:fld id="{32AC5E49-6859-42BA-BBE8-CE1F53348EC2}" type="slidenum">
              <a:rPr lang="en-US" sz="1000" b="0" i="0" baseline="0" smtClean="0"/>
              <a:pPr algn="l">
                <a:spcBef>
                  <a:spcPts val="300"/>
                </a:spcBef>
                <a:spcAft>
                  <a:spcPts val="300"/>
                </a:spcAft>
                <a:buNone/>
              </a:pPr>
              <a:t>‹#›</a:t>
            </a:fld>
            <a:endParaRPr lang="en-US" sz="1000" b="0" i="0" baseline="0" dirty="0"/>
          </a:p>
        </p:txBody>
      </p:sp>
    </p:spTree>
    <p:extLst>
      <p:ext uri="{BB962C8B-B14F-4D97-AF65-F5344CB8AC3E}">
        <p14:creationId xmlns:p14="http://schemas.microsoft.com/office/powerpoint/2010/main" val="38117981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efault">
    <p:spTree>
      <p:nvGrpSpPr>
        <p:cNvPr id="1" name=""/>
        <p:cNvGrpSpPr/>
        <p:nvPr/>
      </p:nvGrpSpPr>
      <p:grpSpPr>
        <a:xfrm>
          <a:off x="0" y="0"/>
          <a:ext cx="0" cy="0"/>
          <a:chOff x="0" y="0"/>
          <a:chExt cx="0" cy="0"/>
        </a:xfrm>
      </p:grpSpPr>
      <p:sp>
        <p:nvSpPr>
          <p:cNvPr id="5" name="Do not remove" hidden="1">
            <a:extLst>
              <a:ext uri="{FF2B5EF4-FFF2-40B4-BE49-F238E27FC236}">
                <a16:creationId xmlns:a16="http://schemas.microsoft.com/office/drawing/2014/main" xmlns="" id="{975D1B44-661B-4F7B-B8A0-9C458417D607}"/>
              </a:ext>
            </a:extLst>
          </p:cNvPr>
          <p:cNvSpPr/>
          <p:nvPr userDrawn="1">
            <p:custDataLst>
              <p:tags r:id="rId2"/>
            </p:custDataLst>
          </p:nvPr>
        </p:nvSpPr>
        <p:spPr>
          <a:xfrm>
            <a:off x="0" y="0"/>
            <a:ext cx="16933" cy="12700"/>
          </a:xfrm>
          <a:prstGeom prst="octagon">
            <a:avLst/>
          </a:prstGeom>
          <a:noFill/>
          <a:ln w="6350" cap="sq">
            <a:noFill/>
            <a:miter lim="800000"/>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tx1"/>
              </a:solidFill>
            </a:endParaRPr>
          </a:p>
        </p:txBody>
      </p:sp>
      <p:graphicFrame>
        <p:nvGraphicFramePr>
          <p:cNvPr id="3" name="Object 2" hidden="1">
            <a:extLst>
              <a:ext uri="{FF2B5EF4-FFF2-40B4-BE49-F238E27FC236}">
                <a16:creationId xmlns:a16="http://schemas.microsoft.com/office/drawing/2014/main" xmlns="" id="{5306E269-83F5-4510-A180-109E926BB41B}"/>
              </a:ext>
            </a:extLst>
          </p:cNvPr>
          <p:cNvGraphicFramePr>
            <a:graphicFrameLocks noChangeAspect="1"/>
          </p:cNvGraphicFramePr>
          <p:nvPr userDrawn="1">
            <p:custDataLst>
              <p:tags r:id="rId3"/>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spid="_x0000_s4111" name="think-cell Slide" r:id="rId12" imgW="572" imgH="588" progId="TCLayout.ActiveDocument.1">
                  <p:embed/>
                </p:oleObj>
              </mc:Choice>
              <mc:Fallback>
                <p:oleObj name="think-cell Slide" r:id="rId12" imgW="572" imgH="588" progId="TCLayout.ActiveDocument.1">
                  <p:embed/>
                  <p:pic>
                    <p:nvPicPr>
                      <p:cNvPr id="3" name="Object 2" hidden="1">
                        <a:extLst>
                          <a:ext uri="{FF2B5EF4-FFF2-40B4-BE49-F238E27FC236}">
                            <a16:creationId xmlns:a16="http://schemas.microsoft.com/office/drawing/2014/main" xmlns="" id="{5306E269-83F5-4510-A180-109E926BB41B}"/>
                          </a:ext>
                        </a:extLst>
                      </p:cNvPr>
                      <p:cNvPicPr/>
                      <p:nvPr/>
                    </p:nvPicPr>
                    <p:blipFill>
                      <a:blip r:embed="rId13"/>
                      <a:stretch>
                        <a:fillRect/>
                      </a:stretch>
                    </p:blipFill>
                    <p:spPr>
                      <a:xfrm>
                        <a:off x="2118" y="1588"/>
                        <a:ext cx="2117"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xmlns="" id="{E6743208-2407-42A5-AA96-0B30899A9CB9}"/>
              </a:ext>
            </a:extLst>
          </p:cNvPr>
          <p:cNvSpPr/>
          <p:nvPr userDrawn="1">
            <p:custDataLst>
              <p:tags r:id="rId4"/>
            </p:custDataLst>
          </p:nvPr>
        </p:nvSpPr>
        <p:spPr>
          <a:xfrm>
            <a:off x="0" y="0"/>
            <a:ext cx="211667"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8" name="3. Subtitle">
            <a:extLst>
              <a:ext uri="{FF2B5EF4-FFF2-40B4-BE49-F238E27FC236}">
                <a16:creationId xmlns:a16="http://schemas.microsoft.com/office/drawing/2014/main" xmlns="" id="{EE021D34-D41C-4EE9-A72D-F8D1E4D69428}"/>
              </a:ext>
            </a:extLst>
          </p:cNvPr>
          <p:cNvSpPr>
            <a:spLocks noGrp="1"/>
          </p:cNvSpPr>
          <p:nvPr>
            <p:ph type="subTitle" idx="1"/>
            <p:custDataLst>
              <p:tags r:id="rId5"/>
            </p:custDataLst>
          </p:nvPr>
        </p:nvSpPr>
        <p:spPr>
          <a:xfrm>
            <a:off x="554736" y="525929"/>
            <a:ext cx="11082528" cy="246221"/>
          </a:xfrm>
          <a:prstGeom prst="rect">
            <a:avLst/>
          </a:prstGeom>
        </p:spPr>
        <p:txBody>
          <a:bodyPr vert="horz" wrap="square" lIns="0" tIns="0" rIns="0" bIns="0" rtlCol="0">
            <a:spAutoFit/>
          </a:bodyPr>
          <a:lstStyle>
            <a:lvl1pPr>
              <a:defRPr lang="en-US" sz="1600" dirty="0"/>
            </a:lvl1pPr>
          </a:lstStyle>
          <a:p>
            <a:pPr lvl="0">
              <a:buNone/>
            </a:pPr>
            <a:r>
              <a:rPr lang="en-US"/>
              <a:t>Click to edit Master subtitle style</a:t>
            </a:r>
            <a:endParaRPr lang="en-US" dirty="0"/>
          </a:p>
        </p:txBody>
      </p:sp>
      <p:sp>
        <p:nvSpPr>
          <p:cNvPr id="17" name="2. Slide Title">
            <a:extLst>
              <a:ext uri="{FF2B5EF4-FFF2-40B4-BE49-F238E27FC236}">
                <a16:creationId xmlns:a16="http://schemas.microsoft.com/office/drawing/2014/main" xmlns="" id="{2A02F3DA-248E-4A50-B54D-BAD18BAB3254}"/>
              </a:ext>
            </a:extLst>
          </p:cNvPr>
          <p:cNvSpPr>
            <a:spLocks noGrp="1"/>
          </p:cNvSpPr>
          <p:nvPr>
            <p:ph type="title"/>
            <p:custDataLst>
              <p:tags r:id="rId6"/>
            </p:custDataLst>
          </p:nvPr>
        </p:nvSpPr>
        <p:spPr>
          <a:xfrm>
            <a:off x="554736" y="173736"/>
            <a:ext cx="11082528" cy="338554"/>
          </a:xfrm>
        </p:spPr>
        <p:txBody>
          <a:bodyPr vert="horz" wrap="square" lIns="0" tIns="0" rIns="0" bIns="0" rtlCol="0" anchor="t" anchorCtr="0">
            <a:spAutoFit/>
          </a:bodyPr>
          <a:lstStyle>
            <a:lvl1pPr>
              <a:defRPr lang="en-US" dirty="0"/>
            </a:lvl1pPr>
          </a:lstStyle>
          <a:p>
            <a:pPr lvl="0"/>
            <a:r>
              <a:rPr lang="en-US"/>
              <a:t>Click to edit Master title style</a:t>
            </a:r>
            <a:endParaRPr lang="en-US" dirty="0"/>
          </a:p>
        </p:txBody>
      </p:sp>
      <p:sp>
        <p:nvSpPr>
          <p:cNvPr id="9" name="Slide Number">
            <a:extLst>
              <a:ext uri="{FF2B5EF4-FFF2-40B4-BE49-F238E27FC236}">
                <a16:creationId xmlns:a16="http://schemas.microsoft.com/office/drawing/2014/main" xmlns="" id="{3D1A1691-03F4-4B0C-8CAB-F8163BA54877}"/>
              </a:ext>
            </a:extLst>
          </p:cNvPr>
          <p:cNvSpPr>
            <a:spLocks noChangeArrowheads="1"/>
          </p:cNvSpPr>
          <p:nvPr userDrawn="1">
            <p:custDataLst>
              <p:tags r:id="rId7"/>
            </p:custDataLst>
          </p:nvPr>
        </p:nvSpPr>
        <p:spPr bwMode="ltGray">
          <a:xfrm>
            <a:off x="11301984" y="6501670"/>
            <a:ext cx="325501"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b="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b="0" dirty="0">
              <a:solidFill>
                <a:schemeClr val="tx1"/>
              </a:solidFill>
              <a:latin typeface="+mn-lt"/>
              <a:ea typeface="+mn-ea"/>
              <a:cs typeface="Arial" panose="020B0604020202020204" pitchFamily="34" charset="0"/>
            </a:endParaRPr>
          </a:p>
        </p:txBody>
      </p:sp>
      <p:sp>
        <p:nvSpPr>
          <p:cNvPr id="10" name="5. Source" hidden="1">
            <a:extLst>
              <a:ext uri="{FF2B5EF4-FFF2-40B4-BE49-F238E27FC236}">
                <a16:creationId xmlns:a16="http://schemas.microsoft.com/office/drawing/2014/main" xmlns="" id="{2D9802C1-17F2-4D5F-804F-01991074A31F}"/>
              </a:ext>
            </a:extLst>
          </p:cNvPr>
          <p:cNvSpPr txBox="1"/>
          <p:nvPr userDrawn="1">
            <p:custDataLst>
              <p:tags r:id="rId8"/>
            </p:custDataLst>
          </p:nvPr>
        </p:nvSpPr>
        <p:spPr>
          <a:xfrm>
            <a:off x="554737" y="6501670"/>
            <a:ext cx="6469209" cy="123111"/>
          </a:xfrm>
          <a:prstGeom prst="rect">
            <a:avLst/>
          </a:prstGeom>
        </p:spPr>
        <p:txBody>
          <a:bodyPr vert="horz" wrap="square" lIns="0" tIns="0" rIns="0" bIns="0" rtlCol="0" anchor="b">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sz="800" dirty="0"/>
              <a:t>Source: …</a:t>
            </a:r>
          </a:p>
        </p:txBody>
      </p:sp>
      <p:sp>
        <p:nvSpPr>
          <p:cNvPr id="11" name="1. On-page tracker">
            <a:extLst>
              <a:ext uri="{FF2B5EF4-FFF2-40B4-BE49-F238E27FC236}">
                <a16:creationId xmlns:a16="http://schemas.microsoft.com/office/drawing/2014/main" xmlns="" id="{DDE7FD00-47B4-4101-9C87-415DAC08A938}"/>
              </a:ext>
            </a:extLst>
          </p:cNvPr>
          <p:cNvSpPr>
            <a:spLocks noGrp="1"/>
          </p:cNvSpPr>
          <p:nvPr>
            <p:ph type="body" sz="quarter" idx="10" hasCustomPrompt="1"/>
            <p:custDataLst>
              <p:tags r:id="rId9"/>
            </p:custDataLst>
          </p:nvPr>
        </p:nvSpPr>
        <p:spPr>
          <a:xfrm>
            <a:off x="554736" y="41598"/>
            <a:ext cx="3687064"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
        <p:nvSpPr>
          <p:cNvPr id="12" name="Documenttype">
            <a:extLst>
              <a:ext uri="{FF2B5EF4-FFF2-40B4-BE49-F238E27FC236}">
                <a16:creationId xmlns:a16="http://schemas.microsoft.com/office/drawing/2014/main" xmlns="" id="{335AEFB6-D0FB-42BD-A7D9-B038003F9038}"/>
              </a:ext>
            </a:extLst>
          </p:cNvPr>
          <p:cNvSpPr txBox="1">
            <a:spLocks/>
          </p:cNvSpPr>
          <p:nvPr userDrawn="1">
            <p:custDataLst>
              <p:tags r:id="rId10"/>
            </p:custDataLst>
          </p:nvPr>
        </p:nvSpPr>
        <p:spPr>
          <a:xfrm>
            <a:off x="549486" y="6419763"/>
            <a:ext cx="3828828"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Tree>
    <p:extLst>
      <p:ext uri="{BB962C8B-B14F-4D97-AF65-F5344CB8AC3E}">
        <p14:creationId xmlns:p14="http://schemas.microsoft.com/office/powerpoint/2010/main" val="12732672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op Left">
    <p:spTree>
      <p:nvGrpSpPr>
        <p:cNvPr id="1" name=""/>
        <p:cNvGrpSpPr/>
        <p:nvPr/>
      </p:nvGrpSpPr>
      <p:grpSpPr>
        <a:xfrm>
          <a:off x="0" y="0"/>
          <a:ext cx="0" cy="0"/>
          <a:chOff x="0" y="0"/>
          <a:chExt cx="0" cy="0"/>
        </a:xfrm>
      </p:grpSpPr>
      <p:graphicFrame>
        <p:nvGraphicFramePr>
          <p:cNvPr id="5" name="Object 2" hidden="1">
            <a:extLst>
              <a:ext uri="{FF2B5EF4-FFF2-40B4-BE49-F238E27FC236}">
                <a16:creationId xmlns:a16="http://schemas.microsoft.com/office/drawing/2014/main" xmlns="" id="{B2D7514F-25FA-4E78-87EA-9310B631553C}"/>
              </a:ext>
            </a:extLst>
          </p:cNvPr>
          <p:cNvGraphicFramePr>
            <a:graphicFrameLocks noChangeAspect="1"/>
          </p:cNvGraphicFramePr>
          <p:nvPr userDrawn="1">
            <p:custDataLst>
              <p:tags r:id="rId2"/>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spid="_x0000_s5135" name="think-cell Slide" r:id="rId10" imgW="592" imgH="591" progId="TCLayout.ActiveDocument.1">
                  <p:embed/>
                </p:oleObj>
              </mc:Choice>
              <mc:Fallback>
                <p:oleObj name="think-cell Slide" r:id="rId10" imgW="592" imgH="591" progId="TCLayout.ActiveDocument.1">
                  <p:embed/>
                  <p:pic>
                    <p:nvPicPr>
                      <p:cNvPr id="5" name="Object 2" hidden="1">
                        <a:extLst>
                          <a:ext uri="{FF2B5EF4-FFF2-40B4-BE49-F238E27FC236}">
                            <a16:creationId xmlns:a16="http://schemas.microsoft.com/office/drawing/2014/main" xmlns="" id="{B2D7514F-25FA-4E78-87EA-9310B631553C}"/>
                          </a:ext>
                        </a:extLst>
                      </p:cNvPr>
                      <p:cNvPicPr/>
                      <p:nvPr/>
                    </p:nvPicPr>
                    <p:blipFill>
                      <a:blip r:embed="rId11"/>
                      <a:stretch>
                        <a:fillRect/>
                      </a:stretch>
                    </p:blipFill>
                    <p:spPr>
                      <a:xfrm>
                        <a:off x="2118" y="1588"/>
                        <a:ext cx="2117" cy="1588"/>
                      </a:xfrm>
                      <a:prstGeom prst="rect">
                        <a:avLst/>
                      </a:prstGeom>
                    </p:spPr>
                  </p:pic>
                </p:oleObj>
              </mc:Fallback>
            </mc:AlternateContent>
          </a:graphicData>
        </a:graphic>
      </p:graphicFrame>
      <p:sp>
        <p:nvSpPr>
          <p:cNvPr id="2" name="Rectangle 3" hidden="1">
            <a:extLst>
              <a:ext uri="{FF2B5EF4-FFF2-40B4-BE49-F238E27FC236}">
                <a16:creationId xmlns:a16="http://schemas.microsoft.com/office/drawing/2014/main" xmlns="" id="{A22841F1-1D64-4B85-BE8E-90E9A69032D7}"/>
              </a:ext>
            </a:extLst>
          </p:cNvPr>
          <p:cNvSpPr/>
          <p:nvPr userDrawn="1">
            <p:custDataLst>
              <p:tags r:id="rId3"/>
            </p:custDataLst>
          </p:nvPr>
        </p:nvSpPr>
        <p:spPr>
          <a:xfrm>
            <a:off x="0" y="0"/>
            <a:ext cx="211667"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4" name="Slide Number">
            <a:extLst>
              <a:ext uri="{FF2B5EF4-FFF2-40B4-BE49-F238E27FC236}">
                <a16:creationId xmlns:a16="http://schemas.microsoft.com/office/drawing/2014/main" xmlns="" id="{734B9D0F-511D-4CA0-B397-BC4944905EF5}"/>
              </a:ext>
            </a:extLst>
          </p:cNvPr>
          <p:cNvSpPr>
            <a:spLocks noChangeArrowheads="1"/>
          </p:cNvSpPr>
          <p:nvPr userDrawn="1">
            <p:custDataLst>
              <p:tags r:id="rId4"/>
            </p:custDataLst>
          </p:nvPr>
        </p:nvSpPr>
        <p:spPr bwMode="ltGray">
          <a:xfrm>
            <a:off x="11301984" y="6501670"/>
            <a:ext cx="325501"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dirty="0">
              <a:solidFill>
                <a:schemeClr val="tx1"/>
              </a:solidFill>
              <a:latin typeface="+mn-lt"/>
              <a:ea typeface="+mn-ea"/>
              <a:cs typeface="Arial" panose="020B0604020202020204" pitchFamily="34" charset="0"/>
            </a:endParaRPr>
          </a:p>
        </p:txBody>
      </p:sp>
      <p:sp>
        <p:nvSpPr>
          <p:cNvPr id="6" name="5. Source" hidden="1">
            <a:extLst>
              <a:ext uri="{FF2B5EF4-FFF2-40B4-BE49-F238E27FC236}">
                <a16:creationId xmlns:a16="http://schemas.microsoft.com/office/drawing/2014/main" xmlns="" id="{A8B4F948-0FE2-4D04-9E39-993C069D1792}"/>
              </a:ext>
            </a:extLst>
          </p:cNvPr>
          <p:cNvSpPr txBox="1"/>
          <p:nvPr userDrawn="1">
            <p:custDataLst>
              <p:tags r:id="rId5"/>
            </p:custDataLst>
          </p:nvPr>
        </p:nvSpPr>
        <p:spPr>
          <a:xfrm>
            <a:off x="554737" y="6501670"/>
            <a:ext cx="6469209" cy="123111"/>
          </a:xfrm>
          <a:prstGeom prst="rect">
            <a:avLst/>
          </a:prstGeom>
        </p:spPr>
        <p:txBody>
          <a:bodyPr vert="horz" wrap="square" lIns="0" tIns="0" rIns="0" bIns="0" rtlCol="0" anchor="b">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sz="800" dirty="0"/>
              <a:t>Source: …</a:t>
            </a:r>
          </a:p>
        </p:txBody>
      </p:sp>
      <p:sp>
        <p:nvSpPr>
          <p:cNvPr id="8" name="1. On-page tracker">
            <a:extLst>
              <a:ext uri="{FF2B5EF4-FFF2-40B4-BE49-F238E27FC236}">
                <a16:creationId xmlns:a16="http://schemas.microsoft.com/office/drawing/2014/main" xmlns="" id="{9CB91F29-3E8E-4E50-9B98-43F571F5A08E}"/>
              </a:ext>
            </a:extLst>
          </p:cNvPr>
          <p:cNvSpPr>
            <a:spLocks noGrp="1"/>
          </p:cNvSpPr>
          <p:nvPr>
            <p:ph type="body" sz="quarter" idx="10" hasCustomPrompt="1"/>
            <p:custDataLst>
              <p:tags r:id="rId6"/>
            </p:custDataLst>
          </p:nvPr>
        </p:nvSpPr>
        <p:spPr>
          <a:xfrm>
            <a:off x="554736" y="41598"/>
            <a:ext cx="3687064"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
        <p:nvSpPr>
          <p:cNvPr id="9" name="2. Slide Title">
            <a:extLst>
              <a:ext uri="{FF2B5EF4-FFF2-40B4-BE49-F238E27FC236}">
                <a16:creationId xmlns:a16="http://schemas.microsoft.com/office/drawing/2014/main" xmlns="" id="{EEB17CCB-26D9-483F-95BA-B527BFDD8A81}"/>
              </a:ext>
            </a:extLst>
          </p:cNvPr>
          <p:cNvSpPr>
            <a:spLocks noGrp="1"/>
          </p:cNvSpPr>
          <p:nvPr>
            <p:ph type="title"/>
            <p:custDataLst>
              <p:tags r:id="rId7"/>
            </p:custDataLst>
          </p:nvPr>
        </p:nvSpPr>
        <p:spPr>
          <a:xfrm>
            <a:off x="554736" y="1706565"/>
            <a:ext cx="3813048" cy="677108"/>
          </a:xfrm>
        </p:spPr>
        <p:txBody>
          <a:bodyPr anchor="t">
            <a:spAutoFit/>
          </a:bodyPr>
          <a:lstStyle>
            <a:lvl1pPr>
              <a:defRPr>
                <a:ln w="6350" cap="flat">
                  <a:noFill/>
                  <a:miter lim="800000"/>
                </a:ln>
              </a:defRPr>
            </a:lvl1pPr>
          </a:lstStyle>
          <a:p>
            <a:r>
              <a:rPr lang="en-US"/>
              <a:t>Click to edit Master title style</a:t>
            </a:r>
            <a:endParaRPr lang="en-US" dirty="0"/>
          </a:p>
        </p:txBody>
      </p:sp>
      <p:sp>
        <p:nvSpPr>
          <p:cNvPr id="10" name="Documenttype">
            <a:extLst>
              <a:ext uri="{FF2B5EF4-FFF2-40B4-BE49-F238E27FC236}">
                <a16:creationId xmlns:a16="http://schemas.microsoft.com/office/drawing/2014/main" xmlns="" id="{0ABC9AF6-5160-4451-8ECE-0567926D2BD3}"/>
              </a:ext>
            </a:extLst>
          </p:cNvPr>
          <p:cNvSpPr txBox="1">
            <a:spLocks/>
          </p:cNvSpPr>
          <p:nvPr userDrawn="1">
            <p:custDataLst>
              <p:tags r:id="rId8"/>
            </p:custDataLst>
          </p:nvPr>
        </p:nvSpPr>
        <p:spPr>
          <a:xfrm>
            <a:off x="549486" y="6419763"/>
            <a:ext cx="3828828"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Tree>
    <p:extLst>
      <p:ext uri="{BB962C8B-B14F-4D97-AF65-F5344CB8AC3E}">
        <p14:creationId xmlns:p14="http://schemas.microsoft.com/office/powerpoint/2010/main" val="20332753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Mid Left">
    <p:spTree>
      <p:nvGrpSpPr>
        <p:cNvPr id="1" name=""/>
        <p:cNvGrpSpPr/>
        <p:nvPr/>
      </p:nvGrpSpPr>
      <p:grpSpPr>
        <a:xfrm>
          <a:off x="0" y="0"/>
          <a:ext cx="0" cy="0"/>
          <a:chOff x="0" y="0"/>
          <a:chExt cx="0" cy="0"/>
        </a:xfrm>
      </p:grpSpPr>
      <p:graphicFrame>
        <p:nvGraphicFramePr>
          <p:cNvPr id="4" name="Object 2" hidden="1">
            <a:extLst>
              <a:ext uri="{FF2B5EF4-FFF2-40B4-BE49-F238E27FC236}">
                <a16:creationId xmlns:a16="http://schemas.microsoft.com/office/drawing/2014/main" xmlns="" id="{F2127110-9E20-4E63-ACC1-B73E30E4EFC4}"/>
              </a:ext>
            </a:extLst>
          </p:cNvPr>
          <p:cNvGraphicFramePr>
            <a:graphicFrameLocks noChangeAspect="1"/>
          </p:cNvGraphicFramePr>
          <p:nvPr userDrawn="1">
            <p:custDataLst>
              <p:tags r:id="rId2"/>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spid="_x0000_s6159" name="think-cell Slide" r:id="rId10" imgW="592" imgH="591" progId="TCLayout.ActiveDocument.1">
                  <p:embed/>
                </p:oleObj>
              </mc:Choice>
              <mc:Fallback>
                <p:oleObj name="think-cell Slide" r:id="rId10" imgW="592" imgH="591" progId="TCLayout.ActiveDocument.1">
                  <p:embed/>
                  <p:pic>
                    <p:nvPicPr>
                      <p:cNvPr id="4" name="Object 2" hidden="1">
                        <a:extLst>
                          <a:ext uri="{FF2B5EF4-FFF2-40B4-BE49-F238E27FC236}">
                            <a16:creationId xmlns:a16="http://schemas.microsoft.com/office/drawing/2014/main" xmlns="" id="{F2127110-9E20-4E63-ACC1-B73E30E4EFC4}"/>
                          </a:ext>
                        </a:extLst>
                      </p:cNvPr>
                      <p:cNvPicPr/>
                      <p:nvPr/>
                    </p:nvPicPr>
                    <p:blipFill>
                      <a:blip r:embed="rId11"/>
                      <a:stretch>
                        <a:fillRect/>
                      </a:stretch>
                    </p:blipFill>
                    <p:spPr>
                      <a:xfrm>
                        <a:off x="2118" y="1588"/>
                        <a:ext cx="2117" cy="1588"/>
                      </a:xfrm>
                      <a:prstGeom prst="rect">
                        <a:avLst/>
                      </a:prstGeom>
                    </p:spPr>
                  </p:pic>
                </p:oleObj>
              </mc:Fallback>
            </mc:AlternateContent>
          </a:graphicData>
        </a:graphic>
      </p:graphicFrame>
      <p:sp>
        <p:nvSpPr>
          <p:cNvPr id="2" name="Rectangle 3" hidden="1">
            <a:extLst>
              <a:ext uri="{FF2B5EF4-FFF2-40B4-BE49-F238E27FC236}">
                <a16:creationId xmlns:a16="http://schemas.microsoft.com/office/drawing/2014/main" xmlns="" id="{EFDF5F6E-91B7-43FD-B50F-BF43CDA9D087}"/>
              </a:ext>
            </a:extLst>
          </p:cNvPr>
          <p:cNvSpPr/>
          <p:nvPr userDrawn="1">
            <p:custDataLst>
              <p:tags r:id="rId3"/>
            </p:custDataLst>
          </p:nvPr>
        </p:nvSpPr>
        <p:spPr>
          <a:xfrm>
            <a:off x="0" y="0"/>
            <a:ext cx="211667"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6" name="Slide Number">
            <a:extLst>
              <a:ext uri="{FF2B5EF4-FFF2-40B4-BE49-F238E27FC236}">
                <a16:creationId xmlns:a16="http://schemas.microsoft.com/office/drawing/2014/main" xmlns="" id="{C372AF80-95E2-4967-843F-6B78079F3DAC}"/>
              </a:ext>
            </a:extLst>
          </p:cNvPr>
          <p:cNvSpPr>
            <a:spLocks noChangeArrowheads="1"/>
          </p:cNvSpPr>
          <p:nvPr userDrawn="1">
            <p:custDataLst>
              <p:tags r:id="rId4"/>
            </p:custDataLst>
          </p:nvPr>
        </p:nvSpPr>
        <p:spPr bwMode="ltGray">
          <a:xfrm>
            <a:off x="11301984" y="6501670"/>
            <a:ext cx="325501"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dirty="0">
              <a:solidFill>
                <a:schemeClr val="tx1"/>
              </a:solidFill>
              <a:latin typeface="+mn-lt"/>
              <a:ea typeface="+mn-ea"/>
              <a:cs typeface="Arial" panose="020B0604020202020204" pitchFamily="34" charset="0"/>
            </a:endParaRPr>
          </a:p>
        </p:txBody>
      </p:sp>
      <p:sp>
        <p:nvSpPr>
          <p:cNvPr id="7" name="5. Source" hidden="1">
            <a:extLst>
              <a:ext uri="{FF2B5EF4-FFF2-40B4-BE49-F238E27FC236}">
                <a16:creationId xmlns:a16="http://schemas.microsoft.com/office/drawing/2014/main" xmlns="" id="{B107E86E-11CB-41EA-8315-43579BB9C69D}"/>
              </a:ext>
            </a:extLst>
          </p:cNvPr>
          <p:cNvSpPr txBox="1"/>
          <p:nvPr userDrawn="1">
            <p:custDataLst>
              <p:tags r:id="rId5"/>
            </p:custDataLst>
          </p:nvPr>
        </p:nvSpPr>
        <p:spPr>
          <a:xfrm>
            <a:off x="554737" y="6501670"/>
            <a:ext cx="6469209" cy="123111"/>
          </a:xfrm>
          <a:prstGeom prst="rect">
            <a:avLst/>
          </a:prstGeom>
        </p:spPr>
        <p:txBody>
          <a:bodyPr vert="horz" wrap="square" lIns="0" tIns="0" rIns="0" bIns="0" rtlCol="0" anchor="b">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sz="800" dirty="0"/>
              <a:t>Source: …</a:t>
            </a:r>
          </a:p>
        </p:txBody>
      </p:sp>
      <p:sp>
        <p:nvSpPr>
          <p:cNvPr id="8" name="1. On-page tracker">
            <a:extLst>
              <a:ext uri="{FF2B5EF4-FFF2-40B4-BE49-F238E27FC236}">
                <a16:creationId xmlns:a16="http://schemas.microsoft.com/office/drawing/2014/main" xmlns="" id="{6C43D9FF-C745-43A0-B707-D5AB591FB4EC}"/>
              </a:ext>
            </a:extLst>
          </p:cNvPr>
          <p:cNvSpPr>
            <a:spLocks noGrp="1"/>
          </p:cNvSpPr>
          <p:nvPr>
            <p:ph type="body" sz="quarter" idx="10" hasCustomPrompt="1"/>
            <p:custDataLst>
              <p:tags r:id="rId6"/>
            </p:custDataLst>
          </p:nvPr>
        </p:nvSpPr>
        <p:spPr>
          <a:xfrm>
            <a:off x="554736" y="41598"/>
            <a:ext cx="3687064"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
        <p:nvSpPr>
          <p:cNvPr id="10" name="2. Slide Title">
            <a:extLst>
              <a:ext uri="{FF2B5EF4-FFF2-40B4-BE49-F238E27FC236}">
                <a16:creationId xmlns:a16="http://schemas.microsoft.com/office/drawing/2014/main" xmlns="" id="{544AA57B-050A-470F-B9D0-A7EB19B84B12}"/>
              </a:ext>
            </a:extLst>
          </p:cNvPr>
          <p:cNvSpPr>
            <a:spLocks noGrp="1"/>
          </p:cNvSpPr>
          <p:nvPr>
            <p:ph type="title"/>
            <p:custDataLst>
              <p:tags r:id="rId7"/>
            </p:custDataLst>
          </p:nvPr>
        </p:nvSpPr>
        <p:spPr>
          <a:xfrm>
            <a:off x="554736" y="3090450"/>
            <a:ext cx="5065776" cy="677108"/>
          </a:xfrm>
        </p:spPr>
        <p:txBody>
          <a:bodyPr rIns="365760" anchor="ctr">
            <a:noAutofit/>
          </a:bodyPr>
          <a:lstStyle>
            <a:lvl1pPr>
              <a:defRPr>
                <a:ln w="6350" cap="flat">
                  <a:noFill/>
                  <a:miter lim="800000"/>
                </a:ln>
              </a:defRPr>
            </a:lvl1pPr>
          </a:lstStyle>
          <a:p>
            <a:r>
              <a:rPr lang="en-US"/>
              <a:t>Click to edit Master title style</a:t>
            </a:r>
            <a:endParaRPr lang="en-US" dirty="0"/>
          </a:p>
        </p:txBody>
      </p:sp>
      <p:sp>
        <p:nvSpPr>
          <p:cNvPr id="9" name="Documenttype">
            <a:extLst>
              <a:ext uri="{FF2B5EF4-FFF2-40B4-BE49-F238E27FC236}">
                <a16:creationId xmlns:a16="http://schemas.microsoft.com/office/drawing/2014/main" xmlns="" id="{D5D9F919-7521-44EA-9A91-4EC8F5D22109}"/>
              </a:ext>
            </a:extLst>
          </p:cNvPr>
          <p:cNvSpPr txBox="1">
            <a:spLocks/>
          </p:cNvSpPr>
          <p:nvPr userDrawn="1">
            <p:custDataLst>
              <p:tags r:id="rId8"/>
            </p:custDataLst>
          </p:nvPr>
        </p:nvSpPr>
        <p:spPr>
          <a:xfrm>
            <a:off x="549486" y="6419763"/>
            <a:ext cx="3828828"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Tree>
    <p:extLst>
      <p:ext uri="{BB962C8B-B14F-4D97-AF65-F5344CB8AC3E}">
        <p14:creationId xmlns:p14="http://schemas.microsoft.com/office/powerpoint/2010/main" val="4942670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xmlns="" id="{F6E78EB6-BD2E-4D6E-862A-ED6E403B39AB}"/>
              </a:ext>
            </a:extLst>
          </p:cNvPr>
          <p:cNvGraphicFramePr>
            <a:graphicFrameLocks noChangeAspect="1"/>
          </p:cNvGraphicFramePr>
          <p:nvPr userDrawn="1">
            <p:custDataLst>
              <p:tags r:id="rId2"/>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spid="_x0000_s7183" name="think-cell Slide" r:id="rId10" imgW="592" imgH="591" progId="TCLayout.ActiveDocument.1">
                  <p:embed/>
                </p:oleObj>
              </mc:Choice>
              <mc:Fallback>
                <p:oleObj name="think-cell Slide" r:id="rId10" imgW="592" imgH="591" progId="TCLayout.ActiveDocument.1">
                  <p:embed/>
                  <p:pic>
                    <p:nvPicPr>
                      <p:cNvPr id="3" name="Object 2" hidden="1">
                        <a:extLst>
                          <a:ext uri="{FF2B5EF4-FFF2-40B4-BE49-F238E27FC236}">
                            <a16:creationId xmlns:a16="http://schemas.microsoft.com/office/drawing/2014/main" xmlns="" id="{F6E78EB6-BD2E-4D6E-862A-ED6E403B39AB}"/>
                          </a:ext>
                        </a:extLst>
                      </p:cNvPr>
                      <p:cNvPicPr/>
                      <p:nvPr/>
                    </p:nvPicPr>
                    <p:blipFill>
                      <a:blip r:embed="rId11"/>
                      <a:stretch>
                        <a:fillRect/>
                      </a:stretch>
                    </p:blipFill>
                    <p:spPr>
                      <a:xfrm>
                        <a:off x="2118" y="1588"/>
                        <a:ext cx="2117"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xmlns="" id="{3BAE6BAF-DF7E-4BB6-8200-BAE77C25D76A}"/>
              </a:ext>
            </a:extLst>
          </p:cNvPr>
          <p:cNvSpPr/>
          <p:nvPr userDrawn="1">
            <p:custDataLst>
              <p:tags r:id="rId3"/>
            </p:custDataLst>
          </p:nvPr>
        </p:nvSpPr>
        <p:spPr>
          <a:xfrm>
            <a:off x="0" y="0"/>
            <a:ext cx="211667"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3200" b="1"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5" name="Slide Number">
            <a:extLst>
              <a:ext uri="{FF2B5EF4-FFF2-40B4-BE49-F238E27FC236}">
                <a16:creationId xmlns:a16="http://schemas.microsoft.com/office/drawing/2014/main" xmlns="" id="{6FE1FF87-A5BB-4972-8F6E-73AA93FD3E6D}"/>
              </a:ext>
            </a:extLst>
          </p:cNvPr>
          <p:cNvSpPr>
            <a:spLocks noChangeArrowheads="1"/>
          </p:cNvSpPr>
          <p:nvPr userDrawn="1">
            <p:custDataLst>
              <p:tags r:id="rId4"/>
            </p:custDataLst>
          </p:nvPr>
        </p:nvSpPr>
        <p:spPr bwMode="ltGray">
          <a:xfrm>
            <a:off x="11301984" y="6501670"/>
            <a:ext cx="325501"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dirty="0">
              <a:solidFill>
                <a:schemeClr val="tx1"/>
              </a:solidFill>
              <a:latin typeface="+mn-lt"/>
              <a:ea typeface="+mn-ea"/>
              <a:cs typeface="Arial" panose="020B0604020202020204" pitchFamily="34" charset="0"/>
            </a:endParaRPr>
          </a:p>
        </p:txBody>
      </p:sp>
      <p:sp>
        <p:nvSpPr>
          <p:cNvPr id="9" name="5. Source" hidden="1">
            <a:extLst>
              <a:ext uri="{FF2B5EF4-FFF2-40B4-BE49-F238E27FC236}">
                <a16:creationId xmlns:a16="http://schemas.microsoft.com/office/drawing/2014/main" xmlns="" id="{27C40733-AAB6-4B1C-9ABF-846569264BB2}"/>
              </a:ext>
            </a:extLst>
          </p:cNvPr>
          <p:cNvSpPr txBox="1"/>
          <p:nvPr userDrawn="1">
            <p:custDataLst>
              <p:tags r:id="rId5"/>
            </p:custDataLst>
          </p:nvPr>
        </p:nvSpPr>
        <p:spPr>
          <a:xfrm>
            <a:off x="554737" y="6501670"/>
            <a:ext cx="6469209" cy="123111"/>
          </a:xfrm>
          <a:prstGeom prst="rect">
            <a:avLst/>
          </a:prstGeom>
        </p:spPr>
        <p:txBody>
          <a:bodyPr vert="horz" wrap="square" lIns="0" tIns="0" rIns="0" bIns="0" rtlCol="0" anchor="b">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sz="800" dirty="0"/>
              <a:t>Source: …</a:t>
            </a:r>
          </a:p>
        </p:txBody>
      </p:sp>
      <p:sp>
        <p:nvSpPr>
          <p:cNvPr id="10" name="1. On-page tracker">
            <a:extLst>
              <a:ext uri="{FF2B5EF4-FFF2-40B4-BE49-F238E27FC236}">
                <a16:creationId xmlns:a16="http://schemas.microsoft.com/office/drawing/2014/main" xmlns="" id="{438FBD4B-CFE7-4BEF-A65B-0A0DFEA034F9}"/>
              </a:ext>
            </a:extLst>
          </p:cNvPr>
          <p:cNvSpPr>
            <a:spLocks noGrp="1"/>
          </p:cNvSpPr>
          <p:nvPr>
            <p:ph type="body" sz="quarter" idx="10" hasCustomPrompt="1"/>
            <p:custDataLst>
              <p:tags r:id="rId6"/>
            </p:custDataLst>
          </p:nvPr>
        </p:nvSpPr>
        <p:spPr>
          <a:xfrm>
            <a:off x="554736" y="41598"/>
            <a:ext cx="3687064"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
        <p:nvSpPr>
          <p:cNvPr id="11" name="2. Slide Title">
            <a:extLst>
              <a:ext uri="{FF2B5EF4-FFF2-40B4-BE49-F238E27FC236}">
                <a16:creationId xmlns:a16="http://schemas.microsoft.com/office/drawing/2014/main" xmlns="" id="{984AEBFE-694A-4920-8CC4-377AC0DC09A3}"/>
              </a:ext>
            </a:extLst>
          </p:cNvPr>
          <p:cNvSpPr>
            <a:spLocks noGrp="1"/>
          </p:cNvSpPr>
          <p:nvPr>
            <p:ph type="title"/>
            <p:custDataLst>
              <p:tags r:id="rId7"/>
            </p:custDataLst>
          </p:nvPr>
        </p:nvSpPr>
        <p:spPr>
          <a:xfrm>
            <a:off x="554736" y="4919246"/>
            <a:ext cx="11082528" cy="338554"/>
          </a:xfrm>
        </p:spPr>
        <p:txBody>
          <a:bodyPr anchor="b"/>
          <a:lstStyle>
            <a:lvl1pPr>
              <a:defRPr sz="2200"/>
            </a:lvl1pPr>
          </a:lstStyle>
          <a:p>
            <a:r>
              <a:rPr lang="en-US"/>
              <a:t>Click to edit Master title style</a:t>
            </a:r>
            <a:endParaRPr lang="en-US" dirty="0"/>
          </a:p>
        </p:txBody>
      </p:sp>
      <p:sp>
        <p:nvSpPr>
          <p:cNvPr id="8" name="Documenttype">
            <a:extLst>
              <a:ext uri="{FF2B5EF4-FFF2-40B4-BE49-F238E27FC236}">
                <a16:creationId xmlns:a16="http://schemas.microsoft.com/office/drawing/2014/main" xmlns="" id="{4F0D16F9-FC38-440D-888F-B825EE88DEBB}"/>
              </a:ext>
            </a:extLst>
          </p:cNvPr>
          <p:cNvSpPr txBox="1">
            <a:spLocks/>
          </p:cNvSpPr>
          <p:nvPr userDrawn="1">
            <p:custDataLst>
              <p:tags r:id="rId8"/>
            </p:custDataLst>
          </p:nvPr>
        </p:nvSpPr>
        <p:spPr>
          <a:xfrm>
            <a:off x="549486" y="6419763"/>
            <a:ext cx="3828828"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Tree>
    <p:extLst>
      <p:ext uri="{BB962C8B-B14F-4D97-AF65-F5344CB8AC3E}">
        <p14:creationId xmlns:p14="http://schemas.microsoft.com/office/powerpoint/2010/main" val="31157164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xmlns="" id="{522EA9AE-E627-47C3-91DC-8CA9CDA2B2CB}"/>
              </a:ext>
            </a:extLst>
          </p:cNvPr>
          <p:cNvGraphicFramePr>
            <a:graphicFrameLocks noChangeAspect="1"/>
          </p:cNvGraphicFramePr>
          <p:nvPr userDrawn="1">
            <p:custDataLst>
              <p:tags r:id="rId2"/>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spid="_x0000_s8207" name="think-cell Slide" r:id="rId11" imgW="592" imgH="591" progId="TCLayout.ActiveDocument.1">
                  <p:embed/>
                </p:oleObj>
              </mc:Choice>
              <mc:Fallback>
                <p:oleObj name="think-cell Slide" r:id="rId11" imgW="592" imgH="591" progId="TCLayout.ActiveDocument.1">
                  <p:embed/>
                  <p:pic>
                    <p:nvPicPr>
                      <p:cNvPr id="3" name="Object 2" hidden="1">
                        <a:extLst>
                          <a:ext uri="{FF2B5EF4-FFF2-40B4-BE49-F238E27FC236}">
                            <a16:creationId xmlns:a16="http://schemas.microsoft.com/office/drawing/2014/main" xmlns="" id="{522EA9AE-E627-47C3-91DC-8CA9CDA2B2CB}"/>
                          </a:ext>
                        </a:extLst>
                      </p:cNvPr>
                      <p:cNvPicPr/>
                      <p:nvPr/>
                    </p:nvPicPr>
                    <p:blipFill>
                      <a:blip r:embed="rId12"/>
                      <a:stretch>
                        <a:fillRect/>
                      </a:stretch>
                    </p:blipFill>
                    <p:spPr>
                      <a:xfrm>
                        <a:off x="2118" y="1588"/>
                        <a:ext cx="2117" cy="1588"/>
                      </a:xfrm>
                      <a:prstGeom prst="rect">
                        <a:avLst/>
                      </a:prstGeom>
                    </p:spPr>
                  </p:pic>
                </p:oleObj>
              </mc:Fallback>
            </mc:AlternateContent>
          </a:graphicData>
        </a:graphic>
      </p:graphicFrame>
      <p:sp>
        <p:nvSpPr>
          <p:cNvPr id="2" name="Rectangle 3" hidden="1">
            <a:extLst>
              <a:ext uri="{FF2B5EF4-FFF2-40B4-BE49-F238E27FC236}">
                <a16:creationId xmlns:a16="http://schemas.microsoft.com/office/drawing/2014/main" xmlns="" id="{A21939BA-D839-448F-8D61-AD5761E2CB65}"/>
              </a:ext>
            </a:extLst>
          </p:cNvPr>
          <p:cNvSpPr/>
          <p:nvPr userDrawn="1">
            <p:custDataLst>
              <p:tags r:id="rId3"/>
            </p:custDataLst>
          </p:nvPr>
        </p:nvSpPr>
        <p:spPr>
          <a:xfrm>
            <a:off x="0" y="0"/>
            <a:ext cx="211667"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10" name="Slide Number">
            <a:extLst>
              <a:ext uri="{FF2B5EF4-FFF2-40B4-BE49-F238E27FC236}">
                <a16:creationId xmlns:a16="http://schemas.microsoft.com/office/drawing/2014/main" xmlns="" id="{66AA477A-2870-4EE9-86E9-448D3B9BAF8A}"/>
              </a:ext>
            </a:extLst>
          </p:cNvPr>
          <p:cNvSpPr>
            <a:spLocks noChangeArrowheads="1"/>
          </p:cNvSpPr>
          <p:nvPr userDrawn="1">
            <p:custDataLst>
              <p:tags r:id="rId4"/>
            </p:custDataLst>
          </p:nvPr>
        </p:nvSpPr>
        <p:spPr bwMode="ltGray">
          <a:xfrm>
            <a:off x="11301984" y="6501670"/>
            <a:ext cx="325501"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dirty="0">
              <a:solidFill>
                <a:schemeClr val="tx1"/>
              </a:solidFill>
              <a:latin typeface="+mn-lt"/>
              <a:ea typeface="+mn-ea"/>
              <a:cs typeface="Arial" panose="020B0604020202020204" pitchFamily="34" charset="0"/>
            </a:endParaRPr>
          </a:p>
        </p:txBody>
      </p:sp>
      <p:sp>
        <p:nvSpPr>
          <p:cNvPr id="11" name="5. Source" hidden="1">
            <a:extLst>
              <a:ext uri="{FF2B5EF4-FFF2-40B4-BE49-F238E27FC236}">
                <a16:creationId xmlns:a16="http://schemas.microsoft.com/office/drawing/2014/main" xmlns="" id="{6C9713CF-4FEA-4739-B0A0-6B196442AEE6}"/>
              </a:ext>
            </a:extLst>
          </p:cNvPr>
          <p:cNvSpPr txBox="1"/>
          <p:nvPr userDrawn="1">
            <p:custDataLst>
              <p:tags r:id="rId5"/>
            </p:custDataLst>
          </p:nvPr>
        </p:nvSpPr>
        <p:spPr>
          <a:xfrm>
            <a:off x="554737" y="6501670"/>
            <a:ext cx="6469209" cy="123111"/>
          </a:xfrm>
          <a:prstGeom prst="rect">
            <a:avLst/>
          </a:prstGeom>
        </p:spPr>
        <p:txBody>
          <a:bodyPr vert="horz" wrap="square" lIns="0" tIns="0" rIns="0" bIns="0" rtlCol="0" anchor="b">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sz="800" dirty="0"/>
              <a:t>Source: …</a:t>
            </a:r>
          </a:p>
        </p:txBody>
      </p:sp>
      <p:sp>
        <p:nvSpPr>
          <p:cNvPr id="12" name="1. On-page tracker">
            <a:extLst>
              <a:ext uri="{FF2B5EF4-FFF2-40B4-BE49-F238E27FC236}">
                <a16:creationId xmlns:a16="http://schemas.microsoft.com/office/drawing/2014/main" xmlns="" id="{128368CE-BC61-4E6B-9355-7EB40FD80480}"/>
              </a:ext>
            </a:extLst>
          </p:cNvPr>
          <p:cNvSpPr>
            <a:spLocks noGrp="1"/>
          </p:cNvSpPr>
          <p:nvPr>
            <p:ph type="body" sz="quarter" idx="10" hasCustomPrompt="1"/>
            <p:custDataLst>
              <p:tags r:id="rId6"/>
            </p:custDataLst>
          </p:nvPr>
        </p:nvSpPr>
        <p:spPr>
          <a:xfrm>
            <a:off x="554736" y="41598"/>
            <a:ext cx="3687064"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
        <p:nvSpPr>
          <p:cNvPr id="13" name="2. Slide Title">
            <a:extLst>
              <a:ext uri="{FF2B5EF4-FFF2-40B4-BE49-F238E27FC236}">
                <a16:creationId xmlns:a16="http://schemas.microsoft.com/office/drawing/2014/main" xmlns="" id="{DDFB2F31-2EDC-46B3-BDCC-C30160A548A0}"/>
              </a:ext>
            </a:extLst>
          </p:cNvPr>
          <p:cNvSpPr>
            <a:spLocks noGrp="1"/>
          </p:cNvSpPr>
          <p:nvPr>
            <p:ph type="title"/>
            <p:custDataLst>
              <p:tags r:id="rId7"/>
            </p:custDataLst>
          </p:nvPr>
        </p:nvSpPr>
        <p:spPr>
          <a:xfrm>
            <a:off x="1505712" y="3841050"/>
            <a:ext cx="9180576" cy="330796"/>
          </a:xfrm>
        </p:spPr>
        <p:txBody>
          <a:bodyPr anchor="b" anchorCtr="0">
            <a:spAutoFit/>
          </a:bodyPr>
          <a:lstStyle>
            <a:lvl1pPr>
              <a:lnSpc>
                <a:spcPct val="105000"/>
              </a:lnSpc>
              <a:defRPr sz="2200"/>
            </a:lvl1pPr>
          </a:lstStyle>
          <a:p>
            <a:r>
              <a:rPr lang="en-US"/>
              <a:t>Click to edit Master title style</a:t>
            </a:r>
            <a:endParaRPr lang="en-US" dirty="0"/>
          </a:p>
        </p:txBody>
      </p:sp>
      <p:sp>
        <p:nvSpPr>
          <p:cNvPr id="14" name="3. Subtitle">
            <a:extLst>
              <a:ext uri="{FF2B5EF4-FFF2-40B4-BE49-F238E27FC236}">
                <a16:creationId xmlns:a16="http://schemas.microsoft.com/office/drawing/2014/main" xmlns="" id="{09099F88-5FFB-4FF9-8B62-5EF51181A824}"/>
              </a:ext>
            </a:extLst>
          </p:cNvPr>
          <p:cNvSpPr>
            <a:spLocks noGrp="1"/>
          </p:cNvSpPr>
          <p:nvPr>
            <p:ph type="subTitle" idx="1" hasCustomPrompt="1"/>
            <p:custDataLst>
              <p:tags r:id="rId8"/>
            </p:custDataLst>
          </p:nvPr>
        </p:nvSpPr>
        <p:spPr>
          <a:xfrm>
            <a:off x="1505712" y="4284631"/>
            <a:ext cx="9180576" cy="246221"/>
          </a:xfrm>
          <a:prstGeom prst="rect">
            <a:avLst/>
          </a:prstGeom>
        </p:spPr>
        <p:txBody>
          <a:bodyPr wrap="square">
            <a:spAutoFit/>
          </a:bodyPr>
          <a:lstStyle>
            <a:lvl1pPr marL="0" indent="0" algn="l">
              <a:buNone/>
              <a:defRPr sz="16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quote source</a:t>
            </a:r>
          </a:p>
        </p:txBody>
      </p:sp>
      <p:sp>
        <p:nvSpPr>
          <p:cNvPr id="9" name="Documenttype">
            <a:extLst>
              <a:ext uri="{FF2B5EF4-FFF2-40B4-BE49-F238E27FC236}">
                <a16:creationId xmlns:a16="http://schemas.microsoft.com/office/drawing/2014/main" xmlns="" id="{5D34B3BD-8BCA-4033-B144-D029D5A61619}"/>
              </a:ext>
            </a:extLst>
          </p:cNvPr>
          <p:cNvSpPr txBox="1">
            <a:spLocks/>
          </p:cNvSpPr>
          <p:nvPr userDrawn="1">
            <p:custDataLst>
              <p:tags r:id="rId9"/>
            </p:custDataLst>
          </p:nvPr>
        </p:nvSpPr>
        <p:spPr>
          <a:xfrm>
            <a:off x="549486" y="6419763"/>
            <a:ext cx="3828828"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Tree>
    <p:extLst>
      <p:ext uri="{BB962C8B-B14F-4D97-AF65-F5344CB8AC3E}">
        <p14:creationId xmlns:p14="http://schemas.microsoft.com/office/powerpoint/2010/main" val="32222304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1/4">
    <p:spTree>
      <p:nvGrpSpPr>
        <p:cNvPr id="1" name=""/>
        <p:cNvGrpSpPr/>
        <p:nvPr/>
      </p:nvGrpSpPr>
      <p:grpSpPr>
        <a:xfrm>
          <a:off x="0" y="0"/>
          <a:ext cx="0" cy="0"/>
          <a:chOff x="0" y="0"/>
          <a:chExt cx="0" cy="0"/>
        </a:xfrm>
      </p:grpSpPr>
      <p:graphicFrame>
        <p:nvGraphicFramePr>
          <p:cNvPr id="5" name="Object 2" hidden="1">
            <a:extLst>
              <a:ext uri="{FF2B5EF4-FFF2-40B4-BE49-F238E27FC236}">
                <a16:creationId xmlns:a16="http://schemas.microsoft.com/office/drawing/2014/main" xmlns="" id="{F17934EB-F2F5-451C-8BFA-F1B57B7FE8F2}"/>
              </a:ext>
            </a:extLst>
          </p:cNvPr>
          <p:cNvGraphicFramePr>
            <a:graphicFrameLocks noChangeAspect="1"/>
          </p:cNvGraphicFramePr>
          <p:nvPr userDrawn="1">
            <p:custDataLst>
              <p:tags r:id="rId2"/>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spid="_x0000_s9231" name="think-cell Slide" r:id="rId12" imgW="413" imgH="416" progId="TCLayout.ActiveDocument.1">
                  <p:embed/>
                </p:oleObj>
              </mc:Choice>
              <mc:Fallback>
                <p:oleObj name="think-cell Slide" r:id="rId12" imgW="413" imgH="416" progId="TCLayout.ActiveDocument.1">
                  <p:embed/>
                  <p:pic>
                    <p:nvPicPr>
                      <p:cNvPr id="5" name="Object 2" hidden="1">
                        <a:extLst>
                          <a:ext uri="{FF2B5EF4-FFF2-40B4-BE49-F238E27FC236}">
                            <a16:creationId xmlns:a16="http://schemas.microsoft.com/office/drawing/2014/main" xmlns="" id="{F17934EB-F2F5-451C-8BFA-F1B57B7FE8F2}"/>
                          </a:ext>
                        </a:extLst>
                      </p:cNvPr>
                      <p:cNvPicPr/>
                      <p:nvPr/>
                    </p:nvPicPr>
                    <p:blipFill>
                      <a:blip r:embed="rId13"/>
                      <a:stretch>
                        <a:fillRect/>
                      </a:stretch>
                    </p:blipFill>
                    <p:spPr>
                      <a:xfrm>
                        <a:off x="2118" y="1588"/>
                        <a:ext cx="2117" cy="1588"/>
                      </a:xfrm>
                      <a:prstGeom prst="rect">
                        <a:avLst/>
                      </a:prstGeom>
                    </p:spPr>
                  </p:pic>
                </p:oleObj>
              </mc:Fallback>
            </mc:AlternateContent>
          </a:graphicData>
        </a:graphic>
      </p:graphicFrame>
      <p:sp>
        <p:nvSpPr>
          <p:cNvPr id="2" name="Rectangle 3" hidden="1">
            <a:extLst>
              <a:ext uri="{FF2B5EF4-FFF2-40B4-BE49-F238E27FC236}">
                <a16:creationId xmlns:a16="http://schemas.microsoft.com/office/drawing/2014/main" xmlns="" id="{A2994B40-DF0F-4EE0-8098-73DBD5C3F7E7}"/>
              </a:ext>
            </a:extLst>
          </p:cNvPr>
          <p:cNvSpPr/>
          <p:nvPr userDrawn="1">
            <p:custDataLst>
              <p:tags r:id="rId3"/>
            </p:custDataLst>
          </p:nvPr>
        </p:nvSpPr>
        <p:spPr>
          <a:xfrm>
            <a:off x="0" y="0"/>
            <a:ext cx="211667"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6" name="RectangleLight">
            <a:extLst>
              <a:ext uri="{FF2B5EF4-FFF2-40B4-BE49-F238E27FC236}">
                <a16:creationId xmlns:a16="http://schemas.microsoft.com/office/drawing/2014/main" xmlns="" id="{3FA229FA-A3E6-464F-8FAE-54175450EBEB}"/>
              </a:ext>
            </a:extLst>
          </p:cNvPr>
          <p:cNvSpPr/>
          <p:nvPr userDrawn="1">
            <p:custDataLst>
              <p:tags r:id="rId4"/>
            </p:custDataLst>
          </p:nvPr>
        </p:nvSpPr>
        <p:spPr bwMode="blackGray">
          <a:xfrm>
            <a:off x="3413760" y="0"/>
            <a:ext cx="8778240" cy="6858000"/>
          </a:xfrm>
          <a:prstGeom prst="rect">
            <a:avLst/>
          </a:prstGeom>
          <a:solidFill>
            <a:srgbClr val="DBE3F9"/>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endParaRPr lang="en-US" sz="1350" dirty="0">
              <a:solidFill>
                <a:srgbClr val="F0F0F0"/>
              </a:solidFill>
              <a:latin typeface="Arial" panose="020B0604020202020204" pitchFamily="34" charset="0"/>
            </a:endParaRPr>
          </a:p>
        </p:txBody>
      </p:sp>
      <p:sp>
        <p:nvSpPr>
          <p:cNvPr id="31" name="Slide Number">
            <a:extLst>
              <a:ext uri="{FF2B5EF4-FFF2-40B4-BE49-F238E27FC236}">
                <a16:creationId xmlns:a16="http://schemas.microsoft.com/office/drawing/2014/main" xmlns="" id="{BE2CCBC0-C6F2-40FC-91A9-0C10FE38C173}"/>
              </a:ext>
            </a:extLst>
          </p:cNvPr>
          <p:cNvSpPr>
            <a:spLocks noChangeArrowheads="1"/>
          </p:cNvSpPr>
          <p:nvPr userDrawn="1">
            <p:custDataLst>
              <p:tags r:id="rId5"/>
            </p:custDataLst>
          </p:nvPr>
        </p:nvSpPr>
        <p:spPr bwMode="ltGray">
          <a:xfrm>
            <a:off x="11301984" y="6501670"/>
            <a:ext cx="325501"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dirty="0">
              <a:solidFill>
                <a:schemeClr val="tx1"/>
              </a:solidFill>
              <a:latin typeface="+mn-lt"/>
              <a:ea typeface="+mn-ea"/>
              <a:cs typeface="Arial" panose="020B0604020202020204" pitchFamily="34" charset="0"/>
            </a:endParaRPr>
          </a:p>
        </p:txBody>
      </p:sp>
      <p:sp>
        <p:nvSpPr>
          <p:cNvPr id="10" name="5. Source" hidden="1">
            <a:extLst>
              <a:ext uri="{FF2B5EF4-FFF2-40B4-BE49-F238E27FC236}">
                <a16:creationId xmlns:a16="http://schemas.microsoft.com/office/drawing/2014/main" xmlns="" id="{71220653-0E59-43CC-9608-6D9E9A9A645B}"/>
              </a:ext>
            </a:extLst>
          </p:cNvPr>
          <p:cNvSpPr txBox="1">
            <a:spLocks/>
          </p:cNvSpPr>
          <p:nvPr userDrawn="1">
            <p:custDataLst>
              <p:tags r:id="rId6"/>
            </p:custDataLst>
          </p:nvPr>
        </p:nvSpPr>
        <p:spPr>
          <a:xfrm>
            <a:off x="554737" y="6501670"/>
            <a:ext cx="2521119" cy="123111"/>
          </a:xfrm>
          <a:prstGeom prst="rect">
            <a:avLst/>
          </a:prstGeom>
        </p:spPr>
        <p:txBody>
          <a:bodyPr vert="horz" wrap="square" lIns="0" tIns="0" rIns="0" bIns="0" rtlCol="0" anchor="b">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sz="800" dirty="0"/>
              <a:t>Source: …</a:t>
            </a:r>
          </a:p>
        </p:txBody>
      </p:sp>
      <p:sp>
        <p:nvSpPr>
          <p:cNvPr id="11" name="1. On-page tracker">
            <a:extLst>
              <a:ext uri="{FF2B5EF4-FFF2-40B4-BE49-F238E27FC236}">
                <a16:creationId xmlns:a16="http://schemas.microsoft.com/office/drawing/2014/main" xmlns="" id="{1C94DE74-BFF3-427D-B1EB-6EC01224A215}"/>
              </a:ext>
            </a:extLst>
          </p:cNvPr>
          <p:cNvSpPr>
            <a:spLocks noGrp="1"/>
          </p:cNvSpPr>
          <p:nvPr>
            <p:ph type="body" sz="quarter" idx="10" hasCustomPrompt="1"/>
            <p:custDataLst>
              <p:tags r:id="rId7"/>
            </p:custDataLst>
          </p:nvPr>
        </p:nvSpPr>
        <p:spPr>
          <a:xfrm>
            <a:off x="554738" y="41598"/>
            <a:ext cx="2521119" cy="123111"/>
          </a:xfrm>
          <a:prstGeom prst="rect">
            <a:avLst/>
          </a:prstGeom>
          <a:ln w="6350">
            <a:noFill/>
            <a:miter lim="800000"/>
          </a:ln>
        </p:spPr>
        <p:txBody>
          <a:bodyPr vert="horz" wrap="square" lIns="0" tIns="0" rIns="0" bIns="0" rtlCol="0">
            <a:noAutofit/>
          </a:bodyPr>
          <a:lstStyle>
            <a:lvl1pPr>
              <a:defRPr lang="en-US" sz="800" b="0" dirty="0">
                <a:cs typeface="+mn-cs"/>
              </a:defRPr>
            </a:lvl1pPr>
          </a:lstStyle>
          <a:p>
            <a:pPr lvl="0"/>
            <a:r>
              <a:rPr lang="en-US" dirty="0"/>
              <a:t>Add tracker</a:t>
            </a:r>
          </a:p>
        </p:txBody>
      </p:sp>
      <p:sp>
        <p:nvSpPr>
          <p:cNvPr id="12" name="3. Subtitle">
            <a:extLst>
              <a:ext uri="{FF2B5EF4-FFF2-40B4-BE49-F238E27FC236}">
                <a16:creationId xmlns:a16="http://schemas.microsoft.com/office/drawing/2014/main" xmlns="" id="{B7EC052A-7EEB-4E98-B92D-8E3E6C89311C}"/>
              </a:ext>
            </a:extLst>
          </p:cNvPr>
          <p:cNvSpPr>
            <a:spLocks noGrp="1"/>
          </p:cNvSpPr>
          <p:nvPr>
            <p:ph type="subTitle" idx="1"/>
            <p:custDataLst>
              <p:tags r:id="rId8"/>
            </p:custDataLst>
          </p:nvPr>
        </p:nvSpPr>
        <p:spPr>
          <a:xfrm>
            <a:off x="548218" y="3636553"/>
            <a:ext cx="2521119" cy="492443"/>
          </a:xfrm>
        </p:spPr>
        <p:txBody>
          <a:bodyPr wrap="square">
            <a:noAutofit/>
          </a:bodyPr>
          <a:lstStyle>
            <a:lvl1pPr marL="0" indent="0" algn="l">
              <a:buNone/>
              <a:defRPr sz="1600" b="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endParaRPr lang="en-US" dirty="0"/>
          </a:p>
        </p:txBody>
      </p:sp>
      <p:sp>
        <p:nvSpPr>
          <p:cNvPr id="13" name="2. Slide Title">
            <a:extLst>
              <a:ext uri="{FF2B5EF4-FFF2-40B4-BE49-F238E27FC236}">
                <a16:creationId xmlns:a16="http://schemas.microsoft.com/office/drawing/2014/main" xmlns="" id="{6EDF22DC-CFC6-49A3-985F-D21B951A77A3}"/>
              </a:ext>
            </a:extLst>
          </p:cNvPr>
          <p:cNvSpPr>
            <a:spLocks noGrp="1"/>
          </p:cNvSpPr>
          <p:nvPr>
            <p:ph type="title"/>
            <p:custDataLst>
              <p:tags r:id="rId9"/>
            </p:custDataLst>
          </p:nvPr>
        </p:nvSpPr>
        <p:spPr>
          <a:xfrm>
            <a:off x="548218" y="2502262"/>
            <a:ext cx="2521119" cy="1015663"/>
          </a:xfrm>
        </p:spPr>
        <p:txBody>
          <a:bodyPr anchor="b">
            <a:noAutofit/>
          </a:bodyPr>
          <a:lstStyle>
            <a:lvl1pPr>
              <a:defRPr>
                <a:solidFill>
                  <a:schemeClr val="tx1"/>
                </a:solidFill>
              </a:defRPr>
            </a:lvl1pPr>
          </a:lstStyle>
          <a:p>
            <a:r>
              <a:rPr lang="en-US"/>
              <a:t>Click to edit Master title style</a:t>
            </a:r>
            <a:endParaRPr lang="en-US" dirty="0"/>
          </a:p>
        </p:txBody>
      </p:sp>
      <p:sp>
        <p:nvSpPr>
          <p:cNvPr id="14" name="Documenttype">
            <a:extLst>
              <a:ext uri="{FF2B5EF4-FFF2-40B4-BE49-F238E27FC236}">
                <a16:creationId xmlns:a16="http://schemas.microsoft.com/office/drawing/2014/main" xmlns="" id="{44C1EF3F-8633-48A1-9E13-6964B8387937}"/>
              </a:ext>
            </a:extLst>
          </p:cNvPr>
          <p:cNvSpPr txBox="1">
            <a:spLocks/>
          </p:cNvSpPr>
          <p:nvPr userDrawn="1">
            <p:custDataLst>
              <p:tags r:id="rId10"/>
            </p:custDataLst>
          </p:nvPr>
        </p:nvSpPr>
        <p:spPr>
          <a:xfrm>
            <a:off x="549486" y="6419763"/>
            <a:ext cx="3828828"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Tree>
    <p:extLst>
      <p:ext uri="{BB962C8B-B14F-4D97-AF65-F5344CB8AC3E}">
        <p14:creationId xmlns:p14="http://schemas.microsoft.com/office/powerpoint/2010/main" val="16997073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1/3">
    <p:spTree>
      <p:nvGrpSpPr>
        <p:cNvPr id="1" name=""/>
        <p:cNvGrpSpPr/>
        <p:nvPr/>
      </p:nvGrpSpPr>
      <p:grpSpPr>
        <a:xfrm>
          <a:off x="0" y="0"/>
          <a:ext cx="0" cy="0"/>
          <a:chOff x="0" y="0"/>
          <a:chExt cx="0" cy="0"/>
        </a:xfrm>
      </p:grpSpPr>
      <p:graphicFrame>
        <p:nvGraphicFramePr>
          <p:cNvPr id="4" name="Object 2" hidden="1">
            <a:extLst>
              <a:ext uri="{FF2B5EF4-FFF2-40B4-BE49-F238E27FC236}">
                <a16:creationId xmlns:a16="http://schemas.microsoft.com/office/drawing/2014/main" xmlns="" id="{E317DDE9-4510-4ADA-BC78-E96D24597826}"/>
              </a:ext>
            </a:extLst>
          </p:cNvPr>
          <p:cNvGraphicFramePr>
            <a:graphicFrameLocks noChangeAspect="1"/>
          </p:cNvGraphicFramePr>
          <p:nvPr userDrawn="1">
            <p:custDataLst>
              <p:tags r:id="rId2"/>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spid="_x0000_s10255" name="think-cell Slide" r:id="rId12" imgW="413" imgH="416" progId="TCLayout.ActiveDocument.1">
                  <p:embed/>
                </p:oleObj>
              </mc:Choice>
              <mc:Fallback>
                <p:oleObj name="think-cell Slide" r:id="rId12" imgW="413" imgH="416" progId="TCLayout.ActiveDocument.1">
                  <p:embed/>
                  <p:pic>
                    <p:nvPicPr>
                      <p:cNvPr id="4" name="Object 2" hidden="1">
                        <a:extLst>
                          <a:ext uri="{FF2B5EF4-FFF2-40B4-BE49-F238E27FC236}">
                            <a16:creationId xmlns:a16="http://schemas.microsoft.com/office/drawing/2014/main" xmlns="" id="{E317DDE9-4510-4ADA-BC78-E96D24597826}"/>
                          </a:ext>
                        </a:extLst>
                      </p:cNvPr>
                      <p:cNvPicPr/>
                      <p:nvPr/>
                    </p:nvPicPr>
                    <p:blipFill>
                      <a:blip r:embed="rId13"/>
                      <a:stretch>
                        <a:fillRect/>
                      </a:stretch>
                    </p:blipFill>
                    <p:spPr>
                      <a:xfrm>
                        <a:off x="2118" y="1588"/>
                        <a:ext cx="2117" cy="1588"/>
                      </a:xfrm>
                      <a:prstGeom prst="rect">
                        <a:avLst/>
                      </a:prstGeom>
                    </p:spPr>
                  </p:pic>
                </p:oleObj>
              </mc:Fallback>
            </mc:AlternateContent>
          </a:graphicData>
        </a:graphic>
      </p:graphicFrame>
      <p:sp>
        <p:nvSpPr>
          <p:cNvPr id="5" name="Rectangle 3" hidden="1">
            <a:extLst>
              <a:ext uri="{FF2B5EF4-FFF2-40B4-BE49-F238E27FC236}">
                <a16:creationId xmlns:a16="http://schemas.microsoft.com/office/drawing/2014/main" xmlns="" id="{30D7698A-7001-41A3-B997-323E2D93DCCC}"/>
              </a:ext>
            </a:extLst>
          </p:cNvPr>
          <p:cNvSpPr/>
          <p:nvPr userDrawn="1">
            <p:custDataLst>
              <p:tags r:id="rId3"/>
            </p:custDataLst>
          </p:nvPr>
        </p:nvSpPr>
        <p:spPr>
          <a:xfrm>
            <a:off x="0" y="0"/>
            <a:ext cx="211667"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6" name="RectangleLight">
            <a:extLst>
              <a:ext uri="{FF2B5EF4-FFF2-40B4-BE49-F238E27FC236}">
                <a16:creationId xmlns:a16="http://schemas.microsoft.com/office/drawing/2014/main" xmlns="" id="{3FA229FA-A3E6-464F-8FAE-54175450EBEB}"/>
              </a:ext>
            </a:extLst>
          </p:cNvPr>
          <p:cNvSpPr/>
          <p:nvPr userDrawn="1">
            <p:custDataLst>
              <p:tags r:id="rId4"/>
            </p:custDataLst>
          </p:nvPr>
        </p:nvSpPr>
        <p:spPr bwMode="blackGray">
          <a:xfrm>
            <a:off x="4364736" y="0"/>
            <a:ext cx="7827264" cy="6858000"/>
          </a:xfrm>
          <a:prstGeom prst="rect">
            <a:avLst/>
          </a:prstGeom>
          <a:solidFill>
            <a:srgbClr val="DBE3F9"/>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endParaRPr lang="en-US" sz="1350" dirty="0">
              <a:solidFill>
                <a:srgbClr val="F0F0F0"/>
              </a:solidFill>
              <a:latin typeface="Arial" panose="020B0604020202020204" pitchFamily="34" charset="0"/>
            </a:endParaRPr>
          </a:p>
        </p:txBody>
      </p:sp>
      <p:sp>
        <p:nvSpPr>
          <p:cNvPr id="24" name="Slide Number">
            <a:extLst>
              <a:ext uri="{FF2B5EF4-FFF2-40B4-BE49-F238E27FC236}">
                <a16:creationId xmlns:a16="http://schemas.microsoft.com/office/drawing/2014/main" xmlns="" id="{FD54F44A-AA88-4B28-88CB-9DD6BDA16D62}"/>
              </a:ext>
            </a:extLst>
          </p:cNvPr>
          <p:cNvSpPr>
            <a:spLocks noChangeArrowheads="1"/>
          </p:cNvSpPr>
          <p:nvPr userDrawn="1">
            <p:custDataLst>
              <p:tags r:id="rId5"/>
            </p:custDataLst>
          </p:nvPr>
        </p:nvSpPr>
        <p:spPr bwMode="ltGray">
          <a:xfrm>
            <a:off x="11301984" y="6501670"/>
            <a:ext cx="325501"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dirty="0">
              <a:solidFill>
                <a:schemeClr val="tx1"/>
              </a:solidFill>
              <a:latin typeface="+mn-lt"/>
              <a:ea typeface="+mn-ea"/>
              <a:cs typeface="Arial" panose="020B0604020202020204" pitchFamily="34" charset="0"/>
            </a:endParaRPr>
          </a:p>
        </p:txBody>
      </p:sp>
      <p:sp>
        <p:nvSpPr>
          <p:cNvPr id="10" name="5. Source" hidden="1">
            <a:extLst>
              <a:ext uri="{FF2B5EF4-FFF2-40B4-BE49-F238E27FC236}">
                <a16:creationId xmlns:a16="http://schemas.microsoft.com/office/drawing/2014/main" xmlns="" id="{9E8DABE5-6099-4D42-9730-B3FED1A8FD55}"/>
              </a:ext>
            </a:extLst>
          </p:cNvPr>
          <p:cNvSpPr txBox="1">
            <a:spLocks/>
          </p:cNvSpPr>
          <p:nvPr userDrawn="1">
            <p:custDataLst>
              <p:tags r:id="rId6"/>
            </p:custDataLst>
          </p:nvPr>
        </p:nvSpPr>
        <p:spPr>
          <a:xfrm>
            <a:off x="554737" y="6501670"/>
            <a:ext cx="3476007" cy="123111"/>
          </a:xfrm>
          <a:prstGeom prst="rect">
            <a:avLst/>
          </a:prstGeom>
        </p:spPr>
        <p:txBody>
          <a:bodyPr vert="horz" wrap="square" lIns="0" tIns="0" rIns="0" bIns="0" rtlCol="0" anchor="b">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sz="800" dirty="0"/>
              <a:t>Source: …</a:t>
            </a:r>
          </a:p>
        </p:txBody>
      </p:sp>
      <p:sp>
        <p:nvSpPr>
          <p:cNvPr id="11" name="1. On-page tracker">
            <a:extLst>
              <a:ext uri="{FF2B5EF4-FFF2-40B4-BE49-F238E27FC236}">
                <a16:creationId xmlns:a16="http://schemas.microsoft.com/office/drawing/2014/main" xmlns="" id="{F2D8FBFF-13B8-4394-9AF5-D206F6B8DF0D}"/>
              </a:ext>
            </a:extLst>
          </p:cNvPr>
          <p:cNvSpPr>
            <a:spLocks noGrp="1"/>
          </p:cNvSpPr>
          <p:nvPr>
            <p:ph type="body" sz="quarter" idx="10" hasCustomPrompt="1"/>
            <p:custDataLst>
              <p:tags r:id="rId7"/>
            </p:custDataLst>
          </p:nvPr>
        </p:nvSpPr>
        <p:spPr>
          <a:xfrm>
            <a:off x="554736" y="41598"/>
            <a:ext cx="3687064"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
        <p:nvSpPr>
          <p:cNvPr id="12" name="2. Slide Title">
            <a:extLst>
              <a:ext uri="{FF2B5EF4-FFF2-40B4-BE49-F238E27FC236}">
                <a16:creationId xmlns:a16="http://schemas.microsoft.com/office/drawing/2014/main" xmlns="" id="{28C5B63D-E9C7-4AF1-8B9D-DBEF74F2CE52}"/>
              </a:ext>
            </a:extLst>
          </p:cNvPr>
          <p:cNvSpPr>
            <a:spLocks noGrp="1"/>
          </p:cNvSpPr>
          <p:nvPr>
            <p:ph type="title"/>
            <p:custDataLst>
              <p:tags r:id="rId8"/>
            </p:custDataLst>
          </p:nvPr>
        </p:nvSpPr>
        <p:spPr>
          <a:xfrm>
            <a:off x="548218" y="2840816"/>
            <a:ext cx="3476007" cy="677108"/>
          </a:xfrm>
        </p:spPr>
        <p:txBody>
          <a:bodyPr anchor="b">
            <a:noAutofit/>
          </a:bodyPr>
          <a:lstStyle>
            <a:lvl1pPr>
              <a:defRPr>
                <a:solidFill>
                  <a:schemeClr val="tx1"/>
                </a:solidFill>
              </a:defRPr>
            </a:lvl1pPr>
          </a:lstStyle>
          <a:p>
            <a:r>
              <a:rPr lang="en-US"/>
              <a:t>Click to edit Master title style</a:t>
            </a:r>
            <a:endParaRPr lang="en-US" dirty="0"/>
          </a:p>
        </p:txBody>
      </p:sp>
      <p:sp>
        <p:nvSpPr>
          <p:cNvPr id="13" name="3. Subtitle">
            <a:extLst>
              <a:ext uri="{FF2B5EF4-FFF2-40B4-BE49-F238E27FC236}">
                <a16:creationId xmlns:a16="http://schemas.microsoft.com/office/drawing/2014/main" xmlns="" id="{C302CFF5-7D13-40E9-B0FB-8BC438F87D7F}"/>
              </a:ext>
            </a:extLst>
          </p:cNvPr>
          <p:cNvSpPr>
            <a:spLocks noGrp="1"/>
          </p:cNvSpPr>
          <p:nvPr>
            <p:ph type="subTitle" idx="1"/>
            <p:custDataLst>
              <p:tags r:id="rId9"/>
            </p:custDataLst>
          </p:nvPr>
        </p:nvSpPr>
        <p:spPr>
          <a:xfrm>
            <a:off x="548217" y="3636553"/>
            <a:ext cx="3462528" cy="492443"/>
          </a:xfrm>
        </p:spPr>
        <p:txBody>
          <a:bodyPr wrap="square">
            <a:noAutofit/>
          </a:bodyPr>
          <a:lstStyle>
            <a:lvl1pPr marL="0" indent="0" algn="l">
              <a:buNone/>
              <a:defRPr sz="1600" b="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endParaRPr lang="en-US" dirty="0"/>
          </a:p>
        </p:txBody>
      </p:sp>
      <p:sp>
        <p:nvSpPr>
          <p:cNvPr id="14" name="Documenttype">
            <a:extLst>
              <a:ext uri="{FF2B5EF4-FFF2-40B4-BE49-F238E27FC236}">
                <a16:creationId xmlns:a16="http://schemas.microsoft.com/office/drawing/2014/main" xmlns="" id="{C6F7C55D-688F-462A-99C0-63216457577A}"/>
              </a:ext>
            </a:extLst>
          </p:cNvPr>
          <p:cNvSpPr txBox="1">
            <a:spLocks/>
          </p:cNvSpPr>
          <p:nvPr userDrawn="1">
            <p:custDataLst>
              <p:tags r:id="rId10"/>
            </p:custDataLst>
          </p:nvPr>
        </p:nvSpPr>
        <p:spPr>
          <a:xfrm>
            <a:off x="549486" y="6419763"/>
            <a:ext cx="3828828"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Tree>
    <p:extLst>
      <p:ext uri="{BB962C8B-B14F-4D97-AF65-F5344CB8AC3E}">
        <p14:creationId xmlns:p14="http://schemas.microsoft.com/office/powerpoint/2010/main" val="34788853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1/2">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xmlns="" id="{AE8063F9-BD79-4AC7-AE37-FA41373B03AA}"/>
              </a:ext>
            </a:extLst>
          </p:cNvPr>
          <p:cNvGraphicFramePr>
            <a:graphicFrameLocks noChangeAspect="1"/>
          </p:cNvGraphicFramePr>
          <p:nvPr userDrawn="1">
            <p:custDataLst>
              <p:tags r:id="rId2"/>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spid="_x0000_s11279" name="think-cell Slide" r:id="rId12" imgW="592" imgH="591" progId="TCLayout.ActiveDocument.1">
                  <p:embed/>
                </p:oleObj>
              </mc:Choice>
              <mc:Fallback>
                <p:oleObj name="think-cell Slide" r:id="rId12" imgW="592" imgH="591" progId="TCLayout.ActiveDocument.1">
                  <p:embed/>
                  <p:pic>
                    <p:nvPicPr>
                      <p:cNvPr id="3" name="Object 2" hidden="1">
                        <a:extLst>
                          <a:ext uri="{FF2B5EF4-FFF2-40B4-BE49-F238E27FC236}">
                            <a16:creationId xmlns:a16="http://schemas.microsoft.com/office/drawing/2014/main" xmlns="" id="{AE8063F9-BD79-4AC7-AE37-FA41373B03AA}"/>
                          </a:ext>
                        </a:extLst>
                      </p:cNvPr>
                      <p:cNvPicPr/>
                      <p:nvPr/>
                    </p:nvPicPr>
                    <p:blipFill>
                      <a:blip r:embed="rId13"/>
                      <a:stretch>
                        <a:fillRect/>
                      </a:stretch>
                    </p:blipFill>
                    <p:spPr>
                      <a:xfrm>
                        <a:off x="2118" y="1588"/>
                        <a:ext cx="2117" cy="1588"/>
                      </a:xfrm>
                      <a:prstGeom prst="rect">
                        <a:avLst/>
                      </a:prstGeom>
                    </p:spPr>
                  </p:pic>
                </p:oleObj>
              </mc:Fallback>
            </mc:AlternateContent>
          </a:graphicData>
        </a:graphic>
      </p:graphicFrame>
      <p:sp>
        <p:nvSpPr>
          <p:cNvPr id="2" name="Rectangle 3" hidden="1">
            <a:extLst>
              <a:ext uri="{FF2B5EF4-FFF2-40B4-BE49-F238E27FC236}">
                <a16:creationId xmlns:a16="http://schemas.microsoft.com/office/drawing/2014/main" xmlns="" id="{7D5CD0B7-78F0-4D90-8217-39B2ABEF29EA}"/>
              </a:ext>
            </a:extLst>
          </p:cNvPr>
          <p:cNvSpPr/>
          <p:nvPr userDrawn="1">
            <p:custDataLst>
              <p:tags r:id="rId3"/>
            </p:custDataLst>
          </p:nvPr>
        </p:nvSpPr>
        <p:spPr>
          <a:xfrm>
            <a:off x="0" y="0"/>
            <a:ext cx="211667"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7" name="RectangleLight">
            <a:extLst>
              <a:ext uri="{FF2B5EF4-FFF2-40B4-BE49-F238E27FC236}">
                <a16:creationId xmlns:a16="http://schemas.microsoft.com/office/drawing/2014/main" xmlns="" id="{2365F90A-9CD8-40EE-93CD-2729135A9569}"/>
              </a:ext>
            </a:extLst>
          </p:cNvPr>
          <p:cNvSpPr/>
          <p:nvPr userDrawn="1">
            <p:custDataLst>
              <p:tags r:id="rId4"/>
            </p:custDataLst>
          </p:nvPr>
        </p:nvSpPr>
        <p:spPr bwMode="ltGray">
          <a:xfrm>
            <a:off x="6092952" y="0"/>
            <a:ext cx="6099048" cy="6858000"/>
          </a:xfrm>
          <a:prstGeom prst="rect">
            <a:avLst/>
          </a:prstGeom>
          <a:solidFill>
            <a:srgbClr val="DBE3F9"/>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endParaRPr lang="en-US" sz="1350" dirty="0">
              <a:solidFill>
                <a:srgbClr val="F0F0F0"/>
              </a:solidFill>
              <a:latin typeface="Arial" panose="020B0604020202020204" pitchFamily="34" charset="0"/>
            </a:endParaRPr>
          </a:p>
        </p:txBody>
      </p:sp>
      <p:sp>
        <p:nvSpPr>
          <p:cNvPr id="28" name="Slide Number">
            <a:extLst>
              <a:ext uri="{FF2B5EF4-FFF2-40B4-BE49-F238E27FC236}">
                <a16:creationId xmlns:a16="http://schemas.microsoft.com/office/drawing/2014/main" xmlns="" id="{189FC83F-F940-442F-8A4B-3FFD875A4CE1}"/>
              </a:ext>
            </a:extLst>
          </p:cNvPr>
          <p:cNvSpPr>
            <a:spLocks noChangeArrowheads="1"/>
          </p:cNvSpPr>
          <p:nvPr userDrawn="1">
            <p:custDataLst>
              <p:tags r:id="rId5"/>
            </p:custDataLst>
          </p:nvPr>
        </p:nvSpPr>
        <p:spPr bwMode="ltGray">
          <a:xfrm>
            <a:off x="11301984" y="6501670"/>
            <a:ext cx="325501"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dirty="0">
              <a:solidFill>
                <a:schemeClr val="tx1"/>
              </a:solidFill>
              <a:latin typeface="+mn-lt"/>
              <a:ea typeface="+mn-ea"/>
              <a:cs typeface="Arial" panose="020B0604020202020204" pitchFamily="34" charset="0"/>
            </a:endParaRPr>
          </a:p>
        </p:txBody>
      </p:sp>
      <p:sp>
        <p:nvSpPr>
          <p:cNvPr id="10" name="5. Source" hidden="1">
            <a:extLst>
              <a:ext uri="{FF2B5EF4-FFF2-40B4-BE49-F238E27FC236}">
                <a16:creationId xmlns:a16="http://schemas.microsoft.com/office/drawing/2014/main" xmlns="" id="{0AB58A89-F6F4-4862-B0B6-9B56563426ED}"/>
              </a:ext>
            </a:extLst>
          </p:cNvPr>
          <p:cNvSpPr txBox="1">
            <a:spLocks/>
          </p:cNvSpPr>
          <p:nvPr userDrawn="1">
            <p:custDataLst>
              <p:tags r:id="rId6"/>
            </p:custDataLst>
          </p:nvPr>
        </p:nvSpPr>
        <p:spPr>
          <a:xfrm>
            <a:off x="554737" y="6501670"/>
            <a:ext cx="5159180" cy="123111"/>
          </a:xfrm>
          <a:prstGeom prst="rect">
            <a:avLst/>
          </a:prstGeom>
        </p:spPr>
        <p:txBody>
          <a:bodyPr vert="horz" wrap="square" lIns="0" tIns="0" rIns="0" bIns="0" rtlCol="0" anchor="b">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sz="800" dirty="0"/>
              <a:t>Source: …</a:t>
            </a:r>
          </a:p>
        </p:txBody>
      </p:sp>
      <p:sp>
        <p:nvSpPr>
          <p:cNvPr id="11" name="1. On-page tracker">
            <a:extLst>
              <a:ext uri="{FF2B5EF4-FFF2-40B4-BE49-F238E27FC236}">
                <a16:creationId xmlns:a16="http://schemas.microsoft.com/office/drawing/2014/main" xmlns="" id="{80C43D9A-8871-4E21-8014-7D0511A34A5D}"/>
              </a:ext>
            </a:extLst>
          </p:cNvPr>
          <p:cNvSpPr>
            <a:spLocks noGrp="1"/>
          </p:cNvSpPr>
          <p:nvPr>
            <p:ph type="body" sz="quarter" idx="10" hasCustomPrompt="1"/>
            <p:custDataLst>
              <p:tags r:id="rId7"/>
            </p:custDataLst>
          </p:nvPr>
        </p:nvSpPr>
        <p:spPr>
          <a:xfrm>
            <a:off x="554736" y="41598"/>
            <a:ext cx="3687064"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
        <p:nvSpPr>
          <p:cNvPr id="12" name="2. Slide Title">
            <a:extLst>
              <a:ext uri="{FF2B5EF4-FFF2-40B4-BE49-F238E27FC236}">
                <a16:creationId xmlns:a16="http://schemas.microsoft.com/office/drawing/2014/main" xmlns="" id="{D0AE5B54-AB0E-4484-9346-E286DDC6EE22}"/>
              </a:ext>
            </a:extLst>
          </p:cNvPr>
          <p:cNvSpPr>
            <a:spLocks noGrp="1"/>
          </p:cNvSpPr>
          <p:nvPr>
            <p:ph type="title"/>
            <p:custDataLst>
              <p:tags r:id="rId8"/>
            </p:custDataLst>
          </p:nvPr>
        </p:nvSpPr>
        <p:spPr>
          <a:xfrm>
            <a:off x="554737" y="173736"/>
            <a:ext cx="5159180" cy="338554"/>
          </a:xfrm>
        </p:spPr>
        <p:txBody>
          <a:bodyPr wrap="square">
            <a:spAutoFit/>
          </a:bodyPr>
          <a:lstStyle/>
          <a:p>
            <a:r>
              <a:rPr lang="en-US"/>
              <a:t>Click to edit Master title style</a:t>
            </a:r>
            <a:endParaRPr lang="en-US" dirty="0"/>
          </a:p>
        </p:txBody>
      </p:sp>
      <p:sp>
        <p:nvSpPr>
          <p:cNvPr id="13" name="3. Subtitle">
            <a:extLst>
              <a:ext uri="{FF2B5EF4-FFF2-40B4-BE49-F238E27FC236}">
                <a16:creationId xmlns:a16="http://schemas.microsoft.com/office/drawing/2014/main" xmlns="" id="{515FD66B-17DF-4FD2-AACA-1776A1723322}"/>
              </a:ext>
            </a:extLst>
          </p:cNvPr>
          <p:cNvSpPr>
            <a:spLocks noGrp="1"/>
          </p:cNvSpPr>
          <p:nvPr>
            <p:ph type="subTitle" idx="1"/>
            <p:custDataLst>
              <p:tags r:id="rId9"/>
            </p:custDataLst>
          </p:nvPr>
        </p:nvSpPr>
        <p:spPr>
          <a:xfrm>
            <a:off x="554737" y="525929"/>
            <a:ext cx="5159180" cy="246221"/>
          </a:xfrm>
          <a:prstGeom prst="rect">
            <a:avLst/>
          </a:prstGeom>
        </p:spPr>
        <p:txBody>
          <a:bodyPr wrap="square">
            <a:noAutofit/>
          </a:bodyPr>
          <a:lstStyle>
            <a:lvl1pPr marL="0" indent="0" algn="l">
              <a:buNone/>
              <a:defRPr sz="16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4" name="Documenttype">
            <a:extLst>
              <a:ext uri="{FF2B5EF4-FFF2-40B4-BE49-F238E27FC236}">
                <a16:creationId xmlns:a16="http://schemas.microsoft.com/office/drawing/2014/main" xmlns="" id="{F6423CDC-10C6-4893-AAB3-4DC3BAB587DA}"/>
              </a:ext>
            </a:extLst>
          </p:cNvPr>
          <p:cNvSpPr txBox="1">
            <a:spLocks/>
          </p:cNvSpPr>
          <p:nvPr userDrawn="1">
            <p:custDataLst>
              <p:tags r:id="rId10"/>
            </p:custDataLst>
          </p:nvPr>
        </p:nvSpPr>
        <p:spPr>
          <a:xfrm>
            <a:off x="549486" y="6419763"/>
            <a:ext cx="3828828"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Tree>
    <p:extLst>
      <p:ext uri="{BB962C8B-B14F-4D97-AF65-F5344CB8AC3E}">
        <p14:creationId xmlns:p14="http://schemas.microsoft.com/office/powerpoint/2010/main" val="11392274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tyle 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101E840A-BCBE-4B40-B158-B16879D32C9F}"/>
              </a:ext>
            </a:extLst>
          </p:cNvPr>
          <p:cNvSpPr/>
          <p:nvPr userDrawn="1"/>
        </p:nvSpPr>
        <p:spPr>
          <a:xfrm>
            <a:off x="0" y="5"/>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xmlns="" id="{5BB607E6-0B1F-BB4A-9794-46A0CA431F4F}"/>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Slide Number Placeholder 5">
            <a:extLst>
              <a:ext uri="{FF2B5EF4-FFF2-40B4-BE49-F238E27FC236}">
                <a16:creationId xmlns:a16="http://schemas.microsoft.com/office/drawing/2014/main" xmlns="" id="{5AFA3409-650A-E04D-9C6C-C839AFCA4D9A}"/>
              </a:ext>
            </a:extLst>
          </p:cNvPr>
          <p:cNvSpPr>
            <a:spLocks noGrp="1"/>
          </p:cNvSpPr>
          <p:nvPr>
            <p:ph type="sldNum" sz="quarter" idx="4"/>
          </p:nvPr>
        </p:nvSpPr>
        <p:spPr>
          <a:xfrm>
            <a:off x="8756533" y="6492502"/>
            <a:ext cx="2736415"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1" name="Footer Placeholder 3">
            <a:extLst>
              <a:ext uri="{FF2B5EF4-FFF2-40B4-BE49-F238E27FC236}">
                <a16:creationId xmlns:a16="http://schemas.microsoft.com/office/drawing/2014/main" xmlns="" id="{EF3A1742-1D21-6E49-B1F6-D58AC8A01F49}"/>
              </a:ext>
            </a:extLst>
          </p:cNvPr>
          <p:cNvSpPr>
            <a:spLocks noGrp="1"/>
          </p:cNvSpPr>
          <p:nvPr>
            <p:ph type="ftr" sz="quarter" idx="3"/>
          </p:nvPr>
        </p:nvSpPr>
        <p:spPr>
          <a:xfrm>
            <a:off x="611142" y="6510528"/>
            <a:ext cx="3816489"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endParaRPr lang="en-US" dirty="0">
              <a:solidFill>
                <a:srgbClr val="464646">
                  <a:lumMod val="40000"/>
                  <a:lumOff val="60000"/>
                </a:srgbClr>
              </a:solidFill>
            </a:endParaRPr>
          </a:p>
        </p:txBody>
      </p:sp>
    </p:spTree>
    <p:extLst>
      <p:ext uri="{BB962C8B-B14F-4D97-AF65-F5344CB8AC3E}">
        <p14:creationId xmlns:p14="http://schemas.microsoft.com/office/powerpoint/2010/main" val="251777163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2/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xmlns="" id="{3C874AD5-EF74-4210-B94F-F40285F6D1E0}"/>
              </a:ext>
            </a:extLst>
          </p:cNvPr>
          <p:cNvGraphicFramePr>
            <a:graphicFrameLocks noChangeAspect="1"/>
          </p:cNvGraphicFramePr>
          <p:nvPr userDrawn="1">
            <p:custDataLst>
              <p:tags r:id="rId2"/>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spid="_x0000_s12303" name="think-cell Slide" r:id="rId12" imgW="592" imgH="591" progId="TCLayout.ActiveDocument.1">
                  <p:embed/>
                </p:oleObj>
              </mc:Choice>
              <mc:Fallback>
                <p:oleObj name="think-cell Slide" r:id="rId12" imgW="592" imgH="591" progId="TCLayout.ActiveDocument.1">
                  <p:embed/>
                  <p:pic>
                    <p:nvPicPr>
                      <p:cNvPr id="3" name="Object 2" hidden="1">
                        <a:extLst>
                          <a:ext uri="{FF2B5EF4-FFF2-40B4-BE49-F238E27FC236}">
                            <a16:creationId xmlns:a16="http://schemas.microsoft.com/office/drawing/2014/main" xmlns="" id="{3C874AD5-EF74-4210-B94F-F40285F6D1E0}"/>
                          </a:ext>
                        </a:extLst>
                      </p:cNvPr>
                      <p:cNvPicPr/>
                      <p:nvPr/>
                    </p:nvPicPr>
                    <p:blipFill>
                      <a:blip r:embed="rId13"/>
                      <a:stretch>
                        <a:fillRect/>
                      </a:stretch>
                    </p:blipFill>
                    <p:spPr>
                      <a:xfrm>
                        <a:off x="2118" y="1588"/>
                        <a:ext cx="2117" cy="1588"/>
                      </a:xfrm>
                      <a:prstGeom prst="rect">
                        <a:avLst/>
                      </a:prstGeom>
                    </p:spPr>
                  </p:pic>
                </p:oleObj>
              </mc:Fallback>
            </mc:AlternateContent>
          </a:graphicData>
        </a:graphic>
      </p:graphicFrame>
      <p:sp>
        <p:nvSpPr>
          <p:cNvPr id="2" name="Rectangle 3" hidden="1">
            <a:extLst>
              <a:ext uri="{FF2B5EF4-FFF2-40B4-BE49-F238E27FC236}">
                <a16:creationId xmlns:a16="http://schemas.microsoft.com/office/drawing/2014/main" xmlns="" id="{D1DF5CE8-D561-43C7-AB94-A5D89A58CD8A}"/>
              </a:ext>
            </a:extLst>
          </p:cNvPr>
          <p:cNvSpPr/>
          <p:nvPr userDrawn="1">
            <p:custDataLst>
              <p:tags r:id="rId3"/>
            </p:custDataLst>
          </p:nvPr>
        </p:nvSpPr>
        <p:spPr>
          <a:xfrm>
            <a:off x="0" y="0"/>
            <a:ext cx="211667"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7" name="RectangleLight">
            <a:extLst>
              <a:ext uri="{FF2B5EF4-FFF2-40B4-BE49-F238E27FC236}">
                <a16:creationId xmlns:a16="http://schemas.microsoft.com/office/drawing/2014/main" xmlns="" id="{2365F90A-9CD8-40EE-93CD-2729135A9569}"/>
              </a:ext>
            </a:extLst>
          </p:cNvPr>
          <p:cNvSpPr/>
          <p:nvPr userDrawn="1">
            <p:custDataLst>
              <p:tags r:id="rId4"/>
            </p:custDataLst>
          </p:nvPr>
        </p:nvSpPr>
        <p:spPr bwMode="ltGray">
          <a:xfrm>
            <a:off x="7830312" y="0"/>
            <a:ext cx="4361688" cy="6858000"/>
          </a:xfrm>
          <a:prstGeom prst="rect">
            <a:avLst/>
          </a:prstGeom>
          <a:solidFill>
            <a:srgbClr val="DBE3F9"/>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endParaRPr lang="en-US" sz="1350" dirty="0">
              <a:solidFill>
                <a:srgbClr val="F0F0F0"/>
              </a:solidFill>
              <a:latin typeface="Arial" panose="020B0604020202020204" pitchFamily="34" charset="0"/>
            </a:endParaRPr>
          </a:p>
        </p:txBody>
      </p:sp>
      <p:sp>
        <p:nvSpPr>
          <p:cNvPr id="28" name="Slide Number">
            <a:extLst>
              <a:ext uri="{FF2B5EF4-FFF2-40B4-BE49-F238E27FC236}">
                <a16:creationId xmlns:a16="http://schemas.microsoft.com/office/drawing/2014/main" xmlns="" id="{0151F0BA-80A8-4F21-BC61-52898A9C097C}"/>
              </a:ext>
            </a:extLst>
          </p:cNvPr>
          <p:cNvSpPr>
            <a:spLocks noChangeArrowheads="1"/>
          </p:cNvSpPr>
          <p:nvPr userDrawn="1">
            <p:custDataLst>
              <p:tags r:id="rId5"/>
            </p:custDataLst>
          </p:nvPr>
        </p:nvSpPr>
        <p:spPr bwMode="ltGray">
          <a:xfrm>
            <a:off x="11301984" y="6501670"/>
            <a:ext cx="325501"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dirty="0">
              <a:solidFill>
                <a:schemeClr val="tx1"/>
              </a:solidFill>
              <a:latin typeface="+mn-lt"/>
              <a:ea typeface="+mn-ea"/>
              <a:cs typeface="Arial" panose="020B0604020202020204" pitchFamily="34" charset="0"/>
            </a:endParaRPr>
          </a:p>
        </p:txBody>
      </p:sp>
      <p:sp>
        <p:nvSpPr>
          <p:cNvPr id="10" name="5. Source" hidden="1">
            <a:extLst>
              <a:ext uri="{FF2B5EF4-FFF2-40B4-BE49-F238E27FC236}">
                <a16:creationId xmlns:a16="http://schemas.microsoft.com/office/drawing/2014/main" xmlns="" id="{D3CEBF83-E241-4D4D-9783-E5C68CC3AF4E}"/>
              </a:ext>
            </a:extLst>
          </p:cNvPr>
          <p:cNvSpPr txBox="1">
            <a:spLocks/>
          </p:cNvSpPr>
          <p:nvPr userDrawn="1">
            <p:custDataLst>
              <p:tags r:id="rId6"/>
            </p:custDataLst>
          </p:nvPr>
        </p:nvSpPr>
        <p:spPr>
          <a:xfrm>
            <a:off x="554737" y="6501670"/>
            <a:ext cx="6967303" cy="123111"/>
          </a:xfrm>
          <a:prstGeom prst="rect">
            <a:avLst/>
          </a:prstGeom>
        </p:spPr>
        <p:txBody>
          <a:bodyPr vert="horz" wrap="square" lIns="0" tIns="0" rIns="0" bIns="0" rtlCol="0" anchor="b">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sz="800" dirty="0"/>
              <a:t>Source: …</a:t>
            </a:r>
          </a:p>
        </p:txBody>
      </p:sp>
      <p:sp>
        <p:nvSpPr>
          <p:cNvPr id="11" name="1. On-page tracker">
            <a:extLst>
              <a:ext uri="{FF2B5EF4-FFF2-40B4-BE49-F238E27FC236}">
                <a16:creationId xmlns:a16="http://schemas.microsoft.com/office/drawing/2014/main" xmlns="" id="{14B1AC38-9340-4F04-B7F9-727A4C198432}"/>
              </a:ext>
            </a:extLst>
          </p:cNvPr>
          <p:cNvSpPr>
            <a:spLocks noGrp="1"/>
          </p:cNvSpPr>
          <p:nvPr>
            <p:ph type="body" sz="quarter" idx="10" hasCustomPrompt="1"/>
            <p:custDataLst>
              <p:tags r:id="rId7"/>
            </p:custDataLst>
          </p:nvPr>
        </p:nvSpPr>
        <p:spPr>
          <a:xfrm>
            <a:off x="554736" y="41598"/>
            <a:ext cx="3687064"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
        <p:nvSpPr>
          <p:cNvPr id="12" name="2. Slide Title">
            <a:extLst>
              <a:ext uri="{FF2B5EF4-FFF2-40B4-BE49-F238E27FC236}">
                <a16:creationId xmlns:a16="http://schemas.microsoft.com/office/drawing/2014/main" xmlns="" id="{E0989CC3-989C-4053-8FFF-166827696BD9}"/>
              </a:ext>
            </a:extLst>
          </p:cNvPr>
          <p:cNvSpPr>
            <a:spLocks noGrp="1"/>
          </p:cNvSpPr>
          <p:nvPr>
            <p:ph type="title"/>
            <p:custDataLst>
              <p:tags r:id="rId8"/>
            </p:custDataLst>
          </p:nvPr>
        </p:nvSpPr>
        <p:spPr>
          <a:xfrm>
            <a:off x="554737" y="173736"/>
            <a:ext cx="6967303" cy="338554"/>
          </a:xfrm>
        </p:spPr>
        <p:txBody>
          <a:bodyPr anchor="t">
            <a:noAutofit/>
          </a:bodyPr>
          <a:lstStyle/>
          <a:p>
            <a:r>
              <a:rPr lang="en-US"/>
              <a:t>Click to edit Master title style</a:t>
            </a:r>
            <a:endParaRPr lang="en-US" dirty="0"/>
          </a:p>
        </p:txBody>
      </p:sp>
      <p:sp>
        <p:nvSpPr>
          <p:cNvPr id="13" name="3. Subtitle">
            <a:extLst>
              <a:ext uri="{FF2B5EF4-FFF2-40B4-BE49-F238E27FC236}">
                <a16:creationId xmlns:a16="http://schemas.microsoft.com/office/drawing/2014/main" xmlns="" id="{74755987-3A66-4AF7-AF0A-FD37AD28002D}"/>
              </a:ext>
            </a:extLst>
          </p:cNvPr>
          <p:cNvSpPr>
            <a:spLocks noGrp="1"/>
          </p:cNvSpPr>
          <p:nvPr>
            <p:ph type="subTitle" idx="1"/>
            <p:custDataLst>
              <p:tags r:id="rId9"/>
            </p:custDataLst>
          </p:nvPr>
        </p:nvSpPr>
        <p:spPr>
          <a:xfrm>
            <a:off x="554737" y="525929"/>
            <a:ext cx="6967303" cy="246221"/>
          </a:xfrm>
          <a:prstGeom prst="rect">
            <a:avLst/>
          </a:prstGeom>
        </p:spPr>
        <p:txBody>
          <a:bodyPr wrap="square">
            <a:noAutofit/>
          </a:bodyPr>
          <a:lstStyle>
            <a:lvl1pPr marL="0" indent="0" algn="l">
              <a:buNone/>
              <a:defRPr sz="16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4" name="Documenttype">
            <a:extLst>
              <a:ext uri="{FF2B5EF4-FFF2-40B4-BE49-F238E27FC236}">
                <a16:creationId xmlns:a16="http://schemas.microsoft.com/office/drawing/2014/main" xmlns="" id="{C494F823-6042-40C6-94CD-0F980C6F2DFA}"/>
              </a:ext>
            </a:extLst>
          </p:cNvPr>
          <p:cNvSpPr txBox="1">
            <a:spLocks/>
          </p:cNvSpPr>
          <p:nvPr userDrawn="1">
            <p:custDataLst>
              <p:tags r:id="rId10"/>
            </p:custDataLst>
          </p:nvPr>
        </p:nvSpPr>
        <p:spPr>
          <a:xfrm>
            <a:off x="549486" y="6419763"/>
            <a:ext cx="3828828"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Tree>
    <p:extLst>
      <p:ext uri="{BB962C8B-B14F-4D97-AF65-F5344CB8AC3E}">
        <p14:creationId xmlns:p14="http://schemas.microsoft.com/office/powerpoint/2010/main" val="202244220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3/4 ">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xmlns="" id="{9F7114D8-6025-4386-BA96-B034FE6B3CDB}"/>
              </a:ext>
            </a:extLst>
          </p:cNvPr>
          <p:cNvGraphicFramePr>
            <a:graphicFrameLocks noChangeAspect="1"/>
          </p:cNvGraphicFramePr>
          <p:nvPr userDrawn="1">
            <p:custDataLst>
              <p:tags r:id="rId2"/>
            </p:custDataLst>
          </p:nvPr>
        </p:nvGraphicFramePr>
        <p:xfrm>
          <a:off x="1589" y="1588"/>
          <a:ext cx="1588" cy="1588"/>
        </p:xfrm>
        <a:graphic>
          <a:graphicData uri="http://schemas.openxmlformats.org/presentationml/2006/ole">
            <mc:AlternateContent xmlns:mc="http://schemas.openxmlformats.org/markup-compatibility/2006">
              <mc:Choice xmlns:v="urn:schemas-microsoft-com:vml" Requires="v">
                <p:oleObj spid="_x0000_s13327" name="think-cell Slide" r:id="rId12" imgW="413" imgH="416" progId="TCLayout.ActiveDocument.1">
                  <p:embed/>
                </p:oleObj>
              </mc:Choice>
              <mc:Fallback>
                <p:oleObj name="think-cell Slide" r:id="rId12" imgW="413" imgH="416" progId="TCLayout.ActiveDocument.1">
                  <p:embed/>
                  <p:pic>
                    <p:nvPicPr>
                      <p:cNvPr id="3" name="Object 2" hidden="1">
                        <a:extLst>
                          <a:ext uri="{FF2B5EF4-FFF2-40B4-BE49-F238E27FC236}">
                            <a16:creationId xmlns:a16="http://schemas.microsoft.com/office/drawing/2014/main" xmlns="" id="{9F7114D8-6025-4386-BA96-B034FE6B3CDB}"/>
                          </a:ext>
                        </a:extLst>
                      </p:cNvPr>
                      <p:cNvPicPr/>
                      <p:nvPr/>
                    </p:nvPicPr>
                    <p:blipFill>
                      <a:blip r:embed="rId13"/>
                      <a:stretch>
                        <a:fillRect/>
                      </a:stretch>
                    </p:blipFill>
                    <p:spPr>
                      <a:xfrm>
                        <a:off x="1589"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xmlns="" id="{C8CB8AD3-3DED-4C3C-8856-6127F6F35972}"/>
              </a:ext>
            </a:extLst>
          </p:cNvPr>
          <p:cNvSpPr/>
          <p:nvPr userDrawn="1">
            <p:custDataLst>
              <p:tags r:id="rId3"/>
            </p:custDataLst>
          </p:nvPr>
        </p:nvSpPr>
        <p:spPr>
          <a:xfrm>
            <a:off x="0" y="0"/>
            <a:ext cx="211667"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23" name="RectangleLight">
            <a:extLst>
              <a:ext uri="{FF2B5EF4-FFF2-40B4-BE49-F238E27FC236}">
                <a16:creationId xmlns:a16="http://schemas.microsoft.com/office/drawing/2014/main" xmlns="" id="{A80E2F68-4ED6-42EF-9858-2FE4B1382825}"/>
              </a:ext>
            </a:extLst>
          </p:cNvPr>
          <p:cNvSpPr/>
          <p:nvPr userDrawn="1">
            <p:custDataLst>
              <p:tags r:id="rId4"/>
            </p:custDataLst>
          </p:nvPr>
        </p:nvSpPr>
        <p:spPr bwMode="ltGray">
          <a:xfrm>
            <a:off x="8781416" y="0"/>
            <a:ext cx="3410584" cy="6858000"/>
          </a:xfrm>
          <a:prstGeom prst="rect">
            <a:avLst/>
          </a:prstGeom>
          <a:solidFill>
            <a:srgbClr val="DBE3F9"/>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0F0F0"/>
              </a:solidFill>
              <a:effectLst/>
              <a:uLnTx/>
              <a:uFillTx/>
              <a:latin typeface="Arial" panose="020B0604020202020204" pitchFamily="34" charset="0"/>
              <a:ea typeface="+mn-ea"/>
              <a:cs typeface="+mn-cs"/>
            </a:endParaRPr>
          </a:p>
        </p:txBody>
      </p:sp>
      <p:sp>
        <p:nvSpPr>
          <p:cNvPr id="16" name="Slide Number">
            <a:extLst>
              <a:ext uri="{FF2B5EF4-FFF2-40B4-BE49-F238E27FC236}">
                <a16:creationId xmlns:a16="http://schemas.microsoft.com/office/drawing/2014/main" xmlns="" id="{C0F3E7B1-38C8-4558-A8C6-99F73B7D4385}"/>
              </a:ext>
            </a:extLst>
          </p:cNvPr>
          <p:cNvSpPr>
            <a:spLocks noChangeArrowheads="1"/>
          </p:cNvSpPr>
          <p:nvPr userDrawn="1">
            <p:custDataLst>
              <p:tags r:id="rId5"/>
            </p:custDataLst>
          </p:nvPr>
        </p:nvSpPr>
        <p:spPr bwMode="ltGray">
          <a:xfrm>
            <a:off x="11301984" y="6501670"/>
            <a:ext cx="325501"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dirty="0">
              <a:solidFill>
                <a:schemeClr val="tx1"/>
              </a:solidFill>
              <a:latin typeface="+mn-lt"/>
              <a:ea typeface="+mn-ea"/>
              <a:cs typeface="Arial" panose="020B0604020202020204" pitchFamily="34" charset="0"/>
            </a:endParaRPr>
          </a:p>
        </p:txBody>
      </p:sp>
      <p:sp>
        <p:nvSpPr>
          <p:cNvPr id="10" name="5. Source" hidden="1">
            <a:extLst>
              <a:ext uri="{FF2B5EF4-FFF2-40B4-BE49-F238E27FC236}">
                <a16:creationId xmlns:a16="http://schemas.microsoft.com/office/drawing/2014/main" xmlns="" id="{4E3119B5-3D7F-4B88-8761-E5447BB52B0A}"/>
              </a:ext>
            </a:extLst>
          </p:cNvPr>
          <p:cNvSpPr txBox="1">
            <a:spLocks/>
          </p:cNvSpPr>
          <p:nvPr userDrawn="1">
            <p:custDataLst>
              <p:tags r:id="rId6"/>
            </p:custDataLst>
          </p:nvPr>
        </p:nvSpPr>
        <p:spPr>
          <a:xfrm>
            <a:off x="554735" y="6501670"/>
            <a:ext cx="7924800" cy="123111"/>
          </a:xfrm>
          <a:prstGeom prst="rect">
            <a:avLst/>
          </a:prstGeom>
        </p:spPr>
        <p:txBody>
          <a:bodyPr vert="horz" wrap="square" lIns="0" tIns="0" rIns="0" bIns="0" rtlCol="0" anchor="b">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sz="800" noProof="0" dirty="0"/>
              <a:t>Source: …</a:t>
            </a:r>
          </a:p>
        </p:txBody>
      </p:sp>
      <p:sp>
        <p:nvSpPr>
          <p:cNvPr id="11" name="1. On-page tracker">
            <a:extLst>
              <a:ext uri="{FF2B5EF4-FFF2-40B4-BE49-F238E27FC236}">
                <a16:creationId xmlns:a16="http://schemas.microsoft.com/office/drawing/2014/main" xmlns="" id="{82B2936D-0579-49C0-B9F2-C28424031296}"/>
              </a:ext>
            </a:extLst>
          </p:cNvPr>
          <p:cNvSpPr>
            <a:spLocks noGrp="1"/>
          </p:cNvSpPr>
          <p:nvPr>
            <p:ph type="body" sz="quarter" idx="10" hasCustomPrompt="1"/>
            <p:custDataLst>
              <p:tags r:id="rId7"/>
            </p:custDataLst>
          </p:nvPr>
        </p:nvSpPr>
        <p:spPr>
          <a:xfrm>
            <a:off x="554736" y="41598"/>
            <a:ext cx="3687064"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
        <p:nvSpPr>
          <p:cNvPr id="12" name="2. Slide Title">
            <a:extLst>
              <a:ext uri="{FF2B5EF4-FFF2-40B4-BE49-F238E27FC236}">
                <a16:creationId xmlns:a16="http://schemas.microsoft.com/office/drawing/2014/main" xmlns="" id="{126BA874-D683-4AD6-9136-C6CB0A000745}"/>
              </a:ext>
            </a:extLst>
          </p:cNvPr>
          <p:cNvSpPr>
            <a:spLocks noGrp="1"/>
          </p:cNvSpPr>
          <p:nvPr>
            <p:ph type="title"/>
            <p:custDataLst>
              <p:tags r:id="rId8"/>
            </p:custDataLst>
          </p:nvPr>
        </p:nvSpPr>
        <p:spPr>
          <a:xfrm>
            <a:off x="554736" y="173736"/>
            <a:ext cx="7924800" cy="338554"/>
          </a:xfrm>
        </p:spPr>
        <p:txBody>
          <a:bodyPr vert="horz" wrap="square" lIns="0" tIns="0" rIns="0" bIns="0" rtlCol="0" anchor="t" anchorCtr="0">
            <a:noAutofit/>
          </a:bodyPr>
          <a:lstStyle>
            <a:lvl1pPr>
              <a:defRPr lang="en-US" dirty="0"/>
            </a:lvl1pPr>
          </a:lstStyle>
          <a:p>
            <a:pPr lvl="0"/>
            <a:r>
              <a:rPr lang="en-US"/>
              <a:t>Click to edit Master title style</a:t>
            </a:r>
            <a:endParaRPr lang="en-US" dirty="0"/>
          </a:p>
        </p:txBody>
      </p:sp>
      <p:sp>
        <p:nvSpPr>
          <p:cNvPr id="13" name="3. Subtitle">
            <a:extLst>
              <a:ext uri="{FF2B5EF4-FFF2-40B4-BE49-F238E27FC236}">
                <a16:creationId xmlns:a16="http://schemas.microsoft.com/office/drawing/2014/main" xmlns="" id="{014A53DA-65EF-4EBF-B2CC-035C915C32E5}"/>
              </a:ext>
            </a:extLst>
          </p:cNvPr>
          <p:cNvSpPr>
            <a:spLocks noGrp="1"/>
          </p:cNvSpPr>
          <p:nvPr>
            <p:ph type="subTitle" idx="1"/>
            <p:custDataLst>
              <p:tags r:id="rId9"/>
            </p:custDataLst>
          </p:nvPr>
        </p:nvSpPr>
        <p:spPr>
          <a:xfrm>
            <a:off x="554736" y="525929"/>
            <a:ext cx="7924800" cy="246221"/>
          </a:xfrm>
          <a:prstGeom prst="rect">
            <a:avLst/>
          </a:prstGeom>
        </p:spPr>
        <p:txBody>
          <a:bodyPr vert="horz" wrap="square" lIns="0" tIns="0" rIns="0" bIns="0" rtlCol="0">
            <a:noAutofit/>
          </a:bodyPr>
          <a:lstStyle>
            <a:lvl1pPr>
              <a:defRPr lang="en-US" sz="1600" dirty="0"/>
            </a:lvl1pPr>
          </a:lstStyle>
          <a:p>
            <a:pPr lvl="0">
              <a:buNone/>
            </a:pPr>
            <a:r>
              <a:rPr lang="en-US"/>
              <a:t>Click to edit Master subtitle style</a:t>
            </a:r>
            <a:endParaRPr lang="en-US" dirty="0"/>
          </a:p>
        </p:txBody>
      </p:sp>
      <p:sp>
        <p:nvSpPr>
          <p:cNvPr id="14" name="Documenttype">
            <a:extLst>
              <a:ext uri="{FF2B5EF4-FFF2-40B4-BE49-F238E27FC236}">
                <a16:creationId xmlns:a16="http://schemas.microsoft.com/office/drawing/2014/main" xmlns="" id="{4BA71C2D-8769-4A52-BEB4-7C780187BFA1}"/>
              </a:ext>
            </a:extLst>
          </p:cNvPr>
          <p:cNvSpPr txBox="1">
            <a:spLocks/>
          </p:cNvSpPr>
          <p:nvPr userDrawn="1">
            <p:custDataLst>
              <p:tags r:id="rId10"/>
            </p:custDataLst>
          </p:nvPr>
        </p:nvSpPr>
        <p:spPr>
          <a:xfrm>
            <a:off x="549486" y="6419763"/>
            <a:ext cx="3828828"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Tree>
    <p:extLst>
      <p:ext uri="{BB962C8B-B14F-4D97-AF65-F5344CB8AC3E}">
        <p14:creationId xmlns:p14="http://schemas.microsoft.com/office/powerpoint/2010/main" val="21128210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3-lin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xmlns="" id="{3AB36C25-3154-4643-A5D1-40C663C7617E}"/>
              </a:ext>
            </a:extLst>
          </p:cNvPr>
          <p:cNvGraphicFramePr>
            <a:graphicFrameLocks noChangeAspect="1"/>
          </p:cNvGraphicFramePr>
          <p:nvPr userDrawn="1">
            <p:custDataLst>
              <p:tags r:id="rId2"/>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spid="_x0000_s14351" name="think-cell Slide" r:id="rId10" imgW="572" imgH="588" progId="TCLayout.ActiveDocument.1">
                  <p:embed/>
                </p:oleObj>
              </mc:Choice>
              <mc:Fallback>
                <p:oleObj name="think-cell Slide" r:id="rId10" imgW="572" imgH="588" progId="TCLayout.ActiveDocument.1">
                  <p:embed/>
                  <p:pic>
                    <p:nvPicPr>
                      <p:cNvPr id="3" name="Object 2" hidden="1">
                        <a:extLst>
                          <a:ext uri="{FF2B5EF4-FFF2-40B4-BE49-F238E27FC236}">
                            <a16:creationId xmlns:a16="http://schemas.microsoft.com/office/drawing/2014/main" xmlns="" id="{3AB36C25-3154-4643-A5D1-40C663C7617E}"/>
                          </a:ext>
                        </a:extLst>
                      </p:cNvPr>
                      <p:cNvPicPr/>
                      <p:nvPr/>
                    </p:nvPicPr>
                    <p:blipFill>
                      <a:blip r:embed="rId11"/>
                      <a:stretch>
                        <a:fillRect/>
                      </a:stretch>
                    </p:blipFill>
                    <p:spPr>
                      <a:xfrm>
                        <a:off x="2118" y="1588"/>
                        <a:ext cx="2117"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xmlns="" id="{E261CA95-BAC8-4094-B77C-B413C63AA452}"/>
              </a:ext>
            </a:extLst>
          </p:cNvPr>
          <p:cNvSpPr/>
          <p:nvPr userDrawn="1">
            <p:custDataLst>
              <p:tags r:id="rId3"/>
            </p:custDataLst>
          </p:nvPr>
        </p:nvSpPr>
        <p:spPr>
          <a:xfrm>
            <a:off x="0" y="0"/>
            <a:ext cx="211667"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4" name="2. Slide Title">
            <a:extLst>
              <a:ext uri="{FF2B5EF4-FFF2-40B4-BE49-F238E27FC236}">
                <a16:creationId xmlns:a16="http://schemas.microsoft.com/office/drawing/2014/main" xmlns="" id="{6C3D89FC-A4B9-4683-B64F-B0644150274F}"/>
              </a:ext>
            </a:extLst>
          </p:cNvPr>
          <p:cNvSpPr>
            <a:spLocks noGrp="1"/>
          </p:cNvSpPr>
          <p:nvPr>
            <p:ph type="title"/>
            <p:custDataLst>
              <p:tags r:id="rId4"/>
            </p:custDataLst>
          </p:nvPr>
        </p:nvSpPr>
        <p:spPr>
          <a:xfrm>
            <a:off x="554736" y="173736"/>
            <a:ext cx="11082528" cy="338554"/>
          </a:xfrm>
        </p:spPr>
        <p:txBody>
          <a:bodyPr vert="horz" wrap="square" lIns="0" tIns="0" rIns="0" bIns="0" rtlCol="0" anchor="t" anchorCtr="0">
            <a:spAutoFit/>
          </a:bodyPr>
          <a:lstStyle>
            <a:lvl1pPr>
              <a:defRPr lang="en-US" dirty="0"/>
            </a:lvl1pPr>
          </a:lstStyle>
          <a:p>
            <a:pPr lvl="0"/>
            <a:r>
              <a:rPr lang="en-US"/>
              <a:t>Click to edit Master title style</a:t>
            </a:r>
            <a:endParaRPr lang="en-US" dirty="0"/>
          </a:p>
        </p:txBody>
      </p:sp>
      <p:sp>
        <p:nvSpPr>
          <p:cNvPr id="20" name="Slide Number">
            <a:extLst>
              <a:ext uri="{FF2B5EF4-FFF2-40B4-BE49-F238E27FC236}">
                <a16:creationId xmlns:a16="http://schemas.microsoft.com/office/drawing/2014/main" xmlns="" id="{F5AB69F0-0252-4F2C-9F5C-D4F8BF35BCBE}"/>
              </a:ext>
            </a:extLst>
          </p:cNvPr>
          <p:cNvSpPr>
            <a:spLocks noChangeArrowheads="1"/>
          </p:cNvSpPr>
          <p:nvPr userDrawn="1">
            <p:custDataLst>
              <p:tags r:id="rId5"/>
            </p:custDataLst>
          </p:nvPr>
        </p:nvSpPr>
        <p:spPr bwMode="black">
          <a:xfrm>
            <a:off x="11301984" y="6501670"/>
            <a:ext cx="325501" cy="123111"/>
          </a:xfrm>
          <a:prstGeom prst="rect">
            <a:avLst/>
          </a:prstGeom>
          <a:noFill/>
          <a:ln w="9525" algn="ctr">
            <a:noFill/>
            <a:miter lim="800000"/>
            <a:headEnd/>
            <a:tailEnd/>
          </a:ln>
          <a:effectLst/>
        </p:spPr>
        <p:txBody>
          <a:bodyPr wrap="square" lIns="0" tIns="0" rIns="0" bIns="0" anchor="b">
            <a:spAutoFit/>
          </a:bodyPr>
          <a:lstStyle/>
          <a:p>
            <a:pPr marL="0" algn="r" defTabSz="458047" rtl="0" eaLnBrk="1" fontAlgn="auto" latinLnBrk="0" hangingPunct="1">
              <a:spcBef>
                <a:spcPts val="0"/>
              </a:spcBef>
              <a:spcAft>
                <a:spcPts val="0"/>
              </a:spcAft>
              <a:defRPr/>
            </a:pPr>
            <a:fld id="{4ABDCABE-3F10-B64C-92F1-862014417034}" type="slidenum">
              <a:rPr lang="en-US" sz="800" kern="1200" smtClean="0">
                <a:solidFill>
                  <a:schemeClr val="tx1"/>
                </a:solidFill>
                <a:latin typeface="+mn-lt"/>
                <a:ea typeface="+mn-ea"/>
                <a:cs typeface="Arial" panose="020B0604020202020204" pitchFamily="34" charset="0"/>
              </a:rPr>
              <a:pPr marL="0" algn="r" defTabSz="458047" rtl="0" eaLnBrk="1" fontAlgn="auto" latinLnBrk="0" hangingPunct="1">
                <a:spcBef>
                  <a:spcPts val="0"/>
                </a:spcBef>
                <a:spcAft>
                  <a:spcPts val="0"/>
                </a:spcAft>
                <a:defRPr/>
              </a:pPr>
              <a:t>‹#›</a:t>
            </a:fld>
            <a:endParaRPr lang="en-US" sz="800" kern="1200" dirty="0">
              <a:solidFill>
                <a:schemeClr val="tx1"/>
              </a:solidFill>
              <a:latin typeface="+mn-lt"/>
              <a:ea typeface="+mn-ea"/>
              <a:cs typeface="Arial" panose="020B0604020202020204" pitchFamily="34" charset="0"/>
            </a:endParaRPr>
          </a:p>
        </p:txBody>
      </p:sp>
      <p:sp>
        <p:nvSpPr>
          <p:cNvPr id="11" name="5. Source" hidden="1">
            <a:extLst>
              <a:ext uri="{FF2B5EF4-FFF2-40B4-BE49-F238E27FC236}">
                <a16:creationId xmlns:a16="http://schemas.microsoft.com/office/drawing/2014/main" xmlns="" id="{E3C08BE2-DFA5-4DF3-81CF-C757EBD94F23}"/>
              </a:ext>
            </a:extLst>
          </p:cNvPr>
          <p:cNvSpPr txBox="1"/>
          <p:nvPr userDrawn="1">
            <p:custDataLst>
              <p:tags r:id="rId6"/>
            </p:custDataLst>
          </p:nvPr>
        </p:nvSpPr>
        <p:spPr>
          <a:xfrm>
            <a:off x="554737" y="6501670"/>
            <a:ext cx="6469209" cy="123111"/>
          </a:xfrm>
          <a:prstGeom prst="rect">
            <a:avLst/>
          </a:prstGeom>
        </p:spPr>
        <p:txBody>
          <a:bodyPr vert="horz" wrap="square" lIns="0" tIns="0" rIns="0" bIns="0" rtlCol="0" anchor="b">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sz="800" dirty="0"/>
              <a:t>Source: …</a:t>
            </a:r>
          </a:p>
        </p:txBody>
      </p:sp>
      <p:sp>
        <p:nvSpPr>
          <p:cNvPr id="12" name="1. On-page tracker">
            <a:extLst>
              <a:ext uri="{FF2B5EF4-FFF2-40B4-BE49-F238E27FC236}">
                <a16:creationId xmlns:a16="http://schemas.microsoft.com/office/drawing/2014/main" xmlns="" id="{7765112B-94E4-48E7-B473-F1F8C57D1D83}"/>
              </a:ext>
            </a:extLst>
          </p:cNvPr>
          <p:cNvSpPr>
            <a:spLocks noGrp="1"/>
          </p:cNvSpPr>
          <p:nvPr>
            <p:ph type="body" sz="quarter" idx="10" hasCustomPrompt="1"/>
            <p:custDataLst>
              <p:tags r:id="rId7"/>
            </p:custDataLst>
          </p:nvPr>
        </p:nvSpPr>
        <p:spPr>
          <a:xfrm>
            <a:off x="554736" y="41598"/>
            <a:ext cx="3687064"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
        <p:nvSpPr>
          <p:cNvPr id="8" name="Documenttype">
            <a:extLst>
              <a:ext uri="{FF2B5EF4-FFF2-40B4-BE49-F238E27FC236}">
                <a16:creationId xmlns:a16="http://schemas.microsoft.com/office/drawing/2014/main" xmlns="" id="{5B035A1A-50B6-45E3-9869-D14473D397AB}"/>
              </a:ext>
            </a:extLst>
          </p:cNvPr>
          <p:cNvSpPr txBox="1">
            <a:spLocks/>
          </p:cNvSpPr>
          <p:nvPr userDrawn="1">
            <p:custDataLst>
              <p:tags r:id="rId8"/>
            </p:custDataLst>
          </p:nvPr>
        </p:nvSpPr>
        <p:spPr>
          <a:xfrm>
            <a:off x="549486" y="6419763"/>
            <a:ext cx="3828828"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Tree>
    <p:extLst>
      <p:ext uri="{BB962C8B-B14F-4D97-AF65-F5344CB8AC3E}">
        <p14:creationId xmlns:p14="http://schemas.microsoft.com/office/powerpoint/2010/main" val="39228067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Custom">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xmlns="" id="{B45F7C92-D5CD-4EDC-B5FB-B32BFADF4AE5}"/>
              </a:ext>
            </a:extLst>
          </p:cNvPr>
          <p:cNvGraphicFramePr>
            <a:graphicFrameLocks noChangeAspect="1"/>
          </p:cNvGraphicFramePr>
          <p:nvPr userDrawn="1">
            <p:custDataLst>
              <p:tags r:id="rId2"/>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spid="_x0000_s15375" name="think-cell Slide" r:id="rId8" imgW="592" imgH="591" progId="TCLayout.ActiveDocument.1">
                  <p:embed/>
                </p:oleObj>
              </mc:Choice>
              <mc:Fallback>
                <p:oleObj name="think-cell Slide" r:id="rId8" imgW="592" imgH="591" progId="TCLayout.ActiveDocument.1">
                  <p:embed/>
                  <p:pic>
                    <p:nvPicPr>
                      <p:cNvPr id="2" name="Object 1" hidden="1">
                        <a:extLst>
                          <a:ext uri="{FF2B5EF4-FFF2-40B4-BE49-F238E27FC236}">
                            <a16:creationId xmlns:a16="http://schemas.microsoft.com/office/drawing/2014/main" xmlns="" id="{B45F7C92-D5CD-4EDC-B5FB-B32BFADF4AE5}"/>
                          </a:ext>
                        </a:extLst>
                      </p:cNvPr>
                      <p:cNvPicPr/>
                      <p:nvPr/>
                    </p:nvPicPr>
                    <p:blipFill>
                      <a:blip r:embed="rId9"/>
                      <a:stretch>
                        <a:fillRect/>
                      </a:stretch>
                    </p:blipFill>
                    <p:spPr>
                      <a:xfrm>
                        <a:off x="2118" y="1588"/>
                        <a:ext cx="2117" cy="1588"/>
                      </a:xfrm>
                      <a:prstGeom prst="rect">
                        <a:avLst/>
                      </a:prstGeom>
                    </p:spPr>
                  </p:pic>
                </p:oleObj>
              </mc:Fallback>
            </mc:AlternateContent>
          </a:graphicData>
        </a:graphic>
      </p:graphicFrame>
      <p:sp>
        <p:nvSpPr>
          <p:cNvPr id="13" name="Slide Number">
            <a:extLst>
              <a:ext uri="{FF2B5EF4-FFF2-40B4-BE49-F238E27FC236}">
                <a16:creationId xmlns:a16="http://schemas.microsoft.com/office/drawing/2014/main" xmlns="" id="{E008B892-7EEF-40A7-8714-CA703035E127}"/>
              </a:ext>
            </a:extLst>
          </p:cNvPr>
          <p:cNvSpPr>
            <a:spLocks noChangeArrowheads="1"/>
          </p:cNvSpPr>
          <p:nvPr userDrawn="1">
            <p:custDataLst>
              <p:tags r:id="rId3"/>
            </p:custDataLst>
          </p:nvPr>
        </p:nvSpPr>
        <p:spPr bwMode="ltGray">
          <a:xfrm>
            <a:off x="11301984" y="6501670"/>
            <a:ext cx="325501"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dirty="0">
              <a:solidFill>
                <a:schemeClr val="tx1"/>
              </a:solidFill>
              <a:latin typeface="+mn-lt"/>
              <a:ea typeface="+mn-ea"/>
              <a:cs typeface="Arial" panose="020B0604020202020204" pitchFamily="34" charset="0"/>
            </a:endParaRPr>
          </a:p>
        </p:txBody>
      </p:sp>
      <p:sp>
        <p:nvSpPr>
          <p:cNvPr id="7" name="5. Source" hidden="1">
            <a:extLst>
              <a:ext uri="{FF2B5EF4-FFF2-40B4-BE49-F238E27FC236}">
                <a16:creationId xmlns:a16="http://schemas.microsoft.com/office/drawing/2014/main" xmlns="" id="{0047C437-9378-4088-A289-F201ABA447D1}"/>
              </a:ext>
            </a:extLst>
          </p:cNvPr>
          <p:cNvSpPr txBox="1"/>
          <p:nvPr userDrawn="1">
            <p:custDataLst>
              <p:tags r:id="rId4"/>
            </p:custDataLst>
          </p:nvPr>
        </p:nvSpPr>
        <p:spPr>
          <a:xfrm>
            <a:off x="554737" y="6501670"/>
            <a:ext cx="6469209" cy="123111"/>
          </a:xfrm>
          <a:prstGeom prst="rect">
            <a:avLst/>
          </a:prstGeom>
        </p:spPr>
        <p:txBody>
          <a:bodyPr vert="horz" wrap="square" lIns="0" tIns="0" rIns="0" bIns="0" rtlCol="0" anchor="b">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sz="800" dirty="0"/>
              <a:t>Source: …</a:t>
            </a:r>
          </a:p>
        </p:txBody>
      </p:sp>
      <p:sp>
        <p:nvSpPr>
          <p:cNvPr id="8" name="1. On-page tracker">
            <a:extLst>
              <a:ext uri="{FF2B5EF4-FFF2-40B4-BE49-F238E27FC236}">
                <a16:creationId xmlns:a16="http://schemas.microsoft.com/office/drawing/2014/main" xmlns="" id="{33AE1560-579C-459C-A40A-D7865DE59B15}"/>
              </a:ext>
            </a:extLst>
          </p:cNvPr>
          <p:cNvSpPr>
            <a:spLocks noGrp="1"/>
          </p:cNvSpPr>
          <p:nvPr>
            <p:ph type="body" sz="quarter" idx="10" hasCustomPrompt="1"/>
            <p:custDataLst>
              <p:tags r:id="rId5"/>
            </p:custDataLst>
          </p:nvPr>
        </p:nvSpPr>
        <p:spPr>
          <a:xfrm>
            <a:off x="554736" y="41598"/>
            <a:ext cx="3687064"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
        <p:nvSpPr>
          <p:cNvPr id="6" name="Documenttype">
            <a:extLst>
              <a:ext uri="{FF2B5EF4-FFF2-40B4-BE49-F238E27FC236}">
                <a16:creationId xmlns:a16="http://schemas.microsoft.com/office/drawing/2014/main" xmlns="" id="{49991C03-7F48-47F1-B3A9-19D7D1A4653F}"/>
              </a:ext>
            </a:extLst>
          </p:cNvPr>
          <p:cNvSpPr txBox="1">
            <a:spLocks/>
          </p:cNvSpPr>
          <p:nvPr userDrawn="1">
            <p:custDataLst>
              <p:tags r:id="rId6"/>
            </p:custDataLst>
          </p:nvPr>
        </p:nvSpPr>
        <p:spPr>
          <a:xfrm>
            <a:off x="549486" y="6419763"/>
            <a:ext cx="3828828"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Tree>
    <p:extLst>
      <p:ext uri="{BB962C8B-B14F-4D97-AF65-F5344CB8AC3E}">
        <p14:creationId xmlns:p14="http://schemas.microsoft.com/office/powerpoint/2010/main" val="230539203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End">
    <p:spTree>
      <p:nvGrpSpPr>
        <p:cNvPr id="1" name=""/>
        <p:cNvGrpSpPr/>
        <p:nvPr/>
      </p:nvGrpSpPr>
      <p:grpSpPr>
        <a:xfrm>
          <a:off x="0" y="0"/>
          <a:ext cx="0" cy="0"/>
          <a:chOff x="0" y="0"/>
          <a:chExt cx="0" cy="0"/>
        </a:xfrm>
      </p:grpSpPr>
      <p:graphicFrame>
        <p:nvGraphicFramePr>
          <p:cNvPr id="2" name="Object 2" hidden="1">
            <a:extLst>
              <a:ext uri="{FF2B5EF4-FFF2-40B4-BE49-F238E27FC236}">
                <a16:creationId xmlns:a16="http://schemas.microsoft.com/office/drawing/2014/main" xmlns="" id="{1C6EC4AA-6C84-4EF6-AF4D-BE24FEED672F}"/>
              </a:ext>
            </a:extLst>
          </p:cNvPr>
          <p:cNvGraphicFramePr>
            <a:graphicFrameLocks noChangeAspect="1"/>
          </p:cNvGraphicFramePr>
          <p:nvPr userDrawn="1">
            <p:custDataLst>
              <p:tags r:id="rId2"/>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spid="_x0000_s16399" name="think-cell Slide" r:id="rId6" imgW="592" imgH="591" progId="TCLayout.ActiveDocument.1">
                  <p:embed/>
                </p:oleObj>
              </mc:Choice>
              <mc:Fallback>
                <p:oleObj name="think-cell Slide" r:id="rId6" imgW="592" imgH="591" progId="TCLayout.ActiveDocument.1">
                  <p:embed/>
                  <p:pic>
                    <p:nvPicPr>
                      <p:cNvPr id="2" name="Object 2" hidden="1">
                        <a:extLst>
                          <a:ext uri="{FF2B5EF4-FFF2-40B4-BE49-F238E27FC236}">
                            <a16:creationId xmlns:a16="http://schemas.microsoft.com/office/drawing/2014/main" xmlns="" id="{1C6EC4AA-6C84-4EF6-AF4D-BE24FEED672F}"/>
                          </a:ext>
                        </a:extLst>
                      </p:cNvPr>
                      <p:cNvPicPr/>
                      <p:nvPr/>
                    </p:nvPicPr>
                    <p:blipFill>
                      <a:blip r:embed="rId7"/>
                      <a:stretch>
                        <a:fillRect/>
                      </a:stretch>
                    </p:blipFill>
                    <p:spPr>
                      <a:xfrm>
                        <a:off x="2118" y="1588"/>
                        <a:ext cx="2117" cy="1588"/>
                      </a:xfrm>
                      <a:prstGeom prst="rect">
                        <a:avLst/>
                      </a:prstGeom>
                    </p:spPr>
                  </p:pic>
                </p:oleObj>
              </mc:Fallback>
            </mc:AlternateContent>
          </a:graphicData>
        </a:graphic>
      </p:graphicFrame>
      <p:sp>
        <p:nvSpPr>
          <p:cNvPr id="8" name="5. Source" hidden="1">
            <a:extLst>
              <a:ext uri="{FF2B5EF4-FFF2-40B4-BE49-F238E27FC236}">
                <a16:creationId xmlns:a16="http://schemas.microsoft.com/office/drawing/2014/main" xmlns="" id="{E4946286-E3E6-424F-8C6C-3D00E8A0D3D0}"/>
              </a:ext>
            </a:extLst>
          </p:cNvPr>
          <p:cNvSpPr txBox="1"/>
          <p:nvPr userDrawn="1">
            <p:custDataLst>
              <p:tags r:id="rId3"/>
            </p:custDataLst>
          </p:nvPr>
        </p:nvSpPr>
        <p:spPr>
          <a:xfrm>
            <a:off x="554737" y="6501670"/>
            <a:ext cx="6469209" cy="123111"/>
          </a:xfrm>
          <a:prstGeom prst="rect">
            <a:avLst/>
          </a:prstGeom>
        </p:spPr>
        <p:txBody>
          <a:bodyPr vert="horz" wrap="square" lIns="0" tIns="0" rIns="0" bIns="0" rtlCol="0" anchor="b">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sz="800" dirty="0"/>
              <a:t>Source: …</a:t>
            </a:r>
          </a:p>
        </p:txBody>
      </p:sp>
      <p:sp>
        <p:nvSpPr>
          <p:cNvPr id="4" name="Documenttype">
            <a:extLst>
              <a:ext uri="{FF2B5EF4-FFF2-40B4-BE49-F238E27FC236}">
                <a16:creationId xmlns:a16="http://schemas.microsoft.com/office/drawing/2014/main" xmlns="" id="{3925F7DB-235B-4011-96E3-49D4B5E6FEEF}"/>
              </a:ext>
            </a:extLst>
          </p:cNvPr>
          <p:cNvSpPr txBox="1">
            <a:spLocks/>
          </p:cNvSpPr>
          <p:nvPr userDrawn="1">
            <p:custDataLst>
              <p:tags r:id="rId4"/>
            </p:custDataLst>
          </p:nvPr>
        </p:nvSpPr>
        <p:spPr>
          <a:xfrm>
            <a:off x="549486" y="6419763"/>
            <a:ext cx="3828828"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Tree>
    <p:extLst>
      <p:ext uri="{BB962C8B-B14F-4D97-AF65-F5344CB8AC3E}">
        <p14:creationId xmlns:p14="http://schemas.microsoft.com/office/powerpoint/2010/main" val="39179800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CF83F29-890E-466D-B3C1-AB5022B71F0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3213D292-91ED-4336-8E66-F27B2FF9A81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F205850-3431-42F9-B04B-4E21EEDCD95E}"/>
              </a:ext>
            </a:extLst>
          </p:cNvPr>
          <p:cNvSpPr>
            <a:spLocks noGrp="1"/>
          </p:cNvSpPr>
          <p:nvPr>
            <p:ph type="dt" sz="half" idx="10"/>
          </p:nvPr>
        </p:nvSpPr>
        <p:spPr/>
        <p:txBody>
          <a:bodyPr/>
          <a:lstStyle/>
          <a:p>
            <a:fld id="{EA7519A7-4256-4AB7-A86A-4534FE174684}" type="datetimeFigureOut">
              <a:rPr lang="en-US" smtClean="0"/>
              <a:t>1/26/2022</a:t>
            </a:fld>
            <a:endParaRPr lang="en-US"/>
          </a:p>
        </p:txBody>
      </p:sp>
      <p:sp>
        <p:nvSpPr>
          <p:cNvPr id="5" name="Footer Placeholder 4">
            <a:extLst>
              <a:ext uri="{FF2B5EF4-FFF2-40B4-BE49-F238E27FC236}">
                <a16:creationId xmlns:a16="http://schemas.microsoft.com/office/drawing/2014/main" xmlns="" id="{D500AFB6-042F-4F07-8DD2-7FF1DFA84F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4E0761DE-742E-4BB8-921A-D922359656E7}"/>
              </a:ext>
            </a:extLst>
          </p:cNvPr>
          <p:cNvSpPr>
            <a:spLocks noGrp="1"/>
          </p:cNvSpPr>
          <p:nvPr>
            <p:ph type="sldNum" sz="quarter" idx="12"/>
          </p:nvPr>
        </p:nvSpPr>
        <p:spPr/>
        <p:txBody>
          <a:bodyPr/>
          <a:lstStyle/>
          <a:p>
            <a:fld id="{094FC1DB-3780-4B41-B9AB-3ECF7C4ABCE4}" type="slidenum">
              <a:rPr lang="en-US" smtClean="0"/>
              <a:t>‹#›</a:t>
            </a:fld>
            <a:endParaRPr lang="en-US"/>
          </a:p>
        </p:txBody>
      </p:sp>
    </p:spTree>
    <p:extLst>
      <p:ext uri="{BB962C8B-B14F-4D97-AF65-F5344CB8AC3E}">
        <p14:creationId xmlns:p14="http://schemas.microsoft.com/office/powerpoint/2010/main" val="119427334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Title or Thank You Slide : Traditional Logo">
    <p:bg>
      <p:bgPr>
        <a:solidFill>
          <a:srgbClr val="4376BB"/>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xmlns="" id="{4CC38585-9175-5F41-B983-E626A8B41D81}"/>
              </a:ext>
            </a:extLst>
          </p:cNvPr>
          <p:cNvSpPr/>
          <p:nvPr userDrawn="1"/>
        </p:nvSpPr>
        <p:spPr>
          <a:xfrm>
            <a:off x="0" y="6"/>
            <a:ext cx="12192000" cy="1144121"/>
          </a:xfrm>
          <a:prstGeom prst="rect">
            <a:avLst/>
          </a:prstGeom>
          <a:solidFill>
            <a:srgbClr val="01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Right Arrow 17">
            <a:extLst>
              <a:ext uri="{FF2B5EF4-FFF2-40B4-BE49-F238E27FC236}">
                <a16:creationId xmlns:a16="http://schemas.microsoft.com/office/drawing/2014/main" xmlns="" id="{046DACA1-5854-FE4E-B523-7C1C85892163}"/>
              </a:ext>
            </a:extLst>
          </p:cNvPr>
          <p:cNvSpPr/>
          <p:nvPr userDrawn="1"/>
        </p:nvSpPr>
        <p:spPr>
          <a:xfrm>
            <a:off x="-1707848" y="791683"/>
            <a:ext cx="193647" cy="168613"/>
          </a:xfrm>
          <a:prstGeom prst="rightArrow">
            <a:avLst/>
          </a:prstGeom>
          <a:solidFill>
            <a:sysClr val="windowText" lastClr="000000"/>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Calibri"/>
              <a:ea typeface="+mn-ea"/>
              <a:cs typeface="+mn-cs"/>
            </a:endParaRPr>
          </a:p>
        </p:txBody>
      </p:sp>
      <p:sp>
        <p:nvSpPr>
          <p:cNvPr id="20" name="TextBox 19">
            <a:extLst>
              <a:ext uri="{FF2B5EF4-FFF2-40B4-BE49-F238E27FC236}">
                <a16:creationId xmlns:a16="http://schemas.microsoft.com/office/drawing/2014/main" xmlns="" id="{A57BF16A-46A2-2C4D-B679-429BA6325698}"/>
              </a:ext>
            </a:extLst>
          </p:cNvPr>
          <p:cNvSpPr txBox="1"/>
          <p:nvPr userDrawn="1"/>
        </p:nvSpPr>
        <p:spPr>
          <a:xfrm>
            <a:off x="1768635" y="283853"/>
            <a:ext cx="10423375" cy="507831"/>
          </a:xfrm>
          <a:prstGeom prst="rect">
            <a:avLst/>
          </a:prstGeom>
          <a:noFill/>
          <a:ln>
            <a:noFill/>
          </a:ln>
        </p:spPr>
        <p:txBody>
          <a:bodyPr wrap="square" rtlCol="0">
            <a:spAutoFit/>
          </a:bodyPr>
          <a:lstStyle/>
          <a:p>
            <a:pPr marL="0" marR="0" lvl="0" indent="0" defTabSz="685800" eaLnBrk="1" fontAlgn="auto" latinLnBrk="0" hangingPunct="1">
              <a:lnSpc>
                <a:spcPct val="100000"/>
              </a:lnSpc>
              <a:spcBef>
                <a:spcPts val="0"/>
              </a:spcBef>
              <a:spcAft>
                <a:spcPts val="0"/>
              </a:spcAft>
              <a:buClrTx/>
              <a:buSzTx/>
              <a:buFontTx/>
              <a:buNone/>
              <a:tabLst/>
              <a:defRPr/>
            </a:pPr>
            <a:r>
              <a:rPr kumimoji="0" lang="en-US" sz="2700" b="1" i="0" u="none" strike="noStrike" kern="0" cap="none" spc="0" normalizeH="0" baseline="0" noProof="0" dirty="0">
                <a:ln w="12700">
                  <a:solidFill>
                    <a:schemeClr val="tx1"/>
                  </a:solidFill>
                  <a:prstDash val="solid"/>
                </a:ln>
                <a:solidFill>
                  <a:srgbClr val="FFFFFF"/>
                </a:solidFill>
                <a:effectLst/>
                <a:uLnTx/>
                <a:uFillTx/>
              </a:rPr>
              <a:t>  Massachusetts Department of Public Health</a:t>
            </a:r>
          </a:p>
        </p:txBody>
      </p:sp>
      <p:pic>
        <p:nvPicPr>
          <p:cNvPr id="3" name="Picture 2" descr="Logo&#10;&#10;Description automatically generated">
            <a:extLst>
              <a:ext uri="{FF2B5EF4-FFF2-40B4-BE49-F238E27FC236}">
                <a16:creationId xmlns:a16="http://schemas.microsoft.com/office/drawing/2014/main" xmlns="" id="{6612BE03-D243-41B4-AFEA-AC1446BA134D}"/>
              </a:ext>
            </a:extLst>
          </p:cNvPr>
          <p:cNvPicPr>
            <a:picLocks noChangeAspect="1"/>
          </p:cNvPicPr>
          <p:nvPr userDrawn="1"/>
        </p:nvPicPr>
        <p:blipFill>
          <a:blip r:embed="rId2"/>
          <a:stretch>
            <a:fillRect/>
          </a:stretch>
        </p:blipFill>
        <p:spPr>
          <a:xfrm>
            <a:off x="339801" y="36383"/>
            <a:ext cx="1343467" cy="1007600"/>
          </a:xfrm>
          <a:prstGeom prst="rect">
            <a:avLst/>
          </a:prstGeom>
        </p:spPr>
      </p:pic>
    </p:spTree>
    <p:extLst>
      <p:ext uri="{BB962C8B-B14F-4D97-AF65-F5344CB8AC3E}">
        <p14:creationId xmlns:p14="http://schemas.microsoft.com/office/powerpoint/2010/main" val="331440113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Content Style 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101E840A-BCBE-4B40-B158-B16879D32C9F}"/>
              </a:ext>
            </a:extLst>
          </p:cNvPr>
          <p:cNvSpPr/>
          <p:nvPr userDrawn="1"/>
        </p:nvSpPr>
        <p:spPr>
          <a:xfrm>
            <a:off x="0" y="5"/>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a:extLst>
              <a:ext uri="{FF2B5EF4-FFF2-40B4-BE49-F238E27FC236}">
                <a16:creationId xmlns:a16="http://schemas.microsoft.com/office/drawing/2014/main" xmlns="" id="{5BB607E6-0B1F-BB4A-9794-46A0CA431F4F}"/>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0" name="Slide Number Placeholder 5">
            <a:extLst>
              <a:ext uri="{FF2B5EF4-FFF2-40B4-BE49-F238E27FC236}">
                <a16:creationId xmlns:a16="http://schemas.microsoft.com/office/drawing/2014/main" xmlns="" id="{5AFA3409-650A-E04D-9C6C-C839AFCA4D9A}"/>
              </a:ext>
            </a:extLst>
          </p:cNvPr>
          <p:cNvSpPr>
            <a:spLocks noGrp="1"/>
          </p:cNvSpPr>
          <p:nvPr>
            <p:ph type="sldNum" sz="quarter" idx="4"/>
          </p:nvPr>
        </p:nvSpPr>
        <p:spPr>
          <a:xfrm>
            <a:off x="8756534" y="6492504"/>
            <a:ext cx="2736415" cy="365125"/>
          </a:xfrm>
          <a:prstGeom prst="rect">
            <a:avLst/>
          </a:prstGeom>
        </p:spPr>
        <p:txBody>
          <a:bodyPr vert="horz" lIns="91440" tIns="45720" rIns="91440" bIns="45720" rtlCol="0" anchor="ctr"/>
          <a:lstStyle>
            <a:lvl1pPr algn="r">
              <a:defRPr sz="9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1" name="Footer Placeholder 3">
            <a:extLst>
              <a:ext uri="{FF2B5EF4-FFF2-40B4-BE49-F238E27FC236}">
                <a16:creationId xmlns:a16="http://schemas.microsoft.com/office/drawing/2014/main" xmlns="" id="{EF3A1742-1D21-6E49-B1F6-D58AC8A01F49}"/>
              </a:ext>
            </a:extLst>
          </p:cNvPr>
          <p:cNvSpPr>
            <a:spLocks noGrp="1"/>
          </p:cNvSpPr>
          <p:nvPr>
            <p:ph type="ftr" sz="quarter" idx="3"/>
          </p:nvPr>
        </p:nvSpPr>
        <p:spPr>
          <a:xfrm>
            <a:off x="611144" y="6510528"/>
            <a:ext cx="3816489" cy="338328"/>
          </a:xfrm>
          <a:prstGeom prst="rect">
            <a:avLst/>
          </a:prstGeom>
        </p:spPr>
        <p:txBody>
          <a:bodyPr vert="horz" lIns="91440" tIns="45720" rIns="91440" bIns="45720" rtlCol="0" anchor="ctr"/>
          <a:lstStyle>
            <a:lvl1pPr algn="l">
              <a:defRPr sz="750">
                <a:solidFill>
                  <a:schemeClr val="tx2">
                    <a:lumMod val="40000"/>
                    <a:lumOff val="60000"/>
                  </a:schemeClr>
                </a:solidFill>
              </a:defRPr>
            </a:lvl1pPr>
          </a:lstStyle>
          <a:p>
            <a:endParaRPr lang="en-US" dirty="0">
              <a:solidFill>
                <a:srgbClr val="464646">
                  <a:lumMod val="40000"/>
                  <a:lumOff val="60000"/>
                </a:srgbClr>
              </a:solidFill>
            </a:endParaRPr>
          </a:p>
        </p:txBody>
      </p:sp>
    </p:spTree>
    <p:extLst>
      <p:ext uri="{BB962C8B-B14F-4D97-AF65-F5344CB8AC3E}">
        <p14:creationId xmlns:p14="http://schemas.microsoft.com/office/powerpoint/2010/main" val="140291482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2_Content Style 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101E840A-BCBE-4B40-B158-B16879D32C9F}"/>
              </a:ext>
            </a:extLst>
          </p:cNvPr>
          <p:cNvSpPr/>
          <p:nvPr/>
        </p:nvSpPr>
        <p:spPr>
          <a:xfrm>
            <a:off x="0" y="5"/>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xmlns="" id="{5BB607E6-0B1F-BB4A-9794-46A0CA431F4F}"/>
              </a:ext>
            </a:extLst>
          </p:cNvPr>
          <p:cNvSpPr/>
          <p:nvPr/>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Slide Number Placeholder 5">
            <a:extLst>
              <a:ext uri="{FF2B5EF4-FFF2-40B4-BE49-F238E27FC236}">
                <a16:creationId xmlns:a16="http://schemas.microsoft.com/office/drawing/2014/main" xmlns="" id="{5AFA3409-650A-E04D-9C6C-C839AFCA4D9A}"/>
              </a:ext>
            </a:extLst>
          </p:cNvPr>
          <p:cNvSpPr>
            <a:spLocks noGrp="1"/>
          </p:cNvSpPr>
          <p:nvPr>
            <p:ph type="sldNum" sz="quarter" idx="4"/>
          </p:nvPr>
        </p:nvSpPr>
        <p:spPr>
          <a:xfrm>
            <a:off x="8756533" y="6492502"/>
            <a:ext cx="2736415"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1" name="Footer Placeholder 3">
            <a:extLst>
              <a:ext uri="{FF2B5EF4-FFF2-40B4-BE49-F238E27FC236}">
                <a16:creationId xmlns:a16="http://schemas.microsoft.com/office/drawing/2014/main" xmlns="" id="{EF3A1742-1D21-6E49-B1F6-D58AC8A01F49}"/>
              </a:ext>
            </a:extLst>
          </p:cNvPr>
          <p:cNvSpPr>
            <a:spLocks noGrp="1"/>
          </p:cNvSpPr>
          <p:nvPr>
            <p:ph type="ftr" sz="quarter" idx="3"/>
          </p:nvPr>
        </p:nvSpPr>
        <p:spPr>
          <a:xfrm>
            <a:off x="611142" y="6510528"/>
            <a:ext cx="3816489"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endParaRPr lang="en-US" dirty="0">
              <a:solidFill>
                <a:srgbClr val="464646">
                  <a:lumMod val="40000"/>
                  <a:lumOff val="60000"/>
                </a:srgbClr>
              </a:solidFill>
            </a:endParaRPr>
          </a:p>
        </p:txBody>
      </p:sp>
      <p:sp>
        <p:nvSpPr>
          <p:cNvPr id="6" name="Rectangle 5">
            <a:extLst>
              <a:ext uri="{FF2B5EF4-FFF2-40B4-BE49-F238E27FC236}">
                <a16:creationId xmlns:a16="http://schemas.microsoft.com/office/drawing/2014/main" xmlns="" id="{101E840A-BCBE-4B40-B158-B16879D32C9F}"/>
              </a:ext>
            </a:extLst>
          </p:cNvPr>
          <p:cNvSpPr/>
          <p:nvPr userDrawn="1"/>
        </p:nvSpPr>
        <p:spPr>
          <a:xfrm>
            <a:off x="-110836" y="18031"/>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5BB607E6-0B1F-BB4A-9794-46A0CA431F4F}"/>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93794974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DC35157-6F8A-478F-B460-90E403728E59}" type="datetimeFigureOut">
              <a:rPr lang="en-US" smtClean="0"/>
              <a:t>1/26/2022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41DF06-DED9-444E-BFF7-793F95CA5430}" type="slidenum">
              <a:rPr lang="en-US" smtClean="0"/>
              <a:t>‹#›</a:t>
            </a:fld>
            <a:endParaRPr lang="en-US"/>
          </a:p>
        </p:txBody>
      </p:sp>
    </p:spTree>
    <p:extLst>
      <p:ext uri="{BB962C8B-B14F-4D97-AF65-F5344CB8AC3E}">
        <p14:creationId xmlns:p14="http://schemas.microsoft.com/office/powerpoint/2010/main" val="4299375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tyle B">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44AF37ED-E52C-D04B-BD70-B183C03E603D}"/>
              </a:ext>
            </a:extLst>
          </p:cNvPr>
          <p:cNvSpPr>
            <a:spLocks noGrp="1"/>
          </p:cNvSpPr>
          <p:nvPr>
            <p:ph sz="half" idx="1" hasCustomPrompt="1"/>
          </p:nvPr>
        </p:nvSpPr>
        <p:spPr>
          <a:xfrm>
            <a:off x="838201" y="1371600"/>
            <a:ext cx="5181600" cy="475488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4" name="Content Placeholder 3">
            <a:extLst>
              <a:ext uri="{FF2B5EF4-FFF2-40B4-BE49-F238E27FC236}">
                <a16:creationId xmlns:a16="http://schemas.microsoft.com/office/drawing/2014/main" xmlns="" id="{06BF9CA7-3F15-9446-8EB4-C69A47791146}"/>
              </a:ext>
            </a:extLst>
          </p:cNvPr>
          <p:cNvSpPr>
            <a:spLocks noGrp="1"/>
          </p:cNvSpPr>
          <p:nvPr>
            <p:ph sz="half" idx="2" hasCustomPrompt="1"/>
          </p:nvPr>
        </p:nvSpPr>
        <p:spPr>
          <a:xfrm>
            <a:off x="6172201" y="1371600"/>
            <a:ext cx="5181600" cy="475488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8" name="Rectangle 7">
            <a:extLst>
              <a:ext uri="{FF2B5EF4-FFF2-40B4-BE49-F238E27FC236}">
                <a16:creationId xmlns:a16="http://schemas.microsoft.com/office/drawing/2014/main" xmlns="" id="{5E6C81A7-EF54-644A-A3A3-A900741EE329}"/>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5">
            <a:extLst>
              <a:ext uri="{FF2B5EF4-FFF2-40B4-BE49-F238E27FC236}">
                <a16:creationId xmlns:a16="http://schemas.microsoft.com/office/drawing/2014/main" xmlns="" id="{093944A5-DA90-DB40-BCC8-0A6C4A82F040}"/>
              </a:ext>
            </a:extLst>
          </p:cNvPr>
          <p:cNvSpPr>
            <a:spLocks noGrp="1"/>
          </p:cNvSpPr>
          <p:nvPr>
            <p:ph type="sldNum" sz="quarter" idx="4"/>
          </p:nvPr>
        </p:nvSpPr>
        <p:spPr>
          <a:xfrm>
            <a:off x="8756533" y="6492502"/>
            <a:ext cx="2736415"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0" name="Footer Placeholder 3">
            <a:extLst>
              <a:ext uri="{FF2B5EF4-FFF2-40B4-BE49-F238E27FC236}">
                <a16:creationId xmlns:a16="http://schemas.microsoft.com/office/drawing/2014/main" xmlns="" id="{0DFBDE89-FFE1-E340-9D69-8210BFC18AEB}"/>
              </a:ext>
            </a:extLst>
          </p:cNvPr>
          <p:cNvSpPr>
            <a:spLocks noGrp="1"/>
          </p:cNvSpPr>
          <p:nvPr>
            <p:ph type="ftr" sz="quarter" idx="3"/>
          </p:nvPr>
        </p:nvSpPr>
        <p:spPr>
          <a:xfrm>
            <a:off x="611142" y="6510528"/>
            <a:ext cx="3816489"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endParaRPr lang="en-US" dirty="0">
              <a:solidFill>
                <a:srgbClr val="464646">
                  <a:lumMod val="40000"/>
                  <a:lumOff val="60000"/>
                </a:srgbClr>
              </a:solidFill>
            </a:endParaRPr>
          </a:p>
        </p:txBody>
      </p:sp>
      <p:sp>
        <p:nvSpPr>
          <p:cNvPr id="11" name="Rectangle 10">
            <a:extLst>
              <a:ext uri="{FF2B5EF4-FFF2-40B4-BE49-F238E27FC236}">
                <a16:creationId xmlns:a16="http://schemas.microsoft.com/office/drawing/2014/main" xmlns="" id="{9C11C5B4-7BBB-FC41-86C0-AAB198118171}"/>
              </a:ext>
            </a:extLst>
          </p:cNvPr>
          <p:cNvSpPr/>
          <p:nvPr userDrawn="1"/>
        </p:nvSpPr>
        <p:spPr>
          <a:xfrm>
            <a:off x="0" y="5"/>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4832233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53050"/>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DC35157-6F8A-478F-B460-90E403728E59}" type="datetimeFigureOut">
              <a:rPr lang="en-US" smtClean="0"/>
              <a:t>1/26/2022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41DF06-DED9-444E-BFF7-793F95CA5430}" type="slidenum">
              <a:rPr lang="en-US" smtClean="0"/>
              <a:t>‹#›</a:t>
            </a:fld>
            <a:endParaRPr lang="en-US"/>
          </a:p>
        </p:txBody>
      </p:sp>
    </p:spTree>
    <p:extLst>
      <p:ext uri="{BB962C8B-B14F-4D97-AF65-F5344CB8AC3E}">
        <p14:creationId xmlns:p14="http://schemas.microsoft.com/office/powerpoint/2010/main" val="421493879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normAutofit/>
          </a:bodyPr>
          <a:lstStyle>
            <a:lvl1pPr>
              <a:defRPr sz="4800">
                <a:solidFill>
                  <a:schemeClr val="tx1"/>
                </a:solidFill>
              </a:defRPr>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DC35157-6F8A-478F-B460-90E403728E59}" type="datetimeFigureOut">
              <a:rPr lang="en-US" smtClean="0"/>
              <a:t>1/26/2022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41DF06-DED9-444E-BFF7-793F95CA5430}" type="slidenum">
              <a:rPr lang="en-US" smtClean="0"/>
              <a:t>‹#›</a:t>
            </a:fld>
            <a:endParaRPr lang="en-US"/>
          </a:p>
        </p:txBody>
      </p:sp>
    </p:spTree>
    <p:extLst>
      <p:ext uri="{BB962C8B-B14F-4D97-AF65-F5344CB8AC3E}">
        <p14:creationId xmlns:p14="http://schemas.microsoft.com/office/powerpoint/2010/main" val="112976143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34577"/>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DC35157-6F8A-478F-B460-90E403728E59}" type="datetimeFigureOut">
              <a:rPr lang="en-US" smtClean="0"/>
              <a:t>1/26/2022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41DF06-DED9-444E-BFF7-793F95CA5430}" type="slidenum">
              <a:rPr lang="en-US" smtClean="0"/>
              <a:t>‹#›</a:t>
            </a:fld>
            <a:endParaRPr lang="en-US"/>
          </a:p>
        </p:txBody>
      </p:sp>
    </p:spTree>
    <p:extLst>
      <p:ext uri="{BB962C8B-B14F-4D97-AF65-F5344CB8AC3E}">
        <p14:creationId xmlns:p14="http://schemas.microsoft.com/office/powerpoint/2010/main" val="158159827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8200" y="-161348"/>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DC35157-6F8A-478F-B460-90E403728E59}" type="datetimeFigureOut">
              <a:rPr lang="en-US" smtClean="0"/>
              <a:t>1/26/2022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41DF06-DED9-444E-BFF7-793F95CA5430}" type="slidenum">
              <a:rPr lang="en-US" smtClean="0"/>
              <a:t>‹#›</a:t>
            </a:fld>
            <a:endParaRPr lang="en-US"/>
          </a:p>
        </p:txBody>
      </p:sp>
    </p:spTree>
    <p:extLst>
      <p:ext uri="{BB962C8B-B14F-4D97-AF65-F5344CB8AC3E}">
        <p14:creationId xmlns:p14="http://schemas.microsoft.com/office/powerpoint/2010/main" val="291573168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153050"/>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p:txBody>
          <a:bodyPr/>
          <a:lstStyle/>
          <a:p>
            <a:fld id="{ADC35157-6F8A-478F-B460-90E403728E59}" type="datetimeFigureOut">
              <a:rPr lang="en-US" smtClean="0"/>
              <a:t>1/26/2022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41DF06-DED9-444E-BFF7-793F95CA5430}" type="slidenum">
              <a:rPr lang="en-US" smtClean="0"/>
              <a:t>‹#›</a:t>
            </a:fld>
            <a:endParaRPr lang="en-US"/>
          </a:p>
        </p:txBody>
      </p:sp>
    </p:spTree>
    <p:extLst>
      <p:ext uri="{BB962C8B-B14F-4D97-AF65-F5344CB8AC3E}">
        <p14:creationId xmlns:p14="http://schemas.microsoft.com/office/powerpoint/2010/main" val="143130015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C35157-6F8A-478F-B460-90E403728E59}" type="datetimeFigureOut">
              <a:rPr lang="en-US" smtClean="0"/>
              <a:t>1/26/2022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41DF06-DED9-444E-BFF7-793F95CA5430}" type="slidenum">
              <a:rPr lang="en-US" smtClean="0"/>
              <a:t>‹#›</a:t>
            </a:fld>
            <a:endParaRPr lang="en-US"/>
          </a:p>
        </p:txBody>
      </p:sp>
    </p:spTree>
    <p:extLst>
      <p:ext uri="{BB962C8B-B14F-4D97-AF65-F5344CB8AC3E}">
        <p14:creationId xmlns:p14="http://schemas.microsoft.com/office/powerpoint/2010/main" val="19437999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DC35157-6F8A-478F-B460-90E403728E59}" type="datetimeFigureOut">
              <a:rPr lang="en-US" smtClean="0"/>
              <a:t>1/26/2022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41DF06-DED9-444E-BFF7-793F95CA5430}" type="slidenum">
              <a:rPr lang="en-US" smtClean="0"/>
              <a:t>‹#›</a:t>
            </a:fld>
            <a:endParaRPr lang="en-US"/>
          </a:p>
        </p:txBody>
      </p:sp>
    </p:spTree>
    <p:extLst>
      <p:ext uri="{BB962C8B-B14F-4D97-AF65-F5344CB8AC3E}">
        <p14:creationId xmlns:p14="http://schemas.microsoft.com/office/powerpoint/2010/main" val="8128689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DC35157-6F8A-478F-B460-90E403728E59}" type="datetimeFigureOut">
              <a:rPr lang="en-US" smtClean="0"/>
              <a:t>1/26/2022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41DF06-DED9-444E-BFF7-793F95CA5430}" type="slidenum">
              <a:rPr lang="en-US" smtClean="0"/>
              <a:t>‹#›</a:t>
            </a:fld>
            <a:endParaRPr lang="en-US"/>
          </a:p>
        </p:txBody>
      </p:sp>
    </p:spTree>
    <p:extLst>
      <p:ext uri="{BB962C8B-B14F-4D97-AF65-F5344CB8AC3E}">
        <p14:creationId xmlns:p14="http://schemas.microsoft.com/office/powerpoint/2010/main" val="53308033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410368"/>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DC35157-6F8A-478F-B460-90E403728E59}" type="datetimeFigureOut">
              <a:rPr lang="en-US" smtClean="0"/>
              <a:t>1/26/2022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41DF06-DED9-444E-BFF7-793F95CA5430}" type="slidenum">
              <a:rPr lang="en-US" smtClean="0"/>
              <a:t>‹#›</a:t>
            </a:fld>
            <a:endParaRPr lang="en-US"/>
          </a:p>
        </p:txBody>
      </p:sp>
    </p:spTree>
    <p:extLst>
      <p:ext uri="{BB962C8B-B14F-4D97-AF65-F5344CB8AC3E}">
        <p14:creationId xmlns:p14="http://schemas.microsoft.com/office/powerpoint/2010/main" val="211797201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DC35157-6F8A-478F-B460-90E403728E59}" type="datetimeFigureOut">
              <a:rPr lang="en-US" smtClean="0"/>
              <a:t>1/26/2022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41DF06-DED9-444E-BFF7-793F95CA5430}" type="slidenum">
              <a:rPr lang="en-US" smtClean="0"/>
              <a:t>‹#›</a:t>
            </a:fld>
            <a:endParaRPr lang="en-US"/>
          </a:p>
        </p:txBody>
      </p:sp>
    </p:spTree>
    <p:extLst>
      <p:ext uri="{BB962C8B-B14F-4D97-AF65-F5344CB8AC3E}">
        <p14:creationId xmlns:p14="http://schemas.microsoft.com/office/powerpoint/2010/main" val="1698724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Style C">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E61A8284-67CC-404B-90F5-554DCBF9132D}"/>
              </a:ext>
            </a:extLst>
          </p:cNvPr>
          <p:cNvSpPr>
            <a:spLocks noGrp="1"/>
          </p:cNvSpPr>
          <p:nvPr>
            <p:ph type="body" idx="1"/>
          </p:nvPr>
        </p:nvSpPr>
        <p:spPr>
          <a:xfrm>
            <a:off x="839789" y="1097280"/>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xmlns="" id="{5A90A712-FBB8-5B49-9A19-7524CF76EC3A}"/>
              </a:ext>
            </a:extLst>
          </p:cNvPr>
          <p:cNvSpPr>
            <a:spLocks noGrp="1"/>
          </p:cNvSpPr>
          <p:nvPr>
            <p:ph sz="half" idx="2" hasCustomPrompt="1"/>
          </p:nvPr>
        </p:nvSpPr>
        <p:spPr>
          <a:xfrm>
            <a:off x="839789" y="1920238"/>
            <a:ext cx="5157787" cy="4297680"/>
          </a:xfrm>
          <a:prstGeom prst="rect">
            <a:avLst/>
          </a:prstGeom>
        </p:spPr>
        <p:txBody>
          <a:bodyPr/>
          <a:lstStyle>
            <a:lvl5pPr marL="1828800" indent="0">
              <a:buNone/>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endParaRPr lang="en-US" dirty="0"/>
          </a:p>
        </p:txBody>
      </p:sp>
      <p:sp>
        <p:nvSpPr>
          <p:cNvPr id="5" name="Text Placeholder 4">
            <a:extLst>
              <a:ext uri="{FF2B5EF4-FFF2-40B4-BE49-F238E27FC236}">
                <a16:creationId xmlns:a16="http://schemas.microsoft.com/office/drawing/2014/main" xmlns="" id="{55855752-6A74-934C-B334-F2DD6B79DA48}"/>
              </a:ext>
            </a:extLst>
          </p:cNvPr>
          <p:cNvSpPr>
            <a:spLocks noGrp="1"/>
          </p:cNvSpPr>
          <p:nvPr>
            <p:ph type="body" sz="quarter" idx="3"/>
          </p:nvPr>
        </p:nvSpPr>
        <p:spPr>
          <a:xfrm>
            <a:off x="6172203" y="1097280"/>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E51ED7E2-1F15-7C46-9001-20B2F8A00C5A}"/>
              </a:ext>
            </a:extLst>
          </p:cNvPr>
          <p:cNvSpPr>
            <a:spLocks noGrp="1"/>
          </p:cNvSpPr>
          <p:nvPr>
            <p:ph sz="quarter" idx="4" hasCustomPrompt="1"/>
          </p:nvPr>
        </p:nvSpPr>
        <p:spPr>
          <a:xfrm>
            <a:off x="6172203" y="1920238"/>
            <a:ext cx="5183188" cy="429768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0" name="Rectangle 9">
            <a:extLst>
              <a:ext uri="{FF2B5EF4-FFF2-40B4-BE49-F238E27FC236}">
                <a16:creationId xmlns:a16="http://schemas.microsoft.com/office/drawing/2014/main" xmlns="" id="{599027F3-96A1-F54F-89E8-F47E6B10DE1B}"/>
              </a:ext>
            </a:extLst>
          </p:cNvPr>
          <p:cNvSpPr/>
          <p:nvPr userDrawn="1"/>
        </p:nvSpPr>
        <p:spPr>
          <a:xfrm>
            <a:off x="0" y="5"/>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97CFBF09-BBCF-454C-91A3-1D89A60FA302}"/>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Slide Number Placeholder 5">
            <a:extLst>
              <a:ext uri="{FF2B5EF4-FFF2-40B4-BE49-F238E27FC236}">
                <a16:creationId xmlns:a16="http://schemas.microsoft.com/office/drawing/2014/main" xmlns="" id="{EEF3B907-07EC-464A-9168-21644716BCF2}"/>
              </a:ext>
            </a:extLst>
          </p:cNvPr>
          <p:cNvSpPr>
            <a:spLocks noGrp="1"/>
          </p:cNvSpPr>
          <p:nvPr>
            <p:ph type="sldNum" sz="quarter" idx="10"/>
          </p:nvPr>
        </p:nvSpPr>
        <p:spPr>
          <a:xfrm>
            <a:off x="8756533" y="6492502"/>
            <a:ext cx="2736415"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4" name="Footer Placeholder 3">
            <a:extLst>
              <a:ext uri="{FF2B5EF4-FFF2-40B4-BE49-F238E27FC236}">
                <a16:creationId xmlns:a16="http://schemas.microsoft.com/office/drawing/2014/main" xmlns="" id="{1561A3A6-AA0A-054F-AD42-397A9574A9D0}"/>
              </a:ext>
            </a:extLst>
          </p:cNvPr>
          <p:cNvSpPr>
            <a:spLocks noGrp="1"/>
          </p:cNvSpPr>
          <p:nvPr>
            <p:ph type="ftr" sz="quarter" idx="11"/>
          </p:nvPr>
        </p:nvSpPr>
        <p:spPr>
          <a:xfrm>
            <a:off x="611142" y="6510528"/>
            <a:ext cx="3816489"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endParaRPr lang="en-US" dirty="0">
              <a:solidFill>
                <a:srgbClr val="464646">
                  <a:lumMod val="40000"/>
                  <a:lumOff val="60000"/>
                </a:srgbClr>
              </a:solidFill>
            </a:endParaRPr>
          </a:p>
        </p:txBody>
      </p:sp>
    </p:spTree>
    <p:extLst>
      <p:ext uri="{BB962C8B-B14F-4D97-AF65-F5344CB8AC3E}">
        <p14:creationId xmlns:p14="http://schemas.microsoft.com/office/powerpoint/2010/main" val="166365886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cSld name="Content Style 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101E840A-BCBE-4B40-B158-B16879D32C9F}"/>
              </a:ext>
            </a:extLst>
          </p:cNvPr>
          <p:cNvSpPr/>
          <p:nvPr/>
        </p:nvSpPr>
        <p:spPr>
          <a:xfrm>
            <a:off x="0" y="5"/>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xmlns="" id="{5BB607E6-0B1F-BB4A-9794-46A0CA431F4F}"/>
              </a:ext>
            </a:extLst>
          </p:cNvPr>
          <p:cNvSpPr/>
          <p:nvPr/>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Slide Number Placeholder 5">
            <a:extLst>
              <a:ext uri="{FF2B5EF4-FFF2-40B4-BE49-F238E27FC236}">
                <a16:creationId xmlns:a16="http://schemas.microsoft.com/office/drawing/2014/main" xmlns="" id="{5AFA3409-650A-E04D-9C6C-C839AFCA4D9A}"/>
              </a:ext>
            </a:extLst>
          </p:cNvPr>
          <p:cNvSpPr>
            <a:spLocks noGrp="1"/>
          </p:cNvSpPr>
          <p:nvPr>
            <p:ph type="sldNum" sz="quarter" idx="4"/>
          </p:nvPr>
        </p:nvSpPr>
        <p:spPr>
          <a:xfrm>
            <a:off x="8756533" y="6492502"/>
            <a:ext cx="2736415"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1" name="Footer Placeholder 3">
            <a:extLst>
              <a:ext uri="{FF2B5EF4-FFF2-40B4-BE49-F238E27FC236}">
                <a16:creationId xmlns:a16="http://schemas.microsoft.com/office/drawing/2014/main" xmlns="" id="{EF3A1742-1D21-6E49-B1F6-D58AC8A01F49}"/>
              </a:ext>
            </a:extLst>
          </p:cNvPr>
          <p:cNvSpPr>
            <a:spLocks noGrp="1"/>
          </p:cNvSpPr>
          <p:nvPr>
            <p:ph type="ftr" sz="quarter" idx="3"/>
          </p:nvPr>
        </p:nvSpPr>
        <p:spPr>
          <a:xfrm>
            <a:off x="611142" y="6510528"/>
            <a:ext cx="3816489"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endParaRPr lang="en-US" dirty="0">
              <a:solidFill>
                <a:srgbClr val="464646">
                  <a:lumMod val="40000"/>
                  <a:lumOff val="60000"/>
                </a:srgbClr>
              </a:solidFill>
            </a:endParaRPr>
          </a:p>
        </p:txBody>
      </p:sp>
      <p:sp>
        <p:nvSpPr>
          <p:cNvPr id="6" name="Rectangle 5">
            <a:extLst>
              <a:ext uri="{FF2B5EF4-FFF2-40B4-BE49-F238E27FC236}">
                <a16:creationId xmlns:a16="http://schemas.microsoft.com/office/drawing/2014/main" xmlns="" id="{101E840A-BCBE-4B40-B158-B16879D32C9F}"/>
              </a:ext>
            </a:extLst>
          </p:cNvPr>
          <p:cNvSpPr/>
          <p:nvPr userDrawn="1"/>
        </p:nvSpPr>
        <p:spPr>
          <a:xfrm>
            <a:off x="0" y="5"/>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5BB607E6-0B1F-BB4A-9794-46A0CA431F4F}"/>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50155598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1_Content Style 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101E840A-BCBE-4B40-B158-B16879D32C9F}"/>
              </a:ext>
            </a:extLst>
          </p:cNvPr>
          <p:cNvSpPr/>
          <p:nvPr userDrawn="1"/>
        </p:nvSpPr>
        <p:spPr>
          <a:xfrm>
            <a:off x="0" y="5"/>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xmlns="" id="{5BB607E6-0B1F-BB4A-9794-46A0CA431F4F}"/>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Slide Number Placeholder 5">
            <a:extLst>
              <a:ext uri="{FF2B5EF4-FFF2-40B4-BE49-F238E27FC236}">
                <a16:creationId xmlns:a16="http://schemas.microsoft.com/office/drawing/2014/main" xmlns="" id="{5AFA3409-650A-E04D-9C6C-C839AFCA4D9A}"/>
              </a:ext>
            </a:extLst>
          </p:cNvPr>
          <p:cNvSpPr>
            <a:spLocks noGrp="1"/>
          </p:cNvSpPr>
          <p:nvPr>
            <p:ph type="sldNum" sz="quarter" idx="4"/>
          </p:nvPr>
        </p:nvSpPr>
        <p:spPr>
          <a:xfrm>
            <a:off x="8756533" y="6492502"/>
            <a:ext cx="2736415"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1" name="Footer Placeholder 3">
            <a:extLst>
              <a:ext uri="{FF2B5EF4-FFF2-40B4-BE49-F238E27FC236}">
                <a16:creationId xmlns:a16="http://schemas.microsoft.com/office/drawing/2014/main" xmlns="" id="{EF3A1742-1D21-6E49-B1F6-D58AC8A01F49}"/>
              </a:ext>
            </a:extLst>
          </p:cNvPr>
          <p:cNvSpPr>
            <a:spLocks noGrp="1"/>
          </p:cNvSpPr>
          <p:nvPr>
            <p:ph type="ftr" sz="quarter" idx="3"/>
          </p:nvPr>
        </p:nvSpPr>
        <p:spPr>
          <a:xfrm>
            <a:off x="611142" y="6510528"/>
            <a:ext cx="3816489"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endParaRPr lang="en-US" dirty="0">
              <a:solidFill>
                <a:srgbClr val="464646">
                  <a:lumMod val="40000"/>
                  <a:lumOff val="60000"/>
                </a:srgbClr>
              </a:solidFill>
            </a:endParaRPr>
          </a:p>
        </p:txBody>
      </p:sp>
    </p:spTree>
    <p:extLst>
      <p:ext uri="{BB962C8B-B14F-4D97-AF65-F5344CB8AC3E}">
        <p14:creationId xmlns:p14="http://schemas.microsoft.com/office/powerpoint/2010/main" val="123972551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Title or Thank You Slide : Traditional Logo">
    <p:bg>
      <p:bgPr>
        <a:solidFill>
          <a:srgbClr val="4376BB"/>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xmlns="" id="{4CC38585-9175-5F41-B983-E626A8B41D81}"/>
              </a:ext>
            </a:extLst>
          </p:cNvPr>
          <p:cNvSpPr/>
          <p:nvPr userDrawn="1"/>
        </p:nvSpPr>
        <p:spPr>
          <a:xfrm>
            <a:off x="0" y="5"/>
            <a:ext cx="12192000" cy="977549"/>
          </a:xfrm>
          <a:prstGeom prst="rect">
            <a:avLst/>
          </a:prstGeom>
          <a:solidFill>
            <a:srgbClr val="01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Arrow 17">
            <a:extLst>
              <a:ext uri="{FF2B5EF4-FFF2-40B4-BE49-F238E27FC236}">
                <a16:creationId xmlns:a16="http://schemas.microsoft.com/office/drawing/2014/main" xmlns="" id="{046DACA1-5854-FE4E-B523-7C1C85892163}"/>
              </a:ext>
            </a:extLst>
          </p:cNvPr>
          <p:cNvSpPr/>
          <p:nvPr userDrawn="1"/>
        </p:nvSpPr>
        <p:spPr>
          <a:xfrm>
            <a:off x="-1707848" y="791683"/>
            <a:ext cx="193647" cy="168613"/>
          </a:xfrm>
          <a:prstGeom prst="rightArrow">
            <a:avLst/>
          </a:prstGeom>
          <a:solidFill>
            <a:sysClr val="windowText" lastClr="0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0" name="TextBox 19">
            <a:extLst>
              <a:ext uri="{FF2B5EF4-FFF2-40B4-BE49-F238E27FC236}">
                <a16:creationId xmlns:a16="http://schemas.microsoft.com/office/drawing/2014/main" xmlns="" id="{A57BF16A-46A2-2C4D-B679-429BA6325698}"/>
              </a:ext>
            </a:extLst>
          </p:cNvPr>
          <p:cNvSpPr txBox="1"/>
          <p:nvPr userDrawn="1"/>
        </p:nvSpPr>
        <p:spPr>
          <a:xfrm>
            <a:off x="1768634" y="173767"/>
            <a:ext cx="10423375" cy="646331"/>
          </a:xfrm>
          <a:prstGeom prst="rect">
            <a:avLst/>
          </a:prstGeom>
          <a:no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w="12700">
                  <a:solidFill>
                    <a:schemeClr val="tx1"/>
                  </a:solidFill>
                  <a:prstDash val="solid"/>
                </a:ln>
                <a:solidFill>
                  <a:srgbClr val="FFFFFF"/>
                </a:solidFill>
                <a:effectLst/>
                <a:uLnTx/>
                <a:uFillTx/>
              </a:rPr>
              <a:t>  Massachusetts Department of Public Health</a:t>
            </a:r>
          </a:p>
        </p:txBody>
      </p:sp>
      <p:pic>
        <p:nvPicPr>
          <p:cNvPr id="9" name="Picture 3">
            <a:extLst>
              <a:ext uri="{FF2B5EF4-FFF2-40B4-BE49-F238E27FC236}">
                <a16:creationId xmlns:a16="http://schemas.microsoft.com/office/drawing/2014/main" xmlns="" id="{761AAA9F-9A39-9A4E-BFBD-0A487B5455F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11392" y="233425"/>
            <a:ext cx="1247157" cy="1256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389100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nect with DPH">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101E840A-BCBE-4B40-B158-B16879D32C9F}"/>
              </a:ext>
            </a:extLst>
          </p:cNvPr>
          <p:cNvSpPr/>
          <p:nvPr userDrawn="1"/>
        </p:nvSpPr>
        <p:spPr>
          <a:xfrm>
            <a:off x="0" y="5"/>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xmlns="" id="{F63E049E-FD56-F54C-8BAD-BC944A51238B}"/>
              </a:ext>
            </a:extLst>
          </p:cNvPr>
          <p:cNvSpPr txBox="1"/>
          <p:nvPr userDrawn="1"/>
        </p:nvSpPr>
        <p:spPr>
          <a:xfrm>
            <a:off x="721905" y="293879"/>
            <a:ext cx="7086601" cy="677108"/>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3800" b="1" i="0" u="none" strike="noStrike" kern="1200" cap="none" spc="0" normalizeH="0" baseline="0" noProof="0" dirty="0">
                <a:ln>
                  <a:noFill/>
                </a:ln>
                <a:solidFill>
                  <a:prstClr val="black"/>
                </a:solidFill>
                <a:effectLst/>
                <a:uLnTx/>
                <a:uFillTx/>
                <a:latin typeface="Arial" charset="0"/>
                <a:cs typeface="Arial" charset="0"/>
              </a:rPr>
              <a:t>Connect with DPH</a:t>
            </a:r>
            <a:endParaRPr lang="en-US" dirty="0"/>
          </a:p>
        </p:txBody>
      </p:sp>
      <p:sp>
        <p:nvSpPr>
          <p:cNvPr id="9" name="Rectangle 8">
            <a:extLst>
              <a:ext uri="{FF2B5EF4-FFF2-40B4-BE49-F238E27FC236}">
                <a16:creationId xmlns:a16="http://schemas.microsoft.com/office/drawing/2014/main" xmlns="" id="{5BB607E6-0B1F-BB4A-9794-46A0CA431F4F}"/>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Slide Number Placeholder 5">
            <a:extLst>
              <a:ext uri="{FF2B5EF4-FFF2-40B4-BE49-F238E27FC236}">
                <a16:creationId xmlns:a16="http://schemas.microsoft.com/office/drawing/2014/main" xmlns="" id="{5AFA3409-650A-E04D-9C6C-C839AFCA4D9A}"/>
              </a:ext>
            </a:extLst>
          </p:cNvPr>
          <p:cNvSpPr>
            <a:spLocks noGrp="1"/>
          </p:cNvSpPr>
          <p:nvPr>
            <p:ph type="sldNum" sz="quarter" idx="4"/>
          </p:nvPr>
        </p:nvSpPr>
        <p:spPr>
          <a:xfrm>
            <a:off x="8756533" y="6492502"/>
            <a:ext cx="2736415"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1" name="Footer Placeholder 3">
            <a:extLst>
              <a:ext uri="{FF2B5EF4-FFF2-40B4-BE49-F238E27FC236}">
                <a16:creationId xmlns:a16="http://schemas.microsoft.com/office/drawing/2014/main" xmlns="" id="{EF3A1742-1D21-6E49-B1F6-D58AC8A01F49}"/>
              </a:ext>
            </a:extLst>
          </p:cNvPr>
          <p:cNvSpPr>
            <a:spLocks noGrp="1"/>
          </p:cNvSpPr>
          <p:nvPr>
            <p:ph type="ftr" sz="quarter" idx="3"/>
          </p:nvPr>
        </p:nvSpPr>
        <p:spPr>
          <a:xfrm>
            <a:off x="611142" y="6510528"/>
            <a:ext cx="3816489"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endParaRPr lang="en-US" dirty="0">
              <a:solidFill>
                <a:srgbClr val="464646">
                  <a:lumMod val="40000"/>
                  <a:lumOff val="60000"/>
                </a:srgbClr>
              </a:solidFill>
            </a:endParaRPr>
          </a:p>
        </p:txBody>
      </p:sp>
      <p:pic>
        <p:nvPicPr>
          <p:cNvPr id="13" name="Picture 2" descr="C:\Users\ABCohen\AppData\Local\Microsoft\Windows\Temporary Internet Files\Content.IE5\43RR80EE\Twitter_bird_logo_2012.svg[1].png">
            <a:extLst>
              <a:ext uri="{FF2B5EF4-FFF2-40B4-BE49-F238E27FC236}">
                <a16:creationId xmlns:a16="http://schemas.microsoft.com/office/drawing/2014/main" xmlns="" id="{4F6B478E-A7A8-1F4E-B422-5CB6507546E6}"/>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272285" y="1353783"/>
            <a:ext cx="843195" cy="68579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descr="C:\Users\ABCohen\AppData\Local\Microsoft\Windows\Temporary Internet Files\Content.IE5\75V1FWE6\LinkedIn_logo_initials[1].png">
            <a:extLst>
              <a:ext uri="{FF2B5EF4-FFF2-40B4-BE49-F238E27FC236}">
                <a16:creationId xmlns:a16="http://schemas.microsoft.com/office/drawing/2014/main" xmlns="" id="{655629D2-47C3-9740-AF5E-F6DEC31BCCD7}"/>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235410" y="2423785"/>
            <a:ext cx="838201" cy="83820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xmlns="" id="{8F5FDECC-88AB-4247-9773-F39572AE3242}"/>
              </a:ext>
            </a:extLst>
          </p:cNvPr>
          <p:cNvSpPr/>
          <p:nvPr userDrawn="1"/>
        </p:nvSpPr>
        <p:spPr>
          <a:xfrm>
            <a:off x="2423333" y="1401900"/>
            <a:ext cx="9220201" cy="4401205"/>
          </a:xfrm>
          <a:prstGeom prst="rect">
            <a:avLst/>
          </a:prstGeom>
        </p:spPr>
        <p:txBody>
          <a:bodyPr wrap="square">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3600" dirty="0"/>
              <a:t>@</a:t>
            </a:r>
            <a:r>
              <a:rPr lang="en-US" sz="3600" dirty="0" err="1"/>
              <a:t>MassDPH</a:t>
            </a:r>
            <a:endParaRPr lang="en-US" sz="3600" dirty="0"/>
          </a:p>
          <a:p>
            <a:pPr fontAlgn="base"/>
            <a:endParaRPr lang="en-US" sz="3600" dirty="0"/>
          </a:p>
          <a:p>
            <a:pPr fontAlgn="base"/>
            <a:r>
              <a:rPr lang="en-US" sz="3600" dirty="0"/>
              <a:t>Massachusetts Department of Public Health</a:t>
            </a:r>
          </a:p>
          <a:p>
            <a:pPr fontAlgn="base"/>
            <a:endParaRPr lang="en-US" sz="3600" dirty="0"/>
          </a:p>
          <a:p>
            <a:pPr fontAlgn="base"/>
            <a:r>
              <a:rPr lang="en-US" sz="3600" dirty="0"/>
              <a:t>DPH blog</a:t>
            </a:r>
          </a:p>
          <a:p>
            <a:pPr fontAlgn="base"/>
            <a:r>
              <a:rPr lang="en-US" sz="2800" dirty="0"/>
              <a:t>https://blog.mass.gov/publichealth</a:t>
            </a:r>
          </a:p>
          <a:p>
            <a:pPr fontAlgn="base"/>
            <a:endParaRPr lang="en-US" sz="3600" dirty="0"/>
          </a:p>
          <a:p>
            <a:pPr fontAlgn="base"/>
            <a:r>
              <a:rPr lang="en-US" sz="3600" dirty="0"/>
              <a:t>www.mass.gov/dph</a:t>
            </a:r>
          </a:p>
        </p:txBody>
      </p:sp>
      <p:pic>
        <p:nvPicPr>
          <p:cNvPr id="16" name="Picture 4" descr="C:\Users\ABCohen\AppData\Local\Microsoft\Windows\Temporary Internet Files\Content.Outlook\L5IST9YM\DPHLogo_Blue.png">
            <a:extLst>
              <a:ext uri="{FF2B5EF4-FFF2-40B4-BE49-F238E27FC236}">
                <a16:creationId xmlns:a16="http://schemas.microsoft.com/office/drawing/2014/main" xmlns="" id="{375142A8-4983-3D49-94CC-CD7FE0DAAEF8}"/>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89648" y="4887053"/>
            <a:ext cx="1200149" cy="120014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xmlns="" id="{AB39DE3C-CDCC-724A-BB9E-78CAF2E049E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89658" y="3597197"/>
            <a:ext cx="1129705" cy="1129705"/>
          </a:xfrm>
          <a:prstGeom prst="rect">
            <a:avLst/>
          </a:prstGeom>
        </p:spPr>
      </p:pic>
    </p:spTree>
    <p:extLst>
      <p:ext uri="{BB962C8B-B14F-4D97-AF65-F5344CB8AC3E}">
        <p14:creationId xmlns:p14="http://schemas.microsoft.com/office/powerpoint/2010/main" val="1355803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F24542A7-C082-4CFA-AA73-33681F1CE869}"/>
              </a:ext>
            </a:extLst>
          </p:cNvPr>
          <p:cNvSpPr>
            <a:spLocks noGrp="1"/>
          </p:cNvSpPr>
          <p:nvPr>
            <p:ph type="dt" sz="half" idx="10"/>
          </p:nvPr>
        </p:nvSpPr>
        <p:spPr/>
        <p:txBody>
          <a:bodyPr/>
          <a:lstStyle/>
          <a:p>
            <a:fld id="{3687C15E-ECE1-4EE5-BF79-E8136BD6249D}" type="datetimeFigureOut">
              <a:rPr lang="en-US" smtClean="0"/>
              <a:t>1/26/2022</a:t>
            </a:fld>
            <a:endParaRPr lang="en-US"/>
          </a:p>
        </p:txBody>
      </p:sp>
      <p:sp>
        <p:nvSpPr>
          <p:cNvPr id="3" name="Footer Placeholder 2">
            <a:extLst>
              <a:ext uri="{FF2B5EF4-FFF2-40B4-BE49-F238E27FC236}">
                <a16:creationId xmlns:a16="http://schemas.microsoft.com/office/drawing/2014/main" xmlns="" id="{BD9DB6BD-DBA1-4A80-907B-D03CAEEF59E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71CBF653-3E4E-4CF4-B628-394E9B463E24}"/>
              </a:ext>
            </a:extLst>
          </p:cNvPr>
          <p:cNvSpPr>
            <a:spLocks noGrp="1"/>
          </p:cNvSpPr>
          <p:nvPr>
            <p:ph type="sldNum" sz="quarter" idx="12"/>
          </p:nvPr>
        </p:nvSpPr>
        <p:spPr/>
        <p:txBody>
          <a:bodyPr/>
          <a:lstStyle/>
          <a:p>
            <a:fld id="{9917FF46-D652-4521-999E-0D1F40D8CABC}" type="slidenum">
              <a:rPr lang="en-US" smtClean="0"/>
              <a:t>‹#›</a:t>
            </a:fld>
            <a:endParaRPr lang="en-US"/>
          </a:p>
        </p:txBody>
      </p:sp>
    </p:spTree>
    <p:extLst>
      <p:ext uri="{BB962C8B-B14F-4D97-AF65-F5344CB8AC3E}">
        <p14:creationId xmlns:p14="http://schemas.microsoft.com/office/powerpoint/2010/main" val="15353232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096A18F-96AB-43CC-8EC0-FED81EB72E5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3A2E8258-D338-4873-A42C-15AE08E7C7A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B3260C7B-999C-4622-B92F-4E6761F40EDC}"/>
              </a:ext>
            </a:extLst>
          </p:cNvPr>
          <p:cNvSpPr>
            <a:spLocks noGrp="1"/>
          </p:cNvSpPr>
          <p:nvPr>
            <p:ph type="dt" sz="half" idx="10"/>
          </p:nvPr>
        </p:nvSpPr>
        <p:spPr/>
        <p:txBody>
          <a:bodyPr/>
          <a:lstStyle/>
          <a:p>
            <a:fld id="{3687C15E-ECE1-4EE5-BF79-E8136BD6249D}" type="datetimeFigureOut">
              <a:rPr lang="en-US" smtClean="0"/>
              <a:t>1/26/2022</a:t>
            </a:fld>
            <a:endParaRPr lang="en-US"/>
          </a:p>
        </p:txBody>
      </p:sp>
      <p:sp>
        <p:nvSpPr>
          <p:cNvPr id="5" name="Footer Placeholder 4">
            <a:extLst>
              <a:ext uri="{FF2B5EF4-FFF2-40B4-BE49-F238E27FC236}">
                <a16:creationId xmlns:a16="http://schemas.microsoft.com/office/drawing/2014/main" xmlns="" id="{E57EC8D5-B73E-41C3-B5E5-0640435DD0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7F1B5B00-D104-4381-A095-47BDC8FEB87D}"/>
              </a:ext>
            </a:extLst>
          </p:cNvPr>
          <p:cNvSpPr>
            <a:spLocks noGrp="1"/>
          </p:cNvSpPr>
          <p:nvPr>
            <p:ph type="sldNum" sz="quarter" idx="12"/>
          </p:nvPr>
        </p:nvSpPr>
        <p:spPr/>
        <p:txBody>
          <a:bodyPr/>
          <a:lstStyle/>
          <a:p>
            <a:fld id="{9917FF46-D652-4521-999E-0D1F40D8CABC}" type="slidenum">
              <a:rPr lang="en-US" smtClean="0"/>
              <a:t>‹#›</a:t>
            </a:fld>
            <a:endParaRPr lang="en-US"/>
          </a:p>
        </p:txBody>
      </p:sp>
    </p:spTree>
    <p:extLst>
      <p:ext uri="{BB962C8B-B14F-4D97-AF65-F5344CB8AC3E}">
        <p14:creationId xmlns:p14="http://schemas.microsoft.com/office/powerpoint/2010/main" val="27959997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CFFF011-CC1A-495D-BBFA-DC383FD314B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A102108E-88F9-4C72-91F5-B708F8FCED0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E206C42-6380-48CE-A80C-D03697C50A9C}"/>
              </a:ext>
            </a:extLst>
          </p:cNvPr>
          <p:cNvSpPr>
            <a:spLocks noGrp="1"/>
          </p:cNvSpPr>
          <p:nvPr>
            <p:ph type="dt" sz="half" idx="10"/>
          </p:nvPr>
        </p:nvSpPr>
        <p:spPr/>
        <p:txBody>
          <a:bodyPr/>
          <a:lstStyle/>
          <a:p>
            <a:fld id="{3687C15E-ECE1-4EE5-BF79-E8136BD6249D}" type="datetimeFigureOut">
              <a:rPr lang="en-US" smtClean="0"/>
              <a:t>1/26/2022</a:t>
            </a:fld>
            <a:endParaRPr lang="en-US"/>
          </a:p>
        </p:txBody>
      </p:sp>
      <p:sp>
        <p:nvSpPr>
          <p:cNvPr id="5" name="Footer Placeholder 4">
            <a:extLst>
              <a:ext uri="{FF2B5EF4-FFF2-40B4-BE49-F238E27FC236}">
                <a16:creationId xmlns:a16="http://schemas.microsoft.com/office/drawing/2014/main" xmlns="" id="{E02BB2EB-0E36-4911-89F5-D612CC70D1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22F848B3-D757-40D1-953B-2E0B988EF494}"/>
              </a:ext>
            </a:extLst>
          </p:cNvPr>
          <p:cNvSpPr>
            <a:spLocks noGrp="1"/>
          </p:cNvSpPr>
          <p:nvPr>
            <p:ph type="sldNum" sz="quarter" idx="12"/>
          </p:nvPr>
        </p:nvSpPr>
        <p:spPr/>
        <p:txBody>
          <a:bodyPr/>
          <a:lstStyle/>
          <a:p>
            <a:fld id="{9917FF46-D652-4521-999E-0D1F40D8CABC}" type="slidenum">
              <a:rPr lang="en-US" smtClean="0"/>
              <a:t>‹#›</a:t>
            </a:fld>
            <a:endParaRPr lang="en-US"/>
          </a:p>
        </p:txBody>
      </p:sp>
    </p:spTree>
    <p:extLst>
      <p:ext uri="{BB962C8B-B14F-4D97-AF65-F5344CB8AC3E}">
        <p14:creationId xmlns:p14="http://schemas.microsoft.com/office/powerpoint/2010/main" val="26724488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32.xml"/><Relationship Id="rId18" Type="http://schemas.openxmlformats.org/officeDocument/2006/relationships/slideLayout" Target="../slideLayouts/slideLayout37.xml"/><Relationship Id="rId26" Type="http://schemas.openxmlformats.org/officeDocument/2006/relationships/tags" Target="../tags/tag6.xml"/><Relationship Id="rId39" Type="http://schemas.openxmlformats.org/officeDocument/2006/relationships/tags" Target="../tags/tag19.xml"/><Relationship Id="rId21" Type="http://schemas.openxmlformats.org/officeDocument/2006/relationships/tags" Target="../tags/tag1.xml"/><Relationship Id="rId34" Type="http://schemas.openxmlformats.org/officeDocument/2006/relationships/tags" Target="../tags/tag14.xml"/><Relationship Id="rId42" Type="http://schemas.openxmlformats.org/officeDocument/2006/relationships/tags" Target="../tags/tag22.xml"/><Relationship Id="rId7" Type="http://schemas.openxmlformats.org/officeDocument/2006/relationships/slideLayout" Target="../slideLayouts/slideLayout26.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20" Type="http://schemas.openxmlformats.org/officeDocument/2006/relationships/vmlDrawing" Target="../drawings/vmlDrawing1.vml"/><Relationship Id="rId29" Type="http://schemas.openxmlformats.org/officeDocument/2006/relationships/tags" Target="../tags/tag9.xml"/><Relationship Id="rId41" Type="http://schemas.openxmlformats.org/officeDocument/2006/relationships/tags" Target="../tags/tag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24" Type="http://schemas.openxmlformats.org/officeDocument/2006/relationships/tags" Target="../tags/tag4.xml"/><Relationship Id="rId32" Type="http://schemas.openxmlformats.org/officeDocument/2006/relationships/tags" Target="../tags/tag12.xml"/><Relationship Id="rId37" Type="http://schemas.openxmlformats.org/officeDocument/2006/relationships/tags" Target="../tags/tag17.xml"/><Relationship Id="rId40" Type="http://schemas.openxmlformats.org/officeDocument/2006/relationships/tags" Target="../tags/tag2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23" Type="http://schemas.openxmlformats.org/officeDocument/2006/relationships/tags" Target="../tags/tag3.xml"/><Relationship Id="rId28" Type="http://schemas.openxmlformats.org/officeDocument/2006/relationships/tags" Target="../tags/tag8.xml"/><Relationship Id="rId36" Type="http://schemas.openxmlformats.org/officeDocument/2006/relationships/tags" Target="../tags/tag16.xml"/><Relationship Id="rId10" Type="http://schemas.openxmlformats.org/officeDocument/2006/relationships/slideLayout" Target="../slideLayouts/slideLayout29.xml"/><Relationship Id="rId19" Type="http://schemas.openxmlformats.org/officeDocument/2006/relationships/theme" Target="../theme/theme3.xml"/><Relationship Id="rId31" Type="http://schemas.openxmlformats.org/officeDocument/2006/relationships/tags" Target="../tags/tag11.xml"/><Relationship Id="rId44" Type="http://schemas.openxmlformats.org/officeDocument/2006/relationships/image" Target="../media/image7.emf"/><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 Id="rId22" Type="http://schemas.openxmlformats.org/officeDocument/2006/relationships/tags" Target="../tags/tag2.xml"/><Relationship Id="rId27" Type="http://schemas.openxmlformats.org/officeDocument/2006/relationships/tags" Target="../tags/tag7.xml"/><Relationship Id="rId30" Type="http://schemas.openxmlformats.org/officeDocument/2006/relationships/tags" Target="../tags/tag10.xml"/><Relationship Id="rId35" Type="http://schemas.openxmlformats.org/officeDocument/2006/relationships/tags" Target="../tags/tag15.xml"/><Relationship Id="rId43" Type="http://schemas.openxmlformats.org/officeDocument/2006/relationships/oleObject" Target="../embeddings/oleObject1.bin"/><Relationship Id="rId8" Type="http://schemas.openxmlformats.org/officeDocument/2006/relationships/slideLayout" Target="../slideLayouts/slideLayout27.xml"/><Relationship Id="rId3" Type="http://schemas.openxmlformats.org/officeDocument/2006/relationships/slideLayout" Target="../slideLayouts/slideLayout22.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5" Type="http://schemas.openxmlformats.org/officeDocument/2006/relationships/tags" Target="../tags/tag5.xml"/><Relationship Id="rId33" Type="http://schemas.openxmlformats.org/officeDocument/2006/relationships/tags" Target="../tags/tag13.xml"/><Relationship Id="rId38" Type="http://schemas.openxmlformats.org/officeDocument/2006/relationships/tags" Target="../tags/tag1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6" Type="http://schemas.openxmlformats.org/officeDocument/2006/relationships/theme" Target="../theme/theme4.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slideLayout" Target="../slideLayouts/slideLayout5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0931278"/>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50" r:id="rId3"/>
    <p:sldLayoutId id="2147483652" r:id="rId4"/>
    <p:sldLayoutId id="2147483653" r:id="rId5"/>
    <p:sldLayoutId id="2147483654" r:id="rId6"/>
    <p:sldLayoutId id="2147483695" r:id="rId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03F9210B-0E8C-470C-9AFE-A631E695B3A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F4F93E87-097B-4EFB-ABCE-45DD2E37CAB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E706769-5B30-4D57-AFE5-C4376BCED78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87C15E-ECE1-4EE5-BF79-E8136BD6249D}" type="datetimeFigureOut">
              <a:rPr lang="en-US" smtClean="0"/>
              <a:t>1/26/2022</a:t>
            </a:fld>
            <a:endParaRPr lang="en-US"/>
          </a:p>
        </p:txBody>
      </p:sp>
      <p:sp>
        <p:nvSpPr>
          <p:cNvPr id="5" name="Footer Placeholder 4">
            <a:extLst>
              <a:ext uri="{FF2B5EF4-FFF2-40B4-BE49-F238E27FC236}">
                <a16:creationId xmlns:a16="http://schemas.microsoft.com/office/drawing/2014/main" xmlns="" id="{9C21EC83-0752-48B2-B11C-CEF1989CA9A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732E234A-7979-40C5-8FAE-CAE98B89735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17FF46-D652-4521-999E-0D1F40D8CABC}" type="slidenum">
              <a:rPr lang="en-US" smtClean="0"/>
              <a:t>‹#›</a:t>
            </a:fld>
            <a:endParaRPr lang="en-US"/>
          </a:p>
        </p:txBody>
      </p:sp>
    </p:spTree>
    <p:extLst>
      <p:ext uri="{BB962C8B-B14F-4D97-AF65-F5344CB8AC3E}">
        <p14:creationId xmlns:p14="http://schemas.microsoft.com/office/powerpoint/2010/main" val="54537621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9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5" name="Object 2" hidden="1">
            <a:extLst>
              <a:ext uri="{FF2B5EF4-FFF2-40B4-BE49-F238E27FC236}">
                <a16:creationId xmlns:a16="http://schemas.microsoft.com/office/drawing/2014/main" xmlns="" id="{8963AA3D-EFA3-4938-9D41-C8DDC03F7827}"/>
              </a:ext>
            </a:extLst>
          </p:cNvPr>
          <p:cNvGraphicFramePr>
            <a:graphicFrameLocks noChangeAspect="1"/>
          </p:cNvGraphicFramePr>
          <p:nvPr userDrawn="1">
            <p:custDataLst>
              <p:tags r:id="rId21"/>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spid="_x0000_s1039" name="think-cell Slide" r:id="rId43" imgW="572" imgH="588" progId="TCLayout.ActiveDocument.1">
                  <p:embed/>
                </p:oleObj>
              </mc:Choice>
              <mc:Fallback>
                <p:oleObj name="think-cell Slide" r:id="rId43" imgW="572" imgH="588" progId="TCLayout.ActiveDocument.1">
                  <p:embed/>
                  <p:pic>
                    <p:nvPicPr>
                      <p:cNvPr id="5" name="Object 2" hidden="1">
                        <a:extLst>
                          <a:ext uri="{FF2B5EF4-FFF2-40B4-BE49-F238E27FC236}">
                            <a16:creationId xmlns:a16="http://schemas.microsoft.com/office/drawing/2014/main" xmlns="" id="{8963AA3D-EFA3-4938-9D41-C8DDC03F7827}"/>
                          </a:ext>
                        </a:extLst>
                      </p:cNvPr>
                      <p:cNvPicPr/>
                      <p:nvPr/>
                    </p:nvPicPr>
                    <p:blipFill>
                      <a:blip r:embed="rId44"/>
                      <a:stretch>
                        <a:fillRect/>
                      </a:stretch>
                    </p:blipFill>
                    <p:spPr>
                      <a:xfrm>
                        <a:off x="2118" y="1588"/>
                        <a:ext cx="2117" cy="1588"/>
                      </a:xfrm>
                      <a:prstGeom prst="rect">
                        <a:avLst/>
                      </a:prstGeom>
                    </p:spPr>
                  </p:pic>
                </p:oleObj>
              </mc:Fallback>
            </mc:AlternateContent>
          </a:graphicData>
        </a:graphic>
      </p:graphicFrame>
      <p:sp>
        <p:nvSpPr>
          <p:cNvPr id="3" name="Rectangle 3" hidden="1">
            <a:extLst>
              <a:ext uri="{FF2B5EF4-FFF2-40B4-BE49-F238E27FC236}">
                <a16:creationId xmlns:a16="http://schemas.microsoft.com/office/drawing/2014/main" xmlns="" id="{C4A855FC-965A-4859-83A9-629E80C693BF}"/>
              </a:ext>
            </a:extLst>
          </p:cNvPr>
          <p:cNvSpPr/>
          <p:nvPr userDrawn="1">
            <p:custDataLst>
              <p:tags r:id="rId22"/>
            </p:custDataLst>
          </p:nvPr>
        </p:nvSpPr>
        <p:spPr>
          <a:xfrm>
            <a:off x="0" y="0"/>
            <a:ext cx="211667"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52" name="4. Footnote" hidden="1">
            <a:extLst>
              <a:ext uri="{FF2B5EF4-FFF2-40B4-BE49-F238E27FC236}">
                <a16:creationId xmlns:a16="http://schemas.microsoft.com/office/drawing/2014/main" xmlns="" id="{06E07A66-B8BA-42E8-A0F6-6B0251CAA48E}"/>
              </a:ext>
            </a:extLst>
          </p:cNvPr>
          <p:cNvSpPr txBox="1"/>
          <p:nvPr userDrawn="1">
            <p:custDataLst>
              <p:tags r:id="rId23"/>
            </p:custDataLst>
          </p:nvPr>
        </p:nvSpPr>
        <p:spPr>
          <a:xfrm>
            <a:off x="548640" y="6274555"/>
            <a:ext cx="11082528" cy="123111"/>
          </a:xfrm>
          <a:prstGeom prst="rect">
            <a:avLst/>
          </a:prstGeom>
          <a:noFill/>
        </p:spPr>
        <p:txBody>
          <a:bodyPr wrap="square" lIns="0" tIns="0" rIns="0" bIns="0" rtlCol="0" anchor="b">
            <a:no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en-US" sz="800" dirty="0"/>
              <a:t>Footnote</a:t>
            </a:r>
          </a:p>
        </p:txBody>
      </p:sp>
      <p:sp>
        <p:nvSpPr>
          <p:cNvPr id="2" name="2. Slide Title">
            <a:extLst>
              <a:ext uri="{FF2B5EF4-FFF2-40B4-BE49-F238E27FC236}">
                <a16:creationId xmlns:a16="http://schemas.microsoft.com/office/drawing/2014/main" xmlns="" id="{BAD3E984-2EF2-43CD-BB0E-16A737B99040}"/>
              </a:ext>
            </a:extLst>
          </p:cNvPr>
          <p:cNvSpPr>
            <a:spLocks noGrp="1"/>
          </p:cNvSpPr>
          <p:nvPr>
            <p:ph type="title"/>
            <p:custDataLst>
              <p:tags r:id="rId24"/>
            </p:custDataLst>
          </p:nvPr>
        </p:nvSpPr>
        <p:spPr>
          <a:xfrm>
            <a:off x="554736" y="173736"/>
            <a:ext cx="11082528" cy="338554"/>
          </a:xfrm>
          <a:prstGeom prst="rect">
            <a:avLst/>
          </a:prstGeom>
        </p:spPr>
        <p:txBody>
          <a:bodyPr vert="horz" wrap="square" lIns="0" tIns="0" rIns="0" bIns="0" rtlCol="0" anchor="t" anchorCtr="0">
            <a:spAutoFit/>
          </a:bodyPr>
          <a:lstStyle/>
          <a:p>
            <a:pPr lvl="0"/>
            <a:r>
              <a:rPr lang="en-US"/>
              <a:t>Click to edit Master title style</a:t>
            </a:r>
            <a:endParaRPr lang="en-US" dirty="0"/>
          </a:p>
        </p:txBody>
      </p:sp>
      <p:grpSp>
        <p:nvGrpSpPr>
          <p:cNvPr id="53" name="Grid" hidden="1">
            <a:extLst>
              <a:ext uri="{FF2B5EF4-FFF2-40B4-BE49-F238E27FC236}">
                <a16:creationId xmlns:a16="http://schemas.microsoft.com/office/drawing/2014/main" xmlns="" id="{564EB9F6-AC04-42ED-9CB6-6D01335D9982}"/>
              </a:ext>
            </a:extLst>
          </p:cNvPr>
          <p:cNvGrpSpPr/>
          <p:nvPr userDrawn="1">
            <p:custDataLst>
              <p:tags r:id="rId25"/>
            </p:custDataLst>
          </p:nvPr>
        </p:nvGrpSpPr>
        <p:grpSpPr bwMode="blackGray">
          <a:xfrm>
            <a:off x="2" y="0"/>
            <a:ext cx="12190476" cy="6858000"/>
            <a:chOff x="0" y="0"/>
            <a:chExt cx="12190476" cy="6858000"/>
          </a:xfrm>
        </p:grpSpPr>
        <p:sp>
          <p:nvSpPr>
            <p:cNvPr id="55" name="slide margin">
              <a:extLst>
                <a:ext uri="{FF2B5EF4-FFF2-40B4-BE49-F238E27FC236}">
                  <a16:creationId xmlns:a16="http://schemas.microsoft.com/office/drawing/2014/main" xmlns="" id="{F5DBB269-56D9-4200-9112-12E14BA26FC3}"/>
                </a:ext>
              </a:extLst>
            </p:cNvPr>
            <p:cNvSpPr/>
            <p:nvPr/>
          </p:nvSpPr>
          <p:spPr bwMode="blackGray">
            <a:xfrm>
              <a:off x="1524" y="0"/>
              <a:ext cx="12188952" cy="6858000"/>
            </a:xfrm>
            <a:custGeom>
              <a:avLst/>
              <a:gdLst>
                <a:gd name="connsiteX0" fmla="*/ 551868 w 12188952"/>
                <a:gd name="connsiteY0" fmla="*/ 1709928 h 6858000"/>
                <a:gd name="connsiteX1" fmla="*/ 551868 w 12188952"/>
                <a:gd name="connsiteY1" fmla="*/ 6217920 h 6858000"/>
                <a:gd name="connsiteX2" fmla="*/ 11636196 w 12188952"/>
                <a:gd name="connsiteY2" fmla="*/ 6217920 h 6858000"/>
                <a:gd name="connsiteX3" fmla="*/ 11636196 w 12188952"/>
                <a:gd name="connsiteY3" fmla="*/ 1709928 h 6858000"/>
                <a:gd name="connsiteX4" fmla="*/ 0 w 12188952"/>
                <a:gd name="connsiteY4" fmla="*/ 0 h 6858000"/>
                <a:gd name="connsiteX5" fmla="*/ 12188952 w 12188952"/>
                <a:gd name="connsiteY5" fmla="*/ 0 h 6858000"/>
                <a:gd name="connsiteX6" fmla="*/ 12188952 w 12188952"/>
                <a:gd name="connsiteY6" fmla="*/ 6858000 h 6858000"/>
                <a:gd name="connsiteX7" fmla="*/ 0 w 1218895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551868" y="1709928"/>
                  </a:moveTo>
                  <a:lnTo>
                    <a:pt x="551868" y="6217920"/>
                  </a:lnTo>
                  <a:lnTo>
                    <a:pt x="11636196" y="6217920"/>
                  </a:lnTo>
                  <a:lnTo>
                    <a:pt x="11636196" y="1709928"/>
                  </a:lnTo>
                  <a:close/>
                  <a:moveTo>
                    <a:pt x="0" y="0"/>
                  </a:moveTo>
                  <a:lnTo>
                    <a:pt x="12188952" y="0"/>
                  </a:lnTo>
                  <a:lnTo>
                    <a:pt x="12188952" y="6858000"/>
                  </a:lnTo>
                  <a:lnTo>
                    <a:pt x="0" y="6858000"/>
                  </a:lnTo>
                  <a:close/>
                </a:path>
              </a:pathLst>
            </a:custGeom>
            <a:solidFill>
              <a:srgbClr val="FF0000">
                <a:alpha val="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350" err="1">
                <a:solidFill>
                  <a:schemeClr val="tx1"/>
                </a:solidFill>
                <a:latin typeface="+mn-lt"/>
              </a:endParaRPr>
            </a:p>
          </p:txBody>
        </p:sp>
        <p:cxnSp>
          <p:nvCxnSpPr>
            <p:cNvPr id="56" name="Straight Connector 55">
              <a:extLst>
                <a:ext uri="{FF2B5EF4-FFF2-40B4-BE49-F238E27FC236}">
                  <a16:creationId xmlns:a16="http://schemas.microsoft.com/office/drawing/2014/main" xmlns="" id="{C7A4F8EE-DD16-44D6-8659-4BC61E1C4968}"/>
                </a:ext>
              </a:extLst>
            </p:cNvPr>
            <p:cNvCxnSpPr/>
            <p:nvPr/>
          </p:nvCxnSpPr>
          <p:spPr bwMode="blackGray">
            <a:xfrm>
              <a:off x="85946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xmlns="" id="{A20FAAC0-CCE6-4BC5-A835-E805E4CFE84B}"/>
                </a:ext>
              </a:extLst>
            </p:cNvPr>
            <p:cNvCxnSpPr/>
            <p:nvPr/>
          </p:nvCxnSpPr>
          <p:spPr bwMode="blackGray">
            <a:xfrm>
              <a:off x="1133254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xmlns="" id="{FCE62967-F8DD-442A-A2C7-5EC8AB9FE8CE}"/>
                </a:ext>
              </a:extLst>
            </p:cNvPr>
            <p:cNvCxnSpPr/>
            <p:nvPr/>
          </p:nvCxnSpPr>
          <p:spPr bwMode="blackGray">
            <a:xfrm>
              <a:off x="1811559"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xmlns="" id="{38D8E0C4-F713-47B9-9258-FCC3EF4AC2D3}"/>
                </a:ext>
              </a:extLst>
            </p:cNvPr>
            <p:cNvCxnSpPr/>
            <p:nvPr/>
          </p:nvCxnSpPr>
          <p:spPr bwMode="blackGray">
            <a:xfrm>
              <a:off x="2763658"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xmlns="" id="{9209D019-80C7-44F7-B340-FDC6CF76FDFE}"/>
                </a:ext>
              </a:extLst>
            </p:cNvPr>
            <p:cNvCxnSpPr/>
            <p:nvPr/>
          </p:nvCxnSpPr>
          <p:spPr bwMode="blackGray">
            <a:xfrm>
              <a:off x="3715757"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xmlns="" id="{2B6FCE71-887F-4F0B-ACCD-6CFCD13E12A8}"/>
                </a:ext>
              </a:extLst>
            </p:cNvPr>
            <p:cNvCxnSpPr/>
            <p:nvPr/>
          </p:nvCxnSpPr>
          <p:spPr bwMode="blackGray">
            <a:xfrm>
              <a:off x="4667856"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xmlns="" id="{F25852E5-79E9-4D30-89F2-E8E3C7A8A8D3}"/>
                </a:ext>
              </a:extLst>
            </p:cNvPr>
            <p:cNvCxnSpPr/>
            <p:nvPr/>
          </p:nvCxnSpPr>
          <p:spPr bwMode="blackGray">
            <a:xfrm>
              <a:off x="561995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xmlns="" id="{21894E67-6006-4C83-BBB3-824E5C6CAE33}"/>
                </a:ext>
              </a:extLst>
            </p:cNvPr>
            <p:cNvCxnSpPr/>
            <p:nvPr/>
          </p:nvCxnSpPr>
          <p:spPr bwMode="blackGray">
            <a:xfrm>
              <a:off x="6572054"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xmlns="" id="{888B05A6-707C-49A0-B29E-A54224F6D77E}"/>
                </a:ext>
              </a:extLst>
            </p:cNvPr>
            <p:cNvCxnSpPr/>
            <p:nvPr/>
          </p:nvCxnSpPr>
          <p:spPr bwMode="blackGray">
            <a:xfrm>
              <a:off x="7524153"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xmlns="" id="{56D036E9-E68E-45AC-88B1-3889BA9AC140}"/>
                </a:ext>
              </a:extLst>
            </p:cNvPr>
            <p:cNvCxnSpPr/>
            <p:nvPr/>
          </p:nvCxnSpPr>
          <p:spPr bwMode="blackGray">
            <a:xfrm>
              <a:off x="8476252"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xmlns="" id="{228A5C01-418B-415F-ACE4-12657A25C674}"/>
                </a:ext>
              </a:extLst>
            </p:cNvPr>
            <p:cNvCxnSpPr/>
            <p:nvPr/>
          </p:nvCxnSpPr>
          <p:spPr bwMode="blackGray">
            <a:xfrm>
              <a:off x="9428351"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xmlns="" id="{2CD3EFBD-902E-4760-89FE-386EC5FAB5DD}"/>
                </a:ext>
              </a:extLst>
            </p:cNvPr>
            <p:cNvCxnSpPr/>
            <p:nvPr/>
          </p:nvCxnSpPr>
          <p:spPr bwMode="blackGray">
            <a:xfrm>
              <a:off x="1038045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sp>
          <p:nvSpPr>
            <p:cNvPr id="68" name="Freeform: Shape 67">
              <a:extLst>
                <a:ext uri="{FF2B5EF4-FFF2-40B4-BE49-F238E27FC236}">
                  <a16:creationId xmlns:a16="http://schemas.microsoft.com/office/drawing/2014/main" xmlns="" id="{86E80E37-4393-4509-A7F8-81796082DBE6}"/>
                </a:ext>
              </a:extLst>
            </p:cNvPr>
            <p:cNvSpPr/>
            <p:nvPr/>
          </p:nvSpPr>
          <p:spPr bwMode="blackGray">
            <a:xfrm>
              <a:off x="152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69" name="Freeform: Shape 68">
              <a:extLst>
                <a:ext uri="{FF2B5EF4-FFF2-40B4-BE49-F238E27FC236}">
                  <a16:creationId xmlns:a16="http://schemas.microsoft.com/office/drawing/2014/main" xmlns="" id="{88B6547D-77F2-421A-BE02-C2FE626088A2}"/>
                </a:ext>
              </a:extLst>
            </p:cNvPr>
            <p:cNvSpPr/>
            <p:nvPr/>
          </p:nvSpPr>
          <p:spPr bwMode="blackGray">
            <a:xfrm>
              <a:off x="1167385"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70" name="Freeform: Shape 69">
              <a:extLst>
                <a:ext uri="{FF2B5EF4-FFF2-40B4-BE49-F238E27FC236}">
                  <a16:creationId xmlns:a16="http://schemas.microsoft.com/office/drawing/2014/main" xmlns="" id="{3092C087-1CB5-40EB-AAE7-4F62179E5B3D}"/>
                </a:ext>
              </a:extLst>
            </p:cNvPr>
            <p:cNvSpPr/>
            <p:nvPr/>
          </p:nvSpPr>
          <p:spPr bwMode="blackGray">
            <a:xfrm>
              <a:off x="2119484"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71" name="Freeform: Shape 70">
              <a:extLst>
                <a:ext uri="{FF2B5EF4-FFF2-40B4-BE49-F238E27FC236}">
                  <a16:creationId xmlns:a16="http://schemas.microsoft.com/office/drawing/2014/main" xmlns="" id="{170C581B-2D28-48E7-9BF1-F773AD6A082F}"/>
                </a:ext>
              </a:extLst>
            </p:cNvPr>
            <p:cNvSpPr/>
            <p:nvPr/>
          </p:nvSpPr>
          <p:spPr bwMode="blackGray">
            <a:xfrm>
              <a:off x="3071583"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72" name="Freeform: Shape 71">
              <a:extLst>
                <a:ext uri="{FF2B5EF4-FFF2-40B4-BE49-F238E27FC236}">
                  <a16:creationId xmlns:a16="http://schemas.microsoft.com/office/drawing/2014/main" xmlns="" id="{05DE51E3-D897-4994-9418-E8C2DE782A3A}"/>
                </a:ext>
              </a:extLst>
            </p:cNvPr>
            <p:cNvSpPr/>
            <p:nvPr/>
          </p:nvSpPr>
          <p:spPr bwMode="blackGray">
            <a:xfrm>
              <a:off x="4023681"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73" name="Freeform: Shape 72">
              <a:extLst>
                <a:ext uri="{FF2B5EF4-FFF2-40B4-BE49-F238E27FC236}">
                  <a16:creationId xmlns:a16="http://schemas.microsoft.com/office/drawing/2014/main" xmlns="" id="{7D9B6F9F-FA16-4594-8B72-43FF5F17F7FC}"/>
                </a:ext>
              </a:extLst>
            </p:cNvPr>
            <p:cNvSpPr/>
            <p:nvPr/>
          </p:nvSpPr>
          <p:spPr bwMode="blackGray">
            <a:xfrm>
              <a:off x="4975780"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74" name="Freeform: Shape 73">
              <a:extLst>
                <a:ext uri="{FF2B5EF4-FFF2-40B4-BE49-F238E27FC236}">
                  <a16:creationId xmlns:a16="http://schemas.microsoft.com/office/drawing/2014/main" xmlns="" id="{B21EA58F-1F84-493C-ACF6-F9FACAF48256}"/>
                </a:ext>
              </a:extLst>
            </p:cNvPr>
            <p:cNvSpPr/>
            <p:nvPr/>
          </p:nvSpPr>
          <p:spPr bwMode="blackGray">
            <a:xfrm>
              <a:off x="5927879"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75" name="Freeform: Shape 74">
              <a:extLst>
                <a:ext uri="{FF2B5EF4-FFF2-40B4-BE49-F238E27FC236}">
                  <a16:creationId xmlns:a16="http://schemas.microsoft.com/office/drawing/2014/main" xmlns="" id="{208E60CB-D491-446F-999C-C54AA89B3EC2}"/>
                </a:ext>
              </a:extLst>
            </p:cNvPr>
            <p:cNvSpPr/>
            <p:nvPr/>
          </p:nvSpPr>
          <p:spPr bwMode="blackGray">
            <a:xfrm>
              <a:off x="6879978"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76" name="Freeform: Shape 75">
              <a:extLst>
                <a:ext uri="{FF2B5EF4-FFF2-40B4-BE49-F238E27FC236}">
                  <a16:creationId xmlns:a16="http://schemas.microsoft.com/office/drawing/2014/main" xmlns="" id="{1A798CCB-595D-477E-BB68-277026AE1F58}"/>
                </a:ext>
              </a:extLst>
            </p:cNvPr>
            <p:cNvSpPr/>
            <p:nvPr/>
          </p:nvSpPr>
          <p:spPr bwMode="blackGray">
            <a:xfrm>
              <a:off x="7832077"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77" name="Freeform: Shape 76">
              <a:extLst>
                <a:ext uri="{FF2B5EF4-FFF2-40B4-BE49-F238E27FC236}">
                  <a16:creationId xmlns:a16="http://schemas.microsoft.com/office/drawing/2014/main" xmlns="" id="{EDE4A3B3-1B25-4F73-AFB0-BC5117472C58}"/>
                </a:ext>
              </a:extLst>
            </p:cNvPr>
            <p:cNvSpPr/>
            <p:nvPr/>
          </p:nvSpPr>
          <p:spPr bwMode="blackGray">
            <a:xfrm>
              <a:off x="8784176"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78" name="Freeform: Shape 77">
              <a:extLst>
                <a:ext uri="{FF2B5EF4-FFF2-40B4-BE49-F238E27FC236}">
                  <a16:creationId xmlns:a16="http://schemas.microsoft.com/office/drawing/2014/main" xmlns="" id="{BB244C56-8768-49BE-9C5F-39DC27091866}"/>
                </a:ext>
              </a:extLst>
            </p:cNvPr>
            <p:cNvSpPr/>
            <p:nvPr/>
          </p:nvSpPr>
          <p:spPr bwMode="blackGray">
            <a:xfrm>
              <a:off x="9736274"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79" name="Freeform: Shape 78">
              <a:extLst>
                <a:ext uri="{FF2B5EF4-FFF2-40B4-BE49-F238E27FC236}">
                  <a16:creationId xmlns:a16="http://schemas.microsoft.com/office/drawing/2014/main" xmlns="" id="{FF016B4B-663C-4A99-BA16-526587A98E3A}"/>
                </a:ext>
              </a:extLst>
            </p:cNvPr>
            <p:cNvSpPr/>
            <p:nvPr/>
          </p:nvSpPr>
          <p:spPr bwMode="blackGray">
            <a:xfrm>
              <a:off x="10688372" y="0"/>
              <a:ext cx="336244" cy="6858000"/>
            </a:xfrm>
            <a:custGeom>
              <a:avLst/>
              <a:gdLst>
                <a:gd name="connsiteX0" fmla="*/ 0 w 336244"/>
                <a:gd name="connsiteY0" fmla="*/ 0 h 6858000"/>
                <a:gd name="connsiteX1" fmla="*/ 336244 w 336244"/>
                <a:gd name="connsiteY1" fmla="*/ 0 h 6858000"/>
                <a:gd name="connsiteX2" fmla="*/ 336244 w 336244"/>
                <a:gd name="connsiteY2" fmla="*/ 6858000 h 6858000"/>
                <a:gd name="connsiteX3" fmla="*/ 0 w 336244"/>
                <a:gd name="connsiteY3" fmla="*/ 6858000 h 6858000"/>
                <a:gd name="connsiteX4" fmla="*/ 0 w 33624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244" h="6858000">
                  <a:moveTo>
                    <a:pt x="0" y="0"/>
                  </a:moveTo>
                  <a:lnTo>
                    <a:pt x="336244" y="0"/>
                  </a:lnTo>
                  <a:lnTo>
                    <a:pt x="336244"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80" name="Freeform: Shape 79">
              <a:extLst>
                <a:ext uri="{FF2B5EF4-FFF2-40B4-BE49-F238E27FC236}">
                  <a16:creationId xmlns:a16="http://schemas.microsoft.com/office/drawing/2014/main" xmlns="" id="{E0EE0782-4BFF-4C76-83A4-65CB2A78CF86}"/>
                </a:ext>
              </a:extLst>
            </p:cNvPr>
            <p:cNvSpPr/>
            <p:nvPr/>
          </p:nvSpPr>
          <p:spPr bwMode="blackGray">
            <a:xfrm>
              <a:off x="1163726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81" name="Freeform: Shape 80">
              <a:extLst>
                <a:ext uri="{FF2B5EF4-FFF2-40B4-BE49-F238E27FC236}">
                  <a16:creationId xmlns:a16="http://schemas.microsoft.com/office/drawing/2014/main" xmlns="" id="{5922C003-5270-4D9A-ADCB-FBD0BCF17B75}"/>
                </a:ext>
              </a:extLst>
            </p:cNvPr>
            <p:cNvSpPr/>
            <p:nvPr/>
          </p:nvSpPr>
          <p:spPr bwMode="blackGray">
            <a:xfrm>
              <a:off x="7219428"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82" name="Freeform: Shape 81">
              <a:extLst>
                <a:ext uri="{FF2B5EF4-FFF2-40B4-BE49-F238E27FC236}">
                  <a16:creationId xmlns:a16="http://schemas.microsoft.com/office/drawing/2014/main" xmlns="" id="{6D711215-3D48-4B08-99DB-BE3939FDAC79}"/>
                </a:ext>
              </a:extLst>
            </p:cNvPr>
            <p:cNvSpPr/>
            <p:nvPr userDrawn="1"/>
          </p:nvSpPr>
          <p:spPr bwMode="blackGray">
            <a:xfrm>
              <a:off x="1506835"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83" name="Freeform: Shape 82">
              <a:extLst>
                <a:ext uri="{FF2B5EF4-FFF2-40B4-BE49-F238E27FC236}">
                  <a16:creationId xmlns:a16="http://schemas.microsoft.com/office/drawing/2014/main" xmlns="" id="{9DDFDFFA-F184-43C9-870C-DCF3B877593B}"/>
                </a:ext>
              </a:extLst>
            </p:cNvPr>
            <p:cNvSpPr/>
            <p:nvPr userDrawn="1"/>
          </p:nvSpPr>
          <p:spPr bwMode="blackGray">
            <a:xfrm>
              <a:off x="2458934"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84" name="Freeform: Shape 83">
              <a:extLst>
                <a:ext uri="{FF2B5EF4-FFF2-40B4-BE49-F238E27FC236}">
                  <a16:creationId xmlns:a16="http://schemas.microsoft.com/office/drawing/2014/main" xmlns="" id="{A7AD2D58-EC85-4919-86F2-00E85F906876}"/>
                </a:ext>
              </a:extLst>
            </p:cNvPr>
            <p:cNvSpPr/>
            <p:nvPr userDrawn="1"/>
          </p:nvSpPr>
          <p:spPr bwMode="blackGray">
            <a:xfrm>
              <a:off x="3411033"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85" name="Freeform: Shape 84">
              <a:extLst>
                <a:ext uri="{FF2B5EF4-FFF2-40B4-BE49-F238E27FC236}">
                  <a16:creationId xmlns:a16="http://schemas.microsoft.com/office/drawing/2014/main" xmlns="" id="{01CF21A7-4535-4C57-8143-169D224ADC39}"/>
                </a:ext>
              </a:extLst>
            </p:cNvPr>
            <p:cNvSpPr/>
            <p:nvPr userDrawn="1"/>
          </p:nvSpPr>
          <p:spPr bwMode="blackGray">
            <a:xfrm>
              <a:off x="4363132"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86" name="Freeform: Shape 85">
              <a:extLst>
                <a:ext uri="{FF2B5EF4-FFF2-40B4-BE49-F238E27FC236}">
                  <a16:creationId xmlns:a16="http://schemas.microsoft.com/office/drawing/2014/main" xmlns="" id="{956F035C-8FDC-45CE-B5B8-F8B4F5ACBC79}"/>
                </a:ext>
              </a:extLst>
            </p:cNvPr>
            <p:cNvSpPr/>
            <p:nvPr userDrawn="1"/>
          </p:nvSpPr>
          <p:spPr bwMode="blackGray">
            <a:xfrm>
              <a:off x="5315230"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87" name="Freeform: Shape 86">
              <a:extLst>
                <a:ext uri="{FF2B5EF4-FFF2-40B4-BE49-F238E27FC236}">
                  <a16:creationId xmlns:a16="http://schemas.microsoft.com/office/drawing/2014/main" xmlns="" id="{D9B234A6-826A-413C-B931-D919E52A0719}"/>
                </a:ext>
              </a:extLst>
            </p:cNvPr>
            <p:cNvSpPr/>
            <p:nvPr userDrawn="1"/>
          </p:nvSpPr>
          <p:spPr bwMode="blackGray">
            <a:xfrm>
              <a:off x="6267329"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88" name="Freeform: Shape 87">
              <a:extLst>
                <a:ext uri="{FF2B5EF4-FFF2-40B4-BE49-F238E27FC236}">
                  <a16:creationId xmlns:a16="http://schemas.microsoft.com/office/drawing/2014/main" xmlns="" id="{E048B2BB-6FFB-4D27-96C7-176E63508A2B}"/>
                </a:ext>
              </a:extLst>
            </p:cNvPr>
            <p:cNvSpPr/>
            <p:nvPr userDrawn="1"/>
          </p:nvSpPr>
          <p:spPr bwMode="blackGray">
            <a:xfrm>
              <a:off x="8171527"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89" name="Freeform: Shape 88">
              <a:extLst>
                <a:ext uri="{FF2B5EF4-FFF2-40B4-BE49-F238E27FC236}">
                  <a16:creationId xmlns:a16="http://schemas.microsoft.com/office/drawing/2014/main" xmlns="" id="{F0F26DA9-CE5E-4276-B142-51E0AFC8EFF3}"/>
                </a:ext>
              </a:extLst>
            </p:cNvPr>
            <p:cNvSpPr/>
            <p:nvPr userDrawn="1"/>
          </p:nvSpPr>
          <p:spPr bwMode="blackGray">
            <a:xfrm>
              <a:off x="912362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90" name="Freeform: Shape 89">
              <a:extLst>
                <a:ext uri="{FF2B5EF4-FFF2-40B4-BE49-F238E27FC236}">
                  <a16:creationId xmlns:a16="http://schemas.microsoft.com/office/drawing/2014/main" xmlns="" id="{DEC25358-B7B6-4891-97D2-1B131FD58253}"/>
                </a:ext>
              </a:extLst>
            </p:cNvPr>
            <p:cNvSpPr/>
            <p:nvPr userDrawn="1"/>
          </p:nvSpPr>
          <p:spPr bwMode="blackGray">
            <a:xfrm>
              <a:off x="10075725"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91" name="Freeform: Shape 90">
              <a:extLst>
                <a:ext uri="{FF2B5EF4-FFF2-40B4-BE49-F238E27FC236}">
                  <a16:creationId xmlns:a16="http://schemas.microsoft.com/office/drawing/2014/main" xmlns="" id="{0F1D4F54-A5B6-4B8F-BA1C-9796B50D71E8}"/>
                </a:ext>
              </a:extLst>
            </p:cNvPr>
            <p:cNvSpPr/>
            <p:nvPr userDrawn="1"/>
          </p:nvSpPr>
          <p:spPr bwMode="blackGray">
            <a:xfrm>
              <a:off x="11027826" y="0"/>
              <a:ext cx="609438" cy="6858000"/>
            </a:xfrm>
            <a:custGeom>
              <a:avLst/>
              <a:gdLst>
                <a:gd name="connsiteX0" fmla="*/ 0 w 609438"/>
                <a:gd name="connsiteY0" fmla="*/ 0 h 6858000"/>
                <a:gd name="connsiteX1" fmla="*/ 609438 w 609438"/>
                <a:gd name="connsiteY1" fmla="*/ 0 h 6858000"/>
                <a:gd name="connsiteX2" fmla="*/ 609438 w 609438"/>
                <a:gd name="connsiteY2" fmla="*/ 6858000 h 6858000"/>
                <a:gd name="connsiteX3" fmla="*/ 0 w 609438"/>
                <a:gd name="connsiteY3" fmla="*/ 6858000 h 6858000"/>
                <a:gd name="connsiteX4" fmla="*/ 0 w 60943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38" h="6858000">
                  <a:moveTo>
                    <a:pt x="0" y="0"/>
                  </a:moveTo>
                  <a:lnTo>
                    <a:pt x="609438" y="0"/>
                  </a:lnTo>
                  <a:lnTo>
                    <a:pt x="60943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92" name="Freeform: Shape 91">
              <a:extLst>
                <a:ext uri="{FF2B5EF4-FFF2-40B4-BE49-F238E27FC236}">
                  <a16:creationId xmlns:a16="http://schemas.microsoft.com/office/drawing/2014/main" xmlns="" id="{D3E1AF58-F8BD-4C35-B17B-FF474AC07207}"/>
                </a:ext>
              </a:extLst>
            </p:cNvPr>
            <p:cNvSpPr/>
            <p:nvPr userDrawn="1"/>
          </p:nvSpPr>
          <p:spPr bwMode="blackGray">
            <a:xfrm>
              <a:off x="55473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cxnSp>
          <p:nvCxnSpPr>
            <p:cNvPr id="93" name="Straight Connector 92">
              <a:extLst>
                <a:ext uri="{FF2B5EF4-FFF2-40B4-BE49-F238E27FC236}">
                  <a16:creationId xmlns:a16="http://schemas.microsoft.com/office/drawing/2014/main" xmlns="" id="{F433238B-4167-4B9F-AD00-573B9904B268}"/>
                </a:ext>
              </a:extLst>
            </p:cNvPr>
            <p:cNvCxnSpPr/>
            <p:nvPr userDrawn="1"/>
          </p:nvCxnSpPr>
          <p:spPr bwMode="blackGray">
            <a:xfrm>
              <a:off x="0" y="6217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xmlns="" id="{E9255B43-A6C1-44E1-AD76-0108E14CF1CF}"/>
                </a:ext>
              </a:extLst>
            </p:cNvPr>
            <p:cNvCxnSpPr/>
            <p:nvPr userDrawn="1"/>
          </p:nvCxnSpPr>
          <p:spPr bwMode="blackGray">
            <a:xfrm>
              <a:off x="0" y="3108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xmlns="" id="{86976117-4103-48D7-A1A4-7B1F6EB39AF8}"/>
                </a:ext>
              </a:extLst>
            </p:cNvPr>
            <p:cNvCxnSpPr/>
            <p:nvPr userDrawn="1"/>
          </p:nvCxnSpPr>
          <p:spPr bwMode="blackGray">
            <a:xfrm>
              <a:off x="0" y="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xmlns="" id="{AD237E79-C954-4F5C-9467-568C2B01D61D}"/>
                </a:ext>
              </a:extLst>
            </p:cNvPr>
            <p:cNvCxnSpPr/>
            <p:nvPr userDrawn="1"/>
          </p:nvCxnSpPr>
          <p:spPr bwMode="blackGray">
            <a:xfrm>
              <a:off x="0" y="12435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xmlns="" id="{52C3CA5D-4381-498F-A12A-94E2357D48D3}"/>
                </a:ext>
              </a:extLst>
            </p:cNvPr>
            <p:cNvCxnSpPr/>
            <p:nvPr userDrawn="1"/>
          </p:nvCxnSpPr>
          <p:spPr bwMode="blackGray">
            <a:xfrm>
              <a:off x="0" y="9326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xmlns="" id="{CA4E24DD-F3D4-4376-8AB6-A07DA4314FF3}"/>
                </a:ext>
              </a:extLst>
            </p:cNvPr>
            <p:cNvCxnSpPr/>
            <p:nvPr userDrawn="1"/>
          </p:nvCxnSpPr>
          <p:spPr bwMode="blackGray">
            <a:xfrm>
              <a:off x="0" y="18653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xmlns="" id="{D5DC4754-8578-491E-A0FF-64F47384863A}"/>
                </a:ext>
              </a:extLst>
            </p:cNvPr>
            <p:cNvCxnSpPr/>
            <p:nvPr userDrawn="1"/>
          </p:nvCxnSpPr>
          <p:spPr bwMode="blackGray">
            <a:xfrm>
              <a:off x="0" y="15544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xmlns="" id="{6984F9AF-FC24-4244-B2B7-556836286B42}"/>
                </a:ext>
              </a:extLst>
            </p:cNvPr>
            <p:cNvCxnSpPr/>
            <p:nvPr userDrawn="1"/>
          </p:nvCxnSpPr>
          <p:spPr bwMode="blackGray">
            <a:xfrm>
              <a:off x="0" y="24871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xmlns="" id="{BBE39F50-755A-4A28-9262-956D50B5BDF8}"/>
                </a:ext>
              </a:extLst>
            </p:cNvPr>
            <p:cNvCxnSpPr/>
            <p:nvPr userDrawn="1"/>
          </p:nvCxnSpPr>
          <p:spPr bwMode="blackGray">
            <a:xfrm>
              <a:off x="0" y="21762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xmlns="" id="{CFFE806D-C6EC-4A6A-A604-0951250AC780}"/>
                </a:ext>
              </a:extLst>
            </p:cNvPr>
            <p:cNvCxnSpPr/>
            <p:nvPr userDrawn="1"/>
          </p:nvCxnSpPr>
          <p:spPr bwMode="blackGray">
            <a:xfrm>
              <a:off x="0" y="310896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xmlns="" id="{584ED4C1-CE4B-4983-BA97-346408DC67CE}"/>
                </a:ext>
              </a:extLst>
            </p:cNvPr>
            <p:cNvCxnSpPr/>
            <p:nvPr userDrawn="1"/>
          </p:nvCxnSpPr>
          <p:spPr bwMode="blackGray">
            <a:xfrm>
              <a:off x="0" y="27980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xmlns="" id="{2C71EB62-716E-4C9B-AF43-BD800A252535}"/>
                </a:ext>
              </a:extLst>
            </p:cNvPr>
            <p:cNvCxnSpPr/>
            <p:nvPr userDrawn="1"/>
          </p:nvCxnSpPr>
          <p:spPr bwMode="blackGray">
            <a:xfrm>
              <a:off x="0" y="373075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xmlns="" id="{79D29CB2-8929-4A25-98AF-2BEB838CFADE}"/>
                </a:ext>
              </a:extLst>
            </p:cNvPr>
            <p:cNvCxnSpPr/>
            <p:nvPr userDrawn="1"/>
          </p:nvCxnSpPr>
          <p:spPr bwMode="blackGray">
            <a:xfrm>
              <a:off x="0" y="341985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xmlns="" id="{26555DD7-8F54-4055-98D9-803ECA4B000E}"/>
                </a:ext>
              </a:extLst>
            </p:cNvPr>
            <p:cNvCxnSpPr/>
            <p:nvPr userDrawn="1"/>
          </p:nvCxnSpPr>
          <p:spPr bwMode="blackGray">
            <a:xfrm>
              <a:off x="0" y="43525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xmlns="" id="{B2A8ED3D-1604-4356-8E79-C73DF5C07F87}"/>
                </a:ext>
              </a:extLst>
            </p:cNvPr>
            <p:cNvCxnSpPr/>
            <p:nvPr userDrawn="1"/>
          </p:nvCxnSpPr>
          <p:spPr bwMode="blackGray">
            <a:xfrm>
              <a:off x="0" y="40416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xmlns="" id="{59B3DA24-D2F6-4B96-A966-7778F0462788}"/>
                </a:ext>
              </a:extLst>
            </p:cNvPr>
            <p:cNvCxnSpPr/>
            <p:nvPr userDrawn="1"/>
          </p:nvCxnSpPr>
          <p:spPr bwMode="blackGray">
            <a:xfrm>
              <a:off x="0" y="49743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xmlns="" id="{5B2BC198-E061-43B5-8B72-9AECD4EF674C}"/>
                </a:ext>
              </a:extLst>
            </p:cNvPr>
            <p:cNvCxnSpPr/>
            <p:nvPr userDrawn="1"/>
          </p:nvCxnSpPr>
          <p:spPr bwMode="blackGray">
            <a:xfrm>
              <a:off x="0" y="46634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xmlns="" id="{5CBD1AA7-CC60-49B9-AAED-95002306B6DB}"/>
                </a:ext>
              </a:extLst>
            </p:cNvPr>
            <p:cNvCxnSpPr/>
            <p:nvPr userDrawn="1"/>
          </p:nvCxnSpPr>
          <p:spPr bwMode="blackGray">
            <a:xfrm>
              <a:off x="0" y="55961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xmlns="" id="{B6CFC690-A932-420E-8641-E0D4F1D14F71}"/>
                </a:ext>
              </a:extLst>
            </p:cNvPr>
            <p:cNvCxnSpPr/>
            <p:nvPr userDrawn="1"/>
          </p:nvCxnSpPr>
          <p:spPr bwMode="blackGray">
            <a:xfrm>
              <a:off x="0" y="52852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xmlns="" id="{981262C0-EBF5-4D95-9E2E-78B7BE1D5F8F}"/>
                </a:ext>
              </a:extLst>
            </p:cNvPr>
            <p:cNvCxnSpPr/>
            <p:nvPr userDrawn="1"/>
          </p:nvCxnSpPr>
          <p:spPr bwMode="blackGray">
            <a:xfrm>
              <a:off x="0" y="62179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xmlns="" id="{72412145-9F02-45F4-8A1F-4109B09DA77F}"/>
                </a:ext>
              </a:extLst>
            </p:cNvPr>
            <p:cNvCxnSpPr/>
            <p:nvPr userDrawn="1"/>
          </p:nvCxnSpPr>
          <p:spPr bwMode="blackGray">
            <a:xfrm>
              <a:off x="0" y="59070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xmlns="" id="{4EFB458C-651C-47B0-830C-DFC18029EB15}"/>
                </a:ext>
              </a:extLst>
            </p:cNvPr>
            <p:cNvCxnSpPr/>
            <p:nvPr userDrawn="1"/>
          </p:nvCxnSpPr>
          <p:spPr bwMode="blackGray">
            <a:xfrm>
              <a:off x="0" y="65288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xmlns="" id="{275A12CE-1B9C-467B-A41F-63B02D949AF6}"/>
                </a:ext>
              </a:extLst>
            </p:cNvPr>
            <p:cNvCxnSpPr/>
            <p:nvPr userDrawn="1"/>
          </p:nvCxnSpPr>
          <p:spPr bwMode="blackGray">
            <a:xfrm>
              <a:off x="0" y="7772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xmlns="" id="{CE166A7E-724C-41B9-B1E3-C18068EECF0D}"/>
                </a:ext>
              </a:extLst>
            </p:cNvPr>
            <p:cNvCxnSpPr/>
            <p:nvPr userDrawn="1"/>
          </p:nvCxnSpPr>
          <p:spPr bwMode="blackGray">
            <a:xfrm>
              <a:off x="0" y="4663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xmlns="" id="{4A628A8A-2AC5-47F3-84EC-7B44237EC8C4}"/>
                </a:ext>
              </a:extLst>
            </p:cNvPr>
            <p:cNvCxnSpPr/>
            <p:nvPr userDrawn="1"/>
          </p:nvCxnSpPr>
          <p:spPr bwMode="blackGray">
            <a:xfrm>
              <a:off x="0" y="1554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xmlns="" id="{B89EEAE6-AB58-4DA0-97B7-5ED0B4FB66F7}"/>
                </a:ext>
              </a:extLst>
            </p:cNvPr>
            <p:cNvCxnSpPr/>
            <p:nvPr userDrawn="1"/>
          </p:nvCxnSpPr>
          <p:spPr bwMode="blackGray">
            <a:xfrm>
              <a:off x="0" y="13990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xmlns="" id="{9973091C-4F57-45F5-9278-A5495574B244}"/>
                </a:ext>
              </a:extLst>
            </p:cNvPr>
            <p:cNvCxnSpPr/>
            <p:nvPr userDrawn="1"/>
          </p:nvCxnSpPr>
          <p:spPr bwMode="blackGray">
            <a:xfrm>
              <a:off x="0" y="10881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xmlns="" id="{013782DF-D3CE-43BC-B089-7657B3CC9E4F}"/>
                </a:ext>
              </a:extLst>
            </p:cNvPr>
            <p:cNvCxnSpPr/>
            <p:nvPr userDrawn="1"/>
          </p:nvCxnSpPr>
          <p:spPr bwMode="blackGray">
            <a:xfrm>
              <a:off x="0" y="20208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xmlns="" id="{B40E03DB-D3B5-4ED2-94F1-18B05EF36E60}"/>
                </a:ext>
              </a:extLst>
            </p:cNvPr>
            <p:cNvCxnSpPr/>
            <p:nvPr userDrawn="1"/>
          </p:nvCxnSpPr>
          <p:spPr bwMode="blackGray">
            <a:xfrm>
              <a:off x="0" y="17099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xmlns="" id="{283FFB0A-CBFF-4BBE-BC87-0A2AF4284576}"/>
                </a:ext>
              </a:extLst>
            </p:cNvPr>
            <p:cNvCxnSpPr/>
            <p:nvPr userDrawn="1"/>
          </p:nvCxnSpPr>
          <p:spPr bwMode="blackGray">
            <a:xfrm>
              <a:off x="0" y="26426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xmlns="" id="{6D5A634C-FA6D-4F49-AAD5-BBCE990D4748}"/>
                </a:ext>
              </a:extLst>
            </p:cNvPr>
            <p:cNvCxnSpPr/>
            <p:nvPr userDrawn="1"/>
          </p:nvCxnSpPr>
          <p:spPr bwMode="blackGray">
            <a:xfrm>
              <a:off x="0" y="23317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xmlns="" id="{B205ED71-0851-4E0C-A163-BC3D3039E671}"/>
                </a:ext>
              </a:extLst>
            </p:cNvPr>
            <p:cNvCxnSpPr/>
            <p:nvPr userDrawn="1"/>
          </p:nvCxnSpPr>
          <p:spPr bwMode="blackGray">
            <a:xfrm>
              <a:off x="0" y="326440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xmlns="" id="{715526AD-CEE9-474C-A9A5-D49A5346A930}"/>
                </a:ext>
              </a:extLst>
            </p:cNvPr>
            <p:cNvCxnSpPr/>
            <p:nvPr userDrawn="1"/>
          </p:nvCxnSpPr>
          <p:spPr bwMode="blackGray">
            <a:xfrm>
              <a:off x="0" y="295351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xmlns="" id="{E7BD9B20-C7BC-413A-A578-C3FF8BEBBDC0}"/>
                </a:ext>
              </a:extLst>
            </p:cNvPr>
            <p:cNvCxnSpPr/>
            <p:nvPr userDrawn="1"/>
          </p:nvCxnSpPr>
          <p:spPr bwMode="blackGray">
            <a:xfrm>
              <a:off x="0" y="388620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xmlns="" id="{A981CE9B-6327-4D32-B970-04D7EC41EE89}"/>
                </a:ext>
              </a:extLst>
            </p:cNvPr>
            <p:cNvCxnSpPr/>
            <p:nvPr userDrawn="1"/>
          </p:nvCxnSpPr>
          <p:spPr bwMode="blackGray">
            <a:xfrm>
              <a:off x="0" y="357530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xmlns="" id="{E8F3FFC1-0364-4801-813A-54371A2C43DA}"/>
                </a:ext>
              </a:extLst>
            </p:cNvPr>
            <p:cNvCxnSpPr/>
            <p:nvPr userDrawn="1"/>
          </p:nvCxnSpPr>
          <p:spPr bwMode="blackGray">
            <a:xfrm>
              <a:off x="0" y="45079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xmlns="" id="{5606A9C3-FEED-4F52-B442-5009E3F7B54C}"/>
                </a:ext>
              </a:extLst>
            </p:cNvPr>
            <p:cNvCxnSpPr/>
            <p:nvPr userDrawn="1"/>
          </p:nvCxnSpPr>
          <p:spPr bwMode="blackGray">
            <a:xfrm>
              <a:off x="0" y="41970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xmlns="" id="{9DAE2C86-BAE6-47A1-94B1-327465587DE7}"/>
                </a:ext>
              </a:extLst>
            </p:cNvPr>
            <p:cNvCxnSpPr/>
            <p:nvPr userDrawn="1"/>
          </p:nvCxnSpPr>
          <p:spPr bwMode="blackGray">
            <a:xfrm>
              <a:off x="0" y="51297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xmlns="" id="{A9686103-ADA6-4E1A-817A-E71466AE209B}"/>
                </a:ext>
              </a:extLst>
            </p:cNvPr>
            <p:cNvCxnSpPr/>
            <p:nvPr userDrawn="1"/>
          </p:nvCxnSpPr>
          <p:spPr bwMode="blackGray">
            <a:xfrm>
              <a:off x="0" y="48188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xmlns="" id="{BBD273DE-C35C-4DA9-96B1-DDB7F800252C}"/>
                </a:ext>
              </a:extLst>
            </p:cNvPr>
            <p:cNvCxnSpPr/>
            <p:nvPr userDrawn="1"/>
          </p:nvCxnSpPr>
          <p:spPr bwMode="blackGray">
            <a:xfrm>
              <a:off x="0" y="57515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xmlns="" id="{D9A7DF1D-083E-42BB-91EA-4E30FEA625A2}"/>
                </a:ext>
              </a:extLst>
            </p:cNvPr>
            <p:cNvCxnSpPr/>
            <p:nvPr userDrawn="1"/>
          </p:nvCxnSpPr>
          <p:spPr bwMode="blackGray">
            <a:xfrm>
              <a:off x="0" y="54406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xmlns="" id="{2D0D1604-79C2-46BE-9905-D864D0ECFE20}"/>
                </a:ext>
              </a:extLst>
            </p:cNvPr>
            <p:cNvCxnSpPr/>
            <p:nvPr userDrawn="1"/>
          </p:nvCxnSpPr>
          <p:spPr bwMode="blackGray">
            <a:xfrm>
              <a:off x="0" y="63733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xmlns="" id="{B7B9FA60-E80E-4FE7-BB67-028805A248EE}"/>
                </a:ext>
              </a:extLst>
            </p:cNvPr>
            <p:cNvCxnSpPr/>
            <p:nvPr userDrawn="1"/>
          </p:nvCxnSpPr>
          <p:spPr bwMode="blackGray">
            <a:xfrm>
              <a:off x="0" y="60624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xmlns="" id="{102F5688-0147-4CC6-8FB3-67034979720D}"/>
                </a:ext>
              </a:extLst>
            </p:cNvPr>
            <p:cNvCxnSpPr/>
            <p:nvPr userDrawn="1"/>
          </p:nvCxnSpPr>
          <p:spPr bwMode="blackGray">
            <a:xfrm>
              <a:off x="0" y="66842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sp>
          <p:nvSpPr>
            <p:cNvPr id="138" name="main body box">
              <a:extLst>
                <a:ext uri="{FF2B5EF4-FFF2-40B4-BE49-F238E27FC236}">
                  <a16:creationId xmlns:a16="http://schemas.microsoft.com/office/drawing/2014/main" xmlns="" id="{3AB62359-B582-4196-8266-DC8ADBA988F4}"/>
                </a:ext>
              </a:extLst>
            </p:cNvPr>
            <p:cNvSpPr/>
            <p:nvPr userDrawn="1"/>
          </p:nvSpPr>
          <p:spPr bwMode="blackGray">
            <a:xfrm>
              <a:off x="554736" y="1709928"/>
              <a:ext cx="11082528" cy="4507992"/>
            </a:xfrm>
            <a:prstGeom prst="rect">
              <a:avLst/>
            </a:prstGeom>
            <a:noFill/>
            <a:ln w="12700">
              <a:solidFill>
                <a:srgbClr val="19D3C5">
                  <a:alpha val="50000"/>
                </a:srgbClr>
              </a:solidFill>
            </a:ln>
          </p:spPr>
          <p:txBody>
            <a:bodyPr vert="horz" wrap="square" lIns="68572" tIns="34286" rIns="68572" bIns="34286" numCol="1" anchor="t" anchorCtr="0" compatLnSpc="1">
              <a:prstTxWarp prst="textNoShape">
                <a:avLst/>
              </a:prstTxWarp>
              <a:noAutofit/>
            </a:bodyPr>
            <a:lstStyle/>
            <a:p>
              <a:endParaRPr lang="en-US" sz="992">
                <a:solidFill>
                  <a:schemeClr val="tx1"/>
                </a:solidFill>
                <a:latin typeface="+mn-lt"/>
              </a:endParaRPr>
            </a:p>
          </p:txBody>
        </p:sp>
        <p:cxnSp>
          <p:nvCxnSpPr>
            <p:cNvPr id="139" name="Straight Connector 138">
              <a:extLst>
                <a:ext uri="{FF2B5EF4-FFF2-40B4-BE49-F238E27FC236}">
                  <a16:creationId xmlns:a16="http://schemas.microsoft.com/office/drawing/2014/main" xmlns="" id="{3D738849-8295-4057-B044-0B0E80C1C3DA}"/>
                </a:ext>
              </a:extLst>
            </p:cNvPr>
            <p:cNvCxnSpPr/>
            <p:nvPr userDrawn="1"/>
          </p:nvCxnSpPr>
          <p:spPr bwMode="blackGray">
            <a:xfrm>
              <a:off x="554736" y="2177796"/>
              <a:ext cx="11082528" cy="0"/>
            </a:xfrm>
            <a:prstGeom prst="line">
              <a:avLst/>
            </a:prstGeom>
            <a:noFill/>
            <a:ln w="12700">
              <a:solidFill>
                <a:srgbClr val="19D3C5">
                  <a:alpha val="50000"/>
                </a:srgbClr>
              </a:solidFill>
            </a:ln>
          </p:spPr>
        </p:cxnSp>
        <p:cxnSp>
          <p:nvCxnSpPr>
            <p:cNvPr id="140" name="Straight Connector 139">
              <a:extLst>
                <a:ext uri="{FF2B5EF4-FFF2-40B4-BE49-F238E27FC236}">
                  <a16:creationId xmlns:a16="http://schemas.microsoft.com/office/drawing/2014/main" xmlns="" id="{81361245-226A-4BA1-8B7C-025011F07E2A}"/>
                </a:ext>
              </a:extLst>
            </p:cNvPr>
            <p:cNvCxnSpPr/>
            <p:nvPr userDrawn="1"/>
          </p:nvCxnSpPr>
          <p:spPr bwMode="blackGray">
            <a:xfrm>
              <a:off x="554736" y="1711453"/>
              <a:ext cx="11082528" cy="0"/>
            </a:xfrm>
            <a:prstGeom prst="line">
              <a:avLst/>
            </a:prstGeom>
            <a:noFill/>
            <a:ln w="12700">
              <a:solidFill>
                <a:srgbClr val="19D3C5">
                  <a:alpha val="50000"/>
                </a:srgbClr>
              </a:solidFill>
            </a:ln>
          </p:spPr>
        </p:cxnSp>
      </p:grpSp>
      <p:sp>
        <p:nvSpPr>
          <p:cNvPr id="163" name="Sticker" hidden="1">
            <a:extLst>
              <a:ext uri="{FF2B5EF4-FFF2-40B4-BE49-F238E27FC236}">
                <a16:creationId xmlns:a16="http://schemas.microsoft.com/office/drawing/2014/main" xmlns="" id="{F4B31D41-9E38-4C47-B14A-953F41CF2048}"/>
              </a:ext>
            </a:extLst>
          </p:cNvPr>
          <p:cNvSpPr txBox="1"/>
          <p:nvPr userDrawn="1"/>
        </p:nvSpPr>
        <p:spPr>
          <a:xfrm>
            <a:off x="554736" y="834829"/>
            <a:ext cx="450444"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a:r>
              <a:rPr lang="en-US" sz="800" dirty="0"/>
              <a:t>STICKER</a:t>
            </a:r>
          </a:p>
        </p:txBody>
      </p:sp>
      <p:sp>
        <p:nvSpPr>
          <p:cNvPr id="155" name="ACET" hidden="1">
            <a:extLst>
              <a:ext uri="{FF2B5EF4-FFF2-40B4-BE49-F238E27FC236}">
                <a16:creationId xmlns:a16="http://schemas.microsoft.com/office/drawing/2014/main" xmlns="" id="{6FC9F96D-D74F-4064-BE66-104F69CCE92E}"/>
              </a:ext>
            </a:extLst>
          </p:cNvPr>
          <p:cNvSpPr txBox="1"/>
          <p:nvPr userDrawn="1">
            <p:custDataLst>
              <p:tags r:id="rId26"/>
            </p:custDataLst>
          </p:nvPr>
        </p:nvSpPr>
        <p:spPr>
          <a:xfrm>
            <a:off x="554567" y="2133600"/>
            <a:ext cx="4065671" cy="507831"/>
          </a:xfrm>
          <a:prstGeom prst="rect">
            <a:avLst/>
          </a:prstGeom>
        </p:spPr>
        <p:txBody>
          <a:bodyPr vert="horz" wrap="square" lIns="0" tIns="0" rIns="0" bIns="0" rtlCol="0">
            <a:spAutoFit/>
          </a:bodyPr>
          <a:lstStyle>
            <a:defPPr>
              <a:defRPr lang="en-US"/>
            </a:defPPr>
            <a:lvl1pPr lvl="0" indent="0">
              <a:lnSpc>
                <a:spcPct val="100000"/>
              </a:lnSpc>
              <a:spcBef>
                <a:spcPts val="0"/>
              </a:spcBef>
              <a:spcAft>
                <a:spcPts val="600"/>
              </a:spcAft>
              <a:buFont typeface="Segoe UI" panose="020B0502040204020203" pitchFamily="34" charset="0"/>
              <a:buChar char="​"/>
              <a:defRPr sz="1600" b="1">
                <a:cs typeface="Arial" panose="020B0604020202020204" pitchFamily="34" charset="0"/>
              </a:defRPr>
            </a:lvl1pPr>
            <a:lvl2pPr marL="228600" lvl="1" indent="-225425">
              <a:lnSpc>
                <a:spcPct val="100000"/>
              </a:lnSpc>
              <a:spcBef>
                <a:spcPts val="0"/>
              </a:spcBef>
              <a:spcAft>
                <a:spcPts val="300"/>
              </a:spcAft>
              <a:buSzPct val="110000"/>
              <a:buFont typeface="Wingdings" panose="05000000000000000000" pitchFamily="2" charset="2"/>
              <a:buChar char=""/>
              <a:defRPr sz="1600"/>
            </a:lvl2pPr>
            <a:lvl3pPr marL="442913" lvl="2" indent="-214313">
              <a:lnSpc>
                <a:spcPct val="100000"/>
              </a:lnSpc>
              <a:spcBef>
                <a:spcPts val="0"/>
              </a:spcBef>
              <a:spcAft>
                <a:spcPts val="300"/>
              </a:spcAft>
              <a:buSzPct val="110000"/>
              <a:buFont typeface="Arial" panose="020B0604020202020204" pitchFamily="34" charset="0"/>
              <a:buChar char="‒"/>
              <a:defRPr sz="1600"/>
            </a:lvl3pPr>
            <a:lvl4pPr marL="598488" lvl="3" indent="-152400">
              <a:lnSpc>
                <a:spcPct val="100000"/>
              </a:lnSpc>
              <a:spcBef>
                <a:spcPts val="0"/>
              </a:spcBef>
              <a:spcAft>
                <a:spcPts val="300"/>
              </a:spcAft>
              <a:buFont typeface="Arial" panose="020B0604020202020204" pitchFamily="34" charset="0"/>
              <a:buChar char="•"/>
              <a:defRPr sz="1600"/>
            </a:lvl4pPr>
            <a:lvl5pPr marL="817563" lvl="4" indent="-147638">
              <a:lnSpc>
                <a:spcPct val="100000"/>
              </a:lnSpc>
              <a:spcBef>
                <a:spcPts val="0"/>
              </a:spcBef>
              <a:spcAft>
                <a:spcPts val="300"/>
              </a:spcAft>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sz="1400" dirty="0"/>
              <a:t>Above Chart Exhibit Title</a:t>
            </a:r>
          </a:p>
          <a:p>
            <a:pPr lvl="0"/>
            <a:r>
              <a:rPr lang="en-US" sz="1400" b="0" dirty="0"/>
              <a:t>Unit of Measure</a:t>
            </a:r>
          </a:p>
        </p:txBody>
      </p:sp>
      <p:sp>
        <p:nvSpPr>
          <p:cNvPr id="4" name="Text Placeholder 3">
            <a:extLst>
              <a:ext uri="{FF2B5EF4-FFF2-40B4-BE49-F238E27FC236}">
                <a16:creationId xmlns:a16="http://schemas.microsoft.com/office/drawing/2014/main" xmlns="" id="{69BA02D5-5579-4386-BB2A-334ACD085CD5}"/>
              </a:ext>
            </a:extLst>
          </p:cNvPr>
          <p:cNvSpPr>
            <a:spLocks noGrp="1"/>
          </p:cNvSpPr>
          <p:nvPr>
            <p:ph type="body" idx="1"/>
          </p:nvPr>
        </p:nvSpPr>
        <p:spPr>
          <a:xfrm>
            <a:off x="554568" y="2155825"/>
            <a:ext cx="2891817" cy="1218282"/>
          </a:xfrm>
          <a:prstGeom prst="rect">
            <a:avLst/>
          </a:prstGeom>
        </p:spPr>
        <p:txBody>
          <a:bodyPr vert="horz"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52" name="LegendBoxes" hidden="1">
            <a:extLst>
              <a:ext uri="{FF2B5EF4-FFF2-40B4-BE49-F238E27FC236}">
                <a16:creationId xmlns:a16="http://schemas.microsoft.com/office/drawing/2014/main" xmlns="" id="{963CCBC6-05DA-41C5-8A26-02B4B8294556}"/>
              </a:ext>
            </a:extLst>
          </p:cNvPr>
          <p:cNvGrpSpPr/>
          <p:nvPr userDrawn="1"/>
        </p:nvGrpSpPr>
        <p:grpSpPr>
          <a:xfrm>
            <a:off x="10522738" y="4396889"/>
            <a:ext cx="944617" cy="1686504"/>
            <a:chOff x="7756825" y="4379430"/>
            <a:chExt cx="708462" cy="1686504"/>
          </a:xfrm>
        </p:grpSpPr>
        <p:sp>
          <p:nvSpPr>
            <p:cNvPr id="153" name="RectangleLegend1">
              <a:extLst>
                <a:ext uri="{FF2B5EF4-FFF2-40B4-BE49-F238E27FC236}">
                  <a16:creationId xmlns:a16="http://schemas.microsoft.com/office/drawing/2014/main" xmlns="" id="{658AC4E5-B9F1-4DD2-A80F-DAC539F6EDF1}"/>
                </a:ext>
              </a:extLst>
            </p:cNvPr>
            <p:cNvSpPr/>
            <p:nvPr/>
          </p:nvSpPr>
          <p:spPr>
            <a:xfrm>
              <a:off x="7756825" y="4385399"/>
              <a:ext cx="172729" cy="172729"/>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err="1">
                <a:solidFill>
                  <a:schemeClr val="tx1"/>
                </a:solidFill>
              </a:endParaRPr>
            </a:p>
          </p:txBody>
        </p:sp>
        <p:sp>
          <p:nvSpPr>
            <p:cNvPr id="154" name="RectangleLegend2">
              <a:extLst>
                <a:ext uri="{FF2B5EF4-FFF2-40B4-BE49-F238E27FC236}">
                  <a16:creationId xmlns:a16="http://schemas.microsoft.com/office/drawing/2014/main" xmlns="" id="{B2384542-8C23-4E14-80D2-CA9F267323F0}"/>
                </a:ext>
              </a:extLst>
            </p:cNvPr>
            <p:cNvSpPr/>
            <p:nvPr/>
          </p:nvSpPr>
          <p:spPr>
            <a:xfrm>
              <a:off x="7756825" y="4764897"/>
              <a:ext cx="172729" cy="172729"/>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err="1">
                <a:solidFill>
                  <a:schemeClr val="tx1"/>
                </a:solidFill>
              </a:endParaRPr>
            </a:p>
          </p:txBody>
        </p:sp>
        <p:sp>
          <p:nvSpPr>
            <p:cNvPr id="164" name="RectangleLegend3">
              <a:extLst>
                <a:ext uri="{FF2B5EF4-FFF2-40B4-BE49-F238E27FC236}">
                  <a16:creationId xmlns:a16="http://schemas.microsoft.com/office/drawing/2014/main" xmlns="" id="{060EF611-D1B1-4A78-8D88-DC9E2B83640A}"/>
                </a:ext>
              </a:extLst>
            </p:cNvPr>
            <p:cNvSpPr/>
            <p:nvPr/>
          </p:nvSpPr>
          <p:spPr>
            <a:xfrm>
              <a:off x="7756825" y="5138493"/>
              <a:ext cx="172729" cy="172729"/>
            </a:xfrm>
            <a:prstGeom prst="rect">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err="1">
                <a:solidFill>
                  <a:schemeClr val="tx1"/>
                </a:solidFill>
              </a:endParaRPr>
            </a:p>
          </p:txBody>
        </p:sp>
        <p:sp>
          <p:nvSpPr>
            <p:cNvPr id="165" name="RectangleLegend4">
              <a:extLst>
                <a:ext uri="{FF2B5EF4-FFF2-40B4-BE49-F238E27FC236}">
                  <a16:creationId xmlns:a16="http://schemas.microsoft.com/office/drawing/2014/main" xmlns="" id="{E1613226-3F7F-4C55-A6C0-DD8251B844E6}"/>
                </a:ext>
              </a:extLst>
            </p:cNvPr>
            <p:cNvSpPr/>
            <p:nvPr/>
          </p:nvSpPr>
          <p:spPr>
            <a:xfrm>
              <a:off x="7756825" y="5512089"/>
              <a:ext cx="172729" cy="172729"/>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err="1">
                <a:solidFill>
                  <a:schemeClr val="tx1"/>
                </a:solidFill>
              </a:endParaRPr>
            </a:p>
          </p:txBody>
        </p:sp>
        <p:sp>
          <p:nvSpPr>
            <p:cNvPr id="166" name="RectangleLegend5">
              <a:extLst>
                <a:ext uri="{FF2B5EF4-FFF2-40B4-BE49-F238E27FC236}">
                  <a16:creationId xmlns:a16="http://schemas.microsoft.com/office/drawing/2014/main" xmlns="" id="{5BE928B1-5A9D-43CB-BC80-2D1F93CC2F3C}"/>
                </a:ext>
              </a:extLst>
            </p:cNvPr>
            <p:cNvSpPr/>
            <p:nvPr/>
          </p:nvSpPr>
          <p:spPr>
            <a:xfrm>
              <a:off x="7756825" y="5885685"/>
              <a:ext cx="172729" cy="172729"/>
            </a:xfrm>
            <a:prstGeom prst="rect">
              <a:avLst/>
            </a:prstGeom>
            <a:solidFill>
              <a:schemeClr val="accent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err="1">
                <a:solidFill>
                  <a:schemeClr val="tx1"/>
                </a:solidFill>
              </a:endParaRPr>
            </a:p>
          </p:txBody>
        </p:sp>
        <p:sp>
          <p:nvSpPr>
            <p:cNvPr id="167" name="Legend1">
              <a:extLst>
                <a:ext uri="{FF2B5EF4-FFF2-40B4-BE49-F238E27FC236}">
                  <a16:creationId xmlns:a16="http://schemas.microsoft.com/office/drawing/2014/main" xmlns="" id="{588189A8-DB4B-43BF-B593-04C5DB541C53}"/>
                </a:ext>
              </a:extLst>
            </p:cNvPr>
            <p:cNvSpPr txBox="1"/>
            <p:nvPr/>
          </p:nvSpPr>
          <p:spPr>
            <a:xfrm>
              <a:off x="8082971" y="4379430"/>
              <a:ext cx="382316" cy="184666"/>
            </a:xfrm>
            <a:prstGeom prst="rect">
              <a:avLst/>
            </a:prstGeom>
            <a:noFill/>
            <a:ln>
              <a:noFill/>
              <a:miter lim="800000"/>
            </a:ln>
          </p:spPr>
          <p:txBody>
            <a:bodyPr wrap="none" lIns="0" tIns="0" rIns="0" bIns="0" rtlCol="0" anchor="ctr" anchorCtr="0">
              <a:spAutoFit/>
            </a:bodyPr>
            <a:lstStyle/>
            <a:p>
              <a:pPr>
                <a:spcAft>
                  <a:spcPts val="600"/>
                </a:spcAft>
              </a:pPr>
              <a:r>
                <a:rPr lang="en-US" sz="1200" dirty="0"/>
                <a:t>Legend</a:t>
              </a:r>
            </a:p>
          </p:txBody>
        </p:sp>
        <p:sp>
          <p:nvSpPr>
            <p:cNvPr id="168" name="Legend2">
              <a:extLst>
                <a:ext uri="{FF2B5EF4-FFF2-40B4-BE49-F238E27FC236}">
                  <a16:creationId xmlns:a16="http://schemas.microsoft.com/office/drawing/2014/main" xmlns="" id="{BFD93A1F-3913-44CB-80B7-EFCD2B4BF5BC}"/>
                </a:ext>
              </a:extLst>
            </p:cNvPr>
            <p:cNvSpPr txBox="1"/>
            <p:nvPr/>
          </p:nvSpPr>
          <p:spPr>
            <a:xfrm>
              <a:off x="8082971" y="4758928"/>
              <a:ext cx="382316" cy="184666"/>
            </a:xfrm>
            <a:prstGeom prst="rect">
              <a:avLst/>
            </a:prstGeom>
            <a:noFill/>
            <a:ln>
              <a:noFill/>
              <a:miter lim="800000"/>
            </a:ln>
          </p:spPr>
          <p:txBody>
            <a:bodyPr wrap="none" lIns="0" tIns="0" rIns="0" bIns="0" rtlCol="0" anchor="ctr" anchorCtr="0">
              <a:spAutoFit/>
            </a:bodyPr>
            <a:lstStyle/>
            <a:p>
              <a:pPr>
                <a:spcAft>
                  <a:spcPts val="600"/>
                </a:spcAft>
              </a:pPr>
              <a:r>
                <a:rPr lang="en-US" sz="1200" dirty="0"/>
                <a:t>Legend</a:t>
              </a:r>
            </a:p>
          </p:txBody>
        </p:sp>
        <p:sp>
          <p:nvSpPr>
            <p:cNvPr id="169" name="Legend3">
              <a:extLst>
                <a:ext uri="{FF2B5EF4-FFF2-40B4-BE49-F238E27FC236}">
                  <a16:creationId xmlns:a16="http://schemas.microsoft.com/office/drawing/2014/main" xmlns="" id="{F7B1D1E0-C2A5-481C-8640-41B469498D8D}"/>
                </a:ext>
              </a:extLst>
            </p:cNvPr>
            <p:cNvSpPr txBox="1"/>
            <p:nvPr/>
          </p:nvSpPr>
          <p:spPr>
            <a:xfrm>
              <a:off x="8082971" y="5138426"/>
              <a:ext cx="382316" cy="184666"/>
            </a:xfrm>
            <a:prstGeom prst="rect">
              <a:avLst/>
            </a:prstGeom>
            <a:noFill/>
            <a:ln>
              <a:noFill/>
              <a:miter lim="800000"/>
            </a:ln>
          </p:spPr>
          <p:txBody>
            <a:bodyPr wrap="none" lIns="0" tIns="0" rIns="0" bIns="0" rtlCol="0" anchor="ctr" anchorCtr="0">
              <a:spAutoFit/>
            </a:bodyPr>
            <a:lstStyle/>
            <a:p>
              <a:pPr>
                <a:spcAft>
                  <a:spcPts val="600"/>
                </a:spcAft>
              </a:pPr>
              <a:r>
                <a:rPr lang="en-US" sz="1200"/>
                <a:t>Legend</a:t>
              </a:r>
              <a:endParaRPr lang="en-US" sz="1200" dirty="0"/>
            </a:p>
          </p:txBody>
        </p:sp>
        <p:sp>
          <p:nvSpPr>
            <p:cNvPr id="170" name="Legend4">
              <a:extLst>
                <a:ext uri="{FF2B5EF4-FFF2-40B4-BE49-F238E27FC236}">
                  <a16:creationId xmlns:a16="http://schemas.microsoft.com/office/drawing/2014/main" xmlns="" id="{C8DA0D60-61E4-4C36-A081-C71B9380B540}"/>
                </a:ext>
              </a:extLst>
            </p:cNvPr>
            <p:cNvSpPr txBox="1"/>
            <p:nvPr/>
          </p:nvSpPr>
          <p:spPr>
            <a:xfrm>
              <a:off x="8082971" y="5509847"/>
              <a:ext cx="382316" cy="184666"/>
            </a:xfrm>
            <a:prstGeom prst="rect">
              <a:avLst/>
            </a:prstGeom>
            <a:noFill/>
            <a:ln>
              <a:noFill/>
              <a:miter lim="800000"/>
            </a:ln>
          </p:spPr>
          <p:txBody>
            <a:bodyPr wrap="none" lIns="0" tIns="0" rIns="0" bIns="0" rtlCol="0" anchor="ctr" anchorCtr="0">
              <a:spAutoFit/>
            </a:bodyPr>
            <a:lstStyle/>
            <a:p>
              <a:pPr>
                <a:spcAft>
                  <a:spcPts val="600"/>
                </a:spcAft>
              </a:pPr>
              <a:r>
                <a:rPr lang="en-US" sz="1200"/>
                <a:t>Legend</a:t>
              </a:r>
              <a:endParaRPr lang="en-US" sz="1200" dirty="0"/>
            </a:p>
          </p:txBody>
        </p:sp>
        <p:sp>
          <p:nvSpPr>
            <p:cNvPr id="171" name="Legend5">
              <a:extLst>
                <a:ext uri="{FF2B5EF4-FFF2-40B4-BE49-F238E27FC236}">
                  <a16:creationId xmlns:a16="http://schemas.microsoft.com/office/drawing/2014/main" xmlns="" id="{0642CA01-EC45-4B1C-8CC1-746C78F308A5}"/>
                </a:ext>
              </a:extLst>
            </p:cNvPr>
            <p:cNvSpPr txBox="1"/>
            <p:nvPr/>
          </p:nvSpPr>
          <p:spPr>
            <a:xfrm>
              <a:off x="8082970" y="5881268"/>
              <a:ext cx="382316" cy="184666"/>
            </a:xfrm>
            <a:prstGeom prst="rect">
              <a:avLst/>
            </a:prstGeom>
            <a:noFill/>
            <a:ln>
              <a:noFill/>
              <a:miter lim="800000"/>
            </a:ln>
          </p:spPr>
          <p:txBody>
            <a:bodyPr wrap="none" lIns="0" tIns="0" rIns="0" bIns="0" rtlCol="0" anchor="ctr" anchorCtr="0">
              <a:spAutoFit/>
            </a:bodyPr>
            <a:lstStyle/>
            <a:p>
              <a:pPr>
                <a:spcAft>
                  <a:spcPts val="600"/>
                </a:spcAft>
              </a:pPr>
              <a:r>
                <a:rPr lang="en-US" sz="1200"/>
                <a:t>Legend</a:t>
              </a:r>
              <a:endParaRPr lang="en-US" sz="1200" dirty="0"/>
            </a:p>
          </p:txBody>
        </p:sp>
      </p:grpSp>
      <p:grpSp>
        <p:nvGrpSpPr>
          <p:cNvPr id="172" name="LegendLines" hidden="1">
            <a:extLst>
              <a:ext uri="{FF2B5EF4-FFF2-40B4-BE49-F238E27FC236}">
                <a16:creationId xmlns:a16="http://schemas.microsoft.com/office/drawing/2014/main" xmlns="" id="{F23A354F-6D61-4076-98CC-072D54F2B9B5}"/>
              </a:ext>
            </a:extLst>
          </p:cNvPr>
          <p:cNvGrpSpPr/>
          <p:nvPr userDrawn="1"/>
        </p:nvGrpSpPr>
        <p:grpSpPr>
          <a:xfrm>
            <a:off x="10135957" y="3237562"/>
            <a:ext cx="1331385" cy="927508"/>
            <a:chOff x="7495285" y="2250552"/>
            <a:chExt cx="998539" cy="927508"/>
          </a:xfrm>
        </p:grpSpPr>
        <p:sp>
          <p:nvSpPr>
            <p:cNvPr id="173" name="Legend1">
              <a:extLst>
                <a:ext uri="{FF2B5EF4-FFF2-40B4-BE49-F238E27FC236}">
                  <a16:creationId xmlns:a16="http://schemas.microsoft.com/office/drawing/2014/main" xmlns="" id="{10E606C6-97CA-4FF0-A153-84CA4E8F414F}"/>
                </a:ext>
              </a:extLst>
            </p:cNvPr>
            <p:cNvSpPr txBox="1"/>
            <p:nvPr/>
          </p:nvSpPr>
          <p:spPr>
            <a:xfrm>
              <a:off x="8111508" y="2250552"/>
              <a:ext cx="382316" cy="184666"/>
            </a:xfrm>
            <a:prstGeom prst="rect">
              <a:avLst/>
            </a:prstGeom>
            <a:noFill/>
            <a:ln>
              <a:noFill/>
              <a:miter lim="800000"/>
            </a:ln>
          </p:spPr>
          <p:txBody>
            <a:bodyPr wrap="none" lIns="0" tIns="0" rIns="0" bIns="0" rtlCol="0" anchor="ctr" anchorCtr="0">
              <a:spAutoFit/>
            </a:bodyPr>
            <a:lstStyle/>
            <a:p>
              <a:pPr>
                <a:spcAft>
                  <a:spcPts val="600"/>
                </a:spcAft>
              </a:pPr>
              <a:r>
                <a:rPr lang="en-US" sz="1200" dirty="0"/>
                <a:t>Legend</a:t>
              </a:r>
            </a:p>
          </p:txBody>
        </p:sp>
        <p:sp>
          <p:nvSpPr>
            <p:cNvPr id="174" name="Legend2">
              <a:extLst>
                <a:ext uri="{FF2B5EF4-FFF2-40B4-BE49-F238E27FC236}">
                  <a16:creationId xmlns:a16="http://schemas.microsoft.com/office/drawing/2014/main" xmlns="" id="{5F43CABA-AFC6-491E-A7D7-B466654F525D}"/>
                </a:ext>
              </a:extLst>
            </p:cNvPr>
            <p:cNvSpPr txBox="1"/>
            <p:nvPr/>
          </p:nvSpPr>
          <p:spPr>
            <a:xfrm>
              <a:off x="8111508" y="2621973"/>
              <a:ext cx="382316" cy="184666"/>
            </a:xfrm>
            <a:prstGeom prst="rect">
              <a:avLst/>
            </a:prstGeom>
            <a:noFill/>
            <a:ln>
              <a:noFill/>
              <a:miter lim="800000"/>
            </a:ln>
          </p:spPr>
          <p:txBody>
            <a:bodyPr wrap="none" lIns="0" tIns="0" rIns="0" bIns="0" rtlCol="0" anchor="ctr" anchorCtr="0">
              <a:spAutoFit/>
            </a:bodyPr>
            <a:lstStyle/>
            <a:p>
              <a:pPr>
                <a:spcAft>
                  <a:spcPts val="600"/>
                </a:spcAft>
              </a:pPr>
              <a:r>
                <a:rPr lang="en-US" sz="1200"/>
                <a:t>Legend</a:t>
              </a:r>
              <a:endParaRPr lang="en-US" sz="1200" dirty="0"/>
            </a:p>
          </p:txBody>
        </p:sp>
        <p:sp>
          <p:nvSpPr>
            <p:cNvPr id="175" name="Legend3">
              <a:extLst>
                <a:ext uri="{FF2B5EF4-FFF2-40B4-BE49-F238E27FC236}">
                  <a16:creationId xmlns:a16="http://schemas.microsoft.com/office/drawing/2014/main" xmlns="" id="{DA7660EB-4D51-4982-8372-6E58C50CDE5E}"/>
                </a:ext>
              </a:extLst>
            </p:cNvPr>
            <p:cNvSpPr txBox="1"/>
            <p:nvPr/>
          </p:nvSpPr>
          <p:spPr>
            <a:xfrm>
              <a:off x="8111508" y="2993394"/>
              <a:ext cx="382316" cy="184666"/>
            </a:xfrm>
            <a:prstGeom prst="rect">
              <a:avLst/>
            </a:prstGeom>
            <a:noFill/>
            <a:ln>
              <a:noFill/>
              <a:miter lim="800000"/>
            </a:ln>
          </p:spPr>
          <p:txBody>
            <a:bodyPr wrap="none" lIns="0" tIns="0" rIns="0" bIns="0" rtlCol="0" anchor="ctr" anchorCtr="0">
              <a:spAutoFit/>
            </a:bodyPr>
            <a:lstStyle/>
            <a:p>
              <a:pPr>
                <a:spcAft>
                  <a:spcPts val="600"/>
                </a:spcAft>
              </a:pPr>
              <a:r>
                <a:rPr lang="en-US" sz="1200"/>
                <a:t>Legend</a:t>
              </a:r>
              <a:endParaRPr lang="en-US" sz="1200" dirty="0"/>
            </a:p>
          </p:txBody>
        </p:sp>
        <p:sp>
          <p:nvSpPr>
            <p:cNvPr id="176" name="LineLegend3">
              <a:extLst>
                <a:ext uri="{FF2B5EF4-FFF2-40B4-BE49-F238E27FC236}">
                  <a16:creationId xmlns:a16="http://schemas.microsoft.com/office/drawing/2014/main" xmlns="" id="{966C354A-0204-46EB-8E36-0146C3FD3192}"/>
                </a:ext>
              </a:extLst>
            </p:cNvPr>
            <p:cNvSpPr>
              <a:spLocks noChangeShapeType="1"/>
            </p:cNvSpPr>
            <p:nvPr/>
          </p:nvSpPr>
          <p:spPr bwMode="gray">
            <a:xfrm>
              <a:off x="7495285" y="3084175"/>
              <a:ext cx="4572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1200" baseline="0" dirty="0">
                <a:ea typeface="+mn-ea"/>
              </a:endParaRPr>
            </a:p>
          </p:txBody>
        </p:sp>
        <p:sp>
          <p:nvSpPr>
            <p:cNvPr id="177" name="LineLegend2">
              <a:extLst>
                <a:ext uri="{FF2B5EF4-FFF2-40B4-BE49-F238E27FC236}">
                  <a16:creationId xmlns:a16="http://schemas.microsoft.com/office/drawing/2014/main" xmlns="" id="{B87C293D-A7CD-4508-B0B1-2017113A58A2}"/>
                </a:ext>
              </a:extLst>
            </p:cNvPr>
            <p:cNvSpPr>
              <a:spLocks noChangeShapeType="1"/>
            </p:cNvSpPr>
            <p:nvPr/>
          </p:nvSpPr>
          <p:spPr bwMode="gray">
            <a:xfrm>
              <a:off x="7495285" y="2710816"/>
              <a:ext cx="457200" cy="0"/>
            </a:xfrm>
            <a:prstGeom prst="line">
              <a:avLst/>
            </a:prstGeom>
            <a:noFill/>
            <a:ln w="28575">
              <a:solidFill>
                <a:schemeClr val="accent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1200" baseline="0" dirty="0">
                <a:ea typeface="+mn-ea"/>
              </a:endParaRPr>
            </a:p>
          </p:txBody>
        </p:sp>
        <p:sp>
          <p:nvSpPr>
            <p:cNvPr id="178" name="LineLegend1">
              <a:extLst>
                <a:ext uri="{FF2B5EF4-FFF2-40B4-BE49-F238E27FC236}">
                  <a16:creationId xmlns:a16="http://schemas.microsoft.com/office/drawing/2014/main" xmlns="" id="{4456FE58-0255-4DBB-92A8-6CC5F84B7198}"/>
                </a:ext>
              </a:extLst>
            </p:cNvPr>
            <p:cNvSpPr>
              <a:spLocks noChangeShapeType="1"/>
            </p:cNvSpPr>
            <p:nvPr/>
          </p:nvSpPr>
          <p:spPr bwMode="gray">
            <a:xfrm>
              <a:off x="7495285" y="2342885"/>
              <a:ext cx="457200" cy="0"/>
            </a:xfrm>
            <a:prstGeom prst="line">
              <a:avLst/>
            </a:prstGeom>
            <a:noFill/>
            <a:ln w="28575">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1200" baseline="0" dirty="0">
                <a:ea typeface="+mn-ea"/>
              </a:endParaRPr>
            </a:p>
          </p:txBody>
        </p:sp>
      </p:grpSp>
      <p:grpSp>
        <p:nvGrpSpPr>
          <p:cNvPr id="179" name="LegendMoons" hidden="1">
            <a:extLst>
              <a:ext uri="{FF2B5EF4-FFF2-40B4-BE49-F238E27FC236}">
                <a16:creationId xmlns:a16="http://schemas.microsoft.com/office/drawing/2014/main" xmlns="" id="{70A0319B-8EBB-4F65-9A96-1B1BB35625B1}"/>
              </a:ext>
            </a:extLst>
          </p:cNvPr>
          <p:cNvGrpSpPr/>
          <p:nvPr userDrawn="1"/>
        </p:nvGrpSpPr>
        <p:grpSpPr>
          <a:xfrm>
            <a:off x="10487412" y="1289274"/>
            <a:ext cx="979930" cy="1731859"/>
            <a:chOff x="7723680" y="1702457"/>
            <a:chExt cx="734948" cy="1731859"/>
          </a:xfrm>
        </p:grpSpPr>
        <p:sp>
          <p:nvSpPr>
            <p:cNvPr id="201" name="Legend1">
              <a:extLst>
                <a:ext uri="{FF2B5EF4-FFF2-40B4-BE49-F238E27FC236}">
                  <a16:creationId xmlns:a16="http://schemas.microsoft.com/office/drawing/2014/main" xmlns="" id="{49BB8121-D802-4602-ABD0-B61681B018F3}"/>
                </a:ext>
              </a:extLst>
            </p:cNvPr>
            <p:cNvSpPr txBox="1"/>
            <p:nvPr/>
          </p:nvSpPr>
          <p:spPr>
            <a:xfrm>
              <a:off x="8076312" y="1725205"/>
              <a:ext cx="382316" cy="184666"/>
            </a:xfrm>
            <a:prstGeom prst="rect">
              <a:avLst/>
            </a:prstGeom>
            <a:noFill/>
            <a:ln>
              <a:noFill/>
              <a:miter lim="800000"/>
            </a:ln>
          </p:spPr>
          <p:txBody>
            <a:bodyPr wrap="none" lIns="0" tIns="0" rIns="0" bIns="0" rtlCol="0" anchor="ctr" anchorCtr="0">
              <a:spAutoFit/>
            </a:bodyPr>
            <a:lstStyle/>
            <a:p>
              <a:pPr>
                <a:spcAft>
                  <a:spcPts val="600"/>
                </a:spcAft>
              </a:pPr>
              <a:r>
                <a:rPr lang="en-US" sz="1200"/>
                <a:t>Legend</a:t>
              </a:r>
              <a:endParaRPr lang="en-US" sz="1200" dirty="0"/>
            </a:p>
          </p:txBody>
        </p:sp>
        <p:sp>
          <p:nvSpPr>
            <p:cNvPr id="202" name="Legend2">
              <a:extLst>
                <a:ext uri="{FF2B5EF4-FFF2-40B4-BE49-F238E27FC236}">
                  <a16:creationId xmlns:a16="http://schemas.microsoft.com/office/drawing/2014/main" xmlns="" id="{5EBAE2BA-95BE-43BE-ADD2-84B42D0356EE}"/>
                </a:ext>
              </a:extLst>
            </p:cNvPr>
            <p:cNvSpPr txBox="1"/>
            <p:nvPr/>
          </p:nvSpPr>
          <p:spPr>
            <a:xfrm>
              <a:off x="8076312" y="2100664"/>
              <a:ext cx="382316" cy="184666"/>
            </a:xfrm>
            <a:prstGeom prst="rect">
              <a:avLst/>
            </a:prstGeom>
            <a:noFill/>
            <a:ln>
              <a:noFill/>
              <a:miter lim="800000"/>
            </a:ln>
          </p:spPr>
          <p:txBody>
            <a:bodyPr wrap="none" lIns="0" tIns="0" rIns="0" bIns="0" rtlCol="0" anchor="ctr" anchorCtr="0">
              <a:spAutoFit/>
            </a:bodyPr>
            <a:lstStyle/>
            <a:p>
              <a:pPr>
                <a:spcAft>
                  <a:spcPts val="600"/>
                </a:spcAft>
              </a:pPr>
              <a:r>
                <a:rPr lang="en-US" sz="1200" dirty="0"/>
                <a:t>Legend</a:t>
              </a:r>
            </a:p>
          </p:txBody>
        </p:sp>
        <p:sp>
          <p:nvSpPr>
            <p:cNvPr id="203" name="Legend3">
              <a:extLst>
                <a:ext uri="{FF2B5EF4-FFF2-40B4-BE49-F238E27FC236}">
                  <a16:creationId xmlns:a16="http://schemas.microsoft.com/office/drawing/2014/main" xmlns="" id="{F96B8EA8-EAE8-4395-BA9F-6F1303EA348F}"/>
                </a:ext>
              </a:extLst>
            </p:cNvPr>
            <p:cNvSpPr txBox="1"/>
            <p:nvPr/>
          </p:nvSpPr>
          <p:spPr>
            <a:xfrm>
              <a:off x="8076312" y="2476123"/>
              <a:ext cx="382316" cy="184666"/>
            </a:xfrm>
            <a:prstGeom prst="rect">
              <a:avLst/>
            </a:prstGeom>
            <a:noFill/>
            <a:ln>
              <a:noFill/>
              <a:miter lim="800000"/>
            </a:ln>
          </p:spPr>
          <p:txBody>
            <a:bodyPr wrap="none" lIns="0" tIns="0" rIns="0" bIns="0" rtlCol="0" anchor="ctr" anchorCtr="0">
              <a:spAutoFit/>
            </a:bodyPr>
            <a:lstStyle/>
            <a:p>
              <a:pPr>
                <a:spcAft>
                  <a:spcPts val="600"/>
                </a:spcAft>
              </a:pPr>
              <a:r>
                <a:rPr lang="en-US" sz="1200"/>
                <a:t>Legend</a:t>
              </a:r>
              <a:endParaRPr lang="en-US" sz="1200" dirty="0"/>
            </a:p>
          </p:txBody>
        </p:sp>
        <p:sp>
          <p:nvSpPr>
            <p:cNvPr id="204" name="Legend4">
              <a:extLst>
                <a:ext uri="{FF2B5EF4-FFF2-40B4-BE49-F238E27FC236}">
                  <a16:creationId xmlns:a16="http://schemas.microsoft.com/office/drawing/2014/main" xmlns="" id="{BE4110F2-0F5F-4468-93FA-59E84FEB9E4A}"/>
                </a:ext>
              </a:extLst>
            </p:cNvPr>
            <p:cNvSpPr txBox="1"/>
            <p:nvPr/>
          </p:nvSpPr>
          <p:spPr>
            <a:xfrm>
              <a:off x="8076312" y="2851582"/>
              <a:ext cx="382316" cy="184666"/>
            </a:xfrm>
            <a:prstGeom prst="rect">
              <a:avLst/>
            </a:prstGeom>
            <a:noFill/>
            <a:ln>
              <a:noFill/>
              <a:miter lim="800000"/>
            </a:ln>
          </p:spPr>
          <p:txBody>
            <a:bodyPr wrap="none" lIns="0" tIns="0" rIns="0" bIns="0" rtlCol="0" anchor="ctr" anchorCtr="0">
              <a:spAutoFit/>
            </a:bodyPr>
            <a:lstStyle/>
            <a:p>
              <a:pPr>
                <a:spcAft>
                  <a:spcPts val="600"/>
                </a:spcAft>
              </a:pPr>
              <a:r>
                <a:rPr lang="en-US" sz="1200"/>
                <a:t>Legend</a:t>
              </a:r>
              <a:endParaRPr lang="en-US" sz="1200" dirty="0"/>
            </a:p>
          </p:txBody>
        </p:sp>
        <p:sp>
          <p:nvSpPr>
            <p:cNvPr id="205" name="Legend5">
              <a:extLst>
                <a:ext uri="{FF2B5EF4-FFF2-40B4-BE49-F238E27FC236}">
                  <a16:creationId xmlns:a16="http://schemas.microsoft.com/office/drawing/2014/main" xmlns="" id="{E16B28D1-13B2-4F91-8123-CC4749412D3B}"/>
                </a:ext>
              </a:extLst>
            </p:cNvPr>
            <p:cNvSpPr txBox="1"/>
            <p:nvPr/>
          </p:nvSpPr>
          <p:spPr>
            <a:xfrm>
              <a:off x="8076312" y="3227043"/>
              <a:ext cx="382316" cy="184666"/>
            </a:xfrm>
            <a:prstGeom prst="rect">
              <a:avLst/>
            </a:prstGeom>
            <a:noFill/>
            <a:ln>
              <a:noFill/>
              <a:miter lim="800000"/>
            </a:ln>
          </p:spPr>
          <p:txBody>
            <a:bodyPr wrap="none" lIns="0" tIns="0" rIns="0" bIns="0" rtlCol="0" anchor="ctr" anchorCtr="0">
              <a:spAutoFit/>
            </a:bodyPr>
            <a:lstStyle/>
            <a:p>
              <a:pPr>
                <a:spcAft>
                  <a:spcPts val="600"/>
                </a:spcAft>
              </a:pPr>
              <a:r>
                <a:rPr lang="en-US" sz="1200"/>
                <a:t>Legend</a:t>
              </a:r>
              <a:endParaRPr lang="en-US" sz="1200" dirty="0"/>
            </a:p>
          </p:txBody>
        </p:sp>
        <p:grpSp>
          <p:nvGrpSpPr>
            <p:cNvPr id="206" name="MoonLegend1">
              <a:extLst>
                <a:ext uri="{FF2B5EF4-FFF2-40B4-BE49-F238E27FC236}">
                  <a16:creationId xmlns:a16="http://schemas.microsoft.com/office/drawing/2014/main" xmlns="" id="{A16FD1F9-C160-4C4C-BAF6-716DDB869224}"/>
                </a:ext>
              </a:extLst>
            </p:cNvPr>
            <p:cNvGrpSpPr>
              <a:grpSpLocks noChangeAspect="1"/>
            </p:cNvGrpSpPr>
            <p:nvPr>
              <p:custDataLst>
                <p:tags r:id="rId28"/>
              </p:custDataLst>
            </p:nvPr>
          </p:nvGrpSpPr>
          <p:grpSpPr>
            <a:xfrm>
              <a:off x="7723680" y="1702457"/>
              <a:ext cx="228600" cy="228600"/>
              <a:chOff x="762000" y="1270000"/>
              <a:chExt cx="254000" cy="254000"/>
            </a:xfrm>
          </p:grpSpPr>
          <p:sp>
            <p:nvSpPr>
              <p:cNvPr id="219" name="Oval 218">
                <a:extLst>
                  <a:ext uri="{FF2B5EF4-FFF2-40B4-BE49-F238E27FC236}">
                    <a16:creationId xmlns:a16="http://schemas.microsoft.com/office/drawing/2014/main" xmlns="" id="{5282EEB0-B664-439C-B943-F7BB43CCAC05}"/>
                  </a:ext>
                </a:extLst>
              </p:cNvPr>
              <p:cNvSpPr/>
              <p:nvPr>
                <p:custDataLst>
                  <p:tags r:id="rId41"/>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solidFill>
                    <a:schemeClr val="tx1"/>
                  </a:solidFill>
                </a:endParaRPr>
              </a:p>
            </p:txBody>
          </p:sp>
          <p:sp>
            <p:nvSpPr>
              <p:cNvPr id="220" name="Arc 219">
                <a:extLst>
                  <a:ext uri="{FF2B5EF4-FFF2-40B4-BE49-F238E27FC236}">
                    <a16:creationId xmlns:a16="http://schemas.microsoft.com/office/drawing/2014/main" xmlns="" id="{68D40D9B-9DF0-4077-8151-E93B0977AD04}"/>
                  </a:ext>
                </a:extLst>
              </p:cNvPr>
              <p:cNvSpPr/>
              <p:nvPr>
                <p:custDataLst>
                  <p:tags r:id="rId42"/>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a:p>
            </p:txBody>
          </p:sp>
        </p:grpSp>
        <p:grpSp>
          <p:nvGrpSpPr>
            <p:cNvPr id="207" name="MoonLegend2">
              <a:extLst>
                <a:ext uri="{FF2B5EF4-FFF2-40B4-BE49-F238E27FC236}">
                  <a16:creationId xmlns:a16="http://schemas.microsoft.com/office/drawing/2014/main" xmlns="" id="{F9F241E8-6251-451F-9BE9-2C8D83F44D6B}"/>
                </a:ext>
              </a:extLst>
            </p:cNvPr>
            <p:cNvGrpSpPr>
              <a:grpSpLocks noChangeAspect="1"/>
            </p:cNvGrpSpPr>
            <p:nvPr>
              <p:custDataLst>
                <p:tags r:id="rId29"/>
              </p:custDataLst>
            </p:nvPr>
          </p:nvGrpSpPr>
          <p:grpSpPr>
            <a:xfrm>
              <a:off x="7723680" y="2078270"/>
              <a:ext cx="228600" cy="228600"/>
              <a:chOff x="762000" y="1270000"/>
              <a:chExt cx="254000" cy="254000"/>
            </a:xfrm>
          </p:grpSpPr>
          <p:sp>
            <p:nvSpPr>
              <p:cNvPr id="217" name="Oval 216">
                <a:extLst>
                  <a:ext uri="{FF2B5EF4-FFF2-40B4-BE49-F238E27FC236}">
                    <a16:creationId xmlns:a16="http://schemas.microsoft.com/office/drawing/2014/main" xmlns="" id="{578B0A0D-F30C-40C1-A9C4-EB63E6138F46}"/>
                  </a:ext>
                </a:extLst>
              </p:cNvPr>
              <p:cNvSpPr/>
              <p:nvPr>
                <p:custDataLst>
                  <p:tags r:id="rId39"/>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solidFill>
                    <a:schemeClr val="tx1"/>
                  </a:solidFill>
                </a:endParaRPr>
              </a:p>
            </p:txBody>
          </p:sp>
          <p:sp>
            <p:nvSpPr>
              <p:cNvPr id="218" name="Arc 217">
                <a:extLst>
                  <a:ext uri="{FF2B5EF4-FFF2-40B4-BE49-F238E27FC236}">
                    <a16:creationId xmlns:a16="http://schemas.microsoft.com/office/drawing/2014/main" xmlns="" id="{87395151-2586-43D8-B836-6324CB407891}"/>
                  </a:ext>
                </a:extLst>
              </p:cNvPr>
              <p:cNvSpPr/>
              <p:nvPr>
                <p:custDataLst>
                  <p:tags r:id="rId40"/>
                </p:custDataLst>
              </p:nvPr>
            </p:nvSpPr>
            <p:spPr>
              <a:xfrm>
                <a:off x="762000" y="1270000"/>
                <a:ext cx="254000" cy="254000"/>
              </a:xfrm>
              <a:prstGeom prst="arc">
                <a:avLst>
                  <a:gd name="adj1" fmla="val 16200000"/>
                  <a:gd name="adj2" fmla="val 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a:p>
            </p:txBody>
          </p:sp>
        </p:grpSp>
        <p:grpSp>
          <p:nvGrpSpPr>
            <p:cNvPr id="208" name="MoonLegend3">
              <a:extLst>
                <a:ext uri="{FF2B5EF4-FFF2-40B4-BE49-F238E27FC236}">
                  <a16:creationId xmlns:a16="http://schemas.microsoft.com/office/drawing/2014/main" xmlns="" id="{B66D3648-DE5A-4E5C-8578-141D178A4ADB}"/>
                </a:ext>
              </a:extLst>
            </p:cNvPr>
            <p:cNvGrpSpPr>
              <a:grpSpLocks noChangeAspect="1"/>
            </p:cNvGrpSpPr>
            <p:nvPr>
              <p:custDataLst>
                <p:tags r:id="rId30"/>
              </p:custDataLst>
            </p:nvPr>
          </p:nvGrpSpPr>
          <p:grpSpPr>
            <a:xfrm>
              <a:off x="7723680" y="2454085"/>
              <a:ext cx="228600" cy="228600"/>
              <a:chOff x="762000" y="1270000"/>
              <a:chExt cx="254000" cy="254000"/>
            </a:xfrm>
          </p:grpSpPr>
          <p:sp>
            <p:nvSpPr>
              <p:cNvPr id="215" name="Oval 214">
                <a:extLst>
                  <a:ext uri="{FF2B5EF4-FFF2-40B4-BE49-F238E27FC236}">
                    <a16:creationId xmlns:a16="http://schemas.microsoft.com/office/drawing/2014/main" xmlns="" id="{0D2DC89B-E4DB-4EBC-B12A-607EB3C23DED}"/>
                  </a:ext>
                </a:extLst>
              </p:cNvPr>
              <p:cNvSpPr/>
              <p:nvPr>
                <p:custDataLst>
                  <p:tags r:id="rId37"/>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solidFill>
                    <a:schemeClr val="tx1"/>
                  </a:solidFill>
                </a:endParaRPr>
              </a:p>
            </p:txBody>
          </p:sp>
          <p:sp>
            <p:nvSpPr>
              <p:cNvPr id="216" name="Arc 215">
                <a:extLst>
                  <a:ext uri="{FF2B5EF4-FFF2-40B4-BE49-F238E27FC236}">
                    <a16:creationId xmlns:a16="http://schemas.microsoft.com/office/drawing/2014/main" xmlns="" id="{50301F1B-4914-4337-B892-733925FD1C5A}"/>
                  </a:ext>
                </a:extLst>
              </p:cNvPr>
              <p:cNvSpPr/>
              <p:nvPr>
                <p:custDataLst>
                  <p:tags r:id="rId38"/>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a:p>
            </p:txBody>
          </p:sp>
        </p:grpSp>
        <p:grpSp>
          <p:nvGrpSpPr>
            <p:cNvPr id="209" name="MoonLegend4">
              <a:extLst>
                <a:ext uri="{FF2B5EF4-FFF2-40B4-BE49-F238E27FC236}">
                  <a16:creationId xmlns:a16="http://schemas.microsoft.com/office/drawing/2014/main" xmlns="" id="{69C2ABAA-7291-4A19-A40B-3990AB445B9A}"/>
                </a:ext>
              </a:extLst>
            </p:cNvPr>
            <p:cNvGrpSpPr>
              <a:grpSpLocks noChangeAspect="1"/>
            </p:cNvGrpSpPr>
            <p:nvPr>
              <p:custDataLst>
                <p:tags r:id="rId31"/>
              </p:custDataLst>
            </p:nvPr>
          </p:nvGrpSpPr>
          <p:grpSpPr>
            <a:xfrm>
              <a:off x="7723680" y="2829900"/>
              <a:ext cx="228600" cy="228600"/>
              <a:chOff x="762000" y="1270000"/>
              <a:chExt cx="254000" cy="254000"/>
            </a:xfrm>
          </p:grpSpPr>
          <p:sp>
            <p:nvSpPr>
              <p:cNvPr id="213" name="Oval 212">
                <a:extLst>
                  <a:ext uri="{FF2B5EF4-FFF2-40B4-BE49-F238E27FC236}">
                    <a16:creationId xmlns:a16="http://schemas.microsoft.com/office/drawing/2014/main" xmlns="" id="{B9D4D141-7E0B-42D0-994A-D8212F69EE2F}"/>
                  </a:ext>
                </a:extLst>
              </p:cNvPr>
              <p:cNvSpPr/>
              <p:nvPr>
                <p:custDataLst>
                  <p:tags r:id="rId35"/>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solidFill>
                    <a:schemeClr val="tx1"/>
                  </a:solidFill>
                </a:endParaRPr>
              </a:p>
            </p:txBody>
          </p:sp>
          <p:sp>
            <p:nvSpPr>
              <p:cNvPr id="214" name="Arc 213">
                <a:extLst>
                  <a:ext uri="{FF2B5EF4-FFF2-40B4-BE49-F238E27FC236}">
                    <a16:creationId xmlns:a16="http://schemas.microsoft.com/office/drawing/2014/main" xmlns="" id="{397EC893-9249-44CD-982F-F7F0B99DFCA8}"/>
                  </a:ext>
                </a:extLst>
              </p:cNvPr>
              <p:cNvSpPr/>
              <p:nvPr>
                <p:custDataLst>
                  <p:tags r:id="rId36"/>
                </p:custDataLst>
              </p:nvPr>
            </p:nvSpPr>
            <p:spPr>
              <a:xfrm>
                <a:off x="762000" y="1270000"/>
                <a:ext cx="254000" cy="254000"/>
              </a:xfrm>
              <a:prstGeom prst="arc">
                <a:avLst>
                  <a:gd name="adj1" fmla="val 16200000"/>
                  <a:gd name="adj2" fmla="val 108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a:p>
            </p:txBody>
          </p:sp>
        </p:grpSp>
        <p:grpSp>
          <p:nvGrpSpPr>
            <p:cNvPr id="210" name="MoonLegend5">
              <a:extLst>
                <a:ext uri="{FF2B5EF4-FFF2-40B4-BE49-F238E27FC236}">
                  <a16:creationId xmlns:a16="http://schemas.microsoft.com/office/drawing/2014/main" xmlns="" id="{CDCE6D47-F48F-4497-BD5A-E92F724CEE3D}"/>
                </a:ext>
              </a:extLst>
            </p:cNvPr>
            <p:cNvGrpSpPr>
              <a:grpSpLocks noChangeAspect="1"/>
            </p:cNvGrpSpPr>
            <p:nvPr>
              <p:custDataLst>
                <p:tags r:id="rId32"/>
              </p:custDataLst>
            </p:nvPr>
          </p:nvGrpSpPr>
          <p:grpSpPr>
            <a:xfrm>
              <a:off x="7723680" y="3205716"/>
              <a:ext cx="228600" cy="228600"/>
              <a:chOff x="762000" y="1270000"/>
              <a:chExt cx="254000" cy="254000"/>
            </a:xfrm>
          </p:grpSpPr>
          <p:sp>
            <p:nvSpPr>
              <p:cNvPr id="211" name="Oval 210">
                <a:extLst>
                  <a:ext uri="{FF2B5EF4-FFF2-40B4-BE49-F238E27FC236}">
                    <a16:creationId xmlns:a16="http://schemas.microsoft.com/office/drawing/2014/main" xmlns="" id="{E8E291C3-4BCA-406E-8B9A-6A354B83EF50}"/>
                  </a:ext>
                </a:extLst>
              </p:cNvPr>
              <p:cNvSpPr/>
              <p:nvPr>
                <p:custDataLst>
                  <p:tags r:id="rId33"/>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solidFill>
                    <a:schemeClr val="tx1"/>
                  </a:solidFill>
                </a:endParaRPr>
              </a:p>
            </p:txBody>
          </p:sp>
          <p:sp>
            <p:nvSpPr>
              <p:cNvPr id="212" name="Arc 211">
                <a:extLst>
                  <a:ext uri="{FF2B5EF4-FFF2-40B4-BE49-F238E27FC236}">
                    <a16:creationId xmlns:a16="http://schemas.microsoft.com/office/drawing/2014/main" xmlns="" id="{4C9C4DC9-D1E5-45F3-943E-09B75E72EE8C}"/>
                  </a:ext>
                </a:extLst>
              </p:cNvPr>
              <p:cNvSpPr/>
              <p:nvPr>
                <p:custDataLst>
                  <p:tags r:id="rId34"/>
                </p:custDataLst>
              </p:nvPr>
            </p:nvSpPr>
            <p:spPr>
              <a:xfrm>
                <a:off x="762000" y="1270000"/>
                <a:ext cx="254000" cy="254000"/>
              </a:xfrm>
              <a:prstGeom prst="arc">
                <a:avLst>
                  <a:gd name="adj1" fmla="val 16200000"/>
                  <a:gd name="adj2" fmla="val 162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a:p>
            </p:txBody>
          </p:sp>
        </p:grpSp>
      </p:grpSp>
      <p:sp>
        <p:nvSpPr>
          <p:cNvPr id="141" name="Documenttype">
            <a:extLst>
              <a:ext uri="{FF2B5EF4-FFF2-40B4-BE49-F238E27FC236}">
                <a16:creationId xmlns:a16="http://schemas.microsoft.com/office/drawing/2014/main" xmlns="" id="{29A17418-B99F-4330-B927-CCF962E4661F}"/>
              </a:ext>
            </a:extLst>
          </p:cNvPr>
          <p:cNvSpPr txBox="1">
            <a:spLocks/>
          </p:cNvSpPr>
          <p:nvPr userDrawn="1">
            <p:custDataLst>
              <p:tags r:id="rId27"/>
            </p:custDataLst>
          </p:nvPr>
        </p:nvSpPr>
        <p:spPr>
          <a:xfrm>
            <a:off x="549486" y="6419763"/>
            <a:ext cx="3828828"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Tree>
    <p:extLst>
      <p:ext uri="{BB962C8B-B14F-4D97-AF65-F5344CB8AC3E}">
        <p14:creationId xmlns:p14="http://schemas.microsoft.com/office/powerpoint/2010/main" val="1832603056"/>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 id="2147483690" r:id="rId17"/>
    <p:sldLayoutId id="2147483691" r:id="rId18"/>
  </p:sldLayoutIdLst>
  <p:txStyles>
    <p:titleStyle>
      <a:lvl1pPr algn="l" defTabSz="685783" rtl="0" eaLnBrk="1" latinLnBrk="0" hangingPunct="1">
        <a:lnSpc>
          <a:spcPct val="100000"/>
        </a:lnSpc>
        <a:spcBef>
          <a:spcPct val="0"/>
        </a:spcBef>
        <a:buNone/>
        <a:defRPr lang="en-US" sz="2200" b="1" kern="1200" spc="0" baseline="0" dirty="0">
          <a:ln w="6350" cap="flat">
            <a:noFill/>
            <a:miter lim="800000"/>
          </a:ln>
          <a:solidFill>
            <a:schemeClr val="tx1"/>
          </a:solidFill>
          <a:latin typeface="+mj-lt"/>
          <a:ea typeface="+mj-ea"/>
          <a:cs typeface="+mj-cs"/>
        </a:defRPr>
      </a:lvl1pPr>
    </p:titleStyle>
    <p:bodyStyle>
      <a:lvl1pPr marL="0" indent="0" algn="l" defTabSz="685783" rtl="0" eaLnBrk="1" latinLnBrk="0" hangingPunct="1">
        <a:lnSpc>
          <a:spcPct val="100000"/>
        </a:lnSpc>
        <a:spcBef>
          <a:spcPts val="300"/>
        </a:spcBef>
        <a:spcAft>
          <a:spcPts val="300"/>
        </a:spcAft>
        <a:buFont typeface="Segoe UI" panose="020B0502040204020203" pitchFamily="34" charset="0"/>
        <a:buChar char="​"/>
        <a:defRPr lang="en-US" sz="1400" kern="1200" dirty="0">
          <a:solidFill>
            <a:schemeClr val="tx1"/>
          </a:solidFill>
          <a:latin typeface="+mn-lt"/>
          <a:ea typeface="+mn-ea"/>
          <a:cs typeface="Arial" panose="020B0604020202020204" pitchFamily="34" charset="0"/>
        </a:defRPr>
      </a:lvl1pPr>
      <a:lvl2pPr marL="228600" indent="-225425" algn="l" defTabSz="685783" rtl="0" eaLnBrk="1" latinLnBrk="0" hangingPunct="1">
        <a:lnSpc>
          <a:spcPct val="100000"/>
        </a:lnSpc>
        <a:spcBef>
          <a:spcPts val="0"/>
        </a:spcBef>
        <a:spcAft>
          <a:spcPts val="300"/>
        </a:spcAft>
        <a:buClr>
          <a:srgbClr val="000000"/>
        </a:buClr>
        <a:buSzPct val="110000"/>
        <a:buFont typeface="Wingdings" panose="05000000000000000000" pitchFamily="2" charset="2"/>
        <a:buChar char=""/>
        <a:defRPr lang="en-US" sz="1400" kern="1200" dirty="0">
          <a:solidFill>
            <a:schemeClr val="tx1"/>
          </a:solidFill>
          <a:latin typeface="+mn-lt"/>
          <a:ea typeface="+mn-ea"/>
          <a:cs typeface="Arial" panose="020B0604020202020204" pitchFamily="34" charset="0"/>
        </a:defRPr>
      </a:lvl2pPr>
      <a:lvl3pPr marL="442913" indent="-214313" algn="l" defTabSz="685783" rtl="0" eaLnBrk="1" latinLnBrk="0" hangingPunct="1">
        <a:lnSpc>
          <a:spcPct val="100000"/>
        </a:lnSpc>
        <a:spcBef>
          <a:spcPts val="0"/>
        </a:spcBef>
        <a:spcAft>
          <a:spcPts val="300"/>
        </a:spcAft>
        <a:buClr>
          <a:srgbClr val="000000"/>
        </a:buClr>
        <a:buSzPct val="11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3pPr>
      <a:lvl4pPr marL="598488" indent="-152400" algn="l" defTabSz="685783" rtl="0" eaLnBrk="1" latinLnBrk="0" hangingPunct="1">
        <a:lnSpc>
          <a:spcPct val="100000"/>
        </a:lnSpc>
        <a:spcBef>
          <a:spcPts val="0"/>
        </a:spcBef>
        <a:spcAft>
          <a:spcPts val="225"/>
        </a:spcAft>
        <a:buClr>
          <a:srgbClr val="000000"/>
        </a:buClr>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4pPr>
      <a:lvl5pPr marL="817563" indent="-147638" algn="l" defTabSz="685783" rtl="0" eaLnBrk="1" latinLnBrk="0" hangingPunct="1">
        <a:lnSpc>
          <a:spcPct val="100000"/>
        </a:lnSpc>
        <a:spcBef>
          <a:spcPts val="0"/>
        </a:spcBef>
        <a:spcAft>
          <a:spcPts val="225"/>
        </a:spcAft>
        <a:buClr>
          <a:srgbClr val="000000"/>
        </a:buClr>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5pPr>
      <a:lvl6pPr marL="859536" indent="-128585" algn="l" defTabSz="685783" rtl="0" eaLnBrk="1" latinLnBrk="0" hangingPunct="1">
        <a:lnSpc>
          <a:spcPct val="100000"/>
        </a:lnSpc>
        <a:spcBef>
          <a:spcPts val="0"/>
        </a:spcBef>
        <a:spcAft>
          <a:spcPts val="225"/>
        </a:spcAft>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6pPr>
      <a:lvl7pPr marL="859536" indent="-128585" algn="l" defTabSz="685783" rtl="0" eaLnBrk="1" latinLnBrk="0" hangingPunct="1">
        <a:lnSpc>
          <a:spcPct val="100000"/>
        </a:lnSpc>
        <a:spcBef>
          <a:spcPts val="0"/>
        </a:spcBef>
        <a:spcAft>
          <a:spcPts val="225"/>
        </a:spcAft>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7pPr>
      <a:lvl8pPr marL="859536" indent="-128585" algn="l" defTabSz="685783" rtl="0" eaLnBrk="1" latinLnBrk="0" hangingPunct="1">
        <a:lnSpc>
          <a:spcPct val="100000"/>
        </a:lnSpc>
        <a:spcBef>
          <a:spcPts val="0"/>
        </a:spcBef>
        <a:spcAft>
          <a:spcPts val="225"/>
        </a:spcAft>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8pPr>
      <a:lvl9pPr marL="859536" indent="-128585" algn="l" defTabSz="685783" rtl="0" eaLnBrk="1" latinLnBrk="0" hangingPunct="1">
        <a:lnSpc>
          <a:spcPct val="100000"/>
        </a:lnSpc>
        <a:spcBef>
          <a:spcPts val="0"/>
        </a:spcBef>
        <a:spcAft>
          <a:spcPts val="225"/>
        </a:spcAft>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xmlns="">
        <p15:guide id="1" orient="horz" pos="1368">
          <p15:clr>
            <a:srgbClr val="5ACBF0"/>
          </p15:clr>
        </p15:guide>
        <p15:guide id="3" orient="horz" pos="3912">
          <p15:clr>
            <a:srgbClr val="5ACBF0"/>
          </p15:clr>
        </p15:guide>
        <p15:guide id="4" orient="horz" pos="1075">
          <p15:clr>
            <a:srgbClr val="F26B43"/>
          </p15:clr>
        </p15:guide>
        <p15:guide id="5" pos="5497">
          <p15:clr>
            <a:srgbClr val="F26B43"/>
          </p15:clr>
        </p15:guide>
        <p15:guide id="6" pos="259">
          <p15:clr>
            <a:srgbClr val="F26B43"/>
          </p15:clr>
        </p15:guide>
        <p15:guide id="8" orient="horz" pos="4063">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5BB607E6-0B1F-BB4A-9794-46A0CA431F4F}"/>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Rectangle 6">
            <a:extLst>
              <a:ext uri="{FF2B5EF4-FFF2-40B4-BE49-F238E27FC236}">
                <a16:creationId xmlns:a16="http://schemas.microsoft.com/office/drawing/2014/main" xmlns="" id="{101E840A-BCBE-4B40-B158-B16879D32C9F}"/>
              </a:ext>
            </a:extLst>
          </p:cNvPr>
          <p:cNvSpPr/>
          <p:nvPr userDrawn="1"/>
        </p:nvSpPr>
        <p:spPr>
          <a:xfrm>
            <a:off x="0" y="0"/>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C35157-6F8A-478F-B460-90E403728E59}" type="datetimeFigureOut">
              <a:rPr lang="en-US" smtClean="0"/>
              <a:t>1/26/2022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41DF06-DED9-444E-BFF7-793F95CA5430}" type="slidenum">
              <a:rPr lang="en-US" smtClean="0"/>
              <a:t>‹#›</a:t>
            </a:fld>
            <a:endParaRPr lang="en-US"/>
          </a:p>
        </p:txBody>
      </p:sp>
      <p:sp>
        <p:nvSpPr>
          <p:cNvPr id="9" name="Title Placeholder 1"/>
          <p:cNvSpPr>
            <a:spLocks noGrp="1"/>
          </p:cNvSpPr>
          <p:nvPr>
            <p:ph type="title"/>
          </p:nvPr>
        </p:nvSpPr>
        <p:spPr>
          <a:xfrm>
            <a:off x="838200" y="-187380"/>
            <a:ext cx="10515600" cy="1325563"/>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41673352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Lst>
  <p:txStyles>
    <p:titleStyle>
      <a:lvl1pPr algn="ctr" defTabSz="914400" rtl="0" eaLnBrk="1" latinLnBrk="0" hangingPunct="1">
        <a:lnSpc>
          <a:spcPct val="90000"/>
        </a:lnSpc>
        <a:spcBef>
          <a:spcPct val="0"/>
        </a:spcBef>
        <a:buNone/>
        <a:defRPr sz="3200" b="1" kern="1200">
          <a:solidFill>
            <a:schemeClr val="bg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3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37.xml"/></Relationships>
</file>

<file path=ppt/slides/_rels/slide12.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2.xml"/><Relationship Id="rId1" Type="http://schemas.openxmlformats.org/officeDocument/2006/relationships/slideLayout" Target="../slideLayouts/slideLayout37.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37.xml"/></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37.xml"/><Relationship Id="rId4" Type="http://schemas.openxmlformats.org/officeDocument/2006/relationships/chart" Target="../charts/chart1.xml"/></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37.xml"/><Relationship Id="rId4" Type="http://schemas.openxmlformats.org/officeDocument/2006/relationships/chart" Target="../charts/chart2.xml"/></Relationships>
</file>

<file path=ppt/slides/_rels/slide1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6.xml"/><Relationship Id="rId1" Type="http://schemas.openxmlformats.org/officeDocument/2006/relationships/slideLayout" Target="../slideLayouts/slideLayout37.xml"/><Relationship Id="rId5" Type="http://schemas.openxmlformats.org/officeDocument/2006/relationships/chart" Target="../charts/chart4.xml"/><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3" Type="http://schemas.openxmlformats.org/officeDocument/2006/relationships/hyperlink" Target="https://www.fda.gov/media/144414/download" TargetMode="External"/><Relationship Id="rId2" Type="http://schemas.openxmlformats.org/officeDocument/2006/relationships/notesSlide" Target="../notesSlides/notesSlide17.xml"/><Relationship Id="rId1" Type="http://schemas.openxmlformats.org/officeDocument/2006/relationships/slideLayout" Target="../slideLayouts/slideLayout37.xml"/><Relationship Id="rId5" Type="http://schemas.openxmlformats.org/officeDocument/2006/relationships/hyperlink" Target="https://www.fda.gov/media/146305/download" TargetMode="External"/><Relationship Id="rId4" Type="http://schemas.openxmlformats.org/officeDocument/2006/relationships/hyperlink" Target="https://www.fda.gov/media/144638/download"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3" Type="http://schemas.openxmlformats.org/officeDocument/2006/relationships/hyperlink" Target="https://www.mass.gov/covid-19-vaccine-in-massachusetts" TargetMode="External"/><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0.xml"/><Relationship Id="rId1" Type="http://schemas.openxmlformats.org/officeDocument/2006/relationships/slideLayout" Target="../slideLayouts/slideLayout3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7.xml"/></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0.xml"/></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4.xml"/><Relationship Id="rId1" Type="http://schemas.openxmlformats.org/officeDocument/2006/relationships/slideLayout" Target="../slideLayouts/slideLayout40.xml"/></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5.xml"/><Relationship Id="rId1" Type="http://schemas.openxmlformats.org/officeDocument/2006/relationships/slideLayout" Target="../slideLayouts/slideLayout40.xml"/></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6.xml"/><Relationship Id="rId1" Type="http://schemas.openxmlformats.org/officeDocument/2006/relationships/slideLayout" Target="../slideLayouts/slideLayout3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7.xml"/></Relationships>
</file>

<file path=ppt/slides/_rels/slide2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8.xml"/><Relationship Id="rId1" Type="http://schemas.openxmlformats.org/officeDocument/2006/relationships/slideLayout" Target="../slideLayouts/slideLayout3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30.xml"/><Relationship Id="rId1" Type="http://schemas.openxmlformats.org/officeDocument/2006/relationships/slideLayout" Target="../slideLayouts/slideLayout37.xml"/></Relationships>
</file>

<file path=ppt/slides/_rels/slide3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1.xml"/><Relationship Id="rId1" Type="http://schemas.openxmlformats.org/officeDocument/2006/relationships/slideLayout" Target="../slideLayouts/slideLayout3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7.xml"/></Relationships>
</file>

<file path=ppt/slides/_rels/slide33.xml.rels><?xml version="1.0" encoding="UTF-8" standalone="yes"?>
<Relationships xmlns="http://schemas.openxmlformats.org/package/2006/relationships"><Relationship Id="rId3" Type="http://schemas.openxmlformats.org/officeDocument/2006/relationships/hyperlink" Target="https://www.mass.gov/info-details/covid-19-vaccination-program#latest-vaccine-update-in-ma-" TargetMode="External"/><Relationship Id="rId7" Type="http://schemas.openxmlformats.org/officeDocument/2006/relationships/hyperlink" Target="mailto:COVID-19-Vaccine-Plan-MA@mass.gov" TargetMode="External"/><Relationship Id="rId2" Type="http://schemas.openxmlformats.org/officeDocument/2006/relationships/notesSlide" Target="../notesSlides/notesSlide33.xml"/><Relationship Id="rId1" Type="http://schemas.openxmlformats.org/officeDocument/2006/relationships/slideLayout" Target="../slideLayouts/slideLayout3.xml"/><Relationship Id="rId6" Type="http://schemas.openxmlformats.org/officeDocument/2006/relationships/hyperlink" Target="https://www.cdc.gov/coronavirus/2019-ncov/vaccines/index.html" TargetMode="External"/><Relationship Id="rId5" Type="http://schemas.openxmlformats.org/officeDocument/2006/relationships/hyperlink" Target="https://www.mass.gov/info-details/covid-19-vaccine-equity-initiative" TargetMode="External"/><Relationship Id="rId4" Type="http://schemas.openxmlformats.org/officeDocument/2006/relationships/hyperlink" Target="https://www.mass.gov/info-details/covid-19-vaccine-frequently-asked-questions" TargetMode="Externa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hyperlink" Target="https://www.mass.gov/info-details/covid-19-vaccine-frequently-asked-questions" TargetMode="External"/><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hyperlink" Target="https://www.mass.gov/info-details/trust-the-facts-get-the-vax-campaign-materials" TargetMode="External"/><Relationship Id="rId2" Type="http://schemas.openxmlformats.org/officeDocument/2006/relationships/hyperlink" Target="https://www.mass.gov/info-details/stop-covid-19-vaccine-graphics" TargetMode="External"/><Relationship Id="rId1" Type="http://schemas.openxmlformats.org/officeDocument/2006/relationships/slideLayout" Target="../slideLayouts/slideLayout3.xml"/><Relationship Id="rId5" Type="http://schemas.openxmlformats.org/officeDocument/2006/relationships/hyperlink" Target="https://www.mass.gov/info-details/covid-19-printable-fact-sheets" TargetMode="External"/><Relationship Id="rId4" Type="http://schemas.openxmlformats.org/officeDocument/2006/relationships/hyperlink" Target="https://www.cdc.gov/coronavirus/2019-ncov/vaccines/toolkits/community-organization.html"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racialequitytools.org/resources/fundamentals/core-concepts/structural-racism" TargetMode="External"/><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3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hyperlink" Target="https://www.cdc.gov/vaccines/acip/index.html" TargetMode="External"/><Relationship Id="rId7"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3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xmlns="" id="{EC1C4EF3-3A8A-F442-8EF2-6A57E937ACE1}"/>
              </a:ext>
            </a:extLst>
          </p:cNvPr>
          <p:cNvSpPr txBox="1">
            <a:spLocks/>
          </p:cNvSpPr>
          <p:nvPr/>
        </p:nvSpPr>
        <p:spPr>
          <a:xfrm>
            <a:off x="2118534" y="2057400"/>
            <a:ext cx="8153399" cy="1524006"/>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5000" b="1" i="0" kern="1200" cap="all" baseline="0">
                <a:solidFill>
                  <a:srgbClr val="1C2632"/>
                </a:solidFill>
                <a:latin typeface="Arial" charset="0"/>
                <a:ea typeface="Arial" charset="0"/>
                <a:cs typeface="Arial" charset="0"/>
              </a:defRPr>
            </a:lvl1pPr>
          </a:lstStyle>
          <a:p>
            <a:pPr lvl="0" algn="ctr" fontAlgn="auto">
              <a:spcAft>
                <a:spcPts val="0"/>
              </a:spcAft>
              <a:defRPr/>
            </a:pPr>
            <a:r>
              <a:rPr lang="pt-BR" sz="4000" dirty="0">
                <a:solidFill>
                  <a:schemeClr val="bg1"/>
                </a:solidFill>
                <a:latin typeface="+mn-lt"/>
              </a:rPr>
              <a:t>Guia para sediar um fórum comunitário sobre as vacinas contra COVID-19</a:t>
            </a:r>
          </a:p>
        </p:txBody>
      </p:sp>
      <p:sp>
        <p:nvSpPr>
          <p:cNvPr id="5" name="Subtitle 3"/>
          <p:cNvSpPr txBox="1">
            <a:spLocks/>
          </p:cNvSpPr>
          <p:nvPr/>
        </p:nvSpPr>
        <p:spPr>
          <a:xfrm>
            <a:off x="983495" y="3794051"/>
            <a:ext cx="10235609" cy="1295400"/>
          </a:xfrm>
          <a:prstGeom prst="rect">
            <a:avLst/>
          </a:prstGeom>
        </p:spPr>
        <p:txBody>
          <a:bodyPr/>
          <a:lstStyle>
            <a:lvl1pPr marL="228600" indent="-228600" algn="l" rtl="0" eaLnBrk="0" fontAlgn="base" hangingPunct="0">
              <a:lnSpc>
                <a:spcPct val="110000"/>
              </a:lnSpc>
              <a:spcBef>
                <a:spcPts val="1000"/>
              </a:spcBef>
              <a:spcAft>
                <a:spcPct val="0"/>
              </a:spcAft>
              <a:buClr>
                <a:srgbClr val="CB1F54"/>
              </a:buClr>
              <a:buFont typeface="Arial" charset="0"/>
              <a:buChar char="•"/>
              <a:defRPr sz="2000" kern="1200">
                <a:solidFill>
                  <a:schemeClr val="tx1"/>
                </a:solidFill>
                <a:latin typeface="+mn-lt"/>
                <a:ea typeface="+mn-ea"/>
                <a:cs typeface="+mn-cs"/>
              </a:defRPr>
            </a:lvl1pPr>
            <a:lvl2pPr marL="685800" indent="-228600" algn="l" rtl="0" eaLnBrk="0" fontAlgn="base" hangingPunct="0">
              <a:lnSpc>
                <a:spcPct val="110000"/>
              </a:lnSpc>
              <a:spcBef>
                <a:spcPts val="500"/>
              </a:spcBef>
              <a:spcAft>
                <a:spcPct val="0"/>
              </a:spcAft>
              <a:buClr>
                <a:srgbClr val="CB1F54"/>
              </a:buClr>
              <a:buFont typeface="Arial" charset="0"/>
              <a:buChar char="•"/>
              <a:defRPr kern="1200">
                <a:solidFill>
                  <a:schemeClr val="tx1"/>
                </a:solidFill>
                <a:latin typeface="+mn-lt"/>
                <a:ea typeface="+mn-ea"/>
                <a:cs typeface="+mn-cs"/>
              </a:defRPr>
            </a:lvl2pPr>
            <a:lvl3pPr marL="1143000" indent="-228600" algn="l" rtl="0" eaLnBrk="0" fontAlgn="base" hangingPunct="0">
              <a:lnSpc>
                <a:spcPct val="110000"/>
              </a:lnSpc>
              <a:spcBef>
                <a:spcPts val="500"/>
              </a:spcBef>
              <a:spcAft>
                <a:spcPct val="0"/>
              </a:spcAft>
              <a:buClr>
                <a:srgbClr val="CB1F54"/>
              </a:buClr>
              <a:buFont typeface="Arial" charset="0"/>
              <a:buChar char="•"/>
              <a:defRPr sz="1400" kern="1200">
                <a:solidFill>
                  <a:schemeClr val="tx1"/>
                </a:solidFill>
                <a:latin typeface="+mn-lt"/>
                <a:ea typeface="+mn-ea"/>
                <a:cs typeface="+mn-cs"/>
              </a:defRPr>
            </a:lvl3pPr>
            <a:lvl4pPr marL="1600200" indent="-228600" algn="l" rtl="0" eaLnBrk="0" fontAlgn="base" hangingPunct="0">
              <a:lnSpc>
                <a:spcPct val="110000"/>
              </a:lnSpc>
              <a:spcBef>
                <a:spcPts val="500"/>
              </a:spcBef>
              <a:spcAft>
                <a:spcPct val="0"/>
              </a:spcAft>
              <a:buClr>
                <a:srgbClr val="CB1F54"/>
              </a:buClr>
              <a:buFont typeface="Arial" charset="0"/>
              <a:buChar char="•"/>
              <a:defRPr sz="14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Clr>
                <a:srgbClr val="CB1F54"/>
              </a:buClr>
              <a:buFont typeface="Arial" charset="0"/>
              <a:buChar char="•"/>
              <a:defRPr kern="1200">
                <a:solidFill>
                  <a:srgbClr val="1C2632"/>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pt-BR" sz="3200" dirty="0">
                <a:solidFill>
                  <a:schemeClr val="bg1"/>
                </a:solidFill>
              </a:rPr>
              <a:t>Atualizado em </a:t>
            </a:r>
            <a:r>
              <a:rPr lang="pt-BR" sz="3200" dirty="0" smtClean="0">
                <a:solidFill>
                  <a:schemeClr val="bg1"/>
                </a:solidFill>
              </a:rPr>
              <a:t>25 </a:t>
            </a:r>
            <a:r>
              <a:rPr lang="pt-BR" sz="3200" dirty="0" smtClean="0">
                <a:solidFill>
                  <a:schemeClr val="bg1"/>
                </a:solidFill>
              </a:rPr>
              <a:t>de janeiro de 2022</a:t>
            </a:r>
            <a:endParaRPr lang="pt-BR" sz="3200" dirty="0">
              <a:solidFill>
                <a:schemeClr val="bg1"/>
              </a:solidFill>
            </a:endParaRPr>
          </a:p>
        </p:txBody>
      </p:sp>
    </p:spTree>
    <p:extLst>
      <p:ext uri="{BB962C8B-B14F-4D97-AF65-F5344CB8AC3E}">
        <p14:creationId xmlns:p14="http://schemas.microsoft.com/office/powerpoint/2010/main" val="16602280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EF0DC069-7A18-449E-9B5B-42D496ED299A}"/>
              </a:ext>
            </a:extLst>
          </p:cNvPr>
          <p:cNvSpPr txBox="1"/>
          <p:nvPr/>
        </p:nvSpPr>
        <p:spPr>
          <a:xfrm>
            <a:off x="311147" y="246221"/>
            <a:ext cx="11314323" cy="492443"/>
          </a:xfrm>
          <a:prstGeom prst="rect">
            <a:avLst/>
          </a:prstGeom>
          <a:noFill/>
        </p:spPr>
        <p:txBody>
          <a:bodyPr wrap="square" lIns="0" tIns="0" rIns="0" bIns="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r>
              <a:rPr lang="pt-BR" sz="3200">
                <a:latin typeface="Calibri" panose="020F0502020204030204" pitchFamily="34" charset="0"/>
                <a:cs typeface="Calibri" panose="020F0502020204030204" pitchFamily="34" charset="0"/>
              </a:rPr>
              <a:t>Como ela pode ser segura, se foi feita tão rapidamente?</a:t>
            </a:r>
          </a:p>
        </p:txBody>
      </p:sp>
      <p:sp>
        <p:nvSpPr>
          <p:cNvPr id="6" name="Google Shape;445;p81">
            <a:extLst>
              <a:ext uri="{FF2B5EF4-FFF2-40B4-BE49-F238E27FC236}">
                <a16:creationId xmlns:a16="http://schemas.microsoft.com/office/drawing/2014/main" xmlns="" id="{C9AF77B7-01A6-4255-92DB-194A30CA0930}"/>
              </a:ext>
            </a:extLst>
          </p:cNvPr>
          <p:cNvSpPr/>
          <p:nvPr/>
        </p:nvSpPr>
        <p:spPr>
          <a:xfrm>
            <a:off x="201900" y="1136942"/>
            <a:ext cx="11227800" cy="83095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pt-BR" sz="2400" b="0" i="0" u="none" strike="noStrike" cap="none" dirty="0">
                <a:solidFill>
                  <a:srgbClr val="000000"/>
                </a:solidFill>
                <a:latin typeface="Calibri"/>
                <a:ea typeface="Calibri"/>
                <a:cs typeface="Calibri"/>
                <a:sym typeface="Calibri"/>
              </a:rPr>
              <a:t>O cronograma para o desenvolvimento foi acelerado, mas a segurança nunca foi diminuída. Veja aqui como:</a:t>
            </a:r>
            <a:endParaRPr sz="2400" b="0" i="0" u="none" strike="noStrike" cap="none" dirty="0">
              <a:solidFill>
                <a:srgbClr val="000000"/>
              </a:solidFill>
              <a:latin typeface="Calibri"/>
              <a:ea typeface="Calibri"/>
              <a:cs typeface="Calibri"/>
              <a:sym typeface="Calibri"/>
            </a:endParaRPr>
          </a:p>
        </p:txBody>
      </p:sp>
      <p:pic>
        <p:nvPicPr>
          <p:cNvPr id="7" name="Google Shape;446;p81" descr="Open book">
            <a:extLst>
              <a:ext uri="{FF2B5EF4-FFF2-40B4-BE49-F238E27FC236}">
                <a16:creationId xmlns:a16="http://schemas.microsoft.com/office/drawing/2014/main" xmlns="" id="{5E79B6D5-FFDE-41D6-8EF3-C36327CC6FB3}"/>
              </a:ext>
            </a:extLst>
          </p:cNvPr>
          <p:cNvPicPr preferRelativeResize="0"/>
          <p:nvPr/>
        </p:nvPicPr>
        <p:blipFill>
          <a:blip r:embed="rId3">
            <a:alphaModFix/>
          </a:blip>
          <a:stretch>
            <a:fillRect/>
          </a:stretch>
        </p:blipFill>
        <p:spPr>
          <a:xfrm>
            <a:off x="283403" y="2138562"/>
            <a:ext cx="1684106" cy="1659302"/>
          </a:xfrm>
          <a:prstGeom prst="rect">
            <a:avLst/>
          </a:prstGeom>
          <a:noFill/>
          <a:ln>
            <a:noFill/>
          </a:ln>
        </p:spPr>
      </p:pic>
      <p:pic>
        <p:nvPicPr>
          <p:cNvPr id="8" name="Google Shape;447;p81" descr="Dollar sign">
            <a:extLst>
              <a:ext uri="{FF2B5EF4-FFF2-40B4-BE49-F238E27FC236}">
                <a16:creationId xmlns:a16="http://schemas.microsoft.com/office/drawing/2014/main" xmlns="" id="{8462D622-8B05-4C36-95F8-6D449C818C3B}"/>
              </a:ext>
            </a:extLst>
          </p:cNvPr>
          <p:cNvPicPr preferRelativeResize="0"/>
          <p:nvPr/>
        </p:nvPicPr>
        <p:blipFill>
          <a:blip r:embed="rId4">
            <a:alphaModFix/>
          </a:blip>
          <a:stretch>
            <a:fillRect/>
          </a:stretch>
        </p:blipFill>
        <p:spPr>
          <a:xfrm>
            <a:off x="6171192" y="2103670"/>
            <a:ext cx="1684107" cy="1694194"/>
          </a:xfrm>
          <a:prstGeom prst="rect">
            <a:avLst/>
          </a:prstGeom>
          <a:noFill/>
          <a:ln>
            <a:noFill/>
          </a:ln>
        </p:spPr>
      </p:pic>
      <p:pic>
        <p:nvPicPr>
          <p:cNvPr id="9" name="Google Shape;448;p81" descr="Magnifying glass and clipboard">
            <a:extLst>
              <a:ext uri="{FF2B5EF4-FFF2-40B4-BE49-F238E27FC236}">
                <a16:creationId xmlns:a16="http://schemas.microsoft.com/office/drawing/2014/main" xmlns="" id="{7714BD77-B600-41B2-96E6-8B0BCE4D84FF}"/>
              </a:ext>
            </a:extLst>
          </p:cNvPr>
          <p:cNvPicPr preferRelativeResize="0"/>
          <p:nvPr/>
        </p:nvPicPr>
        <p:blipFill>
          <a:blip r:embed="rId5">
            <a:alphaModFix/>
          </a:blip>
          <a:stretch>
            <a:fillRect/>
          </a:stretch>
        </p:blipFill>
        <p:spPr>
          <a:xfrm>
            <a:off x="6082567" y="4094855"/>
            <a:ext cx="1684107" cy="1746169"/>
          </a:xfrm>
          <a:prstGeom prst="rect">
            <a:avLst/>
          </a:prstGeom>
          <a:noFill/>
          <a:ln>
            <a:noFill/>
          </a:ln>
        </p:spPr>
      </p:pic>
      <p:pic>
        <p:nvPicPr>
          <p:cNvPr id="10" name="Google Shape;449;p81" descr="Person raising hand">
            <a:extLst>
              <a:ext uri="{FF2B5EF4-FFF2-40B4-BE49-F238E27FC236}">
                <a16:creationId xmlns:a16="http://schemas.microsoft.com/office/drawing/2014/main" xmlns="" id="{1E22E735-89C3-4DBA-96D6-520FB3DA9545}"/>
              </a:ext>
            </a:extLst>
          </p:cNvPr>
          <p:cNvPicPr preferRelativeResize="0"/>
          <p:nvPr/>
        </p:nvPicPr>
        <p:blipFill>
          <a:blip r:embed="rId6">
            <a:alphaModFix/>
          </a:blip>
          <a:stretch>
            <a:fillRect/>
          </a:stretch>
        </p:blipFill>
        <p:spPr>
          <a:xfrm>
            <a:off x="181450" y="4056565"/>
            <a:ext cx="1786059" cy="1822735"/>
          </a:xfrm>
          <a:prstGeom prst="rect">
            <a:avLst/>
          </a:prstGeom>
          <a:noFill/>
          <a:ln>
            <a:noFill/>
          </a:ln>
        </p:spPr>
      </p:pic>
      <p:sp>
        <p:nvSpPr>
          <p:cNvPr id="11" name="Google Shape;450;p81">
            <a:extLst>
              <a:ext uri="{FF2B5EF4-FFF2-40B4-BE49-F238E27FC236}">
                <a16:creationId xmlns:a16="http://schemas.microsoft.com/office/drawing/2014/main" xmlns="" id="{4B8920C0-DE6A-4F64-A999-B1294F70199F}"/>
              </a:ext>
            </a:extLst>
          </p:cNvPr>
          <p:cNvSpPr/>
          <p:nvPr/>
        </p:nvSpPr>
        <p:spPr>
          <a:xfrm>
            <a:off x="2039263" y="2508620"/>
            <a:ext cx="4009200" cy="1015622"/>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None/>
            </a:pPr>
            <a:r>
              <a:rPr lang="pt-BR" sz="2000" b="1" dirty="0">
                <a:latin typeface="Calibri"/>
                <a:ea typeface="Calibri"/>
                <a:cs typeface="Calibri"/>
                <a:sym typeface="Calibri"/>
              </a:rPr>
              <a:t>Já tínhamos informações úteis</a:t>
            </a:r>
            <a:r>
              <a:rPr lang="pt-BR" sz="2000" dirty="0">
                <a:latin typeface="Calibri"/>
                <a:ea typeface="Calibri"/>
                <a:cs typeface="Calibri"/>
                <a:sym typeface="Calibri"/>
              </a:rPr>
              <a:t> sobre os coronavírus, portanto não estávamos começando do zero. </a:t>
            </a:r>
            <a:endParaRPr sz="2000" i="0" u="none" strike="noStrike" cap="none" dirty="0">
              <a:latin typeface="Calibri"/>
              <a:ea typeface="Calibri"/>
              <a:cs typeface="Calibri"/>
              <a:sym typeface="Calibri"/>
            </a:endParaRPr>
          </a:p>
        </p:txBody>
      </p:sp>
      <p:sp>
        <p:nvSpPr>
          <p:cNvPr id="12" name="Google Shape;451;p81">
            <a:extLst>
              <a:ext uri="{FF2B5EF4-FFF2-40B4-BE49-F238E27FC236}">
                <a16:creationId xmlns:a16="http://schemas.microsoft.com/office/drawing/2014/main" xmlns="" id="{CB4340CC-3D1E-4510-A1C5-A642B1E06C2B}"/>
              </a:ext>
            </a:extLst>
          </p:cNvPr>
          <p:cNvSpPr/>
          <p:nvPr/>
        </p:nvSpPr>
        <p:spPr>
          <a:xfrm>
            <a:off x="7864450" y="2223113"/>
            <a:ext cx="4009200" cy="1631175"/>
          </a:xfrm>
          <a:prstGeom prst="rect">
            <a:avLst/>
          </a:prstGeom>
          <a:noFill/>
          <a:ln>
            <a:noFill/>
          </a:ln>
        </p:spPr>
        <p:txBody>
          <a:bodyPr spcFirstLastPara="1" wrap="square" lIns="91425" tIns="45700" rIns="91425" bIns="45700" anchor="t" anchorCtr="0">
            <a:spAutoFit/>
          </a:bodyPr>
          <a:lstStyle/>
          <a:p>
            <a:pPr marL="0" lvl="0" indent="0" algn="l" rtl="0">
              <a:spcAft>
                <a:spcPts val="0"/>
              </a:spcAft>
              <a:buNone/>
            </a:pPr>
            <a:r>
              <a:rPr lang="pt-BR" sz="2000" dirty="0">
                <a:latin typeface="Calibri"/>
                <a:ea typeface="Calibri"/>
                <a:cs typeface="Calibri"/>
                <a:sym typeface="Calibri"/>
              </a:rPr>
              <a:t>Os Estados Unidos e outros governos </a:t>
            </a:r>
            <a:r>
              <a:rPr lang="pt-BR" sz="2000" b="1" dirty="0">
                <a:latin typeface="Calibri"/>
                <a:ea typeface="Calibri"/>
                <a:cs typeface="Calibri"/>
                <a:sym typeface="Calibri"/>
              </a:rPr>
              <a:t>investiram muito dinheiro </a:t>
            </a:r>
            <a:r>
              <a:rPr lang="pt-BR" sz="2000" dirty="0">
                <a:latin typeface="Calibri"/>
                <a:ea typeface="Calibri"/>
                <a:cs typeface="Calibri"/>
                <a:sym typeface="Calibri"/>
              </a:rPr>
              <a:t>para apoiar financeiramente o trabalho das empresas fabricantes de vacinas em seu trabalho.</a:t>
            </a:r>
            <a:endParaRPr sz="2000" b="1" dirty="0">
              <a:latin typeface="Calibri"/>
              <a:ea typeface="Calibri"/>
              <a:cs typeface="Calibri"/>
              <a:sym typeface="Calibri"/>
            </a:endParaRPr>
          </a:p>
        </p:txBody>
      </p:sp>
      <p:sp>
        <p:nvSpPr>
          <p:cNvPr id="13" name="Google Shape;452;p81">
            <a:extLst>
              <a:ext uri="{FF2B5EF4-FFF2-40B4-BE49-F238E27FC236}">
                <a16:creationId xmlns:a16="http://schemas.microsoft.com/office/drawing/2014/main" xmlns="" id="{FE3C1FF6-3FEF-418A-BA90-A510231E6FAF}"/>
              </a:ext>
            </a:extLst>
          </p:cNvPr>
          <p:cNvSpPr/>
          <p:nvPr/>
        </p:nvSpPr>
        <p:spPr>
          <a:xfrm>
            <a:off x="2141488" y="4467538"/>
            <a:ext cx="3767100" cy="1323399"/>
          </a:xfrm>
          <a:prstGeom prst="rect">
            <a:avLst/>
          </a:prstGeom>
          <a:noFill/>
          <a:ln>
            <a:noFill/>
          </a:ln>
        </p:spPr>
        <p:txBody>
          <a:bodyPr spcFirstLastPara="1" wrap="square" lIns="91425" tIns="45700" rIns="91425" bIns="45700" anchor="t" anchorCtr="0">
            <a:spAutoFit/>
          </a:bodyPr>
          <a:lstStyle/>
          <a:p>
            <a:pPr marL="0" lvl="0" indent="0" algn="l" rtl="0">
              <a:spcAft>
                <a:spcPts val="0"/>
              </a:spcAft>
              <a:buNone/>
            </a:pPr>
            <a:r>
              <a:rPr lang="pt-BR" sz="2000" dirty="0">
                <a:latin typeface="Calibri"/>
                <a:ea typeface="Calibri"/>
                <a:cs typeface="Calibri"/>
                <a:sym typeface="Calibri"/>
              </a:rPr>
              <a:t>Muitas pessoas participaram de estudos clínicos e </a:t>
            </a:r>
            <a:r>
              <a:rPr lang="pt-BR" sz="2000" b="1" dirty="0">
                <a:latin typeface="Calibri"/>
                <a:ea typeface="Calibri"/>
                <a:cs typeface="Calibri"/>
                <a:sym typeface="Calibri"/>
              </a:rPr>
              <a:t>não precisamos gastar muito tempo procurando voluntários.</a:t>
            </a:r>
            <a:endParaRPr sz="2000" b="1" i="0" u="none" strike="noStrike" cap="none" dirty="0">
              <a:latin typeface="Calibri"/>
              <a:ea typeface="Calibri"/>
              <a:cs typeface="Calibri"/>
              <a:sym typeface="Calibri"/>
            </a:endParaRPr>
          </a:p>
        </p:txBody>
      </p:sp>
      <p:sp>
        <p:nvSpPr>
          <p:cNvPr id="14" name="Google Shape;453;p81">
            <a:extLst>
              <a:ext uri="{FF2B5EF4-FFF2-40B4-BE49-F238E27FC236}">
                <a16:creationId xmlns:a16="http://schemas.microsoft.com/office/drawing/2014/main" xmlns="" id="{88AD60B2-EEE2-43B0-8BA3-1B2385F14CCE}"/>
              </a:ext>
            </a:extLst>
          </p:cNvPr>
          <p:cNvSpPr/>
          <p:nvPr/>
        </p:nvSpPr>
        <p:spPr>
          <a:xfrm>
            <a:off x="7864450" y="4467550"/>
            <a:ext cx="4236000" cy="1631175"/>
          </a:xfrm>
          <a:prstGeom prst="rect">
            <a:avLst/>
          </a:prstGeom>
          <a:noFill/>
          <a:ln>
            <a:noFill/>
          </a:ln>
        </p:spPr>
        <p:txBody>
          <a:bodyPr spcFirstLastPara="1" wrap="square" lIns="91425" tIns="45700" rIns="91425" bIns="45700" anchor="t" anchorCtr="0">
            <a:spAutoFit/>
          </a:bodyPr>
          <a:lstStyle/>
          <a:p>
            <a:pPr marL="0" lvl="0" indent="0" algn="l" rtl="0">
              <a:spcAft>
                <a:spcPts val="0"/>
              </a:spcAft>
              <a:buNone/>
            </a:pPr>
            <a:r>
              <a:rPr lang="pt-BR" sz="2000" dirty="0">
                <a:latin typeface="Calibri"/>
                <a:ea typeface="Calibri"/>
                <a:cs typeface="Calibri"/>
                <a:sym typeface="Calibri"/>
              </a:rPr>
              <a:t>A fabricação </a:t>
            </a:r>
            <a:r>
              <a:rPr lang="pt-BR" sz="2000" b="1" dirty="0">
                <a:latin typeface="Calibri"/>
                <a:ea typeface="Calibri"/>
                <a:cs typeface="Calibri"/>
                <a:sym typeface="Calibri"/>
              </a:rPr>
              <a:t>aconteceu ao mesmo tempo que estudos de segurança, </a:t>
            </a:r>
            <a:r>
              <a:rPr lang="pt-BR" sz="2000" dirty="0">
                <a:latin typeface="Calibri"/>
                <a:ea typeface="Calibri"/>
                <a:cs typeface="Calibri"/>
                <a:sym typeface="Calibri"/>
              </a:rPr>
              <a:t>assim, quando as vacinas goram aprovadas, elas estavam prontas para serem distribuídas.</a:t>
            </a:r>
            <a:endParaRPr sz="2000" b="0" i="0" u="none" strike="noStrike" cap="none" dirty="0">
              <a:latin typeface="Calibri"/>
              <a:ea typeface="Calibri"/>
              <a:cs typeface="Calibri"/>
              <a:sym typeface="Calibri"/>
            </a:endParaRPr>
          </a:p>
        </p:txBody>
      </p:sp>
    </p:spTree>
    <p:extLst>
      <p:ext uri="{BB962C8B-B14F-4D97-AF65-F5344CB8AC3E}">
        <p14:creationId xmlns:p14="http://schemas.microsoft.com/office/powerpoint/2010/main" val="41192684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his image shows an example of the COVID-19 vaccine development timeline compared to a traditional vaccine development timeline. In particular, it shows how the COVID-19 vaccine manufacturing and development step happened at the same time as the testing and approvals.">
            <a:extLst>
              <a:ext uri="{FF2B5EF4-FFF2-40B4-BE49-F238E27FC236}">
                <a16:creationId xmlns:a16="http://schemas.microsoft.com/office/drawing/2014/main" xmlns="" id="{60A87389-14A5-430A-B91F-2404E62DD666}"/>
              </a:ext>
            </a:extLst>
          </p:cNvPr>
          <p:cNvPicPr>
            <a:picLocks noChangeAspect="1"/>
          </p:cNvPicPr>
          <p:nvPr/>
        </p:nvPicPr>
        <p:blipFill rotWithShape="1">
          <a:blip r:embed="rId3"/>
          <a:srcRect t="64595"/>
          <a:stretch/>
        </p:blipFill>
        <p:spPr>
          <a:xfrm>
            <a:off x="0" y="4200022"/>
            <a:ext cx="12214302" cy="2432542"/>
          </a:xfrm>
          <a:prstGeom prst="rect">
            <a:avLst/>
          </a:prstGeom>
        </p:spPr>
      </p:pic>
      <p:sp>
        <p:nvSpPr>
          <p:cNvPr id="8" name="TextBox 7">
            <a:extLst>
              <a:ext uri="{FF2B5EF4-FFF2-40B4-BE49-F238E27FC236}">
                <a16:creationId xmlns:a16="http://schemas.microsoft.com/office/drawing/2014/main" xmlns="" id="{58CBA1D6-D9E1-EF4A-9020-FBEE87F45AB1}"/>
              </a:ext>
            </a:extLst>
          </p:cNvPr>
          <p:cNvSpPr txBox="1"/>
          <p:nvPr/>
        </p:nvSpPr>
        <p:spPr>
          <a:xfrm>
            <a:off x="541302" y="1961355"/>
            <a:ext cx="3081886" cy="786761"/>
          </a:xfrm>
          <a:prstGeom prst="rect">
            <a:avLst/>
          </a:prstGeom>
          <a:ln w="6350">
            <a:noFill/>
            <a:miter lim="800000"/>
          </a:ln>
        </p:spPr>
        <p:txBody>
          <a:bodyPr vert="horz" wrap="square" lIns="0" tIns="0" rIns="0" bIns="0" rtlCol="0">
            <a:noAutofit/>
          </a:bodyPr>
          <a:lstStyle/>
          <a:p>
            <a:pPr>
              <a:spcBef>
                <a:spcPts val="300"/>
              </a:spcBef>
              <a:spcAft>
                <a:spcPts val="300"/>
              </a:spcAft>
              <a:buNone/>
            </a:pPr>
            <a:r>
              <a:rPr lang="pt-BR" sz="1400">
                <a:solidFill>
                  <a:schemeClr val="tx1">
                    <a:lumMod val="75000"/>
                    <a:lumOff val="25000"/>
                  </a:schemeClr>
                </a:solidFill>
              </a:rPr>
              <a:t>Pesquisa</a:t>
            </a:r>
          </a:p>
        </p:txBody>
      </p:sp>
      <p:pic>
        <p:nvPicPr>
          <p:cNvPr id="10" name="Picture 9" descr="This image shows an example of the COVID-19 vaccine development timeline compared to a traditional vaccine development timeline. In particular, it shows how the COVID-19 vaccine manufacturing and development step happened at the same time as the testing and approvals.">
            <a:extLst>
              <a:ext uri="{FF2B5EF4-FFF2-40B4-BE49-F238E27FC236}">
                <a16:creationId xmlns:a16="http://schemas.microsoft.com/office/drawing/2014/main" xmlns="" id="{CEE9D3EF-6083-DB45-ABBB-E4992BD0CE10}"/>
              </a:ext>
            </a:extLst>
          </p:cNvPr>
          <p:cNvPicPr>
            <a:picLocks noChangeAspect="1"/>
          </p:cNvPicPr>
          <p:nvPr/>
        </p:nvPicPr>
        <p:blipFill rotWithShape="1">
          <a:blip r:embed="rId3"/>
          <a:srcRect t="12182" b="55852"/>
          <a:stretch/>
        </p:blipFill>
        <p:spPr>
          <a:xfrm>
            <a:off x="0" y="1590999"/>
            <a:ext cx="12214302" cy="2196250"/>
          </a:xfrm>
          <a:prstGeom prst="rect">
            <a:avLst/>
          </a:prstGeom>
        </p:spPr>
      </p:pic>
      <p:sp>
        <p:nvSpPr>
          <p:cNvPr id="11" name="TextBox 10">
            <a:extLst>
              <a:ext uri="{FF2B5EF4-FFF2-40B4-BE49-F238E27FC236}">
                <a16:creationId xmlns:a16="http://schemas.microsoft.com/office/drawing/2014/main" xmlns="" id="{60BAF94D-FD59-7944-94EC-DF0AA5878A34}"/>
              </a:ext>
            </a:extLst>
          </p:cNvPr>
          <p:cNvSpPr txBox="1"/>
          <p:nvPr/>
        </p:nvSpPr>
        <p:spPr>
          <a:xfrm>
            <a:off x="103239" y="855406"/>
            <a:ext cx="0" cy="0"/>
          </a:xfrm>
          <a:prstGeom prst="rect">
            <a:avLst/>
          </a:prstGeom>
          <a:ln w="6350">
            <a:noFill/>
            <a:miter lim="800000"/>
          </a:ln>
        </p:spPr>
        <p:txBody>
          <a:bodyPr vert="horz" wrap="none" lIns="0" tIns="0" rIns="0" bIns="0" rtlCol="0">
            <a:noAutofit/>
          </a:bodyPr>
          <a:lstStyle/>
          <a:p>
            <a:pPr algn="l">
              <a:spcBef>
                <a:spcPts val="300"/>
              </a:spcBef>
              <a:spcAft>
                <a:spcPts val="300"/>
              </a:spcAft>
              <a:buNone/>
            </a:pPr>
            <a:endParaRPr lang="en-US" sz="1600" dirty="0"/>
          </a:p>
        </p:txBody>
      </p:sp>
      <p:sp>
        <p:nvSpPr>
          <p:cNvPr id="7" name="TextBox 6">
            <a:extLst>
              <a:ext uri="{FF2B5EF4-FFF2-40B4-BE49-F238E27FC236}">
                <a16:creationId xmlns:a16="http://schemas.microsoft.com/office/drawing/2014/main" xmlns="" id="{6F74AF02-DAA3-B04E-ADCF-0F205B148F9C}"/>
              </a:ext>
            </a:extLst>
          </p:cNvPr>
          <p:cNvSpPr txBox="1"/>
          <p:nvPr/>
        </p:nvSpPr>
        <p:spPr>
          <a:xfrm>
            <a:off x="801856" y="1322888"/>
            <a:ext cx="6749416" cy="514934"/>
          </a:xfrm>
          <a:prstGeom prst="rect">
            <a:avLst/>
          </a:prstGeom>
          <a:ln w="6350">
            <a:noFill/>
            <a:miter lim="800000"/>
          </a:ln>
        </p:spPr>
        <p:txBody>
          <a:bodyPr vert="horz" wrap="square" lIns="0" tIns="0" rIns="0" bIns="0" rtlCol="0">
            <a:noAutofit/>
          </a:bodyPr>
          <a:lstStyle/>
          <a:p>
            <a:pPr>
              <a:spcBef>
                <a:spcPts val="300"/>
              </a:spcBef>
              <a:spcAft>
                <a:spcPts val="300"/>
              </a:spcAft>
              <a:buNone/>
            </a:pPr>
            <a:r>
              <a:rPr lang="pt-BR" sz="2100" dirty="0">
                <a:solidFill>
                  <a:schemeClr val="tx1">
                    <a:lumMod val="75000"/>
                    <a:lumOff val="25000"/>
                  </a:schemeClr>
                </a:solidFill>
              </a:rPr>
              <a:t>Exemplo de cronograma da vacina contra COVID-19:</a:t>
            </a:r>
          </a:p>
        </p:txBody>
      </p:sp>
      <p:sp>
        <p:nvSpPr>
          <p:cNvPr id="9" name="TextBox 8">
            <a:extLst>
              <a:ext uri="{FF2B5EF4-FFF2-40B4-BE49-F238E27FC236}">
                <a16:creationId xmlns:a16="http://schemas.microsoft.com/office/drawing/2014/main" xmlns="" id="{0F7B99C6-E371-B541-BD9B-1B013FC2C670}"/>
              </a:ext>
            </a:extLst>
          </p:cNvPr>
          <p:cNvSpPr txBox="1"/>
          <p:nvPr/>
        </p:nvSpPr>
        <p:spPr>
          <a:xfrm>
            <a:off x="915453" y="4291575"/>
            <a:ext cx="5058169" cy="514934"/>
          </a:xfrm>
          <a:prstGeom prst="rect">
            <a:avLst/>
          </a:prstGeom>
          <a:ln w="6350">
            <a:noFill/>
            <a:miter lim="800000"/>
          </a:ln>
        </p:spPr>
        <p:txBody>
          <a:bodyPr vert="horz" wrap="square" lIns="0" tIns="0" rIns="0" bIns="0" rtlCol="0">
            <a:noAutofit/>
          </a:bodyPr>
          <a:lstStyle/>
          <a:p>
            <a:pPr>
              <a:spcBef>
                <a:spcPts val="300"/>
              </a:spcBef>
              <a:spcAft>
                <a:spcPts val="300"/>
              </a:spcAft>
              <a:buNone/>
            </a:pPr>
            <a:r>
              <a:rPr lang="pt-BR" sz="2100">
                <a:solidFill>
                  <a:schemeClr val="tx1">
                    <a:lumMod val="75000"/>
                    <a:lumOff val="25000"/>
                  </a:schemeClr>
                </a:solidFill>
              </a:rPr>
              <a:t>Cronograma tradicional:</a:t>
            </a:r>
          </a:p>
        </p:txBody>
      </p:sp>
      <p:sp>
        <p:nvSpPr>
          <p:cNvPr id="12" name="Rectangle 11">
            <a:extLst>
              <a:ext uri="{FF2B5EF4-FFF2-40B4-BE49-F238E27FC236}">
                <a16:creationId xmlns:a16="http://schemas.microsoft.com/office/drawing/2014/main" xmlns="" id="{D8CA29E4-EECB-1442-BBCC-1B5B3CF296A3}"/>
              </a:ext>
            </a:extLst>
          </p:cNvPr>
          <p:cNvSpPr/>
          <p:nvPr/>
        </p:nvSpPr>
        <p:spPr>
          <a:xfrm>
            <a:off x="1029334" y="5535112"/>
            <a:ext cx="736366" cy="330243"/>
          </a:xfrm>
          <a:prstGeom prst="rect">
            <a:avLst/>
          </a:prstGeom>
          <a:solidFill>
            <a:srgbClr val="0A3D60"/>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tx1"/>
              </a:solidFill>
            </a:endParaRPr>
          </a:p>
        </p:txBody>
      </p:sp>
      <p:sp>
        <p:nvSpPr>
          <p:cNvPr id="13" name="TextBox 12">
            <a:extLst>
              <a:ext uri="{FF2B5EF4-FFF2-40B4-BE49-F238E27FC236}">
                <a16:creationId xmlns:a16="http://schemas.microsoft.com/office/drawing/2014/main" xmlns="" id="{995A6728-F064-9648-A466-6301852DDE84}"/>
              </a:ext>
            </a:extLst>
          </p:cNvPr>
          <p:cNvSpPr txBox="1"/>
          <p:nvPr/>
        </p:nvSpPr>
        <p:spPr>
          <a:xfrm>
            <a:off x="1029334" y="5535112"/>
            <a:ext cx="736366" cy="330243"/>
          </a:xfrm>
          <a:prstGeom prst="rect">
            <a:avLst/>
          </a:prstGeom>
          <a:ln w="6350">
            <a:noFill/>
            <a:miter lim="800000"/>
          </a:ln>
        </p:spPr>
        <p:txBody>
          <a:bodyPr vert="horz" wrap="square" lIns="0" tIns="0" rIns="0" bIns="0" rtlCol="0" anchor="ctr">
            <a:noAutofit/>
          </a:bodyPr>
          <a:lstStyle/>
          <a:p>
            <a:pPr>
              <a:spcBef>
                <a:spcPts val="300"/>
              </a:spcBef>
              <a:spcAft>
                <a:spcPts val="300"/>
              </a:spcAft>
            </a:pPr>
            <a:r>
              <a:rPr lang="pt-BR" sz="1200">
                <a:solidFill>
                  <a:schemeClr val="bg1"/>
                </a:solidFill>
              </a:rPr>
              <a:t>Pesquisa</a:t>
            </a:r>
          </a:p>
        </p:txBody>
      </p:sp>
      <p:sp>
        <p:nvSpPr>
          <p:cNvPr id="16" name="Rectangle 15">
            <a:extLst>
              <a:ext uri="{FF2B5EF4-FFF2-40B4-BE49-F238E27FC236}">
                <a16:creationId xmlns:a16="http://schemas.microsoft.com/office/drawing/2014/main" xmlns="" id="{729A261D-DCB2-FF4A-9799-86022DA888FD}"/>
              </a:ext>
            </a:extLst>
          </p:cNvPr>
          <p:cNvSpPr/>
          <p:nvPr/>
        </p:nvSpPr>
        <p:spPr>
          <a:xfrm>
            <a:off x="2452821" y="5524838"/>
            <a:ext cx="1645649" cy="330243"/>
          </a:xfrm>
          <a:prstGeom prst="rect">
            <a:avLst/>
          </a:prstGeom>
          <a:solidFill>
            <a:srgbClr val="0A3D60"/>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tx1"/>
              </a:solidFill>
            </a:endParaRPr>
          </a:p>
        </p:txBody>
      </p:sp>
      <p:sp>
        <p:nvSpPr>
          <p:cNvPr id="14" name="TextBox 13">
            <a:extLst>
              <a:ext uri="{FF2B5EF4-FFF2-40B4-BE49-F238E27FC236}">
                <a16:creationId xmlns:a16="http://schemas.microsoft.com/office/drawing/2014/main" xmlns="" id="{D68ED3F0-CDC3-5C44-8DD7-BE30EB1557D0}"/>
              </a:ext>
            </a:extLst>
          </p:cNvPr>
          <p:cNvSpPr txBox="1"/>
          <p:nvPr/>
        </p:nvSpPr>
        <p:spPr>
          <a:xfrm>
            <a:off x="2587834" y="5524840"/>
            <a:ext cx="1510636" cy="330242"/>
          </a:xfrm>
          <a:prstGeom prst="rect">
            <a:avLst/>
          </a:prstGeom>
          <a:ln w="6350">
            <a:noFill/>
            <a:miter lim="800000"/>
          </a:ln>
        </p:spPr>
        <p:txBody>
          <a:bodyPr vert="horz" wrap="square" lIns="0" tIns="0" rIns="0" bIns="0" rtlCol="0" anchor="ctr">
            <a:noAutofit/>
          </a:bodyPr>
          <a:lstStyle/>
          <a:p>
            <a:pPr>
              <a:spcBef>
                <a:spcPts val="300"/>
              </a:spcBef>
              <a:spcAft>
                <a:spcPts val="300"/>
              </a:spcAft>
            </a:pPr>
            <a:r>
              <a:rPr lang="pt-BR" sz="1200">
                <a:solidFill>
                  <a:schemeClr val="bg1"/>
                </a:solidFill>
              </a:rPr>
              <a:t>Desenvolvimento Inicial</a:t>
            </a:r>
          </a:p>
        </p:txBody>
      </p:sp>
      <p:sp>
        <p:nvSpPr>
          <p:cNvPr id="15" name="Rectangle 14">
            <a:extLst>
              <a:ext uri="{FF2B5EF4-FFF2-40B4-BE49-F238E27FC236}">
                <a16:creationId xmlns:a16="http://schemas.microsoft.com/office/drawing/2014/main" xmlns="" id="{A23C2D00-CEF6-3940-86D5-D44EF310D28A}"/>
              </a:ext>
            </a:extLst>
          </p:cNvPr>
          <p:cNvSpPr/>
          <p:nvPr/>
        </p:nvSpPr>
        <p:spPr>
          <a:xfrm>
            <a:off x="1029334" y="2565351"/>
            <a:ext cx="736366" cy="330243"/>
          </a:xfrm>
          <a:prstGeom prst="rect">
            <a:avLst/>
          </a:prstGeom>
          <a:solidFill>
            <a:srgbClr val="0A3D60"/>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tx1"/>
              </a:solidFill>
            </a:endParaRPr>
          </a:p>
        </p:txBody>
      </p:sp>
      <p:sp>
        <p:nvSpPr>
          <p:cNvPr id="17" name="Rectangle 16">
            <a:extLst>
              <a:ext uri="{FF2B5EF4-FFF2-40B4-BE49-F238E27FC236}">
                <a16:creationId xmlns:a16="http://schemas.microsoft.com/office/drawing/2014/main" xmlns="" id="{A1F30618-8A13-A74E-A8DD-869FB6E09E90}"/>
              </a:ext>
            </a:extLst>
          </p:cNvPr>
          <p:cNvSpPr/>
          <p:nvPr/>
        </p:nvSpPr>
        <p:spPr>
          <a:xfrm>
            <a:off x="8431054" y="2561478"/>
            <a:ext cx="906584" cy="330243"/>
          </a:xfrm>
          <a:prstGeom prst="rect">
            <a:avLst/>
          </a:prstGeom>
          <a:solidFill>
            <a:srgbClr val="0A3D60"/>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tx1"/>
              </a:solidFill>
            </a:endParaRPr>
          </a:p>
        </p:txBody>
      </p:sp>
      <p:sp>
        <p:nvSpPr>
          <p:cNvPr id="18" name="Rectangle 17">
            <a:extLst>
              <a:ext uri="{FF2B5EF4-FFF2-40B4-BE49-F238E27FC236}">
                <a16:creationId xmlns:a16="http://schemas.microsoft.com/office/drawing/2014/main" xmlns="" id="{34EBED77-116F-EE49-AD3C-651A76FDC10F}"/>
              </a:ext>
            </a:extLst>
          </p:cNvPr>
          <p:cNvSpPr/>
          <p:nvPr/>
        </p:nvSpPr>
        <p:spPr>
          <a:xfrm>
            <a:off x="10426300" y="5534933"/>
            <a:ext cx="847714" cy="330243"/>
          </a:xfrm>
          <a:prstGeom prst="rect">
            <a:avLst/>
          </a:prstGeom>
          <a:solidFill>
            <a:srgbClr val="0A3D60"/>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tx1"/>
              </a:solidFill>
            </a:endParaRPr>
          </a:p>
        </p:txBody>
      </p:sp>
      <p:sp>
        <p:nvSpPr>
          <p:cNvPr id="19" name="TextBox 18">
            <a:extLst>
              <a:ext uri="{FF2B5EF4-FFF2-40B4-BE49-F238E27FC236}">
                <a16:creationId xmlns:a16="http://schemas.microsoft.com/office/drawing/2014/main" xmlns="" id="{09974682-390D-414F-B59F-6003C9ABDE16}"/>
              </a:ext>
            </a:extLst>
          </p:cNvPr>
          <p:cNvSpPr txBox="1"/>
          <p:nvPr/>
        </p:nvSpPr>
        <p:spPr>
          <a:xfrm>
            <a:off x="1058620" y="2565351"/>
            <a:ext cx="736366" cy="330243"/>
          </a:xfrm>
          <a:prstGeom prst="rect">
            <a:avLst/>
          </a:prstGeom>
          <a:ln w="6350">
            <a:noFill/>
            <a:miter lim="800000"/>
          </a:ln>
        </p:spPr>
        <p:txBody>
          <a:bodyPr vert="horz" wrap="square" lIns="0" tIns="0" rIns="0" bIns="0" rtlCol="0" anchor="ctr">
            <a:noAutofit/>
          </a:bodyPr>
          <a:lstStyle/>
          <a:p>
            <a:pPr>
              <a:spcBef>
                <a:spcPts val="300"/>
              </a:spcBef>
              <a:spcAft>
                <a:spcPts val="300"/>
              </a:spcAft>
            </a:pPr>
            <a:r>
              <a:rPr lang="pt-BR" sz="1200">
                <a:solidFill>
                  <a:schemeClr val="bg1"/>
                </a:solidFill>
              </a:rPr>
              <a:t>Pesquisa</a:t>
            </a:r>
          </a:p>
        </p:txBody>
      </p:sp>
      <p:sp>
        <p:nvSpPr>
          <p:cNvPr id="20" name="Rectangle 19">
            <a:extLst>
              <a:ext uri="{FF2B5EF4-FFF2-40B4-BE49-F238E27FC236}">
                <a16:creationId xmlns:a16="http://schemas.microsoft.com/office/drawing/2014/main" xmlns="" id="{1B1C429C-2EE7-154D-9609-3DBD4E7BDC1A}"/>
              </a:ext>
            </a:extLst>
          </p:cNvPr>
          <p:cNvSpPr/>
          <p:nvPr/>
        </p:nvSpPr>
        <p:spPr>
          <a:xfrm>
            <a:off x="8250078" y="5541690"/>
            <a:ext cx="1274392" cy="359901"/>
          </a:xfrm>
          <a:prstGeom prst="rect">
            <a:avLst/>
          </a:prstGeom>
          <a:solidFill>
            <a:srgbClr val="0A3D60"/>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tx1"/>
              </a:solidFill>
            </a:endParaRPr>
          </a:p>
        </p:txBody>
      </p:sp>
      <p:sp>
        <p:nvSpPr>
          <p:cNvPr id="21" name="Rectangle 20">
            <a:extLst>
              <a:ext uri="{FF2B5EF4-FFF2-40B4-BE49-F238E27FC236}">
                <a16:creationId xmlns:a16="http://schemas.microsoft.com/office/drawing/2014/main" xmlns="" id="{C4AC708F-A2C2-FF40-AF5E-92A113033201}"/>
              </a:ext>
            </a:extLst>
          </p:cNvPr>
          <p:cNvSpPr/>
          <p:nvPr/>
        </p:nvSpPr>
        <p:spPr>
          <a:xfrm>
            <a:off x="5212888" y="3193533"/>
            <a:ext cx="2379898" cy="329133"/>
          </a:xfrm>
          <a:prstGeom prst="rect">
            <a:avLst/>
          </a:prstGeom>
          <a:solidFill>
            <a:srgbClr val="0A3D60"/>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tx1"/>
              </a:solidFill>
            </a:endParaRPr>
          </a:p>
        </p:txBody>
      </p:sp>
      <p:sp>
        <p:nvSpPr>
          <p:cNvPr id="22" name="Rectangle 21">
            <a:extLst>
              <a:ext uri="{FF2B5EF4-FFF2-40B4-BE49-F238E27FC236}">
                <a16:creationId xmlns:a16="http://schemas.microsoft.com/office/drawing/2014/main" xmlns="" id="{221846C6-74AD-4848-ACC2-F2B4F812238B}"/>
              </a:ext>
            </a:extLst>
          </p:cNvPr>
          <p:cNvSpPr/>
          <p:nvPr/>
        </p:nvSpPr>
        <p:spPr>
          <a:xfrm>
            <a:off x="2522746" y="2552164"/>
            <a:ext cx="1588474" cy="330243"/>
          </a:xfrm>
          <a:prstGeom prst="rect">
            <a:avLst/>
          </a:prstGeom>
          <a:solidFill>
            <a:srgbClr val="0A3D60"/>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tx1"/>
              </a:solidFill>
            </a:endParaRPr>
          </a:p>
        </p:txBody>
      </p:sp>
      <p:sp>
        <p:nvSpPr>
          <p:cNvPr id="23" name="TextBox 22">
            <a:extLst>
              <a:ext uri="{FF2B5EF4-FFF2-40B4-BE49-F238E27FC236}">
                <a16:creationId xmlns:a16="http://schemas.microsoft.com/office/drawing/2014/main" xmlns="" id="{2F2F5234-B865-074D-B9A6-DA24B63F5B07}"/>
              </a:ext>
            </a:extLst>
          </p:cNvPr>
          <p:cNvSpPr txBox="1"/>
          <p:nvPr/>
        </p:nvSpPr>
        <p:spPr>
          <a:xfrm>
            <a:off x="2575622" y="2552165"/>
            <a:ext cx="1510636" cy="330242"/>
          </a:xfrm>
          <a:prstGeom prst="rect">
            <a:avLst/>
          </a:prstGeom>
          <a:ln w="6350">
            <a:noFill/>
            <a:miter lim="800000"/>
          </a:ln>
        </p:spPr>
        <p:txBody>
          <a:bodyPr vert="horz" wrap="square" lIns="0" tIns="0" rIns="0" bIns="0" rtlCol="0" anchor="ctr">
            <a:noAutofit/>
          </a:bodyPr>
          <a:lstStyle/>
          <a:p>
            <a:pPr>
              <a:spcBef>
                <a:spcPts val="300"/>
              </a:spcBef>
              <a:spcAft>
                <a:spcPts val="300"/>
              </a:spcAft>
            </a:pPr>
            <a:r>
              <a:rPr lang="pt-BR" sz="1200">
                <a:solidFill>
                  <a:schemeClr val="bg1"/>
                </a:solidFill>
              </a:rPr>
              <a:t>Desenvolvimento Inicial</a:t>
            </a:r>
          </a:p>
        </p:txBody>
      </p:sp>
      <p:sp>
        <p:nvSpPr>
          <p:cNvPr id="24" name="TextBox 23">
            <a:extLst>
              <a:ext uri="{FF2B5EF4-FFF2-40B4-BE49-F238E27FC236}">
                <a16:creationId xmlns:a16="http://schemas.microsoft.com/office/drawing/2014/main" xmlns="" id="{04824EB6-D442-F343-B646-8F203A865543}"/>
              </a:ext>
            </a:extLst>
          </p:cNvPr>
          <p:cNvSpPr txBox="1"/>
          <p:nvPr/>
        </p:nvSpPr>
        <p:spPr>
          <a:xfrm>
            <a:off x="5240016" y="3192424"/>
            <a:ext cx="2352770" cy="330242"/>
          </a:xfrm>
          <a:prstGeom prst="rect">
            <a:avLst/>
          </a:prstGeom>
          <a:ln w="6350">
            <a:noFill/>
            <a:miter lim="800000"/>
          </a:ln>
        </p:spPr>
        <p:txBody>
          <a:bodyPr vert="horz" wrap="square" lIns="0" tIns="0" rIns="0" bIns="0" rtlCol="0" anchor="ctr">
            <a:noAutofit/>
          </a:bodyPr>
          <a:lstStyle/>
          <a:p>
            <a:pPr>
              <a:spcBef>
                <a:spcPts val="300"/>
              </a:spcBef>
              <a:spcAft>
                <a:spcPts val="300"/>
              </a:spcAft>
            </a:pPr>
            <a:r>
              <a:rPr lang="pt-BR" sz="1200">
                <a:solidFill>
                  <a:schemeClr val="bg1"/>
                </a:solidFill>
              </a:rPr>
              <a:t>Fabricação e desenvolvimento</a:t>
            </a:r>
          </a:p>
        </p:txBody>
      </p:sp>
      <p:sp>
        <p:nvSpPr>
          <p:cNvPr id="25" name="TextBox 24">
            <a:extLst>
              <a:ext uri="{FF2B5EF4-FFF2-40B4-BE49-F238E27FC236}">
                <a16:creationId xmlns:a16="http://schemas.microsoft.com/office/drawing/2014/main" xmlns="" id="{F92C3A54-A0E5-CD4C-BAD2-91DD08F27F18}"/>
              </a:ext>
            </a:extLst>
          </p:cNvPr>
          <p:cNvSpPr txBox="1"/>
          <p:nvPr/>
        </p:nvSpPr>
        <p:spPr>
          <a:xfrm>
            <a:off x="8260836" y="5535786"/>
            <a:ext cx="1335340" cy="330242"/>
          </a:xfrm>
          <a:prstGeom prst="rect">
            <a:avLst/>
          </a:prstGeom>
          <a:ln w="6350">
            <a:noFill/>
            <a:miter lim="800000"/>
          </a:ln>
        </p:spPr>
        <p:txBody>
          <a:bodyPr vert="horz" wrap="square" lIns="0" tIns="0" rIns="0" bIns="0" rtlCol="0" anchor="ctr">
            <a:noAutofit/>
          </a:bodyPr>
          <a:lstStyle/>
          <a:p>
            <a:pPr>
              <a:spcBef>
                <a:spcPts val="300"/>
              </a:spcBef>
              <a:spcAft>
                <a:spcPts val="300"/>
              </a:spcAft>
            </a:pPr>
            <a:r>
              <a:rPr lang="pt-BR" sz="1200" dirty="0">
                <a:solidFill>
                  <a:schemeClr val="bg1"/>
                </a:solidFill>
              </a:rPr>
              <a:t>Fabricação e desenvolvimento</a:t>
            </a:r>
          </a:p>
        </p:txBody>
      </p:sp>
      <p:sp>
        <p:nvSpPr>
          <p:cNvPr id="26" name="TextBox 25">
            <a:extLst>
              <a:ext uri="{FF2B5EF4-FFF2-40B4-BE49-F238E27FC236}">
                <a16:creationId xmlns:a16="http://schemas.microsoft.com/office/drawing/2014/main" xmlns="" id="{359A6668-5235-7A42-BCCD-6DA5AC38C40B}"/>
              </a:ext>
            </a:extLst>
          </p:cNvPr>
          <p:cNvSpPr txBox="1"/>
          <p:nvPr/>
        </p:nvSpPr>
        <p:spPr>
          <a:xfrm>
            <a:off x="10437752" y="5524838"/>
            <a:ext cx="836262" cy="330242"/>
          </a:xfrm>
          <a:prstGeom prst="rect">
            <a:avLst/>
          </a:prstGeom>
          <a:ln w="6350">
            <a:noFill/>
            <a:miter lim="800000"/>
          </a:ln>
        </p:spPr>
        <p:txBody>
          <a:bodyPr vert="horz" wrap="square" lIns="0" tIns="0" rIns="0" bIns="0" rtlCol="0" anchor="ctr">
            <a:noAutofit/>
          </a:bodyPr>
          <a:lstStyle/>
          <a:p>
            <a:pPr>
              <a:spcBef>
                <a:spcPts val="300"/>
              </a:spcBef>
              <a:spcAft>
                <a:spcPts val="300"/>
              </a:spcAft>
            </a:pPr>
            <a:r>
              <a:rPr lang="pt-BR" sz="1200">
                <a:solidFill>
                  <a:schemeClr val="bg1"/>
                </a:solidFill>
              </a:rPr>
              <a:t>Entrega</a:t>
            </a:r>
          </a:p>
        </p:txBody>
      </p:sp>
      <p:sp>
        <p:nvSpPr>
          <p:cNvPr id="28" name="TextBox 27">
            <a:extLst>
              <a:ext uri="{FF2B5EF4-FFF2-40B4-BE49-F238E27FC236}">
                <a16:creationId xmlns:a16="http://schemas.microsoft.com/office/drawing/2014/main" xmlns="" id="{051E74FB-F085-914C-A537-798C0463C7F9}"/>
              </a:ext>
            </a:extLst>
          </p:cNvPr>
          <p:cNvSpPr txBox="1"/>
          <p:nvPr/>
        </p:nvSpPr>
        <p:spPr>
          <a:xfrm>
            <a:off x="8466215" y="2552164"/>
            <a:ext cx="836262" cy="330242"/>
          </a:xfrm>
          <a:prstGeom prst="rect">
            <a:avLst/>
          </a:prstGeom>
          <a:ln w="6350">
            <a:noFill/>
            <a:miter lim="800000"/>
          </a:ln>
        </p:spPr>
        <p:txBody>
          <a:bodyPr vert="horz" wrap="square" lIns="0" tIns="0" rIns="0" bIns="0" rtlCol="0" anchor="ctr">
            <a:noAutofit/>
          </a:bodyPr>
          <a:lstStyle/>
          <a:p>
            <a:pPr>
              <a:spcBef>
                <a:spcPts val="300"/>
              </a:spcBef>
              <a:spcAft>
                <a:spcPts val="300"/>
              </a:spcAft>
            </a:pPr>
            <a:r>
              <a:rPr lang="pt-BR" sz="1200">
                <a:solidFill>
                  <a:schemeClr val="bg1"/>
                </a:solidFill>
              </a:rPr>
              <a:t>Entrega</a:t>
            </a:r>
          </a:p>
        </p:txBody>
      </p:sp>
      <p:sp>
        <p:nvSpPr>
          <p:cNvPr id="29" name="Rectangle 28">
            <a:extLst>
              <a:ext uri="{FF2B5EF4-FFF2-40B4-BE49-F238E27FC236}">
                <a16:creationId xmlns:a16="http://schemas.microsoft.com/office/drawing/2014/main" xmlns="" id="{7D58B05A-716C-F14E-B93A-A086D8BAE989}"/>
              </a:ext>
            </a:extLst>
          </p:cNvPr>
          <p:cNvSpPr/>
          <p:nvPr/>
        </p:nvSpPr>
        <p:spPr>
          <a:xfrm>
            <a:off x="4868266" y="2552164"/>
            <a:ext cx="906584" cy="329133"/>
          </a:xfrm>
          <a:prstGeom prst="rect">
            <a:avLst/>
          </a:prstGeom>
          <a:solidFill>
            <a:srgbClr val="F4993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tx1"/>
              </a:solidFill>
            </a:endParaRPr>
          </a:p>
        </p:txBody>
      </p:sp>
      <p:sp>
        <p:nvSpPr>
          <p:cNvPr id="30" name="Rectangle 29">
            <a:extLst>
              <a:ext uri="{FF2B5EF4-FFF2-40B4-BE49-F238E27FC236}">
                <a16:creationId xmlns:a16="http://schemas.microsoft.com/office/drawing/2014/main" xmlns="" id="{5A109B15-4579-C941-8886-1F32E79F5507}"/>
              </a:ext>
            </a:extLst>
          </p:cNvPr>
          <p:cNvSpPr/>
          <p:nvPr/>
        </p:nvSpPr>
        <p:spPr>
          <a:xfrm>
            <a:off x="4907673" y="5525947"/>
            <a:ext cx="906584" cy="329133"/>
          </a:xfrm>
          <a:prstGeom prst="rect">
            <a:avLst/>
          </a:prstGeom>
          <a:solidFill>
            <a:srgbClr val="F4993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tx1"/>
              </a:solidFill>
            </a:endParaRPr>
          </a:p>
        </p:txBody>
      </p:sp>
      <p:sp>
        <p:nvSpPr>
          <p:cNvPr id="32" name="TextBox 31">
            <a:extLst>
              <a:ext uri="{FF2B5EF4-FFF2-40B4-BE49-F238E27FC236}">
                <a16:creationId xmlns:a16="http://schemas.microsoft.com/office/drawing/2014/main" xmlns="" id="{3DE0BD91-D993-D64E-BFE9-D1A6975D19BE}"/>
              </a:ext>
            </a:extLst>
          </p:cNvPr>
          <p:cNvSpPr txBox="1"/>
          <p:nvPr/>
        </p:nvSpPr>
        <p:spPr>
          <a:xfrm>
            <a:off x="4956169" y="2552164"/>
            <a:ext cx="836262" cy="330242"/>
          </a:xfrm>
          <a:prstGeom prst="rect">
            <a:avLst/>
          </a:prstGeom>
          <a:ln w="6350">
            <a:noFill/>
            <a:miter lim="800000"/>
          </a:ln>
        </p:spPr>
        <p:txBody>
          <a:bodyPr vert="horz" wrap="square" lIns="0" tIns="0" rIns="0" bIns="0" rtlCol="0" anchor="ctr">
            <a:noAutofit/>
          </a:bodyPr>
          <a:lstStyle/>
          <a:p>
            <a:pPr>
              <a:spcBef>
                <a:spcPts val="300"/>
              </a:spcBef>
              <a:spcAft>
                <a:spcPts val="300"/>
              </a:spcAft>
            </a:pPr>
            <a:r>
              <a:rPr lang="pt-BR" sz="1200">
                <a:solidFill>
                  <a:schemeClr val="bg1"/>
                </a:solidFill>
              </a:rPr>
              <a:t>Testes</a:t>
            </a:r>
          </a:p>
        </p:txBody>
      </p:sp>
      <p:sp>
        <p:nvSpPr>
          <p:cNvPr id="33" name="TextBox 32">
            <a:extLst>
              <a:ext uri="{FF2B5EF4-FFF2-40B4-BE49-F238E27FC236}">
                <a16:creationId xmlns:a16="http://schemas.microsoft.com/office/drawing/2014/main" xmlns="" id="{9128ABC2-737F-7B4D-A49A-1E7B26ADA83F}"/>
              </a:ext>
            </a:extLst>
          </p:cNvPr>
          <p:cNvSpPr txBox="1"/>
          <p:nvPr/>
        </p:nvSpPr>
        <p:spPr>
          <a:xfrm>
            <a:off x="4920604" y="5541690"/>
            <a:ext cx="836262" cy="330242"/>
          </a:xfrm>
          <a:prstGeom prst="rect">
            <a:avLst/>
          </a:prstGeom>
          <a:ln w="6350">
            <a:noFill/>
            <a:miter lim="800000"/>
          </a:ln>
        </p:spPr>
        <p:txBody>
          <a:bodyPr vert="horz" wrap="square" lIns="0" tIns="0" rIns="0" bIns="0" rtlCol="0" anchor="ctr">
            <a:noAutofit/>
          </a:bodyPr>
          <a:lstStyle/>
          <a:p>
            <a:pPr>
              <a:spcBef>
                <a:spcPts val="300"/>
              </a:spcBef>
              <a:spcAft>
                <a:spcPts val="300"/>
              </a:spcAft>
            </a:pPr>
            <a:r>
              <a:rPr lang="pt-BR" sz="1200">
                <a:solidFill>
                  <a:schemeClr val="bg1"/>
                </a:solidFill>
              </a:rPr>
              <a:t>Testes</a:t>
            </a:r>
          </a:p>
        </p:txBody>
      </p:sp>
      <p:sp>
        <p:nvSpPr>
          <p:cNvPr id="36" name="Rectangle 35">
            <a:extLst>
              <a:ext uri="{FF2B5EF4-FFF2-40B4-BE49-F238E27FC236}">
                <a16:creationId xmlns:a16="http://schemas.microsoft.com/office/drawing/2014/main" xmlns="" id="{169BACE0-E7F6-5945-9945-063D3B45CC89}"/>
              </a:ext>
            </a:extLst>
          </p:cNvPr>
          <p:cNvSpPr/>
          <p:nvPr/>
        </p:nvSpPr>
        <p:spPr>
          <a:xfrm>
            <a:off x="6473163" y="2552164"/>
            <a:ext cx="1027451" cy="329133"/>
          </a:xfrm>
          <a:prstGeom prst="rect">
            <a:avLst/>
          </a:prstGeom>
          <a:solidFill>
            <a:srgbClr val="289D6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tx1"/>
              </a:solidFill>
            </a:endParaRPr>
          </a:p>
        </p:txBody>
      </p:sp>
      <p:sp>
        <p:nvSpPr>
          <p:cNvPr id="35" name="TextBox 34">
            <a:extLst>
              <a:ext uri="{FF2B5EF4-FFF2-40B4-BE49-F238E27FC236}">
                <a16:creationId xmlns:a16="http://schemas.microsoft.com/office/drawing/2014/main" xmlns="" id="{5AB7137E-10A6-9747-95BD-4DBC869A2CAB}"/>
              </a:ext>
            </a:extLst>
          </p:cNvPr>
          <p:cNvSpPr txBox="1"/>
          <p:nvPr/>
        </p:nvSpPr>
        <p:spPr>
          <a:xfrm>
            <a:off x="6586513" y="2536513"/>
            <a:ext cx="836262" cy="330242"/>
          </a:xfrm>
          <a:prstGeom prst="rect">
            <a:avLst/>
          </a:prstGeom>
          <a:ln w="6350">
            <a:noFill/>
            <a:miter lim="800000"/>
          </a:ln>
        </p:spPr>
        <p:txBody>
          <a:bodyPr vert="horz" wrap="square" lIns="0" tIns="0" rIns="0" bIns="0" rtlCol="0" anchor="ctr">
            <a:noAutofit/>
          </a:bodyPr>
          <a:lstStyle/>
          <a:p>
            <a:pPr>
              <a:spcBef>
                <a:spcPts val="300"/>
              </a:spcBef>
              <a:spcAft>
                <a:spcPts val="300"/>
              </a:spcAft>
            </a:pPr>
            <a:r>
              <a:rPr lang="pt-BR" sz="1200">
                <a:solidFill>
                  <a:schemeClr val="bg1"/>
                </a:solidFill>
              </a:rPr>
              <a:t>Aprovações</a:t>
            </a:r>
          </a:p>
        </p:txBody>
      </p:sp>
      <p:sp>
        <p:nvSpPr>
          <p:cNvPr id="37" name="Rectangle 36">
            <a:extLst>
              <a:ext uri="{FF2B5EF4-FFF2-40B4-BE49-F238E27FC236}">
                <a16:creationId xmlns:a16="http://schemas.microsoft.com/office/drawing/2014/main" xmlns="" id="{E8BDC05C-08EB-D044-9E6A-F5502625A8B5}"/>
              </a:ext>
            </a:extLst>
          </p:cNvPr>
          <p:cNvSpPr/>
          <p:nvPr/>
        </p:nvSpPr>
        <p:spPr>
          <a:xfrm>
            <a:off x="6523821" y="5537288"/>
            <a:ext cx="1027451" cy="329133"/>
          </a:xfrm>
          <a:prstGeom prst="rect">
            <a:avLst/>
          </a:prstGeom>
          <a:solidFill>
            <a:srgbClr val="289D6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tx1"/>
              </a:solidFill>
            </a:endParaRPr>
          </a:p>
        </p:txBody>
      </p:sp>
      <p:sp>
        <p:nvSpPr>
          <p:cNvPr id="34" name="TextBox 33">
            <a:extLst>
              <a:ext uri="{FF2B5EF4-FFF2-40B4-BE49-F238E27FC236}">
                <a16:creationId xmlns:a16="http://schemas.microsoft.com/office/drawing/2014/main" xmlns="" id="{035759D6-2200-6347-81F4-0AEA473F1E40}"/>
              </a:ext>
            </a:extLst>
          </p:cNvPr>
          <p:cNvSpPr txBox="1"/>
          <p:nvPr/>
        </p:nvSpPr>
        <p:spPr>
          <a:xfrm>
            <a:off x="6540530" y="5518904"/>
            <a:ext cx="836262" cy="330242"/>
          </a:xfrm>
          <a:prstGeom prst="rect">
            <a:avLst/>
          </a:prstGeom>
          <a:ln w="6350">
            <a:noFill/>
            <a:miter lim="800000"/>
          </a:ln>
        </p:spPr>
        <p:txBody>
          <a:bodyPr vert="horz" wrap="square" lIns="0" tIns="0" rIns="0" bIns="0" rtlCol="0" anchor="ctr">
            <a:noAutofit/>
          </a:bodyPr>
          <a:lstStyle/>
          <a:p>
            <a:pPr>
              <a:spcBef>
                <a:spcPts val="300"/>
              </a:spcBef>
              <a:spcAft>
                <a:spcPts val="300"/>
              </a:spcAft>
            </a:pPr>
            <a:r>
              <a:rPr lang="pt-BR" sz="1200">
                <a:solidFill>
                  <a:schemeClr val="bg1"/>
                </a:solidFill>
              </a:rPr>
              <a:t>Aprovações</a:t>
            </a:r>
          </a:p>
        </p:txBody>
      </p:sp>
    </p:spTree>
    <p:extLst>
      <p:ext uri="{BB962C8B-B14F-4D97-AF65-F5344CB8AC3E}">
        <p14:creationId xmlns:p14="http://schemas.microsoft.com/office/powerpoint/2010/main" val="10885679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EF0DC069-7A18-449E-9B5B-42D496ED299A}"/>
              </a:ext>
            </a:extLst>
          </p:cNvPr>
          <p:cNvSpPr txBox="1"/>
          <p:nvPr/>
        </p:nvSpPr>
        <p:spPr>
          <a:xfrm>
            <a:off x="311147" y="246221"/>
            <a:ext cx="11314323" cy="492443"/>
          </a:xfrm>
          <a:prstGeom prst="rect">
            <a:avLst/>
          </a:prstGeom>
          <a:noFill/>
        </p:spPr>
        <p:txBody>
          <a:bodyPr wrap="square" lIns="0" tIns="0" rIns="0" bIns="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r>
              <a:rPr lang="pt-BR" sz="3200">
                <a:latin typeface="Calibri" panose="020F0502020204030204" pitchFamily="34" charset="0"/>
                <a:cs typeface="Calibri" panose="020F0502020204030204" pitchFamily="34" charset="0"/>
              </a:rPr>
              <a:t>Posso pegar a COVID-19 das vacinas contra COVID-19?</a:t>
            </a:r>
          </a:p>
        </p:txBody>
      </p:sp>
      <p:sp>
        <p:nvSpPr>
          <p:cNvPr id="5" name="Rectangle 4">
            <a:extLst>
              <a:ext uri="{FF2B5EF4-FFF2-40B4-BE49-F238E27FC236}">
                <a16:creationId xmlns:a16="http://schemas.microsoft.com/office/drawing/2014/main" xmlns="" id="{F5C5A823-101A-4EFF-BD93-CBB21EC8DD44}"/>
              </a:ext>
            </a:extLst>
          </p:cNvPr>
          <p:cNvSpPr/>
          <p:nvPr/>
        </p:nvSpPr>
        <p:spPr>
          <a:xfrm>
            <a:off x="478572" y="1241077"/>
            <a:ext cx="11227876" cy="1200329"/>
          </a:xfrm>
          <a:prstGeom prst="rect">
            <a:avLst/>
          </a:prstGeom>
        </p:spPr>
        <p:txBody>
          <a:bodyPr wrap="square">
            <a:spAutoFit/>
          </a:bodyPr>
          <a:lstStyle/>
          <a:p>
            <a:r>
              <a:rPr lang="pt-BR" sz="2400" u="sng">
                <a:latin typeface="Calibri" panose="020F0502020204030204" pitchFamily="34" charset="0"/>
                <a:cs typeface="Calibri" panose="020F0502020204030204" pitchFamily="34" charset="0"/>
              </a:rPr>
              <a:t> </a:t>
            </a:r>
          </a:p>
          <a:p>
            <a:r>
              <a:rPr lang="pt-BR" sz="2400">
                <a:latin typeface="Calibri" panose="020F0502020204030204" pitchFamily="34" charset="0"/>
                <a:cs typeface="Calibri" panose="020F0502020204030204" pitchFamily="34" charset="0"/>
              </a:rPr>
              <a:t>Não. As vacinas não contêm o vírus vivo que causa a COVID-19. Isto significa que você não pode pegar COVID-19 da vacina.</a:t>
            </a:r>
          </a:p>
        </p:txBody>
      </p:sp>
      <p:pic>
        <p:nvPicPr>
          <p:cNvPr id="6" name="Google Shape;296;p78" descr="Five people of different ages waiting in lines to be vaccinated by a person in a medical coat.">
            <a:extLst>
              <a:ext uri="{FF2B5EF4-FFF2-40B4-BE49-F238E27FC236}">
                <a16:creationId xmlns:a16="http://schemas.microsoft.com/office/drawing/2014/main" xmlns="" id="{97698FBA-44F2-4378-9D7A-8C7D15D38741}"/>
              </a:ext>
            </a:extLst>
          </p:cNvPr>
          <p:cNvPicPr preferRelativeResize="0"/>
          <p:nvPr/>
        </p:nvPicPr>
        <p:blipFill>
          <a:blip r:embed="rId3">
            <a:alphaModFix/>
          </a:blip>
          <a:stretch>
            <a:fillRect/>
          </a:stretch>
        </p:blipFill>
        <p:spPr>
          <a:xfrm>
            <a:off x="1944186" y="2312127"/>
            <a:ext cx="8361755" cy="4180372"/>
          </a:xfrm>
          <a:prstGeom prst="rect">
            <a:avLst/>
          </a:prstGeom>
          <a:noFill/>
          <a:ln>
            <a:noFill/>
          </a:ln>
        </p:spPr>
      </p:pic>
    </p:spTree>
    <p:extLst>
      <p:ext uri="{BB962C8B-B14F-4D97-AF65-F5344CB8AC3E}">
        <p14:creationId xmlns:p14="http://schemas.microsoft.com/office/powerpoint/2010/main" val="20883475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1C196E34-67BE-44FC-8877-1C87128A9C6D}"/>
              </a:ext>
            </a:extLst>
          </p:cNvPr>
          <p:cNvSpPr>
            <a:spLocks noGrp="1"/>
          </p:cNvSpPr>
          <p:nvPr>
            <p:ph type="sldNum" sz="quarter" idx="4"/>
          </p:nvPr>
        </p:nvSpPr>
        <p:spPr/>
        <p:txBody>
          <a:bodyPr/>
          <a:lstStyle/>
          <a:p>
            <a:fld id="{CA49D0EE-DE7F-324B-A84C-F36708423CDB}" type="slidenum">
              <a:rPr lang="en-US" smtClean="0">
                <a:solidFill>
                  <a:srgbClr val="464646">
                    <a:lumMod val="40000"/>
                    <a:lumOff val="60000"/>
                  </a:srgbClr>
                </a:solidFill>
              </a:rPr>
              <a:pPr/>
              <a:t>13</a:t>
            </a:fld>
            <a:endParaRPr lang="en-US">
              <a:solidFill>
                <a:srgbClr val="464646">
                  <a:lumMod val="40000"/>
                  <a:lumOff val="60000"/>
                </a:srgbClr>
              </a:solidFill>
            </a:endParaRPr>
          </a:p>
        </p:txBody>
      </p:sp>
      <p:sp>
        <p:nvSpPr>
          <p:cNvPr id="3" name="TextBox 2">
            <a:extLst>
              <a:ext uri="{FF2B5EF4-FFF2-40B4-BE49-F238E27FC236}">
                <a16:creationId xmlns:a16="http://schemas.microsoft.com/office/drawing/2014/main" xmlns="" id="{E738515A-DC24-4FF1-85F9-68F50ED8147F}"/>
              </a:ext>
            </a:extLst>
          </p:cNvPr>
          <p:cNvSpPr txBox="1"/>
          <p:nvPr/>
        </p:nvSpPr>
        <p:spPr>
          <a:xfrm>
            <a:off x="178625" y="234238"/>
            <a:ext cx="11314323" cy="492443"/>
          </a:xfrm>
          <a:prstGeom prst="rect">
            <a:avLst/>
          </a:prstGeom>
          <a:noFill/>
        </p:spPr>
        <p:txBody>
          <a:bodyPr wrap="square" lIns="0" tIns="0" rIns="0" bIns="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r>
              <a:rPr lang="pt-BR" sz="3200">
                <a:latin typeface="Calibri" panose="020F0502020204030204" pitchFamily="34" charset="0"/>
                <a:cs typeface="Calibri" panose="020F0502020204030204" pitchFamily="34" charset="0"/>
              </a:rPr>
              <a:t>As vacinas contra COVID-19 têm algum efeito colateral? </a:t>
            </a:r>
          </a:p>
        </p:txBody>
      </p:sp>
      <p:sp>
        <p:nvSpPr>
          <p:cNvPr id="4" name="Rectangle 3">
            <a:extLst>
              <a:ext uri="{FF2B5EF4-FFF2-40B4-BE49-F238E27FC236}">
                <a16:creationId xmlns:a16="http://schemas.microsoft.com/office/drawing/2014/main" xmlns="" id="{FF069143-FE01-453C-934A-DAA4862AED31}"/>
              </a:ext>
            </a:extLst>
          </p:cNvPr>
          <p:cNvSpPr/>
          <p:nvPr/>
        </p:nvSpPr>
        <p:spPr>
          <a:xfrm>
            <a:off x="478571" y="1161565"/>
            <a:ext cx="11356939" cy="5124480"/>
          </a:xfrm>
          <a:prstGeom prst="rect">
            <a:avLst/>
          </a:prstGeom>
        </p:spPr>
        <p:txBody>
          <a:bodyPr wrap="square">
            <a:spAutoFit/>
          </a:bodyPr>
          <a:lstStyle/>
          <a:p>
            <a:pPr marL="342900" indent="-342900">
              <a:spcAft>
                <a:spcPts val="600"/>
              </a:spcAft>
              <a:buFont typeface="Arial" panose="020B0604020202020204" pitchFamily="34" charset="0"/>
              <a:buChar char="•"/>
            </a:pPr>
            <a:r>
              <a:rPr lang="pt-BR" sz="2400">
                <a:latin typeface="Calibri" panose="020F0502020204030204" pitchFamily="34" charset="0"/>
                <a:cs typeface="Calibri" panose="020F0502020204030204" pitchFamily="34" charset="0"/>
              </a:rPr>
              <a:t>São raros os efeitos colaterais graves de vacinas, incluindo da vacina contra COVID-19. </a:t>
            </a:r>
          </a:p>
          <a:p>
            <a:pPr marL="342900" indent="-342900">
              <a:spcAft>
                <a:spcPts val="600"/>
              </a:spcAft>
              <a:buFont typeface="Arial" panose="020B0604020202020204" pitchFamily="34" charset="0"/>
              <a:buChar char="•"/>
            </a:pPr>
            <a:r>
              <a:rPr lang="pt-BR" sz="2400">
                <a:latin typeface="Calibri" panose="020F0502020204030204" pitchFamily="34" charset="0"/>
                <a:cs typeface="Calibri" panose="020F0502020204030204" pitchFamily="34" charset="0"/>
              </a:rPr>
              <a:t>É possível que algumas pessoas possam ter efeitos colaterais, que são sinais normais de que seu corpo está criando proteção. </a:t>
            </a:r>
          </a:p>
          <a:p>
            <a:pPr marL="342900" indent="-342900">
              <a:spcAft>
                <a:spcPts val="600"/>
              </a:spcAft>
              <a:buFont typeface="Arial" panose="020B0604020202020204" pitchFamily="34" charset="0"/>
              <a:buChar char="•"/>
            </a:pPr>
            <a:r>
              <a:rPr lang="pt-BR" sz="2400">
                <a:latin typeface="Calibri" panose="020F0502020204030204" pitchFamily="34" charset="0"/>
                <a:cs typeface="Calibri" panose="020F0502020204030204" pitchFamily="34" charset="0"/>
              </a:rPr>
              <a:t>Esses efeitos colaterais podem afetar sua capacidade de realizar as atividades diárias, mas devem desaparecer em poucos dias. </a:t>
            </a:r>
          </a:p>
          <a:p>
            <a:pPr marL="342900" indent="-342900">
              <a:buFont typeface="Arial" panose="020B0604020202020204" pitchFamily="34" charset="0"/>
              <a:buChar char="•"/>
            </a:pPr>
            <a:r>
              <a:rPr lang="pt-BR" sz="2400">
                <a:latin typeface="Calibri" panose="020F0502020204030204" pitchFamily="34" charset="0"/>
                <a:cs typeface="Calibri" panose="020F0502020204030204" pitchFamily="34" charset="0"/>
              </a:rPr>
              <a:t>Os efeitos colaterais mais comuns são pequenos e incluem:</a:t>
            </a:r>
          </a:p>
          <a:p>
            <a:pPr marL="1200150" lvl="2" indent="-285750">
              <a:buFont typeface="Courier New" panose="02070309020205020404" pitchFamily="49" charset="0"/>
              <a:buChar char="o"/>
            </a:pPr>
            <a:r>
              <a:rPr lang="pt-BR" sz="2400">
                <a:latin typeface="Calibri" panose="020F0502020204030204" pitchFamily="34" charset="0"/>
                <a:cs typeface="Calibri" panose="020F0502020204030204" pitchFamily="34" charset="0"/>
              </a:rPr>
              <a:t>Cansaço</a:t>
            </a:r>
          </a:p>
          <a:p>
            <a:pPr marL="1200150" lvl="2" indent="-285750">
              <a:buFont typeface="Courier New" panose="02070309020205020404" pitchFamily="49" charset="0"/>
              <a:buChar char="o"/>
            </a:pPr>
            <a:r>
              <a:rPr lang="pt-BR" sz="2400">
                <a:latin typeface="Calibri" panose="020F0502020204030204" pitchFamily="34" charset="0"/>
                <a:cs typeface="Calibri" panose="020F0502020204030204" pitchFamily="34" charset="0"/>
              </a:rPr>
              <a:t>Dor de cabeça </a:t>
            </a:r>
          </a:p>
          <a:p>
            <a:pPr marL="1200150" lvl="2" indent="-285750">
              <a:buFont typeface="Courier New" panose="02070309020205020404" pitchFamily="49" charset="0"/>
              <a:buChar char="o"/>
            </a:pPr>
            <a:r>
              <a:rPr lang="pt-BR" sz="2400">
                <a:latin typeface="Calibri" panose="020F0502020204030204" pitchFamily="34" charset="0"/>
                <a:cs typeface="Calibri" panose="020F0502020204030204" pitchFamily="34" charset="0"/>
              </a:rPr>
              <a:t>Dor no local da injeção</a:t>
            </a:r>
          </a:p>
          <a:p>
            <a:pPr marL="1200150" lvl="2" indent="-285750">
              <a:buFont typeface="Courier New" panose="02070309020205020404" pitchFamily="49" charset="0"/>
              <a:buChar char="o"/>
            </a:pPr>
            <a:r>
              <a:rPr lang="pt-BR" sz="2400">
                <a:latin typeface="Calibri" panose="020F0502020204030204" pitchFamily="34" charset="0"/>
                <a:cs typeface="Calibri" panose="020F0502020204030204" pitchFamily="34" charset="0"/>
              </a:rPr>
              <a:t>Dores musculares e/ou nas articulações</a:t>
            </a:r>
          </a:p>
          <a:p>
            <a:pPr marL="1200150" lvl="2" indent="-285750">
              <a:buFont typeface="Courier New" panose="02070309020205020404" pitchFamily="49" charset="0"/>
              <a:buChar char="o"/>
            </a:pPr>
            <a:r>
              <a:rPr lang="pt-BR" sz="2400">
                <a:latin typeface="Calibri" panose="020F0502020204030204" pitchFamily="34" charset="0"/>
                <a:cs typeface="Calibri" panose="020F0502020204030204" pitchFamily="34" charset="0"/>
              </a:rPr>
              <a:t>Calafrios </a:t>
            </a:r>
          </a:p>
          <a:p>
            <a:pPr marL="1200150" lvl="2" indent="-285750">
              <a:buFont typeface="Courier New" panose="02070309020205020404" pitchFamily="49" charset="0"/>
              <a:buChar char="o"/>
            </a:pPr>
            <a:r>
              <a:rPr lang="pt-BR" sz="2400">
                <a:latin typeface="Calibri" panose="020F0502020204030204" pitchFamily="34" charset="0"/>
                <a:cs typeface="Calibri" panose="020F0502020204030204" pitchFamily="34" charset="0"/>
              </a:rPr>
              <a:t>Náuseas e/ou vômitos</a:t>
            </a:r>
          </a:p>
          <a:p>
            <a:pPr marL="1200150" lvl="2" indent="-285750">
              <a:buFont typeface="Courier New" panose="02070309020205020404" pitchFamily="49" charset="0"/>
              <a:buChar char="o"/>
            </a:pPr>
            <a:r>
              <a:rPr lang="pt-BR" sz="2400">
                <a:latin typeface="Calibri" panose="020F0502020204030204" pitchFamily="34" charset="0"/>
                <a:cs typeface="Calibri" panose="020F0502020204030204" pitchFamily="34" charset="0"/>
              </a:rPr>
              <a:t>Febre</a:t>
            </a:r>
          </a:p>
        </p:txBody>
      </p:sp>
      <p:pic>
        <p:nvPicPr>
          <p:cNvPr id="5" name="Google Shape;741;p82" descr="This image is of five people wearing masks.">
            <a:extLst>
              <a:ext uri="{FF2B5EF4-FFF2-40B4-BE49-F238E27FC236}">
                <a16:creationId xmlns:a16="http://schemas.microsoft.com/office/drawing/2014/main" xmlns="" id="{42D80BCB-C6D8-45C2-8C6E-A7EE568BACE6}"/>
              </a:ext>
            </a:extLst>
          </p:cNvPr>
          <p:cNvPicPr preferRelativeResize="0"/>
          <p:nvPr/>
        </p:nvPicPr>
        <p:blipFill rotWithShape="1">
          <a:blip r:embed="rId3">
            <a:alphaModFix/>
          </a:blip>
          <a:srcRect/>
          <a:stretch/>
        </p:blipFill>
        <p:spPr>
          <a:xfrm>
            <a:off x="8450080" y="3390551"/>
            <a:ext cx="3263349" cy="2895494"/>
          </a:xfrm>
          <a:prstGeom prst="rect">
            <a:avLst/>
          </a:prstGeom>
          <a:noFill/>
          <a:ln>
            <a:noFill/>
          </a:ln>
        </p:spPr>
      </p:pic>
    </p:spTree>
    <p:extLst>
      <p:ext uri="{BB962C8B-B14F-4D97-AF65-F5344CB8AC3E}">
        <p14:creationId xmlns:p14="http://schemas.microsoft.com/office/powerpoint/2010/main" val="15068735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8">
            <a:extLst>
              <a:ext uri="{FF2B5EF4-FFF2-40B4-BE49-F238E27FC236}">
                <a16:creationId xmlns:a16="http://schemas.microsoft.com/office/drawing/2014/main" xmlns="" id="{B7F2A0A1-7B66-487A-B8AA-1413387E0E80}"/>
              </a:ext>
            </a:extLst>
          </p:cNvPr>
          <p:cNvPicPr>
            <a:picLocks noChangeAspect="1"/>
          </p:cNvPicPr>
          <p:nvPr/>
        </p:nvPicPr>
        <p:blipFill>
          <a:blip r:embed="rId3"/>
          <a:stretch>
            <a:fillRect/>
          </a:stretch>
        </p:blipFill>
        <p:spPr>
          <a:xfrm>
            <a:off x="305690" y="2557369"/>
            <a:ext cx="8658385" cy="3880396"/>
          </a:xfrm>
          <a:prstGeom prst="rect">
            <a:avLst/>
          </a:prstGeom>
        </p:spPr>
      </p:pic>
      <p:sp>
        <p:nvSpPr>
          <p:cNvPr id="3" name="TextBox 2">
            <a:extLst>
              <a:ext uri="{FF2B5EF4-FFF2-40B4-BE49-F238E27FC236}">
                <a16:creationId xmlns:a16="http://schemas.microsoft.com/office/drawing/2014/main" xmlns="" id="{E738515A-DC24-4FF1-85F9-68F50ED8147F}"/>
              </a:ext>
            </a:extLst>
          </p:cNvPr>
          <p:cNvSpPr txBox="1"/>
          <p:nvPr/>
        </p:nvSpPr>
        <p:spPr>
          <a:xfrm>
            <a:off x="0" y="181467"/>
            <a:ext cx="12013375" cy="492443"/>
          </a:xfrm>
          <a:prstGeom prst="rect">
            <a:avLst/>
          </a:prstGeom>
          <a:noFill/>
        </p:spPr>
        <p:txBody>
          <a:bodyPr wrap="square" lIns="0" tIns="0" rIns="0" bIns="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r>
              <a:rPr lang="pt-BR" sz="3200" dirty="0">
                <a:latin typeface="Calibri" panose="020F0502020204030204" pitchFamily="34" charset="0"/>
                <a:cs typeface="Calibri" panose="020F0502020204030204" pitchFamily="34" charset="0"/>
              </a:rPr>
              <a:t>A vacina da Pfizer foi testada em quem?</a:t>
            </a:r>
          </a:p>
        </p:txBody>
      </p:sp>
      <p:sp>
        <p:nvSpPr>
          <p:cNvPr id="4" name="Rectangle 3">
            <a:extLst>
              <a:ext uri="{FF2B5EF4-FFF2-40B4-BE49-F238E27FC236}">
                <a16:creationId xmlns:a16="http://schemas.microsoft.com/office/drawing/2014/main" xmlns="" id="{FF069143-FE01-453C-934A-DAA4862AED31}"/>
              </a:ext>
            </a:extLst>
          </p:cNvPr>
          <p:cNvSpPr/>
          <p:nvPr/>
        </p:nvSpPr>
        <p:spPr>
          <a:xfrm>
            <a:off x="356489" y="1201320"/>
            <a:ext cx="11356939" cy="1415772"/>
          </a:xfrm>
          <a:prstGeom prst="rect">
            <a:avLst/>
          </a:prstGeom>
        </p:spPr>
        <p:txBody>
          <a:bodyPr wrap="square">
            <a:spAutoFit/>
          </a:bodyPr>
          <a:lstStyle/>
          <a:p>
            <a:r>
              <a:rPr lang="pt-BR" sz="2150" dirty="0">
                <a:latin typeface="Calibri" panose="020F0502020204030204" pitchFamily="34" charset="0"/>
                <a:cs typeface="Calibri" panose="020F0502020204030204" pitchFamily="34" charset="0"/>
              </a:rPr>
              <a:t>A segurança da </a:t>
            </a:r>
            <a:r>
              <a:rPr lang="pt-BR" sz="2150" b="1" dirty="0">
                <a:latin typeface="Calibri" panose="020F0502020204030204" pitchFamily="34" charset="0"/>
                <a:cs typeface="Calibri" panose="020F0502020204030204" pitchFamily="34" charset="0"/>
              </a:rPr>
              <a:t>vacina da Pfizer</a:t>
            </a:r>
            <a:r>
              <a:rPr lang="pt-BR" sz="2150" dirty="0">
                <a:latin typeface="Calibri" panose="020F0502020204030204" pitchFamily="34" charset="0"/>
                <a:cs typeface="Calibri" panose="020F0502020204030204" pitchFamily="34" charset="0"/>
              </a:rPr>
              <a:t> foi avaliada em 43.448 pessoas com 16 anos de idade ou mais em dois estudos clínicos realizados nos Estados Unidos, Europa, Turquia, África do Sul e América do Sul. </a:t>
            </a:r>
            <a:endParaRPr lang="pt-BR" sz="2150" dirty="0" smtClean="0">
              <a:latin typeface="Calibri" panose="020F0502020204030204" pitchFamily="34" charset="0"/>
              <a:cs typeface="Calibri" panose="020F0502020204030204" pitchFamily="34" charset="0"/>
            </a:endParaRPr>
          </a:p>
          <a:p>
            <a:r>
              <a:rPr lang="pt-BR" sz="2150" dirty="0" smtClean="0">
                <a:latin typeface="Calibri" panose="020F0502020204030204" pitchFamily="34" charset="0"/>
                <a:cs typeface="Calibri" panose="020F0502020204030204" pitchFamily="34" charset="0"/>
              </a:rPr>
              <a:t>Estudos adicionais foram realizados em 2.260 adolescentes entre 12 e 15 anos e 3.000 crianças entre 5 e 11 anos de idade.</a:t>
            </a:r>
            <a:endParaRPr lang="pt-BR" sz="2150" dirty="0">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xmlns="" id="{9580EDB5-F8CE-40E3-B3DB-34A41D4BFC91}"/>
              </a:ext>
            </a:extLst>
          </p:cNvPr>
          <p:cNvSpPr txBox="1"/>
          <p:nvPr/>
        </p:nvSpPr>
        <p:spPr>
          <a:xfrm>
            <a:off x="478572" y="4996760"/>
            <a:ext cx="9314786" cy="914400"/>
          </a:xfrm>
          <a:prstGeom prst="rect">
            <a:avLst/>
          </a:prstGeom>
          <a:ln w="6350">
            <a:noFill/>
            <a:miter lim="800000"/>
          </a:ln>
        </p:spPr>
        <p:txBody>
          <a:bodyPr vert="horz" wrap="none" lIns="0" tIns="0" rIns="0" bIns="0" rtlCol="0">
            <a:noAutofit/>
          </a:bodyPr>
          <a:lstStyle/>
          <a:p>
            <a:pPr algn="l">
              <a:spcBef>
                <a:spcPts val="300"/>
              </a:spcBef>
              <a:spcAft>
                <a:spcPts val="300"/>
              </a:spcAft>
              <a:buNone/>
            </a:pPr>
            <a:endParaRPr lang="en-US" sz="1600" dirty="0"/>
          </a:p>
        </p:txBody>
      </p:sp>
      <p:sp>
        <p:nvSpPr>
          <p:cNvPr id="6" name="TextBox 5">
            <a:extLst>
              <a:ext uri="{FF2B5EF4-FFF2-40B4-BE49-F238E27FC236}">
                <a16:creationId xmlns:a16="http://schemas.microsoft.com/office/drawing/2014/main" xmlns="" id="{6A4D9B13-D057-4920-BD14-690DD0111190}"/>
              </a:ext>
            </a:extLst>
          </p:cNvPr>
          <p:cNvSpPr txBox="1"/>
          <p:nvPr/>
        </p:nvSpPr>
        <p:spPr>
          <a:xfrm>
            <a:off x="544744" y="4996760"/>
            <a:ext cx="11527986" cy="1442160"/>
          </a:xfrm>
          <a:prstGeom prst="rect">
            <a:avLst/>
          </a:prstGeom>
          <a:ln w="6350">
            <a:noFill/>
            <a:miter lim="800000"/>
          </a:ln>
        </p:spPr>
        <p:txBody>
          <a:bodyPr vert="horz" wrap="none" lIns="0" tIns="0" rIns="0" bIns="0" rtlCol="0">
            <a:noAutofit/>
          </a:bodyPr>
          <a:lstStyle/>
          <a:p>
            <a:pPr lvl="0"/>
            <a:endParaRPr lang="en-US" sz="1600" dirty="0">
              <a:latin typeface="Calibri" panose="020F0502020204030204" pitchFamily="34" charset="0"/>
              <a:cs typeface="Calibri" panose="020F0502020204030204" pitchFamily="34" charset="0"/>
            </a:endParaRPr>
          </a:p>
        </p:txBody>
      </p:sp>
      <p:graphicFrame>
        <p:nvGraphicFramePr>
          <p:cNvPr id="8" name="Chart 7">
            <a:extLst>
              <a:ext uri="{FF2B5EF4-FFF2-40B4-BE49-F238E27FC236}">
                <a16:creationId xmlns:a16="http://schemas.microsoft.com/office/drawing/2014/main" xmlns="" id="{984C9983-58B6-4FA8-833D-38EB9F2B58F1}"/>
              </a:ext>
            </a:extLst>
          </p:cNvPr>
          <p:cNvGraphicFramePr>
            <a:graphicFrameLocks/>
          </p:cNvGraphicFramePr>
          <p:nvPr>
            <p:extLst>
              <p:ext uri="{D42A27DB-BD31-4B8C-83A1-F6EECF244321}">
                <p14:modId xmlns:p14="http://schemas.microsoft.com/office/powerpoint/2010/main" val="2686381007"/>
              </p:ext>
            </p:extLst>
          </p:nvPr>
        </p:nvGraphicFramePr>
        <p:xfrm>
          <a:off x="7345321" y="2747245"/>
          <a:ext cx="5516880" cy="3324280"/>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10">
            <a:extLst>
              <a:ext uri="{FF2B5EF4-FFF2-40B4-BE49-F238E27FC236}">
                <a16:creationId xmlns:a16="http://schemas.microsoft.com/office/drawing/2014/main" xmlns="" id="{FFF56F4E-5FA2-804C-959E-A3031964848D}"/>
              </a:ext>
            </a:extLst>
          </p:cNvPr>
          <p:cNvSpPr txBox="1"/>
          <p:nvPr/>
        </p:nvSpPr>
        <p:spPr>
          <a:xfrm>
            <a:off x="1742333" y="5828011"/>
            <a:ext cx="1099843" cy="487029"/>
          </a:xfrm>
          <a:prstGeom prst="rect">
            <a:avLst/>
          </a:prstGeom>
          <a:solidFill>
            <a:schemeClr val="bg1"/>
          </a:solidFill>
          <a:ln w="6350">
            <a:noFill/>
            <a:miter lim="800000"/>
          </a:ln>
        </p:spPr>
        <p:txBody>
          <a:bodyPr vert="horz" wrap="square" lIns="0" tIns="0" rIns="0" bIns="0" rtlCol="0">
            <a:noAutofit/>
          </a:bodyPr>
          <a:lstStyle/>
          <a:p>
            <a:pPr algn="ctr">
              <a:spcBef>
                <a:spcPts val="300"/>
              </a:spcBef>
              <a:spcAft>
                <a:spcPts val="300"/>
              </a:spcAft>
              <a:buNone/>
            </a:pPr>
            <a:r>
              <a:rPr lang="pt-BR" sz="1200" dirty="0">
                <a:solidFill>
                  <a:schemeClr val="accent6">
                    <a:lumMod val="50000"/>
                  </a:schemeClr>
                </a:solidFill>
              </a:rPr>
              <a:t>Hispânico ou Latino</a:t>
            </a:r>
          </a:p>
        </p:txBody>
      </p:sp>
      <p:sp>
        <p:nvSpPr>
          <p:cNvPr id="12" name="TextBox 11">
            <a:extLst>
              <a:ext uri="{FF2B5EF4-FFF2-40B4-BE49-F238E27FC236}">
                <a16:creationId xmlns:a16="http://schemas.microsoft.com/office/drawing/2014/main" xmlns="" id="{DE92D21A-19F4-5E48-95EF-0D431D85B070}"/>
              </a:ext>
            </a:extLst>
          </p:cNvPr>
          <p:cNvSpPr txBox="1"/>
          <p:nvPr/>
        </p:nvSpPr>
        <p:spPr>
          <a:xfrm>
            <a:off x="2842176" y="5817772"/>
            <a:ext cx="1099843" cy="572695"/>
          </a:xfrm>
          <a:prstGeom prst="rect">
            <a:avLst/>
          </a:prstGeom>
          <a:solidFill>
            <a:schemeClr val="bg1"/>
          </a:solidFill>
          <a:ln w="6350">
            <a:noFill/>
            <a:miter lim="800000"/>
          </a:ln>
        </p:spPr>
        <p:txBody>
          <a:bodyPr vert="horz" wrap="square" lIns="0" tIns="0" rIns="0" bIns="0" rtlCol="0">
            <a:noAutofit/>
          </a:bodyPr>
          <a:lstStyle/>
          <a:p>
            <a:pPr algn="ctr">
              <a:spcBef>
                <a:spcPts val="300"/>
              </a:spcBef>
              <a:spcAft>
                <a:spcPts val="300"/>
              </a:spcAft>
              <a:buNone/>
            </a:pPr>
            <a:r>
              <a:rPr lang="pt-BR" sz="1200" dirty="0">
                <a:solidFill>
                  <a:schemeClr val="accent6">
                    <a:lumMod val="50000"/>
                  </a:schemeClr>
                </a:solidFill>
              </a:rPr>
              <a:t>Negro ou Afro-americano</a:t>
            </a:r>
          </a:p>
        </p:txBody>
      </p:sp>
      <p:sp>
        <p:nvSpPr>
          <p:cNvPr id="13" name="TextBox 12">
            <a:extLst>
              <a:ext uri="{FF2B5EF4-FFF2-40B4-BE49-F238E27FC236}">
                <a16:creationId xmlns:a16="http://schemas.microsoft.com/office/drawing/2014/main" xmlns="" id="{76B4451A-F751-9642-8109-F5BDD7E4A725}"/>
              </a:ext>
            </a:extLst>
          </p:cNvPr>
          <p:cNvSpPr txBox="1"/>
          <p:nvPr/>
        </p:nvSpPr>
        <p:spPr>
          <a:xfrm>
            <a:off x="4071598" y="5822281"/>
            <a:ext cx="538909" cy="532184"/>
          </a:xfrm>
          <a:prstGeom prst="rect">
            <a:avLst/>
          </a:prstGeom>
          <a:solidFill>
            <a:schemeClr val="bg1"/>
          </a:solidFill>
          <a:ln w="6350">
            <a:noFill/>
            <a:miter lim="800000"/>
          </a:ln>
        </p:spPr>
        <p:txBody>
          <a:bodyPr vert="horz" wrap="square" lIns="0" tIns="0" rIns="0" bIns="0" rtlCol="0">
            <a:noAutofit/>
          </a:bodyPr>
          <a:lstStyle/>
          <a:p>
            <a:pPr algn="ctr">
              <a:spcBef>
                <a:spcPts val="300"/>
              </a:spcBef>
              <a:spcAft>
                <a:spcPts val="300"/>
              </a:spcAft>
              <a:buNone/>
            </a:pPr>
            <a:r>
              <a:rPr lang="pt-BR" sz="1200" dirty="0">
                <a:solidFill>
                  <a:schemeClr val="accent6">
                    <a:lumMod val="50000"/>
                  </a:schemeClr>
                </a:solidFill>
              </a:rPr>
              <a:t>Asiático</a:t>
            </a:r>
          </a:p>
        </p:txBody>
      </p:sp>
      <p:sp>
        <p:nvSpPr>
          <p:cNvPr id="14" name="TextBox 13">
            <a:extLst>
              <a:ext uri="{FF2B5EF4-FFF2-40B4-BE49-F238E27FC236}">
                <a16:creationId xmlns:a16="http://schemas.microsoft.com/office/drawing/2014/main" xmlns="" id="{4D36A1EF-07B0-9244-BA1E-775FDB3D1C4D}"/>
              </a:ext>
            </a:extLst>
          </p:cNvPr>
          <p:cNvSpPr txBox="1"/>
          <p:nvPr/>
        </p:nvSpPr>
        <p:spPr>
          <a:xfrm>
            <a:off x="4762713" y="5841136"/>
            <a:ext cx="1333287" cy="572695"/>
          </a:xfrm>
          <a:prstGeom prst="rect">
            <a:avLst/>
          </a:prstGeom>
          <a:solidFill>
            <a:schemeClr val="bg1"/>
          </a:solidFill>
          <a:ln w="6350">
            <a:noFill/>
            <a:miter lim="800000"/>
          </a:ln>
        </p:spPr>
        <p:txBody>
          <a:bodyPr vert="horz" wrap="square" lIns="0" tIns="0" rIns="0" bIns="0" rtlCol="0">
            <a:noAutofit/>
          </a:bodyPr>
          <a:lstStyle/>
          <a:p>
            <a:pPr algn="ctr">
              <a:spcBef>
                <a:spcPts val="300"/>
              </a:spcBef>
              <a:spcAft>
                <a:spcPts val="300"/>
              </a:spcAft>
              <a:buNone/>
            </a:pPr>
            <a:r>
              <a:rPr lang="pt-BR" sz="1200" dirty="0">
                <a:solidFill>
                  <a:schemeClr val="accent6">
                    <a:lumMod val="50000"/>
                  </a:schemeClr>
                </a:solidFill>
              </a:rPr>
              <a:t>Índio Americano</a:t>
            </a:r>
          </a:p>
          <a:p>
            <a:pPr algn="ctr">
              <a:spcBef>
                <a:spcPts val="300"/>
              </a:spcBef>
              <a:spcAft>
                <a:spcPts val="300"/>
              </a:spcAft>
              <a:buNone/>
            </a:pPr>
            <a:r>
              <a:rPr lang="pt-BR" sz="1200" dirty="0">
                <a:solidFill>
                  <a:schemeClr val="accent6">
                    <a:lumMod val="50000"/>
                  </a:schemeClr>
                </a:solidFill>
              </a:rPr>
              <a:t>/Nativo do Alasca</a:t>
            </a:r>
          </a:p>
        </p:txBody>
      </p:sp>
      <p:sp>
        <p:nvSpPr>
          <p:cNvPr id="17" name="TextBox 16">
            <a:extLst>
              <a:ext uri="{FF2B5EF4-FFF2-40B4-BE49-F238E27FC236}">
                <a16:creationId xmlns:a16="http://schemas.microsoft.com/office/drawing/2014/main" xmlns="" id="{DAE2E65F-F279-7E47-811F-53E3FFB13B8C}"/>
              </a:ext>
            </a:extLst>
          </p:cNvPr>
          <p:cNvSpPr txBox="1"/>
          <p:nvPr/>
        </p:nvSpPr>
        <p:spPr>
          <a:xfrm>
            <a:off x="8745699" y="4097181"/>
            <a:ext cx="1332600" cy="532184"/>
          </a:xfrm>
          <a:prstGeom prst="rect">
            <a:avLst/>
          </a:prstGeom>
          <a:ln w="6350">
            <a:noFill/>
            <a:miter lim="800000"/>
          </a:ln>
        </p:spPr>
        <p:txBody>
          <a:bodyPr vert="horz" wrap="square" lIns="0" tIns="0" rIns="0" bIns="0" rtlCol="0">
            <a:noAutofit/>
          </a:bodyPr>
          <a:lstStyle/>
          <a:p>
            <a:pPr algn="ctr">
              <a:spcBef>
                <a:spcPts val="300"/>
              </a:spcBef>
              <a:spcAft>
                <a:spcPts val="300"/>
              </a:spcAft>
              <a:buNone/>
            </a:pPr>
            <a:r>
              <a:rPr lang="pt-BR" sz="1600" b="1" dirty="0">
                <a:solidFill>
                  <a:schemeClr val="tx1">
                    <a:lumMod val="75000"/>
                    <a:lumOff val="25000"/>
                  </a:schemeClr>
                </a:solidFill>
              </a:rPr>
              <a:t>Feminino</a:t>
            </a:r>
          </a:p>
          <a:p>
            <a:pPr algn="ctr">
              <a:spcBef>
                <a:spcPts val="300"/>
              </a:spcBef>
              <a:spcAft>
                <a:spcPts val="300"/>
              </a:spcAft>
              <a:buNone/>
            </a:pPr>
            <a:r>
              <a:rPr lang="pt-BR" sz="1600" b="1" dirty="0">
                <a:solidFill>
                  <a:schemeClr val="tx1">
                    <a:lumMod val="75000"/>
                    <a:lumOff val="25000"/>
                  </a:schemeClr>
                </a:solidFill>
              </a:rPr>
              <a:t>49%</a:t>
            </a:r>
          </a:p>
        </p:txBody>
      </p:sp>
      <p:sp>
        <p:nvSpPr>
          <p:cNvPr id="18" name="TextBox 17">
            <a:extLst>
              <a:ext uri="{FF2B5EF4-FFF2-40B4-BE49-F238E27FC236}">
                <a16:creationId xmlns:a16="http://schemas.microsoft.com/office/drawing/2014/main" xmlns="" id="{093ACDB5-3E98-AC44-9254-22A543024C65}"/>
              </a:ext>
            </a:extLst>
          </p:cNvPr>
          <p:cNvSpPr txBox="1"/>
          <p:nvPr/>
        </p:nvSpPr>
        <p:spPr>
          <a:xfrm>
            <a:off x="10115895" y="4097181"/>
            <a:ext cx="1332600" cy="532184"/>
          </a:xfrm>
          <a:prstGeom prst="rect">
            <a:avLst/>
          </a:prstGeom>
          <a:ln w="6350">
            <a:noFill/>
            <a:miter lim="800000"/>
          </a:ln>
        </p:spPr>
        <p:txBody>
          <a:bodyPr vert="horz" wrap="square" lIns="0" tIns="0" rIns="0" bIns="0" rtlCol="0">
            <a:noAutofit/>
          </a:bodyPr>
          <a:lstStyle/>
          <a:p>
            <a:pPr algn="ctr">
              <a:spcBef>
                <a:spcPts val="300"/>
              </a:spcBef>
              <a:spcAft>
                <a:spcPts val="300"/>
              </a:spcAft>
              <a:buNone/>
            </a:pPr>
            <a:r>
              <a:rPr lang="pt-BR" sz="1600" b="1" dirty="0">
                <a:solidFill>
                  <a:schemeClr val="tx1">
                    <a:lumMod val="75000"/>
                    <a:lumOff val="25000"/>
                  </a:schemeClr>
                </a:solidFill>
              </a:rPr>
              <a:t>Masculino</a:t>
            </a:r>
          </a:p>
          <a:p>
            <a:pPr algn="ctr">
              <a:spcBef>
                <a:spcPts val="300"/>
              </a:spcBef>
              <a:spcAft>
                <a:spcPts val="300"/>
              </a:spcAft>
              <a:buNone/>
            </a:pPr>
            <a:r>
              <a:rPr lang="pt-BR" sz="1600" b="1" dirty="0">
                <a:solidFill>
                  <a:schemeClr val="tx1">
                    <a:lumMod val="75000"/>
                    <a:lumOff val="25000"/>
                  </a:schemeClr>
                </a:solidFill>
              </a:rPr>
              <a:t>51%</a:t>
            </a:r>
          </a:p>
        </p:txBody>
      </p:sp>
      <p:sp>
        <p:nvSpPr>
          <p:cNvPr id="19" name="TextBox 10">
            <a:extLst>
              <a:ext uri="{FF2B5EF4-FFF2-40B4-BE49-F238E27FC236}">
                <a16:creationId xmlns:a16="http://schemas.microsoft.com/office/drawing/2014/main" xmlns="" id="{D4311466-0876-435D-9387-DC90CD79CDAD}"/>
              </a:ext>
            </a:extLst>
          </p:cNvPr>
          <p:cNvSpPr txBox="1"/>
          <p:nvPr/>
        </p:nvSpPr>
        <p:spPr>
          <a:xfrm>
            <a:off x="897349" y="5814845"/>
            <a:ext cx="844984" cy="487029"/>
          </a:xfrm>
          <a:prstGeom prst="rect">
            <a:avLst/>
          </a:prstGeom>
          <a:solidFill>
            <a:schemeClr val="bg1"/>
          </a:solidFill>
          <a:ln w="6350">
            <a:noFill/>
            <a:miter lim="800000"/>
          </a:ln>
        </p:spPr>
        <p:txBody>
          <a:bodyPr vert="horz" wrap="square" lIns="0" tIns="0" rIns="0" bIns="0" rtlCol="0">
            <a:noAutofit/>
          </a:bodyPr>
          <a:lstStyle/>
          <a:p>
            <a:pPr algn="ctr">
              <a:spcBef>
                <a:spcPts val="300"/>
              </a:spcBef>
              <a:spcAft>
                <a:spcPts val="300"/>
              </a:spcAft>
              <a:buNone/>
            </a:pPr>
            <a:r>
              <a:rPr lang="pt-BR" sz="1200" dirty="0">
                <a:solidFill>
                  <a:schemeClr val="accent6">
                    <a:lumMod val="50000"/>
                  </a:schemeClr>
                </a:solidFill>
              </a:rPr>
              <a:t>Blanco</a:t>
            </a:r>
          </a:p>
        </p:txBody>
      </p:sp>
      <p:sp>
        <p:nvSpPr>
          <p:cNvPr id="20" name="TextBox 12">
            <a:extLst>
              <a:ext uri="{FF2B5EF4-FFF2-40B4-BE49-F238E27FC236}">
                <a16:creationId xmlns:a16="http://schemas.microsoft.com/office/drawing/2014/main" xmlns="" id="{E653091A-D0D6-4FEE-8712-0E6C00647F08}"/>
              </a:ext>
            </a:extLst>
          </p:cNvPr>
          <p:cNvSpPr txBox="1"/>
          <p:nvPr/>
        </p:nvSpPr>
        <p:spPr>
          <a:xfrm>
            <a:off x="6957325" y="3142331"/>
            <a:ext cx="1206960" cy="385034"/>
          </a:xfrm>
          <a:prstGeom prst="rect">
            <a:avLst/>
          </a:prstGeom>
          <a:solidFill>
            <a:schemeClr val="bg1"/>
          </a:solidFill>
          <a:ln w="6350">
            <a:noFill/>
            <a:miter lim="800000"/>
          </a:ln>
        </p:spPr>
        <p:txBody>
          <a:bodyPr vert="horz" wrap="square" lIns="0" tIns="0" rIns="0" bIns="0" rtlCol="0">
            <a:noAutofit/>
          </a:bodyPr>
          <a:lstStyle/>
          <a:p>
            <a:pPr>
              <a:spcBef>
                <a:spcPts val="300"/>
              </a:spcBef>
              <a:spcAft>
                <a:spcPts val="300"/>
              </a:spcAft>
              <a:buNone/>
            </a:pPr>
            <a:r>
              <a:rPr lang="pt-BR" sz="1200" dirty="0">
                <a:solidFill>
                  <a:schemeClr val="accent6">
                    <a:lumMod val="50000"/>
                  </a:schemeClr>
                </a:solidFill>
              </a:rPr>
              <a:t>Participantes do estudo</a:t>
            </a:r>
          </a:p>
        </p:txBody>
      </p:sp>
      <p:sp>
        <p:nvSpPr>
          <p:cNvPr id="21" name="TextBox 12">
            <a:extLst>
              <a:ext uri="{FF2B5EF4-FFF2-40B4-BE49-F238E27FC236}">
                <a16:creationId xmlns:a16="http://schemas.microsoft.com/office/drawing/2014/main" xmlns="" id="{48393EF1-0922-4928-9058-158011468675}"/>
              </a:ext>
            </a:extLst>
          </p:cNvPr>
          <p:cNvSpPr txBox="1"/>
          <p:nvPr/>
        </p:nvSpPr>
        <p:spPr>
          <a:xfrm>
            <a:off x="6957325" y="3871044"/>
            <a:ext cx="1206960" cy="254798"/>
          </a:xfrm>
          <a:prstGeom prst="rect">
            <a:avLst/>
          </a:prstGeom>
          <a:solidFill>
            <a:schemeClr val="bg1"/>
          </a:solidFill>
          <a:ln w="6350">
            <a:noFill/>
            <a:miter lim="800000"/>
          </a:ln>
        </p:spPr>
        <p:txBody>
          <a:bodyPr vert="horz" wrap="square" lIns="0" tIns="0" rIns="0" bIns="0" rtlCol="0">
            <a:noAutofit/>
          </a:bodyPr>
          <a:lstStyle/>
          <a:p>
            <a:pPr>
              <a:spcBef>
                <a:spcPts val="300"/>
              </a:spcBef>
              <a:spcAft>
                <a:spcPts val="300"/>
              </a:spcAft>
              <a:buNone/>
            </a:pPr>
            <a:r>
              <a:rPr lang="pt-BR" sz="1200" dirty="0">
                <a:solidFill>
                  <a:schemeClr val="accent6">
                    <a:lumMod val="50000"/>
                  </a:schemeClr>
                </a:solidFill>
              </a:rPr>
              <a:t>População de MA</a:t>
            </a:r>
          </a:p>
        </p:txBody>
      </p:sp>
    </p:spTree>
    <p:extLst>
      <p:ext uri="{BB962C8B-B14F-4D97-AF65-F5344CB8AC3E}">
        <p14:creationId xmlns:p14="http://schemas.microsoft.com/office/powerpoint/2010/main" val="14070747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a:extLst>
              <a:ext uri="{FF2B5EF4-FFF2-40B4-BE49-F238E27FC236}">
                <a16:creationId xmlns:a16="http://schemas.microsoft.com/office/drawing/2014/main" xmlns="" id="{4791FDCB-E8B8-4C29-AF92-C76F607C2FC9}"/>
              </a:ext>
            </a:extLst>
          </p:cNvPr>
          <p:cNvPicPr>
            <a:picLocks noChangeAspect="1"/>
          </p:cNvPicPr>
          <p:nvPr/>
        </p:nvPicPr>
        <p:blipFill>
          <a:blip r:embed="rId3"/>
          <a:stretch>
            <a:fillRect/>
          </a:stretch>
        </p:blipFill>
        <p:spPr>
          <a:xfrm>
            <a:off x="247671" y="2253312"/>
            <a:ext cx="8748792" cy="3893312"/>
          </a:xfrm>
          <a:prstGeom prst="rect">
            <a:avLst/>
          </a:prstGeom>
        </p:spPr>
      </p:pic>
      <p:sp>
        <p:nvSpPr>
          <p:cNvPr id="4" name="Rectangle 3">
            <a:extLst>
              <a:ext uri="{FF2B5EF4-FFF2-40B4-BE49-F238E27FC236}">
                <a16:creationId xmlns:a16="http://schemas.microsoft.com/office/drawing/2014/main" xmlns="" id="{FF069143-FE01-453C-934A-DAA4862AED31}"/>
              </a:ext>
            </a:extLst>
          </p:cNvPr>
          <p:cNvSpPr/>
          <p:nvPr/>
        </p:nvSpPr>
        <p:spPr>
          <a:xfrm>
            <a:off x="356489" y="1201320"/>
            <a:ext cx="11356939" cy="830997"/>
          </a:xfrm>
          <a:prstGeom prst="rect">
            <a:avLst/>
          </a:prstGeom>
        </p:spPr>
        <p:txBody>
          <a:bodyPr wrap="square">
            <a:spAutoFit/>
          </a:bodyPr>
          <a:lstStyle/>
          <a:p>
            <a:r>
              <a:rPr lang="pt-BR" sz="2400">
                <a:latin typeface="Calibri" panose="020F0502020204030204" pitchFamily="34" charset="0"/>
                <a:cs typeface="Calibri" panose="020F0502020204030204" pitchFamily="34" charset="0"/>
              </a:rPr>
              <a:t>A segurança da </a:t>
            </a:r>
            <a:r>
              <a:rPr lang="pt-BR" sz="2400" b="1">
                <a:latin typeface="Calibri" panose="020F0502020204030204" pitchFamily="34" charset="0"/>
                <a:cs typeface="Calibri" panose="020F0502020204030204" pitchFamily="34" charset="0"/>
              </a:rPr>
              <a:t>vacina da Moderna</a:t>
            </a:r>
            <a:r>
              <a:rPr lang="pt-BR" sz="2400">
                <a:latin typeface="Calibri" panose="020F0502020204030204" pitchFamily="34" charset="0"/>
                <a:cs typeface="Calibri" panose="020F0502020204030204" pitchFamily="34" charset="0"/>
              </a:rPr>
              <a:t> foi avaliada em 30.351 pessoas com 18 anos de idade ou mais nos Estados Unidos.</a:t>
            </a:r>
          </a:p>
        </p:txBody>
      </p:sp>
      <p:sp>
        <p:nvSpPr>
          <p:cNvPr id="5" name="TextBox 4">
            <a:extLst>
              <a:ext uri="{FF2B5EF4-FFF2-40B4-BE49-F238E27FC236}">
                <a16:creationId xmlns:a16="http://schemas.microsoft.com/office/drawing/2014/main" xmlns="" id="{9580EDB5-F8CE-40E3-B3DB-34A41D4BFC91}"/>
              </a:ext>
            </a:extLst>
          </p:cNvPr>
          <p:cNvSpPr txBox="1"/>
          <p:nvPr/>
        </p:nvSpPr>
        <p:spPr>
          <a:xfrm>
            <a:off x="478572" y="4996760"/>
            <a:ext cx="9314786" cy="914400"/>
          </a:xfrm>
          <a:prstGeom prst="rect">
            <a:avLst/>
          </a:prstGeom>
          <a:ln w="6350">
            <a:noFill/>
            <a:miter lim="800000"/>
          </a:ln>
        </p:spPr>
        <p:txBody>
          <a:bodyPr vert="horz" wrap="none" lIns="0" tIns="0" rIns="0" bIns="0" rtlCol="0">
            <a:noAutofit/>
          </a:bodyPr>
          <a:lstStyle/>
          <a:p>
            <a:pPr algn="l">
              <a:spcBef>
                <a:spcPts val="300"/>
              </a:spcBef>
              <a:spcAft>
                <a:spcPts val="300"/>
              </a:spcAft>
              <a:buNone/>
            </a:pPr>
            <a:endParaRPr lang="en-US" sz="1600" dirty="0"/>
          </a:p>
        </p:txBody>
      </p:sp>
      <p:sp>
        <p:nvSpPr>
          <p:cNvPr id="6" name="TextBox 5">
            <a:extLst>
              <a:ext uri="{FF2B5EF4-FFF2-40B4-BE49-F238E27FC236}">
                <a16:creationId xmlns:a16="http://schemas.microsoft.com/office/drawing/2014/main" xmlns="" id="{6A4D9B13-D057-4920-BD14-690DD0111190}"/>
              </a:ext>
            </a:extLst>
          </p:cNvPr>
          <p:cNvSpPr txBox="1"/>
          <p:nvPr/>
        </p:nvSpPr>
        <p:spPr>
          <a:xfrm>
            <a:off x="544744" y="4996760"/>
            <a:ext cx="11527986" cy="1442160"/>
          </a:xfrm>
          <a:prstGeom prst="rect">
            <a:avLst/>
          </a:prstGeom>
          <a:ln w="6350">
            <a:noFill/>
            <a:miter lim="800000"/>
          </a:ln>
        </p:spPr>
        <p:txBody>
          <a:bodyPr vert="horz" wrap="none" lIns="0" tIns="0" rIns="0" bIns="0" rtlCol="0">
            <a:noAutofit/>
          </a:bodyPr>
          <a:lstStyle/>
          <a:p>
            <a:pPr lvl="0"/>
            <a:endParaRPr lang="en-US" sz="1600" dirty="0">
              <a:latin typeface="Calibri" panose="020F0502020204030204" pitchFamily="34" charset="0"/>
              <a:cs typeface="Calibri" panose="020F0502020204030204" pitchFamily="34" charset="0"/>
            </a:endParaRPr>
          </a:p>
        </p:txBody>
      </p:sp>
      <p:graphicFrame>
        <p:nvGraphicFramePr>
          <p:cNvPr id="10" name="Chart 9">
            <a:extLst>
              <a:ext uri="{FF2B5EF4-FFF2-40B4-BE49-F238E27FC236}">
                <a16:creationId xmlns:a16="http://schemas.microsoft.com/office/drawing/2014/main" xmlns="" id="{80EDB754-326E-417D-AE8D-8C2A71606051}"/>
              </a:ext>
            </a:extLst>
          </p:cNvPr>
          <p:cNvGraphicFramePr>
            <a:graphicFrameLocks/>
          </p:cNvGraphicFramePr>
          <p:nvPr/>
        </p:nvGraphicFramePr>
        <p:xfrm>
          <a:off x="8699390" y="2393248"/>
          <a:ext cx="3492610" cy="3427850"/>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7">
            <a:extLst>
              <a:ext uri="{FF2B5EF4-FFF2-40B4-BE49-F238E27FC236}">
                <a16:creationId xmlns:a16="http://schemas.microsoft.com/office/drawing/2014/main" xmlns="" id="{FCD175AF-47FA-464F-B9BA-B943F2F9BFEB}"/>
              </a:ext>
            </a:extLst>
          </p:cNvPr>
          <p:cNvSpPr txBox="1"/>
          <p:nvPr/>
        </p:nvSpPr>
        <p:spPr>
          <a:xfrm>
            <a:off x="0" y="181467"/>
            <a:ext cx="12013375" cy="492443"/>
          </a:xfrm>
          <a:prstGeom prst="rect">
            <a:avLst/>
          </a:prstGeom>
          <a:noFill/>
        </p:spPr>
        <p:txBody>
          <a:bodyPr wrap="square" lIns="0" tIns="0" rIns="0" bIns="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r>
              <a:rPr lang="pt-BR" sz="3200">
                <a:latin typeface="Calibri" panose="020F0502020204030204" pitchFamily="34" charset="0"/>
                <a:cs typeface="Calibri" panose="020F0502020204030204" pitchFamily="34" charset="0"/>
              </a:rPr>
              <a:t>A vacina da Moderna foi testada em quem?</a:t>
            </a:r>
          </a:p>
        </p:txBody>
      </p:sp>
      <p:sp>
        <p:nvSpPr>
          <p:cNvPr id="9" name="TextBox 8">
            <a:extLst>
              <a:ext uri="{FF2B5EF4-FFF2-40B4-BE49-F238E27FC236}">
                <a16:creationId xmlns:a16="http://schemas.microsoft.com/office/drawing/2014/main" xmlns="" id="{9AA55757-80E2-8745-9964-A7A1DD9C273F}"/>
              </a:ext>
            </a:extLst>
          </p:cNvPr>
          <p:cNvSpPr txBox="1"/>
          <p:nvPr/>
        </p:nvSpPr>
        <p:spPr>
          <a:xfrm>
            <a:off x="744284" y="5594808"/>
            <a:ext cx="1005840" cy="381000"/>
          </a:xfrm>
          <a:prstGeom prst="rect">
            <a:avLst/>
          </a:prstGeom>
          <a:solidFill>
            <a:schemeClr val="bg1"/>
          </a:solidFill>
          <a:ln w="6350">
            <a:noFill/>
            <a:miter lim="800000"/>
          </a:ln>
        </p:spPr>
        <p:txBody>
          <a:bodyPr vert="horz" wrap="square" lIns="0" tIns="0" rIns="0" bIns="0"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ts val="300"/>
              </a:spcBef>
              <a:spcAft>
                <a:spcPts val="300"/>
              </a:spcAft>
              <a:buNone/>
            </a:pPr>
            <a:r>
              <a:rPr lang="pt-BR" sz="1200" dirty="0">
                <a:solidFill>
                  <a:schemeClr val="accent6">
                    <a:lumMod val="50000"/>
                  </a:schemeClr>
                </a:solidFill>
              </a:rPr>
              <a:t>Branco</a:t>
            </a:r>
          </a:p>
        </p:txBody>
      </p:sp>
      <p:sp>
        <p:nvSpPr>
          <p:cNvPr id="11" name="TextBox 10">
            <a:extLst>
              <a:ext uri="{FF2B5EF4-FFF2-40B4-BE49-F238E27FC236}">
                <a16:creationId xmlns:a16="http://schemas.microsoft.com/office/drawing/2014/main" xmlns="" id="{B3CED367-0E2B-5847-9C93-690B1FA745A1}"/>
              </a:ext>
            </a:extLst>
          </p:cNvPr>
          <p:cNvSpPr txBox="1"/>
          <p:nvPr/>
        </p:nvSpPr>
        <p:spPr>
          <a:xfrm>
            <a:off x="4945662" y="5596544"/>
            <a:ext cx="873302" cy="842376"/>
          </a:xfrm>
          <a:prstGeom prst="rect">
            <a:avLst/>
          </a:prstGeom>
          <a:solidFill>
            <a:schemeClr val="bg1"/>
          </a:solidFill>
          <a:ln w="6350">
            <a:noFill/>
            <a:miter lim="800000"/>
          </a:ln>
        </p:spPr>
        <p:txBody>
          <a:bodyPr vert="horz" wrap="square" lIns="0" tIns="0" rIns="0" bIns="0" rtlCol="0">
            <a:noAutofit/>
          </a:bodyPr>
          <a:lstStyle/>
          <a:p>
            <a:pPr algn="ctr">
              <a:spcBef>
                <a:spcPts val="300"/>
              </a:spcBef>
              <a:spcAft>
                <a:spcPts val="300"/>
              </a:spcAft>
              <a:buNone/>
            </a:pPr>
            <a:r>
              <a:rPr lang="pt-BR" sz="1200" dirty="0">
                <a:solidFill>
                  <a:schemeClr val="accent6">
                    <a:lumMod val="50000"/>
                  </a:schemeClr>
                </a:solidFill>
              </a:rPr>
              <a:t>Índio Americano/Nativo do Alasca</a:t>
            </a:r>
          </a:p>
        </p:txBody>
      </p:sp>
      <p:sp>
        <p:nvSpPr>
          <p:cNvPr id="12" name="TextBox 11">
            <a:extLst>
              <a:ext uri="{FF2B5EF4-FFF2-40B4-BE49-F238E27FC236}">
                <a16:creationId xmlns:a16="http://schemas.microsoft.com/office/drawing/2014/main" xmlns="" id="{A5D493D2-829B-0641-82A1-B8F98DCF8DC0}"/>
              </a:ext>
            </a:extLst>
          </p:cNvPr>
          <p:cNvSpPr txBox="1"/>
          <p:nvPr/>
        </p:nvSpPr>
        <p:spPr>
          <a:xfrm>
            <a:off x="5798257" y="5590845"/>
            <a:ext cx="1167400" cy="776774"/>
          </a:xfrm>
          <a:prstGeom prst="rect">
            <a:avLst/>
          </a:prstGeom>
          <a:solidFill>
            <a:schemeClr val="bg1"/>
          </a:solidFill>
          <a:ln w="6350">
            <a:noFill/>
            <a:miter lim="800000"/>
          </a:ln>
        </p:spPr>
        <p:txBody>
          <a:bodyPr vert="horz" wrap="square" lIns="0" tIns="0" rIns="0" bIns="0" rtlCol="0">
            <a:noAutofit/>
          </a:bodyPr>
          <a:lstStyle/>
          <a:p>
            <a:pPr algn="ctr">
              <a:spcBef>
                <a:spcPts val="300"/>
              </a:spcBef>
              <a:spcAft>
                <a:spcPts val="300"/>
              </a:spcAft>
              <a:buNone/>
            </a:pPr>
            <a:r>
              <a:rPr lang="pt-BR" sz="1200" dirty="0">
                <a:solidFill>
                  <a:schemeClr val="accent6">
                    <a:lumMod val="50000"/>
                  </a:schemeClr>
                </a:solidFill>
              </a:rPr>
              <a:t>Nativo do Havaí/Ilhas </a:t>
            </a:r>
          </a:p>
          <a:p>
            <a:pPr algn="ctr">
              <a:spcBef>
                <a:spcPts val="300"/>
              </a:spcBef>
              <a:spcAft>
                <a:spcPts val="300"/>
              </a:spcAft>
              <a:buNone/>
            </a:pPr>
            <a:r>
              <a:rPr lang="pt-BR" sz="1200" dirty="0">
                <a:solidFill>
                  <a:schemeClr val="accent6">
                    <a:lumMod val="50000"/>
                  </a:schemeClr>
                </a:solidFill>
              </a:rPr>
              <a:t>do Pacífico</a:t>
            </a:r>
          </a:p>
        </p:txBody>
      </p:sp>
      <p:sp>
        <p:nvSpPr>
          <p:cNvPr id="14" name="TextBox 13">
            <a:extLst>
              <a:ext uri="{FF2B5EF4-FFF2-40B4-BE49-F238E27FC236}">
                <a16:creationId xmlns:a16="http://schemas.microsoft.com/office/drawing/2014/main" xmlns="" id="{5F7614B1-9238-174D-BAA0-CC08015B870B}"/>
              </a:ext>
            </a:extLst>
          </p:cNvPr>
          <p:cNvSpPr txBox="1"/>
          <p:nvPr/>
        </p:nvSpPr>
        <p:spPr>
          <a:xfrm>
            <a:off x="6989127" y="5590845"/>
            <a:ext cx="901249" cy="683206"/>
          </a:xfrm>
          <a:prstGeom prst="rect">
            <a:avLst/>
          </a:prstGeom>
          <a:solidFill>
            <a:schemeClr val="bg1"/>
          </a:solidFill>
          <a:ln w="6350">
            <a:noFill/>
            <a:miter lim="800000"/>
          </a:ln>
        </p:spPr>
        <p:txBody>
          <a:bodyPr vert="horz" wrap="square" lIns="0" tIns="0" rIns="0" bIns="0" rtlCol="0">
            <a:noAutofit/>
          </a:bodyPr>
          <a:lstStyle/>
          <a:p>
            <a:pPr algn="ctr">
              <a:spcBef>
                <a:spcPts val="300"/>
              </a:spcBef>
              <a:spcAft>
                <a:spcPts val="300"/>
              </a:spcAft>
              <a:buNone/>
            </a:pPr>
            <a:r>
              <a:rPr lang="pt-BR" sz="1200" dirty="0">
                <a:solidFill>
                  <a:schemeClr val="accent6">
                    <a:lumMod val="50000"/>
                  </a:schemeClr>
                </a:solidFill>
              </a:rPr>
              <a:t>Multirracial</a:t>
            </a:r>
          </a:p>
        </p:txBody>
      </p:sp>
      <p:sp>
        <p:nvSpPr>
          <p:cNvPr id="15" name="TextBox 14">
            <a:extLst>
              <a:ext uri="{FF2B5EF4-FFF2-40B4-BE49-F238E27FC236}">
                <a16:creationId xmlns:a16="http://schemas.microsoft.com/office/drawing/2014/main" xmlns="" id="{CB948462-244F-6046-9E10-7DAC496952FB}"/>
              </a:ext>
            </a:extLst>
          </p:cNvPr>
          <p:cNvSpPr txBox="1"/>
          <p:nvPr/>
        </p:nvSpPr>
        <p:spPr>
          <a:xfrm>
            <a:off x="7890376" y="5584285"/>
            <a:ext cx="901249" cy="553496"/>
          </a:xfrm>
          <a:prstGeom prst="rect">
            <a:avLst/>
          </a:prstGeom>
          <a:solidFill>
            <a:schemeClr val="bg1"/>
          </a:solidFill>
          <a:ln w="6350">
            <a:noFill/>
            <a:miter lim="800000"/>
          </a:ln>
        </p:spPr>
        <p:txBody>
          <a:bodyPr vert="horz" wrap="square" lIns="0" tIns="0" rIns="0" bIns="0" rtlCol="0">
            <a:noAutofit/>
          </a:bodyPr>
          <a:lstStyle/>
          <a:p>
            <a:pPr algn="ctr">
              <a:spcBef>
                <a:spcPts val="300"/>
              </a:spcBef>
              <a:spcAft>
                <a:spcPts val="300"/>
              </a:spcAft>
              <a:buNone/>
            </a:pPr>
            <a:r>
              <a:rPr lang="pt-BR" sz="1200" dirty="0">
                <a:solidFill>
                  <a:schemeClr val="accent6">
                    <a:lumMod val="50000"/>
                  </a:schemeClr>
                </a:solidFill>
              </a:rPr>
              <a:t>Outra opção</a:t>
            </a:r>
          </a:p>
        </p:txBody>
      </p:sp>
      <p:sp>
        <p:nvSpPr>
          <p:cNvPr id="16" name="TextBox 15">
            <a:extLst>
              <a:ext uri="{FF2B5EF4-FFF2-40B4-BE49-F238E27FC236}">
                <a16:creationId xmlns:a16="http://schemas.microsoft.com/office/drawing/2014/main" xmlns="" id="{5CF24C30-0A17-E540-B1FE-03A47F2267F3}"/>
              </a:ext>
            </a:extLst>
          </p:cNvPr>
          <p:cNvSpPr txBox="1"/>
          <p:nvPr/>
        </p:nvSpPr>
        <p:spPr>
          <a:xfrm>
            <a:off x="1780465" y="5596544"/>
            <a:ext cx="966244" cy="532184"/>
          </a:xfrm>
          <a:prstGeom prst="rect">
            <a:avLst/>
          </a:prstGeom>
          <a:solidFill>
            <a:schemeClr val="bg1"/>
          </a:solidFill>
          <a:ln w="6350">
            <a:noFill/>
            <a:miter lim="800000"/>
          </a:ln>
        </p:spPr>
        <p:txBody>
          <a:bodyPr vert="horz" wrap="square" lIns="0" tIns="0" rIns="0" bIns="0" rtlCol="0">
            <a:noAutofit/>
          </a:bodyPr>
          <a:lstStyle/>
          <a:p>
            <a:pPr algn="ctr">
              <a:spcBef>
                <a:spcPts val="300"/>
              </a:spcBef>
              <a:spcAft>
                <a:spcPts val="300"/>
              </a:spcAft>
              <a:buNone/>
            </a:pPr>
            <a:r>
              <a:rPr lang="pt-BR" sz="1200" dirty="0">
                <a:solidFill>
                  <a:schemeClr val="accent6">
                    <a:lumMod val="50000"/>
                  </a:schemeClr>
                </a:solidFill>
              </a:rPr>
              <a:t>Hispânico </a:t>
            </a:r>
          </a:p>
          <a:p>
            <a:pPr algn="ctr">
              <a:spcBef>
                <a:spcPts val="300"/>
              </a:spcBef>
              <a:spcAft>
                <a:spcPts val="300"/>
              </a:spcAft>
              <a:buNone/>
            </a:pPr>
            <a:r>
              <a:rPr lang="pt-BR" sz="1200" dirty="0">
                <a:solidFill>
                  <a:schemeClr val="accent6">
                    <a:lumMod val="50000"/>
                  </a:schemeClr>
                </a:solidFill>
              </a:rPr>
              <a:t>ou Latino</a:t>
            </a:r>
          </a:p>
        </p:txBody>
      </p:sp>
      <p:sp>
        <p:nvSpPr>
          <p:cNvPr id="17" name="TextBox 16">
            <a:extLst>
              <a:ext uri="{FF2B5EF4-FFF2-40B4-BE49-F238E27FC236}">
                <a16:creationId xmlns:a16="http://schemas.microsoft.com/office/drawing/2014/main" xmlns="" id="{47EACE3E-BEAE-834E-8B78-44C5F5A824C4}"/>
              </a:ext>
            </a:extLst>
          </p:cNvPr>
          <p:cNvSpPr txBox="1"/>
          <p:nvPr/>
        </p:nvSpPr>
        <p:spPr>
          <a:xfrm>
            <a:off x="2803291" y="5614417"/>
            <a:ext cx="995678" cy="753202"/>
          </a:xfrm>
          <a:prstGeom prst="rect">
            <a:avLst/>
          </a:prstGeom>
          <a:solidFill>
            <a:schemeClr val="bg1"/>
          </a:solidFill>
          <a:ln w="6350">
            <a:noFill/>
            <a:miter lim="800000"/>
          </a:ln>
        </p:spPr>
        <p:txBody>
          <a:bodyPr vert="horz" wrap="square" lIns="0" tIns="0" rIns="0" bIns="0" rtlCol="0">
            <a:noAutofit/>
          </a:bodyPr>
          <a:lstStyle/>
          <a:p>
            <a:pPr algn="ctr">
              <a:spcBef>
                <a:spcPts val="300"/>
              </a:spcBef>
              <a:spcAft>
                <a:spcPts val="300"/>
              </a:spcAft>
              <a:buNone/>
            </a:pPr>
            <a:r>
              <a:rPr lang="pt-BR" sz="1200" dirty="0">
                <a:solidFill>
                  <a:schemeClr val="accent6">
                    <a:lumMod val="50000"/>
                  </a:schemeClr>
                </a:solidFill>
              </a:rPr>
              <a:t>Negro ou </a:t>
            </a:r>
          </a:p>
          <a:p>
            <a:pPr algn="ctr">
              <a:spcBef>
                <a:spcPts val="300"/>
              </a:spcBef>
              <a:spcAft>
                <a:spcPts val="300"/>
              </a:spcAft>
              <a:buNone/>
            </a:pPr>
            <a:r>
              <a:rPr lang="pt-BR" sz="1200" dirty="0">
                <a:solidFill>
                  <a:schemeClr val="accent6">
                    <a:lumMod val="50000"/>
                  </a:schemeClr>
                </a:solidFill>
              </a:rPr>
              <a:t>Afro-americano</a:t>
            </a:r>
          </a:p>
        </p:txBody>
      </p:sp>
      <p:sp>
        <p:nvSpPr>
          <p:cNvPr id="19" name="TextBox 18">
            <a:extLst>
              <a:ext uri="{FF2B5EF4-FFF2-40B4-BE49-F238E27FC236}">
                <a16:creationId xmlns:a16="http://schemas.microsoft.com/office/drawing/2014/main" xmlns="" id="{CBCEE5EE-3516-8B48-B946-3A62BC882A0A}"/>
              </a:ext>
            </a:extLst>
          </p:cNvPr>
          <p:cNvSpPr txBox="1"/>
          <p:nvPr/>
        </p:nvSpPr>
        <p:spPr>
          <a:xfrm>
            <a:off x="3927977" y="5605597"/>
            <a:ext cx="901249" cy="532184"/>
          </a:xfrm>
          <a:prstGeom prst="rect">
            <a:avLst/>
          </a:prstGeom>
          <a:solidFill>
            <a:schemeClr val="bg1"/>
          </a:solidFill>
          <a:ln w="6350">
            <a:noFill/>
            <a:miter lim="800000"/>
          </a:ln>
        </p:spPr>
        <p:txBody>
          <a:bodyPr vert="horz" wrap="square" lIns="0" tIns="0" rIns="0" bIns="0" rtlCol="0">
            <a:noAutofit/>
          </a:bodyPr>
          <a:lstStyle/>
          <a:p>
            <a:pPr algn="ctr">
              <a:spcBef>
                <a:spcPts val="300"/>
              </a:spcBef>
              <a:spcAft>
                <a:spcPts val="300"/>
              </a:spcAft>
              <a:buNone/>
            </a:pPr>
            <a:r>
              <a:rPr lang="pt-BR" sz="1200" dirty="0">
                <a:solidFill>
                  <a:schemeClr val="accent6">
                    <a:lumMod val="50000"/>
                  </a:schemeClr>
                </a:solidFill>
              </a:rPr>
              <a:t>Asiático</a:t>
            </a:r>
          </a:p>
        </p:txBody>
      </p:sp>
      <p:sp>
        <p:nvSpPr>
          <p:cNvPr id="20" name="TextBox 19">
            <a:extLst>
              <a:ext uri="{FF2B5EF4-FFF2-40B4-BE49-F238E27FC236}">
                <a16:creationId xmlns:a16="http://schemas.microsoft.com/office/drawing/2014/main" xmlns="" id="{EEED651D-F41C-DF48-A36D-F05AFF74190F}"/>
              </a:ext>
            </a:extLst>
          </p:cNvPr>
          <p:cNvSpPr txBox="1"/>
          <p:nvPr/>
        </p:nvSpPr>
        <p:spPr>
          <a:xfrm>
            <a:off x="9113095" y="3810825"/>
            <a:ext cx="1332600" cy="532184"/>
          </a:xfrm>
          <a:prstGeom prst="rect">
            <a:avLst/>
          </a:prstGeom>
          <a:ln w="6350">
            <a:noFill/>
            <a:miter lim="800000"/>
          </a:ln>
        </p:spPr>
        <p:txBody>
          <a:bodyPr vert="horz" wrap="square" lIns="0" tIns="0" rIns="0" bIns="0" rtlCol="0">
            <a:noAutofit/>
          </a:bodyPr>
          <a:lstStyle/>
          <a:p>
            <a:pPr algn="ctr">
              <a:spcBef>
                <a:spcPts val="300"/>
              </a:spcBef>
              <a:spcAft>
                <a:spcPts val="300"/>
              </a:spcAft>
              <a:buNone/>
            </a:pPr>
            <a:r>
              <a:rPr lang="pt-BR" sz="1600" b="1" dirty="0">
                <a:solidFill>
                  <a:schemeClr val="tx1">
                    <a:lumMod val="75000"/>
                    <a:lumOff val="25000"/>
                  </a:schemeClr>
                </a:solidFill>
              </a:rPr>
              <a:t>Feminino</a:t>
            </a:r>
          </a:p>
          <a:p>
            <a:pPr algn="ctr">
              <a:spcBef>
                <a:spcPts val="300"/>
              </a:spcBef>
              <a:spcAft>
                <a:spcPts val="300"/>
              </a:spcAft>
              <a:buNone/>
            </a:pPr>
            <a:r>
              <a:rPr lang="pt-BR" sz="1600" b="1" dirty="0">
                <a:solidFill>
                  <a:schemeClr val="tx1">
                    <a:lumMod val="75000"/>
                    <a:lumOff val="25000"/>
                  </a:schemeClr>
                </a:solidFill>
              </a:rPr>
              <a:t>47%</a:t>
            </a:r>
          </a:p>
        </p:txBody>
      </p:sp>
      <p:sp>
        <p:nvSpPr>
          <p:cNvPr id="21" name="TextBox 20">
            <a:extLst>
              <a:ext uri="{FF2B5EF4-FFF2-40B4-BE49-F238E27FC236}">
                <a16:creationId xmlns:a16="http://schemas.microsoft.com/office/drawing/2014/main" xmlns="" id="{902BE28D-6B6E-884F-87A2-01501C8DD428}"/>
              </a:ext>
            </a:extLst>
          </p:cNvPr>
          <p:cNvSpPr txBox="1"/>
          <p:nvPr/>
        </p:nvSpPr>
        <p:spPr>
          <a:xfrm>
            <a:off x="10475031" y="3790121"/>
            <a:ext cx="1332600" cy="532184"/>
          </a:xfrm>
          <a:prstGeom prst="rect">
            <a:avLst/>
          </a:prstGeom>
          <a:ln w="6350">
            <a:noFill/>
            <a:miter lim="800000"/>
          </a:ln>
        </p:spPr>
        <p:txBody>
          <a:bodyPr vert="horz" wrap="square" lIns="0" tIns="0" rIns="0" bIns="0" rtlCol="0">
            <a:noAutofit/>
          </a:bodyPr>
          <a:lstStyle/>
          <a:p>
            <a:pPr algn="ctr">
              <a:spcBef>
                <a:spcPts val="300"/>
              </a:spcBef>
              <a:spcAft>
                <a:spcPts val="300"/>
              </a:spcAft>
              <a:buNone/>
            </a:pPr>
            <a:r>
              <a:rPr lang="pt-BR" sz="1600" b="1" dirty="0">
                <a:solidFill>
                  <a:schemeClr val="tx1">
                    <a:lumMod val="75000"/>
                    <a:lumOff val="25000"/>
                  </a:schemeClr>
                </a:solidFill>
              </a:rPr>
              <a:t>Masculino</a:t>
            </a:r>
          </a:p>
          <a:p>
            <a:pPr algn="ctr">
              <a:spcBef>
                <a:spcPts val="300"/>
              </a:spcBef>
              <a:spcAft>
                <a:spcPts val="300"/>
              </a:spcAft>
              <a:buNone/>
            </a:pPr>
            <a:r>
              <a:rPr lang="pt-BR" sz="1600" b="1" dirty="0">
                <a:solidFill>
                  <a:schemeClr val="tx1">
                    <a:lumMod val="75000"/>
                    <a:lumOff val="25000"/>
                  </a:schemeClr>
                </a:solidFill>
              </a:rPr>
              <a:t>53%</a:t>
            </a:r>
          </a:p>
        </p:txBody>
      </p:sp>
      <p:sp>
        <p:nvSpPr>
          <p:cNvPr id="22" name="TextBox 12">
            <a:extLst>
              <a:ext uri="{FF2B5EF4-FFF2-40B4-BE49-F238E27FC236}">
                <a16:creationId xmlns:a16="http://schemas.microsoft.com/office/drawing/2014/main" xmlns="" id="{0D1C4BB6-DBA5-4279-BF36-170A0030F49D}"/>
              </a:ext>
            </a:extLst>
          </p:cNvPr>
          <p:cNvSpPr txBox="1"/>
          <p:nvPr/>
        </p:nvSpPr>
        <p:spPr>
          <a:xfrm>
            <a:off x="6957325" y="2894778"/>
            <a:ext cx="1206960" cy="385034"/>
          </a:xfrm>
          <a:prstGeom prst="rect">
            <a:avLst/>
          </a:prstGeom>
          <a:solidFill>
            <a:schemeClr val="bg1"/>
          </a:solidFill>
          <a:ln w="6350">
            <a:noFill/>
            <a:miter lim="800000"/>
          </a:ln>
        </p:spPr>
        <p:txBody>
          <a:bodyPr vert="horz" wrap="square" lIns="0" tIns="0" rIns="0" bIns="0" rtlCol="0">
            <a:noAutofit/>
          </a:bodyPr>
          <a:lstStyle/>
          <a:p>
            <a:pPr>
              <a:spcBef>
                <a:spcPts val="300"/>
              </a:spcBef>
              <a:spcAft>
                <a:spcPts val="300"/>
              </a:spcAft>
              <a:buNone/>
            </a:pPr>
            <a:r>
              <a:rPr lang="pt-BR" sz="1200" dirty="0">
                <a:solidFill>
                  <a:schemeClr val="accent6">
                    <a:lumMod val="50000"/>
                  </a:schemeClr>
                </a:solidFill>
              </a:rPr>
              <a:t>Participantes do estudo</a:t>
            </a:r>
          </a:p>
        </p:txBody>
      </p:sp>
      <p:sp>
        <p:nvSpPr>
          <p:cNvPr id="23" name="TextBox 12">
            <a:extLst>
              <a:ext uri="{FF2B5EF4-FFF2-40B4-BE49-F238E27FC236}">
                <a16:creationId xmlns:a16="http://schemas.microsoft.com/office/drawing/2014/main" xmlns="" id="{5BB59EDD-D372-40D2-89EB-5680458B968F}"/>
              </a:ext>
            </a:extLst>
          </p:cNvPr>
          <p:cNvSpPr txBox="1"/>
          <p:nvPr/>
        </p:nvSpPr>
        <p:spPr>
          <a:xfrm>
            <a:off x="6957325" y="3623491"/>
            <a:ext cx="1206960" cy="254798"/>
          </a:xfrm>
          <a:prstGeom prst="rect">
            <a:avLst/>
          </a:prstGeom>
          <a:solidFill>
            <a:schemeClr val="bg1"/>
          </a:solidFill>
          <a:ln w="6350">
            <a:noFill/>
            <a:miter lim="800000"/>
          </a:ln>
        </p:spPr>
        <p:txBody>
          <a:bodyPr vert="horz" wrap="square" lIns="0" tIns="0" rIns="0" bIns="0" rtlCol="0">
            <a:noAutofit/>
          </a:bodyPr>
          <a:lstStyle/>
          <a:p>
            <a:pPr>
              <a:spcBef>
                <a:spcPts val="300"/>
              </a:spcBef>
              <a:spcAft>
                <a:spcPts val="300"/>
              </a:spcAft>
              <a:buNone/>
            </a:pPr>
            <a:r>
              <a:rPr lang="pt-BR" sz="1200" dirty="0">
                <a:solidFill>
                  <a:schemeClr val="accent6">
                    <a:lumMod val="50000"/>
                  </a:schemeClr>
                </a:solidFill>
              </a:rPr>
              <a:t>População de MA</a:t>
            </a:r>
          </a:p>
        </p:txBody>
      </p:sp>
    </p:spTree>
    <p:extLst>
      <p:ext uri="{BB962C8B-B14F-4D97-AF65-F5344CB8AC3E}">
        <p14:creationId xmlns:p14="http://schemas.microsoft.com/office/powerpoint/2010/main" val="39006663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Chart 15">
            <a:extLst>
              <a:ext uri="{FF2B5EF4-FFF2-40B4-BE49-F238E27FC236}">
                <a16:creationId xmlns:a16="http://schemas.microsoft.com/office/drawing/2014/main" xmlns="" id="{C3329EB0-B625-49AB-BB5E-0B08E5BCA214}"/>
              </a:ext>
            </a:extLst>
          </p:cNvPr>
          <p:cNvGraphicFramePr>
            <a:graphicFrameLocks/>
          </p:cNvGraphicFramePr>
          <p:nvPr>
            <p:extLst>
              <p:ext uri="{D42A27DB-BD31-4B8C-83A1-F6EECF244321}">
                <p14:modId xmlns:p14="http://schemas.microsoft.com/office/powerpoint/2010/main" val="2739912386"/>
              </p:ext>
            </p:extLst>
          </p:nvPr>
        </p:nvGraphicFramePr>
        <p:xfrm>
          <a:off x="7995338" y="2200677"/>
          <a:ext cx="4900713" cy="3777859"/>
        </p:xfrm>
        <a:graphic>
          <a:graphicData uri="http://schemas.openxmlformats.org/drawingml/2006/chart">
            <c:chart xmlns:c="http://schemas.openxmlformats.org/drawingml/2006/chart" xmlns:r="http://schemas.openxmlformats.org/officeDocument/2006/relationships" r:id="rId3"/>
          </a:graphicData>
        </a:graphic>
      </p:graphicFrame>
      <p:pic>
        <p:nvPicPr>
          <p:cNvPr id="22" name="Picture 2">
            <a:extLst>
              <a:ext uri="{FF2B5EF4-FFF2-40B4-BE49-F238E27FC236}">
                <a16:creationId xmlns:a16="http://schemas.microsoft.com/office/drawing/2014/main" xmlns="" id="{73E045D9-E0FE-4E09-9804-79A0E6FA7E87}"/>
              </a:ext>
            </a:extLst>
          </p:cNvPr>
          <p:cNvPicPr>
            <a:picLocks noChangeAspect="1"/>
          </p:cNvPicPr>
          <p:nvPr/>
        </p:nvPicPr>
        <p:blipFill>
          <a:blip r:embed="rId4"/>
          <a:stretch>
            <a:fillRect/>
          </a:stretch>
        </p:blipFill>
        <p:spPr>
          <a:xfrm>
            <a:off x="359045" y="2574800"/>
            <a:ext cx="8516317" cy="3778386"/>
          </a:xfrm>
          <a:prstGeom prst="rect">
            <a:avLst/>
          </a:prstGeom>
        </p:spPr>
      </p:pic>
      <p:graphicFrame>
        <p:nvGraphicFramePr>
          <p:cNvPr id="18" name="Chart 9">
            <a:extLst>
              <a:ext uri="{FF2B5EF4-FFF2-40B4-BE49-F238E27FC236}">
                <a16:creationId xmlns:a16="http://schemas.microsoft.com/office/drawing/2014/main" xmlns="" id="{E106146C-6C29-43C4-A29B-6A7162EBE2AF}"/>
              </a:ext>
            </a:extLst>
          </p:cNvPr>
          <p:cNvGraphicFramePr>
            <a:graphicFrameLocks/>
          </p:cNvGraphicFramePr>
          <p:nvPr>
            <p:extLst>
              <p:ext uri="{D42A27DB-BD31-4B8C-83A1-F6EECF244321}">
                <p14:modId xmlns:p14="http://schemas.microsoft.com/office/powerpoint/2010/main" val="1731884469"/>
              </p:ext>
            </p:extLst>
          </p:nvPr>
        </p:nvGraphicFramePr>
        <p:xfrm>
          <a:off x="8699390" y="2393248"/>
          <a:ext cx="3492610" cy="3427850"/>
        </p:xfrm>
        <a:graphic>
          <a:graphicData uri="http://schemas.openxmlformats.org/drawingml/2006/chart">
            <c:chart xmlns:c="http://schemas.openxmlformats.org/drawingml/2006/chart" xmlns:r="http://schemas.openxmlformats.org/officeDocument/2006/relationships" r:id="rId5"/>
          </a:graphicData>
        </a:graphic>
      </p:graphicFrame>
      <p:sp>
        <p:nvSpPr>
          <p:cNvPr id="20" name="TextBox 19">
            <a:extLst>
              <a:ext uri="{FF2B5EF4-FFF2-40B4-BE49-F238E27FC236}">
                <a16:creationId xmlns:a16="http://schemas.microsoft.com/office/drawing/2014/main" xmlns="" id="{8C0DBED1-68B7-45C2-97A0-B084596036EC}"/>
              </a:ext>
            </a:extLst>
          </p:cNvPr>
          <p:cNvSpPr txBox="1"/>
          <p:nvPr/>
        </p:nvSpPr>
        <p:spPr>
          <a:xfrm>
            <a:off x="9113095" y="3810825"/>
            <a:ext cx="1100050" cy="532184"/>
          </a:xfrm>
          <a:prstGeom prst="rect">
            <a:avLst/>
          </a:prstGeom>
          <a:solidFill>
            <a:srgbClr val="F1A78A"/>
          </a:solidFill>
          <a:ln w="6350">
            <a:noFill/>
            <a:miter lim="800000"/>
          </a:ln>
        </p:spPr>
        <p:txBody>
          <a:bodyPr vert="horz" wrap="square" lIns="0" tIns="0" rIns="0" bIns="0" rtlCol="0">
            <a:noAutofit/>
          </a:bodyPr>
          <a:lstStyle/>
          <a:p>
            <a:pPr algn="ctr">
              <a:spcBef>
                <a:spcPts val="300"/>
              </a:spcBef>
              <a:spcAft>
                <a:spcPts val="300"/>
              </a:spcAft>
              <a:buNone/>
            </a:pPr>
            <a:r>
              <a:rPr lang="pt-BR" sz="1600" b="1" dirty="0">
                <a:solidFill>
                  <a:schemeClr val="tx1">
                    <a:lumMod val="75000"/>
                    <a:lumOff val="25000"/>
                  </a:schemeClr>
                </a:solidFill>
              </a:rPr>
              <a:t>Feminino</a:t>
            </a:r>
          </a:p>
          <a:p>
            <a:pPr algn="ctr">
              <a:spcBef>
                <a:spcPts val="300"/>
              </a:spcBef>
              <a:spcAft>
                <a:spcPts val="300"/>
              </a:spcAft>
              <a:buNone/>
            </a:pPr>
            <a:r>
              <a:rPr lang="pt-BR" sz="1600" b="1" dirty="0">
                <a:solidFill>
                  <a:schemeClr val="tx1">
                    <a:lumMod val="75000"/>
                    <a:lumOff val="25000"/>
                  </a:schemeClr>
                </a:solidFill>
              </a:rPr>
              <a:t>45%</a:t>
            </a:r>
          </a:p>
        </p:txBody>
      </p:sp>
      <p:sp>
        <p:nvSpPr>
          <p:cNvPr id="21" name="TextBox 20">
            <a:extLst>
              <a:ext uri="{FF2B5EF4-FFF2-40B4-BE49-F238E27FC236}">
                <a16:creationId xmlns:a16="http://schemas.microsoft.com/office/drawing/2014/main" xmlns="" id="{3BC2D609-131F-41A6-8CD1-9A80C6D819BE}"/>
              </a:ext>
            </a:extLst>
          </p:cNvPr>
          <p:cNvSpPr txBox="1"/>
          <p:nvPr/>
        </p:nvSpPr>
        <p:spPr>
          <a:xfrm>
            <a:off x="10545126" y="3841081"/>
            <a:ext cx="1287829" cy="615272"/>
          </a:xfrm>
          <a:prstGeom prst="rect">
            <a:avLst/>
          </a:prstGeom>
          <a:solidFill>
            <a:srgbClr val="D26E2A"/>
          </a:solidFill>
          <a:ln w="6350">
            <a:noFill/>
            <a:miter lim="800000"/>
          </a:ln>
        </p:spPr>
        <p:txBody>
          <a:bodyPr vert="horz" wrap="square" lIns="0" tIns="0" rIns="0" bIns="0" rtlCol="0">
            <a:noAutofit/>
          </a:bodyPr>
          <a:lstStyle/>
          <a:p>
            <a:pPr algn="ctr">
              <a:spcBef>
                <a:spcPts val="300"/>
              </a:spcBef>
              <a:spcAft>
                <a:spcPts val="300"/>
              </a:spcAft>
              <a:buNone/>
            </a:pPr>
            <a:r>
              <a:rPr lang="pt-BR" sz="1600" b="1" dirty="0">
                <a:solidFill>
                  <a:schemeClr val="tx1">
                    <a:lumMod val="75000"/>
                    <a:lumOff val="25000"/>
                  </a:schemeClr>
                </a:solidFill>
              </a:rPr>
              <a:t>Masculino</a:t>
            </a:r>
          </a:p>
          <a:p>
            <a:pPr algn="ctr">
              <a:spcBef>
                <a:spcPts val="300"/>
              </a:spcBef>
              <a:spcAft>
                <a:spcPts val="300"/>
              </a:spcAft>
              <a:buNone/>
            </a:pPr>
            <a:r>
              <a:rPr lang="pt-BR" sz="1600" b="1" dirty="0">
                <a:solidFill>
                  <a:schemeClr val="tx1">
                    <a:lumMod val="75000"/>
                    <a:lumOff val="25000"/>
                  </a:schemeClr>
                </a:solidFill>
              </a:rPr>
              <a:t>55%</a:t>
            </a:r>
          </a:p>
        </p:txBody>
      </p:sp>
      <p:sp>
        <p:nvSpPr>
          <p:cNvPr id="4" name="Rectangle 3">
            <a:extLst>
              <a:ext uri="{FF2B5EF4-FFF2-40B4-BE49-F238E27FC236}">
                <a16:creationId xmlns:a16="http://schemas.microsoft.com/office/drawing/2014/main" xmlns="" id="{FF069143-FE01-453C-934A-DAA4862AED31}"/>
              </a:ext>
            </a:extLst>
          </p:cNvPr>
          <p:cNvSpPr/>
          <p:nvPr/>
        </p:nvSpPr>
        <p:spPr>
          <a:xfrm>
            <a:off x="356489" y="1201320"/>
            <a:ext cx="11356939" cy="1200329"/>
          </a:xfrm>
          <a:prstGeom prst="rect">
            <a:avLst/>
          </a:prstGeom>
        </p:spPr>
        <p:txBody>
          <a:bodyPr wrap="square">
            <a:spAutoFit/>
          </a:bodyPr>
          <a:lstStyle/>
          <a:p>
            <a:r>
              <a:rPr lang="pt-BR" sz="2400" dirty="0"/>
              <a:t>A segurança da </a:t>
            </a:r>
            <a:r>
              <a:rPr lang="pt-BR" sz="2400" b="1" dirty="0"/>
              <a:t>vacina da Janssen (Johnson &amp; Johnson)</a:t>
            </a:r>
            <a:r>
              <a:rPr lang="pt-BR" sz="2400" dirty="0"/>
              <a:t> foi avaliada em 43.783 pessoas com 18 idade ou mais nos Estados Unidos, Brasil, África do Sul, Colômbia, Argentina, Peru, Chile e México.</a:t>
            </a:r>
          </a:p>
        </p:txBody>
      </p:sp>
      <p:sp>
        <p:nvSpPr>
          <p:cNvPr id="5" name="TextBox 4">
            <a:extLst>
              <a:ext uri="{FF2B5EF4-FFF2-40B4-BE49-F238E27FC236}">
                <a16:creationId xmlns:a16="http://schemas.microsoft.com/office/drawing/2014/main" xmlns="" id="{9580EDB5-F8CE-40E3-B3DB-34A41D4BFC91}"/>
              </a:ext>
            </a:extLst>
          </p:cNvPr>
          <p:cNvSpPr txBox="1"/>
          <p:nvPr/>
        </p:nvSpPr>
        <p:spPr>
          <a:xfrm>
            <a:off x="478572" y="4996760"/>
            <a:ext cx="8317196" cy="914400"/>
          </a:xfrm>
          <a:prstGeom prst="rect">
            <a:avLst/>
          </a:prstGeom>
          <a:ln w="6350">
            <a:noFill/>
            <a:miter lim="800000"/>
          </a:ln>
        </p:spPr>
        <p:txBody>
          <a:bodyPr vert="horz" wrap="none" lIns="0" tIns="0" rIns="0" bIns="0" rtlCol="0">
            <a:noAutofit/>
          </a:bodyPr>
          <a:lstStyle/>
          <a:p>
            <a:pPr>
              <a:spcBef>
                <a:spcPts val="300"/>
              </a:spcBef>
              <a:spcAft>
                <a:spcPts val="300"/>
              </a:spcAft>
            </a:pPr>
            <a:endParaRPr lang="en-US" sz="1600" dirty="0">
              <a:solidFill>
                <a:srgbClr val="000000"/>
              </a:solidFill>
            </a:endParaRPr>
          </a:p>
        </p:txBody>
      </p:sp>
      <p:sp>
        <p:nvSpPr>
          <p:cNvPr id="6" name="TextBox 5">
            <a:extLst>
              <a:ext uri="{FF2B5EF4-FFF2-40B4-BE49-F238E27FC236}">
                <a16:creationId xmlns:a16="http://schemas.microsoft.com/office/drawing/2014/main" xmlns="" id="{6A4D9B13-D057-4920-BD14-690DD0111190}"/>
              </a:ext>
            </a:extLst>
          </p:cNvPr>
          <p:cNvSpPr txBox="1"/>
          <p:nvPr/>
        </p:nvSpPr>
        <p:spPr>
          <a:xfrm>
            <a:off x="544744" y="4996760"/>
            <a:ext cx="11527986" cy="1442160"/>
          </a:xfrm>
          <a:prstGeom prst="rect">
            <a:avLst/>
          </a:prstGeom>
          <a:ln w="6350">
            <a:noFill/>
            <a:miter lim="800000"/>
          </a:ln>
        </p:spPr>
        <p:txBody>
          <a:bodyPr vert="horz" wrap="none" lIns="0" tIns="0" rIns="0" bIns="0" rtlCol="0">
            <a:noAutofit/>
          </a:bodyPr>
          <a:lstStyle/>
          <a:p>
            <a:endParaRPr lang="en-US" sz="1600" dirty="0">
              <a:solidFill>
                <a:srgbClr val="000000"/>
              </a:solidFill>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xmlns="" id="{FCD175AF-47FA-464F-B9BA-B943F2F9BFEB}"/>
              </a:ext>
            </a:extLst>
          </p:cNvPr>
          <p:cNvSpPr txBox="1"/>
          <p:nvPr/>
        </p:nvSpPr>
        <p:spPr>
          <a:xfrm>
            <a:off x="0" y="181467"/>
            <a:ext cx="12013375" cy="492443"/>
          </a:xfrm>
          <a:prstGeom prst="rect">
            <a:avLst/>
          </a:prstGeom>
          <a:noFill/>
        </p:spPr>
        <p:txBody>
          <a:bodyPr wrap="square" lIns="0" tIns="0" rIns="0" bIns="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r>
              <a:rPr lang="pt-BR" sz="3200" dirty="0">
                <a:solidFill>
                  <a:srgbClr val="FFFFFF"/>
                </a:solidFill>
                <a:latin typeface="Calibri" panose="020F0502020204030204" pitchFamily="34" charset="0"/>
                <a:cs typeface="Calibri" panose="020F0502020204030204" pitchFamily="34" charset="0"/>
              </a:rPr>
              <a:t>A vacina da Johnson &amp; Johnson foi testada em quem?</a:t>
            </a:r>
          </a:p>
        </p:txBody>
      </p:sp>
      <p:sp>
        <p:nvSpPr>
          <p:cNvPr id="9" name="TextBox 8">
            <a:extLst>
              <a:ext uri="{FF2B5EF4-FFF2-40B4-BE49-F238E27FC236}">
                <a16:creationId xmlns:a16="http://schemas.microsoft.com/office/drawing/2014/main" xmlns="" id="{9AA55757-80E2-8745-9964-A7A1DD9C273F}"/>
              </a:ext>
            </a:extLst>
          </p:cNvPr>
          <p:cNvSpPr txBox="1"/>
          <p:nvPr/>
        </p:nvSpPr>
        <p:spPr>
          <a:xfrm>
            <a:off x="855427" y="5821306"/>
            <a:ext cx="1005840" cy="381000"/>
          </a:xfrm>
          <a:prstGeom prst="rect">
            <a:avLst/>
          </a:prstGeom>
          <a:solidFill>
            <a:schemeClr val="bg1"/>
          </a:solidFill>
          <a:ln w="6350">
            <a:noFill/>
            <a:miter lim="800000"/>
          </a:ln>
        </p:spPr>
        <p:txBody>
          <a:bodyPr vert="horz" wrap="square" lIns="0" tIns="0" rIns="0" bIns="0"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ts val="300"/>
              </a:spcBef>
              <a:spcAft>
                <a:spcPts val="300"/>
              </a:spcAft>
            </a:pPr>
            <a:r>
              <a:rPr lang="pt-BR" sz="1200" dirty="0">
                <a:solidFill>
                  <a:srgbClr val="CFCFCF">
                    <a:lumMod val="50000"/>
                  </a:srgbClr>
                </a:solidFill>
              </a:rPr>
              <a:t>Branco</a:t>
            </a:r>
          </a:p>
        </p:txBody>
      </p:sp>
      <p:sp>
        <p:nvSpPr>
          <p:cNvPr id="11" name="TextBox 10">
            <a:extLst>
              <a:ext uri="{FF2B5EF4-FFF2-40B4-BE49-F238E27FC236}">
                <a16:creationId xmlns:a16="http://schemas.microsoft.com/office/drawing/2014/main" xmlns="" id="{B3CED367-0E2B-5847-9C93-690B1FA745A1}"/>
              </a:ext>
            </a:extLst>
          </p:cNvPr>
          <p:cNvSpPr txBox="1"/>
          <p:nvPr/>
        </p:nvSpPr>
        <p:spPr>
          <a:xfrm>
            <a:off x="4838150" y="5790247"/>
            <a:ext cx="942853" cy="658608"/>
          </a:xfrm>
          <a:prstGeom prst="rect">
            <a:avLst/>
          </a:prstGeom>
          <a:solidFill>
            <a:schemeClr val="bg1"/>
          </a:solidFill>
          <a:ln w="6350">
            <a:noFill/>
            <a:miter lim="800000"/>
          </a:ln>
        </p:spPr>
        <p:txBody>
          <a:bodyPr vert="horz" wrap="square" lIns="0" tIns="0" rIns="0" bIns="0" rtlCol="0">
            <a:noAutofit/>
          </a:bodyPr>
          <a:lstStyle/>
          <a:p>
            <a:pPr algn="ctr">
              <a:spcBef>
                <a:spcPts val="300"/>
              </a:spcBef>
              <a:spcAft>
                <a:spcPts val="300"/>
              </a:spcAft>
            </a:pPr>
            <a:r>
              <a:rPr lang="pt-BR" sz="1100" dirty="0">
                <a:solidFill>
                  <a:srgbClr val="CFCFCF">
                    <a:lumMod val="50000"/>
                  </a:srgbClr>
                </a:solidFill>
              </a:rPr>
              <a:t>Índio Americano/ Nativo do Alasca</a:t>
            </a:r>
          </a:p>
        </p:txBody>
      </p:sp>
      <p:sp>
        <p:nvSpPr>
          <p:cNvPr id="14" name="TextBox 13">
            <a:extLst>
              <a:ext uri="{FF2B5EF4-FFF2-40B4-BE49-F238E27FC236}">
                <a16:creationId xmlns:a16="http://schemas.microsoft.com/office/drawing/2014/main" xmlns="" id="{5F7614B1-9238-174D-BAA0-CC08015B870B}"/>
              </a:ext>
            </a:extLst>
          </p:cNvPr>
          <p:cNvSpPr txBox="1"/>
          <p:nvPr/>
        </p:nvSpPr>
        <p:spPr>
          <a:xfrm>
            <a:off x="6773074" y="5817923"/>
            <a:ext cx="1047665" cy="630932"/>
          </a:xfrm>
          <a:prstGeom prst="rect">
            <a:avLst/>
          </a:prstGeom>
          <a:solidFill>
            <a:schemeClr val="bg1"/>
          </a:solidFill>
          <a:ln w="6350">
            <a:noFill/>
            <a:miter lim="800000"/>
          </a:ln>
        </p:spPr>
        <p:txBody>
          <a:bodyPr vert="horz" wrap="square" lIns="0" tIns="0" rIns="0" bIns="0" rtlCol="0">
            <a:noAutofit/>
          </a:bodyPr>
          <a:lstStyle/>
          <a:p>
            <a:pPr algn="ctr">
              <a:spcBef>
                <a:spcPts val="300"/>
              </a:spcBef>
              <a:spcAft>
                <a:spcPts val="300"/>
              </a:spcAft>
            </a:pPr>
            <a:r>
              <a:rPr lang="pt-BR" sz="1200" dirty="0">
                <a:solidFill>
                  <a:srgbClr val="CFCFCF">
                    <a:lumMod val="50000"/>
                  </a:srgbClr>
                </a:solidFill>
              </a:rPr>
              <a:t>Multirracial</a:t>
            </a:r>
          </a:p>
        </p:txBody>
      </p:sp>
      <p:sp>
        <p:nvSpPr>
          <p:cNvPr id="15" name="TextBox 14">
            <a:extLst>
              <a:ext uri="{FF2B5EF4-FFF2-40B4-BE49-F238E27FC236}">
                <a16:creationId xmlns:a16="http://schemas.microsoft.com/office/drawing/2014/main" xmlns="" id="{CB948462-244F-6046-9E10-7DAC496952FB}"/>
              </a:ext>
            </a:extLst>
          </p:cNvPr>
          <p:cNvSpPr txBox="1"/>
          <p:nvPr/>
        </p:nvSpPr>
        <p:spPr>
          <a:xfrm>
            <a:off x="7774833" y="5838142"/>
            <a:ext cx="901249" cy="280788"/>
          </a:xfrm>
          <a:prstGeom prst="rect">
            <a:avLst/>
          </a:prstGeom>
          <a:solidFill>
            <a:schemeClr val="bg1"/>
          </a:solidFill>
          <a:ln w="6350">
            <a:noFill/>
            <a:miter lim="800000"/>
          </a:ln>
        </p:spPr>
        <p:txBody>
          <a:bodyPr vert="horz" wrap="square" lIns="0" tIns="0" rIns="0" bIns="0" rtlCol="0">
            <a:noAutofit/>
          </a:bodyPr>
          <a:lstStyle/>
          <a:p>
            <a:pPr algn="ctr">
              <a:spcBef>
                <a:spcPts val="300"/>
              </a:spcBef>
              <a:spcAft>
                <a:spcPts val="300"/>
              </a:spcAft>
            </a:pPr>
            <a:r>
              <a:rPr lang="pt-BR" sz="1200" dirty="0">
                <a:solidFill>
                  <a:srgbClr val="CFCFCF">
                    <a:lumMod val="50000"/>
                  </a:srgbClr>
                </a:solidFill>
              </a:rPr>
              <a:t>Outra opção</a:t>
            </a:r>
          </a:p>
        </p:txBody>
      </p:sp>
      <p:sp>
        <p:nvSpPr>
          <p:cNvPr id="16" name="TextBox 15">
            <a:extLst>
              <a:ext uri="{FF2B5EF4-FFF2-40B4-BE49-F238E27FC236}">
                <a16:creationId xmlns:a16="http://schemas.microsoft.com/office/drawing/2014/main" xmlns="" id="{5CF24C30-0A17-E540-B1FE-03A47F2267F3}"/>
              </a:ext>
            </a:extLst>
          </p:cNvPr>
          <p:cNvSpPr txBox="1"/>
          <p:nvPr/>
        </p:nvSpPr>
        <p:spPr>
          <a:xfrm>
            <a:off x="1858313" y="5829327"/>
            <a:ext cx="890213" cy="532184"/>
          </a:xfrm>
          <a:prstGeom prst="rect">
            <a:avLst/>
          </a:prstGeom>
          <a:solidFill>
            <a:schemeClr val="bg1"/>
          </a:solidFill>
          <a:ln w="6350">
            <a:noFill/>
            <a:miter lim="800000"/>
          </a:ln>
        </p:spPr>
        <p:txBody>
          <a:bodyPr vert="horz" wrap="square" lIns="0" tIns="0" rIns="0" bIns="0" rtlCol="0">
            <a:noAutofit/>
          </a:bodyPr>
          <a:lstStyle/>
          <a:p>
            <a:pPr algn="ctr">
              <a:spcBef>
                <a:spcPts val="300"/>
              </a:spcBef>
              <a:spcAft>
                <a:spcPts val="300"/>
              </a:spcAft>
            </a:pPr>
            <a:r>
              <a:rPr lang="pt-BR" sz="1200" dirty="0">
                <a:solidFill>
                  <a:srgbClr val="CFCFCF">
                    <a:lumMod val="50000"/>
                  </a:srgbClr>
                </a:solidFill>
              </a:rPr>
              <a:t>Hispânico ou Latino</a:t>
            </a:r>
          </a:p>
        </p:txBody>
      </p:sp>
      <p:sp>
        <p:nvSpPr>
          <p:cNvPr id="17" name="TextBox 16">
            <a:extLst>
              <a:ext uri="{FF2B5EF4-FFF2-40B4-BE49-F238E27FC236}">
                <a16:creationId xmlns:a16="http://schemas.microsoft.com/office/drawing/2014/main" xmlns="" id="{47EACE3E-BEAE-834E-8B78-44C5F5A824C4}"/>
              </a:ext>
            </a:extLst>
          </p:cNvPr>
          <p:cNvSpPr txBox="1"/>
          <p:nvPr/>
        </p:nvSpPr>
        <p:spPr>
          <a:xfrm>
            <a:off x="2834354" y="5807988"/>
            <a:ext cx="961837" cy="630932"/>
          </a:xfrm>
          <a:prstGeom prst="rect">
            <a:avLst/>
          </a:prstGeom>
          <a:solidFill>
            <a:schemeClr val="bg1"/>
          </a:solidFill>
          <a:ln w="6350">
            <a:noFill/>
            <a:miter lim="800000"/>
          </a:ln>
        </p:spPr>
        <p:txBody>
          <a:bodyPr vert="horz" wrap="square" lIns="0" tIns="0" rIns="0" bIns="0" rtlCol="0">
            <a:noAutofit/>
          </a:bodyPr>
          <a:lstStyle/>
          <a:p>
            <a:pPr algn="ctr">
              <a:spcBef>
                <a:spcPts val="300"/>
              </a:spcBef>
              <a:spcAft>
                <a:spcPts val="300"/>
              </a:spcAft>
            </a:pPr>
            <a:r>
              <a:rPr lang="pt-BR" sz="1200" dirty="0">
                <a:solidFill>
                  <a:srgbClr val="CFCFCF">
                    <a:lumMod val="50000"/>
                  </a:srgbClr>
                </a:solidFill>
              </a:rPr>
              <a:t>Negro ou Afro-americano</a:t>
            </a:r>
          </a:p>
        </p:txBody>
      </p:sp>
      <p:sp>
        <p:nvSpPr>
          <p:cNvPr id="19" name="TextBox 18">
            <a:extLst>
              <a:ext uri="{FF2B5EF4-FFF2-40B4-BE49-F238E27FC236}">
                <a16:creationId xmlns:a16="http://schemas.microsoft.com/office/drawing/2014/main" xmlns="" id="{CBCEE5EE-3516-8B48-B946-3A62BC882A0A}"/>
              </a:ext>
            </a:extLst>
          </p:cNvPr>
          <p:cNvSpPr txBox="1"/>
          <p:nvPr/>
        </p:nvSpPr>
        <p:spPr>
          <a:xfrm>
            <a:off x="3915718" y="5809629"/>
            <a:ext cx="901249" cy="532184"/>
          </a:xfrm>
          <a:prstGeom prst="rect">
            <a:avLst/>
          </a:prstGeom>
          <a:solidFill>
            <a:schemeClr val="bg1"/>
          </a:solidFill>
          <a:ln w="6350">
            <a:noFill/>
            <a:miter lim="800000"/>
          </a:ln>
        </p:spPr>
        <p:txBody>
          <a:bodyPr vert="horz" wrap="square" lIns="0" tIns="0" rIns="0" bIns="0" rtlCol="0">
            <a:noAutofit/>
          </a:bodyPr>
          <a:lstStyle/>
          <a:p>
            <a:pPr algn="ctr">
              <a:spcBef>
                <a:spcPts val="300"/>
              </a:spcBef>
              <a:spcAft>
                <a:spcPts val="300"/>
              </a:spcAft>
            </a:pPr>
            <a:r>
              <a:rPr lang="pt-BR" sz="1200" dirty="0">
                <a:solidFill>
                  <a:srgbClr val="CFCFCF">
                    <a:lumMod val="50000"/>
                  </a:srgbClr>
                </a:solidFill>
              </a:rPr>
              <a:t>Asiático</a:t>
            </a:r>
          </a:p>
        </p:txBody>
      </p:sp>
      <p:sp>
        <p:nvSpPr>
          <p:cNvPr id="12" name="TextBox 11">
            <a:extLst>
              <a:ext uri="{FF2B5EF4-FFF2-40B4-BE49-F238E27FC236}">
                <a16:creationId xmlns:a16="http://schemas.microsoft.com/office/drawing/2014/main" xmlns="" id="{A5D493D2-829B-0641-82A1-B8F98DCF8DC0}"/>
              </a:ext>
            </a:extLst>
          </p:cNvPr>
          <p:cNvSpPr txBox="1"/>
          <p:nvPr/>
        </p:nvSpPr>
        <p:spPr>
          <a:xfrm>
            <a:off x="5718451" y="5790247"/>
            <a:ext cx="1165721" cy="645445"/>
          </a:xfrm>
          <a:prstGeom prst="rect">
            <a:avLst/>
          </a:prstGeom>
          <a:solidFill>
            <a:schemeClr val="bg1"/>
          </a:solidFill>
          <a:ln w="6350">
            <a:noFill/>
            <a:miter lim="800000"/>
          </a:ln>
        </p:spPr>
        <p:txBody>
          <a:bodyPr vert="horz" wrap="square" lIns="0" tIns="0" rIns="0" bIns="0" rtlCol="0">
            <a:noAutofit/>
          </a:bodyPr>
          <a:lstStyle/>
          <a:p>
            <a:pPr algn="ctr">
              <a:spcBef>
                <a:spcPts val="300"/>
              </a:spcBef>
              <a:spcAft>
                <a:spcPts val="300"/>
              </a:spcAft>
            </a:pPr>
            <a:r>
              <a:rPr lang="pt-BR" sz="1200" dirty="0">
                <a:solidFill>
                  <a:srgbClr val="CFCFCF">
                    <a:lumMod val="50000"/>
                  </a:srgbClr>
                </a:solidFill>
              </a:rPr>
              <a:t>Nativo do Havaí/Ilhas do Pacífico</a:t>
            </a:r>
          </a:p>
        </p:txBody>
      </p:sp>
      <p:sp>
        <p:nvSpPr>
          <p:cNvPr id="26" name="TextBox 12">
            <a:extLst>
              <a:ext uri="{FF2B5EF4-FFF2-40B4-BE49-F238E27FC236}">
                <a16:creationId xmlns:a16="http://schemas.microsoft.com/office/drawing/2014/main" xmlns="" id="{ABC1FFCF-6B41-4DFA-A0CF-6D4CB5578FBF}"/>
              </a:ext>
            </a:extLst>
          </p:cNvPr>
          <p:cNvSpPr txBox="1"/>
          <p:nvPr/>
        </p:nvSpPr>
        <p:spPr>
          <a:xfrm>
            <a:off x="6904268" y="3174696"/>
            <a:ext cx="1206960" cy="385034"/>
          </a:xfrm>
          <a:prstGeom prst="rect">
            <a:avLst/>
          </a:prstGeom>
          <a:solidFill>
            <a:schemeClr val="bg1"/>
          </a:solidFill>
          <a:ln w="6350">
            <a:noFill/>
            <a:miter lim="800000"/>
          </a:ln>
        </p:spPr>
        <p:txBody>
          <a:bodyPr vert="horz" wrap="square" lIns="0" tIns="0" rIns="0" bIns="0" rtlCol="0">
            <a:noAutofit/>
          </a:bodyPr>
          <a:lstStyle/>
          <a:p>
            <a:pPr>
              <a:spcBef>
                <a:spcPts val="300"/>
              </a:spcBef>
              <a:spcAft>
                <a:spcPts val="300"/>
              </a:spcAft>
              <a:buNone/>
            </a:pPr>
            <a:r>
              <a:rPr lang="pt-BR" sz="1200" dirty="0">
                <a:solidFill>
                  <a:schemeClr val="accent6">
                    <a:lumMod val="50000"/>
                  </a:schemeClr>
                </a:solidFill>
              </a:rPr>
              <a:t>Participantes do estudo</a:t>
            </a:r>
          </a:p>
        </p:txBody>
      </p:sp>
      <p:sp>
        <p:nvSpPr>
          <p:cNvPr id="27" name="TextBox 12">
            <a:extLst>
              <a:ext uri="{FF2B5EF4-FFF2-40B4-BE49-F238E27FC236}">
                <a16:creationId xmlns:a16="http://schemas.microsoft.com/office/drawing/2014/main" xmlns="" id="{ACBDA336-9A6E-483C-809D-DDA430B2BB4B}"/>
              </a:ext>
            </a:extLst>
          </p:cNvPr>
          <p:cNvSpPr txBox="1"/>
          <p:nvPr/>
        </p:nvSpPr>
        <p:spPr>
          <a:xfrm>
            <a:off x="6904268" y="3903409"/>
            <a:ext cx="1206960" cy="254798"/>
          </a:xfrm>
          <a:prstGeom prst="rect">
            <a:avLst/>
          </a:prstGeom>
          <a:solidFill>
            <a:schemeClr val="bg1"/>
          </a:solidFill>
          <a:ln w="6350">
            <a:noFill/>
            <a:miter lim="800000"/>
          </a:ln>
        </p:spPr>
        <p:txBody>
          <a:bodyPr vert="horz" wrap="square" lIns="0" tIns="0" rIns="0" bIns="0" rtlCol="0">
            <a:noAutofit/>
          </a:bodyPr>
          <a:lstStyle/>
          <a:p>
            <a:pPr>
              <a:spcBef>
                <a:spcPts val="300"/>
              </a:spcBef>
              <a:spcAft>
                <a:spcPts val="300"/>
              </a:spcAft>
              <a:buNone/>
            </a:pPr>
            <a:r>
              <a:rPr lang="pt-BR" sz="1200" dirty="0">
                <a:solidFill>
                  <a:schemeClr val="accent6">
                    <a:lumMod val="50000"/>
                  </a:schemeClr>
                </a:solidFill>
              </a:rPr>
              <a:t>População de MA</a:t>
            </a:r>
          </a:p>
        </p:txBody>
      </p:sp>
    </p:spTree>
    <p:extLst>
      <p:ext uri="{BB962C8B-B14F-4D97-AF65-F5344CB8AC3E}">
        <p14:creationId xmlns:p14="http://schemas.microsoft.com/office/powerpoint/2010/main" val="29160567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E738515A-DC24-4FF1-85F9-68F50ED8147F}"/>
              </a:ext>
            </a:extLst>
          </p:cNvPr>
          <p:cNvSpPr txBox="1"/>
          <p:nvPr/>
        </p:nvSpPr>
        <p:spPr>
          <a:xfrm>
            <a:off x="152121" y="207736"/>
            <a:ext cx="12013375" cy="492443"/>
          </a:xfrm>
          <a:prstGeom prst="rect">
            <a:avLst/>
          </a:prstGeom>
          <a:noFill/>
        </p:spPr>
        <p:txBody>
          <a:bodyPr wrap="square" lIns="0" tIns="0" rIns="0" bIns="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r>
              <a:rPr lang="pt-BR" sz="3200" dirty="0">
                <a:latin typeface="Calibri" panose="020F0502020204030204" pitchFamily="34" charset="0"/>
                <a:cs typeface="Calibri" panose="020F0502020204030204" pitchFamily="34" charset="0"/>
              </a:rPr>
              <a:t>Uma pessoa que tem alergias pode tomar a vacina contra COVID-19? </a:t>
            </a:r>
          </a:p>
        </p:txBody>
      </p:sp>
      <p:sp>
        <p:nvSpPr>
          <p:cNvPr id="4" name="Rectangle 3">
            <a:extLst>
              <a:ext uri="{FF2B5EF4-FFF2-40B4-BE49-F238E27FC236}">
                <a16:creationId xmlns:a16="http://schemas.microsoft.com/office/drawing/2014/main" xmlns="" id="{FF069143-FE01-453C-934A-DAA4862AED31}"/>
              </a:ext>
            </a:extLst>
          </p:cNvPr>
          <p:cNvSpPr/>
          <p:nvPr/>
        </p:nvSpPr>
        <p:spPr>
          <a:xfrm>
            <a:off x="478571" y="1360347"/>
            <a:ext cx="11356939" cy="4524315"/>
          </a:xfrm>
          <a:prstGeom prst="rect">
            <a:avLst/>
          </a:prstGeom>
        </p:spPr>
        <p:txBody>
          <a:bodyPr wrap="square">
            <a:spAutoFit/>
          </a:bodyPr>
          <a:lstStyle/>
          <a:p>
            <a:pPr marL="342900" indent="-342900">
              <a:buFont typeface="Arial" pitchFamily="34" charset="0"/>
              <a:buChar char="•"/>
            </a:pPr>
            <a:r>
              <a:rPr lang="en-US" sz="2400" dirty="0" err="1">
                <a:latin typeface="Calibri" panose="020F0502020204030204" pitchFamily="34" charset="0"/>
                <a:cs typeface="Calibri" panose="020F0502020204030204" pitchFamily="34" charset="0"/>
              </a:rPr>
              <a:t>Você</a:t>
            </a:r>
            <a:r>
              <a:rPr lang="en-US" sz="2400"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não</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deve</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tomar</a:t>
            </a:r>
            <a:r>
              <a:rPr lang="en-US" sz="2400" dirty="0">
                <a:latin typeface="Calibri" panose="020F0502020204030204" pitchFamily="34" charset="0"/>
                <a:cs typeface="Calibri" panose="020F0502020204030204" pitchFamily="34" charset="0"/>
              </a:rPr>
              <a:t> as </a:t>
            </a:r>
            <a:r>
              <a:rPr lang="en-US" sz="2400" dirty="0" err="1">
                <a:latin typeface="Calibri" panose="020F0502020204030204" pitchFamily="34" charset="0"/>
                <a:cs typeface="Calibri" panose="020F0502020204030204" pitchFamily="34" charset="0"/>
              </a:rPr>
              <a:t>vacinas</a:t>
            </a:r>
            <a:r>
              <a:rPr lang="en-US" sz="2400" dirty="0">
                <a:latin typeface="Calibri" panose="020F0502020204030204" pitchFamily="34" charset="0"/>
                <a:cs typeface="Calibri" panose="020F0502020204030204" pitchFamily="34" charset="0"/>
              </a:rPr>
              <a:t> contra COVID-19 </a:t>
            </a:r>
            <a:r>
              <a:rPr lang="en-US" sz="2400" dirty="0" err="1">
                <a:latin typeface="Calibri" panose="020F0502020204030204" pitchFamily="34" charset="0"/>
                <a:cs typeface="Calibri" panose="020F0502020204030204" pitchFamily="34" charset="0"/>
              </a:rPr>
              <a:t>caso</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tenha</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algum</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histórico</a:t>
            </a:r>
            <a:r>
              <a:rPr lang="en-US" sz="2400" dirty="0">
                <a:latin typeface="Calibri" panose="020F0502020204030204" pitchFamily="34" charset="0"/>
                <a:cs typeface="Calibri" panose="020F0502020204030204" pitchFamily="34" charset="0"/>
              </a:rPr>
              <a:t> de </a:t>
            </a:r>
            <a:r>
              <a:rPr lang="en-US" sz="2400" dirty="0" err="1">
                <a:latin typeface="Calibri" panose="020F0502020204030204" pitchFamily="34" charset="0"/>
                <a:cs typeface="Calibri" panose="020F0502020204030204" pitchFamily="34" charset="0"/>
              </a:rPr>
              <a:t>reação</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alérgica</a:t>
            </a:r>
            <a:r>
              <a:rPr lang="en-US" sz="2400" dirty="0">
                <a:latin typeface="Calibri" panose="020F0502020204030204" pitchFamily="34" charset="0"/>
                <a:cs typeface="Calibri" panose="020F0502020204030204" pitchFamily="34" charset="0"/>
              </a:rPr>
              <a:t> grave (</a:t>
            </a:r>
            <a:r>
              <a:rPr lang="en-US" sz="2400" dirty="0" err="1">
                <a:latin typeface="Calibri" panose="020F0502020204030204" pitchFamily="34" charset="0"/>
                <a:cs typeface="Calibri" panose="020F0502020204030204" pitchFamily="34" charset="0"/>
              </a:rPr>
              <a:t>também</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chamada</a:t>
            </a:r>
            <a:r>
              <a:rPr lang="en-US" sz="2400" dirty="0">
                <a:latin typeface="Calibri" panose="020F0502020204030204" pitchFamily="34" charset="0"/>
                <a:cs typeface="Calibri" panose="020F0502020204030204" pitchFamily="34" charset="0"/>
              </a:rPr>
              <a:t> de “</a:t>
            </a:r>
            <a:r>
              <a:rPr lang="en-US" sz="2400" dirty="0" err="1">
                <a:latin typeface="Calibri" panose="020F0502020204030204" pitchFamily="34" charset="0"/>
                <a:cs typeface="Calibri" panose="020F0502020204030204" pitchFamily="34" charset="0"/>
              </a:rPr>
              <a:t>anafilaxia</a:t>
            </a:r>
            <a:r>
              <a:rPr lang="en-US" sz="2400" dirty="0">
                <a:latin typeface="Calibri" panose="020F0502020204030204" pitchFamily="34" charset="0"/>
                <a:cs typeface="Calibri" panose="020F0502020204030204" pitchFamily="34" charset="0"/>
              </a:rPr>
              <a:t>”) a </a:t>
            </a:r>
            <a:r>
              <a:rPr lang="en-US" sz="2400" dirty="0" err="1">
                <a:latin typeface="Calibri" panose="020F0502020204030204" pitchFamily="34" charset="0"/>
                <a:cs typeface="Calibri" panose="020F0502020204030204" pitchFamily="34" charset="0"/>
              </a:rPr>
              <a:t>qualquer</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ingrediente</a:t>
            </a:r>
            <a:r>
              <a:rPr lang="en-US" sz="2400" dirty="0">
                <a:latin typeface="Calibri" panose="020F0502020204030204" pitchFamily="34" charset="0"/>
                <a:cs typeface="Calibri" panose="020F0502020204030204" pitchFamily="34" charset="0"/>
              </a:rPr>
              <a:t> da </a:t>
            </a:r>
            <a:r>
              <a:rPr lang="en-US" sz="2400" dirty="0" err="1">
                <a:latin typeface="Calibri" panose="020F0502020204030204" pitchFamily="34" charset="0"/>
                <a:cs typeface="Calibri" panose="020F0502020204030204" pitchFamily="34" charset="0"/>
              </a:rPr>
              <a:t>vacina</a:t>
            </a:r>
            <a:r>
              <a:rPr lang="en-US" sz="2400" dirty="0">
                <a:latin typeface="Calibri" panose="020F0502020204030204" pitchFamily="34" charset="0"/>
                <a:cs typeface="Calibri" panose="020F0502020204030204" pitchFamily="34" charset="0"/>
              </a:rPr>
              <a:t>.</a:t>
            </a:r>
          </a:p>
          <a:p>
            <a:pPr marL="342900" indent="-342900">
              <a:buFont typeface="Arial" pitchFamily="34" charset="0"/>
              <a:buChar char="•"/>
            </a:pPr>
            <a:endParaRPr lang="en-US" sz="2400" dirty="0">
              <a:latin typeface="Calibri" panose="020F0502020204030204" pitchFamily="34" charset="0"/>
              <a:cs typeface="Calibri" panose="020F0502020204030204" pitchFamily="34" charset="0"/>
            </a:endParaRPr>
          </a:p>
          <a:p>
            <a:pPr marL="342900" indent="-342900">
              <a:buFont typeface="Arial" pitchFamily="34" charset="0"/>
              <a:buChar char="•"/>
            </a:pPr>
            <a:r>
              <a:rPr lang="pt-BR" sz="2400" dirty="0">
                <a:latin typeface="Calibri" panose="020F0502020204030204" pitchFamily="34" charset="0"/>
                <a:cs typeface="Calibri" panose="020F0502020204030204" pitchFamily="34" charset="0"/>
              </a:rPr>
              <a:t>As vacinas não contêm ovos, gelatina, conservantes ou látex. A lista de ingredientes pode ser encontrada em:</a:t>
            </a:r>
          </a:p>
          <a:p>
            <a:pPr marL="800100" lvl="1" indent="-342900">
              <a:buFont typeface="Courier New" pitchFamily="49" charset="0"/>
              <a:buChar char="o"/>
            </a:pPr>
            <a:r>
              <a:rPr lang="en-US" sz="2400" dirty="0">
                <a:latin typeface="Calibri" panose="020F0502020204030204" pitchFamily="34" charset="0"/>
                <a:cs typeface="Calibri" panose="020F0502020204030204" pitchFamily="34" charset="0"/>
              </a:rPr>
              <a:t>Pfizer/</a:t>
            </a:r>
            <a:r>
              <a:rPr lang="en-US" sz="2400" dirty="0" err="1">
                <a:latin typeface="Calibri" panose="020F0502020204030204" pitchFamily="34" charset="0"/>
                <a:cs typeface="Calibri" panose="020F0502020204030204" pitchFamily="34" charset="0"/>
              </a:rPr>
              <a:t>Comirnaty</a:t>
            </a:r>
            <a:r>
              <a:rPr lang="en-US" sz="2400" dirty="0">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hlinkClick r:id="rId3"/>
              </a:rPr>
              <a:t>https://www.fda.gov/media/144414/download </a:t>
            </a:r>
            <a:r>
              <a:rPr lang="en-US" sz="2400" dirty="0">
                <a:latin typeface="Calibri" panose="020F0502020204030204" pitchFamily="34" charset="0"/>
                <a:cs typeface="Calibri" panose="020F0502020204030204" pitchFamily="34" charset="0"/>
              </a:rPr>
              <a:t>(</a:t>
            </a:r>
            <a:r>
              <a:rPr lang="en-US" sz="2400" dirty="0" err="1">
                <a:latin typeface="Calibri" panose="020F0502020204030204" pitchFamily="34" charset="0"/>
                <a:cs typeface="Calibri" panose="020F0502020204030204" pitchFamily="34" charset="0"/>
              </a:rPr>
              <a:t>página</a:t>
            </a:r>
            <a:r>
              <a:rPr lang="en-US" sz="2400" dirty="0">
                <a:latin typeface="Calibri" panose="020F0502020204030204" pitchFamily="34" charset="0"/>
                <a:cs typeface="Calibri" panose="020F0502020204030204" pitchFamily="34" charset="0"/>
              </a:rPr>
              <a:t> 3)</a:t>
            </a:r>
          </a:p>
          <a:p>
            <a:pPr marL="800100" lvl="1" indent="-342900">
              <a:buFont typeface="Courier New" pitchFamily="49" charset="0"/>
              <a:buChar char="o"/>
            </a:pPr>
            <a:r>
              <a:rPr lang="en-US" sz="2400" dirty="0" err="1">
                <a:latin typeface="Calibri" panose="020F0502020204030204" pitchFamily="34" charset="0"/>
                <a:cs typeface="Calibri" panose="020F0502020204030204" pitchFamily="34" charset="0"/>
              </a:rPr>
              <a:t>Moderna</a:t>
            </a:r>
            <a:r>
              <a:rPr lang="en-US" sz="2400" dirty="0">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hlinkClick r:id="rId4"/>
              </a:rPr>
              <a:t>https://www.fda.gov/media/144638/download </a:t>
            </a:r>
            <a:r>
              <a:rPr lang="en-US" sz="2400" dirty="0">
                <a:latin typeface="Calibri" panose="020F0502020204030204" pitchFamily="34" charset="0"/>
                <a:cs typeface="Calibri" panose="020F0502020204030204" pitchFamily="34" charset="0"/>
              </a:rPr>
              <a:t>(</a:t>
            </a:r>
            <a:r>
              <a:rPr lang="en-US" sz="2400" dirty="0" err="1">
                <a:latin typeface="Calibri" panose="020F0502020204030204" pitchFamily="34" charset="0"/>
                <a:cs typeface="Calibri" panose="020F0502020204030204" pitchFamily="34" charset="0"/>
              </a:rPr>
              <a:t>página</a:t>
            </a:r>
            <a:r>
              <a:rPr lang="en-US" sz="2400" dirty="0">
                <a:latin typeface="Calibri" panose="020F0502020204030204" pitchFamily="34" charset="0"/>
                <a:cs typeface="Calibri" panose="020F0502020204030204" pitchFamily="34" charset="0"/>
              </a:rPr>
              <a:t> 2)</a:t>
            </a:r>
          </a:p>
          <a:p>
            <a:pPr marL="800100" lvl="1" indent="-342900">
              <a:buFont typeface="Courier New" pitchFamily="49" charset="0"/>
              <a:buChar char="o"/>
            </a:pPr>
            <a:r>
              <a:rPr lang="en-US" sz="2400" dirty="0">
                <a:latin typeface="Calibri" panose="020F0502020204030204" pitchFamily="34" charset="0"/>
                <a:cs typeface="Calibri" panose="020F0502020204030204" pitchFamily="34" charset="0"/>
              </a:rPr>
              <a:t>Janssen (Johnson &amp; Johnson): </a:t>
            </a:r>
            <a:r>
              <a:rPr lang="en-US" sz="2400" dirty="0">
                <a:latin typeface="Calibri" panose="020F0502020204030204" pitchFamily="34" charset="0"/>
                <a:cs typeface="Calibri" panose="020F0502020204030204" pitchFamily="34" charset="0"/>
                <a:hlinkClick r:id="rId5"/>
              </a:rPr>
              <a:t>https://www.fda.gov/media/146305/download</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página</a:t>
            </a:r>
            <a:r>
              <a:rPr lang="en-US" sz="2400" dirty="0">
                <a:latin typeface="Calibri" panose="020F0502020204030204" pitchFamily="34" charset="0"/>
                <a:cs typeface="Calibri" panose="020F0502020204030204" pitchFamily="34" charset="0"/>
              </a:rPr>
              <a:t> 2)</a:t>
            </a:r>
          </a:p>
          <a:p>
            <a:pPr marL="342900" lvl="0" indent="-342900">
              <a:buFont typeface="Arial" pitchFamily="34" charset="0"/>
              <a:buChar char="•"/>
            </a:pPr>
            <a:endParaRPr lang="en-US" sz="2400" dirty="0">
              <a:latin typeface="Calibri" panose="020F0502020204030204" pitchFamily="34" charset="0"/>
              <a:cs typeface="Calibri" panose="020F0502020204030204" pitchFamily="34" charset="0"/>
            </a:endParaRPr>
          </a:p>
          <a:p>
            <a:pPr marL="342900" indent="-342900">
              <a:buFont typeface="Arial" pitchFamily="34" charset="0"/>
              <a:buChar char="•"/>
            </a:pPr>
            <a:r>
              <a:rPr lang="pt-BR" sz="2400" dirty="0">
                <a:latin typeface="Calibri" panose="020F0502020204030204" pitchFamily="34" charset="0"/>
                <a:cs typeface="Calibri" panose="020F0502020204030204" pitchFamily="34" charset="0"/>
              </a:rPr>
              <a:t>Se você já teve um histórico de reação alérgica grave a algo que não esteja na vacina (como pasta de amendoim), converse com seu médico antes de tomar a vacina.</a:t>
            </a:r>
            <a:endParaRPr lang="en-US" sz="2400" dirty="0">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xmlns="" id="{9580EDB5-F8CE-40E3-B3DB-34A41D4BFC91}"/>
              </a:ext>
            </a:extLst>
          </p:cNvPr>
          <p:cNvSpPr txBox="1"/>
          <p:nvPr/>
        </p:nvSpPr>
        <p:spPr>
          <a:xfrm>
            <a:off x="478572" y="4996760"/>
            <a:ext cx="9314786" cy="914400"/>
          </a:xfrm>
          <a:prstGeom prst="rect">
            <a:avLst/>
          </a:prstGeom>
          <a:ln w="6350">
            <a:noFill/>
            <a:miter lim="800000"/>
          </a:ln>
        </p:spPr>
        <p:txBody>
          <a:bodyPr vert="horz" wrap="none" lIns="0" tIns="0" rIns="0" bIns="0" rtlCol="0">
            <a:noAutofit/>
          </a:bodyPr>
          <a:lstStyle/>
          <a:p>
            <a:pPr algn="l">
              <a:spcBef>
                <a:spcPts val="300"/>
              </a:spcBef>
              <a:spcAft>
                <a:spcPts val="300"/>
              </a:spcAft>
              <a:buNone/>
            </a:pPr>
            <a:endParaRPr lang="en-US" sz="1600" dirty="0"/>
          </a:p>
        </p:txBody>
      </p:sp>
      <p:sp>
        <p:nvSpPr>
          <p:cNvPr id="6" name="TextBox 5">
            <a:extLst>
              <a:ext uri="{FF2B5EF4-FFF2-40B4-BE49-F238E27FC236}">
                <a16:creationId xmlns:a16="http://schemas.microsoft.com/office/drawing/2014/main" xmlns="" id="{6A4D9B13-D057-4920-BD14-690DD0111190}"/>
              </a:ext>
            </a:extLst>
          </p:cNvPr>
          <p:cNvSpPr txBox="1"/>
          <p:nvPr/>
        </p:nvSpPr>
        <p:spPr>
          <a:xfrm>
            <a:off x="544744" y="4996760"/>
            <a:ext cx="11527986" cy="1442160"/>
          </a:xfrm>
          <a:prstGeom prst="rect">
            <a:avLst/>
          </a:prstGeom>
          <a:ln w="6350">
            <a:noFill/>
            <a:miter lim="800000"/>
          </a:ln>
        </p:spPr>
        <p:txBody>
          <a:bodyPr vert="horz" wrap="none" lIns="0" tIns="0" rIns="0" bIns="0" rtlCol="0">
            <a:noAutofit/>
          </a:bodyPr>
          <a:lstStyle/>
          <a:p>
            <a:pPr lvl="0"/>
            <a:endParaRPr lang="en-US"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363257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EF0DC069-7A18-449E-9B5B-42D496ED299A}"/>
              </a:ext>
            </a:extLst>
          </p:cNvPr>
          <p:cNvSpPr txBox="1"/>
          <p:nvPr/>
        </p:nvSpPr>
        <p:spPr>
          <a:xfrm>
            <a:off x="311147" y="-13089"/>
            <a:ext cx="11314323" cy="984885"/>
          </a:xfrm>
          <a:prstGeom prst="rect">
            <a:avLst/>
          </a:prstGeom>
          <a:noFill/>
        </p:spPr>
        <p:txBody>
          <a:bodyPr wrap="square" lIns="0" tIns="0" rIns="0" bIns="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r>
              <a:rPr lang="pt-BR" sz="3200" dirty="0">
                <a:latin typeface="Calibri" panose="020F0502020204030204" pitchFamily="34" charset="0"/>
                <a:cs typeface="Calibri" panose="020F0502020204030204" pitchFamily="34" charset="0"/>
              </a:rPr>
              <a:t>Eu vou querer ter um filho um dia. </a:t>
            </a:r>
          </a:p>
          <a:p>
            <a:pPr algn="ctr"/>
            <a:r>
              <a:rPr lang="pt-BR" sz="3200" dirty="0">
                <a:latin typeface="Calibri" panose="020F0502020204030204" pitchFamily="34" charset="0"/>
                <a:cs typeface="Calibri" panose="020F0502020204030204" pitchFamily="34" charset="0"/>
              </a:rPr>
              <a:t>A vacina contra COVID-19 é segura para mim?</a:t>
            </a:r>
          </a:p>
        </p:txBody>
      </p:sp>
      <p:sp>
        <p:nvSpPr>
          <p:cNvPr id="5" name="Rectangle 4">
            <a:extLst>
              <a:ext uri="{FF2B5EF4-FFF2-40B4-BE49-F238E27FC236}">
                <a16:creationId xmlns:a16="http://schemas.microsoft.com/office/drawing/2014/main" xmlns="" id="{F5C5A823-101A-4EFF-BD93-CBB21EC8DD44}"/>
              </a:ext>
            </a:extLst>
          </p:cNvPr>
          <p:cNvSpPr/>
          <p:nvPr/>
        </p:nvSpPr>
        <p:spPr>
          <a:xfrm>
            <a:off x="478572" y="1418500"/>
            <a:ext cx="11227876" cy="4154984"/>
          </a:xfrm>
          <a:prstGeom prst="rect">
            <a:avLst/>
          </a:prstGeom>
        </p:spPr>
        <p:txBody>
          <a:bodyPr wrap="square">
            <a:spAutoFit/>
          </a:bodyPr>
          <a:lstStyle/>
          <a:p>
            <a:r>
              <a:rPr lang="pt-BR" sz="2400" dirty="0">
                <a:latin typeface="Calibri" panose="020F0502020204030204" pitchFamily="34" charset="0"/>
                <a:cs typeface="Calibri" panose="020F0502020204030204" pitchFamily="34" charset="0"/>
              </a:rPr>
              <a:t>Sim!</a:t>
            </a:r>
          </a:p>
          <a:p>
            <a:endParaRPr lang="pt-BR" sz="2400" b="1" dirty="0">
              <a:latin typeface="Calibri" panose="020F0502020204030204" pitchFamily="34" charset="0"/>
              <a:cs typeface="Calibri" panose="020F0502020204030204" pitchFamily="34" charset="0"/>
            </a:endParaRPr>
          </a:p>
          <a:p>
            <a:pPr marL="342900" indent="-342900">
              <a:buFont typeface="Arial" pitchFamily="34" charset="0"/>
              <a:buChar char="•"/>
            </a:pPr>
            <a:r>
              <a:rPr lang="pt-BR" sz="2400" dirty="0">
                <a:latin typeface="Calibri" panose="020F0502020204030204" pitchFamily="34" charset="0"/>
                <a:cs typeface="Calibri" panose="020F0502020204030204" pitchFamily="34" charset="0"/>
              </a:rPr>
              <a:t>O CDC recomenda a vacinação contra COVID-19 para mulheres que estão tentando engravidar agora ou possam vir a engravidar no futuro. </a:t>
            </a:r>
          </a:p>
          <a:p>
            <a:endParaRPr lang="en-US" sz="2400" b="1"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pt-BR" sz="2400" dirty="0">
                <a:latin typeface="Calibri" panose="020F0502020204030204" pitchFamily="34" charset="0"/>
                <a:cs typeface="Calibri" panose="020F0502020204030204" pitchFamily="34" charset="0"/>
              </a:rPr>
              <a:t>Não há evidências que os anticorpos produzidos após a vacinação contra COVID-19 ou  os componentes da vacina causarão algum problema.</a:t>
            </a:r>
          </a:p>
          <a:p>
            <a:pPr marL="285750" indent="-285750">
              <a:buFont typeface="Arial" panose="020B0604020202020204" pitchFamily="34" charset="0"/>
              <a:buChar char="•"/>
            </a:pPr>
            <a:endParaRPr lang="en-US" sz="24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pt-BR" sz="2400" dirty="0">
                <a:latin typeface="Calibri" panose="020F0502020204030204" pitchFamily="34" charset="0"/>
                <a:cs typeface="Calibri" panose="020F0502020204030204" pitchFamily="34" charset="0"/>
              </a:rPr>
              <a:t>Não há nenhuma evidência de que problemas de fertilidade em mulheres ou homens sejam um efeito colateral de qualquer vacina. </a:t>
            </a:r>
          </a:p>
          <a:p>
            <a:r>
              <a:rPr lang="pt-BR" sz="2400" dirty="0"/>
              <a:t> </a:t>
            </a:r>
          </a:p>
        </p:txBody>
      </p:sp>
    </p:spTree>
    <p:extLst>
      <p:ext uri="{BB962C8B-B14F-4D97-AF65-F5344CB8AC3E}">
        <p14:creationId xmlns:p14="http://schemas.microsoft.com/office/powerpoint/2010/main" val="14772437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E738515A-DC24-4FF1-85F9-68F50ED8147F}"/>
              </a:ext>
            </a:extLst>
          </p:cNvPr>
          <p:cNvSpPr txBox="1"/>
          <p:nvPr/>
        </p:nvSpPr>
        <p:spPr>
          <a:xfrm>
            <a:off x="152121" y="0"/>
            <a:ext cx="12013375" cy="984885"/>
          </a:xfrm>
          <a:prstGeom prst="rect">
            <a:avLst/>
          </a:prstGeom>
          <a:noFill/>
        </p:spPr>
        <p:txBody>
          <a:bodyPr wrap="square" lIns="0" tIns="0" rIns="0" bIns="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r>
              <a:rPr lang="pt-BR" sz="3200" dirty="0">
                <a:latin typeface="Calibri" panose="020F0502020204030204" pitchFamily="34" charset="0"/>
                <a:cs typeface="Calibri" panose="020F0502020204030204" pitchFamily="34" charset="0"/>
              </a:rPr>
              <a:t>Uma mulher que está grávida ou amamentando deve tomar a vacina contra COVID-19?</a:t>
            </a:r>
          </a:p>
        </p:txBody>
      </p:sp>
      <p:sp>
        <p:nvSpPr>
          <p:cNvPr id="4" name="Rectangle 3">
            <a:extLst>
              <a:ext uri="{FF2B5EF4-FFF2-40B4-BE49-F238E27FC236}">
                <a16:creationId xmlns:a16="http://schemas.microsoft.com/office/drawing/2014/main" xmlns="" id="{FF069143-FE01-453C-934A-DAA4862AED31}"/>
              </a:ext>
            </a:extLst>
          </p:cNvPr>
          <p:cNvSpPr/>
          <p:nvPr/>
        </p:nvSpPr>
        <p:spPr>
          <a:xfrm>
            <a:off x="478571" y="1258749"/>
            <a:ext cx="11160435" cy="5170646"/>
          </a:xfrm>
          <a:prstGeom prst="rect">
            <a:avLst/>
          </a:prstGeom>
        </p:spPr>
        <p:txBody>
          <a:bodyPr wrap="square">
            <a:spAutoFit/>
          </a:bodyPr>
          <a:lstStyle/>
          <a:p>
            <a:r>
              <a:rPr lang="pt-BR" sz="2200" dirty="0">
                <a:latin typeface="Calibri" panose="020F0502020204030204" pitchFamily="34" charset="0"/>
                <a:cs typeface="Calibri" panose="020F0502020204030204" pitchFamily="34" charset="0"/>
              </a:rPr>
              <a:t>Sim!</a:t>
            </a:r>
          </a:p>
          <a:p>
            <a:endParaRPr lang="en-US" sz="22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pt-BR" sz="2200" dirty="0">
                <a:latin typeface="Calibri" panose="020F0502020204030204" pitchFamily="34" charset="0"/>
                <a:cs typeface="Calibri" panose="020F0502020204030204" pitchFamily="34" charset="0"/>
              </a:rPr>
              <a:t>O CDC e o American </a:t>
            </a:r>
            <a:r>
              <a:rPr lang="pt-BR" sz="2200" dirty="0" err="1">
                <a:latin typeface="Calibri" panose="020F0502020204030204" pitchFamily="34" charset="0"/>
                <a:cs typeface="Calibri" panose="020F0502020204030204" pitchFamily="34" charset="0"/>
              </a:rPr>
              <a:t>College</a:t>
            </a:r>
            <a:r>
              <a:rPr lang="pt-BR" sz="2200" dirty="0">
                <a:latin typeface="Calibri" panose="020F0502020204030204" pitchFamily="34" charset="0"/>
                <a:cs typeface="Calibri" panose="020F0502020204030204" pitchFamily="34" charset="0"/>
              </a:rPr>
              <a:t> </a:t>
            </a:r>
            <a:r>
              <a:rPr lang="pt-BR" sz="2200" dirty="0" err="1">
                <a:latin typeface="Calibri" panose="020F0502020204030204" pitchFamily="34" charset="0"/>
                <a:cs typeface="Calibri" panose="020F0502020204030204" pitchFamily="34" charset="0"/>
              </a:rPr>
              <a:t>of</a:t>
            </a:r>
            <a:r>
              <a:rPr lang="pt-BR" sz="2200" dirty="0">
                <a:latin typeface="Calibri" panose="020F0502020204030204" pitchFamily="34" charset="0"/>
                <a:cs typeface="Calibri" panose="020F0502020204030204" pitchFamily="34" charset="0"/>
              </a:rPr>
              <a:t> </a:t>
            </a:r>
            <a:r>
              <a:rPr lang="pt-BR" sz="2200" dirty="0" err="1">
                <a:latin typeface="Calibri" panose="020F0502020204030204" pitchFamily="34" charset="0"/>
                <a:cs typeface="Calibri" panose="020F0502020204030204" pitchFamily="34" charset="0"/>
              </a:rPr>
              <a:t>Obstetricians</a:t>
            </a:r>
            <a:r>
              <a:rPr lang="pt-BR" sz="2200" dirty="0">
                <a:latin typeface="Calibri" panose="020F0502020204030204" pitchFamily="34" charset="0"/>
                <a:cs typeface="Calibri" panose="020F0502020204030204" pitchFamily="34" charset="0"/>
              </a:rPr>
              <a:t> </a:t>
            </a:r>
            <a:r>
              <a:rPr lang="pt-BR" sz="2200" dirty="0" err="1">
                <a:latin typeface="Calibri" panose="020F0502020204030204" pitchFamily="34" charset="0"/>
                <a:cs typeface="Calibri" panose="020F0502020204030204" pitchFamily="34" charset="0"/>
              </a:rPr>
              <a:t>and</a:t>
            </a:r>
            <a:r>
              <a:rPr lang="pt-BR" sz="2200" dirty="0">
                <a:latin typeface="Calibri" panose="020F0502020204030204" pitchFamily="34" charset="0"/>
                <a:cs typeface="Calibri" panose="020F0502020204030204" pitchFamily="34" charset="0"/>
              </a:rPr>
              <a:t> </a:t>
            </a:r>
            <a:r>
              <a:rPr lang="pt-BR" sz="2200" dirty="0" err="1">
                <a:latin typeface="Calibri" panose="020F0502020204030204" pitchFamily="34" charset="0"/>
                <a:cs typeface="Calibri" panose="020F0502020204030204" pitchFamily="34" charset="0"/>
              </a:rPr>
              <a:t>Gynecologists</a:t>
            </a:r>
            <a:r>
              <a:rPr lang="pt-BR" sz="2200" dirty="0">
                <a:latin typeface="Calibri" panose="020F0502020204030204" pitchFamily="34" charset="0"/>
                <a:cs typeface="Calibri" panose="020F0502020204030204" pitchFamily="34" charset="0"/>
              </a:rPr>
              <a:t> (Colégio Americano de Obstetras e Ginecologistas) recomendam a vacinação contra COVID-19 para mulheres grávidas e que estão amamentando. </a:t>
            </a:r>
          </a:p>
          <a:p>
            <a:endParaRPr lang="en-US" sz="22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pt-BR" sz="2200" dirty="0">
                <a:latin typeface="Calibri" panose="020F0502020204030204" pitchFamily="34" charset="0"/>
                <a:cs typeface="Calibri" panose="020F0502020204030204" pitchFamily="34" charset="0"/>
              </a:rPr>
              <a:t>Os benefícios da vacinação contra COVID-19 superam qualquer risco possível ou conhecido de vacinar-se durante a gravidez.</a:t>
            </a:r>
          </a:p>
          <a:p>
            <a:pPr marL="342900" indent="-342900">
              <a:buFont typeface="Arial" panose="020B0604020202020204" pitchFamily="34" charset="0"/>
              <a:buChar char="•"/>
            </a:pPr>
            <a:endParaRPr lang="en-US" sz="22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pt-BR" sz="2200" dirty="0">
                <a:latin typeface="Calibri" panose="020F0502020204030204" pitchFamily="34" charset="0"/>
                <a:cs typeface="Calibri" panose="020F0502020204030204" pitchFamily="34" charset="0"/>
              </a:rPr>
              <a:t>Pegar COVID-19 durante a gravidez aumenta o risco da ocorrência da forma grave da doença e de parto prematuro. </a:t>
            </a:r>
          </a:p>
          <a:p>
            <a:pPr marL="342900" indent="-342900">
              <a:buFont typeface="Arial" panose="020B0604020202020204" pitchFamily="34" charset="0"/>
              <a:buChar char="•"/>
            </a:pPr>
            <a:endParaRPr lang="pt-BR" sz="22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pt-BR" sz="2200" dirty="0">
                <a:latin typeface="Calibri" panose="020F0502020204030204" pitchFamily="34" charset="0"/>
                <a:cs typeface="Calibri" panose="020F0502020204030204" pitchFamily="34" charset="0"/>
              </a:rPr>
              <a:t>Tomar a vacina é uma escolha pessoal das mulheres que estão grávidas ou amamentando. Em caso de dúvidas, fale com seu provedor de serviços de saúde.</a:t>
            </a:r>
          </a:p>
          <a:p>
            <a:pPr marL="342900" indent="-342900">
              <a:buFont typeface="Arial" panose="020B0604020202020204" pitchFamily="34" charset="0"/>
              <a:buChar char="•"/>
            </a:pPr>
            <a:endParaRPr lang="pt-BR" sz="2200" dirty="0">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xmlns="" id="{9580EDB5-F8CE-40E3-B3DB-34A41D4BFC91}"/>
              </a:ext>
            </a:extLst>
          </p:cNvPr>
          <p:cNvSpPr txBox="1"/>
          <p:nvPr/>
        </p:nvSpPr>
        <p:spPr>
          <a:xfrm>
            <a:off x="478572" y="4996760"/>
            <a:ext cx="9314786" cy="914400"/>
          </a:xfrm>
          <a:prstGeom prst="rect">
            <a:avLst/>
          </a:prstGeom>
          <a:ln w="6350">
            <a:noFill/>
            <a:miter lim="800000"/>
          </a:ln>
        </p:spPr>
        <p:txBody>
          <a:bodyPr vert="horz" wrap="none" lIns="0" tIns="0" rIns="0" bIns="0" rtlCol="0">
            <a:noAutofit/>
          </a:bodyPr>
          <a:lstStyle/>
          <a:p>
            <a:pPr algn="l">
              <a:spcBef>
                <a:spcPts val="300"/>
              </a:spcBef>
              <a:spcAft>
                <a:spcPts val="300"/>
              </a:spcAft>
              <a:buNone/>
            </a:pPr>
            <a:endParaRPr lang="en-US" sz="1600" dirty="0"/>
          </a:p>
        </p:txBody>
      </p:sp>
      <p:sp>
        <p:nvSpPr>
          <p:cNvPr id="6" name="TextBox 5">
            <a:extLst>
              <a:ext uri="{FF2B5EF4-FFF2-40B4-BE49-F238E27FC236}">
                <a16:creationId xmlns:a16="http://schemas.microsoft.com/office/drawing/2014/main" xmlns="" id="{6A4D9B13-D057-4920-BD14-690DD0111190}"/>
              </a:ext>
            </a:extLst>
          </p:cNvPr>
          <p:cNvSpPr txBox="1"/>
          <p:nvPr/>
        </p:nvSpPr>
        <p:spPr>
          <a:xfrm>
            <a:off x="544744" y="4996760"/>
            <a:ext cx="11527986" cy="1442160"/>
          </a:xfrm>
          <a:prstGeom prst="rect">
            <a:avLst/>
          </a:prstGeom>
          <a:ln w="6350">
            <a:noFill/>
            <a:miter lim="800000"/>
          </a:ln>
        </p:spPr>
        <p:txBody>
          <a:bodyPr vert="horz" wrap="none" lIns="0" tIns="0" rIns="0" bIns="0" rtlCol="0">
            <a:noAutofit/>
          </a:bodyPr>
          <a:lstStyle/>
          <a:p>
            <a:pPr lvl="0"/>
            <a:endParaRPr lang="en-US"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693211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9EB489F-C3F8-44C1-9BB9-00F5D6FE80FA}"/>
              </a:ext>
            </a:extLst>
          </p:cNvPr>
          <p:cNvSpPr>
            <a:spLocks noGrp="1"/>
          </p:cNvSpPr>
          <p:nvPr>
            <p:ph type="title"/>
          </p:nvPr>
        </p:nvSpPr>
        <p:spPr>
          <a:xfrm>
            <a:off x="838200" y="-5936"/>
            <a:ext cx="10515600" cy="1325563"/>
          </a:xfrm>
        </p:spPr>
        <p:txBody>
          <a:bodyPr>
            <a:normAutofit/>
          </a:bodyPr>
          <a:lstStyle/>
          <a:p>
            <a:pPr algn="ctr"/>
            <a:r>
              <a:rPr lang="pt-BR" sz="3200" b="1">
                <a:latin typeface="+mn-lt"/>
              </a:rPr>
              <a:t>Instruções para usar este guia </a:t>
            </a:r>
          </a:p>
        </p:txBody>
      </p:sp>
      <p:sp>
        <p:nvSpPr>
          <p:cNvPr id="3" name="Content Placeholder 2">
            <a:extLst>
              <a:ext uri="{FF2B5EF4-FFF2-40B4-BE49-F238E27FC236}">
                <a16:creationId xmlns:a16="http://schemas.microsoft.com/office/drawing/2014/main" xmlns="" id="{9640ACD5-A597-48EA-981B-26A084A0EC13}"/>
              </a:ext>
            </a:extLst>
          </p:cNvPr>
          <p:cNvSpPr>
            <a:spLocks noGrp="1"/>
          </p:cNvSpPr>
          <p:nvPr>
            <p:ph idx="1"/>
          </p:nvPr>
        </p:nvSpPr>
        <p:spPr>
          <a:xfrm>
            <a:off x="543338" y="1032958"/>
            <a:ext cx="11343861" cy="5515946"/>
          </a:xfrm>
        </p:spPr>
        <p:txBody>
          <a:bodyPr>
            <a:normAutofit fontScale="92500" lnSpcReduction="20000"/>
          </a:bodyPr>
          <a:lstStyle/>
          <a:p>
            <a:pPr>
              <a:lnSpc>
                <a:spcPct val="110000"/>
              </a:lnSpc>
            </a:pPr>
            <a:r>
              <a:rPr lang="pt-BR" sz="2600" dirty="0"/>
              <a:t>Este guia foi elaborado para provedores, grupos comunitários e outras pessoas que sediem reuniões ou fóruns locais sobre a vacina contra COVID-19, com o objetivo de aumentar a confiança na vacina.  </a:t>
            </a:r>
          </a:p>
          <a:p>
            <a:pPr>
              <a:lnSpc>
                <a:spcPct val="110000"/>
              </a:lnSpc>
            </a:pPr>
            <a:r>
              <a:rPr lang="pt-BR" sz="2600" dirty="0"/>
              <a:t>Ele inclui informações do Departamento de Saúde Pública de Massachusetts (DPH - Massachusetts </a:t>
            </a:r>
            <a:r>
              <a:rPr lang="pt-BR" sz="2600" dirty="0" err="1"/>
              <a:t>Department</a:t>
            </a:r>
            <a:r>
              <a:rPr lang="pt-BR" sz="2600" dirty="0"/>
              <a:t> </a:t>
            </a:r>
            <a:r>
              <a:rPr lang="pt-BR" sz="2600" dirty="0" err="1"/>
              <a:t>of</a:t>
            </a:r>
            <a:r>
              <a:rPr lang="pt-BR" sz="2600" dirty="0"/>
              <a:t> </a:t>
            </a:r>
            <a:r>
              <a:rPr lang="pt-BR" sz="2600" dirty="0" err="1"/>
              <a:t>Public</a:t>
            </a:r>
            <a:r>
              <a:rPr lang="pt-BR" sz="2600" dirty="0"/>
              <a:t> Health) em resposta a perguntas frequentes e incentiva discussão e feedback. </a:t>
            </a:r>
          </a:p>
          <a:p>
            <a:pPr>
              <a:lnSpc>
                <a:spcPct val="110000"/>
              </a:lnSpc>
            </a:pPr>
            <a:r>
              <a:rPr lang="pt-BR" sz="2600" dirty="0"/>
              <a:t>Existem pontos de discussão adicionais na seção de notas de cada slide.</a:t>
            </a:r>
          </a:p>
          <a:p>
            <a:pPr>
              <a:lnSpc>
                <a:spcPct val="110000"/>
              </a:lnSpc>
            </a:pPr>
            <a:r>
              <a:rPr lang="pt-BR" sz="2600" dirty="0"/>
              <a:t>Você pode usar todo esse conteúdo ou parte dele, de acordo com os interesses e necessidades da sua comunidade. </a:t>
            </a:r>
          </a:p>
          <a:p>
            <a:pPr marL="731520" lvl="1" indent="-365760">
              <a:lnSpc>
                <a:spcPct val="110000"/>
              </a:lnSpc>
              <a:buFont typeface="Courier New" panose="02070309020205020404" pitchFamily="49" charset="0"/>
              <a:buChar char="o"/>
            </a:pPr>
            <a:r>
              <a:rPr lang="pt-BR" sz="2600" dirty="0"/>
              <a:t>Informações adicionais para serem usadas no seu fórum podem ser encontradas em </a:t>
            </a:r>
            <a:r>
              <a:rPr lang="pt-BR" sz="2600" dirty="0">
                <a:hlinkClick r:id="rId3"/>
              </a:rPr>
              <a:t>https://www.mass.gov/covid-19-vaccine-in-massachusetts</a:t>
            </a:r>
            <a:r>
              <a:rPr lang="pt-BR" sz="2600" dirty="0"/>
              <a:t> </a:t>
            </a:r>
          </a:p>
          <a:p>
            <a:pPr>
              <a:lnSpc>
                <a:spcPct val="110000"/>
              </a:lnSpc>
            </a:pPr>
            <a:r>
              <a:rPr lang="pt-BR" sz="2600" dirty="0"/>
              <a:t>O guia será atualizado com base nas novas informações sobre as vacinas contra COVID-19 e no feedback dos usuários. </a:t>
            </a:r>
          </a:p>
          <a:p>
            <a:pPr>
              <a:lnSpc>
                <a:spcPct val="110000"/>
              </a:lnSpc>
            </a:pPr>
            <a:r>
              <a:rPr lang="pt-BR" sz="2600" dirty="0"/>
              <a:t>Remova este slide da apresentação antes de seu fórum.</a:t>
            </a:r>
          </a:p>
        </p:txBody>
      </p:sp>
    </p:spTree>
    <p:extLst>
      <p:ext uri="{BB962C8B-B14F-4D97-AF65-F5344CB8AC3E}">
        <p14:creationId xmlns:p14="http://schemas.microsoft.com/office/powerpoint/2010/main" val="34913980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E738515A-DC24-4FF1-85F9-68F50ED8147F}"/>
              </a:ext>
            </a:extLst>
          </p:cNvPr>
          <p:cNvSpPr txBox="1"/>
          <p:nvPr/>
        </p:nvSpPr>
        <p:spPr>
          <a:xfrm>
            <a:off x="152121" y="207736"/>
            <a:ext cx="12013375" cy="492443"/>
          </a:xfrm>
          <a:prstGeom prst="rect">
            <a:avLst/>
          </a:prstGeom>
          <a:noFill/>
        </p:spPr>
        <p:txBody>
          <a:bodyPr wrap="square" lIns="0" tIns="0" rIns="0" bIns="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r>
              <a:rPr lang="pt-BR" sz="3200">
                <a:latin typeface="Calibri" panose="020F0502020204030204" pitchFamily="34" charset="0"/>
                <a:cs typeface="Calibri" panose="020F0502020204030204" pitchFamily="34" charset="0"/>
              </a:rPr>
              <a:t>As vacinas contra COVID-19 são seguras para crianças?</a:t>
            </a:r>
          </a:p>
        </p:txBody>
      </p:sp>
      <p:sp>
        <p:nvSpPr>
          <p:cNvPr id="4" name="Rectangle 3">
            <a:extLst>
              <a:ext uri="{FF2B5EF4-FFF2-40B4-BE49-F238E27FC236}">
                <a16:creationId xmlns:a16="http://schemas.microsoft.com/office/drawing/2014/main" xmlns="" id="{FF069143-FE01-453C-934A-DAA4862AED31}"/>
              </a:ext>
            </a:extLst>
          </p:cNvPr>
          <p:cNvSpPr/>
          <p:nvPr/>
        </p:nvSpPr>
        <p:spPr>
          <a:xfrm>
            <a:off x="478570" y="1009184"/>
            <a:ext cx="6369335" cy="5262979"/>
          </a:xfrm>
          <a:prstGeom prst="rect">
            <a:avLst/>
          </a:prstGeom>
        </p:spPr>
        <p:txBody>
          <a:bodyPr wrap="square">
            <a:spAutoFit/>
          </a:bodyPr>
          <a:lstStyle/>
          <a:p>
            <a:pPr marL="342900" indent="-342900">
              <a:buFont typeface="Arial" panose="020B0604020202020204" pitchFamily="34" charset="0"/>
              <a:buChar char="•"/>
            </a:pPr>
            <a:endParaRPr lang="pt-BR" sz="2400" dirty="0" smtClean="0">
              <a:latin typeface="Calibri" panose="020F0502020204030204" pitchFamily="34" charset="0"/>
              <a:cs typeface="Calibri" panose="020F0502020204030204" pitchFamily="34" charset="0"/>
            </a:endParaRPr>
          </a:p>
          <a:p>
            <a:r>
              <a:rPr lang="pt-BR" sz="2400" dirty="0" smtClean="0">
                <a:latin typeface="Calibri" panose="020F0502020204030204" pitchFamily="34" charset="0"/>
                <a:cs typeface="Calibri" panose="020F0502020204030204" pitchFamily="34" charset="0"/>
              </a:rPr>
              <a:t>Sim.</a:t>
            </a:r>
          </a:p>
          <a:p>
            <a:pPr marL="342900" indent="-342900">
              <a:buFont typeface="Arial" panose="020B0604020202020204" pitchFamily="34" charset="0"/>
              <a:buChar char="•"/>
            </a:pPr>
            <a:r>
              <a:rPr lang="pt-BR" sz="2400" dirty="0" smtClean="0">
                <a:latin typeface="Calibri" panose="020F0502020204030204" pitchFamily="34" charset="0"/>
                <a:cs typeface="Calibri" panose="020F0502020204030204" pitchFamily="34" charset="0"/>
              </a:rPr>
              <a:t>O CDC recomenda que todas as pessoas acima de 5 anos sejam vacinadas contra a COVID-19.</a:t>
            </a:r>
          </a:p>
          <a:p>
            <a:pPr marL="342900" indent="-342900">
              <a:buFont typeface="Arial" panose="020B0604020202020204" pitchFamily="34" charset="0"/>
              <a:buChar char="•"/>
            </a:pPr>
            <a:r>
              <a:rPr lang="pt-BR" sz="2400" dirty="0" smtClean="0">
                <a:latin typeface="Calibri" panose="020F0502020204030204" pitchFamily="34" charset="0"/>
                <a:cs typeface="Calibri" panose="020F0502020204030204" pitchFamily="34" charset="0"/>
              </a:rPr>
              <a:t>Cientistas realizaram ensaios clínicos com milhares de crianças e concluíram que elas são seguras e eficazes.</a:t>
            </a:r>
          </a:p>
          <a:p>
            <a:pPr marL="342900" indent="-342900">
              <a:buFont typeface="Arial" panose="020B0604020202020204" pitchFamily="34" charset="0"/>
              <a:buChar char="•"/>
            </a:pPr>
            <a:r>
              <a:rPr lang="pt-BR" sz="2400" dirty="0" smtClean="0">
                <a:latin typeface="Calibri" panose="020F0502020204030204" pitchFamily="34" charset="0"/>
                <a:cs typeface="Calibri" panose="020F0502020204030204" pitchFamily="34" charset="0"/>
              </a:rPr>
              <a:t>A </a:t>
            </a:r>
            <a:r>
              <a:rPr lang="pt-BR" sz="2400" dirty="0">
                <a:latin typeface="Calibri" panose="020F0502020204030204" pitchFamily="34" charset="0"/>
                <a:cs typeface="Calibri" panose="020F0502020204030204" pitchFamily="34" charset="0"/>
              </a:rPr>
              <a:t>vacina da Pfizer é autorizada para pessoas a partir de 12 anos de idade e tem aprovação definitiva para pessoas a partir de 16 anos</a:t>
            </a:r>
            <a:r>
              <a:rPr lang="pt-BR" sz="2400" dirty="0" smtClean="0">
                <a:latin typeface="Calibri" panose="020F0502020204030204" pitchFamily="34" charset="0"/>
                <a:cs typeface="Calibri" panose="020F0502020204030204" pitchFamily="34" charset="0"/>
              </a:rPr>
              <a:t>.</a:t>
            </a:r>
            <a:endParaRPr lang="en-US" sz="24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pt-BR" sz="2400" dirty="0">
                <a:latin typeface="Calibri" panose="020F0502020204030204" pitchFamily="34" charset="0"/>
                <a:cs typeface="Calibri" panose="020F0502020204030204" pitchFamily="34" charset="0"/>
              </a:rPr>
              <a:t>As vacinas da Moderna e da Janssen (Johnson &amp; Johnson) são autorizadas para maiores de 18 anos. </a:t>
            </a:r>
          </a:p>
          <a:p>
            <a:endParaRPr lang="en-US" sz="2400" dirty="0">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xmlns="" id="{9580EDB5-F8CE-40E3-B3DB-34A41D4BFC91}"/>
              </a:ext>
            </a:extLst>
          </p:cNvPr>
          <p:cNvSpPr txBox="1"/>
          <p:nvPr/>
        </p:nvSpPr>
        <p:spPr>
          <a:xfrm>
            <a:off x="478572" y="4996760"/>
            <a:ext cx="9314786" cy="914400"/>
          </a:xfrm>
          <a:prstGeom prst="rect">
            <a:avLst/>
          </a:prstGeom>
          <a:ln w="6350">
            <a:noFill/>
            <a:miter lim="800000"/>
          </a:ln>
        </p:spPr>
        <p:txBody>
          <a:bodyPr vert="horz" wrap="none" lIns="0" tIns="0" rIns="0" bIns="0" rtlCol="0">
            <a:noAutofit/>
          </a:bodyPr>
          <a:lstStyle/>
          <a:p>
            <a:pPr algn="l">
              <a:spcBef>
                <a:spcPts val="300"/>
              </a:spcBef>
              <a:spcAft>
                <a:spcPts val="300"/>
              </a:spcAft>
              <a:buNone/>
            </a:pPr>
            <a:endParaRPr lang="en-US" sz="1600" dirty="0"/>
          </a:p>
        </p:txBody>
      </p:sp>
      <p:sp>
        <p:nvSpPr>
          <p:cNvPr id="6" name="TextBox 5">
            <a:extLst>
              <a:ext uri="{FF2B5EF4-FFF2-40B4-BE49-F238E27FC236}">
                <a16:creationId xmlns:a16="http://schemas.microsoft.com/office/drawing/2014/main" xmlns="" id="{6A4D9B13-D057-4920-BD14-690DD0111190}"/>
              </a:ext>
            </a:extLst>
          </p:cNvPr>
          <p:cNvSpPr txBox="1"/>
          <p:nvPr/>
        </p:nvSpPr>
        <p:spPr>
          <a:xfrm>
            <a:off x="544744" y="4996760"/>
            <a:ext cx="11527986" cy="1442160"/>
          </a:xfrm>
          <a:prstGeom prst="rect">
            <a:avLst/>
          </a:prstGeom>
          <a:ln w="6350">
            <a:noFill/>
            <a:miter lim="800000"/>
          </a:ln>
        </p:spPr>
        <p:txBody>
          <a:bodyPr vert="horz" wrap="none" lIns="0" tIns="0" rIns="0" bIns="0" rtlCol="0">
            <a:noAutofit/>
          </a:bodyPr>
          <a:lstStyle/>
          <a:p>
            <a:pPr lvl="0"/>
            <a:endParaRPr lang="en-US" sz="1600" dirty="0">
              <a:latin typeface="Calibri" panose="020F0502020204030204" pitchFamily="34" charset="0"/>
              <a:cs typeface="Calibri" panose="020F0502020204030204" pitchFamily="34" charset="0"/>
            </a:endParaRPr>
          </a:p>
        </p:txBody>
      </p:sp>
      <p:pic>
        <p:nvPicPr>
          <p:cNvPr id="7" name="Google Shape;611;p25" descr="Group of young people with arms around each other.">
            <a:extLst>
              <a:ext uri="{FF2B5EF4-FFF2-40B4-BE49-F238E27FC236}">
                <a16:creationId xmlns:a16="http://schemas.microsoft.com/office/drawing/2014/main" xmlns="" id="{9AFE8B3B-F124-484C-B637-EAEBFB42A2E9}"/>
              </a:ext>
            </a:extLst>
          </p:cNvPr>
          <p:cNvPicPr preferRelativeResize="0"/>
          <p:nvPr/>
        </p:nvPicPr>
        <p:blipFill>
          <a:blip r:embed="rId3">
            <a:alphaModFix/>
          </a:blip>
          <a:stretch>
            <a:fillRect/>
          </a:stretch>
        </p:blipFill>
        <p:spPr>
          <a:xfrm>
            <a:off x="6847906" y="1293662"/>
            <a:ext cx="5224824" cy="3703098"/>
          </a:xfrm>
          <a:prstGeom prst="rect">
            <a:avLst/>
          </a:prstGeom>
          <a:noFill/>
          <a:ln>
            <a:noFill/>
          </a:ln>
        </p:spPr>
      </p:pic>
    </p:spTree>
    <p:extLst>
      <p:ext uri="{BB962C8B-B14F-4D97-AF65-F5344CB8AC3E}">
        <p14:creationId xmlns:p14="http://schemas.microsoft.com/office/powerpoint/2010/main" val="14705127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EF0DC069-7A18-449E-9B5B-42D496ED299A}"/>
              </a:ext>
            </a:extLst>
          </p:cNvPr>
          <p:cNvSpPr txBox="1"/>
          <p:nvPr/>
        </p:nvSpPr>
        <p:spPr>
          <a:xfrm>
            <a:off x="311147" y="232573"/>
            <a:ext cx="11314323" cy="492443"/>
          </a:xfrm>
          <a:prstGeom prst="rect">
            <a:avLst/>
          </a:prstGeom>
          <a:noFill/>
        </p:spPr>
        <p:txBody>
          <a:bodyPr wrap="square" lIns="0" tIns="0" rIns="0" bIns="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r>
              <a:rPr lang="pt-BR" sz="3200" dirty="0">
                <a:latin typeface="Calibri" panose="020F0502020204030204" pitchFamily="34" charset="0"/>
                <a:cs typeface="Calibri" panose="020F0502020204030204" pitchFamily="34" charset="0"/>
              </a:rPr>
              <a:t>A vacina contra COVID-19 vai alterar meu DNA?</a:t>
            </a:r>
          </a:p>
        </p:txBody>
      </p:sp>
      <p:sp>
        <p:nvSpPr>
          <p:cNvPr id="5" name="Rectangle 4">
            <a:extLst>
              <a:ext uri="{FF2B5EF4-FFF2-40B4-BE49-F238E27FC236}">
                <a16:creationId xmlns:a16="http://schemas.microsoft.com/office/drawing/2014/main" xmlns="" id="{F5C5A823-101A-4EFF-BD93-CBB21EC8DD44}"/>
              </a:ext>
            </a:extLst>
          </p:cNvPr>
          <p:cNvSpPr/>
          <p:nvPr/>
        </p:nvSpPr>
        <p:spPr>
          <a:xfrm>
            <a:off x="478572" y="1418500"/>
            <a:ext cx="11227876" cy="3539430"/>
          </a:xfrm>
          <a:prstGeom prst="rect">
            <a:avLst/>
          </a:prstGeom>
        </p:spPr>
        <p:txBody>
          <a:bodyPr wrap="square">
            <a:spAutoFit/>
          </a:bodyPr>
          <a:lstStyle/>
          <a:p>
            <a:pPr marL="285750" indent="-285750">
              <a:buFont typeface="Arial" panose="020B0604020202020204" pitchFamily="34" charset="0"/>
              <a:buChar char="•"/>
            </a:pPr>
            <a:r>
              <a:rPr lang="pt-BR" sz="2400">
                <a:latin typeface="Calibri" panose="020F0502020204030204" pitchFamily="34" charset="0"/>
                <a:cs typeface="Calibri" panose="020F0502020204030204" pitchFamily="34" charset="0"/>
              </a:rPr>
              <a:t>Não. As vacinas contra COVID-19 não alteram ou interagem com o seu DNA de forma alguma.</a:t>
            </a:r>
          </a:p>
          <a:p>
            <a:endParaRPr lang="en-US" sz="24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pt-BR" sz="2400">
                <a:latin typeface="Calibri" panose="020F0502020204030204" pitchFamily="34" charset="0"/>
                <a:cs typeface="Calibri" panose="020F0502020204030204" pitchFamily="34" charset="0"/>
              </a:rPr>
              <a:t>As vacinas ensinam nosso sistema imunológico a lutar contra um vírus específico. </a:t>
            </a:r>
          </a:p>
          <a:p>
            <a:pPr marL="285750" indent="-285750">
              <a:buFont typeface="Arial" panose="020B0604020202020204" pitchFamily="34" charset="0"/>
              <a:buChar char="•"/>
            </a:pPr>
            <a:endParaRPr lang="en-US" sz="24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pt-BR" sz="2400">
                <a:latin typeface="Calibri" panose="020F0502020204030204" pitchFamily="34" charset="0"/>
                <a:cs typeface="Calibri" panose="020F0502020204030204" pitchFamily="34" charset="0"/>
              </a:rPr>
              <a:t>Para que funcione, a vacina contra COVID-19 não precisa entrar no núcleo da célula, que é onde nosso DNA é armazenado. Isso significa que a vacina nunca interage com nosso DNA de maneira alguma, e não tem como alterá-lo. </a:t>
            </a:r>
          </a:p>
          <a:p>
            <a:r>
              <a:rPr lang="pt-BR" sz="2400"/>
              <a:t> </a:t>
            </a:r>
          </a:p>
          <a:p>
            <a:endParaRPr lang="en-US" sz="3200" b="1" dirty="0"/>
          </a:p>
        </p:txBody>
      </p:sp>
    </p:spTree>
    <p:extLst>
      <p:ext uri="{BB962C8B-B14F-4D97-AF65-F5344CB8AC3E}">
        <p14:creationId xmlns:p14="http://schemas.microsoft.com/office/powerpoint/2010/main" val="41831099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3AE725E4-E3D8-4A3C-B1D9-0DCC636CDE2A}"/>
              </a:ext>
            </a:extLst>
          </p:cNvPr>
          <p:cNvSpPr>
            <a:spLocks noGrp="1"/>
          </p:cNvSpPr>
          <p:nvPr>
            <p:ph type="sldNum" sz="quarter" idx="4"/>
          </p:nvPr>
        </p:nvSpPr>
        <p:spPr/>
        <p:txBody>
          <a:bodyPr/>
          <a:lstStyle/>
          <a:p>
            <a:fld id="{CA49D0EE-DE7F-324B-A84C-F36708423CDB}" type="slidenum">
              <a:rPr lang="en-US" smtClean="0">
                <a:solidFill>
                  <a:srgbClr val="464646">
                    <a:lumMod val="40000"/>
                    <a:lumOff val="60000"/>
                  </a:srgbClr>
                </a:solidFill>
              </a:rPr>
              <a:pPr/>
              <a:t>22</a:t>
            </a:fld>
            <a:endParaRPr lang="en-US" dirty="0">
              <a:solidFill>
                <a:srgbClr val="464646">
                  <a:lumMod val="40000"/>
                  <a:lumOff val="60000"/>
                </a:srgbClr>
              </a:solidFill>
            </a:endParaRPr>
          </a:p>
        </p:txBody>
      </p:sp>
      <p:sp>
        <p:nvSpPr>
          <p:cNvPr id="3" name="Rectangle 2">
            <a:extLst>
              <a:ext uri="{FF2B5EF4-FFF2-40B4-BE49-F238E27FC236}">
                <a16:creationId xmlns:a16="http://schemas.microsoft.com/office/drawing/2014/main" xmlns="" id="{04ED8916-1F62-44FA-8E06-B738043A18BF}"/>
              </a:ext>
            </a:extLst>
          </p:cNvPr>
          <p:cNvSpPr>
            <a:spLocks noChangeArrowheads="1"/>
          </p:cNvSpPr>
          <p:nvPr/>
        </p:nvSpPr>
        <p:spPr bwMode="auto">
          <a:xfrm>
            <a:off x="427513" y="1260120"/>
            <a:ext cx="9875332" cy="3447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pt-BR" altLang="en-US" sz="24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 É normal que os vírus sofram mutações à medida que se espalham, e que </a:t>
            </a:r>
          </a:p>
          <a:p>
            <a:pPr marL="0" marR="0" lvl="0" indent="0" algn="l" defTabSz="914400" rtl="0" eaLnBrk="0" fontAlgn="base" latinLnBrk="0" hangingPunct="0">
              <a:lnSpc>
                <a:spcPct val="100000"/>
              </a:lnSpc>
              <a:spcBef>
                <a:spcPct val="0"/>
              </a:spcBef>
              <a:spcAft>
                <a:spcPct val="0"/>
              </a:spcAft>
              <a:buClrTx/>
              <a:buSzTx/>
              <a:tabLst>
                <a:tab pos="457200" algn="l"/>
              </a:tabLst>
            </a:pPr>
            <a:r>
              <a:rPr lang="pt-BR" alt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kumimoji="0" lang="pt-BR" altLang="en-US" sz="24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novas variantes apareçam. </a:t>
            </a:r>
          </a:p>
          <a:p>
            <a:pPr marL="0" marR="0" lvl="0" indent="0" algn="l" defTabSz="914400" rtl="0" eaLnBrk="0" fontAlgn="base" latinLnBrk="0" hangingPunct="0">
              <a:lnSpc>
                <a:spcPct val="100000"/>
              </a:lnSpc>
              <a:spcBef>
                <a:spcPct val="0"/>
              </a:spcBef>
              <a:spcAft>
                <a:spcPct val="0"/>
              </a:spcAft>
              <a:buClrTx/>
              <a:buSzTx/>
              <a:tabLst>
                <a:tab pos="457200" algn="l"/>
              </a:tabLst>
            </a:pPr>
            <a:endParaRPr kumimoji="0" lang="pt-BR"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pt-BR" altLang="en-US" sz="24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 Até agora, os estudos sugerem que as vacinas oferecem proteção  contra as </a:t>
            </a:r>
          </a:p>
          <a:p>
            <a:pPr lvl="0"/>
            <a:r>
              <a:rPr lang="pt-BR" alt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kumimoji="0" lang="pt-BR" altLang="en-US" sz="24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variantes conhecidas (</a:t>
            </a:r>
            <a:r>
              <a:rPr kumimoji="0" lang="pt-BR" altLang="en-US" sz="2400" b="0" i="0" u="none" strike="noStrike" cap="none" normalizeH="0" baseline="0" dirty="0" smtClean="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como</a:t>
            </a:r>
            <a:r>
              <a:rPr lang="pt-BR" altLang="en-US" sz="24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pt-BR" alt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Delta e </a:t>
            </a:r>
            <a:r>
              <a:rPr lang="pt-BR" altLang="en-US" sz="2400" dirty="0" err="1" smtClean="0">
                <a:solidFill>
                  <a:srgbClr val="000000"/>
                </a:solidFill>
                <a:latin typeface="Calibri" panose="020F0502020204030204" pitchFamily="34" charset="0"/>
                <a:ea typeface="Calibri" panose="020F0502020204030204" pitchFamily="34" charset="0"/>
                <a:cs typeface="Calibri" panose="020F0502020204030204" pitchFamily="34" charset="0"/>
              </a:rPr>
              <a:t>Ômicron</a:t>
            </a:r>
            <a:r>
              <a:rPr lang="pt-BR" alt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a:t>
            </a:r>
            <a:endParaRPr kumimoji="0" lang="pt-BR" altLang="en-US" sz="24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tabLst>
                <a:tab pos="457200" algn="l"/>
              </a:tabLst>
            </a:pPr>
            <a:endParaRPr kumimoji="0" lang="pt-BR" altLang="en-US" sz="24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buFontTx/>
              <a:buChar char="•"/>
            </a:pPr>
            <a:r>
              <a:rPr lang="pt-BR" altLang="en-US" sz="2400" dirty="0">
                <a:solidFill>
                  <a:srgbClr val="000000"/>
                </a:solidFill>
                <a:latin typeface="Calibri" panose="020F0502020204030204" pitchFamily="34" charset="0"/>
                <a:cs typeface="Calibri" panose="020F0502020204030204" pitchFamily="34" charset="0"/>
              </a:rPr>
              <a:t> Mesmo quando uma pessoa vacinada pega a COVID-19,</a:t>
            </a:r>
          </a:p>
          <a:p>
            <a:r>
              <a:rPr lang="pt-BR" altLang="en-US" sz="2400" dirty="0">
                <a:solidFill>
                  <a:srgbClr val="000000"/>
                </a:solidFill>
                <a:latin typeface="Calibri" panose="020F0502020204030204" pitchFamily="34" charset="0"/>
                <a:cs typeface="Calibri" panose="020F0502020204030204" pitchFamily="34" charset="0"/>
              </a:rPr>
              <a:t>   ela está bem protegida da forma grave da doença e morte.</a:t>
            </a:r>
            <a:endParaRPr kumimoji="0" lang="pt-BR" altLang="en-US" sz="24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tabLst>
                <a:tab pos="457200" algn="l"/>
              </a:tabLst>
            </a:pPr>
            <a:endParaRPr lang="pt-BR" altLang="en-US" sz="2400" dirty="0">
              <a:solidFill>
                <a:srgbClr val="000000"/>
              </a:solidFill>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endParaRPr kumimoji="0" lang="pt-BR" altLang="en-US" sz="1800" b="0" i="0" u="none" strike="noStrike" cap="none" normalizeH="0" baseline="0" dirty="0">
              <a:ln>
                <a:noFill/>
              </a:ln>
              <a:solidFill>
                <a:schemeClr val="tx1"/>
              </a:solidFill>
              <a:effectLst/>
              <a:latin typeface="Arial" panose="020B0604020202020204" pitchFamily="34" charset="0"/>
            </a:endParaRPr>
          </a:p>
        </p:txBody>
      </p:sp>
      <p:pic>
        <p:nvPicPr>
          <p:cNvPr id="17409" name="Picture 3" descr="A picture of a virus and the spikes on its surface.">
            <a:extLst>
              <a:ext uri="{FF2B5EF4-FFF2-40B4-BE49-F238E27FC236}">
                <a16:creationId xmlns:a16="http://schemas.microsoft.com/office/drawing/2014/main" xmlns="" id="{68E6A8A1-5839-441C-A849-79462C6E4C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0831" y="3194959"/>
            <a:ext cx="2933700" cy="2706688"/>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xmlns="" id="{7254C8A4-6922-4BCC-8F81-EF6D5347596E}"/>
              </a:ext>
            </a:extLst>
          </p:cNvPr>
          <p:cNvSpPr txBox="1"/>
          <p:nvPr/>
        </p:nvSpPr>
        <p:spPr>
          <a:xfrm>
            <a:off x="201881" y="308540"/>
            <a:ext cx="11625941" cy="584775"/>
          </a:xfrm>
          <a:prstGeom prst="rect">
            <a:avLst/>
          </a:prstGeom>
          <a:noFill/>
        </p:spPr>
        <p:txBody>
          <a:bodyPr wrap="square">
            <a:spAutoFit/>
          </a:bodyPr>
          <a:lstStyle/>
          <a:p>
            <a:pPr algn="ctr"/>
            <a:r>
              <a:rPr lang="pt-BR" sz="3200" b="1" dirty="0">
                <a:solidFill>
                  <a:srgbClr val="FFFFFF"/>
                </a:solidFill>
                <a:effectLst/>
                <a:latin typeface="Calibri" panose="020F0502020204030204" pitchFamily="34" charset="0"/>
                <a:ea typeface="Calibri" panose="020F0502020204030204" pitchFamily="34" charset="0"/>
              </a:rPr>
              <a:t>As vacinas são eficazes contra as variantes da COVID-19?</a:t>
            </a:r>
            <a:endParaRPr lang="pt-BR" sz="3200" dirty="0"/>
          </a:p>
        </p:txBody>
      </p:sp>
    </p:spTree>
    <p:extLst>
      <p:ext uri="{BB962C8B-B14F-4D97-AF65-F5344CB8AC3E}">
        <p14:creationId xmlns:p14="http://schemas.microsoft.com/office/powerpoint/2010/main" val="23087009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Precisarei tomar uma dose de reforço?</a:t>
            </a:r>
            <a:endParaRPr lang="en-US" dirty="0"/>
          </a:p>
        </p:txBody>
      </p:sp>
      <p:sp>
        <p:nvSpPr>
          <p:cNvPr id="3" name="Espaço Reservado para Conteúdo 2"/>
          <p:cNvSpPr>
            <a:spLocks noGrp="1"/>
          </p:cNvSpPr>
          <p:nvPr>
            <p:ph idx="1"/>
          </p:nvPr>
        </p:nvSpPr>
        <p:spPr>
          <a:xfrm>
            <a:off x="838200" y="1322704"/>
            <a:ext cx="10515600" cy="4787809"/>
          </a:xfrm>
        </p:spPr>
        <p:txBody>
          <a:bodyPr>
            <a:noAutofit/>
          </a:bodyPr>
          <a:lstStyle/>
          <a:p>
            <a:pPr marL="0" lvl="0" indent="0" eaLnBrk="0" fontAlgn="base" hangingPunct="0">
              <a:lnSpc>
                <a:spcPct val="100000"/>
              </a:lnSpc>
              <a:spcBef>
                <a:spcPct val="0"/>
              </a:spcBef>
              <a:spcAft>
                <a:spcPct val="0"/>
              </a:spcAft>
              <a:buFontTx/>
              <a:buChar char="•"/>
              <a:tabLst>
                <a:tab pos="457200" algn="l"/>
              </a:tabLst>
            </a:pPr>
            <a:r>
              <a:rPr lang="pt-BR" altLang="en-US" sz="2150" dirty="0">
                <a:solidFill>
                  <a:srgbClr val="000000"/>
                </a:solidFill>
                <a:ea typeface="Calibri" panose="020F0502020204030204" pitchFamily="34" charset="0"/>
                <a:cs typeface="Calibri" panose="020F0502020204030204" pitchFamily="34" charset="0"/>
              </a:rPr>
              <a:t> As vacinas contra COVID-19 funcionam bem para prevenir as formas graves da doença, a hospitalização e a morte. No entanto, os especialistas começaram a observar uma proteção menor contra as formas leve e moderada da doença</a:t>
            </a:r>
            <a:r>
              <a:rPr lang="pt-BR" altLang="en-US" sz="2150" dirty="0" smtClean="0">
                <a:solidFill>
                  <a:srgbClr val="000000"/>
                </a:solidFill>
                <a:ea typeface="Calibri" panose="020F0502020204030204" pitchFamily="34" charset="0"/>
                <a:cs typeface="Calibri" panose="020F0502020204030204" pitchFamily="34" charset="0"/>
              </a:rPr>
              <a:t>. Doses de reforço mantêm a eficácia das vacinas por mais tempo.</a:t>
            </a:r>
          </a:p>
          <a:p>
            <a:pPr marL="0" lvl="0" indent="0" eaLnBrk="0" fontAlgn="base" hangingPunct="0">
              <a:lnSpc>
                <a:spcPct val="100000"/>
              </a:lnSpc>
              <a:spcBef>
                <a:spcPct val="0"/>
              </a:spcBef>
              <a:spcAft>
                <a:spcPct val="0"/>
              </a:spcAft>
              <a:buFontTx/>
              <a:buChar char="•"/>
              <a:tabLst>
                <a:tab pos="457200" algn="l"/>
              </a:tabLst>
            </a:pPr>
            <a:endParaRPr lang="pt-BR" altLang="en-US" sz="2150" dirty="0" smtClean="0">
              <a:solidFill>
                <a:srgbClr val="000000"/>
              </a:solidFill>
              <a:ea typeface="Calibri" panose="020F0502020204030204" pitchFamily="34" charset="0"/>
              <a:cs typeface="Calibri" panose="020F0502020204030204" pitchFamily="34" charset="0"/>
            </a:endParaRPr>
          </a:p>
          <a:p>
            <a:pPr marL="0" lvl="0" indent="0" eaLnBrk="0" fontAlgn="base" hangingPunct="0">
              <a:lnSpc>
                <a:spcPct val="100000"/>
              </a:lnSpc>
              <a:spcBef>
                <a:spcPct val="0"/>
              </a:spcBef>
              <a:spcAft>
                <a:spcPct val="0"/>
              </a:spcAft>
              <a:buFontTx/>
              <a:buChar char="•"/>
              <a:tabLst>
                <a:tab pos="457200" algn="l"/>
              </a:tabLst>
            </a:pPr>
            <a:r>
              <a:rPr lang="pt-BR" altLang="en-US" sz="2150" dirty="0" smtClean="0">
                <a:solidFill>
                  <a:srgbClr val="000000"/>
                </a:solidFill>
                <a:ea typeface="Calibri" panose="020F0502020204030204" pitchFamily="34" charset="0"/>
                <a:cs typeface="Calibri" panose="020F0502020204030204" pitchFamily="34" charset="0"/>
              </a:rPr>
              <a:t>Todos a partir de 12 anos de idade </a:t>
            </a:r>
            <a:r>
              <a:rPr lang="en-US" sz="2150" dirty="0" err="1" smtClean="0"/>
              <a:t>podem</a:t>
            </a:r>
            <a:r>
              <a:rPr lang="en-US" sz="2150" dirty="0" smtClean="0"/>
              <a:t> </a:t>
            </a:r>
            <a:r>
              <a:rPr lang="en-US" sz="2150" dirty="0" err="1" smtClean="0"/>
              <a:t>tomar</a:t>
            </a:r>
            <a:r>
              <a:rPr lang="en-US" sz="2150" dirty="0" smtClean="0"/>
              <a:t> </a:t>
            </a:r>
            <a:r>
              <a:rPr lang="en-US" sz="2150" dirty="0" err="1" smtClean="0"/>
              <a:t>uma</a:t>
            </a:r>
            <a:r>
              <a:rPr lang="en-US" sz="2150" dirty="0" smtClean="0"/>
              <a:t> dose de </a:t>
            </a:r>
            <a:r>
              <a:rPr lang="en-US" sz="2150" dirty="0" err="1" smtClean="0"/>
              <a:t>reforço</a:t>
            </a:r>
            <a:r>
              <a:rPr lang="en-US" sz="2150" dirty="0" smtClean="0"/>
              <a:t> se:</a:t>
            </a:r>
          </a:p>
          <a:p>
            <a:pPr lvl="1" eaLnBrk="0" fontAlgn="base" hangingPunct="0">
              <a:lnSpc>
                <a:spcPct val="100000"/>
              </a:lnSpc>
              <a:spcBef>
                <a:spcPct val="0"/>
              </a:spcBef>
              <a:spcAft>
                <a:spcPct val="0"/>
              </a:spcAft>
              <a:buFont typeface="Courier New" pitchFamily="49" charset="0"/>
              <a:buChar char="o"/>
              <a:tabLst>
                <a:tab pos="457200" algn="l"/>
              </a:tabLst>
            </a:pPr>
            <a:r>
              <a:rPr lang="en-US" sz="2150" b="1" dirty="0" smtClean="0"/>
              <a:t>Pfizer e </a:t>
            </a:r>
            <a:r>
              <a:rPr lang="en-US" sz="2150" b="1" dirty="0" err="1" smtClean="0"/>
              <a:t>Moderna</a:t>
            </a:r>
            <a:r>
              <a:rPr lang="en-US" sz="2150" dirty="0" smtClean="0"/>
              <a:t>: </a:t>
            </a:r>
            <a:r>
              <a:rPr lang="en-US" sz="2150" dirty="0" err="1" smtClean="0"/>
              <a:t>Já</a:t>
            </a:r>
            <a:r>
              <a:rPr lang="en-US" sz="2150" dirty="0" smtClean="0"/>
              <a:t> </a:t>
            </a:r>
            <a:r>
              <a:rPr lang="en-US" sz="2150" dirty="0"/>
              <a:t>se </a:t>
            </a:r>
            <a:r>
              <a:rPr lang="en-US" sz="2150" dirty="0" err="1"/>
              <a:t>passaram</a:t>
            </a:r>
            <a:r>
              <a:rPr lang="en-US" sz="2150" dirty="0"/>
              <a:t> </a:t>
            </a:r>
            <a:r>
              <a:rPr lang="en-US" sz="2150" dirty="0" err="1"/>
              <a:t>pelo</a:t>
            </a:r>
            <a:r>
              <a:rPr lang="en-US" sz="2150" dirty="0"/>
              <a:t> </a:t>
            </a:r>
            <a:r>
              <a:rPr lang="en-US" sz="2150" dirty="0" err="1"/>
              <a:t>menos</a:t>
            </a:r>
            <a:r>
              <a:rPr lang="en-US" sz="2150" dirty="0"/>
              <a:t> </a:t>
            </a:r>
            <a:r>
              <a:rPr lang="en-US" sz="2150" dirty="0" smtClean="0"/>
              <a:t>5 </a:t>
            </a:r>
            <a:r>
              <a:rPr lang="en-US" sz="2150" dirty="0" err="1"/>
              <a:t>meses</a:t>
            </a:r>
            <a:r>
              <a:rPr lang="en-US" sz="2150" dirty="0"/>
              <a:t> </a:t>
            </a:r>
            <a:r>
              <a:rPr lang="en-US" sz="2150" dirty="0" err="1"/>
              <a:t>desde</a:t>
            </a:r>
            <a:r>
              <a:rPr lang="en-US" sz="2150" dirty="0"/>
              <a:t> a </a:t>
            </a:r>
            <a:r>
              <a:rPr lang="en-US" sz="2150" dirty="0" err="1"/>
              <a:t>sua</a:t>
            </a:r>
            <a:r>
              <a:rPr lang="en-US" sz="2150" dirty="0"/>
              <a:t> </a:t>
            </a:r>
            <a:r>
              <a:rPr lang="en-US" sz="2150" dirty="0" err="1"/>
              <a:t>segunda</a:t>
            </a:r>
            <a:r>
              <a:rPr lang="en-US" sz="2150" dirty="0"/>
              <a:t> </a:t>
            </a:r>
            <a:r>
              <a:rPr lang="en-US" sz="2150" dirty="0" smtClean="0"/>
              <a:t>dose</a:t>
            </a:r>
          </a:p>
          <a:p>
            <a:pPr lvl="1" eaLnBrk="0" fontAlgn="base" hangingPunct="0">
              <a:lnSpc>
                <a:spcPct val="100000"/>
              </a:lnSpc>
              <a:spcBef>
                <a:spcPct val="0"/>
              </a:spcBef>
              <a:spcAft>
                <a:spcPct val="0"/>
              </a:spcAft>
              <a:buFont typeface="Courier New" pitchFamily="49" charset="0"/>
              <a:buChar char="o"/>
              <a:tabLst>
                <a:tab pos="457200" algn="l"/>
              </a:tabLst>
            </a:pPr>
            <a:r>
              <a:rPr lang="en-US" sz="2150" b="1" dirty="0"/>
              <a:t>Johnson &amp; </a:t>
            </a:r>
            <a:r>
              <a:rPr lang="en-US" sz="2150" b="1" dirty="0" smtClean="0"/>
              <a:t>Johnson</a:t>
            </a:r>
            <a:r>
              <a:rPr lang="en-US" sz="2150" dirty="0" smtClean="0"/>
              <a:t>: </a:t>
            </a:r>
            <a:r>
              <a:rPr lang="en-US" sz="2150" dirty="0" err="1" smtClean="0"/>
              <a:t>Já</a:t>
            </a:r>
            <a:r>
              <a:rPr lang="en-US" sz="2150" dirty="0" smtClean="0"/>
              <a:t> </a:t>
            </a:r>
            <a:r>
              <a:rPr lang="en-US" sz="2150" dirty="0"/>
              <a:t>se </a:t>
            </a:r>
            <a:r>
              <a:rPr lang="en-US" sz="2150" dirty="0" err="1"/>
              <a:t>passaram</a:t>
            </a:r>
            <a:r>
              <a:rPr lang="en-US" sz="2150" dirty="0"/>
              <a:t> </a:t>
            </a:r>
            <a:r>
              <a:rPr lang="en-US" sz="2150" dirty="0" err="1"/>
              <a:t>pelo</a:t>
            </a:r>
            <a:r>
              <a:rPr lang="en-US" sz="2150" dirty="0"/>
              <a:t> </a:t>
            </a:r>
            <a:r>
              <a:rPr lang="en-US" sz="2150" dirty="0" err="1"/>
              <a:t>menos</a:t>
            </a:r>
            <a:r>
              <a:rPr lang="en-US" sz="2150" dirty="0"/>
              <a:t> </a:t>
            </a:r>
            <a:r>
              <a:rPr lang="en-US" sz="2150" dirty="0" smtClean="0"/>
              <a:t>2 </a:t>
            </a:r>
            <a:r>
              <a:rPr lang="en-US" sz="2150" dirty="0" err="1"/>
              <a:t>meses</a:t>
            </a:r>
            <a:r>
              <a:rPr lang="en-US" sz="2150" dirty="0"/>
              <a:t> </a:t>
            </a:r>
            <a:r>
              <a:rPr lang="en-US" sz="2150" dirty="0" err="1"/>
              <a:t>desde</a:t>
            </a:r>
            <a:r>
              <a:rPr lang="en-US" sz="2150" dirty="0"/>
              <a:t> a </a:t>
            </a:r>
            <a:r>
              <a:rPr lang="en-US" sz="2150" dirty="0" err="1"/>
              <a:t>sua</a:t>
            </a:r>
            <a:r>
              <a:rPr lang="en-US" sz="2150" dirty="0"/>
              <a:t> </a:t>
            </a:r>
            <a:r>
              <a:rPr lang="en-US" sz="2150" dirty="0" err="1" smtClean="0"/>
              <a:t>primeira</a:t>
            </a:r>
            <a:r>
              <a:rPr lang="en-US" sz="2150" dirty="0" smtClean="0"/>
              <a:t> dose</a:t>
            </a:r>
            <a:endParaRPr lang="en-US" sz="2150" dirty="0"/>
          </a:p>
          <a:p>
            <a:pPr marL="914400" lvl="2" indent="0" eaLnBrk="0" fontAlgn="base" hangingPunct="0">
              <a:lnSpc>
                <a:spcPct val="100000"/>
              </a:lnSpc>
              <a:spcBef>
                <a:spcPct val="0"/>
              </a:spcBef>
              <a:spcAft>
                <a:spcPct val="0"/>
              </a:spcAft>
              <a:buFontTx/>
              <a:buChar char="•"/>
              <a:tabLst>
                <a:tab pos="457200" algn="l"/>
              </a:tabLst>
            </a:pPr>
            <a:endParaRPr lang="en-US" sz="2150" dirty="0" smtClean="0"/>
          </a:p>
          <a:p>
            <a:pPr marL="0" indent="0" eaLnBrk="0" fontAlgn="base" hangingPunct="0">
              <a:lnSpc>
                <a:spcPct val="100000"/>
              </a:lnSpc>
              <a:spcBef>
                <a:spcPct val="0"/>
              </a:spcBef>
              <a:spcAft>
                <a:spcPct val="0"/>
              </a:spcAft>
              <a:buFontTx/>
              <a:buChar char="•"/>
              <a:tabLst>
                <a:tab pos="457200" algn="l"/>
              </a:tabLst>
            </a:pPr>
            <a:r>
              <a:rPr lang="en-US" altLang="en-US" sz="2150" dirty="0" smtClean="0">
                <a:solidFill>
                  <a:srgbClr val="000000"/>
                </a:solidFill>
                <a:ea typeface="Calibri" panose="020F0502020204030204" pitchFamily="34" charset="0"/>
                <a:cs typeface="Calibri" panose="020F0502020204030204" pitchFamily="34" charset="0"/>
              </a:rPr>
              <a:t>Se </a:t>
            </a:r>
            <a:r>
              <a:rPr lang="en-US" altLang="en-US" sz="2150" dirty="0" err="1" smtClean="0">
                <a:solidFill>
                  <a:srgbClr val="000000"/>
                </a:solidFill>
                <a:ea typeface="Calibri" panose="020F0502020204030204" pitchFamily="34" charset="0"/>
                <a:cs typeface="Calibri" panose="020F0502020204030204" pitchFamily="34" charset="0"/>
              </a:rPr>
              <a:t>você</a:t>
            </a:r>
            <a:r>
              <a:rPr lang="en-US" altLang="en-US" sz="2150" dirty="0" smtClean="0">
                <a:solidFill>
                  <a:srgbClr val="000000"/>
                </a:solidFill>
                <a:ea typeface="Calibri" panose="020F0502020204030204" pitchFamily="34" charset="0"/>
                <a:cs typeface="Calibri" panose="020F0502020204030204" pitchFamily="34" charset="0"/>
              </a:rPr>
              <a:t> tem 12-17 </a:t>
            </a:r>
            <a:r>
              <a:rPr lang="en-US" altLang="en-US" sz="2150" dirty="0" err="1" smtClean="0">
                <a:solidFill>
                  <a:srgbClr val="000000"/>
                </a:solidFill>
                <a:ea typeface="Calibri" panose="020F0502020204030204" pitchFamily="34" charset="0"/>
                <a:cs typeface="Calibri" panose="020F0502020204030204" pitchFamily="34" charset="0"/>
              </a:rPr>
              <a:t>anos</a:t>
            </a:r>
            <a:r>
              <a:rPr lang="en-US" altLang="en-US" sz="2150" dirty="0" smtClean="0">
                <a:solidFill>
                  <a:srgbClr val="000000"/>
                </a:solidFill>
                <a:ea typeface="Calibri" panose="020F0502020204030204" pitchFamily="34" charset="0"/>
                <a:cs typeface="Calibri" panose="020F0502020204030204" pitchFamily="34" charset="0"/>
              </a:rPr>
              <a:t>, </a:t>
            </a:r>
            <a:r>
              <a:rPr lang="en-US" altLang="en-US" sz="2150" dirty="0" err="1" smtClean="0">
                <a:solidFill>
                  <a:srgbClr val="000000"/>
                </a:solidFill>
                <a:ea typeface="Calibri" panose="020F0502020204030204" pitchFamily="34" charset="0"/>
                <a:cs typeface="Calibri" panose="020F0502020204030204" pitchFamily="34" charset="0"/>
              </a:rPr>
              <a:t>poderá</a:t>
            </a:r>
            <a:r>
              <a:rPr lang="en-US" altLang="en-US" sz="2150" dirty="0" smtClean="0">
                <a:solidFill>
                  <a:srgbClr val="000000"/>
                </a:solidFill>
                <a:ea typeface="Calibri" panose="020F0502020204030204" pitchFamily="34" charset="0"/>
                <a:cs typeface="Calibri" panose="020F0502020204030204" pitchFamily="34" charset="0"/>
              </a:rPr>
              <a:t> </a:t>
            </a:r>
            <a:r>
              <a:rPr lang="en-US" altLang="en-US" sz="2150" dirty="0" err="1" smtClean="0">
                <a:solidFill>
                  <a:srgbClr val="000000"/>
                </a:solidFill>
                <a:ea typeface="Calibri" panose="020F0502020204030204" pitchFamily="34" charset="0"/>
                <a:cs typeface="Calibri" panose="020F0502020204030204" pitchFamily="34" charset="0"/>
              </a:rPr>
              <a:t>tomar</a:t>
            </a:r>
            <a:r>
              <a:rPr lang="en-US" altLang="en-US" sz="2150" dirty="0">
                <a:solidFill>
                  <a:srgbClr val="000000"/>
                </a:solidFill>
                <a:ea typeface="Calibri" panose="020F0502020204030204" pitchFamily="34" charset="0"/>
                <a:cs typeface="Calibri" panose="020F0502020204030204" pitchFamily="34" charset="0"/>
              </a:rPr>
              <a:t> </a:t>
            </a:r>
            <a:r>
              <a:rPr lang="en-US" altLang="en-US" sz="2150" dirty="0" err="1">
                <a:solidFill>
                  <a:srgbClr val="000000"/>
                </a:solidFill>
                <a:ea typeface="Calibri" panose="020F0502020204030204" pitchFamily="34" charset="0"/>
                <a:cs typeface="Calibri" panose="020F0502020204030204" pitchFamily="34" charset="0"/>
              </a:rPr>
              <a:t>apenas</a:t>
            </a:r>
            <a:r>
              <a:rPr lang="en-US" altLang="en-US" sz="2150" dirty="0">
                <a:solidFill>
                  <a:srgbClr val="000000"/>
                </a:solidFill>
                <a:ea typeface="Calibri" panose="020F0502020204030204" pitchFamily="34" charset="0"/>
                <a:cs typeface="Calibri" panose="020F0502020204030204" pitchFamily="34" charset="0"/>
              </a:rPr>
              <a:t> a </a:t>
            </a:r>
            <a:r>
              <a:rPr lang="en-US" altLang="en-US" sz="2150" dirty="0" smtClean="0">
                <a:solidFill>
                  <a:srgbClr val="000000"/>
                </a:solidFill>
                <a:ea typeface="Calibri" panose="020F0502020204030204" pitchFamily="34" charset="0"/>
                <a:cs typeface="Calibri" panose="020F0502020204030204" pitchFamily="34" charset="0"/>
              </a:rPr>
              <a:t>dose de </a:t>
            </a:r>
            <a:r>
              <a:rPr lang="en-US" altLang="en-US" sz="2150" dirty="0" err="1" smtClean="0">
                <a:solidFill>
                  <a:srgbClr val="000000"/>
                </a:solidFill>
                <a:ea typeface="Calibri" panose="020F0502020204030204" pitchFamily="34" charset="0"/>
                <a:cs typeface="Calibri" panose="020F0502020204030204" pitchFamily="34" charset="0"/>
              </a:rPr>
              <a:t>reforço</a:t>
            </a:r>
            <a:r>
              <a:rPr lang="en-US" altLang="en-US" sz="2150" dirty="0" smtClean="0">
                <a:solidFill>
                  <a:srgbClr val="000000"/>
                </a:solidFill>
                <a:ea typeface="Calibri" panose="020F0502020204030204" pitchFamily="34" charset="0"/>
                <a:cs typeface="Calibri" panose="020F0502020204030204" pitchFamily="34" charset="0"/>
              </a:rPr>
              <a:t> da Pfizer.</a:t>
            </a:r>
          </a:p>
          <a:p>
            <a:pPr marL="0" indent="0" eaLnBrk="0" fontAlgn="base" hangingPunct="0">
              <a:lnSpc>
                <a:spcPct val="100000"/>
              </a:lnSpc>
              <a:spcBef>
                <a:spcPct val="0"/>
              </a:spcBef>
              <a:spcAft>
                <a:spcPct val="0"/>
              </a:spcAft>
              <a:buFontTx/>
              <a:buChar char="•"/>
              <a:tabLst>
                <a:tab pos="457200" algn="l"/>
              </a:tabLst>
            </a:pPr>
            <a:r>
              <a:rPr lang="en-US" altLang="en-US" sz="2150" dirty="0" err="1" smtClean="0">
                <a:solidFill>
                  <a:srgbClr val="000000"/>
                </a:solidFill>
                <a:ea typeface="Calibri" panose="020F0502020204030204" pitchFamily="34" charset="0"/>
                <a:cs typeface="Calibri" panose="020F0502020204030204" pitchFamily="34" charset="0"/>
              </a:rPr>
              <a:t>Caso</a:t>
            </a:r>
            <a:r>
              <a:rPr lang="en-US" altLang="en-US" sz="2150" dirty="0" smtClean="0">
                <a:solidFill>
                  <a:srgbClr val="000000"/>
                </a:solidFill>
                <a:ea typeface="Calibri" panose="020F0502020204030204" pitchFamily="34" charset="0"/>
                <a:cs typeface="Calibri" panose="020F0502020204030204" pitchFamily="34" charset="0"/>
              </a:rPr>
              <a:t> </a:t>
            </a:r>
            <a:r>
              <a:rPr lang="en-US" altLang="en-US" sz="2150" dirty="0" err="1" smtClean="0">
                <a:solidFill>
                  <a:srgbClr val="000000"/>
                </a:solidFill>
                <a:ea typeface="Calibri" panose="020F0502020204030204" pitchFamily="34" charset="0"/>
                <a:cs typeface="Calibri" panose="020F0502020204030204" pitchFamily="34" charset="0"/>
              </a:rPr>
              <a:t>contrário</a:t>
            </a:r>
            <a:r>
              <a:rPr lang="en-US" altLang="en-US" sz="2150" dirty="0" smtClean="0">
                <a:solidFill>
                  <a:srgbClr val="000000"/>
                </a:solidFill>
                <a:ea typeface="Calibri" panose="020F0502020204030204" pitchFamily="34" charset="0"/>
                <a:cs typeface="Calibri" panose="020F0502020204030204" pitchFamily="34" charset="0"/>
              </a:rPr>
              <a:t>, </a:t>
            </a:r>
            <a:r>
              <a:rPr lang="pt-BR" altLang="en-US" sz="2150" dirty="0" smtClean="0">
                <a:solidFill>
                  <a:srgbClr val="000000"/>
                </a:solidFill>
                <a:ea typeface="Calibri" panose="020F0502020204030204" pitchFamily="34" charset="0"/>
                <a:cs typeface="Calibri" panose="020F0502020204030204" pitchFamily="34" charset="0"/>
              </a:rPr>
              <a:t>poderá </a:t>
            </a:r>
            <a:r>
              <a:rPr lang="pt-BR" altLang="en-US" sz="2150" dirty="0">
                <a:solidFill>
                  <a:srgbClr val="000000"/>
                </a:solidFill>
                <a:ea typeface="Calibri" panose="020F0502020204030204" pitchFamily="34" charset="0"/>
                <a:cs typeface="Calibri" panose="020F0502020204030204" pitchFamily="34" charset="0"/>
              </a:rPr>
              <a:t>escolher a</a:t>
            </a:r>
            <a:r>
              <a:rPr lang="pt-BR" altLang="en-US" sz="2150" dirty="0" smtClean="0">
                <a:solidFill>
                  <a:srgbClr val="000000"/>
                </a:solidFill>
                <a:ea typeface="Calibri" panose="020F0502020204030204" pitchFamily="34" charset="0"/>
                <a:cs typeface="Calibri" panose="020F0502020204030204" pitchFamily="34" charset="0"/>
              </a:rPr>
              <a:t> </a:t>
            </a:r>
            <a:r>
              <a:rPr lang="pt-BR" altLang="en-US" sz="2150" dirty="0">
                <a:solidFill>
                  <a:srgbClr val="000000"/>
                </a:solidFill>
                <a:ea typeface="Calibri" panose="020F0502020204030204" pitchFamily="34" charset="0"/>
                <a:cs typeface="Calibri" panose="020F0502020204030204" pitchFamily="34" charset="0"/>
              </a:rPr>
              <a:t>vacina de dose de reforço </a:t>
            </a:r>
            <a:r>
              <a:rPr lang="pt-BR" altLang="en-US" sz="2150" dirty="0" smtClean="0">
                <a:solidFill>
                  <a:srgbClr val="000000"/>
                </a:solidFill>
                <a:ea typeface="Calibri" panose="020F0502020204030204" pitchFamily="34" charset="0"/>
                <a:cs typeface="Calibri" panose="020F0502020204030204" pitchFamily="34" charset="0"/>
              </a:rPr>
              <a:t>que quiser.</a:t>
            </a:r>
          </a:p>
          <a:p>
            <a:pPr lvl="0" eaLnBrk="0" fontAlgn="base" hangingPunct="0">
              <a:lnSpc>
                <a:spcPct val="100000"/>
              </a:lnSpc>
              <a:spcBef>
                <a:spcPct val="0"/>
              </a:spcBef>
              <a:spcAft>
                <a:spcPct val="0"/>
              </a:spcAft>
              <a:tabLst>
                <a:tab pos="457200" algn="l"/>
              </a:tabLst>
            </a:pPr>
            <a:r>
              <a:rPr lang="pt-BR" altLang="en-US" sz="2150" dirty="0" smtClean="0">
                <a:solidFill>
                  <a:srgbClr val="000000"/>
                </a:solidFill>
                <a:ea typeface="Calibri" panose="020F0502020204030204" pitchFamily="34" charset="0"/>
                <a:cs typeface="Calibri" panose="020F0502020204030204" pitchFamily="34" charset="0"/>
              </a:rPr>
              <a:t>Você pode receber uma dose de reforço em qualquer lugar que estejam disponíveis, inclusive no seu principal prestador de cuidados médicos, em uma farmácia ou uma clínica comunitária de vacinação.</a:t>
            </a:r>
          </a:p>
        </p:txBody>
      </p:sp>
    </p:spTree>
    <p:extLst>
      <p:ext uri="{BB962C8B-B14F-4D97-AF65-F5344CB8AC3E}">
        <p14:creationId xmlns:p14="http://schemas.microsoft.com/office/powerpoint/2010/main" val="18662263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pt-BR" dirty="0"/>
              <a:t>Como faço para marcar uma consulta para me vacinar?</a:t>
            </a:r>
          </a:p>
        </p:txBody>
      </p:sp>
      <p:pic>
        <p:nvPicPr>
          <p:cNvPr id="7" name="Picture 6" descr="This image has four pictures, including a computer with the mass.gov website, pins from a map, and a checklist. ">
            <a:extLst>
              <a:ext uri="{FF2B5EF4-FFF2-40B4-BE49-F238E27FC236}">
                <a16:creationId xmlns:a16="http://schemas.microsoft.com/office/drawing/2014/main" xmlns="" id="{EC56C721-BC2A-40D2-9621-95DAF3D021D8}"/>
              </a:ext>
            </a:extLst>
          </p:cNvPr>
          <p:cNvPicPr>
            <a:picLocks noChangeAspect="1"/>
          </p:cNvPicPr>
          <p:nvPr/>
        </p:nvPicPr>
        <p:blipFill>
          <a:blip r:embed="rId3"/>
          <a:stretch>
            <a:fillRect/>
          </a:stretch>
        </p:blipFill>
        <p:spPr>
          <a:xfrm>
            <a:off x="9796178" y="1209803"/>
            <a:ext cx="1747432" cy="4942124"/>
          </a:xfrm>
          <a:prstGeom prst="rect">
            <a:avLst/>
          </a:prstGeom>
        </p:spPr>
      </p:pic>
      <p:sp>
        <p:nvSpPr>
          <p:cNvPr id="2" name="CuadroTexto 1">
            <a:extLst>
              <a:ext uri="{FF2B5EF4-FFF2-40B4-BE49-F238E27FC236}">
                <a16:creationId xmlns:a16="http://schemas.microsoft.com/office/drawing/2014/main" xmlns="" id="{6A874B8A-117A-4573-908E-46042E566DC9}"/>
              </a:ext>
            </a:extLst>
          </p:cNvPr>
          <p:cNvSpPr txBox="1"/>
          <p:nvPr/>
        </p:nvSpPr>
        <p:spPr>
          <a:xfrm>
            <a:off x="371711" y="1214824"/>
            <a:ext cx="9053127" cy="5045484"/>
          </a:xfrm>
          <a:prstGeom prst="rect">
            <a:avLst/>
          </a:prstGeom>
          <a:noFill/>
        </p:spPr>
        <p:txBody>
          <a:bodyPr wrap="square" rtlCol="0">
            <a:spAutoFit/>
          </a:bodyPr>
          <a:lstStyle/>
          <a:p>
            <a:pPr marL="800100" lvl="1" indent="-342900">
              <a:lnSpc>
                <a:spcPct val="105000"/>
              </a:lnSpc>
              <a:spcAft>
                <a:spcPts val="800"/>
              </a:spcAft>
              <a:buFont typeface="Arial" panose="020B0604020202020204" pitchFamily="34" charset="0"/>
              <a:buChar char="•"/>
            </a:pPr>
            <a:r>
              <a:rPr lang="pt-BR" sz="2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Use </a:t>
            </a:r>
            <a:r>
              <a:rPr lang="pt-BR" sz="2200" u="sng" dirty="0">
                <a:solidFill>
                  <a:srgbClr val="0563C1"/>
                </a:solidFill>
                <a:effectLst/>
                <a:latin typeface="Calibri" panose="020F0502020204030204" pitchFamily="34" charset="0"/>
                <a:ea typeface="Times New Roman" panose="02020603050405020304" pitchFamily="18" charset="0"/>
                <a:cs typeface="Times New Roman" panose="02020603050405020304" pitchFamily="18" charset="0"/>
              </a:rPr>
              <a:t>VaxFinder.mass.gov </a:t>
            </a:r>
            <a:r>
              <a:rPr lang="pt-BR" sz="2200" dirty="0">
                <a:effectLst/>
                <a:latin typeface="Calibri" panose="020F0502020204030204" pitchFamily="34" charset="0"/>
                <a:ea typeface="Times New Roman" panose="02020603050405020304" pitchFamily="18" charset="0"/>
                <a:cs typeface="Times New Roman" panose="02020603050405020304" pitchFamily="18" charset="0"/>
              </a:rPr>
              <a:t>para procurar consultas para vacinação </a:t>
            </a:r>
            <a:r>
              <a:rPr lang="pt-BR" sz="2200" dirty="0" smtClean="0">
                <a:effectLst/>
                <a:latin typeface="Calibri" panose="020F0502020204030204" pitchFamily="34" charset="0"/>
                <a:ea typeface="Times New Roman" panose="02020603050405020304" pitchFamily="18" charset="0"/>
                <a:cs typeface="Times New Roman" panose="02020603050405020304" pitchFamily="18" charset="0"/>
              </a:rPr>
              <a:t>(incluindo a dose de reforço) em</a:t>
            </a:r>
            <a:r>
              <a:rPr lang="pt-BR" sz="2200" dirty="0">
                <a:effectLst/>
                <a:latin typeface="Calibri" panose="020F0502020204030204" pitchFamily="34" charset="0"/>
                <a:ea typeface="Times New Roman" panose="02020603050405020304" pitchFamily="18" charset="0"/>
                <a:cs typeface="Times New Roman" panose="02020603050405020304" pitchFamily="18" charset="0"/>
              </a:rPr>
              <a:t>, farmácias, provedores de cuidados de saúde e outros locais em sua comunidade.</a:t>
            </a:r>
          </a:p>
          <a:p>
            <a:pPr marL="800100" lvl="1" indent="-342900">
              <a:lnSpc>
                <a:spcPct val="105000"/>
              </a:lnSpc>
              <a:spcAft>
                <a:spcPts val="800"/>
              </a:spcAft>
              <a:buFont typeface="Arial" panose="020B0604020202020204" pitchFamily="34" charset="0"/>
              <a:buChar char="•"/>
            </a:pPr>
            <a:r>
              <a:rPr lang="pt-BR" sz="2200" dirty="0">
                <a:latin typeface="Calibri" panose="020F0502020204030204" pitchFamily="34" charset="0"/>
                <a:ea typeface="Times New Roman" panose="02020603050405020304" pitchFamily="18" charset="0"/>
                <a:cs typeface="Times New Roman" panose="02020603050405020304" pitchFamily="18" charset="0"/>
              </a:rPr>
              <a:t>Muitos sites aceitam consultas para vacinação sem marcar com antecedência.</a:t>
            </a:r>
          </a:p>
          <a:p>
            <a:pPr marL="800100" lvl="1" indent="-342900">
              <a:lnSpc>
                <a:spcPct val="105000"/>
              </a:lnSpc>
              <a:spcAft>
                <a:spcPts val="800"/>
              </a:spcAft>
              <a:buFont typeface="Arial" panose="020B0604020202020204" pitchFamily="34" charset="0"/>
              <a:buChar char="•"/>
            </a:pPr>
            <a:r>
              <a:rPr lang="pt-BR" sz="2200" dirty="0">
                <a:latin typeface="Calibri" panose="020F0502020204030204" pitchFamily="34" charset="0"/>
                <a:ea typeface="Times New Roman" panose="02020603050405020304" pitchFamily="18" charset="0"/>
                <a:cs typeface="Times New Roman" panose="02020603050405020304" pitchFamily="18" charset="0"/>
              </a:rPr>
              <a:t>Você pode ordenar a lista pela vacina que é oferecida para que as pessoas com menos de 18 anos possam ver somente postos que oferecem a vacina da Pfizer/</a:t>
            </a:r>
            <a:r>
              <a:rPr lang="pt-BR" sz="2200" dirty="0" err="1">
                <a:latin typeface="Calibri" panose="020F0502020204030204" pitchFamily="34" charset="0"/>
                <a:ea typeface="Times New Roman" panose="02020603050405020304" pitchFamily="18" charset="0"/>
                <a:cs typeface="Times New Roman" panose="02020603050405020304" pitchFamily="18" charset="0"/>
              </a:rPr>
              <a:t>Comirnaty</a:t>
            </a:r>
            <a:r>
              <a:rPr lang="pt-BR" sz="2200" dirty="0">
                <a:latin typeface="Calibri" panose="020F0502020204030204" pitchFamily="34" charset="0"/>
                <a:ea typeface="Times New Roman" panose="02020603050405020304" pitchFamily="18" charset="0"/>
                <a:cs typeface="Times New Roman" panose="02020603050405020304" pitchFamily="18" charset="0"/>
              </a:rPr>
              <a:t>.</a:t>
            </a:r>
          </a:p>
          <a:p>
            <a:pPr marL="800100" lvl="1" indent="-342900">
              <a:lnSpc>
                <a:spcPct val="105000"/>
              </a:lnSpc>
              <a:spcAft>
                <a:spcPts val="800"/>
              </a:spcAft>
              <a:buFont typeface="Arial" panose="020B0604020202020204" pitchFamily="34" charset="0"/>
              <a:buChar char="•"/>
            </a:pPr>
            <a:r>
              <a:rPr lang="pt-BR" sz="2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As pessoas que </a:t>
            </a:r>
            <a:r>
              <a:rPr lang="pt-BR" sz="2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não podem ou não conseguem usar a</a:t>
            </a:r>
            <a:r>
              <a:rPr lang="pt-BR" sz="2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pt-BR" sz="2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internet</a:t>
            </a:r>
            <a:r>
              <a:rPr lang="pt-BR" sz="2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podem ligar para a Linha de recursos para a marcação de consultas para vacinação (Vaccine Scheduling Resource Line) de Massachusetts: </a:t>
            </a:r>
            <a:r>
              <a:rPr lang="pt-BR" sz="2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2-1-1</a:t>
            </a:r>
            <a:r>
              <a:rPr lang="pt-BR" sz="2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(877-211-6277)</a:t>
            </a:r>
            <a:endParaRPr lang="es-MX" sz="2200" dirty="0">
              <a:effectLst/>
              <a:latin typeface="Calibri" panose="020F0502020204030204" pitchFamily="34" charset="0"/>
              <a:ea typeface="Calibri" panose="020F0502020204030204" pitchFamily="34" charset="0"/>
              <a:cs typeface="Times New Roman" panose="02020603050405020304" pitchFamily="18" charset="0"/>
            </a:endParaRPr>
          </a:p>
          <a:p>
            <a:endParaRPr lang="es-MX" dirty="0"/>
          </a:p>
        </p:txBody>
      </p:sp>
    </p:spTree>
    <p:extLst>
      <p:ext uri="{BB962C8B-B14F-4D97-AF65-F5344CB8AC3E}">
        <p14:creationId xmlns:p14="http://schemas.microsoft.com/office/powerpoint/2010/main" val="13205443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97564" y="-153050"/>
            <a:ext cx="11157284" cy="1325563"/>
          </a:xfrm>
        </p:spPr>
        <p:txBody>
          <a:bodyPr/>
          <a:lstStyle/>
          <a:p>
            <a:r>
              <a:rPr lang="pt-BR" dirty="0"/>
              <a:t>E se eu precisar de ajuda para chegar a um posto de vacinação?</a:t>
            </a:r>
          </a:p>
        </p:txBody>
      </p:sp>
      <p:sp>
        <p:nvSpPr>
          <p:cNvPr id="5" name="Content Placeholder 4"/>
          <p:cNvSpPr>
            <a:spLocks noGrp="1"/>
          </p:cNvSpPr>
          <p:nvPr>
            <p:ph idx="1"/>
          </p:nvPr>
        </p:nvSpPr>
        <p:spPr>
          <a:xfrm>
            <a:off x="437152" y="1168008"/>
            <a:ext cx="7091980" cy="5105470"/>
          </a:xfrm>
        </p:spPr>
        <p:txBody>
          <a:bodyPr>
            <a:normAutofit fontScale="92500" lnSpcReduction="10000"/>
          </a:bodyPr>
          <a:lstStyle/>
          <a:p>
            <a:pPr>
              <a:lnSpc>
                <a:spcPct val="100000"/>
              </a:lnSpc>
              <a:spcBef>
                <a:spcPts val="600"/>
              </a:spcBef>
            </a:pPr>
            <a:r>
              <a:rPr lang="pt-BR" sz="2400" dirty="0"/>
              <a:t>Vacinação domiciliar está disponível para as pessoas que não tenham condições de ir ao posto de vacinação. </a:t>
            </a:r>
          </a:p>
          <a:p>
            <a:pPr lvl="1">
              <a:lnSpc>
                <a:spcPct val="100000"/>
              </a:lnSpc>
              <a:spcBef>
                <a:spcPts val="600"/>
              </a:spcBef>
              <a:buFont typeface="Courier New" panose="02070309020205020404" pitchFamily="49" charset="0"/>
              <a:buChar char="o"/>
            </a:pPr>
            <a:r>
              <a:rPr lang="pt-BR" sz="2000" dirty="0"/>
              <a:t>Ligue para a Intake Line (Linha Registro) pelo telefone         (833) 983-0485. </a:t>
            </a:r>
          </a:p>
          <a:p>
            <a:pPr>
              <a:lnSpc>
                <a:spcPct val="100000"/>
              </a:lnSpc>
              <a:spcBef>
                <a:spcPts val="600"/>
              </a:spcBef>
            </a:pPr>
            <a:r>
              <a:rPr lang="pt-BR" sz="2400" dirty="0"/>
              <a:t>O MassHealth oferece transporte gratuito às consultas para vacinação a qualquer pessoa que tenha o MassHealth ou a Health Safety Net. </a:t>
            </a:r>
          </a:p>
          <a:p>
            <a:pPr marL="804672" lvl="1" indent="-347472">
              <a:lnSpc>
                <a:spcPct val="100000"/>
              </a:lnSpc>
              <a:spcBef>
                <a:spcPts val="600"/>
              </a:spcBef>
              <a:buFont typeface="Courier New" panose="02070309020205020404" pitchFamily="49" charset="0"/>
              <a:buChar char="o"/>
            </a:pPr>
            <a:r>
              <a:rPr lang="pt-BR" dirty="0"/>
              <a:t>Você pode ligar para o seu plano de saúde ou para o MassHealth pelo número 800-841-2900 para marcar seu transporte.</a:t>
            </a:r>
          </a:p>
          <a:p>
            <a:pPr>
              <a:lnSpc>
                <a:spcPct val="100000"/>
              </a:lnSpc>
              <a:spcBef>
                <a:spcPts val="600"/>
              </a:spcBef>
            </a:pPr>
            <a:r>
              <a:rPr lang="pt-BR" sz="2400" dirty="0"/>
              <a:t>A LYFT está oferecendo transporte gratuito ou com desconto de ida e volta para as consultas de vacinação. </a:t>
            </a:r>
          </a:p>
          <a:p>
            <a:pPr>
              <a:lnSpc>
                <a:spcPct val="100000"/>
              </a:lnSpc>
              <a:spcBef>
                <a:spcPts val="600"/>
              </a:spcBef>
            </a:pPr>
            <a:r>
              <a:rPr lang="pt-BR" sz="2400" dirty="0"/>
              <a:t>Organizações como empresas, escolas, comunitárias e religiosas podem solicitar uma clínica de vacinação móvel gratuita para aplicar as vacinas em suas dependências.</a:t>
            </a:r>
          </a:p>
          <a:p>
            <a:pPr>
              <a:lnSpc>
                <a:spcPct val="110000"/>
              </a:lnSpc>
              <a:spcBef>
                <a:spcPts val="0"/>
              </a:spcBef>
            </a:pPr>
            <a:endParaRPr lang="en-US" sz="2400" dirty="0"/>
          </a:p>
        </p:txBody>
      </p:sp>
      <p:pic>
        <p:nvPicPr>
          <p:cNvPr id="2" name="Picture 1">
            <a:extLst>
              <a:ext uri="{FF2B5EF4-FFF2-40B4-BE49-F238E27FC236}">
                <a16:creationId xmlns:a16="http://schemas.microsoft.com/office/drawing/2014/main" xmlns="" id="{B97AAAE2-6EC7-44BF-AECD-EA838D2E9B0C}"/>
              </a:ext>
            </a:extLst>
          </p:cNvPr>
          <p:cNvPicPr>
            <a:picLocks noChangeAspect="1"/>
          </p:cNvPicPr>
          <p:nvPr/>
        </p:nvPicPr>
        <p:blipFill>
          <a:blip r:embed="rId3"/>
          <a:stretch>
            <a:fillRect/>
          </a:stretch>
        </p:blipFill>
        <p:spPr>
          <a:xfrm>
            <a:off x="7792448" y="2159166"/>
            <a:ext cx="3962400" cy="2876550"/>
          </a:xfrm>
          <a:prstGeom prst="rect">
            <a:avLst/>
          </a:prstGeom>
        </p:spPr>
      </p:pic>
    </p:spTree>
    <p:extLst>
      <p:ext uri="{BB962C8B-B14F-4D97-AF65-F5344CB8AC3E}">
        <p14:creationId xmlns:p14="http://schemas.microsoft.com/office/powerpoint/2010/main" val="13748012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1C196E34-67BE-44FC-8877-1C87128A9C6D}"/>
              </a:ext>
            </a:extLst>
          </p:cNvPr>
          <p:cNvSpPr>
            <a:spLocks noGrp="1"/>
          </p:cNvSpPr>
          <p:nvPr>
            <p:ph type="sldNum" sz="quarter" idx="4"/>
          </p:nvPr>
        </p:nvSpPr>
        <p:spPr/>
        <p:txBody>
          <a:bodyPr/>
          <a:lstStyle/>
          <a:p>
            <a:fld id="{CA49D0EE-DE7F-324B-A84C-F36708423CDB}" type="slidenum">
              <a:rPr lang="en-US" smtClean="0">
                <a:solidFill>
                  <a:srgbClr val="464646">
                    <a:lumMod val="40000"/>
                    <a:lumOff val="60000"/>
                  </a:srgbClr>
                </a:solidFill>
              </a:rPr>
              <a:pPr/>
              <a:t>26</a:t>
            </a:fld>
            <a:endParaRPr lang="en-US">
              <a:solidFill>
                <a:srgbClr val="464646">
                  <a:lumMod val="40000"/>
                  <a:lumOff val="60000"/>
                </a:srgbClr>
              </a:solidFill>
            </a:endParaRPr>
          </a:p>
        </p:txBody>
      </p:sp>
      <p:sp>
        <p:nvSpPr>
          <p:cNvPr id="3" name="TextBox 2">
            <a:extLst>
              <a:ext uri="{FF2B5EF4-FFF2-40B4-BE49-F238E27FC236}">
                <a16:creationId xmlns:a16="http://schemas.microsoft.com/office/drawing/2014/main" xmlns="" id="{E738515A-DC24-4FF1-85F9-68F50ED8147F}"/>
              </a:ext>
            </a:extLst>
          </p:cNvPr>
          <p:cNvSpPr txBox="1"/>
          <p:nvPr/>
        </p:nvSpPr>
        <p:spPr>
          <a:xfrm>
            <a:off x="178625" y="234238"/>
            <a:ext cx="11314323" cy="492443"/>
          </a:xfrm>
          <a:prstGeom prst="rect">
            <a:avLst/>
          </a:prstGeom>
          <a:noFill/>
        </p:spPr>
        <p:txBody>
          <a:bodyPr wrap="square" lIns="0" tIns="0" rIns="0" bIns="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r>
              <a:rPr lang="pt-BR" sz="3200">
                <a:latin typeface="Calibri" panose="020F0502020204030204" pitchFamily="34" charset="0"/>
                <a:cs typeface="Calibri" panose="020F0502020204030204" pitchFamily="34" charset="0"/>
              </a:rPr>
              <a:t>Terei de pagar para tomar a vacina?</a:t>
            </a:r>
          </a:p>
        </p:txBody>
      </p:sp>
      <p:sp>
        <p:nvSpPr>
          <p:cNvPr id="4" name="Rectangle 3">
            <a:extLst>
              <a:ext uri="{FF2B5EF4-FFF2-40B4-BE49-F238E27FC236}">
                <a16:creationId xmlns:a16="http://schemas.microsoft.com/office/drawing/2014/main" xmlns="" id="{FF069143-FE01-453C-934A-DAA4862AED31}"/>
              </a:ext>
            </a:extLst>
          </p:cNvPr>
          <p:cNvSpPr/>
          <p:nvPr/>
        </p:nvSpPr>
        <p:spPr>
          <a:xfrm>
            <a:off x="478571" y="1241077"/>
            <a:ext cx="11356939" cy="4570482"/>
          </a:xfrm>
          <a:prstGeom prst="rect">
            <a:avLst/>
          </a:prstGeom>
        </p:spPr>
        <p:txBody>
          <a:bodyPr wrap="square">
            <a:spAutoFit/>
          </a:bodyPr>
          <a:lstStyle/>
          <a:p>
            <a:r>
              <a:rPr lang="pt-BR" sz="2400" u="sng" dirty="0">
                <a:latin typeface="Calibri" panose="020F0502020204030204" pitchFamily="34" charset="0"/>
                <a:cs typeface="Calibri" panose="020F0502020204030204" pitchFamily="34" charset="0"/>
              </a:rPr>
              <a:t> </a:t>
            </a:r>
          </a:p>
          <a:p>
            <a:pPr marL="342900" indent="-342900">
              <a:buFont typeface="Arial" panose="020B0604020202020204" pitchFamily="34" charset="0"/>
              <a:buChar char="•"/>
            </a:pPr>
            <a:r>
              <a:rPr lang="pt-BR" sz="2400" dirty="0">
                <a:latin typeface="Calibri" panose="020F0502020204030204" pitchFamily="34" charset="0"/>
                <a:cs typeface="Calibri" panose="020F0502020204030204" pitchFamily="34" charset="0"/>
              </a:rPr>
              <a:t>Não. A </a:t>
            </a:r>
            <a:r>
              <a:rPr lang="pt-BR" sz="2400" dirty="0" smtClean="0">
                <a:latin typeface="Calibri" panose="020F0502020204030204" pitchFamily="34" charset="0"/>
                <a:cs typeface="Calibri" panose="020F0502020204030204" pitchFamily="34" charset="0"/>
              </a:rPr>
              <a:t>vacina (incluindo a dose de reforço) </a:t>
            </a:r>
            <a:r>
              <a:rPr lang="pt-BR" sz="2400" dirty="0">
                <a:latin typeface="Calibri" panose="020F0502020204030204" pitchFamily="34" charset="0"/>
                <a:cs typeface="Calibri" panose="020F0502020204030204" pitchFamily="34" charset="0"/>
              </a:rPr>
              <a:t>é </a:t>
            </a:r>
            <a:r>
              <a:rPr lang="pt-BR" sz="2400" b="1" dirty="0">
                <a:latin typeface="Calibri" panose="020F0502020204030204" pitchFamily="34" charset="0"/>
                <a:cs typeface="Calibri" panose="020F0502020204030204" pitchFamily="34" charset="0"/>
              </a:rPr>
              <a:t>gratuita</a:t>
            </a:r>
            <a:r>
              <a:rPr lang="pt-BR" sz="2400" dirty="0">
                <a:latin typeface="Calibri" panose="020F0502020204030204" pitchFamily="34" charset="0"/>
                <a:cs typeface="Calibri" panose="020F0502020204030204" pitchFamily="34" charset="0"/>
              </a:rPr>
              <a:t> para todos os residentes de Massachusetts.</a:t>
            </a:r>
          </a:p>
          <a:p>
            <a:pPr marL="800100" lvl="1" indent="-342900">
              <a:buFont typeface="Courier New" panose="02070309020205020404" pitchFamily="49" charset="0"/>
              <a:buChar char="o"/>
            </a:pPr>
            <a:endParaRPr lang="en-US" sz="2400" dirty="0">
              <a:latin typeface="Calibri" panose="020F0502020204030204" pitchFamily="34" charset="0"/>
              <a:cs typeface="Calibri" panose="020F0502020204030204" pitchFamily="34" charset="0"/>
            </a:endParaRPr>
          </a:p>
          <a:p>
            <a:pPr marL="800100" lvl="1" indent="-342900">
              <a:buFont typeface="Courier New" panose="02070309020205020404" pitchFamily="49" charset="0"/>
              <a:buChar char="o"/>
            </a:pPr>
            <a:r>
              <a:rPr lang="pt-BR" sz="2400" dirty="0">
                <a:latin typeface="Calibri" panose="020F0502020204030204" pitchFamily="34" charset="0"/>
                <a:cs typeface="Calibri" panose="020F0502020204030204" pitchFamily="34" charset="0"/>
              </a:rPr>
              <a:t>Nunca ninguém pedirá um número de cartão de crédito para marcar uma consulta.</a:t>
            </a:r>
          </a:p>
          <a:p>
            <a:pPr marL="800100" lvl="1" indent="-342900">
              <a:buFont typeface="Courier New" panose="02070309020205020404" pitchFamily="49" charset="0"/>
              <a:buChar char="o"/>
            </a:pPr>
            <a:endParaRPr lang="en-US" sz="2400" dirty="0">
              <a:latin typeface="Calibri" panose="020F0502020204030204" pitchFamily="34" charset="0"/>
              <a:cs typeface="Calibri" panose="020F0502020204030204" pitchFamily="34" charset="0"/>
            </a:endParaRPr>
          </a:p>
          <a:p>
            <a:pPr marL="800100" lvl="1" indent="-342900">
              <a:buFont typeface="Courier New" panose="02070309020205020404" pitchFamily="49" charset="0"/>
              <a:buChar char="o"/>
            </a:pPr>
            <a:r>
              <a:rPr lang="pt-BR" sz="2400" dirty="0">
                <a:latin typeface="Calibri" panose="020F0502020204030204" pitchFamily="34" charset="0"/>
                <a:cs typeface="Calibri" panose="020F0502020204030204" pitchFamily="34" charset="0"/>
              </a:rPr>
              <a:t>Você poderá tomar a vacina, mesmo </a:t>
            </a:r>
          </a:p>
          <a:p>
            <a:pPr lvl="1"/>
            <a:r>
              <a:rPr lang="pt-BR" sz="2400" dirty="0">
                <a:latin typeface="Calibri" panose="020F0502020204030204" pitchFamily="34" charset="0"/>
                <a:cs typeface="Calibri" panose="020F0502020204030204" pitchFamily="34" charset="0"/>
              </a:rPr>
              <a:t>      se não tiver seguro de saúde, carteira de</a:t>
            </a:r>
          </a:p>
          <a:p>
            <a:pPr lvl="1"/>
            <a:r>
              <a:rPr lang="pt-BR" sz="2400" dirty="0">
                <a:latin typeface="Calibri" panose="020F0502020204030204" pitchFamily="34" charset="0"/>
                <a:cs typeface="Calibri" panose="020F0502020204030204" pitchFamily="34" charset="0"/>
              </a:rPr>
              <a:t>      motorista ou um número de Seguro Social.</a:t>
            </a:r>
            <a:br>
              <a:rPr lang="pt-BR" sz="2400" dirty="0">
                <a:latin typeface="Calibri" panose="020F0502020204030204" pitchFamily="34" charset="0"/>
                <a:cs typeface="Calibri" panose="020F0502020204030204" pitchFamily="34" charset="0"/>
              </a:rPr>
            </a:br>
            <a:endParaRPr lang="pt-BR" sz="2400" dirty="0">
              <a:latin typeface="Calibri" panose="020F0502020204030204" pitchFamily="34" charset="0"/>
              <a:cs typeface="Calibri" panose="020F0502020204030204" pitchFamily="34" charset="0"/>
            </a:endParaRPr>
          </a:p>
          <a:p>
            <a:pPr marL="800100" lvl="1" indent="-342900">
              <a:buFont typeface="Courier New" panose="02070309020205020404" pitchFamily="49" charset="0"/>
              <a:buChar char="o"/>
            </a:pPr>
            <a:endParaRPr lang="en-US" sz="2400" dirty="0">
              <a:latin typeface="Calibri" panose="020F0502020204030204" pitchFamily="34" charset="0"/>
              <a:cs typeface="Calibri" panose="020F0502020204030204" pitchFamily="34" charset="0"/>
            </a:endParaRPr>
          </a:p>
          <a:p>
            <a:pPr marL="285750" lvl="0" indent="-285750">
              <a:spcBef>
                <a:spcPts val="600"/>
              </a:spcBef>
              <a:spcAft>
                <a:spcPts val="600"/>
              </a:spcAft>
              <a:buFont typeface="Arial"/>
              <a:buChar char="•"/>
            </a:pPr>
            <a:endParaRPr lang="en-US" sz="2200" b="1" dirty="0"/>
          </a:p>
        </p:txBody>
      </p:sp>
      <p:pic>
        <p:nvPicPr>
          <p:cNvPr id="5" name="Google Shape;563;p19" descr="Group of people wearing masks">
            <a:extLst>
              <a:ext uri="{FF2B5EF4-FFF2-40B4-BE49-F238E27FC236}">
                <a16:creationId xmlns:a16="http://schemas.microsoft.com/office/drawing/2014/main" xmlns="" id="{8C85FEB5-DFB9-4920-9E02-B44F293CC8DF}"/>
              </a:ext>
            </a:extLst>
          </p:cNvPr>
          <p:cNvPicPr preferRelativeResize="0"/>
          <p:nvPr/>
        </p:nvPicPr>
        <p:blipFill>
          <a:blip r:embed="rId3">
            <a:alphaModFix/>
          </a:blip>
          <a:stretch>
            <a:fillRect/>
          </a:stretch>
        </p:blipFill>
        <p:spPr>
          <a:xfrm>
            <a:off x="6873497" y="2860766"/>
            <a:ext cx="5000640" cy="3644801"/>
          </a:xfrm>
          <a:prstGeom prst="rect">
            <a:avLst/>
          </a:prstGeom>
          <a:noFill/>
          <a:ln>
            <a:noFill/>
          </a:ln>
        </p:spPr>
      </p:pic>
    </p:spTree>
    <p:extLst>
      <p:ext uri="{BB962C8B-B14F-4D97-AF65-F5344CB8AC3E}">
        <p14:creationId xmlns:p14="http://schemas.microsoft.com/office/powerpoint/2010/main" val="18783926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1C196E34-67BE-44FC-8877-1C87128A9C6D}"/>
              </a:ext>
            </a:extLst>
          </p:cNvPr>
          <p:cNvSpPr>
            <a:spLocks noGrp="1"/>
          </p:cNvSpPr>
          <p:nvPr>
            <p:ph type="sldNum" sz="quarter" idx="4"/>
          </p:nvPr>
        </p:nvSpPr>
        <p:spPr/>
        <p:txBody>
          <a:bodyPr/>
          <a:lstStyle/>
          <a:p>
            <a:fld id="{CA49D0EE-DE7F-324B-A84C-F36708423CDB}" type="slidenum">
              <a:rPr lang="en-US" smtClean="0">
                <a:solidFill>
                  <a:srgbClr val="464646">
                    <a:lumMod val="40000"/>
                    <a:lumOff val="60000"/>
                  </a:srgbClr>
                </a:solidFill>
              </a:rPr>
              <a:pPr/>
              <a:t>27</a:t>
            </a:fld>
            <a:endParaRPr lang="en-US">
              <a:solidFill>
                <a:srgbClr val="464646">
                  <a:lumMod val="40000"/>
                  <a:lumOff val="60000"/>
                </a:srgbClr>
              </a:solidFill>
            </a:endParaRPr>
          </a:p>
        </p:txBody>
      </p:sp>
      <p:sp>
        <p:nvSpPr>
          <p:cNvPr id="3" name="TextBox 2">
            <a:extLst>
              <a:ext uri="{FF2B5EF4-FFF2-40B4-BE49-F238E27FC236}">
                <a16:creationId xmlns:a16="http://schemas.microsoft.com/office/drawing/2014/main" xmlns="" id="{E738515A-DC24-4FF1-85F9-68F50ED8147F}"/>
              </a:ext>
            </a:extLst>
          </p:cNvPr>
          <p:cNvSpPr txBox="1"/>
          <p:nvPr/>
        </p:nvSpPr>
        <p:spPr>
          <a:xfrm>
            <a:off x="178625" y="51354"/>
            <a:ext cx="12013375" cy="923330"/>
          </a:xfrm>
          <a:prstGeom prst="rect">
            <a:avLst/>
          </a:prstGeom>
          <a:noFill/>
        </p:spPr>
        <p:txBody>
          <a:bodyPr wrap="square" lIns="0" tIns="0" rIns="0" bIns="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r>
              <a:rPr lang="pt-BR" sz="3000" dirty="0">
                <a:latin typeface="Calibri" panose="020F0502020204030204" pitchFamily="34" charset="0"/>
                <a:cs typeface="Calibri" panose="020F0502020204030204" pitchFamily="34" charset="0"/>
              </a:rPr>
              <a:t>Tomar a vacina causará um impacto negativo </a:t>
            </a:r>
          </a:p>
          <a:p>
            <a:pPr algn="ctr"/>
            <a:r>
              <a:rPr lang="pt-BR" sz="3000" dirty="0">
                <a:latin typeface="Calibri" panose="020F0502020204030204" pitchFamily="34" charset="0"/>
                <a:cs typeface="Calibri" panose="020F0502020204030204" pitchFamily="34" charset="0"/>
              </a:rPr>
              <a:t>na situação imigratória de uma pessoa?</a:t>
            </a:r>
          </a:p>
        </p:txBody>
      </p:sp>
      <p:sp>
        <p:nvSpPr>
          <p:cNvPr id="4" name="Rectangle 3">
            <a:extLst>
              <a:ext uri="{FF2B5EF4-FFF2-40B4-BE49-F238E27FC236}">
                <a16:creationId xmlns:a16="http://schemas.microsoft.com/office/drawing/2014/main" xmlns="" id="{FF069143-FE01-453C-934A-DAA4862AED31}"/>
              </a:ext>
            </a:extLst>
          </p:cNvPr>
          <p:cNvSpPr/>
          <p:nvPr/>
        </p:nvSpPr>
        <p:spPr>
          <a:xfrm>
            <a:off x="478571" y="1241077"/>
            <a:ext cx="11356939" cy="4632037"/>
          </a:xfrm>
          <a:prstGeom prst="rect">
            <a:avLst/>
          </a:prstGeom>
        </p:spPr>
        <p:txBody>
          <a:bodyPr wrap="square">
            <a:spAutoFit/>
          </a:bodyPr>
          <a:lstStyle/>
          <a:p>
            <a:r>
              <a:rPr lang="pt-BR" sz="2400" u="sng">
                <a:latin typeface="Calibri" panose="020F0502020204030204" pitchFamily="34" charset="0"/>
                <a:cs typeface="Calibri" panose="020F0502020204030204" pitchFamily="34" charset="0"/>
              </a:rPr>
              <a:t> </a:t>
            </a:r>
          </a:p>
          <a:p>
            <a:pPr marL="342900" indent="-342900">
              <a:spcBef>
                <a:spcPts val="600"/>
              </a:spcBef>
              <a:spcAft>
                <a:spcPts val="600"/>
              </a:spcAft>
              <a:buFont typeface="Arial" panose="020B0604020202020204" pitchFamily="34" charset="0"/>
              <a:buChar char="•"/>
            </a:pPr>
            <a:r>
              <a:rPr lang="pt-BR" sz="2400">
                <a:latin typeface="Calibri" panose="020F0502020204030204" pitchFamily="34" charset="0"/>
                <a:cs typeface="Calibri" panose="020F0502020204030204" pitchFamily="34" charset="0"/>
              </a:rPr>
              <a:t>Não. Tomar a vacina não afetará sua capacidade de permanecer nos Estados Unidos, conseguir um green card ou obter benefícios públicos como habitação ou SNAP.</a:t>
            </a:r>
          </a:p>
          <a:p>
            <a:pPr marL="342900" indent="-342900">
              <a:spcBef>
                <a:spcPts val="600"/>
              </a:spcBef>
              <a:spcAft>
                <a:spcPts val="600"/>
              </a:spcAft>
              <a:buFont typeface="Arial" panose="020B0604020202020204" pitchFamily="34" charset="0"/>
              <a:buChar char="•"/>
            </a:pPr>
            <a:endParaRPr lang="en-US" sz="2400" b="1" dirty="0">
              <a:latin typeface="Calibri" panose="020F0502020204030204" pitchFamily="34" charset="0"/>
              <a:cs typeface="Calibri" panose="020F0502020204030204" pitchFamily="34" charset="0"/>
            </a:endParaRPr>
          </a:p>
          <a:p>
            <a:pPr marL="342900" lvl="0" indent="-342900">
              <a:spcBef>
                <a:spcPts val="600"/>
              </a:spcBef>
              <a:spcAft>
                <a:spcPts val="600"/>
              </a:spcAft>
              <a:buFont typeface="Arial" panose="020B0604020202020204" pitchFamily="34" charset="0"/>
              <a:buChar char="•"/>
            </a:pPr>
            <a:r>
              <a:rPr lang="pt-BR" sz="2400" b="1">
                <a:latin typeface="Calibri" panose="020F0502020204030204" pitchFamily="34" charset="0"/>
                <a:cs typeface="Calibri" panose="020F0502020204030204" pitchFamily="34" charset="0"/>
              </a:rPr>
              <a:t>Não importa qual seja a sua situação imigratória, </a:t>
            </a:r>
            <a:r>
              <a:rPr lang="pt-BR" sz="2400">
                <a:latin typeface="Calibri" panose="020F0502020204030204" pitchFamily="34" charset="0"/>
                <a:cs typeface="Calibri" panose="020F0502020204030204" pitchFamily="34" charset="0"/>
              </a:rPr>
              <a:t>é importante que você e sua família estejam protegidos da COVID-19.   </a:t>
            </a:r>
          </a:p>
          <a:p>
            <a:pPr marL="342900" lvl="0" indent="-342900">
              <a:spcBef>
                <a:spcPts val="600"/>
              </a:spcBef>
              <a:spcAft>
                <a:spcPts val="600"/>
              </a:spcAft>
              <a:buFont typeface="Arial" panose="020B0604020202020204" pitchFamily="34" charset="0"/>
              <a:buChar char="•"/>
            </a:pPr>
            <a:endParaRPr lang="en-US" sz="2400" b="1" dirty="0">
              <a:latin typeface="Calibri" panose="020F0502020204030204" pitchFamily="34" charset="0"/>
              <a:cs typeface="Calibri" panose="020F0502020204030204" pitchFamily="34" charset="0"/>
            </a:endParaRPr>
          </a:p>
          <a:p>
            <a:pPr marL="342900" indent="-342900">
              <a:spcBef>
                <a:spcPts val="600"/>
              </a:spcBef>
              <a:spcAft>
                <a:spcPts val="600"/>
              </a:spcAft>
              <a:buFont typeface="Arial" panose="020B0604020202020204" pitchFamily="34" charset="0"/>
              <a:buChar char="•"/>
            </a:pPr>
            <a:r>
              <a:rPr lang="pt-BR" sz="2400">
                <a:latin typeface="Calibri" panose="020F0502020204030204" pitchFamily="34" charset="0"/>
                <a:cs typeface="Calibri" panose="020F0502020204030204" pitchFamily="34" charset="0"/>
              </a:rPr>
              <a:t>Você poderá tomar a vacina, mesmo se não tiver seguro de saúde, carteira de motorista ou um número de Seguro Social.</a:t>
            </a:r>
          </a:p>
          <a:p>
            <a:pPr marL="342900" indent="-342900">
              <a:spcBef>
                <a:spcPts val="600"/>
              </a:spcBef>
              <a:spcAft>
                <a:spcPts val="600"/>
              </a:spcAft>
              <a:buFont typeface="Arial" panose="020B0604020202020204" pitchFamily="34" charset="0"/>
              <a:buChar char="•"/>
            </a:pPr>
            <a:endParaRPr 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79102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1C196E34-67BE-44FC-8877-1C87128A9C6D}"/>
              </a:ext>
            </a:extLst>
          </p:cNvPr>
          <p:cNvSpPr>
            <a:spLocks noGrp="1"/>
          </p:cNvSpPr>
          <p:nvPr>
            <p:ph type="sldNum" sz="quarter" idx="4"/>
          </p:nvPr>
        </p:nvSpPr>
        <p:spPr/>
        <p:txBody>
          <a:bodyPr/>
          <a:lstStyle/>
          <a:p>
            <a:fld id="{CA49D0EE-DE7F-324B-A84C-F36708423CDB}" type="slidenum">
              <a:rPr lang="en-US" smtClean="0">
                <a:solidFill>
                  <a:srgbClr val="464646">
                    <a:lumMod val="40000"/>
                    <a:lumOff val="60000"/>
                  </a:srgbClr>
                </a:solidFill>
              </a:rPr>
              <a:pPr/>
              <a:t>28</a:t>
            </a:fld>
            <a:endParaRPr lang="en-US">
              <a:solidFill>
                <a:srgbClr val="464646">
                  <a:lumMod val="40000"/>
                  <a:lumOff val="60000"/>
                </a:srgbClr>
              </a:solidFill>
            </a:endParaRPr>
          </a:p>
        </p:txBody>
      </p:sp>
      <p:sp>
        <p:nvSpPr>
          <p:cNvPr id="3" name="TextBox 2">
            <a:extLst>
              <a:ext uri="{FF2B5EF4-FFF2-40B4-BE49-F238E27FC236}">
                <a16:creationId xmlns:a16="http://schemas.microsoft.com/office/drawing/2014/main" xmlns="" id="{E738515A-DC24-4FF1-85F9-68F50ED8147F}"/>
              </a:ext>
            </a:extLst>
          </p:cNvPr>
          <p:cNvSpPr txBox="1"/>
          <p:nvPr/>
        </p:nvSpPr>
        <p:spPr>
          <a:xfrm>
            <a:off x="178625" y="22204"/>
            <a:ext cx="11314323" cy="984885"/>
          </a:xfrm>
          <a:prstGeom prst="rect">
            <a:avLst/>
          </a:prstGeom>
          <a:noFill/>
        </p:spPr>
        <p:txBody>
          <a:bodyPr wrap="square" lIns="0" tIns="0" rIns="0" bIns="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r>
              <a:rPr lang="pt-BR" sz="3200">
                <a:latin typeface="Calibri" panose="020F0502020204030204" pitchFamily="34" charset="0"/>
                <a:cs typeface="Calibri" panose="020F0502020204030204" pitchFamily="34" charset="0"/>
              </a:rPr>
              <a:t>O que devo fazer se eu sentir algum sintoma depois de </a:t>
            </a:r>
          </a:p>
          <a:p>
            <a:pPr algn="ctr"/>
            <a:r>
              <a:rPr lang="pt-BR" sz="3200">
                <a:latin typeface="Calibri" panose="020F0502020204030204" pitchFamily="34" charset="0"/>
                <a:cs typeface="Calibri" panose="020F0502020204030204" pitchFamily="34" charset="0"/>
              </a:rPr>
              <a:t>tomar a vacina contra COVID-19?</a:t>
            </a:r>
          </a:p>
        </p:txBody>
      </p:sp>
      <p:sp>
        <p:nvSpPr>
          <p:cNvPr id="4" name="Rectangle 3">
            <a:extLst>
              <a:ext uri="{FF2B5EF4-FFF2-40B4-BE49-F238E27FC236}">
                <a16:creationId xmlns:a16="http://schemas.microsoft.com/office/drawing/2014/main" xmlns="" id="{FF069143-FE01-453C-934A-DAA4862AED31}"/>
              </a:ext>
            </a:extLst>
          </p:cNvPr>
          <p:cNvSpPr/>
          <p:nvPr/>
        </p:nvSpPr>
        <p:spPr>
          <a:xfrm>
            <a:off x="478571" y="1220045"/>
            <a:ext cx="7629109" cy="4524315"/>
          </a:xfrm>
          <a:prstGeom prst="rect">
            <a:avLst/>
          </a:prstGeom>
        </p:spPr>
        <p:txBody>
          <a:bodyPr wrap="square">
            <a:spAutoFit/>
          </a:bodyPr>
          <a:lstStyle/>
          <a:p>
            <a:pPr marL="342900" indent="-342900">
              <a:buFont typeface="Arial" panose="020B0604020202020204" pitchFamily="34" charset="0"/>
              <a:buChar char="•"/>
            </a:pPr>
            <a:endParaRPr lang="en-US" sz="24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pt-BR" sz="2400" dirty="0">
                <a:latin typeface="Calibri" panose="020F0502020204030204" pitchFamily="34" charset="0"/>
                <a:cs typeface="Calibri" panose="020F0502020204030204" pitchFamily="34" charset="0"/>
              </a:rPr>
              <a:t>Se você sentir muita dor ou desconforto, converse com seu médico ou provedor de cuidados de saúde. </a:t>
            </a:r>
          </a:p>
          <a:p>
            <a:pPr marL="342900" indent="-342900">
              <a:buFont typeface="Arial" panose="020B0604020202020204" pitchFamily="34" charset="0"/>
              <a:buChar char="•"/>
            </a:pPr>
            <a:endParaRPr lang="en-US" sz="24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pt-BR" sz="2400" dirty="0">
                <a:latin typeface="Calibri" panose="020F0502020204030204" pitchFamily="34" charset="0"/>
                <a:cs typeface="Calibri" panose="020F0502020204030204" pitchFamily="34" charset="0"/>
              </a:rPr>
              <a:t>Se você não tem um provedor de cuidados de saúde ou deseja informar algum efeito colateral ao CDC, acesse </a:t>
            </a:r>
            <a:r>
              <a:rPr lang="pt-BR" sz="2400" b="1" dirty="0" err="1">
                <a:latin typeface="Calibri" panose="020F0502020204030204" pitchFamily="34" charset="0"/>
                <a:cs typeface="Calibri" panose="020F0502020204030204" pitchFamily="34" charset="0"/>
              </a:rPr>
              <a:t>cdc.gov</a:t>
            </a:r>
            <a:r>
              <a:rPr lang="pt-BR" sz="2400" b="1" dirty="0">
                <a:latin typeface="Calibri" panose="020F0502020204030204" pitchFamily="34" charset="0"/>
                <a:cs typeface="Calibri" panose="020F0502020204030204" pitchFamily="34" charset="0"/>
              </a:rPr>
              <a:t>/</a:t>
            </a:r>
            <a:r>
              <a:rPr lang="pt-BR" sz="2400" b="1" dirty="0" err="1">
                <a:latin typeface="Calibri" panose="020F0502020204030204" pitchFamily="34" charset="0"/>
                <a:cs typeface="Calibri" panose="020F0502020204030204" pitchFamily="34" charset="0"/>
              </a:rPr>
              <a:t>vsafe</a:t>
            </a:r>
            <a:r>
              <a:rPr lang="pt-BR" sz="2400" b="1" dirty="0">
                <a:latin typeface="Calibri" panose="020F0502020204030204" pitchFamily="34" charset="0"/>
                <a:cs typeface="Calibri" panose="020F0502020204030204" pitchFamily="34" charset="0"/>
              </a:rPr>
              <a:t>  </a:t>
            </a:r>
          </a:p>
          <a:p>
            <a:pPr marL="342900" indent="-342900">
              <a:buFont typeface="Arial" panose="020B0604020202020204" pitchFamily="34" charset="0"/>
              <a:buChar char="•"/>
            </a:pPr>
            <a:endParaRPr lang="en-US" sz="2400" b="1"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pt-BR" sz="2400" dirty="0">
                <a:latin typeface="Calibri" panose="020F0502020204030204" pitchFamily="34" charset="0"/>
                <a:cs typeface="Calibri" panose="020F0502020204030204" pitchFamily="34" charset="0"/>
              </a:rPr>
              <a:t>Você pode usar o </a:t>
            </a:r>
            <a:r>
              <a:rPr lang="pt-BR" sz="2400" dirty="0" err="1">
                <a:latin typeface="Calibri" panose="020F0502020204030204" pitchFamily="34" charset="0"/>
                <a:cs typeface="Calibri" panose="020F0502020204030204" pitchFamily="34" charset="0"/>
              </a:rPr>
              <a:t>v</a:t>
            </a:r>
            <a:r>
              <a:rPr lang="pt-BR" sz="2400" dirty="0">
                <a:latin typeface="Calibri" panose="020F0502020204030204" pitchFamily="34" charset="0"/>
                <a:cs typeface="Calibri" panose="020F0502020204030204" pitchFamily="34" charset="0"/>
              </a:rPr>
              <a:t>-safe em um smartphone para informar rapidamente ao CDC se você tiver algum efeito colateral depois de tomar a vacina contra COVID-19 e para fazer verificações de saúde personalizadas depois de tomar a vacina contra COVID-19.  </a:t>
            </a:r>
          </a:p>
          <a:p>
            <a:pPr marL="342900" indent="-342900">
              <a:buFont typeface="Arial" panose="020B0604020202020204" pitchFamily="34" charset="0"/>
              <a:buChar char="•"/>
            </a:pPr>
            <a:endParaRPr lang="en-US" sz="2400" dirty="0">
              <a:latin typeface="Calibri" panose="020F0502020204030204" pitchFamily="34" charset="0"/>
              <a:cs typeface="Calibri" panose="020F0502020204030204" pitchFamily="34" charset="0"/>
            </a:endParaRPr>
          </a:p>
        </p:txBody>
      </p:sp>
      <p:pic>
        <p:nvPicPr>
          <p:cNvPr id="6" name="Picture 5" descr="This image is this logo of CDC's v-safe after vaccination health checker.">
            <a:extLst>
              <a:ext uri="{FF2B5EF4-FFF2-40B4-BE49-F238E27FC236}">
                <a16:creationId xmlns:a16="http://schemas.microsoft.com/office/drawing/2014/main" xmlns="" id="{4BA750C1-1905-4717-A3CA-D5198463D2D1}"/>
              </a:ext>
            </a:extLst>
          </p:cNvPr>
          <p:cNvPicPr>
            <a:picLocks noChangeAspect="1"/>
          </p:cNvPicPr>
          <p:nvPr/>
        </p:nvPicPr>
        <p:blipFill>
          <a:blip r:embed="rId3"/>
          <a:stretch>
            <a:fillRect/>
          </a:stretch>
        </p:blipFill>
        <p:spPr>
          <a:xfrm>
            <a:off x="8454473" y="1820260"/>
            <a:ext cx="3038475" cy="3343275"/>
          </a:xfrm>
          <a:prstGeom prst="rect">
            <a:avLst/>
          </a:prstGeom>
        </p:spPr>
      </p:pic>
    </p:spTree>
    <p:extLst>
      <p:ext uri="{BB962C8B-B14F-4D97-AF65-F5344CB8AC3E}">
        <p14:creationId xmlns:p14="http://schemas.microsoft.com/office/powerpoint/2010/main" val="36010941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1C196E34-67BE-44FC-8877-1C87128A9C6D}"/>
              </a:ext>
            </a:extLst>
          </p:cNvPr>
          <p:cNvSpPr>
            <a:spLocks noGrp="1"/>
          </p:cNvSpPr>
          <p:nvPr>
            <p:ph type="sldNum" sz="quarter" idx="4"/>
          </p:nvPr>
        </p:nvSpPr>
        <p:spPr/>
        <p:txBody>
          <a:bodyPr/>
          <a:lstStyle/>
          <a:p>
            <a:fld id="{CA49D0EE-DE7F-324B-A84C-F36708423CDB}" type="slidenum">
              <a:rPr lang="en-US" smtClean="0">
                <a:solidFill>
                  <a:srgbClr val="464646">
                    <a:lumMod val="40000"/>
                    <a:lumOff val="60000"/>
                  </a:srgbClr>
                </a:solidFill>
              </a:rPr>
              <a:pPr/>
              <a:t>29</a:t>
            </a:fld>
            <a:endParaRPr lang="en-US">
              <a:solidFill>
                <a:srgbClr val="464646">
                  <a:lumMod val="40000"/>
                  <a:lumOff val="60000"/>
                </a:srgbClr>
              </a:solidFill>
            </a:endParaRPr>
          </a:p>
        </p:txBody>
      </p:sp>
      <p:sp>
        <p:nvSpPr>
          <p:cNvPr id="3" name="TextBox 2">
            <a:extLst>
              <a:ext uri="{FF2B5EF4-FFF2-40B4-BE49-F238E27FC236}">
                <a16:creationId xmlns:a16="http://schemas.microsoft.com/office/drawing/2014/main" xmlns="" id="{E738515A-DC24-4FF1-85F9-68F50ED8147F}"/>
              </a:ext>
            </a:extLst>
          </p:cNvPr>
          <p:cNvSpPr txBox="1"/>
          <p:nvPr/>
        </p:nvSpPr>
        <p:spPr>
          <a:xfrm>
            <a:off x="1" y="-4300"/>
            <a:ext cx="12192000" cy="923330"/>
          </a:xfrm>
          <a:prstGeom prst="rect">
            <a:avLst/>
          </a:prstGeom>
          <a:noFill/>
        </p:spPr>
        <p:txBody>
          <a:bodyPr wrap="square" lIns="0" tIns="0" rIns="0" bIns="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r>
              <a:rPr lang="pt-BR" sz="2800" dirty="0">
                <a:latin typeface="Calibri" panose="020F0502020204030204" pitchFamily="34" charset="0"/>
                <a:cs typeface="Calibri" panose="020F0502020204030204" pitchFamily="34" charset="0"/>
              </a:rPr>
              <a:t>Quanto tempo demora, depois da administração da vacina contra COVID-19, para que ela tenha me proteja? Quanto tempo dura a </a:t>
            </a:r>
            <a:r>
              <a:rPr lang="pt-BR" sz="3200" dirty="0">
                <a:latin typeface="Calibri" panose="020F0502020204030204" pitchFamily="34" charset="0"/>
                <a:cs typeface="Calibri" panose="020F0502020204030204" pitchFamily="34" charset="0"/>
              </a:rPr>
              <a:t>proteção da vacina?</a:t>
            </a:r>
          </a:p>
        </p:txBody>
      </p:sp>
      <p:sp>
        <p:nvSpPr>
          <p:cNvPr id="4" name="Rectangle 3">
            <a:extLst>
              <a:ext uri="{FF2B5EF4-FFF2-40B4-BE49-F238E27FC236}">
                <a16:creationId xmlns:a16="http://schemas.microsoft.com/office/drawing/2014/main" xmlns="" id="{FF069143-FE01-453C-934A-DAA4862AED31}"/>
              </a:ext>
            </a:extLst>
          </p:cNvPr>
          <p:cNvSpPr/>
          <p:nvPr/>
        </p:nvSpPr>
        <p:spPr>
          <a:xfrm>
            <a:off x="478571" y="1319005"/>
            <a:ext cx="11356939" cy="4524315"/>
          </a:xfrm>
          <a:prstGeom prst="rect">
            <a:avLst/>
          </a:prstGeom>
        </p:spPr>
        <p:txBody>
          <a:bodyPr wrap="square">
            <a:spAutoFit/>
          </a:bodyPr>
          <a:lstStyle/>
          <a:p>
            <a:pPr marL="342900" indent="-342900">
              <a:buFont typeface="Arial" panose="020B0604020202020204" pitchFamily="34" charset="0"/>
              <a:buChar char="•"/>
            </a:pPr>
            <a:r>
              <a:rPr lang="pt-BR" sz="2400" dirty="0">
                <a:latin typeface="Calibri" panose="020F0502020204030204" pitchFamily="34" charset="0"/>
                <a:cs typeface="Calibri" panose="020F0502020204030204" pitchFamily="34" charset="0"/>
              </a:rPr>
              <a:t>Normalmente, leva algumas semanas para o corpo desenvolver imunidade depois da vacinação. </a:t>
            </a:r>
          </a:p>
          <a:p>
            <a:pPr marL="342900" indent="-342900">
              <a:buFont typeface="Arial" panose="020B0604020202020204" pitchFamily="34" charset="0"/>
              <a:buChar char="•"/>
            </a:pPr>
            <a:endParaRPr lang="en-US" sz="24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pt-BR" sz="2400" dirty="0">
                <a:latin typeface="Calibri" panose="020F0502020204030204" pitchFamily="34" charset="0"/>
                <a:cs typeface="Calibri" panose="020F0502020204030204" pitchFamily="34" charset="0"/>
              </a:rPr>
              <a:t>Isso significa que é possível que uma pessoa seja infectada com o vírus que causa a COVID-19 logo antes ou logo depois da vacinação e fique doente. Isso acontece porque a vacina não teve tempo suficiente para proporcionar proteção.</a:t>
            </a:r>
          </a:p>
          <a:p>
            <a:pPr marL="342900" indent="-342900">
              <a:buFont typeface="Arial" panose="020B0604020202020204" pitchFamily="34" charset="0"/>
              <a:buChar char="•"/>
            </a:pPr>
            <a:endParaRPr lang="en-US" sz="24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pt-BR" sz="2400" dirty="0">
                <a:latin typeface="Calibri" panose="020F0502020204030204" pitchFamily="34" charset="0"/>
                <a:cs typeface="Calibri" panose="020F0502020204030204" pitchFamily="34" charset="0"/>
              </a:rPr>
              <a:t>Ainda não sabemos por quanto tempo as vacinas contra COVID-19 fornecerão proteção. </a:t>
            </a:r>
            <a:r>
              <a:rPr lang="pt-BR" sz="2400" dirty="0" smtClean="0">
                <a:latin typeface="Calibri" panose="020F0502020204030204" pitchFamily="34" charset="0"/>
                <a:cs typeface="Calibri" panose="020F0502020204030204" pitchFamily="34" charset="0"/>
              </a:rPr>
              <a:t>Estudos recentes mostram que a proteção contra o vírus diminui com o tempo. É por isso que o CDC recomenda que certos grupos recebam uma dose de reforço.</a:t>
            </a:r>
            <a:endParaRPr lang="pt-BR" sz="2400" dirty="0">
              <a:latin typeface="Calibri" panose="020F0502020204030204" pitchFamily="34" charset="0"/>
              <a:cs typeface="Calibri" panose="020F0502020204030204" pitchFamily="34" charset="0"/>
            </a:endParaRPr>
          </a:p>
          <a:p>
            <a:endParaRPr 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949245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9EB489F-C3F8-44C1-9BB9-00F5D6FE80FA}"/>
              </a:ext>
            </a:extLst>
          </p:cNvPr>
          <p:cNvSpPr>
            <a:spLocks noGrp="1"/>
          </p:cNvSpPr>
          <p:nvPr>
            <p:ph type="title"/>
          </p:nvPr>
        </p:nvSpPr>
        <p:spPr>
          <a:xfrm>
            <a:off x="838200" y="-5936"/>
            <a:ext cx="10515600" cy="1325563"/>
          </a:xfrm>
        </p:spPr>
        <p:txBody>
          <a:bodyPr>
            <a:normAutofit/>
          </a:bodyPr>
          <a:lstStyle/>
          <a:p>
            <a:pPr algn="ctr"/>
            <a:r>
              <a:rPr lang="pt-BR" sz="3200" b="1" dirty="0">
                <a:latin typeface="+mn-lt"/>
              </a:rPr>
              <a:t>Como solicitar um embaixador </a:t>
            </a:r>
            <a:r>
              <a:rPr lang="pt-BR" sz="3200" b="1" dirty="0" smtClean="0">
                <a:latin typeface="+mn-lt"/>
              </a:rPr>
              <a:t>de vacina do DPH</a:t>
            </a:r>
            <a:endParaRPr lang="pt-BR" sz="3200" b="1" dirty="0">
              <a:latin typeface="+mn-lt"/>
            </a:endParaRPr>
          </a:p>
        </p:txBody>
      </p:sp>
      <p:sp>
        <p:nvSpPr>
          <p:cNvPr id="3" name="Content Placeholder 2">
            <a:extLst>
              <a:ext uri="{FF2B5EF4-FFF2-40B4-BE49-F238E27FC236}">
                <a16:creationId xmlns:a16="http://schemas.microsoft.com/office/drawing/2014/main" xmlns="" id="{9640ACD5-A597-48EA-981B-26A084A0EC13}"/>
              </a:ext>
            </a:extLst>
          </p:cNvPr>
          <p:cNvSpPr>
            <a:spLocks noGrp="1"/>
          </p:cNvSpPr>
          <p:nvPr>
            <p:ph idx="1"/>
          </p:nvPr>
        </p:nvSpPr>
        <p:spPr>
          <a:xfrm>
            <a:off x="543338" y="1164906"/>
            <a:ext cx="11343861" cy="5347901"/>
          </a:xfrm>
        </p:spPr>
        <p:txBody>
          <a:bodyPr>
            <a:normAutofit/>
          </a:bodyPr>
          <a:lstStyle/>
          <a:p>
            <a:pPr>
              <a:lnSpc>
                <a:spcPct val="110000"/>
              </a:lnSpc>
            </a:pPr>
            <a:r>
              <a:rPr lang="pt-BR" sz="2400" dirty="0"/>
              <a:t>Você pode pedir que um embaixador de vacinas contra COVID-19 do DPH compareça ao seu fórum comunitário. Os embaixadores não são necessariamente especialistas em vacinas ou médicos, mas são profissionais de saúde pública com experiência nas comunidades.</a:t>
            </a:r>
          </a:p>
          <a:p>
            <a:pPr>
              <a:lnSpc>
                <a:spcPct val="110000"/>
              </a:lnSpc>
            </a:pPr>
            <a:r>
              <a:rPr lang="pt-BR" sz="2400" dirty="0"/>
              <a:t>Os embaixadores </a:t>
            </a:r>
            <a:r>
              <a:rPr lang="pt-BR" sz="2400" dirty="0" smtClean="0"/>
              <a:t>podem </a:t>
            </a:r>
            <a:r>
              <a:rPr lang="pt-BR" sz="2400" dirty="0"/>
              <a:t>fazer palestras, responder perguntas ou ouvir o seu feedback para compartilhá-lo com o DPH. </a:t>
            </a:r>
          </a:p>
          <a:p>
            <a:pPr>
              <a:lnSpc>
                <a:spcPct val="110000"/>
              </a:lnSpc>
            </a:pPr>
            <a:r>
              <a:rPr lang="pt-BR" sz="2400" dirty="0"/>
              <a:t>Se desejar convidar um embaixador do DPH para comparecer ao seu fórum, </a:t>
            </a:r>
            <a:r>
              <a:rPr lang="en-US" sz="2400" b="1" u="sng" dirty="0" err="1">
                <a:solidFill>
                  <a:schemeClr val="accent5">
                    <a:lumMod val="75000"/>
                  </a:schemeClr>
                </a:solidFill>
              </a:rPr>
              <a:t>preencha</a:t>
            </a:r>
            <a:r>
              <a:rPr lang="en-US" sz="2400" b="1" u="sng" dirty="0">
                <a:solidFill>
                  <a:schemeClr val="accent5">
                    <a:lumMod val="75000"/>
                  </a:schemeClr>
                </a:solidFill>
              </a:rPr>
              <a:t> </a:t>
            </a:r>
            <a:r>
              <a:rPr lang="en-US" sz="2400" b="1" u="sng" dirty="0" err="1">
                <a:solidFill>
                  <a:schemeClr val="accent5">
                    <a:lumMod val="75000"/>
                  </a:schemeClr>
                </a:solidFill>
              </a:rPr>
              <a:t>este</a:t>
            </a:r>
            <a:r>
              <a:rPr lang="en-US" sz="2400" b="1" u="sng" dirty="0">
                <a:solidFill>
                  <a:schemeClr val="accent5">
                    <a:lumMod val="75000"/>
                  </a:schemeClr>
                </a:solidFill>
              </a:rPr>
              <a:t> </a:t>
            </a:r>
            <a:r>
              <a:rPr lang="en-US" sz="2400" b="1" u="sng" dirty="0" err="1">
                <a:solidFill>
                  <a:schemeClr val="accent5">
                    <a:lumMod val="75000"/>
                  </a:schemeClr>
                </a:solidFill>
              </a:rPr>
              <a:t>formulário</a:t>
            </a:r>
            <a:r>
              <a:rPr lang="pt-BR" sz="2400" dirty="0"/>
              <a:t>.</a:t>
            </a:r>
            <a:endParaRPr lang="pt-BR" dirty="0"/>
          </a:p>
          <a:p>
            <a:pPr>
              <a:lnSpc>
                <a:spcPct val="110000"/>
              </a:lnSpc>
            </a:pPr>
            <a:r>
              <a:rPr lang="pt-BR" sz="2400" dirty="0"/>
              <a:t>Se possível, solicite um embaixador pelo menos 2 semanas antes do seu fórum.</a:t>
            </a:r>
          </a:p>
          <a:p>
            <a:pPr>
              <a:lnSpc>
                <a:spcPct val="110000"/>
              </a:lnSpc>
            </a:pPr>
            <a:r>
              <a:rPr lang="pt-BR" sz="2400" dirty="0"/>
              <a:t>O DPH envidará todos os esforços para atender a todas as solicitações.  </a:t>
            </a:r>
          </a:p>
          <a:p>
            <a:pPr>
              <a:lnSpc>
                <a:spcPct val="110000"/>
              </a:lnSpc>
            </a:pPr>
            <a:r>
              <a:rPr lang="pt-BR" sz="2400" dirty="0"/>
              <a:t>Remova este slide da apresentação antes de seu fórum.</a:t>
            </a:r>
          </a:p>
          <a:p>
            <a:pPr>
              <a:lnSpc>
                <a:spcPct val="110000"/>
              </a:lnSpc>
            </a:pPr>
            <a:endParaRPr lang="en-US" sz="2400" dirty="0"/>
          </a:p>
        </p:txBody>
      </p:sp>
    </p:spTree>
    <p:extLst>
      <p:ext uri="{BB962C8B-B14F-4D97-AF65-F5344CB8AC3E}">
        <p14:creationId xmlns:p14="http://schemas.microsoft.com/office/powerpoint/2010/main" val="15739592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EF0DC069-7A18-449E-9B5B-42D496ED299A}"/>
              </a:ext>
            </a:extLst>
          </p:cNvPr>
          <p:cNvSpPr txBox="1"/>
          <p:nvPr/>
        </p:nvSpPr>
        <p:spPr>
          <a:xfrm>
            <a:off x="311147" y="0"/>
            <a:ext cx="11314323" cy="984885"/>
          </a:xfrm>
          <a:prstGeom prst="rect">
            <a:avLst/>
          </a:prstGeom>
          <a:noFill/>
        </p:spPr>
        <p:txBody>
          <a:bodyPr wrap="square" lIns="0" tIns="0" rIns="0" bIns="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r>
              <a:rPr lang="pt-BR" sz="3200" dirty="0">
                <a:latin typeface="Calibri" panose="020F0502020204030204" pitchFamily="34" charset="0"/>
                <a:cs typeface="Calibri" panose="020F0502020204030204" pitchFamily="34" charset="0"/>
              </a:rPr>
              <a:t>Preciso continuar a usar máscara se já estou</a:t>
            </a:r>
          </a:p>
          <a:p>
            <a:pPr algn="ctr"/>
            <a:r>
              <a:rPr lang="pt-BR" sz="3200" dirty="0">
                <a:latin typeface="Calibri" panose="020F0502020204030204" pitchFamily="34" charset="0"/>
                <a:cs typeface="Calibri" panose="020F0502020204030204" pitchFamily="34" charset="0"/>
              </a:rPr>
              <a:t>completamente vacinado?</a:t>
            </a:r>
          </a:p>
        </p:txBody>
      </p:sp>
      <p:sp>
        <p:nvSpPr>
          <p:cNvPr id="5" name="Rectangle 4">
            <a:extLst>
              <a:ext uri="{FF2B5EF4-FFF2-40B4-BE49-F238E27FC236}">
                <a16:creationId xmlns:a16="http://schemas.microsoft.com/office/drawing/2014/main" xmlns="" id="{F5C5A823-101A-4EFF-BD93-CBB21EC8DD44}"/>
              </a:ext>
            </a:extLst>
          </p:cNvPr>
          <p:cNvSpPr/>
          <p:nvPr/>
        </p:nvSpPr>
        <p:spPr>
          <a:xfrm>
            <a:off x="478571" y="1241077"/>
            <a:ext cx="11356939" cy="2858539"/>
          </a:xfrm>
          <a:prstGeom prst="rect">
            <a:avLst/>
          </a:prstGeom>
        </p:spPr>
        <p:txBody>
          <a:bodyPr wrap="square">
            <a:spAutoFit/>
          </a:bodyPr>
          <a:lstStyle/>
          <a:p>
            <a:pPr marL="342900" marR="0" lvl="0" indent="-342900">
              <a:lnSpc>
                <a:spcPct val="107000"/>
              </a:lnSpc>
              <a:spcBef>
                <a:spcPts val="0"/>
              </a:spcBef>
              <a:spcAft>
                <a:spcPts val="0"/>
              </a:spcAft>
              <a:buFont typeface="Symbol" panose="05050102010706020507" pitchFamily="18" charset="2"/>
              <a:buChar char=""/>
            </a:pPr>
            <a:r>
              <a:rPr lang="pt-BR" sz="2400" dirty="0">
                <a:latin typeface="Calibri" panose="020F0502020204030204" pitchFamily="34" charset="0"/>
                <a:ea typeface="Calibri" panose="020F0502020204030204" pitchFamily="34" charset="0"/>
                <a:cs typeface="Times New Roman" panose="02020603050405020304" pitchFamily="18" charset="0"/>
              </a:rPr>
              <a:t>Apenas em determinadas situações, incluindo transportes públicos, centros de atendimento de saúde, escolas e outros ambientes com populações vulneráveis, como ambientes onde são oferecidos cuidados de saúde a muitas pessoas. </a:t>
            </a:r>
          </a:p>
          <a:p>
            <a:pPr marL="342900" marR="0" lvl="0" indent="-342900">
              <a:lnSpc>
                <a:spcPct val="107000"/>
              </a:lnSpc>
              <a:spcBef>
                <a:spcPts val="0"/>
              </a:spcBef>
              <a:spcAft>
                <a:spcPts val="0"/>
              </a:spcAft>
              <a:buFont typeface="Symbol" panose="05050102010706020507" pitchFamily="18" charset="2"/>
              <a:buChar char=""/>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pt-BR" sz="2400" dirty="0">
                <a:effectLst/>
                <a:latin typeface="Calibri" panose="020F0502020204030204" pitchFamily="34" charset="0"/>
                <a:ea typeface="Calibri" panose="020F0502020204030204" pitchFamily="34" charset="0"/>
                <a:cs typeface="Times New Roman" panose="02020603050405020304" pitchFamily="18" charset="0"/>
              </a:rPr>
              <a:t>Fique em casa e vá fazer o teste, se estiver sentindo que está doente.</a:t>
            </a:r>
          </a:p>
          <a:p>
            <a:pPr marR="0" lvl="0">
              <a:lnSpc>
                <a:spcPct val="107000"/>
              </a:lnSpc>
              <a:spcBef>
                <a:spcPts val="0"/>
              </a:spcBef>
              <a:spcAft>
                <a:spcPts val="0"/>
              </a:spcAft>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pt-BR" sz="2400" dirty="0">
                <a:effectLst/>
                <a:latin typeface="Calibri" panose="020F0502020204030204" pitchFamily="34" charset="0"/>
                <a:ea typeface="Calibri" panose="020F0502020204030204" pitchFamily="34" charset="0"/>
                <a:cs typeface="Times New Roman" panose="02020603050405020304" pitchFamily="18" charset="0"/>
              </a:rPr>
              <a:t>Fique em isolamento, se seu teste de COVID-19 der positivo.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xmlns="" id="{BCFC47D2-BE55-2742-811E-C88A79392187}"/>
              </a:ext>
            </a:extLst>
          </p:cNvPr>
          <p:cNvPicPr>
            <a:picLocks noChangeAspect="1"/>
          </p:cNvPicPr>
          <p:nvPr/>
        </p:nvPicPr>
        <p:blipFill rotWithShape="1">
          <a:blip r:embed="rId3"/>
          <a:srcRect l="5509" t="27059" r="7455" b="61176"/>
          <a:stretch/>
        </p:blipFill>
        <p:spPr>
          <a:xfrm>
            <a:off x="929722" y="4450977"/>
            <a:ext cx="10454636" cy="1828800"/>
          </a:xfrm>
          <a:prstGeom prst="rect">
            <a:avLst/>
          </a:prstGeom>
        </p:spPr>
      </p:pic>
    </p:spTree>
    <p:extLst>
      <p:ext uri="{BB962C8B-B14F-4D97-AF65-F5344CB8AC3E}">
        <p14:creationId xmlns:p14="http://schemas.microsoft.com/office/powerpoint/2010/main" val="14213509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EF0DC069-7A18-449E-9B5B-42D496ED299A}"/>
              </a:ext>
            </a:extLst>
          </p:cNvPr>
          <p:cNvSpPr txBox="1"/>
          <p:nvPr/>
        </p:nvSpPr>
        <p:spPr>
          <a:xfrm>
            <a:off x="311147" y="246221"/>
            <a:ext cx="11314323" cy="492443"/>
          </a:xfrm>
          <a:prstGeom prst="rect">
            <a:avLst/>
          </a:prstGeom>
          <a:noFill/>
        </p:spPr>
        <p:txBody>
          <a:bodyPr wrap="square" lIns="0" tIns="0" rIns="0" bIns="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r>
              <a:rPr lang="pt-BR" sz="3200">
                <a:latin typeface="Calibri" panose="020F0502020204030204" pitchFamily="34" charset="0"/>
                <a:cs typeface="Calibri" panose="020F0502020204030204" pitchFamily="34" charset="0"/>
              </a:rPr>
              <a:t>Quem pode me ajudar a tomar decisões sobre tomar a vacina?</a:t>
            </a:r>
          </a:p>
        </p:txBody>
      </p:sp>
      <p:sp>
        <p:nvSpPr>
          <p:cNvPr id="5" name="Rectangle 4">
            <a:extLst>
              <a:ext uri="{FF2B5EF4-FFF2-40B4-BE49-F238E27FC236}">
                <a16:creationId xmlns:a16="http://schemas.microsoft.com/office/drawing/2014/main" xmlns="" id="{F5C5A823-101A-4EFF-BD93-CBB21EC8DD44}"/>
              </a:ext>
            </a:extLst>
          </p:cNvPr>
          <p:cNvSpPr/>
          <p:nvPr/>
        </p:nvSpPr>
        <p:spPr>
          <a:xfrm>
            <a:off x="587754" y="2206129"/>
            <a:ext cx="5157953" cy="2308324"/>
          </a:xfrm>
          <a:prstGeom prst="rect">
            <a:avLst/>
          </a:prstGeom>
        </p:spPr>
        <p:txBody>
          <a:bodyPr wrap="square">
            <a:spAutoFit/>
          </a:bodyPr>
          <a:lstStyle/>
          <a:p>
            <a:r>
              <a:rPr lang="pt-BR" sz="2400">
                <a:latin typeface="Calibri" panose="020F0502020204030204" pitchFamily="34" charset="0"/>
                <a:cs typeface="Calibri" panose="020F0502020204030204" pitchFamily="34" charset="0"/>
              </a:rPr>
              <a:t>Se você tiver mais perguntas sobre sua própria saúde ou sobre a decisão de tomar a vacina, converse com um profissional de saúde de sua confiança, como seu médico, enfermeiro, gerente de cuidados de saúde, farmacêutico ou trabalhador da saúde comunitário. </a:t>
            </a:r>
          </a:p>
        </p:txBody>
      </p:sp>
      <p:pic>
        <p:nvPicPr>
          <p:cNvPr id="19458" name="Picture 2" descr="This is a picture of two people wearing masks standing in front of a medical building.">
            <a:extLst>
              <a:ext uri="{FF2B5EF4-FFF2-40B4-BE49-F238E27FC236}">
                <a16:creationId xmlns:a16="http://schemas.microsoft.com/office/drawing/2014/main" xmlns="" id="{CF19B3FD-7D43-41BC-B7D8-4C8C947246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487606"/>
            <a:ext cx="5747982" cy="42990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13654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EF0DC069-7A18-449E-9B5B-42D496ED299A}"/>
              </a:ext>
            </a:extLst>
          </p:cNvPr>
          <p:cNvSpPr txBox="1"/>
          <p:nvPr/>
        </p:nvSpPr>
        <p:spPr>
          <a:xfrm>
            <a:off x="165373" y="246221"/>
            <a:ext cx="11314323" cy="492443"/>
          </a:xfrm>
          <a:prstGeom prst="rect">
            <a:avLst/>
          </a:prstGeom>
          <a:noFill/>
        </p:spPr>
        <p:txBody>
          <a:bodyPr wrap="square" lIns="0" tIns="0" rIns="0" bIns="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r>
              <a:rPr lang="pt-BR" sz="3200">
                <a:latin typeface="Calibri" panose="020F0502020204030204" pitchFamily="34" charset="0"/>
                <a:cs typeface="Calibri" panose="020F0502020204030204" pitchFamily="34" charset="0"/>
              </a:rPr>
              <a:t>Perguntas para discussão </a:t>
            </a:r>
          </a:p>
        </p:txBody>
      </p:sp>
      <p:sp>
        <p:nvSpPr>
          <p:cNvPr id="5" name="Rectangle 4">
            <a:extLst>
              <a:ext uri="{FF2B5EF4-FFF2-40B4-BE49-F238E27FC236}">
                <a16:creationId xmlns:a16="http://schemas.microsoft.com/office/drawing/2014/main" xmlns="" id="{F5C5A823-101A-4EFF-BD93-CBB21EC8DD44}"/>
              </a:ext>
            </a:extLst>
          </p:cNvPr>
          <p:cNvSpPr/>
          <p:nvPr/>
        </p:nvSpPr>
        <p:spPr>
          <a:xfrm>
            <a:off x="478571" y="1241077"/>
            <a:ext cx="11356939" cy="5016758"/>
          </a:xfrm>
          <a:prstGeom prst="rect">
            <a:avLst/>
          </a:prstGeom>
        </p:spPr>
        <p:txBody>
          <a:bodyPr wrap="square">
            <a:spAutoFit/>
          </a:bodyPr>
          <a:lstStyle/>
          <a:p>
            <a:pPr marL="285750" indent="-285750">
              <a:buFont typeface="Arial" panose="020B0604020202020204" pitchFamily="34" charset="0"/>
              <a:buChar char="•"/>
            </a:pPr>
            <a:r>
              <a:rPr lang="pt-BR" sz="2000" dirty="0">
                <a:latin typeface="Calibri" panose="020F0502020204030204" pitchFamily="34" charset="0"/>
                <a:cs typeface="Calibri" panose="020F0502020204030204" pitchFamily="34" charset="0"/>
              </a:rPr>
              <a:t>Quais preocupações </a:t>
            </a:r>
            <a:r>
              <a:rPr lang="pt-BR" sz="2000" b="1" dirty="0">
                <a:latin typeface="Calibri" panose="020F0502020204030204" pitchFamily="34" charset="0"/>
                <a:cs typeface="Calibri" panose="020F0502020204030204" pitchFamily="34" charset="0"/>
              </a:rPr>
              <a:t>você</a:t>
            </a:r>
            <a:r>
              <a:rPr lang="pt-BR" sz="2000" dirty="0">
                <a:latin typeface="Calibri" panose="020F0502020204030204" pitchFamily="34" charset="0"/>
                <a:cs typeface="Calibri" panose="020F0502020204030204" pitchFamily="34" charset="0"/>
              </a:rPr>
              <a:t> tem em relação à vacina contra COVID?</a:t>
            </a:r>
          </a:p>
          <a:p>
            <a:pPr marL="742950" lvl="1" indent="-285750">
              <a:buFont typeface="Courier New" panose="02070309020205020404" pitchFamily="49" charset="0"/>
              <a:buChar char="o"/>
            </a:pPr>
            <a:r>
              <a:rPr lang="pt-BR" sz="2000" dirty="0">
                <a:latin typeface="Calibri" panose="020F0502020204030204" pitchFamily="34" charset="0"/>
                <a:cs typeface="Calibri" panose="020F0502020204030204" pitchFamily="34" charset="0"/>
              </a:rPr>
              <a:t>Quais preocupações as </a:t>
            </a:r>
            <a:r>
              <a:rPr lang="pt-BR" sz="2000" b="1" dirty="0">
                <a:latin typeface="Calibri" panose="020F0502020204030204" pitchFamily="34" charset="0"/>
                <a:cs typeface="Calibri" panose="020F0502020204030204" pitchFamily="34" charset="0"/>
              </a:rPr>
              <a:t>pessoas em sua comunidade</a:t>
            </a:r>
            <a:r>
              <a:rPr lang="pt-BR" sz="2000" dirty="0">
                <a:latin typeface="Calibri" panose="020F0502020204030204" pitchFamily="34" charset="0"/>
                <a:cs typeface="Calibri" panose="020F0502020204030204" pitchFamily="34" charset="0"/>
              </a:rPr>
              <a:t> têm em relação à vacina contra COVID?</a:t>
            </a:r>
          </a:p>
          <a:p>
            <a:r>
              <a:rPr lang="pt-BR" sz="2000" dirty="0">
                <a:latin typeface="Calibri" panose="020F0502020204030204" pitchFamily="34" charset="0"/>
                <a:cs typeface="Calibri" panose="020F0502020204030204" pitchFamily="34" charset="0"/>
              </a:rPr>
              <a:t> </a:t>
            </a:r>
          </a:p>
          <a:p>
            <a:pPr marL="285750" lvl="0" indent="-285750">
              <a:buFont typeface="Arial" panose="020B0604020202020204" pitchFamily="34" charset="0"/>
              <a:buChar char="•"/>
            </a:pPr>
            <a:r>
              <a:rPr lang="pt-BR" sz="2000" dirty="0">
                <a:latin typeface="Calibri" panose="020F0502020204030204" pitchFamily="34" charset="0"/>
                <a:cs typeface="Calibri" panose="020F0502020204030204" pitchFamily="34" charset="0"/>
              </a:rPr>
              <a:t>Quais informações ajudariam </a:t>
            </a:r>
            <a:r>
              <a:rPr lang="pt-BR" sz="2000" b="1" dirty="0">
                <a:latin typeface="Calibri" panose="020F0502020204030204" pitchFamily="34" charset="0"/>
                <a:cs typeface="Calibri" panose="020F0502020204030204" pitchFamily="34" charset="0"/>
              </a:rPr>
              <a:t>você</a:t>
            </a:r>
            <a:r>
              <a:rPr lang="pt-BR" sz="2000" dirty="0">
                <a:latin typeface="Calibri" panose="020F0502020204030204" pitchFamily="34" charset="0"/>
                <a:cs typeface="Calibri" panose="020F0502020204030204" pitchFamily="34" charset="0"/>
              </a:rPr>
              <a:t> a confiar na vacina?</a:t>
            </a:r>
          </a:p>
          <a:p>
            <a:pPr marL="742950" lvl="1" indent="-285750">
              <a:buFont typeface="Courier New" panose="02070309020205020404" pitchFamily="49" charset="0"/>
              <a:buChar char="o"/>
            </a:pPr>
            <a:r>
              <a:rPr lang="pt-BR" sz="2000" dirty="0">
                <a:latin typeface="Calibri" panose="020F0502020204030204" pitchFamily="34" charset="0"/>
                <a:cs typeface="Calibri" panose="020F0502020204030204" pitchFamily="34" charset="0"/>
              </a:rPr>
              <a:t>Quais informações ajudariam </a:t>
            </a:r>
            <a:r>
              <a:rPr lang="pt-BR" sz="2000" b="1" dirty="0">
                <a:latin typeface="Calibri" panose="020F0502020204030204" pitchFamily="34" charset="0"/>
                <a:cs typeface="Calibri" panose="020F0502020204030204" pitchFamily="34" charset="0"/>
              </a:rPr>
              <a:t>as pessoas em sua comunidade </a:t>
            </a:r>
            <a:r>
              <a:rPr lang="pt-BR" sz="2000" dirty="0">
                <a:latin typeface="Calibri" panose="020F0502020204030204" pitchFamily="34" charset="0"/>
                <a:cs typeface="Calibri" panose="020F0502020204030204" pitchFamily="34" charset="0"/>
              </a:rPr>
              <a:t>a confiar na vacina?  </a:t>
            </a:r>
          </a:p>
          <a:p>
            <a:endParaRPr lang="en-US" sz="2000" dirty="0">
              <a:latin typeface="Calibri" panose="020F0502020204030204" pitchFamily="34" charset="0"/>
              <a:cs typeface="Calibri" panose="020F0502020204030204" pitchFamily="34" charset="0"/>
            </a:endParaRPr>
          </a:p>
          <a:p>
            <a:pPr marL="285750" lvl="0" indent="-285750">
              <a:buFont typeface="Arial" panose="020B0604020202020204" pitchFamily="34" charset="0"/>
              <a:buChar char="•"/>
            </a:pPr>
            <a:r>
              <a:rPr lang="pt-BR" sz="2000" dirty="0">
                <a:latin typeface="Calibri" panose="020F0502020204030204" pitchFamily="34" charset="0"/>
                <a:cs typeface="Calibri" panose="020F0502020204030204" pitchFamily="34" charset="0"/>
              </a:rPr>
              <a:t>O que aumentaria a </a:t>
            </a:r>
            <a:r>
              <a:rPr lang="pt-BR" sz="2000" b="1" dirty="0">
                <a:latin typeface="Calibri" panose="020F0502020204030204" pitchFamily="34" charset="0"/>
                <a:cs typeface="Calibri" panose="020F0502020204030204" pitchFamily="34" charset="0"/>
              </a:rPr>
              <a:t>sua</a:t>
            </a:r>
            <a:r>
              <a:rPr lang="pt-BR" sz="2000" dirty="0">
                <a:latin typeface="Calibri" panose="020F0502020204030204" pitchFamily="34" charset="0"/>
                <a:cs typeface="Calibri" panose="020F0502020204030204" pitchFamily="34" charset="0"/>
              </a:rPr>
              <a:t> probabilidade de tomar a vacina?</a:t>
            </a:r>
          </a:p>
          <a:p>
            <a:pPr marL="742950" lvl="1" indent="-285750">
              <a:buFont typeface="Courier New" panose="02070309020205020404" pitchFamily="49" charset="0"/>
              <a:buChar char="o"/>
            </a:pPr>
            <a:r>
              <a:rPr lang="pt-BR" sz="2000" dirty="0">
                <a:latin typeface="Calibri" panose="020F0502020204030204" pitchFamily="34" charset="0"/>
                <a:cs typeface="Calibri" panose="020F0502020204030204" pitchFamily="34" charset="0"/>
              </a:rPr>
              <a:t>O que aumentaria a probabilidade de </a:t>
            </a:r>
            <a:r>
              <a:rPr lang="pt-BR" sz="2000" b="1" dirty="0">
                <a:latin typeface="Calibri" panose="020F0502020204030204" pitchFamily="34" charset="0"/>
                <a:cs typeface="Calibri" panose="020F0502020204030204" pitchFamily="34" charset="0"/>
              </a:rPr>
              <a:t>as pessoas em sua comunidade</a:t>
            </a:r>
            <a:r>
              <a:rPr lang="pt-BR" sz="2000" dirty="0">
                <a:latin typeface="Calibri" panose="020F0502020204030204" pitchFamily="34" charset="0"/>
                <a:cs typeface="Calibri" panose="020F0502020204030204" pitchFamily="34" charset="0"/>
              </a:rPr>
              <a:t> tomarem a vacina?</a:t>
            </a:r>
          </a:p>
          <a:p>
            <a:r>
              <a:rPr lang="pt-BR" sz="2000" dirty="0">
                <a:latin typeface="Calibri" panose="020F0502020204030204" pitchFamily="34" charset="0"/>
                <a:cs typeface="Calibri" panose="020F0502020204030204" pitchFamily="34" charset="0"/>
              </a:rPr>
              <a:t> </a:t>
            </a:r>
          </a:p>
          <a:p>
            <a:pPr marL="285750" lvl="0" indent="-285750">
              <a:buFont typeface="Arial" panose="020B0604020202020204" pitchFamily="34" charset="0"/>
              <a:buChar char="•"/>
            </a:pPr>
            <a:r>
              <a:rPr lang="pt-BR" sz="2000" dirty="0">
                <a:latin typeface="Calibri" panose="020F0502020204030204" pitchFamily="34" charset="0"/>
                <a:cs typeface="Calibri" panose="020F0502020204030204" pitchFamily="34" charset="0"/>
              </a:rPr>
              <a:t>Quais barreiras dificultam para </a:t>
            </a:r>
            <a:r>
              <a:rPr lang="pt-BR" sz="2000" b="1" dirty="0">
                <a:latin typeface="Calibri" panose="020F0502020204030204" pitchFamily="34" charset="0"/>
                <a:cs typeface="Calibri" panose="020F0502020204030204" pitchFamily="34" charset="0"/>
              </a:rPr>
              <a:t>você</a:t>
            </a:r>
            <a:r>
              <a:rPr lang="pt-BR" sz="2000" dirty="0">
                <a:latin typeface="Calibri" panose="020F0502020204030204" pitchFamily="34" charset="0"/>
                <a:cs typeface="Calibri" panose="020F0502020204030204" pitchFamily="34" charset="0"/>
              </a:rPr>
              <a:t> tomar a vacina contra COVID (por exemplo, local distante, ter que sair do trabalho, a necessidade de duas doses)?</a:t>
            </a:r>
          </a:p>
          <a:p>
            <a:pPr marL="742950" lvl="1" indent="-285750">
              <a:buFont typeface="Courier New" panose="02070309020205020404" pitchFamily="49" charset="0"/>
              <a:buChar char="o"/>
            </a:pPr>
            <a:r>
              <a:rPr lang="pt-BR" sz="2000" dirty="0">
                <a:latin typeface="Calibri" panose="020F0502020204030204" pitchFamily="34" charset="0"/>
                <a:cs typeface="Calibri" panose="020F0502020204030204" pitchFamily="34" charset="0"/>
              </a:rPr>
              <a:t>Quais são as coisas que podem dificultar para as </a:t>
            </a:r>
            <a:r>
              <a:rPr lang="pt-BR" sz="2000" b="1" dirty="0">
                <a:latin typeface="Calibri" panose="020F0502020204030204" pitchFamily="34" charset="0"/>
                <a:cs typeface="Calibri" panose="020F0502020204030204" pitchFamily="34" charset="0"/>
              </a:rPr>
              <a:t>pessoas em sua comunidade</a:t>
            </a:r>
            <a:r>
              <a:rPr lang="pt-BR" sz="2000" dirty="0">
                <a:latin typeface="Calibri" panose="020F0502020204030204" pitchFamily="34" charset="0"/>
                <a:cs typeface="Calibri" panose="020F0502020204030204" pitchFamily="34" charset="0"/>
              </a:rPr>
              <a:t> tomarem a vacina contra COVID?</a:t>
            </a:r>
          </a:p>
          <a:p>
            <a:pPr lvl="1"/>
            <a:r>
              <a:rPr lang="pt-BR" sz="2000" dirty="0">
                <a:latin typeface="Calibri" panose="020F0502020204030204" pitchFamily="34" charset="0"/>
                <a:cs typeface="Calibri" panose="020F0502020204030204" pitchFamily="34" charset="0"/>
              </a:rPr>
              <a:t> </a:t>
            </a:r>
          </a:p>
          <a:p>
            <a:pPr marL="285750" lvl="0" indent="-285750">
              <a:buFont typeface="Arial" panose="020B0604020202020204" pitchFamily="34" charset="0"/>
              <a:buChar char="•"/>
            </a:pPr>
            <a:r>
              <a:rPr lang="pt-BR" sz="2000" dirty="0" smtClean="0">
                <a:latin typeface="Calibri" panose="020F0502020204030204" pitchFamily="34" charset="0"/>
                <a:cs typeface="Calibri" panose="020F0502020204030204" pitchFamily="34" charset="0"/>
              </a:rPr>
              <a:t>O que poderia ser mais </a:t>
            </a:r>
            <a:r>
              <a:rPr lang="pt-BR" sz="2000" dirty="0">
                <a:latin typeface="Calibri" panose="020F0502020204030204" pitchFamily="34" charset="0"/>
                <a:cs typeface="Calibri" panose="020F0502020204030204" pitchFamily="34" charset="0"/>
              </a:rPr>
              <a:t>fácil para </a:t>
            </a:r>
            <a:r>
              <a:rPr lang="pt-BR" sz="2000" b="1" dirty="0">
                <a:latin typeface="Calibri" panose="020F0502020204030204" pitchFamily="34" charset="0"/>
                <a:cs typeface="Calibri" panose="020F0502020204030204" pitchFamily="34" charset="0"/>
              </a:rPr>
              <a:t>você</a:t>
            </a:r>
            <a:r>
              <a:rPr lang="pt-BR" sz="2000" dirty="0">
                <a:latin typeface="Calibri" panose="020F0502020204030204" pitchFamily="34" charset="0"/>
                <a:cs typeface="Calibri" panose="020F0502020204030204" pitchFamily="34" charset="0"/>
              </a:rPr>
              <a:t> tomar a vacina?</a:t>
            </a:r>
          </a:p>
          <a:p>
            <a:pPr marL="742950" lvl="1" indent="-285750">
              <a:buFont typeface="Courier New" panose="02070309020205020404" pitchFamily="49" charset="0"/>
              <a:buChar char="o"/>
            </a:pPr>
            <a:r>
              <a:rPr lang="pt-BR" sz="2000" dirty="0" smtClean="0">
                <a:latin typeface="Calibri" panose="020F0502020204030204" pitchFamily="34" charset="0"/>
                <a:cs typeface="Calibri" panose="020F0502020204030204" pitchFamily="34" charset="0"/>
              </a:rPr>
              <a:t>O que poderia ficar mais </a:t>
            </a:r>
            <a:r>
              <a:rPr lang="pt-BR" sz="2000" dirty="0">
                <a:latin typeface="Calibri" panose="020F0502020204030204" pitchFamily="34" charset="0"/>
                <a:cs typeface="Calibri" panose="020F0502020204030204" pitchFamily="34" charset="0"/>
              </a:rPr>
              <a:t>fácil para as </a:t>
            </a:r>
            <a:r>
              <a:rPr lang="pt-BR" sz="2000" b="1" dirty="0">
                <a:latin typeface="Calibri" panose="020F0502020204030204" pitchFamily="34" charset="0"/>
                <a:cs typeface="Calibri" panose="020F0502020204030204" pitchFamily="34" charset="0"/>
              </a:rPr>
              <a:t>pessoas em sua comunidade</a:t>
            </a:r>
            <a:r>
              <a:rPr lang="pt-BR" sz="2000" dirty="0">
                <a:latin typeface="Calibri" panose="020F0502020204030204" pitchFamily="34" charset="0"/>
                <a:cs typeface="Calibri" panose="020F0502020204030204" pitchFamily="34" charset="0"/>
              </a:rPr>
              <a:t> tomarem a vacina?</a:t>
            </a:r>
          </a:p>
        </p:txBody>
      </p:sp>
    </p:spTree>
    <p:extLst>
      <p:ext uri="{BB962C8B-B14F-4D97-AF65-F5344CB8AC3E}">
        <p14:creationId xmlns:p14="http://schemas.microsoft.com/office/powerpoint/2010/main" val="14059740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1C196E34-67BE-44FC-8877-1C87128A9C6D}"/>
              </a:ext>
            </a:extLst>
          </p:cNvPr>
          <p:cNvSpPr>
            <a:spLocks noGrp="1"/>
          </p:cNvSpPr>
          <p:nvPr>
            <p:ph type="sldNum" sz="quarter" idx="4"/>
          </p:nvPr>
        </p:nvSpPr>
        <p:spPr/>
        <p:txBody>
          <a:bodyPr/>
          <a:lstStyle/>
          <a:p>
            <a:fld id="{CA49D0EE-DE7F-324B-A84C-F36708423CDB}" type="slidenum">
              <a:rPr lang="en-US" smtClean="0">
                <a:solidFill>
                  <a:srgbClr val="464646">
                    <a:lumMod val="40000"/>
                    <a:lumOff val="60000"/>
                  </a:srgbClr>
                </a:solidFill>
              </a:rPr>
              <a:pPr/>
              <a:t>33</a:t>
            </a:fld>
            <a:endParaRPr lang="en-US">
              <a:solidFill>
                <a:srgbClr val="464646">
                  <a:lumMod val="40000"/>
                  <a:lumOff val="60000"/>
                </a:srgbClr>
              </a:solidFill>
            </a:endParaRPr>
          </a:p>
        </p:txBody>
      </p:sp>
      <p:sp>
        <p:nvSpPr>
          <p:cNvPr id="3" name="TextBox 2">
            <a:extLst>
              <a:ext uri="{FF2B5EF4-FFF2-40B4-BE49-F238E27FC236}">
                <a16:creationId xmlns:a16="http://schemas.microsoft.com/office/drawing/2014/main" xmlns="" id="{E738515A-DC24-4FF1-85F9-68F50ED8147F}"/>
              </a:ext>
            </a:extLst>
          </p:cNvPr>
          <p:cNvSpPr txBox="1"/>
          <p:nvPr/>
        </p:nvSpPr>
        <p:spPr>
          <a:xfrm>
            <a:off x="178625" y="234238"/>
            <a:ext cx="11314323" cy="492443"/>
          </a:xfrm>
          <a:prstGeom prst="rect">
            <a:avLst/>
          </a:prstGeom>
          <a:noFill/>
        </p:spPr>
        <p:txBody>
          <a:bodyPr wrap="square" lIns="0" tIns="0" rIns="0" bIns="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r>
              <a:rPr lang="pt-BR" sz="3200">
                <a:latin typeface="Calibri" panose="020F0502020204030204" pitchFamily="34" charset="0"/>
                <a:cs typeface="Calibri" panose="020F0502020204030204" pitchFamily="34" charset="0"/>
              </a:rPr>
              <a:t>Onde posso saber mais?</a:t>
            </a:r>
          </a:p>
        </p:txBody>
      </p:sp>
      <p:sp>
        <p:nvSpPr>
          <p:cNvPr id="4" name="Rectangle 3">
            <a:extLst>
              <a:ext uri="{FF2B5EF4-FFF2-40B4-BE49-F238E27FC236}">
                <a16:creationId xmlns:a16="http://schemas.microsoft.com/office/drawing/2014/main" xmlns="" id="{FF069143-FE01-453C-934A-DAA4862AED31}"/>
              </a:ext>
            </a:extLst>
          </p:cNvPr>
          <p:cNvSpPr/>
          <p:nvPr/>
        </p:nvSpPr>
        <p:spPr>
          <a:xfrm>
            <a:off x="478571" y="1050720"/>
            <a:ext cx="11356939" cy="5539978"/>
          </a:xfrm>
          <a:prstGeom prst="rect">
            <a:avLst/>
          </a:prstGeom>
        </p:spPr>
        <p:txBody>
          <a:bodyPr wrap="square">
            <a:spAutoFit/>
          </a:bodyPr>
          <a:lstStyle/>
          <a:p>
            <a:pPr lvl="0"/>
            <a:r>
              <a:rPr lang="pt-BR" sz="2200" dirty="0"/>
              <a:t>Quem já tomou a vacina até agora </a:t>
            </a:r>
          </a:p>
          <a:p>
            <a:pPr lvl="0"/>
            <a:r>
              <a:rPr lang="pt-BR" sz="2200" dirty="0">
                <a:hlinkClick r:id="rId3"/>
              </a:rPr>
              <a:t>Programa de vacinação contra COVID-19 | </a:t>
            </a:r>
            <a:r>
              <a:rPr lang="pt-BR" sz="2200" dirty="0" err="1">
                <a:hlinkClick r:id="rId3"/>
              </a:rPr>
              <a:t>Mass.gov</a:t>
            </a:r>
            <a:endParaRPr lang="pt-BR" sz="2200" dirty="0">
              <a:hlinkClick r:id="rId3"/>
            </a:endParaRPr>
          </a:p>
          <a:p>
            <a:pPr lvl="0"/>
            <a:endParaRPr lang="en-US" sz="2200" dirty="0"/>
          </a:p>
          <a:p>
            <a:pPr lvl="0"/>
            <a:r>
              <a:rPr lang="pt-BR" sz="2200" dirty="0"/>
              <a:t>Perguntas frequentes para o público em geral</a:t>
            </a:r>
          </a:p>
          <a:p>
            <a:pPr lvl="0"/>
            <a:r>
              <a:rPr lang="pt-BR" sz="2200" u="sng" dirty="0">
                <a:hlinkClick r:id="rId4"/>
              </a:rPr>
              <a:t>Perguntas frequentes sobre as vacinas contra COVID-19 | </a:t>
            </a:r>
            <a:r>
              <a:rPr lang="pt-BR" sz="2200" u="sng" dirty="0" err="1">
                <a:hlinkClick r:id="rId4"/>
              </a:rPr>
              <a:t>Mass.gov</a:t>
            </a:r>
            <a:endParaRPr lang="pt-BR" sz="2200" u="sng" dirty="0">
              <a:hlinkClick r:id="rId4"/>
            </a:endParaRPr>
          </a:p>
          <a:p>
            <a:pPr lvl="0"/>
            <a:endParaRPr lang="en-US" sz="2200" dirty="0"/>
          </a:p>
          <a:p>
            <a:r>
              <a:rPr lang="en-US" sz="2200" u="sng" dirty="0" err="1"/>
              <a:t>Igualdade</a:t>
            </a:r>
            <a:r>
              <a:rPr lang="en-US" sz="2200" u="sng" dirty="0"/>
              <a:t> </a:t>
            </a:r>
            <a:r>
              <a:rPr lang="en-US" sz="2200" u="sng" dirty="0" err="1"/>
              <a:t>na</a:t>
            </a:r>
            <a:r>
              <a:rPr lang="en-US" sz="2200" u="sng" dirty="0"/>
              <a:t> </a:t>
            </a:r>
            <a:r>
              <a:rPr lang="en-US" sz="2200" u="sng" dirty="0" err="1"/>
              <a:t>vacinação</a:t>
            </a:r>
            <a:endParaRPr lang="en-US" sz="2200" dirty="0"/>
          </a:p>
          <a:p>
            <a:r>
              <a:rPr lang="en-US" sz="2200" u="sng" dirty="0" err="1">
                <a:hlinkClick r:id="rId5"/>
              </a:rPr>
              <a:t>Iniciativa</a:t>
            </a:r>
            <a:r>
              <a:rPr lang="en-US" sz="2200" u="sng" dirty="0">
                <a:hlinkClick r:id="rId5"/>
              </a:rPr>
              <a:t> </a:t>
            </a:r>
            <a:r>
              <a:rPr lang="en-US" sz="2200" u="sng" dirty="0" err="1">
                <a:hlinkClick r:id="rId5"/>
              </a:rPr>
              <a:t>Igualdade</a:t>
            </a:r>
            <a:r>
              <a:rPr lang="en-US" sz="2200" u="sng" dirty="0">
                <a:hlinkClick r:id="rId5"/>
              </a:rPr>
              <a:t> </a:t>
            </a:r>
            <a:r>
              <a:rPr lang="en-US" sz="2200" u="sng" dirty="0" err="1">
                <a:hlinkClick r:id="rId5"/>
              </a:rPr>
              <a:t>na</a:t>
            </a:r>
            <a:r>
              <a:rPr lang="en-US" sz="2200" u="sng" dirty="0">
                <a:hlinkClick r:id="rId5"/>
              </a:rPr>
              <a:t> </a:t>
            </a:r>
            <a:r>
              <a:rPr lang="en-US" sz="2200" u="sng" dirty="0" err="1">
                <a:hlinkClick r:id="rId5"/>
              </a:rPr>
              <a:t>Vacinação</a:t>
            </a:r>
            <a:r>
              <a:rPr lang="en-US" sz="2200" u="sng" dirty="0">
                <a:hlinkClick r:id="rId5"/>
              </a:rPr>
              <a:t> contra COVID-19</a:t>
            </a:r>
            <a:endParaRPr lang="en-US" sz="2200" u="sng" dirty="0"/>
          </a:p>
          <a:p>
            <a:endParaRPr lang="pt-BR" sz="2200" dirty="0"/>
          </a:p>
          <a:p>
            <a:pPr lvl="0"/>
            <a:r>
              <a:rPr lang="pt-BR" sz="2200" dirty="0"/>
              <a:t>Informações do CDC sobre as vacinas contra COVID-19</a:t>
            </a:r>
          </a:p>
          <a:p>
            <a:pPr lvl="0"/>
            <a:r>
              <a:rPr lang="pt-BR" sz="2200" u="sng" dirty="0">
                <a:hlinkClick r:id="rId6"/>
              </a:rPr>
              <a:t>Vacinas contra COVID-19 | CDC</a:t>
            </a:r>
          </a:p>
          <a:p>
            <a:endParaRPr lang="pt-BR" sz="2200" dirty="0"/>
          </a:p>
          <a:p>
            <a:r>
              <a:rPr lang="pt-BR" sz="2200" dirty="0"/>
              <a:t>Para outras perguntas relacionadas à vacina contra COVID-19 em Massachusetts, envie um e-mail para:</a:t>
            </a:r>
          </a:p>
          <a:p>
            <a:r>
              <a:rPr lang="pt-BR" sz="2200" u="sng" dirty="0">
                <a:hlinkClick r:id="rId7"/>
              </a:rPr>
              <a:t>COVID-19-Vaccine-Plan-MA@mass.gov</a:t>
            </a:r>
          </a:p>
          <a:p>
            <a:pPr lvl="0"/>
            <a:endParaRPr lang="en-US" sz="2400" dirty="0"/>
          </a:p>
        </p:txBody>
      </p:sp>
    </p:spTree>
    <p:extLst>
      <p:ext uri="{BB962C8B-B14F-4D97-AF65-F5344CB8AC3E}">
        <p14:creationId xmlns:p14="http://schemas.microsoft.com/office/powerpoint/2010/main" val="42882821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9EB489F-C3F8-44C1-9BB9-00F5D6FE80FA}"/>
              </a:ext>
            </a:extLst>
          </p:cNvPr>
          <p:cNvSpPr>
            <a:spLocks noGrp="1"/>
          </p:cNvSpPr>
          <p:nvPr>
            <p:ph type="title" idx="4294967295"/>
          </p:nvPr>
        </p:nvSpPr>
        <p:spPr>
          <a:xfrm>
            <a:off x="933734" y="2330403"/>
            <a:ext cx="10515600" cy="147732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pt-BR" sz="3200" b="1">
                <a:latin typeface="+mn-lt"/>
              </a:rPr>
              <a:t>Recursos adicionais para os organizadores do fórum</a:t>
            </a:r>
          </a:p>
        </p:txBody>
      </p:sp>
    </p:spTree>
    <p:extLst>
      <p:ext uri="{BB962C8B-B14F-4D97-AF65-F5344CB8AC3E}">
        <p14:creationId xmlns:p14="http://schemas.microsoft.com/office/powerpoint/2010/main" val="28023096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EF0DC069-7A18-449E-9B5B-42D496ED299A}"/>
              </a:ext>
            </a:extLst>
          </p:cNvPr>
          <p:cNvSpPr txBox="1"/>
          <p:nvPr/>
        </p:nvSpPr>
        <p:spPr>
          <a:xfrm>
            <a:off x="311147" y="246221"/>
            <a:ext cx="11314323" cy="492443"/>
          </a:xfrm>
          <a:prstGeom prst="rect">
            <a:avLst/>
          </a:prstGeom>
          <a:noFill/>
        </p:spPr>
        <p:txBody>
          <a:bodyPr wrap="square" lIns="0" tIns="0" rIns="0" bIns="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r>
              <a:rPr lang="pt-BR" sz="3200">
                <a:latin typeface="Calibri" panose="020F0502020204030204" pitchFamily="34" charset="0"/>
                <a:cs typeface="Calibri" panose="020F0502020204030204" pitchFamily="34" charset="0"/>
              </a:rPr>
              <a:t>Exemplos de outras perguntas frequentes para o público em geral</a:t>
            </a:r>
          </a:p>
        </p:txBody>
      </p:sp>
      <p:sp>
        <p:nvSpPr>
          <p:cNvPr id="5" name="Rectangle 4">
            <a:extLst>
              <a:ext uri="{FF2B5EF4-FFF2-40B4-BE49-F238E27FC236}">
                <a16:creationId xmlns:a16="http://schemas.microsoft.com/office/drawing/2014/main" xmlns="" id="{F5C5A823-101A-4EFF-BD93-CBB21EC8DD44}"/>
              </a:ext>
            </a:extLst>
          </p:cNvPr>
          <p:cNvSpPr/>
          <p:nvPr/>
        </p:nvSpPr>
        <p:spPr>
          <a:xfrm>
            <a:off x="478572" y="1090357"/>
            <a:ext cx="11227876" cy="4404283"/>
          </a:xfrm>
          <a:prstGeom prst="rect">
            <a:avLst/>
          </a:prstGeom>
        </p:spPr>
        <p:txBody>
          <a:bodyPr wrap="square">
            <a:spAutoFit/>
          </a:bodyPr>
          <a:lstStyle/>
          <a:p>
            <a:pPr algn="ctr">
              <a:lnSpc>
                <a:spcPct val="114000"/>
              </a:lnSpc>
            </a:pPr>
            <a:r>
              <a:rPr lang="pt-BR" sz="3000" u="sng" dirty="0">
                <a:hlinkClick r:id="rId3"/>
              </a:rPr>
              <a:t>Perguntas frequentes sobre as vacinas contra COVID-19 | </a:t>
            </a:r>
            <a:r>
              <a:rPr lang="pt-BR" sz="3000" u="sng" dirty="0" err="1">
                <a:hlinkClick r:id="rId3"/>
              </a:rPr>
              <a:t>Mass.gov</a:t>
            </a:r>
            <a:endParaRPr lang="pt-BR" sz="3000" u="sng" dirty="0">
              <a:hlinkClick r:id="rId3"/>
            </a:endParaRPr>
          </a:p>
          <a:p>
            <a:pPr marL="342900" indent="-342900">
              <a:spcBef>
                <a:spcPts val="600"/>
              </a:spcBef>
              <a:buFont typeface="Arial" panose="020B0604020202020204" pitchFamily="34" charset="0"/>
              <a:buChar char="•"/>
            </a:pPr>
            <a:endParaRPr lang="pt-BR" sz="2400" dirty="0"/>
          </a:p>
          <a:p>
            <a:pPr marL="342900" indent="-342900">
              <a:spcBef>
                <a:spcPts val="600"/>
              </a:spcBef>
              <a:buFont typeface="Arial" panose="020B0604020202020204" pitchFamily="34" charset="0"/>
              <a:buChar char="•"/>
            </a:pPr>
            <a:r>
              <a:rPr lang="pt-BR" sz="2400" dirty="0"/>
              <a:t>Uma pessoa que teve um resultado de teste de COVID-19 positivo deve tomar a vacina?</a:t>
            </a:r>
          </a:p>
          <a:p>
            <a:pPr marL="342900" indent="-342900">
              <a:spcBef>
                <a:spcPts val="600"/>
              </a:spcBef>
              <a:buFont typeface="Arial" panose="020B0604020202020204" pitchFamily="34" charset="0"/>
              <a:buChar char="•"/>
            </a:pPr>
            <a:r>
              <a:rPr lang="pt-BR" sz="2400" dirty="0"/>
              <a:t>Uma pessoa que já teve COVID-19 deve ser vacinada?</a:t>
            </a:r>
          </a:p>
          <a:p>
            <a:pPr marL="342900" indent="-342900">
              <a:spcBef>
                <a:spcPts val="600"/>
              </a:spcBef>
              <a:buFont typeface="Arial" panose="020B0604020202020204" pitchFamily="34" charset="0"/>
              <a:buChar char="•"/>
            </a:pPr>
            <a:r>
              <a:rPr lang="pt-BR" sz="2400" dirty="0"/>
              <a:t>O que posso esperar na minha consulta para tomar a vacina contra COVID-19?</a:t>
            </a:r>
          </a:p>
          <a:p>
            <a:pPr marL="342900" indent="-342900">
              <a:spcBef>
                <a:spcPts val="600"/>
              </a:spcBef>
              <a:buFont typeface="Arial" panose="020B0604020202020204" pitchFamily="34" charset="0"/>
              <a:buChar char="•"/>
            </a:pPr>
            <a:r>
              <a:rPr lang="pt-BR" sz="2400" dirty="0"/>
              <a:t>Pessoas que moram parte do tempo em outro estado ou país (p. ex., estudantes, aposentados, pessoas com dupla nacionalidade) poderão tomar a vacina contra COVID-19 em Massachusetts?</a:t>
            </a:r>
          </a:p>
          <a:p>
            <a:pPr marL="342900" indent="-342900">
              <a:spcBef>
                <a:spcPts val="600"/>
              </a:spcBef>
              <a:buFont typeface="Arial" panose="020B0604020202020204" pitchFamily="34" charset="0"/>
              <a:buChar char="•"/>
            </a:pPr>
            <a:r>
              <a:rPr lang="pt-BR" sz="2400" dirty="0"/>
              <a:t>O que é uma Autorização de Uso Emergencial (AUE)?</a:t>
            </a:r>
          </a:p>
        </p:txBody>
      </p:sp>
    </p:spTree>
    <p:extLst>
      <p:ext uri="{BB962C8B-B14F-4D97-AF65-F5344CB8AC3E}">
        <p14:creationId xmlns:p14="http://schemas.microsoft.com/office/powerpoint/2010/main" val="14742054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1C196E34-67BE-44FC-8877-1C87128A9C6D}"/>
              </a:ext>
            </a:extLst>
          </p:cNvPr>
          <p:cNvSpPr>
            <a:spLocks noGrp="1"/>
          </p:cNvSpPr>
          <p:nvPr>
            <p:ph type="sldNum" sz="quarter" idx="4"/>
          </p:nvPr>
        </p:nvSpPr>
        <p:spPr/>
        <p:txBody>
          <a:bodyPr/>
          <a:lstStyle/>
          <a:p>
            <a:fld id="{CA49D0EE-DE7F-324B-A84C-F36708423CDB}" type="slidenum">
              <a:rPr lang="en-US" smtClean="0">
                <a:solidFill>
                  <a:srgbClr val="464646">
                    <a:lumMod val="40000"/>
                    <a:lumOff val="60000"/>
                  </a:srgbClr>
                </a:solidFill>
              </a:rPr>
              <a:pPr/>
              <a:t>36</a:t>
            </a:fld>
            <a:endParaRPr lang="en-US">
              <a:solidFill>
                <a:srgbClr val="464646">
                  <a:lumMod val="40000"/>
                  <a:lumOff val="60000"/>
                </a:srgbClr>
              </a:solidFill>
            </a:endParaRPr>
          </a:p>
        </p:txBody>
      </p:sp>
      <p:sp>
        <p:nvSpPr>
          <p:cNvPr id="3" name="TextBox 2">
            <a:extLst>
              <a:ext uri="{FF2B5EF4-FFF2-40B4-BE49-F238E27FC236}">
                <a16:creationId xmlns:a16="http://schemas.microsoft.com/office/drawing/2014/main" xmlns="" id="{E738515A-DC24-4FF1-85F9-68F50ED8147F}"/>
              </a:ext>
            </a:extLst>
          </p:cNvPr>
          <p:cNvSpPr txBox="1"/>
          <p:nvPr/>
        </p:nvSpPr>
        <p:spPr>
          <a:xfrm>
            <a:off x="178625" y="234238"/>
            <a:ext cx="11314323" cy="492443"/>
          </a:xfrm>
          <a:prstGeom prst="rect">
            <a:avLst/>
          </a:prstGeom>
          <a:noFill/>
        </p:spPr>
        <p:txBody>
          <a:bodyPr wrap="square" lIns="0" tIns="0" rIns="0" bIns="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r>
              <a:rPr lang="pt-BR" sz="3200">
                <a:latin typeface="Calibri" panose="020F0502020204030204" pitchFamily="34" charset="0"/>
                <a:cs typeface="Calibri" panose="020F0502020204030204" pitchFamily="34" charset="0"/>
              </a:rPr>
              <a:t>Ferramentas e recursos</a:t>
            </a:r>
          </a:p>
        </p:txBody>
      </p:sp>
      <p:sp>
        <p:nvSpPr>
          <p:cNvPr id="4" name="Rectangle 3">
            <a:extLst>
              <a:ext uri="{FF2B5EF4-FFF2-40B4-BE49-F238E27FC236}">
                <a16:creationId xmlns:a16="http://schemas.microsoft.com/office/drawing/2014/main" xmlns="" id="{FF069143-FE01-453C-934A-DAA4862AED31}"/>
              </a:ext>
            </a:extLst>
          </p:cNvPr>
          <p:cNvSpPr/>
          <p:nvPr/>
        </p:nvSpPr>
        <p:spPr>
          <a:xfrm>
            <a:off x="478571" y="1241077"/>
            <a:ext cx="11356939" cy="4801314"/>
          </a:xfrm>
          <a:prstGeom prst="rect">
            <a:avLst/>
          </a:prstGeom>
        </p:spPr>
        <p:txBody>
          <a:bodyPr wrap="square">
            <a:spAutoFit/>
          </a:bodyPr>
          <a:lstStyle/>
          <a:p>
            <a:r>
              <a:rPr lang="pt-BR" sz="2400">
                <a:latin typeface="Calibri" panose="020F0502020204030204" pitchFamily="34" charset="0"/>
                <a:cs typeface="Calibri" panose="020F0502020204030204" pitchFamily="34" charset="0"/>
              </a:rPr>
              <a:t>Folhetos e gráficos de mídia social em vários idiomas</a:t>
            </a:r>
          </a:p>
          <a:p>
            <a:pPr lvl="0"/>
            <a:r>
              <a:rPr lang="pt-BR" sz="2400">
                <a:latin typeface="Calibri" panose="020F0502020204030204" pitchFamily="34" charset="0"/>
                <a:cs typeface="Calibri" panose="020F0502020204030204" pitchFamily="34" charset="0"/>
                <a:hlinkClick r:id="rId2"/>
              </a:rPr>
              <a:t>Material gráfico para a vacina – Pare a COVID-19 | Mass.gov</a:t>
            </a:r>
          </a:p>
          <a:p>
            <a:endParaRPr lang="en-US" sz="2400" dirty="0">
              <a:latin typeface="Calibri" panose="020F0502020204030204" pitchFamily="34" charset="0"/>
              <a:cs typeface="Calibri" panose="020F0502020204030204" pitchFamily="34" charset="0"/>
            </a:endParaRPr>
          </a:p>
          <a:p>
            <a:r>
              <a:rPr lang="pt-BR" sz="2400">
                <a:latin typeface="Calibri" panose="020F0502020204030204" pitchFamily="34" charset="0"/>
                <a:cs typeface="Calibri" panose="020F0502020204030204" pitchFamily="34" charset="0"/>
              </a:rPr>
              <a:t>Materiais da campanha Confie nos fatos, Tome a vacina | Mass.gov</a:t>
            </a:r>
          </a:p>
          <a:p>
            <a:r>
              <a:rPr lang="pt-BR" sz="2400">
                <a:latin typeface="Calibri" panose="020F0502020204030204" pitchFamily="34" charset="0"/>
                <a:cs typeface="Calibri" panose="020F0502020204030204" pitchFamily="34" charset="0"/>
                <a:hlinkClick r:id="rId3"/>
              </a:rPr>
              <a:t>Material da campanha Campanha Confie nos Fatos, Tome a Vacina | Mass.gov</a:t>
            </a:r>
          </a:p>
          <a:p>
            <a:endParaRPr lang="en-US" sz="2400" dirty="0">
              <a:latin typeface="Calibri" panose="020F0502020204030204" pitchFamily="34" charset="0"/>
              <a:cs typeface="Calibri" panose="020F0502020204030204" pitchFamily="34" charset="0"/>
            </a:endParaRPr>
          </a:p>
          <a:p>
            <a:r>
              <a:rPr lang="pt-BR" sz="2400">
                <a:latin typeface="Calibri" panose="020F0502020204030204" pitchFamily="34" charset="0"/>
                <a:cs typeface="Calibri" panose="020F0502020204030204" pitchFamily="34" charset="0"/>
              </a:rPr>
              <a:t>Kit de ferramentas de comunicação sobre as vacinas contra COVID-19 para </a:t>
            </a:r>
            <a:r>
              <a:rPr lang="pt-BR" sz="2400" b="1">
                <a:latin typeface="Calibri" panose="020F0502020204030204" pitchFamily="34" charset="0"/>
                <a:cs typeface="Calibri" panose="020F0502020204030204" pitchFamily="34" charset="0"/>
              </a:rPr>
              <a:t>Organizações baseadas na comunidade </a:t>
            </a:r>
          </a:p>
          <a:p>
            <a:r>
              <a:rPr lang="pt-BR" sz="2400">
                <a:latin typeface="Calibri" panose="020F0502020204030204" pitchFamily="34" charset="0"/>
                <a:cs typeface="Calibri" panose="020F0502020204030204" pitchFamily="34" charset="0"/>
                <a:hlinkClick r:id="rId4"/>
              </a:rPr>
              <a:t>Kit de Ferramentas de Comunicação sobre as vacinas contra COVID-19 para Organizações baseadas na comunidade: Como iniciar | CDC</a:t>
            </a:r>
          </a:p>
          <a:p>
            <a:endParaRPr lang="en-US" dirty="0"/>
          </a:p>
          <a:p>
            <a:r>
              <a:rPr lang="pt-BR" sz="2400"/>
              <a:t>Fichas técnicas sobre assuntos como uso de máscaras, distanciamento social e como evitar a disseminação de germes</a:t>
            </a:r>
          </a:p>
          <a:p>
            <a:r>
              <a:rPr lang="pt-BR" sz="2400" u="sng">
                <a:hlinkClick r:id="rId5"/>
              </a:rPr>
              <a:t>Fichas Técnicas sobre a COVID-19 para impressão | Mass.gov</a:t>
            </a:r>
          </a:p>
        </p:txBody>
      </p:sp>
    </p:spTree>
    <p:extLst>
      <p:ext uri="{BB962C8B-B14F-4D97-AF65-F5344CB8AC3E}">
        <p14:creationId xmlns:p14="http://schemas.microsoft.com/office/powerpoint/2010/main" val="2180117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249F4D63-99E7-428F-B121-DD911185C0C7}"/>
              </a:ext>
            </a:extLst>
          </p:cNvPr>
          <p:cNvSpPr>
            <a:spLocks noGrp="1"/>
          </p:cNvSpPr>
          <p:nvPr>
            <p:ph idx="1"/>
          </p:nvPr>
        </p:nvSpPr>
        <p:spPr>
          <a:xfrm>
            <a:off x="753978" y="1584321"/>
            <a:ext cx="10844463" cy="4351338"/>
          </a:xfrm>
        </p:spPr>
        <p:txBody>
          <a:bodyPr>
            <a:normAutofit fontScale="92500" lnSpcReduction="10000"/>
          </a:bodyPr>
          <a:lstStyle/>
          <a:p>
            <a:pPr marL="0" indent="0" fontAlgn="base">
              <a:lnSpc>
                <a:spcPct val="112000"/>
              </a:lnSpc>
              <a:buNone/>
            </a:pPr>
            <a:r>
              <a:rPr lang="pt-BR" sz="2400"/>
              <a:t>O Departamento de Saúde Pública de Massachusetts reconhece que </a:t>
            </a:r>
            <a:r>
              <a:rPr lang="pt-BR" sz="2400" u="sng">
                <a:hlinkClick r:id="rId3"/>
              </a:rPr>
              <a:t>racismo estrutural</a:t>
            </a:r>
            <a:r>
              <a:rPr lang="pt-BR" sz="2400"/>
              <a:t>, histórico e atual, discriminação contra deficientes físicos e outras formas de opressão tornaram difícil para algumas comunidades (como pessoas negras e pessoas com deficiências) ter confiança completa na comunidade de saúde pública, médica e científica. Queremos ser abertos e honestos sobre a segurança e o desenvolvimento da vacina contra COVID-19 - o que sabemos e o que não sabemos. </a:t>
            </a:r>
          </a:p>
          <a:p>
            <a:pPr marL="0" indent="0" fontAlgn="base">
              <a:lnSpc>
                <a:spcPct val="112000"/>
              </a:lnSpc>
              <a:buNone/>
            </a:pPr>
            <a:endParaRPr lang="en-US" sz="2400" dirty="0"/>
          </a:p>
          <a:p>
            <a:pPr marL="0" indent="0" fontAlgn="base">
              <a:lnSpc>
                <a:spcPct val="112000"/>
              </a:lnSpc>
              <a:buNone/>
            </a:pPr>
            <a:r>
              <a:rPr lang="pt-BR" sz="2400"/>
              <a:t>Este guia fornece uma base para essas conversas, mas não aborda todas as necessidades e preocupações exclusivas e válidas de diferentes populações e comunidades. O encorajamos a adaptar a linguagem e o formato da maneira que for mais relevante e eficiente para as pessoas com quem você trabalha.   </a:t>
            </a:r>
          </a:p>
          <a:p>
            <a:endParaRPr lang="en-US" dirty="0"/>
          </a:p>
        </p:txBody>
      </p:sp>
      <p:sp>
        <p:nvSpPr>
          <p:cNvPr id="5" name="Title 1">
            <a:extLst>
              <a:ext uri="{FF2B5EF4-FFF2-40B4-BE49-F238E27FC236}">
                <a16:creationId xmlns:a16="http://schemas.microsoft.com/office/drawing/2014/main" xmlns="" id="{C7C4C383-9AF6-4FE7-8D19-DD844A3BB01A}"/>
              </a:ext>
            </a:extLst>
          </p:cNvPr>
          <p:cNvSpPr>
            <a:spLocks noGrp="1"/>
          </p:cNvSpPr>
          <p:nvPr>
            <p:ph type="title"/>
          </p:nvPr>
        </p:nvSpPr>
        <p:spPr>
          <a:xfrm>
            <a:off x="753976" y="150473"/>
            <a:ext cx="10515600" cy="1325563"/>
          </a:xfrm>
        </p:spPr>
        <p:txBody>
          <a:bodyPr>
            <a:normAutofit/>
          </a:bodyPr>
          <a:lstStyle/>
          <a:p>
            <a:pPr algn="ctr"/>
            <a:r>
              <a:rPr lang="pt-BR" sz="3200" b="1">
                <a:latin typeface="+mn-lt"/>
              </a:rPr>
              <a:t>Reconhecimento de racismo estrutural, discriminação contra deficientes físicos e outras formas de opressão</a:t>
            </a:r>
          </a:p>
        </p:txBody>
      </p:sp>
    </p:spTree>
    <p:extLst>
      <p:ext uri="{BB962C8B-B14F-4D97-AF65-F5344CB8AC3E}">
        <p14:creationId xmlns:p14="http://schemas.microsoft.com/office/powerpoint/2010/main" val="39850475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1C196E34-67BE-44FC-8877-1C87128A9C6D}"/>
              </a:ext>
            </a:extLst>
          </p:cNvPr>
          <p:cNvSpPr>
            <a:spLocks noGrp="1"/>
          </p:cNvSpPr>
          <p:nvPr>
            <p:ph type="sldNum" sz="quarter" idx="4"/>
          </p:nvPr>
        </p:nvSpPr>
        <p:spPr/>
        <p:txBody>
          <a:bodyPr/>
          <a:lstStyle/>
          <a:p>
            <a:fld id="{CA49D0EE-DE7F-324B-A84C-F36708423CDB}" type="slidenum">
              <a:rPr lang="en-US" smtClean="0">
                <a:solidFill>
                  <a:srgbClr val="464646">
                    <a:lumMod val="40000"/>
                    <a:lumOff val="60000"/>
                  </a:srgbClr>
                </a:solidFill>
              </a:rPr>
              <a:pPr/>
              <a:t>5</a:t>
            </a:fld>
            <a:endParaRPr lang="en-US">
              <a:solidFill>
                <a:srgbClr val="464646">
                  <a:lumMod val="40000"/>
                  <a:lumOff val="60000"/>
                </a:srgbClr>
              </a:solidFill>
            </a:endParaRPr>
          </a:p>
        </p:txBody>
      </p:sp>
      <p:sp>
        <p:nvSpPr>
          <p:cNvPr id="3" name="TextBox 2">
            <a:extLst>
              <a:ext uri="{FF2B5EF4-FFF2-40B4-BE49-F238E27FC236}">
                <a16:creationId xmlns:a16="http://schemas.microsoft.com/office/drawing/2014/main" xmlns="" id="{E738515A-DC24-4FF1-85F9-68F50ED8147F}"/>
              </a:ext>
            </a:extLst>
          </p:cNvPr>
          <p:cNvSpPr txBox="1"/>
          <p:nvPr/>
        </p:nvSpPr>
        <p:spPr>
          <a:xfrm>
            <a:off x="178625" y="233825"/>
            <a:ext cx="11314323" cy="492443"/>
          </a:xfrm>
          <a:prstGeom prst="rect">
            <a:avLst/>
          </a:prstGeom>
          <a:noFill/>
        </p:spPr>
        <p:txBody>
          <a:bodyPr wrap="square" lIns="0" tIns="0" rIns="0" bIns="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r>
              <a:rPr lang="pt-BR" sz="3200">
                <a:latin typeface="Calibri" panose="020F0502020204030204" pitchFamily="34" charset="0"/>
                <a:cs typeface="Calibri" panose="020F0502020204030204" pitchFamily="34" charset="0"/>
              </a:rPr>
              <a:t>O que é uma vacina e como ela funciona?</a:t>
            </a:r>
          </a:p>
        </p:txBody>
      </p:sp>
      <p:sp>
        <p:nvSpPr>
          <p:cNvPr id="4" name="Rectangle 3">
            <a:extLst>
              <a:ext uri="{FF2B5EF4-FFF2-40B4-BE49-F238E27FC236}">
                <a16:creationId xmlns:a16="http://schemas.microsoft.com/office/drawing/2014/main" xmlns="" id="{FF069143-FE01-453C-934A-DAA4862AED31}"/>
              </a:ext>
            </a:extLst>
          </p:cNvPr>
          <p:cNvSpPr/>
          <p:nvPr/>
        </p:nvSpPr>
        <p:spPr>
          <a:xfrm>
            <a:off x="504498" y="1377720"/>
            <a:ext cx="10988451" cy="3785652"/>
          </a:xfrm>
          <a:prstGeom prst="rect">
            <a:avLst/>
          </a:prstGeom>
        </p:spPr>
        <p:txBody>
          <a:bodyPr wrap="square">
            <a:spAutoFit/>
          </a:bodyPr>
          <a:lstStyle/>
          <a:p>
            <a:pPr marL="342900" indent="-342900">
              <a:buFont typeface="Arial" panose="020B0604020202020204" pitchFamily="34" charset="0"/>
              <a:buChar char="•"/>
            </a:pPr>
            <a:r>
              <a:rPr lang="pt-BR" sz="2400">
                <a:latin typeface="Calibri" panose="020F0502020204030204" pitchFamily="34" charset="0"/>
                <a:cs typeface="Calibri" panose="020F0502020204030204" pitchFamily="34" charset="0"/>
              </a:rPr>
              <a:t>As vacinas evitam doenças que podem ser perigosas ou mesmo mortais. Elas trabalham com as defesas naturais do corpo para desenvolver com segurança proteção contra uma doença.  </a:t>
            </a:r>
          </a:p>
          <a:p>
            <a:pPr marL="342900" indent="-342900">
              <a:buFont typeface="Arial" panose="020B0604020202020204" pitchFamily="34" charset="0"/>
              <a:buChar char="•"/>
            </a:pPr>
            <a:endParaRPr lang="en-US" sz="24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pt-BR" sz="2400"/>
              <a:t>A vacina ajuda seu sistema imunológico a produzir anticorpos, da mesma forma que faria se você fosse exposto à doença. Depois de se vacinar, você terá proteção contra a doença, sem ter que pegar a doença primeiro.</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pt-BR" sz="2400"/>
              <a:t>Isso é o que torna as vacinas um medicamento tão poderoso. Ao contrário da maioria dos medicamentos, que tratam ou curam doenças, as vacinas </a:t>
            </a:r>
            <a:r>
              <a:rPr lang="pt-BR" sz="2400" i="1"/>
              <a:t>evitam</a:t>
            </a:r>
            <a:r>
              <a:rPr lang="pt-BR" sz="2400"/>
              <a:t> as doenças.</a:t>
            </a:r>
          </a:p>
          <a:p>
            <a:endParaRPr 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227287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1C196E34-67BE-44FC-8877-1C87128A9C6D}"/>
              </a:ext>
            </a:extLst>
          </p:cNvPr>
          <p:cNvSpPr>
            <a:spLocks noGrp="1"/>
          </p:cNvSpPr>
          <p:nvPr>
            <p:ph type="sldNum" sz="quarter" idx="4"/>
          </p:nvPr>
        </p:nvSpPr>
        <p:spPr/>
        <p:txBody>
          <a:bodyPr/>
          <a:lstStyle/>
          <a:p>
            <a:fld id="{CA49D0EE-DE7F-324B-A84C-F36708423CDB}" type="slidenum">
              <a:rPr lang="en-US" smtClean="0">
                <a:solidFill>
                  <a:srgbClr val="464646">
                    <a:lumMod val="40000"/>
                    <a:lumOff val="60000"/>
                  </a:srgbClr>
                </a:solidFill>
              </a:rPr>
              <a:pPr/>
              <a:t>6</a:t>
            </a:fld>
            <a:endParaRPr lang="en-US">
              <a:solidFill>
                <a:srgbClr val="464646">
                  <a:lumMod val="40000"/>
                  <a:lumOff val="60000"/>
                </a:srgbClr>
              </a:solidFill>
            </a:endParaRPr>
          </a:p>
        </p:txBody>
      </p:sp>
      <p:sp>
        <p:nvSpPr>
          <p:cNvPr id="3" name="TextBox 2">
            <a:extLst>
              <a:ext uri="{FF2B5EF4-FFF2-40B4-BE49-F238E27FC236}">
                <a16:creationId xmlns:a16="http://schemas.microsoft.com/office/drawing/2014/main" xmlns="" id="{E738515A-DC24-4FF1-85F9-68F50ED8147F}"/>
              </a:ext>
            </a:extLst>
          </p:cNvPr>
          <p:cNvSpPr txBox="1"/>
          <p:nvPr/>
        </p:nvSpPr>
        <p:spPr>
          <a:xfrm>
            <a:off x="178625" y="233825"/>
            <a:ext cx="11314323" cy="492443"/>
          </a:xfrm>
          <a:prstGeom prst="rect">
            <a:avLst/>
          </a:prstGeom>
          <a:noFill/>
        </p:spPr>
        <p:txBody>
          <a:bodyPr wrap="square" lIns="0" tIns="0" rIns="0" bIns="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r>
              <a:rPr lang="pt-BR" sz="3200">
                <a:latin typeface="Calibri" panose="020F0502020204030204" pitchFamily="34" charset="0"/>
                <a:cs typeface="Calibri" panose="020F0502020204030204" pitchFamily="34" charset="0"/>
              </a:rPr>
              <a:t>Quais são os benefícios de tomar a vacina contra COVID-19?</a:t>
            </a:r>
          </a:p>
        </p:txBody>
      </p:sp>
      <p:sp>
        <p:nvSpPr>
          <p:cNvPr id="4" name="Rectangle 3">
            <a:extLst>
              <a:ext uri="{FF2B5EF4-FFF2-40B4-BE49-F238E27FC236}">
                <a16:creationId xmlns:a16="http://schemas.microsoft.com/office/drawing/2014/main" xmlns="" id="{FF069143-FE01-453C-934A-DAA4862AED31}"/>
              </a:ext>
            </a:extLst>
          </p:cNvPr>
          <p:cNvSpPr/>
          <p:nvPr/>
        </p:nvSpPr>
        <p:spPr>
          <a:xfrm>
            <a:off x="483231" y="1086355"/>
            <a:ext cx="8359700" cy="3801041"/>
          </a:xfrm>
          <a:prstGeom prst="rect">
            <a:avLst/>
          </a:prstGeom>
        </p:spPr>
        <p:txBody>
          <a:bodyPr wrap="square">
            <a:spAutoFit/>
          </a:bodyPr>
          <a:lstStyle/>
          <a:p>
            <a:pPr marL="342900" indent="-342900">
              <a:buFont typeface="Arial" panose="020B0604020202020204" pitchFamily="34" charset="0"/>
              <a:buChar char="•"/>
            </a:pPr>
            <a:r>
              <a:rPr lang="pt-BR" sz="2400" dirty="0">
                <a:latin typeface="Calibri" panose="020F0502020204030204" pitchFamily="34" charset="0"/>
                <a:cs typeface="Calibri" panose="020F0502020204030204" pitchFamily="34" charset="0"/>
              </a:rPr>
              <a:t>A vacinação contra a COVID-19 ajudará a evitar que você fique doente com a COVID-19.</a:t>
            </a:r>
          </a:p>
          <a:p>
            <a:pPr marL="342900" indent="-342900">
              <a:spcBef>
                <a:spcPts val="1000"/>
              </a:spcBef>
              <a:buFont typeface="Arial" panose="020B0604020202020204" pitchFamily="34" charset="0"/>
              <a:buChar char="•"/>
            </a:pPr>
            <a:r>
              <a:rPr lang="pt-BR" sz="2400" dirty="0">
                <a:latin typeface="Calibri" panose="020F0502020204030204" pitchFamily="34" charset="0"/>
                <a:cs typeface="Calibri" panose="020F0502020204030204" pitchFamily="34" charset="0"/>
              </a:rPr>
              <a:t>Ficou demonstrado que todas as vacinas contra COVID-19 disponíveis nos EUA são muito eficazes. </a:t>
            </a:r>
          </a:p>
          <a:p>
            <a:pPr marL="342900" indent="-342900">
              <a:spcBef>
                <a:spcPts val="1000"/>
              </a:spcBef>
              <a:buFont typeface="Arial" panose="020B0604020202020204" pitchFamily="34" charset="0"/>
              <a:buChar char="•"/>
            </a:pPr>
            <a:r>
              <a:rPr lang="pt-BR" sz="2400" dirty="0">
                <a:latin typeface="Calibri" panose="020F0502020204030204" pitchFamily="34" charset="0"/>
                <a:cs typeface="Calibri" panose="020F0502020204030204" pitchFamily="34" charset="0"/>
              </a:rPr>
              <a:t>A melhor proteção contra a COVID-19 é a combinação de tomar a vacina e seguir as recomendações do CDC para se proteger e proteger a outras pessoas da COVID-19.</a:t>
            </a:r>
          </a:p>
          <a:p>
            <a:pPr marL="342900" indent="-342900">
              <a:spcBef>
                <a:spcPts val="1000"/>
              </a:spcBef>
              <a:buFont typeface="Arial" panose="020B0604020202020204" pitchFamily="34" charset="0"/>
              <a:buChar char="•"/>
            </a:pPr>
            <a:r>
              <a:rPr lang="pt-BR" sz="2400" dirty="0">
                <a:latin typeface="Calibri" panose="020F0502020204030204" pitchFamily="34" charset="0"/>
                <a:cs typeface="Calibri" panose="020F0502020204030204" pitchFamily="34" charset="0"/>
              </a:rPr>
              <a:t>Quanto mais pessoas forem vacinadas, mais rápido poderemos voltar às nossas vidas normais.</a:t>
            </a:r>
          </a:p>
        </p:txBody>
      </p:sp>
      <p:pic>
        <p:nvPicPr>
          <p:cNvPr id="6" name="Picture 5" descr="This image is of three people wearing masks.">
            <a:extLst>
              <a:ext uri="{FF2B5EF4-FFF2-40B4-BE49-F238E27FC236}">
                <a16:creationId xmlns:a16="http://schemas.microsoft.com/office/drawing/2014/main" xmlns="" id="{1EBD1F6A-72C6-49BE-A55E-8D752746B2E2}"/>
              </a:ext>
            </a:extLst>
          </p:cNvPr>
          <p:cNvPicPr>
            <a:picLocks noChangeAspect="1"/>
          </p:cNvPicPr>
          <p:nvPr/>
        </p:nvPicPr>
        <p:blipFill>
          <a:blip r:embed="rId3"/>
          <a:stretch>
            <a:fillRect/>
          </a:stretch>
        </p:blipFill>
        <p:spPr>
          <a:xfrm>
            <a:off x="8779136" y="1945843"/>
            <a:ext cx="3039825" cy="2796278"/>
          </a:xfrm>
          <a:prstGeom prst="rect">
            <a:avLst/>
          </a:prstGeom>
        </p:spPr>
      </p:pic>
    </p:spTree>
    <p:extLst>
      <p:ext uri="{BB962C8B-B14F-4D97-AF65-F5344CB8AC3E}">
        <p14:creationId xmlns:p14="http://schemas.microsoft.com/office/powerpoint/2010/main" val="39564582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1C196E34-67BE-44FC-8877-1C87128A9C6D}"/>
              </a:ext>
            </a:extLst>
          </p:cNvPr>
          <p:cNvSpPr>
            <a:spLocks noGrp="1"/>
          </p:cNvSpPr>
          <p:nvPr>
            <p:ph type="sldNum" sz="quarter" idx="4"/>
          </p:nvPr>
        </p:nvSpPr>
        <p:spPr/>
        <p:txBody>
          <a:bodyPr/>
          <a:lstStyle/>
          <a:p>
            <a:fld id="{CA49D0EE-DE7F-324B-A84C-F36708423CDB}" type="slidenum">
              <a:rPr lang="en-US" smtClean="0">
                <a:solidFill>
                  <a:srgbClr val="464646">
                    <a:lumMod val="40000"/>
                    <a:lumOff val="60000"/>
                  </a:srgbClr>
                </a:solidFill>
              </a:rPr>
              <a:pPr/>
              <a:t>7</a:t>
            </a:fld>
            <a:endParaRPr lang="en-US">
              <a:solidFill>
                <a:srgbClr val="464646">
                  <a:lumMod val="40000"/>
                  <a:lumOff val="60000"/>
                </a:srgbClr>
              </a:solidFill>
            </a:endParaRPr>
          </a:p>
        </p:txBody>
      </p:sp>
      <p:sp>
        <p:nvSpPr>
          <p:cNvPr id="3" name="TextBox 2">
            <a:extLst>
              <a:ext uri="{FF2B5EF4-FFF2-40B4-BE49-F238E27FC236}">
                <a16:creationId xmlns:a16="http://schemas.microsoft.com/office/drawing/2014/main" xmlns="" id="{E738515A-DC24-4FF1-85F9-68F50ED8147F}"/>
              </a:ext>
            </a:extLst>
          </p:cNvPr>
          <p:cNvSpPr txBox="1"/>
          <p:nvPr/>
        </p:nvSpPr>
        <p:spPr>
          <a:xfrm>
            <a:off x="178625" y="233825"/>
            <a:ext cx="11314323" cy="492443"/>
          </a:xfrm>
          <a:prstGeom prst="rect">
            <a:avLst/>
          </a:prstGeom>
          <a:noFill/>
        </p:spPr>
        <p:txBody>
          <a:bodyPr wrap="square" lIns="0" tIns="0" rIns="0" bIns="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r>
              <a:rPr lang="pt-BR" sz="3200">
                <a:latin typeface="Calibri" panose="020F0502020204030204" pitchFamily="34" charset="0"/>
                <a:cs typeface="Calibri" panose="020F0502020204030204" pitchFamily="34" charset="0"/>
              </a:rPr>
              <a:t>Quais vacinas estão disponíveis?</a:t>
            </a:r>
          </a:p>
        </p:txBody>
      </p:sp>
      <p:sp>
        <p:nvSpPr>
          <p:cNvPr id="4" name="Rectangle 3">
            <a:extLst>
              <a:ext uri="{FF2B5EF4-FFF2-40B4-BE49-F238E27FC236}">
                <a16:creationId xmlns:a16="http://schemas.microsoft.com/office/drawing/2014/main" xmlns="" id="{FF069143-FE01-453C-934A-DAA4862AED31}"/>
              </a:ext>
            </a:extLst>
          </p:cNvPr>
          <p:cNvSpPr/>
          <p:nvPr/>
        </p:nvSpPr>
        <p:spPr>
          <a:xfrm>
            <a:off x="354842" y="1178195"/>
            <a:ext cx="8832701" cy="5724644"/>
          </a:xfrm>
          <a:prstGeom prst="rect">
            <a:avLst/>
          </a:prstGeom>
        </p:spPr>
        <p:txBody>
          <a:bodyPr wrap="square">
            <a:spAutoFit/>
          </a:bodyPr>
          <a:lstStyle/>
          <a:p>
            <a:pPr marL="342900" indent="-342900">
              <a:buFont typeface="Arial" panose="020B0604020202020204" pitchFamily="34" charset="0"/>
              <a:buChar char="•"/>
            </a:pPr>
            <a:r>
              <a:rPr lang="pt-BR" sz="2400" dirty="0">
                <a:latin typeface="Calibri" panose="020F0502020204030204" pitchFamily="34" charset="0"/>
                <a:cs typeface="Calibri" panose="020F0502020204030204" pitchFamily="34" charset="0"/>
              </a:rPr>
              <a:t>Três vacinas, da Pfizer/</a:t>
            </a:r>
            <a:r>
              <a:rPr lang="en-US" sz="2400" dirty="0" err="1"/>
              <a:t>Comirnaty</a:t>
            </a:r>
            <a:r>
              <a:rPr lang="pt-BR" sz="2400" dirty="0">
                <a:latin typeface="Calibri" panose="020F0502020204030204" pitchFamily="34" charset="0"/>
                <a:cs typeface="Calibri" panose="020F0502020204030204" pitchFamily="34" charset="0"/>
              </a:rPr>
              <a:t>, Moderna e Janssen (Johnson &amp; Johnson), foram aprovadas ou receberam Autorização para Uso Emergencial da </a:t>
            </a:r>
            <a:r>
              <a:rPr lang="pt-BR" sz="2400" dirty="0" err="1">
                <a:latin typeface="Calibri" panose="020F0502020204030204" pitchFamily="34" charset="0"/>
                <a:cs typeface="Calibri" panose="020F0502020204030204" pitchFamily="34" charset="0"/>
              </a:rPr>
              <a:t>Food</a:t>
            </a:r>
            <a:r>
              <a:rPr lang="pt-BR" sz="2400" dirty="0">
                <a:latin typeface="Calibri" panose="020F0502020204030204" pitchFamily="34" charset="0"/>
                <a:cs typeface="Calibri" panose="020F0502020204030204" pitchFamily="34" charset="0"/>
              </a:rPr>
              <a:t> </a:t>
            </a:r>
            <a:r>
              <a:rPr lang="pt-BR" sz="2400" dirty="0" err="1">
                <a:latin typeface="Calibri" panose="020F0502020204030204" pitchFamily="34" charset="0"/>
                <a:cs typeface="Calibri" panose="020F0502020204030204" pitchFamily="34" charset="0"/>
              </a:rPr>
              <a:t>and</a:t>
            </a:r>
            <a:r>
              <a:rPr lang="pt-BR" sz="2400" dirty="0">
                <a:latin typeface="Calibri" panose="020F0502020204030204" pitchFamily="34" charset="0"/>
                <a:cs typeface="Calibri" panose="020F0502020204030204" pitchFamily="34" charset="0"/>
              </a:rPr>
              <a:t> </a:t>
            </a:r>
            <a:r>
              <a:rPr lang="pt-BR" sz="2400" dirty="0" err="1">
                <a:latin typeface="Calibri" panose="020F0502020204030204" pitchFamily="34" charset="0"/>
                <a:cs typeface="Calibri" panose="020F0502020204030204" pitchFamily="34" charset="0"/>
              </a:rPr>
              <a:t>Drug</a:t>
            </a:r>
            <a:r>
              <a:rPr lang="pt-BR" sz="2400" dirty="0">
                <a:latin typeface="Calibri" panose="020F0502020204030204" pitchFamily="34" charset="0"/>
                <a:cs typeface="Calibri" panose="020F0502020204030204" pitchFamily="34" charset="0"/>
              </a:rPr>
              <a:t> </a:t>
            </a:r>
            <a:r>
              <a:rPr lang="pt-BR" sz="2400" dirty="0" err="1">
                <a:latin typeface="Calibri" panose="020F0502020204030204" pitchFamily="34" charset="0"/>
                <a:cs typeface="Calibri" panose="020F0502020204030204" pitchFamily="34" charset="0"/>
              </a:rPr>
              <a:t>Administration</a:t>
            </a:r>
            <a:r>
              <a:rPr lang="pt-BR" sz="2400" dirty="0">
                <a:latin typeface="Calibri" panose="020F0502020204030204" pitchFamily="34" charset="0"/>
                <a:cs typeface="Calibri" panose="020F0502020204030204" pitchFamily="34" charset="0"/>
              </a:rPr>
              <a:t> (FDA).</a:t>
            </a:r>
          </a:p>
          <a:p>
            <a:pPr marL="342900" indent="-342900">
              <a:buFont typeface="Arial" panose="020B0604020202020204" pitchFamily="34" charset="0"/>
              <a:buChar char="•"/>
            </a:pPr>
            <a:endParaRPr lang="en-US" sz="24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pt-BR" sz="2400" dirty="0"/>
              <a:t>Todas as três vacinas contra a COVID-19 são seguras e altamente eficazes contra a doença grave, hospitalização e morte. </a:t>
            </a:r>
          </a:p>
          <a:p>
            <a:pPr marL="342900" indent="-342900">
              <a:buFont typeface="Arial" panose="020B0604020202020204" pitchFamily="34" charset="0"/>
              <a:buChar char="•"/>
            </a:pPr>
            <a:endParaRPr lang="en-US"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pt-BR" sz="2400" dirty="0"/>
              <a:t>As vacinas da Pfizer/</a:t>
            </a:r>
            <a:r>
              <a:rPr lang="en-US" sz="2400" dirty="0" err="1"/>
              <a:t>Comirnaty</a:t>
            </a:r>
            <a:r>
              <a:rPr lang="pt-BR" sz="2400" dirty="0"/>
              <a:t> e da Moderna requerem a administração de 2 doses, com pelo menos 3-4 semanas de intervalo entre elas. As pessoas devem receber as duas doses da vacina para estarem totalmente vacinadas e para que a vacina tenha efeito.</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pt-BR" sz="2400" dirty="0"/>
              <a:t>A vacina da </a:t>
            </a:r>
            <a:r>
              <a:rPr lang="pt-BR" sz="2400" dirty="0" err="1"/>
              <a:t>Janssen</a:t>
            </a:r>
            <a:r>
              <a:rPr lang="pt-BR" sz="2400" dirty="0"/>
              <a:t> (Johnson &amp; Johnson) requer uma única dose.</a:t>
            </a:r>
          </a:p>
          <a:p>
            <a:endParaRPr lang="en-US" dirty="0">
              <a:latin typeface="Calibri" panose="020F0502020204030204" pitchFamily="34" charset="0"/>
              <a:cs typeface="Calibri" panose="020F0502020204030204" pitchFamily="34" charset="0"/>
            </a:endParaRPr>
          </a:p>
          <a:p>
            <a:endParaRPr lang="en-US" sz="2400" dirty="0">
              <a:latin typeface="Calibri" panose="020F0502020204030204" pitchFamily="34" charset="0"/>
              <a:cs typeface="Calibri" panose="020F0502020204030204" pitchFamily="34" charset="0"/>
            </a:endParaRPr>
          </a:p>
        </p:txBody>
      </p:sp>
      <p:pic>
        <p:nvPicPr>
          <p:cNvPr id="5" name="Picture 4" descr="This is an image of a medicine bottle that is labeled &quot;COVID-19 vaccine&quot;">
            <a:extLst>
              <a:ext uri="{FF2B5EF4-FFF2-40B4-BE49-F238E27FC236}">
                <a16:creationId xmlns:a16="http://schemas.microsoft.com/office/drawing/2014/main" xmlns="" id="{BE55B62F-4DC4-490E-BD71-34766C9A6186}"/>
              </a:ext>
            </a:extLst>
          </p:cNvPr>
          <p:cNvPicPr>
            <a:picLocks noChangeAspect="1"/>
          </p:cNvPicPr>
          <p:nvPr/>
        </p:nvPicPr>
        <p:blipFill>
          <a:blip r:embed="rId3"/>
          <a:stretch>
            <a:fillRect/>
          </a:stretch>
        </p:blipFill>
        <p:spPr>
          <a:xfrm>
            <a:off x="9453439" y="1901277"/>
            <a:ext cx="2407335" cy="3416218"/>
          </a:xfrm>
          <a:prstGeom prst="rect">
            <a:avLst/>
          </a:prstGeom>
        </p:spPr>
      </p:pic>
    </p:spTree>
    <p:extLst>
      <p:ext uri="{BB962C8B-B14F-4D97-AF65-F5344CB8AC3E}">
        <p14:creationId xmlns:p14="http://schemas.microsoft.com/office/powerpoint/2010/main" val="11508066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1C196E34-67BE-44FC-8877-1C87128A9C6D}"/>
              </a:ext>
            </a:extLst>
          </p:cNvPr>
          <p:cNvSpPr>
            <a:spLocks noGrp="1"/>
          </p:cNvSpPr>
          <p:nvPr>
            <p:ph type="sldNum" sz="quarter" idx="4"/>
          </p:nvPr>
        </p:nvSpPr>
        <p:spPr/>
        <p:txBody>
          <a:bodyPr/>
          <a:lstStyle/>
          <a:p>
            <a:fld id="{CA49D0EE-DE7F-324B-A84C-F36708423CDB}" type="slidenum">
              <a:rPr lang="en-US" smtClean="0">
                <a:solidFill>
                  <a:srgbClr val="464646">
                    <a:lumMod val="40000"/>
                    <a:lumOff val="60000"/>
                  </a:srgbClr>
                </a:solidFill>
              </a:rPr>
              <a:pPr/>
              <a:t>8</a:t>
            </a:fld>
            <a:endParaRPr lang="en-US">
              <a:solidFill>
                <a:srgbClr val="464646">
                  <a:lumMod val="40000"/>
                  <a:lumOff val="60000"/>
                </a:srgbClr>
              </a:solidFill>
            </a:endParaRPr>
          </a:p>
        </p:txBody>
      </p:sp>
      <p:sp>
        <p:nvSpPr>
          <p:cNvPr id="3" name="TextBox 2">
            <a:extLst>
              <a:ext uri="{FF2B5EF4-FFF2-40B4-BE49-F238E27FC236}">
                <a16:creationId xmlns:a16="http://schemas.microsoft.com/office/drawing/2014/main" xmlns="" id="{E738515A-DC24-4FF1-85F9-68F50ED8147F}"/>
              </a:ext>
            </a:extLst>
          </p:cNvPr>
          <p:cNvSpPr txBox="1"/>
          <p:nvPr/>
        </p:nvSpPr>
        <p:spPr>
          <a:xfrm>
            <a:off x="178625" y="234238"/>
            <a:ext cx="11314323" cy="492443"/>
          </a:xfrm>
          <a:prstGeom prst="rect">
            <a:avLst/>
          </a:prstGeom>
          <a:noFill/>
        </p:spPr>
        <p:txBody>
          <a:bodyPr wrap="square" lIns="0" tIns="0" rIns="0" bIns="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r>
              <a:rPr lang="pt-BR" sz="3200">
                <a:latin typeface="Calibri" panose="020F0502020204030204" pitchFamily="34" charset="0"/>
                <a:cs typeface="Calibri" panose="020F0502020204030204" pitchFamily="34" charset="0"/>
              </a:rPr>
              <a:t>Como sabemos que a vacina é segura?</a:t>
            </a:r>
          </a:p>
        </p:txBody>
      </p:sp>
      <p:sp>
        <p:nvSpPr>
          <p:cNvPr id="4" name="Rectangle 3">
            <a:extLst>
              <a:ext uri="{FF2B5EF4-FFF2-40B4-BE49-F238E27FC236}">
                <a16:creationId xmlns:a16="http://schemas.microsoft.com/office/drawing/2014/main" xmlns="" id="{FF069143-FE01-453C-934A-DAA4862AED31}"/>
              </a:ext>
            </a:extLst>
          </p:cNvPr>
          <p:cNvSpPr/>
          <p:nvPr/>
        </p:nvSpPr>
        <p:spPr>
          <a:xfrm>
            <a:off x="478571" y="1073025"/>
            <a:ext cx="11356939" cy="5016758"/>
          </a:xfrm>
          <a:prstGeom prst="rect">
            <a:avLst/>
          </a:prstGeom>
        </p:spPr>
        <p:txBody>
          <a:bodyPr wrap="square">
            <a:spAutoFit/>
          </a:bodyPr>
          <a:lstStyle/>
          <a:p>
            <a:r>
              <a:rPr lang="pt-BR" sz="2200" dirty="0">
                <a:latin typeface="Calibri" panose="020F0502020204030204" pitchFamily="34" charset="0"/>
                <a:cs typeface="Calibri" panose="020F0502020204030204" pitchFamily="34" charset="0"/>
              </a:rPr>
              <a:t>As vacinas passam por mais testes do que qualquer outro produto farmacêutico.  </a:t>
            </a:r>
          </a:p>
          <a:p>
            <a:r>
              <a:rPr lang="en-US" sz="1200" dirty="0">
                <a:latin typeface="Calibri" panose="020F0502020204030204" pitchFamily="34" charset="0"/>
                <a:cs typeface="Calibri" panose="020F0502020204030204" pitchFamily="34" charset="0"/>
              </a:rPr>
              <a:t>  </a:t>
            </a:r>
          </a:p>
          <a:p>
            <a:pPr lvl="6"/>
            <a:endParaRPr lang="pt-BR" sz="2200" dirty="0">
              <a:latin typeface="Calibri" panose="020F0502020204030204" pitchFamily="34" charset="0"/>
              <a:cs typeface="Calibri" panose="020F0502020204030204" pitchFamily="34" charset="0"/>
            </a:endParaRPr>
          </a:p>
          <a:p>
            <a:pPr lvl="6"/>
            <a:endParaRPr lang="pt-BR" sz="2200" dirty="0">
              <a:latin typeface="Calibri" panose="020F0502020204030204" pitchFamily="34" charset="0"/>
              <a:cs typeface="Calibri" panose="020F0502020204030204" pitchFamily="34" charset="0"/>
            </a:endParaRPr>
          </a:p>
          <a:p>
            <a:pPr lvl="6"/>
            <a:r>
              <a:rPr lang="pt-BR" sz="2200" dirty="0">
                <a:latin typeface="Calibri" panose="020F0502020204030204" pitchFamily="34" charset="0"/>
                <a:cs typeface="Calibri" panose="020F0502020204030204" pitchFamily="34" charset="0"/>
              </a:rPr>
              <a:t>Primeiro, pequenos grupos de pessoas recebem a vacina experimental. </a:t>
            </a:r>
          </a:p>
          <a:p>
            <a:pPr lvl="6"/>
            <a:endParaRPr lang="pt-BR" sz="2200" dirty="0">
              <a:latin typeface="Calibri" panose="020F0502020204030204" pitchFamily="34" charset="0"/>
              <a:cs typeface="Calibri" panose="020F0502020204030204" pitchFamily="34" charset="0"/>
            </a:endParaRPr>
          </a:p>
          <a:p>
            <a:pPr lvl="6"/>
            <a:endParaRPr lang="pt-BR" sz="2200" dirty="0">
              <a:latin typeface="Calibri" panose="020F0502020204030204" pitchFamily="34" charset="0"/>
              <a:cs typeface="Calibri" panose="020F0502020204030204" pitchFamily="34" charset="0"/>
            </a:endParaRPr>
          </a:p>
          <a:p>
            <a:pPr lvl="6"/>
            <a:endParaRPr lang="pt-BR" sz="2200" dirty="0">
              <a:latin typeface="Calibri" panose="020F0502020204030204" pitchFamily="34" charset="0"/>
              <a:cs typeface="Calibri" panose="020F0502020204030204" pitchFamily="34" charset="0"/>
            </a:endParaRPr>
          </a:p>
          <a:p>
            <a:pPr lvl="6"/>
            <a:r>
              <a:rPr lang="pt-BR" sz="2200" dirty="0">
                <a:latin typeface="Calibri" panose="020F0502020204030204" pitchFamily="34" charset="0"/>
                <a:cs typeface="Calibri" panose="020F0502020204030204" pitchFamily="34" charset="0"/>
              </a:rPr>
              <a:t>Em seguida, a vacina é administrada a grupos específicos de pessoas (por exemplo, pessoas com determinada idade, etnia e saúde física). </a:t>
            </a:r>
          </a:p>
          <a:p>
            <a:pPr lvl="6"/>
            <a:endParaRPr lang="pt-BR" sz="2200" dirty="0">
              <a:latin typeface="Calibri" panose="020F0502020204030204" pitchFamily="34" charset="0"/>
              <a:cs typeface="Calibri" panose="020F0502020204030204" pitchFamily="34" charset="0"/>
            </a:endParaRPr>
          </a:p>
          <a:p>
            <a:pPr lvl="6"/>
            <a:endParaRPr lang="pt-BR" sz="2200" dirty="0">
              <a:latin typeface="Calibri" panose="020F0502020204030204" pitchFamily="34" charset="0"/>
              <a:cs typeface="Calibri" panose="020F0502020204030204" pitchFamily="34" charset="0"/>
            </a:endParaRPr>
          </a:p>
          <a:p>
            <a:pPr lvl="6"/>
            <a:endParaRPr lang="pt-BR" sz="2200" dirty="0">
              <a:latin typeface="Calibri" panose="020F0502020204030204" pitchFamily="34" charset="0"/>
              <a:cs typeface="Calibri" panose="020F0502020204030204" pitchFamily="34" charset="0"/>
            </a:endParaRPr>
          </a:p>
          <a:p>
            <a:pPr lvl="6"/>
            <a:r>
              <a:rPr lang="pt-BR" sz="2200" dirty="0">
                <a:latin typeface="Calibri" panose="020F0502020204030204" pitchFamily="34" charset="0"/>
                <a:cs typeface="Calibri" panose="020F0502020204030204" pitchFamily="34" charset="0"/>
              </a:rPr>
              <a:t>Em seguida, a vacina é aplicada em dezenas de milhares de pessoas e testada quanto à sua eficácia e segurança.</a:t>
            </a:r>
          </a:p>
        </p:txBody>
      </p:sp>
      <p:pic>
        <p:nvPicPr>
          <p:cNvPr id="5" name="Google Shape;415;p80" descr="lmage of three people">
            <a:extLst>
              <a:ext uri="{FF2B5EF4-FFF2-40B4-BE49-F238E27FC236}">
                <a16:creationId xmlns:a16="http://schemas.microsoft.com/office/drawing/2014/main" xmlns="" id="{3730836A-F6D0-4B5C-A436-29A30A25962D}"/>
              </a:ext>
            </a:extLst>
          </p:cNvPr>
          <p:cNvPicPr preferRelativeResize="0"/>
          <p:nvPr/>
        </p:nvPicPr>
        <p:blipFill>
          <a:blip r:embed="rId3">
            <a:alphaModFix/>
          </a:blip>
          <a:stretch>
            <a:fillRect/>
          </a:stretch>
        </p:blipFill>
        <p:spPr>
          <a:xfrm>
            <a:off x="1707903" y="3178085"/>
            <a:ext cx="1590350" cy="1581257"/>
          </a:xfrm>
          <a:prstGeom prst="rect">
            <a:avLst/>
          </a:prstGeom>
          <a:noFill/>
          <a:ln>
            <a:noFill/>
          </a:ln>
        </p:spPr>
      </p:pic>
      <p:pic>
        <p:nvPicPr>
          <p:cNvPr id="6" name="Google Shape;416;p80" descr="lmage of six people">
            <a:extLst>
              <a:ext uri="{FF2B5EF4-FFF2-40B4-BE49-F238E27FC236}">
                <a16:creationId xmlns:a16="http://schemas.microsoft.com/office/drawing/2014/main" xmlns="" id="{DAC314D9-AB51-4D6D-A8F3-A4BCEA53B9A7}"/>
              </a:ext>
            </a:extLst>
          </p:cNvPr>
          <p:cNvPicPr preferRelativeResize="0"/>
          <p:nvPr/>
        </p:nvPicPr>
        <p:blipFill>
          <a:blip r:embed="rId4">
            <a:alphaModFix/>
          </a:blip>
          <a:stretch>
            <a:fillRect/>
          </a:stretch>
        </p:blipFill>
        <p:spPr>
          <a:xfrm>
            <a:off x="1751523" y="4863450"/>
            <a:ext cx="1503115" cy="1494525"/>
          </a:xfrm>
          <a:prstGeom prst="rect">
            <a:avLst/>
          </a:prstGeom>
          <a:noFill/>
          <a:ln>
            <a:noFill/>
          </a:ln>
        </p:spPr>
      </p:pic>
      <p:pic>
        <p:nvPicPr>
          <p:cNvPr id="7" name="Google Shape;417;p80" descr="Image of a syringe">
            <a:extLst>
              <a:ext uri="{FF2B5EF4-FFF2-40B4-BE49-F238E27FC236}">
                <a16:creationId xmlns:a16="http://schemas.microsoft.com/office/drawing/2014/main" xmlns="" id="{62C87DBB-64D0-4326-ABF9-22D5292D8FAE}"/>
              </a:ext>
            </a:extLst>
          </p:cNvPr>
          <p:cNvPicPr preferRelativeResize="0"/>
          <p:nvPr/>
        </p:nvPicPr>
        <p:blipFill>
          <a:blip r:embed="rId5">
            <a:alphaModFix/>
          </a:blip>
          <a:stretch>
            <a:fillRect/>
          </a:stretch>
        </p:blipFill>
        <p:spPr>
          <a:xfrm>
            <a:off x="1668725" y="1598888"/>
            <a:ext cx="1668700" cy="1579198"/>
          </a:xfrm>
          <a:prstGeom prst="rect">
            <a:avLst/>
          </a:prstGeom>
          <a:noFill/>
          <a:ln>
            <a:noFill/>
          </a:ln>
        </p:spPr>
      </p:pic>
      <p:pic>
        <p:nvPicPr>
          <p:cNvPr id="8" name="Google Shape;422;p80" descr="Number 1">
            <a:extLst>
              <a:ext uri="{FF2B5EF4-FFF2-40B4-BE49-F238E27FC236}">
                <a16:creationId xmlns:a16="http://schemas.microsoft.com/office/drawing/2014/main" xmlns="" id="{ED2F8BAC-FDBC-4DF7-AE65-E0D59616401F}"/>
              </a:ext>
            </a:extLst>
          </p:cNvPr>
          <p:cNvPicPr preferRelativeResize="0"/>
          <p:nvPr/>
        </p:nvPicPr>
        <p:blipFill>
          <a:blip r:embed="rId6">
            <a:alphaModFix/>
          </a:blip>
          <a:stretch>
            <a:fillRect/>
          </a:stretch>
        </p:blipFill>
        <p:spPr>
          <a:xfrm>
            <a:off x="1506750" y="1708538"/>
            <a:ext cx="548400" cy="523200"/>
          </a:xfrm>
          <a:prstGeom prst="rect">
            <a:avLst/>
          </a:prstGeom>
          <a:noFill/>
          <a:ln>
            <a:noFill/>
          </a:ln>
        </p:spPr>
      </p:pic>
      <p:pic>
        <p:nvPicPr>
          <p:cNvPr id="9" name="Google Shape;423;p80" descr="Number 2">
            <a:extLst>
              <a:ext uri="{FF2B5EF4-FFF2-40B4-BE49-F238E27FC236}">
                <a16:creationId xmlns:a16="http://schemas.microsoft.com/office/drawing/2014/main" xmlns="" id="{761FFB5E-73C0-4900-AC73-BFA2916FE66D}"/>
              </a:ext>
            </a:extLst>
          </p:cNvPr>
          <p:cNvPicPr preferRelativeResize="0"/>
          <p:nvPr/>
        </p:nvPicPr>
        <p:blipFill>
          <a:blip r:embed="rId7">
            <a:alphaModFix/>
          </a:blip>
          <a:stretch>
            <a:fillRect/>
          </a:stretch>
        </p:blipFill>
        <p:spPr>
          <a:xfrm>
            <a:off x="1506750" y="3287662"/>
            <a:ext cx="548400" cy="519855"/>
          </a:xfrm>
          <a:prstGeom prst="rect">
            <a:avLst/>
          </a:prstGeom>
          <a:noFill/>
          <a:ln>
            <a:noFill/>
          </a:ln>
        </p:spPr>
      </p:pic>
      <p:pic>
        <p:nvPicPr>
          <p:cNvPr id="10" name="Google Shape;424;p80" descr="Number 3">
            <a:extLst>
              <a:ext uri="{FF2B5EF4-FFF2-40B4-BE49-F238E27FC236}">
                <a16:creationId xmlns:a16="http://schemas.microsoft.com/office/drawing/2014/main" xmlns="" id="{9FE99D50-F100-416E-AACA-7A095E6B91DE}"/>
              </a:ext>
            </a:extLst>
          </p:cNvPr>
          <p:cNvPicPr preferRelativeResize="0"/>
          <p:nvPr/>
        </p:nvPicPr>
        <p:blipFill>
          <a:blip r:embed="rId8">
            <a:alphaModFix/>
          </a:blip>
          <a:stretch>
            <a:fillRect/>
          </a:stretch>
        </p:blipFill>
        <p:spPr>
          <a:xfrm>
            <a:off x="1506750" y="4863450"/>
            <a:ext cx="548400" cy="560244"/>
          </a:xfrm>
          <a:prstGeom prst="rect">
            <a:avLst/>
          </a:prstGeom>
          <a:noFill/>
          <a:ln>
            <a:noFill/>
          </a:ln>
        </p:spPr>
      </p:pic>
    </p:spTree>
    <p:extLst>
      <p:ext uri="{BB962C8B-B14F-4D97-AF65-F5344CB8AC3E}">
        <p14:creationId xmlns:p14="http://schemas.microsoft.com/office/powerpoint/2010/main" val="1226983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1C196E34-67BE-44FC-8877-1C87128A9C6D}"/>
              </a:ext>
            </a:extLst>
          </p:cNvPr>
          <p:cNvSpPr>
            <a:spLocks noGrp="1"/>
          </p:cNvSpPr>
          <p:nvPr>
            <p:ph type="sldNum" sz="quarter" idx="4"/>
          </p:nvPr>
        </p:nvSpPr>
        <p:spPr/>
        <p:txBody>
          <a:bodyPr/>
          <a:lstStyle/>
          <a:p>
            <a:fld id="{CA49D0EE-DE7F-324B-A84C-F36708423CDB}" type="slidenum">
              <a:rPr lang="en-US" smtClean="0">
                <a:solidFill>
                  <a:srgbClr val="464646">
                    <a:lumMod val="40000"/>
                    <a:lumOff val="60000"/>
                  </a:srgbClr>
                </a:solidFill>
              </a:rPr>
              <a:pPr/>
              <a:t>9</a:t>
            </a:fld>
            <a:endParaRPr lang="en-US">
              <a:solidFill>
                <a:srgbClr val="464646">
                  <a:lumMod val="40000"/>
                  <a:lumOff val="60000"/>
                </a:srgbClr>
              </a:solidFill>
            </a:endParaRPr>
          </a:p>
        </p:txBody>
      </p:sp>
      <p:sp>
        <p:nvSpPr>
          <p:cNvPr id="3" name="TextBox 2">
            <a:extLst>
              <a:ext uri="{FF2B5EF4-FFF2-40B4-BE49-F238E27FC236}">
                <a16:creationId xmlns:a16="http://schemas.microsoft.com/office/drawing/2014/main" xmlns="" id="{E738515A-DC24-4FF1-85F9-68F50ED8147F}"/>
              </a:ext>
            </a:extLst>
          </p:cNvPr>
          <p:cNvSpPr txBox="1"/>
          <p:nvPr/>
        </p:nvSpPr>
        <p:spPr>
          <a:xfrm>
            <a:off x="178625" y="234238"/>
            <a:ext cx="11314323" cy="492443"/>
          </a:xfrm>
          <a:prstGeom prst="rect">
            <a:avLst/>
          </a:prstGeom>
          <a:noFill/>
        </p:spPr>
        <p:txBody>
          <a:bodyPr wrap="square" lIns="0" tIns="0" rIns="0" bIns="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r>
              <a:rPr lang="pt-BR" sz="3200">
                <a:latin typeface="Calibri" panose="020F0502020204030204" pitchFamily="34" charset="0"/>
                <a:cs typeface="Calibri" panose="020F0502020204030204" pitchFamily="34" charset="0"/>
              </a:rPr>
              <a:t>Como sabemos que a vacina é segura?</a:t>
            </a:r>
          </a:p>
        </p:txBody>
      </p:sp>
      <p:sp>
        <p:nvSpPr>
          <p:cNvPr id="4" name="Rectangle 3">
            <a:extLst>
              <a:ext uri="{FF2B5EF4-FFF2-40B4-BE49-F238E27FC236}">
                <a16:creationId xmlns:a16="http://schemas.microsoft.com/office/drawing/2014/main" xmlns="" id="{FF069143-FE01-453C-934A-DAA4862AED31}"/>
              </a:ext>
            </a:extLst>
          </p:cNvPr>
          <p:cNvSpPr/>
          <p:nvPr/>
        </p:nvSpPr>
        <p:spPr>
          <a:xfrm>
            <a:off x="3177879" y="1594590"/>
            <a:ext cx="8315070" cy="2800767"/>
          </a:xfrm>
          <a:prstGeom prst="rect">
            <a:avLst/>
          </a:prstGeom>
        </p:spPr>
        <p:txBody>
          <a:bodyPr wrap="square">
            <a:spAutoFit/>
          </a:bodyPr>
          <a:lstStyle/>
          <a:p>
            <a:r>
              <a:rPr lang="pt-BR" sz="2200" dirty="0">
                <a:latin typeface="Calibri" panose="020F0502020204030204" pitchFamily="34" charset="0"/>
                <a:cs typeface="Calibri" panose="020F0502020204030204" pitchFamily="34" charset="0"/>
              </a:rPr>
              <a:t>Depois disso, o </a:t>
            </a:r>
            <a:r>
              <a:rPr lang="pt-BR" sz="2200" u="sng" dirty="0">
                <a:latin typeface="Calibri" panose="020F0502020204030204" pitchFamily="34" charset="0"/>
                <a:cs typeface="Calibri" panose="020F0502020204030204" pitchFamily="34" charset="0"/>
                <a:hlinkClick r:id="rId3"/>
              </a:rPr>
              <a:t>Comitê Consultivo sobre Práticas de Imunização</a:t>
            </a:r>
            <a:r>
              <a:rPr lang="pt-BR" sz="2200" dirty="0">
                <a:latin typeface="Calibri" panose="020F0502020204030204" pitchFamily="34" charset="0"/>
                <a:cs typeface="Calibri" panose="020F0502020204030204" pitchFamily="34" charset="0"/>
              </a:rPr>
              <a:t> (ACIP - </a:t>
            </a:r>
            <a:r>
              <a:rPr lang="pt-BR" sz="2200" dirty="0" err="1">
                <a:latin typeface="Calibri" panose="020F0502020204030204" pitchFamily="34" charset="0"/>
                <a:cs typeface="Calibri" panose="020F0502020204030204" pitchFamily="34" charset="0"/>
              </a:rPr>
              <a:t>Advisory</a:t>
            </a:r>
            <a:r>
              <a:rPr lang="pt-BR" sz="2200" dirty="0">
                <a:latin typeface="Calibri" panose="020F0502020204030204" pitchFamily="34" charset="0"/>
                <a:cs typeface="Calibri" panose="020F0502020204030204" pitchFamily="34" charset="0"/>
              </a:rPr>
              <a:t> </a:t>
            </a:r>
            <a:r>
              <a:rPr lang="pt-BR" sz="2200" dirty="0" err="1">
                <a:latin typeface="Calibri" panose="020F0502020204030204" pitchFamily="34" charset="0"/>
                <a:cs typeface="Calibri" panose="020F0502020204030204" pitchFamily="34" charset="0"/>
              </a:rPr>
              <a:t>Committee</a:t>
            </a:r>
            <a:r>
              <a:rPr lang="pt-BR" sz="2200" dirty="0">
                <a:latin typeface="Calibri" panose="020F0502020204030204" pitchFamily="34" charset="0"/>
                <a:cs typeface="Calibri" panose="020F0502020204030204" pitchFamily="34" charset="0"/>
              </a:rPr>
              <a:t> </a:t>
            </a:r>
            <a:r>
              <a:rPr lang="pt-BR" sz="2200" dirty="0" err="1">
                <a:latin typeface="Calibri" panose="020F0502020204030204" pitchFamily="34" charset="0"/>
                <a:cs typeface="Calibri" panose="020F0502020204030204" pitchFamily="34" charset="0"/>
              </a:rPr>
              <a:t>on</a:t>
            </a:r>
            <a:r>
              <a:rPr lang="pt-BR" sz="2200" dirty="0">
                <a:latin typeface="Calibri" panose="020F0502020204030204" pitchFamily="34" charset="0"/>
                <a:cs typeface="Calibri" panose="020F0502020204030204" pitchFamily="34" charset="0"/>
              </a:rPr>
              <a:t> </a:t>
            </a:r>
            <a:r>
              <a:rPr lang="pt-BR" sz="2200" dirty="0" err="1">
                <a:latin typeface="Calibri" panose="020F0502020204030204" pitchFamily="34" charset="0"/>
                <a:cs typeface="Calibri" panose="020F0502020204030204" pitchFamily="34" charset="0"/>
              </a:rPr>
              <a:t>Immunization</a:t>
            </a:r>
            <a:r>
              <a:rPr lang="pt-BR" sz="2200" dirty="0">
                <a:latin typeface="Calibri" panose="020F0502020204030204" pitchFamily="34" charset="0"/>
                <a:cs typeface="Calibri" panose="020F0502020204030204" pitchFamily="34" charset="0"/>
              </a:rPr>
              <a:t> </a:t>
            </a:r>
            <a:r>
              <a:rPr lang="pt-BR" sz="2200" dirty="0" err="1">
                <a:latin typeface="Calibri" panose="020F0502020204030204" pitchFamily="34" charset="0"/>
                <a:cs typeface="Calibri" panose="020F0502020204030204" pitchFamily="34" charset="0"/>
              </a:rPr>
              <a:t>Practices</a:t>
            </a:r>
            <a:r>
              <a:rPr lang="pt-BR" sz="2200" dirty="0">
                <a:latin typeface="Calibri" panose="020F0502020204030204" pitchFamily="34" charset="0"/>
                <a:cs typeface="Calibri" panose="020F0502020204030204" pitchFamily="34" charset="0"/>
              </a:rPr>
              <a:t>) analisa os dados para determinar se a vacina funciona e se é segura.  O Comitê faz recomendações à Administração de Alimentos e Medicamentos (FDA - </a:t>
            </a:r>
            <a:r>
              <a:rPr lang="pt-BR" sz="2200" dirty="0" err="1">
                <a:latin typeface="Calibri" panose="020F0502020204030204" pitchFamily="34" charset="0"/>
                <a:cs typeface="Calibri" panose="020F0502020204030204" pitchFamily="34" charset="0"/>
              </a:rPr>
              <a:t>Food</a:t>
            </a:r>
            <a:r>
              <a:rPr lang="pt-BR" sz="2200" dirty="0">
                <a:latin typeface="Calibri" panose="020F0502020204030204" pitchFamily="34" charset="0"/>
                <a:cs typeface="Calibri" panose="020F0502020204030204" pitchFamily="34" charset="0"/>
              </a:rPr>
              <a:t> </a:t>
            </a:r>
            <a:r>
              <a:rPr lang="pt-BR" sz="2200" dirty="0" err="1">
                <a:latin typeface="Calibri" panose="020F0502020204030204" pitchFamily="34" charset="0"/>
                <a:cs typeface="Calibri" panose="020F0502020204030204" pitchFamily="34" charset="0"/>
              </a:rPr>
              <a:t>and</a:t>
            </a:r>
            <a:r>
              <a:rPr lang="pt-BR" sz="2200" dirty="0">
                <a:latin typeface="Calibri" panose="020F0502020204030204" pitchFamily="34" charset="0"/>
                <a:cs typeface="Calibri" panose="020F0502020204030204" pitchFamily="34" charset="0"/>
              </a:rPr>
              <a:t> </a:t>
            </a:r>
            <a:r>
              <a:rPr lang="pt-BR" sz="2200" dirty="0" err="1">
                <a:latin typeface="Calibri" panose="020F0502020204030204" pitchFamily="34" charset="0"/>
                <a:cs typeface="Calibri" panose="020F0502020204030204" pitchFamily="34" charset="0"/>
              </a:rPr>
              <a:t>Drug</a:t>
            </a:r>
            <a:r>
              <a:rPr lang="pt-BR" sz="2200" dirty="0">
                <a:latin typeface="Calibri" panose="020F0502020204030204" pitchFamily="34" charset="0"/>
                <a:cs typeface="Calibri" panose="020F0502020204030204" pitchFamily="34" charset="0"/>
              </a:rPr>
              <a:t> </a:t>
            </a:r>
            <a:r>
              <a:rPr lang="pt-BR" sz="2200" dirty="0" err="1">
                <a:latin typeface="Calibri" panose="020F0502020204030204" pitchFamily="34" charset="0"/>
                <a:cs typeface="Calibri" panose="020F0502020204030204" pitchFamily="34" charset="0"/>
              </a:rPr>
              <a:t>Administration</a:t>
            </a:r>
            <a:r>
              <a:rPr lang="pt-BR" sz="2200" dirty="0">
                <a:latin typeface="Calibri" panose="020F0502020204030204" pitchFamily="34" charset="0"/>
                <a:cs typeface="Calibri" panose="020F0502020204030204" pitchFamily="34" charset="0"/>
              </a:rPr>
              <a:t>) dos Estados Unidos.</a:t>
            </a:r>
          </a:p>
          <a:p>
            <a:endParaRPr lang="pt-BR" sz="2200" dirty="0">
              <a:latin typeface="Calibri" panose="020F0502020204030204" pitchFamily="34" charset="0"/>
              <a:cs typeface="Calibri" panose="020F0502020204030204" pitchFamily="34" charset="0"/>
            </a:endParaRPr>
          </a:p>
          <a:p>
            <a:r>
              <a:rPr lang="pt-BR" sz="2200" dirty="0">
                <a:latin typeface="Calibri" panose="020F0502020204030204" pitchFamily="34" charset="0"/>
                <a:cs typeface="Calibri" panose="020F0502020204030204" pitchFamily="34" charset="0"/>
              </a:rPr>
              <a:t>A FDA analisa os dados e as recomendações do Comitê Consultivo e decide se aprova ou não a vacina.</a:t>
            </a:r>
          </a:p>
        </p:txBody>
      </p:sp>
      <p:sp>
        <p:nvSpPr>
          <p:cNvPr id="5" name="Google Shape;438;g79ce8b2f6a_0_51" descr="The vaccine is only approved after all of these steps are done and various teams of reviewers are sure that it works and is safe.&#10;">
            <a:extLst>
              <a:ext uri="{FF2B5EF4-FFF2-40B4-BE49-F238E27FC236}">
                <a16:creationId xmlns:a16="http://schemas.microsoft.com/office/drawing/2014/main" xmlns="" id="{8909FABD-2BFB-4535-A30E-155533F0F3AF}"/>
              </a:ext>
            </a:extLst>
          </p:cNvPr>
          <p:cNvSpPr/>
          <p:nvPr/>
        </p:nvSpPr>
        <p:spPr>
          <a:xfrm>
            <a:off x="1625100" y="5093700"/>
            <a:ext cx="9308400" cy="1096500"/>
          </a:xfrm>
          <a:prstGeom prst="rect">
            <a:avLst/>
          </a:prstGeom>
          <a:solidFill>
            <a:srgbClr val="D7EAF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pt-BR" sz="2400" dirty="0">
                <a:solidFill>
                  <a:schemeClr val="dk1"/>
                </a:solidFill>
                <a:latin typeface="Calibri"/>
                <a:ea typeface="Calibri"/>
                <a:cs typeface="Calibri"/>
                <a:sym typeface="Calibri"/>
              </a:rPr>
              <a:t>A vacina só é aprovada depois de passar por </a:t>
            </a:r>
            <a:r>
              <a:rPr lang="pt-BR" sz="2400" b="1" dirty="0">
                <a:solidFill>
                  <a:schemeClr val="dk1"/>
                </a:solidFill>
                <a:latin typeface="Calibri"/>
                <a:ea typeface="Calibri"/>
                <a:cs typeface="Calibri"/>
                <a:sym typeface="Calibri"/>
              </a:rPr>
              <a:t>todas essas etapas </a:t>
            </a:r>
            <a:r>
              <a:rPr lang="pt-BR" sz="2400" dirty="0">
                <a:solidFill>
                  <a:schemeClr val="dk1"/>
                </a:solidFill>
                <a:latin typeface="Calibri"/>
                <a:ea typeface="Calibri"/>
                <a:cs typeface="Calibri"/>
                <a:sym typeface="Calibri"/>
              </a:rPr>
              <a:t>e os especialistas terem certeza de que a vacina é eficaz e segura.</a:t>
            </a:r>
            <a:endParaRPr dirty="0"/>
          </a:p>
        </p:txBody>
      </p:sp>
      <p:pic>
        <p:nvPicPr>
          <p:cNvPr id="6" name="Google Shape;432;g79ce8b2f6a_0_51" descr="Check mark">
            <a:extLst>
              <a:ext uri="{FF2B5EF4-FFF2-40B4-BE49-F238E27FC236}">
                <a16:creationId xmlns:a16="http://schemas.microsoft.com/office/drawing/2014/main" xmlns="" id="{43AAB872-B70F-4B57-9709-0CD976EEBDBE}"/>
              </a:ext>
            </a:extLst>
          </p:cNvPr>
          <p:cNvPicPr preferRelativeResize="0"/>
          <p:nvPr/>
        </p:nvPicPr>
        <p:blipFill>
          <a:blip r:embed="rId4">
            <a:alphaModFix/>
          </a:blip>
          <a:stretch>
            <a:fillRect/>
          </a:stretch>
        </p:blipFill>
        <p:spPr>
          <a:xfrm>
            <a:off x="1502813" y="3146125"/>
            <a:ext cx="1669436" cy="1645275"/>
          </a:xfrm>
          <a:prstGeom prst="rect">
            <a:avLst/>
          </a:prstGeom>
          <a:noFill/>
          <a:ln>
            <a:noFill/>
          </a:ln>
        </p:spPr>
      </p:pic>
      <p:pic>
        <p:nvPicPr>
          <p:cNvPr id="7" name="Google Shape;435;g79ce8b2f6a_0_51" descr="Image of a piece of paper and magnifying glass">
            <a:extLst>
              <a:ext uri="{FF2B5EF4-FFF2-40B4-BE49-F238E27FC236}">
                <a16:creationId xmlns:a16="http://schemas.microsoft.com/office/drawing/2014/main" xmlns="" id="{ACAF3E0A-66D0-43E6-98C6-F0A60B82EA5A}"/>
              </a:ext>
            </a:extLst>
          </p:cNvPr>
          <p:cNvPicPr preferRelativeResize="0"/>
          <p:nvPr/>
        </p:nvPicPr>
        <p:blipFill>
          <a:blip r:embed="rId5">
            <a:alphaModFix/>
          </a:blip>
          <a:stretch>
            <a:fillRect/>
          </a:stretch>
        </p:blipFill>
        <p:spPr>
          <a:xfrm>
            <a:off x="1503187" y="1349123"/>
            <a:ext cx="1668700" cy="1644602"/>
          </a:xfrm>
          <a:prstGeom prst="rect">
            <a:avLst/>
          </a:prstGeom>
          <a:noFill/>
          <a:ln>
            <a:noFill/>
          </a:ln>
        </p:spPr>
      </p:pic>
      <p:pic>
        <p:nvPicPr>
          <p:cNvPr id="8" name="Google Shape;436;g79ce8b2f6a_0_51" descr="Number 4">
            <a:extLst>
              <a:ext uri="{FF2B5EF4-FFF2-40B4-BE49-F238E27FC236}">
                <a16:creationId xmlns:a16="http://schemas.microsoft.com/office/drawing/2014/main" xmlns="" id="{2D2D6392-3A19-437D-849A-7D50F440A6FD}"/>
              </a:ext>
            </a:extLst>
          </p:cNvPr>
          <p:cNvPicPr preferRelativeResize="0"/>
          <p:nvPr/>
        </p:nvPicPr>
        <p:blipFill>
          <a:blip r:embed="rId6">
            <a:alphaModFix/>
          </a:blip>
          <a:stretch>
            <a:fillRect/>
          </a:stretch>
        </p:blipFill>
        <p:spPr>
          <a:xfrm>
            <a:off x="1295025" y="1350250"/>
            <a:ext cx="615075" cy="560250"/>
          </a:xfrm>
          <a:prstGeom prst="rect">
            <a:avLst/>
          </a:prstGeom>
          <a:noFill/>
          <a:ln>
            <a:noFill/>
          </a:ln>
        </p:spPr>
      </p:pic>
      <p:pic>
        <p:nvPicPr>
          <p:cNvPr id="9" name="Google Shape;437;g79ce8b2f6a_0_51" descr="Number 5">
            <a:extLst>
              <a:ext uri="{FF2B5EF4-FFF2-40B4-BE49-F238E27FC236}">
                <a16:creationId xmlns:a16="http://schemas.microsoft.com/office/drawing/2014/main" xmlns="" id="{D5A71A07-AD59-4EAD-A341-3123651BFD91}"/>
              </a:ext>
            </a:extLst>
          </p:cNvPr>
          <p:cNvPicPr preferRelativeResize="0"/>
          <p:nvPr/>
        </p:nvPicPr>
        <p:blipFill>
          <a:blip r:embed="rId7">
            <a:alphaModFix/>
          </a:blip>
          <a:stretch>
            <a:fillRect/>
          </a:stretch>
        </p:blipFill>
        <p:spPr>
          <a:xfrm>
            <a:off x="1295025" y="3342331"/>
            <a:ext cx="615075" cy="546593"/>
          </a:xfrm>
          <a:prstGeom prst="rect">
            <a:avLst/>
          </a:prstGeom>
          <a:noFill/>
          <a:ln>
            <a:noFill/>
          </a:ln>
        </p:spPr>
      </p:pic>
    </p:spTree>
    <p:extLst>
      <p:ext uri="{BB962C8B-B14F-4D97-AF65-F5344CB8AC3E}">
        <p14:creationId xmlns:p14="http://schemas.microsoft.com/office/powerpoint/2010/main" val="241234022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NAME" val="Moon"/>
</p:tagLst>
</file>

<file path=ppt/tags/tag100.xml><?xml version="1.0" encoding="utf-8"?>
<p:tagLst xmlns:a="http://schemas.openxmlformats.org/drawingml/2006/main" xmlns:r="http://schemas.openxmlformats.org/officeDocument/2006/relationships" xmlns:p="http://schemas.openxmlformats.org/presentationml/2006/main">
  <p:tag name="SHAPENAME" val="3. Subtitle"/>
</p:tagLst>
</file>

<file path=ppt/tags/tag101.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sNW.o98SoiFy91A3BEm45w"/>
</p:tagLst>
</file>

<file path=ppt/tags/tag104.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10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06.xml><?xml version="1.0" encoding="utf-8"?>
<p:tagLst xmlns:a="http://schemas.openxmlformats.org/drawingml/2006/main" xmlns:r="http://schemas.openxmlformats.org/officeDocument/2006/relationships" xmlns:p="http://schemas.openxmlformats.org/presentationml/2006/main">
  <p:tag name="SHAPENAME" val="5. Source"/>
</p:tagLst>
</file>

<file path=ppt/tags/tag10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0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09.xml><?xml version="1.0" encoding="utf-8"?>
<p:tagLst xmlns:a="http://schemas.openxmlformats.org/drawingml/2006/main" xmlns:r="http://schemas.openxmlformats.org/officeDocument/2006/relationships" xmlns:p="http://schemas.openxmlformats.org/presentationml/2006/main">
  <p:tag name="SHAPENAME" val="3. Subtitle"/>
</p:tagLst>
</file>

<file path=ppt/tags/tag11.xml><?xml version="1.0" encoding="utf-8"?>
<p:tagLst xmlns:a="http://schemas.openxmlformats.org/drawingml/2006/main" xmlns:r="http://schemas.openxmlformats.org/officeDocument/2006/relationships" xmlns:p="http://schemas.openxmlformats.org/presentationml/2006/main">
  <p:tag name="NAME" val="Moon"/>
</p:tagLst>
</file>

<file path=ppt/tags/tag110.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byb7IqASrXgBhCh1Cqos3Q"/>
</p:tagLst>
</file>

<file path=ppt/tags/tag113.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11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15.xml><?xml version="1.0" encoding="utf-8"?>
<p:tagLst xmlns:a="http://schemas.openxmlformats.org/drawingml/2006/main" xmlns:r="http://schemas.openxmlformats.org/officeDocument/2006/relationships" xmlns:p="http://schemas.openxmlformats.org/presentationml/2006/main">
  <p:tag name="SHAPENAME" val="5. Source"/>
</p:tagLst>
</file>

<file path=ppt/tags/tag116.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1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18.xml><?xml version="1.0" encoding="utf-8"?>
<p:tagLst xmlns:a="http://schemas.openxmlformats.org/drawingml/2006/main" xmlns:r="http://schemas.openxmlformats.org/officeDocument/2006/relationships" xmlns:p="http://schemas.openxmlformats.org/presentationml/2006/main">
  <p:tag name="SHAPENAME" val="3. Subtitle"/>
</p:tagLst>
</file>

<file path=ppt/tags/tag119.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12.xml><?xml version="1.0" encoding="utf-8"?>
<p:tagLst xmlns:a="http://schemas.openxmlformats.org/drawingml/2006/main" xmlns:r="http://schemas.openxmlformats.org/officeDocument/2006/relationships" xmlns:p="http://schemas.openxmlformats.org/presentationml/2006/main">
  <p:tag name="NAME" val="Moon"/>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twvOXtdSuox6Lt0s4FLA0w"/>
</p:tagLst>
</file>

<file path=ppt/tags/tag12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2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24.xml><?xml version="1.0" encoding="utf-8"?>
<p:tagLst xmlns:a="http://schemas.openxmlformats.org/drawingml/2006/main" xmlns:r="http://schemas.openxmlformats.org/officeDocument/2006/relationships" xmlns:p="http://schemas.openxmlformats.org/presentationml/2006/main">
  <p:tag name="SHAPENAME" val="5. Source"/>
</p:tagLst>
</file>

<file path=ppt/tags/tag125.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26.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29.xml><?xml version="1.0" encoding="utf-8"?>
<p:tagLst xmlns:a="http://schemas.openxmlformats.org/drawingml/2006/main" xmlns:r="http://schemas.openxmlformats.org/officeDocument/2006/relationships" xmlns:p="http://schemas.openxmlformats.org/presentationml/2006/main">
  <p:tag name="SHAPENAME" val="5. Source"/>
</p:tagLst>
</file>

<file path=ppt/tags/tag13.xml><?xml version="1.0" encoding="utf-8"?>
<p:tagLst xmlns:a="http://schemas.openxmlformats.org/drawingml/2006/main" xmlns:r="http://schemas.openxmlformats.org/officeDocument/2006/relationships" xmlns:p="http://schemas.openxmlformats.org/presentationml/2006/main">
  <p:tag name="ANGLE" val="5"/>
</p:tagLst>
</file>

<file path=ppt/tags/tag13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31.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3.xml><?xml version="1.0" encoding="utf-8"?>
<p:tagLst xmlns:a="http://schemas.openxmlformats.org/drawingml/2006/main" xmlns:r="http://schemas.openxmlformats.org/officeDocument/2006/relationships" xmlns:p="http://schemas.openxmlformats.org/presentationml/2006/main">
  <p:tag name="SHAPENAME" val="5. Source"/>
</p:tagLst>
</file>

<file path=ppt/tags/tag134.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14.xml><?xml version="1.0" encoding="utf-8"?>
<p:tagLst xmlns:a="http://schemas.openxmlformats.org/drawingml/2006/main" xmlns:r="http://schemas.openxmlformats.org/officeDocument/2006/relationships" xmlns:p="http://schemas.openxmlformats.org/presentationml/2006/main">
  <p:tag name="ANGLE" val="5"/>
</p:tagLst>
</file>

<file path=ppt/tags/tag15.xml><?xml version="1.0" encoding="utf-8"?>
<p:tagLst xmlns:a="http://schemas.openxmlformats.org/drawingml/2006/main" xmlns:r="http://schemas.openxmlformats.org/officeDocument/2006/relationships" xmlns:p="http://schemas.openxmlformats.org/presentationml/2006/main">
  <p:tag name="ANGLE" val="4"/>
</p:tagLst>
</file>

<file path=ppt/tags/tag16.xml><?xml version="1.0" encoding="utf-8"?>
<p:tagLst xmlns:a="http://schemas.openxmlformats.org/drawingml/2006/main" xmlns:r="http://schemas.openxmlformats.org/officeDocument/2006/relationships" xmlns:p="http://schemas.openxmlformats.org/presentationml/2006/main">
  <p:tag name="ANGLE" val="4"/>
</p:tagLst>
</file>

<file path=ppt/tags/tag17.xml><?xml version="1.0" encoding="utf-8"?>
<p:tagLst xmlns:a="http://schemas.openxmlformats.org/drawingml/2006/main" xmlns:r="http://schemas.openxmlformats.org/officeDocument/2006/relationships" xmlns:p="http://schemas.openxmlformats.org/presentationml/2006/main">
  <p:tag name="ANGLE" val="3"/>
</p:tagLst>
</file>

<file path=ppt/tags/tag18.xml><?xml version="1.0" encoding="utf-8"?>
<p:tagLst xmlns:a="http://schemas.openxmlformats.org/drawingml/2006/main" xmlns:r="http://schemas.openxmlformats.org/officeDocument/2006/relationships" xmlns:p="http://schemas.openxmlformats.org/presentationml/2006/main">
  <p:tag name="ANGLE" val="3"/>
</p:tagLst>
</file>

<file path=ppt/tags/tag19.xml><?xml version="1.0" encoding="utf-8"?>
<p:tagLst xmlns:a="http://schemas.openxmlformats.org/drawingml/2006/main" xmlns:r="http://schemas.openxmlformats.org/officeDocument/2006/relationships" xmlns:p="http://schemas.openxmlformats.org/presentationml/2006/main">
  <p:tag name="ANGLE" val="2"/>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jRyNLusCFOya.iVh4ubixQ"/>
</p:tagLst>
</file>

<file path=ppt/tags/tag20.xml><?xml version="1.0" encoding="utf-8"?>
<p:tagLst xmlns:a="http://schemas.openxmlformats.org/drawingml/2006/main" xmlns:r="http://schemas.openxmlformats.org/officeDocument/2006/relationships" xmlns:p="http://schemas.openxmlformats.org/presentationml/2006/main">
  <p:tag name="ANGLE" val="2"/>
</p:tagLst>
</file>

<file path=ppt/tags/tag21.xml><?xml version="1.0" encoding="utf-8"?>
<p:tagLst xmlns:a="http://schemas.openxmlformats.org/drawingml/2006/main" xmlns:r="http://schemas.openxmlformats.org/officeDocument/2006/relationships" xmlns:p="http://schemas.openxmlformats.org/presentationml/2006/main">
  <p:tag name="ANGLE" val="1"/>
</p:tagLst>
</file>

<file path=ppt/tags/tag22.xml><?xml version="1.0" encoding="utf-8"?>
<p:tagLst xmlns:a="http://schemas.openxmlformats.org/drawingml/2006/main" xmlns:r="http://schemas.openxmlformats.org/officeDocument/2006/relationships" xmlns:p="http://schemas.openxmlformats.org/presentationml/2006/main">
  <p:tag name="ANGLE" val="1"/>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WSXEhcesW0CHoBVP.RZvLA"/>
</p:tagLst>
</file>

<file path=ppt/tags/tag25.xml><?xml version="1.0" encoding="utf-8"?>
<p:tagLst xmlns:a="http://schemas.openxmlformats.org/drawingml/2006/main" xmlns:r="http://schemas.openxmlformats.org/officeDocument/2006/relationships" xmlns:p="http://schemas.openxmlformats.org/presentationml/2006/main">
  <p:tag name="SHAPENAME" val="Title"/>
</p:tagLst>
</file>

<file path=ppt/tags/tag26.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27.xml><?xml version="1.0" encoding="utf-8"?>
<p:tagLst xmlns:a="http://schemas.openxmlformats.org/drawingml/2006/main" xmlns:r="http://schemas.openxmlformats.org/officeDocument/2006/relationships" xmlns:p="http://schemas.openxmlformats.org/presentationml/2006/main">
  <p:tag name="SHAPENAME" val="Subtitle"/>
</p:tagLst>
</file>

<file path=ppt/tags/tag28.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29.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3.xml><?xml version="1.0" encoding="utf-8"?>
<p:tagLst xmlns:a="http://schemas.openxmlformats.org/drawingml/2006/main" xmlns:r="http://schemas.openxmlformats.org/officeDocument/2006/relationships" xmlns:p="http://schemas.openxmlformats.org/presentationml/2006/main">
  <p:tag name="SHAPENAME" val="4. Footno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WSXEhcesW0CHoBVP.RZvLA"/>
</p:tagLst>
</file>

<file path=ppt/tags/tag32.xml><?xml version="1.0" encoding="utf-8"?>
<p:tagLst xmlns:a="http://schemas.openxmlformats.org/drawingml/2006/main" xmlns:r="http://schemas.openxmlformats.org/officeDocument/2006/relationships" xmlns:p="http://schemas.openxmlformats.org/presentationml/2006/main">
  <p:tag name="SHAPENAME" val="Title"/>
</p:tagLst>
</file>

<file path=ppt/tags/tag33.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34.xml><?xml version="1.0" encoding="utf-8"?>
<p:tagLst xmlns:a="http://schemas.openxmlformats.org/drawingml/2006/main" xmlns:r="http://schemas.openxmlformats.org/officeDocument/2006/relationships" xmlns:p="http://schemas.openxmlformats.org/presentationml/2006/main">
  <p:tag name="SHAPENAME" val="Subtitle"/>
</p:tagLst>
</file>

<file path=ppt/tags/tag35.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36.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37.xml><?xml version="1.0" encoding="utf-8"?>
<p:tagLst xmlns:a="http://schemas.openxmlformats.org/drawingml/2006/main" xmlns:r="http://schemas.openxmlformats.org/officeDocument/2006/relationships" xmlns:p="http://schemas.openxmlformats.org/presentationml/2006/main">
  <p:tag name="MM_SLIDE_TYPE" val="6"/>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5Eq_lebdFlPrTXB9fMT4fA"/>
</p:tagLst>
</file>

<file path=ppt/tags/tag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0.xml><?xml version="1.0" encoding="utf-8"?>
<p:tagLst xmlns:a="http://schemas.openxmlformats.org/drawingml/2006/main" xmlns:r="http://schemas.openxmlformats.org/officeDocument/2006/relationships" xmlns:p="http://schemas.openxmlformats.org/presentationml/2006/main">
  <p:tag name="SHAPENAME" val="3. Subtitle"/>
</p:tagLst>
</file>

<file path=ppt/tags/tag4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3.xml><?xml version="1.0" encoding="utf-8"?>
<p:tagLst xmlns:a="http://schemas.openxmlformats.org/drawingml/2006/main" xmlns:r="http://schemas.openxmlformats.org/officeDocument/2006/relationships" xmlns:p="http://schemas.openxmlformats.org/presentationml/2006/main">
  <p:tag name="SHAPENAME" val="5. Source"/>
</p:tagLst>
</file>

<file path=ppt/tags/tag4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45.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W.jaZV2t50WPSHTUtWplg"/>
</p:tagLst>
</file>

<file path=ppt/tags/tag4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9.xml><?xml version="1.0" encoding="utf-8"?>
<p:tagLst xmlns:a="http://schemas.openxmlformats.org/drawingml/2006/main" xmlns:r="http://schemas.openxmlformats.org/officeDocument/2006/relationships" xmlns:p="http://schemas.openxmlformats.org/presentationml/2006/main">
  <p:tag name="SHAPENAME" val="5. Source"/>
</p:tagLst>
</file>

<file path=ppt/tags/tag5.xml><?xml version="1.0" encoding="utf-8"?>
<p:tagLst xmlns:a="http://schemas.openxmlformats.org/drawingml/2006/main" xmlns:r="http://schemas.openxmlformats.org/officeDocument/2006/relationships" xmlns:p="http://schemas.openxmlformats.org/presentationml/2006/main">
  <p:tag name="SHAPENAME" val="Grid"/>
</p:tagLst>
</file>

<file path=ppt/tags/tag5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2.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G7P_.gIZGQPXw.fS0dZNcA"/>
</p:tagLst>
</file>

<file path=ppt/tags/tag5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6.xml><?xml version="1.0" encoding="utf-8"?>
<p:tagLst xmlns:a="http://schemas.openxmlformats.org/drawingml/2006/main" xmlns:r="http://schemas.openxmlformats.org/officeDocument/2006/relationships" xmlns:p="http://schemas.openxmlformats.org/presentationml/2006/main">
  <p:tag name="SHAPENAME" val="5. Source"/>
</p:tagLst>
</file>

<file path=ppt/tags/tag5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9.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6.xml><?xml version="1.0" encoding="utf-8"?>
<p:tagLst xmlns:a="http://schemas.openxmlformats.org/drawingml/2006/main" xmlns:r="http://schemas.openxmlformats.org/officeDocument/2006/relationships" xmlns:p="http://schemas.openxmlformats.org/presentationml/2006/main">
  <p:tag name="NAME" val="ACET"/>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UIdiyB.KA1w5Zf6omJ8wPQ"/>
</p:tagLst>
</file>

<file path=ppt/tags/tag6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63.xml><?xml version="1.0" encoding="utf-8"?>
<p:tagLst xmlns:a="http://schemas.openxmlformats.org/drawingml/2006/main" xmlns:r="http://schemas.openxmlformats.org/officeDocument/2006/relationships" xmlns:p="http://schemas.openxmlformats.org/presentationml/2006/main">
  <p:tag name="SHAPENAME" val="5. Source"/>
</p:tagLst>
</file>

<file path=ppt/tags/tag6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6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66.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C4mPCKC9nVYO1Uqs5KvPbw"/>
</p:tagLst>
</file>

<file path=ppt/tags/tag6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7.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70.xml><?xml version="1.0" encoding="utf-8"?>
<p:tagLst xmlns:a="http://schemas.openxmlformats.org/drawingml/2006/main" xmlns:r="http://schemas.openxmlformats.org/officeDocument/2006/relationships" xmlns:p="http://schemas.openxmlformats.org/presentationml/2006/main">
  <p:tag name="SHAPENAME" val="5. Source"/>
</p:tagLst>
</file>

<file path=ppt/tags/tag71.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7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73.xml><?xml version="1.0" encoding="utf-8"?>
<p:tagLst xmlns:a="http://schemas.openxmlformats.org/drawingml/2006/main" xmlns:r="http://schemas.openxmlformats.org/officeDocument/2006/relationships" xmlns:p="http://schemas.openxmlformats.org/presentationml/2006/main">
  <p:tag name="SHAPENAME" val="3. Subtitle"/>
</p:tagLst>
</file>

<file path=ppt/tags/tag74.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uqe3BZqfYDGOVAxJrfDmYg"/>
</p:tagLst>
</file>

<file path=ppt/tags/tag77.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7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79.xml><?xml version="1.0" encoding="utf-8"?>
<p:tagLst xmlns:a="http://schemas.openxmlformats.org/drawingml/2006/main" xmlns:r="http://schemas.openxmlformats.org/officeDocument/2006/relationships" xmlns:p="http://schemas.openxmlformats.org/presentationml/2006/main">
  <p:tag name="SHAPENAME" val="5. Source"/>
</p:tagLst>
</file>

<file path=ppt/tags/tag8.xml><?xml version="1.0" encoding="utf-8"?>
<p:tagLst xmlns:a="http://schemas.openxmlformats.org/drawingml/2006/main" xmlns:r="http://schemas.openxmlformats.org/officeDocument/2006/relationships" xmlns:p="http://schemas.openxmlformats.org/presentationml/2006/main">
  <p:tag name="NAME" val="Moon"/>
</p:tagLst>
</file>

<file path=ppt/tags/tag8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81.xml><?xml version="1.0" encoding="utf-8"?>
<p:tagLst xmlns:a="http://schemas.openxmlformats.org/drawingml/2006/main" xmlns:r="http://schemas.openxmlformats.org/officeDocument/2006/relationships" xmlns:p="http://schemas.openxmlformats.org/presentationml/2006/main">
  <p:tag name="SHAPENAME" val="3. Subtitle"/>
</p:tagLst>
</file>

<file path=ppt/tags/tag8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83.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V5UTfoCa07OVAmOGtXHmmw"/>
</p:tagLst>
</file>

<file path=ppt/tags/tag86.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8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88.xml><?xml version="1.0" encoding="utf-8"?>
<p:tagLst xmlns:a="http://schemas.openxmlformats.org/drawingml/2006/main" xmlns:r="http://schemas.openxmlformats.org/officeDocument/2006/relationships" xmlns:p="http://schemas.openxmlformats.org/presentationml/2006/main">
  <p:tag name="SHAPENAME" val="5. Source"/>
</p:tagLst>
</file>

<file path=ppt/tags/tag89.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9.xml><?xml version="1.0" encoding="utf-8"?>
<p:tagLst xmlns:a="http://schemas.openxmlformats.org/drawingml/2006/main" xmlns:r="http://schemas.openxmlformats.org/officeDocument/2006/relationships" xmlns:p="http://schemas.openxmlformats.org/presentationml/2006/main">
  <p:tag name="NAME" val="Moon"/>
</p:tagLst>
</file>

<file path=ppt/tags/tag9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91.xml><?xml version="1.0" encoding="utf-8"?>
<p:tagLst xmlns:a="http://schemas.openxmlformats.org/drawingml/2006/main" xmlns:r="http://schemas.openxmlformats.org/officeDocument/2006/relationships" xmlns:p="http://schemas.openxmlformats.org/presentationml/2006/main">
  <p:tag name="SHAPENAME" val="3. Subtitle"/>
</p:tagLst>
</file>

<file path=ppt/tags/tag92.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BvHuO0.8Pky3Fso9DP9x8A"/>
</p:tagLst>
</file>

<file path=ppt/tags/tag95.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9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97.xml><?xml version="1.0" encoding="utf-8"?>
<p:tagLst xmlns:a="http://schemas.openxmlformats.org/drawingml/2006/main" xmlns:r="http://schemas.openxmlformats.org/officeDocument/2006/relationships" xmlns:p="http://schemas.openxmlformats.org/presentationml/2006/main">
  <p:tag name="SHAPENAME" val="5. Source"/>
</p:tagLst>
</file>

<file path=ppt/tags/tag9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99.xml><?xml version="1.0" encoding="utf-8"?>
<p:tagLst xmlns:a="http://schemas.openxmlformats.org/drawingml/2006/main" xmlns:r="http://schemas.openxmlformats.org/officeDocument/2006/relationships" xmlns:p="http://schemas.openxmlformats.org/presentationml/2006/main">
  <p:tag name="SHAPENAME" val="2. Slide Titl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White">
  <a:themeElements>
    <a:clrScheme name="Scheme 1">
      <a:dk1>
        <a:srgbClr val="000000"/>
      </a:dk1>
      <a:lt1>
        <a:srgbClr val="FFFFFF"/>
      </a:lt1>
      <a:dk2>
        <a:srgbClr val="FFFFFF"/>
      </a:dk2>
      <a:lt2>
        <a:srgbClr val="FFFFFF"/>
      </a:lt2>
      <a:accent1>
        <a:srgbClr val="0C2D83"/>
      </a:accent1>
      <a:accent2>
        <a:srgbClr val="7B9CED"/>
      </a:accent2>
      <a:accent3>
        <a:srgbClr val="1B56E9"/>
      </a:accent3>
      <a:accent4>
        <a:srgbClr val="DDA037"/>
      </a:accent4>
      <a:accent5>
        <a:srgbClr val="A1A3A5"/>
      </a:accent5>
      <a:accent6>
        <a:srgbClr val="CFCFCF"/>
      </a:accent6>
      <a:hlink>
        <a:srgbClr val="0000FF"/>
      </a:hlink>
      <a:folHlink>
        <a:srgbClr val="800080"/>
      </a:folHlink>
    </a:clrScheme>
    <a:fontScheme name="Custom 1">
      <a:majorFont>
        <a:latin typeface="Arial"/>
        <a:ea typeface=""/>
        <a:cs typeface=""/>
      </a:majorFont>
      <a:minorFont>
        <a:latin typeface="Arial"/>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 cap="sq">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spcBef>
            <a:spcPts val="300"/>
          </a:spcBef>
          <a:spcAft>
            <a:spcPts val="300"/>
          </a:spcAft>
          <a:defRPr sz="16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cap="flat">
          <a:solidFill>
            <a:schemeClr val="tx1"/>
          </a:solidFill>
          <a:miter lim="800000"/>
          <a:tailEnd type="none"/>
        </a:ln>
      </a:spPr>
      <a:bodyPr/>
      <a:lstStyle/>
      <a:style>
        <a:lnRef idx="1">
          <a:schemeClr val="accent1"/>
        </a:lnRef>
        <a:fillRef idx="0">
          <a:schemeClr val="accent1"/>
        </a:fillRef>
        <a:effectRef idx="0">
          <a:schemeClr val="accent1"/>
        </a:effectRef>
        <a:fontRef idx="minor">
          <a:schemeClr val="tx1"/>
        </a:fontRef>
      </a:style>
    </a:lnDef>
    <a:txDef>
      <a:spPr>
        <a:ln w="6350">
          <a:noFill/>
          <a:miter lim="800000"/>
        </a:ln>
      </a:spPr>
      <a:bodyPr vert="horz" wrap="square" lIns="0" tIns="0" rIns="0" bIns="0" rtlCol="0">
        <a:noAutofit/>
      </a:bodyPr>
      <a:lstStyle>
        <a:defPPr algn="l">
          <a:spcBef>
            <a:spcPts val="300"/>
          </a:spcBef>
          <a:spcAft>
            <a:spcPts val="300"/>
          </a:spcAft>
          <a:buNone/>
          <a:defRPr sz="1600" dirty="0" smtClean="0"/>
        </a:defPPr>
      </a:lstStyle>
    </a:txDef>
  </a:objectDefaults>
  <a:extraClrSchemeLst>
    <a:extraClrScheme>
      <a:clrScheme name="Scheme 1">
        <a:dk1>
          <a:srgbClr val="000000"/>
        </a:dk1>
        <a:lt1>
          <a:srgbClr val="FFFFFF"/>
        </a:lt1>
        <a:dk2>
          <a:srgbClr val="FFFFFF"/>
        </a:dk2>
        <a:lt2>
          <a:srgbClr val="FFFFFF"/>
        </a:lt2>
        <a:accent1>
          <a:srgbClr val="0C2D83"/>
        </a:accent1>
        <a:accent2>
          <a:srgbClr val="7B9CED"/>
        </a:accent2>
        <a:accent3>
          <a:srgbClr val="1B56E9"/>
        </a:accent3>
        <a:accent4>
          <a:srgbClr val="DDA037"/>
        </a:accent4>
        <a:accent5>
          <a:srgbClr val="A1A3A5"/>
        </a:accent5>
        <a:accent6>
          <a:srgbClr val="CFCFCF"/>
        </a:accent6>
        <a:hlink>
          <a:srgbClr val="0000FF"/>
        </a:hlink>
        <a:folHlink>
          <a:srgbClr val="800080"/>
        </a:folHlink>
      </a:clrScheme>
    </a:extraClrScheme>
  </a:extraClrSchemeLst>
  <a:custClrLst>
    <a:custClr name="Dark Gray">
      <a:srgbClr val="4D4D4D"/>
    </a:custClr>
    <a:custClr name="Mid Gray">
      <a:srgbClr val="7F7F7F"/>
    </a:custClr>
    <a:custClr name="Light Gray">
      <a:srgbClr val="B3B3B3"/>
    </a:custClr>
    <a:custClr name="Super Light Gray">
      <a:srgbClr val="D0D0D0"/>
    </a:custClr>
    <a:custClr name="Pale Gray">
      <a:srgbClr val="E6E6E6"/>
    </a:custClr>
  </a:custClrLst>
  <a:extLst>
    <a:ext uri="{05A4C25C-085E-4340-85A3-A5531E510DB2}">
      <thm15:themeFamily xmlns:thm15="http://schemas.microsoft.com/office/thememl/2012/main" xmlns="" name="US0734_OFF.potx" id="{B99654CB-F1B9-41E3-A169-339811ED5F54}" vid="{F40D82E9-5348-40C5-82A2-1CB421C2615D}"/>
    </a:ext>
  </a:extLst>
</a:theme>
</file>

<file path=ppt/theme/theme4.xml><?xml version="1.0" encoding="utf-8"?>
<a:theme xmlns:a="http://schemas.openxmlformats.org/drawingml/2006/main" name="Theme-Covid-Vax">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Theme-Covid-Vax" id="{A4F9C436-5CE2-42E5-9FB9-7895596584E5}" vid="{208FF17F-C249-4E4A-9551-A4B6FB3AA3A8}"/>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4908</Words>
  <Application>Microsoft Office PowerPoint</Application>
  <PresentationFormat>Custom</PresentationFormat>
  <Paragraphs>510</Paragraphs>
  <Slides>36</Slides>
  <Notes>35</Notes>
  <HiddenSlides>0</HiddenSlides>
  <MMClips>0</MMClips>
  <ScaleCrop>false</ScaleCrop>
  <HeadingPairs>
    <vt:vector size="6" baseType="variant">
      <vt:variant>
        <vt:lpstr>Theme</vt:lpstr>
      </vt:variant>
      <vt:variant>
        <vt:i4>4</vt:i4>
      </vt:variant>
      <vt:variant>
        <vt:lpstr>Embedded OLE Servers</vt:lpstr>
      </vt:variant>
      <vt:variant>
        <vt:i4>1</vt:i4>
      </vt:variant>
      <vt:variant>
        <vt:lpstr>Slide Titles</vt:lpstr>
      </vt:variant>
      <vt:variant>
        <vt:i4>36</vt:i4>
      </vt:variant>
    </vt:vector>
  </HeadingPairs>
  <TitlesOfParts>
    <vt:vector size="41" baseType="lpstr">
      <vt:lpstr>Office Theme</vt:lpstr>
      <vt:lpstr>1_Office Theme</vt:lpstr>
      <vt:lpstr>White</vt:lpstr>
      <vt:lpstr>Theme-Covid-Vax</vt:lpstr>
      <vt:lpstr>think-cell Slide</vt:lpstr>
      <vt:lpstr>PowerPoint Presentation</vt:lpstr>
      <vt:lpstr>Instruções para usar este guia </vt:lpstr>
      <vt:lpstr>Como solicitar um embaixador de vacina do DPH</vt:lpstr>
      <vt:lpstr>Reconhecimento de racismo estrutural, discriminação contra deficientes físicos e outras formas de opressão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Precisarei tomar uma dose de reforço?</vt:lpstr>
      <vt:lpstr>Como faço para marcar uma consulta para me vacinar?</vt:lpstr>
      <vt:lpstr>E se eu precisar de ajuda para chegar a um posto de vacinação?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Recursos adicionais para os organizadores do fórum</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Stetler, Katie (DPH)</dc:creator>
  <cp:lastModifiedBy>TR3</cp:lastModifiedBy>
  <cp:revision>501</cp:revision>
  <dcterms:created xsi:type="dcterms:W3CDTF">2021-01-16T16:40:21Z</dcterms:created>
  <dcterms:modified xsi:type="dcterms:W3CDTF">2022-01-26T20:03:19Z</dcterms:modified>
</cp:coreProperties>
</file>