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0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>
          <p15:clr>
            <a:srgbClr val="A4A3A4"/>
          </p15:clr>
        </p15:guide>
        <p15:guide id="2" pos="1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340D29-ED61-CD4B-8005-CC5BAB7ED83C}" v="190" dt="2026-01-22T15:40:14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2" autoAdjust="0"/>
    <p:restoredTop sz="91644" autoAdjust="0"/>
  </p:normalViewPr>
  <p:slideViewPr>
    <p:cSldViewPr snapToGrid="0">
      <p:cViewPr varScale="1">
        <p:scale>
          <a:sx n="88" d="100"/>
          <a:sy n="88" d="100"/>
        </p:scale>
        <p:origin x="176" y="688"/>
      </p:cViewPr>
      <p:guideLst>
        <p:guide orient="horz" pos="1272"/>
        <p:guide pos="1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77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janovich, Adam (EOTSS)" userId="b8b7d668-d83a-40d1-821f-8ff117aa03ee" providerId="ADAL" clId="{1F8706AC-D410-5A7C-A302-8BCD35064849}"/>
    <pc:docChg chg="undo custSel addSld modSld modMainMaster">
      <pc:chgData name="Gojanovich, Adam (EOTSS)" userId="b8b7d668-d83a-40d1-821f-8ff117aa03ee" providerId="ADAL" clId="{1F8706AC-D410-5A7C-A302-8BCD35064849}" dt="2026-01-22T15:40:19.545" v="341" actId="27636"/>
      <pc:docMkLst>
        <pc:docMk/>
      </pc:docMkLst>
      <pc:sldChg chg="modSp mod">
        <pc:chgData name="Gojanovich, Adam (EOTSS)" userId="b8b7d668-d83a-40d1-821f-8ff117aa03ee" providerId="ADAL" clId="{1F8706AC-D410-5A7C-A302-8BCD35064849}" dt="2026-01-22T15:03:47.971" v="145"/>
        <pc:sldMkLst>
          <pc:docMk/>
          <pc:sldMk cId="3934279571" sldId="256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934279571" sldId="256"/>
            <ac:spMk id="2" creationId="{9AEEB013-8753-69A8-D0DF-873C7A8C6A16}"/>
          </ac:spMkLst>
        </pc:spChg>
        <pc:spChg chg="mod">
          <ac:chgData name="Gojanovich, Adam (EOTSS)" userId="b8b7d668-d83a-40d1-821f-8ff117aa03ee" providerId="ADAL" clId="{1F8706AC-D410-5A7C-A302-8BCD35064849}" dt="2026-01-22T15:01:54.010" v="125" actId="20577"/>
          <ac:spMkLst>
            <pc:docMk/>
            <pc:sldMk cId="3934279571" sldId="256"/>
            <ac:spMk id="3" creationId="{BCA40D83-03D4-4A1F-5370-BDB0056A71FB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446655659" sldId="257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446655659" sldId="257"/>
            <ac:spMk id="2" creationId="{EB608290-7C53-D06B-6148-D7F3F98D11D1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3631979026" sldId="258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631979026" sldId="258"/>
            <ac:spMk id="4" creationId="{65E66EA2-FB5C-693F-A138-1111420DF478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631979026" sldId="258"/>
            <ac:spMk id="10" creationId="{06048184-A7EE-F130-BB98-6C5DF0505B1F}"/>
          </ac:spMkLst>
        </pc:spChg>
        <pc:picChg chg="mod">
          <ac:chgData name="Gojanovich, Adam (EOTSS)" userId="b8b7d668-d83a-40d1-821f-8ff117aa03ee" providerId="ADAL" clId="{1F8706AC-D410-5A7C-A302-8BCD35064849}" dt="2026-01-22T15:03:47.971" v="145"/>
          <ac:picMkLst>
            <pc:docMk/>
            <pc:sldMk cId="3631979026" sldId="258"/>
            <ac:picMk id="9" creationId="{0F668007-3C1F-9953-821B-37E2917A4AAD}"/>
          </ac:picMkLst>
        </pc:picChg>
      </pc:sldChg>
      <pc:sldChg chg="modSp mod">
        <pc:chgData name="Gojanovich, Adam (EOTSS)" userId="b8b7d668-d83a-40d1-821f-8ff117aa03ee" providerId="ADAL" clId="{1F8706AC-D410-5A7C-A302-8BCD35064849}" dt="2026-01-22T15:03:47.971" v="145"/>
        <pc:sldMkLst>
          <pc:docMk/>
          <pc:sldMk cId="3722449440" sldId="259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722449440" sldId="259"/>
            <ac:spMk id="2" creationId="{30544C1E-0718-CD94-CC19-7A04CA1F064F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722449440" sldId="259"/>
            <ac:spMk id="6" creationId="{5F5C4183-6B9D-8807-81D2-D6199F8FB811}"/>
          </ac:spMkLst>
        </pc:spChg>
        <pc:picChg chg="mod">
          <ac:chgData name="Gojanovich, Adam (EOTSS)" userId="b8b7d668-d83a-40d1-821f-8ff117aa03ee" providerId="ADAL" clId="{1F8706AC-D410-5A7C-A302-8BCD35064849}" dt="2026-01-22T15:03:47.971" v="145"/>
          <ac:picMkLst>
            <pc:docMk/>
            <pc:sldMk cId="3722449440" sldId="259"/>
            <ac:picMk id="8" creationId="{18BE1AC3-34E4-C37A-D22B-238F85EB5FFB}"/>
          </ac:picMkLst>
        </pc:picChg>
      </pc:sldChg>
      <pc:sldChg chg="addSp delSp modSp mod modAnim">
        <pc:chgData name="Gojanovich, Adam (EOTSS)" userId="b8b7d668-d83a-40d1-821f-8ff117aa03ee" providerId="ADAL" clId="{1F8706AC-D410-5A7C-A302-8BCD35064849}" dt="2026-01-22T15:40:19.545" v="341" actId="27636"/>
        <pc:sldMkLst>
          <pc:docMk/>
          <pc:sldMk cId="2387734930" sldId="260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2387734930" sldId="260"/>
            <ac:spMk id="2" creationId="{4D6DCD14-4F67-8062-2E65-6341627D4AC8}"/>
          </ac:spMkLst>
        </pc:spChg>
        <pc:spChg chg="mod">
          <ac:chgData name="Gojanovich, Adam (EOTSS)" userId="b8b7d668-d83a-40d1-821f-8ff117aa03ee" providerId="ADAL" clId="{1F8706AC-D410-5A7C-A302-8BCD35064849}" dt="2026-01-22T15:40:19.545" v="341" actId="27636"/>
          <ac:spMkLst>
            <pc:docMk/>
            <pc:sldMk cId="2387734930" sldId="260"/>
            <ac:spMk id="3" creationId="{41D3B2C2-4D5D-CA3F-61CE-A9ED3819ECB5}"/>
          </ac:spMkLst>
        </pc:spChg>
        <pc:spChg chg="add del mod">
          <ac:chgData name="Gojanovich, Adam (EOTSS)" userId="b8b7d668-d83a-40d1-821f-8ff117aa03ee" providerId="ADAL" clId="{1F8706AC-D410-5A7C-A302-8BCD35064849}" dt="2026-01-22T15:03:51.948" v="146" actId="478"/>
          <ac:spMkLst>
            <pc:docMk/>
            <pc:sldMk cId="2387734930" sldId="260"/>
            <ac:spMk id="4" creationId="{7E692386-57A2-0C1B-96BD-876366C6EAAF}"/>
          </ac:spMkLst>
        </pc:spChg>
      </pc:sldChg>
      <pc:sldChg chg="modSp mod">
        <pc:chgData name="Gojanovich, Adam (EOTSS)" userId="b8b7d668-d83a-40d1-821f-8ff117aa03ee" providerId="ADAL" clId="{1F8706AC-D410-5A7C-A302-8BCD35064849}" dt="2026-01-22T15:03:47.971" v="145"/>
        <pc:sldMkLst>
          <pc:docMk/>
          <pc:sldMk cId="1238318838" sldId="261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238318838" sldId="261"/>
            <ac:spMk id="2" creationId="{5F28DA2F-46DF-9A5E-A3AF-D9DDB6BACE24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238318838" sldId="261"/>
            <ac:spMk id="4" creationId="{A6508A7A-F67F-5445-100D-11E67760A8A0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238318838" sldId="261"/>
            <ac:spMk id="5" creationId="{445DFF17-5F1F-FED7-2A76-66DFF50CA46F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238318838" sldId="261"/>
            <ac:spMk id="7" creationId="{AF2D5475-0FC0-7550-0C22-2A75E17184C4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238318838" sldId="261"/>
            <ac:spMk id="8" creationId="{8990A30E-9978-D444-5F84-8D0707054905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238318838" sldId="261"/>
            <ac:spMk id="10" creationId="{16203B64-7397-04F8-0873-D549C7E442C5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238318838" sldId="261"/>
            <ac:spMk id="11" creationId="{1CD661BF-BC32-330C-9BD9-F83EEFECE514}"/>
          </ac:spMkLst>
        </pc:spChg>
        <pc:picChg chg="mod">
          <ac:chgData name="Gojanovich, Adam (EOTSS)" userId="b8b7d668-d83a-40d1-821f-8ff117aa03ee" providerId="ADAL" clId="{1F8706AC-D410-5A7C-A302-8BCD35064849}" dt="2026-01-22T15:03:47.971" v="145"/>
          <ac:picMkLst>
            <pc:docMk/>
            <pc:sldMk cId="1238318838" sldId="261"/>
            <ac:picMk id="13" creationId="{66D25398-2180-15CA-5774-C857DA837B9F}"/>
          </ac:picMkLst>
        </pc:picChg>
        <pc:picChg chg="mod">
          <ac:chgData name="Gojanovich, Adam (EOTSS)" userId="b8b7d668-d83a-40d1-821f-8ff117aa03ee" providerId="ADAL" clId="{1F8706AC-D410-5A7C-A302-8BCD35064849}" dt="2026-01-22T15:03:47.971" v="145"/>
          <ac:picMkLst>
            <pc:docMk/>
            <pc:sldMk cId="1238318838" sldId="261"/>
            <ac:picMk id="15" creationId="{1A25C280-CE11-C281-50E4-F83967BA98EA}"/>
          </ac:picMkLst>
        </pc:picChg>
        <pc:picChg chg="mod">
          <ac:chgData name="Gojanovich, Adam (EOTSS)" userId="b8b7d668-d83a-40d1-821f-8ff117aa03ee" providerId="ADAL" clId="{1F8706AC-D410-5A7C-A302-8BCD35064849}" dt="2026-01-22T15:03:47.971" v="145"/>
          <ac:picMkLst>
            <pc:docMk/>
            <pc:sldMk cId="1238318838" sldId="261"/>
            <ac:picMk id="17" creationId="{5A58970E-FF4A-9B4B-E3BF-7EF09E28AB61}"/>
          </ac:picMkLst>
        </pc:pic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566676120" sldId="262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566676120" sldId="262"/>
            <ac:spMk id="2" creationId="{B827A2DB-A679-0A65-DCD7-C59F50C7494E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566676120" sldId="262"/>
            <ac:spMk id="3" creationId="{3A3ABE81-E987-0BA1-58C2-FA37FA0F66F7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528236273" sldId="263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528236273" sldId="263"/>
            <ac:spMk id="5" creationId="{5652F839-C27A-59FF-2934-8D0D856253C3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3129812445" sldId="264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129812445" sldId="264"/>
            <ac:spMk id="3" creationId="{D3C6240D-5500-7357-083C-F5AAEAC1A1BB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514898127" sldId="265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514898127" sldId="265"/>
            <ac:spMk id="2" creationId="{B6E37D59-35B2-A5F7-1084-2010237100F4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4226431324" sldId="266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4226431324" sldId="266"/>
            <ac:spMk id="2" creationId="{DE8E248F-E67F-F3A8-B860-002F25F0B864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4226431324" sldId="266"/>
            <ac:spMk id="4" creationId="{65C8C732-9297-228A-E2EF-FB349326C82E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2836870317" sldId="267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2836870317" sldId="267"/>
            <ac:spMk id="2" creationId="{96DD4BC7-B471-3372-9801-DB8E5FF94FBB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2836870317" sldId="267"/>
            <ac:spMk id="4" creationId="{577F73BB-CA2A-C50F-2CBB-916F82F8170C}"/>
          </ac:spMkLst>
        </pc:spChg>
      </pc:sldChg>
      <pc:sldChg chg="modSp mod">
        <pc:chgData name="Gojanovich, Adam (EOTSS)" userId="b8b7d668-d83a-40d1-821f-8ff117aa03ee" providerId="ADAL" clId="{1F8706AC-D410-5A7C-A302-8BCD35064849}" dt="2026-01-22T15:03:47.971" v="145"/>
        <pc:sldMkLst>
          <pc:docMk/>
          <pc:sldMk cId="4161421882" sldId="268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4161421882" sldId="268"/>
            <ac:spMk id="2" creationId="{985AC42F-4ACE-2A5C-946D-87D0FC4B9BED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4161421882" sldId="268"/>
            <ac:spMk id="6" creationId="{A7E3D9A6-CC8F-9E4E-5777-6960F43D82C1}"/>
          </ac:spMkLst>
        </pc:spChg>
      </pc:sldChg>
      <pc:sldChg chg="modSp">
        <pc:chgData name="Gojanovich, Adam (EOTSS)" userId="b8b7d668-d83a-40d1-821f-8ff117aa03ee" providerId="ADAL" clId="{1F8706AC-D410-5A7C-A302-8BCD35064849}" dt="2026-01-22T15:03:47.971" v="145"/>
        <pc:sldMkLst>
          <pc:docMk/>
          <pc:sldMk cId="1627491876" sldId="269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627491876" sldId="269"/>
            <ac:spMk id="2" creationId="{C619DCED-1D04-ACD4-0A4E-B6E35CF6A8AC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1627491876" sldId="269"/>
            <ac:spMk id="4" creationId="{D2AA2353-8995-A452-F8F6-25B05F4AD14E}"/>
          </ac:spMkLst>
        </pc:spChg>
      </pc:sldChg>
      <pc:sldChg chg="modSp mod">
        <pc:chgData name="Gojanovich, Adam (EOTSS)" userId="b8b7d668-d83a-40d1-821f-8ff117aa03ee" providerId="ADAL" clId="{1F8706AC-D410-5A7C-A302-8BCD35064849}" dt="2026-01-22T15:03:47.971" v="145"/>
        <pc:sldMkLst>
          <pc:docMk/>
          <pc:sldMk cId="3537256629" sldId="270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537256629" sldId="270"/>
            <ac:spMk id="4" creationId="{B88BD6A1-015A-EAE9-6D2B-A21014A99D17}"/>
          </ac:spMkLst>
        </pc:spChg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3537256629" sldId="270"/>
            <ac:spMk id="6" creationId="{F7BCEE72-E84A-5BFD-EDED-1448DD9AF431}"/>
          </ac:spMkLst>
        </pc:spChg>
        <pc:picChg chg="mod">
          <ac:chgData name="Gojanovich, Adam (EOTSS)" userId="b8b7d668-d83a-40d1-821f-8ff117aa03ee" providerId="ADAL" clId="{1F8706AC-D410-5A7C-A302-8BCD35064849}" dt="2026-01-22T15:03:47.971" v="145"/>
          <ac:picMkLst>
            <pc:docMk/>
            <pc:sldMk cId="3537256629" sldId="270"/>
            <ac:picMk id="3" creationId="{BF42B63C-1585-8DB5-5813-8DB241D4FC9A}"/>
          </ac:picMkLst>
        </pc:picChg>
      </pc:sldChg>
      <pc:sldChg chg="modSp mod">
        <pc:chgData name="Gojanovich, Adam (EOTSS)" userId="b8b7d668-d83a-40d1-821f-8ff117aa03ee" providerId="ADAL" clId="{1F8706AC-D410-5A7C-A302-8BCD35064849}" dt="2026-01-22T15:03:47.971" v="145"/>
        <pc:sldMkLst>
          <pc:docMk/>
          <pc:sldMk cId="4234059057" sldId="271"/>
        </pc:sldMkLst>
        <pc:spChg chg="mod">
          <ac:chgData name="Gojanovich, Adam (EOTSS)" userId="b8b7d668-d83a-40d1-821f-8ff117aa03ee" providerId="ADAL" clId="{1F8706AC-D410-5A7C-A302-8BCD35064849}" dt="2026-01-22T15:03:47.971" v="145"/>
          <ac:spMkLst>
            <pc:docMk/>
            <pc:sldMk cId="4234059057" sldId="271"/>
            <ac:spMk id="4" creationId="{044A6C80-2EA7-3459-6C7D-D8EE35F2301C}"/>
          </ac:spMkLst>
        </pc:spChg>
      </pc:sldChg>
      <pc:sldMasterChg chg="modSldLayout">
        <pc:chgData name="Gojanovich, Adam (EOTSS)" userId="b8b7d668-d83a-40d1-821f-8ff117aa03ee" providerId="ADAL" clId="{1F8706AC-D410-5A7C-A302-8BCD35064849}" dt="2026-01-22T15:01:25.924" v="52" actId="478"/>
        <pc:sldMasterMkLst>
          <pc:docMk/>
          <pc:sldMasterMk cId="3845589383" sldId="2147483648"/>
        </pc:sldMasterMkLst>
        <pc:sldLayoutChg chg="delSp modSp mod">
          <pc:chgData name="Gojanovich, Adam (EOTSS)" userId="b8b7d668-d83a-40d1-821f-8ff117aa03ee" providerId="ADAL" clId="{1F8706AC-D410-5A7C-A302-8BCD35064849}" dt="2026-01-22T15:01:12.588" v="48" actId="478"/>
          <pc:sldLayoutMkLst>
            <pc:docMk/>
            <pc:sldMasterMk cId="3845589383" sldId="2147483648"/>
            <pc:sldLayoutMk cId="3570856196" sldId="2147483649"/>
          </pc:sldLayoutMkLst>
          <pc:spChg chg="topLvl">
            <ac:chgData name="Gojanovich, Adam (EOTSS)" userId="b8b7d668-d83a-40d1-821f-8ff117aa03ee" providerId="ADAL" clId="{1F8706AC-D410-5A7C-A302-8BCD35064849}" dt="2026-01-22T15:01:10.133" v="47" actId="478"/>
            <ac:spMkLst>
              <pc:docMk/>
              <pc:sldMasterMk cId="3845589383" sldId="2147483648"/>
              <pc:sldLayoutMk cId="3570856196" sldId="2147483649"/>
              <ac:spMk id="7" creationId="{1CF305EC-970D-7B60-43BB-8019410ADAA5}"/>
            </ac:spMkLst>
          </pc:spChg>
          <pc:spChg chg="mod">
            <ac:chgData name="Gojanovich, Adam (EOTSS)" userId="b8b7d668-d83a-40d1-821f-8ff117aa03ee" providerId="ADAL" clId="{1F8706AC-D410-5A7C-A302-8BCD35064849}" dt="2026-01-22T15:01:07.629" v="46" actId="20577"/>
            <ac:spMkLst>
              <pc:docMk/>
              <pc:sldMasterMk cId="3845589383" sldId="2147483648"/>
              <pc:sldLayoutMk cId="3570856196" sldId="2147483649"/>
              <ac:spMk id="472" creationId="{2B1773BC-2F20-C0A0-9CD2-A3D5963347BD}"/>
            </ac:spMkLst>
          </pc:spChg>
          <pc:grpChg chg="del">
            <ac:chgData name="Gojanovich, Adam (EOTSS)" userId="b8b7d668-d83a-40d1-821f-8ff117aa03ee" providerId="ADAL" clId="{1F8706AC-D410-5A7C-A302-8BCD35064849}" dt="2026-01-22T15:01:10.133" v="47" actId="478"/>
            <ac:grpSpMkLst>
              <pc:docMk/>
              <pc:sldMasterMk cId="3845589383" sldId="2147483648"/>
              <pc:sldLayoutMk cId="3570856196" sldId="2147483649"/>
              <ac:grpSpMk id="6" creationId="{FCCAAE55-623B-E378-DBB5-BD4EC79BFA99}"/>
            </ac:grpSpMkLst>
          </pc:grpChg>
          <pc:grpChg chg="del">
            <ac:chgData name="Gojanovich, Adam (EOTSS)" userId="b8b7d668-d83a-40d1-821f-8ff117aa03ee" providerId="ADAL" clId="{1F8706AC-D410-5A7C-A302-8BCD35064849}" dt="2026-01-22T15:01:12.588" v="48" actId="478"/>
            <ac:grpSpMkLst>
              <pc:docMk/>
              <pc:sldMasterMk cId="3845589383" sldId="2147483648"/>
              <pc:sldLayoutMk cId="3570856196" sldId="2147483649"/>
              <ac:grpSpMk id="474" creationId="{019EC9C9-64B2-0071-00DF-B224DD14E3AF}"/>
            </ac:grpSpMkLst>
          </pc:grpChg>
          <pc:picChg chg="del topLvl">
            <ac:chgData name="Gojanovich, Adam (EOTSS)" userId="b8b7d668-d83a-40d1-821f-8ff117aa03ee" providerId="ADAL" clId="{1F8706AC-D410-5A7C-A302-8BCD35064849}" dt="2026-01-22T15:01:10.133" v="47" actId="478"/>
            <ac:picMkLst>
              <pc:docMk/>
              <pc:sldMasterMk cId="3845589383" sldId="2147483648"/>
              <pc:sldLayoutMk cId="3570856196" sldId="2147483649"/>
              <ac:picMk id="4" creationId="{D744017F-B683-D831-ECAB-F2B541A7AA50}"/>
            </ac:picMkLst>
          </pc:picChg>
          <pc:picChg chg="del">
            <ac:chgData name="Gojanovich, Adam (EOTSS)" userId="b8b7d668-d83a-40d1-821f-8ff117aa03ee" providerId="ADAL" clId="{1F8706AC-D410-5A7C-A302-8BCD35064849}" dt="2026-01-22T15:01:06.186" v="45" actId="478"/>
            <ac:picMkLst>
              <pc:docMk/>
              <pc:sldMasterMk cId="3845589383" sldId="2147483648"/>
              <pc:sldLayoutMk cId="3570856196" sldId="2147483649"/>
              <ac:picMk id="30" creationId="{03FFF32C-E311-9B76-E12C-55D79B4CEE20}"/>
            </ac:picMkLst>
          </pc:picChg>
        </pc:sldLayoutChg>
        <pc:sldLayoutChg chg="delSp mod">
          <pc:chgData name="Gojanovich, Adam (EOTSS)" userId="b8b7d668-d83a-40d1-821f-8ff117aa03ee" providerId="ADAL" clId="{1F8706AC-D410-5A7C-A302-8BCD35064849}" dt="2026-01-22T15:01:16.722" v="49" actId="478"/>
          <pc:sldLayoutMkLst>
            <pc:docMk/>
            <pc:sldMasterMk cId="3845589383" sldId="2147483648"/>
            <pc:sldLayoutMk cId="1354812319" sldId="2147483650"/>
          </pc:sldLayoutMkLst>
          <pc:grpChg chg="del">
            <ac:chgData name="Gojanovich, Adam (EOTSS)" userId="b8b7d668-d83a-40d1-821f-8ff117aa03ee" providerId="ADAL" clId="{1F8706AC-D410-5A7C-A302-8BCD35064849}" dt="2026-01-22T15:01:16.722" v="49" actId="478"/>
            <ac:grpSpMkLst>
              <pc:docMk/>
              <pc:sldMasterMk cId="3845589383" sldId="2147483648"/>
              <pc:sldLayoutMk cId="1354812319" sldId="2147483650"/>
              <ac:grpSpMk id="4" creationId="{E9132995-F4F1-E7A6-658F-E3255AD43126}"/>
            </ac:grpSpMkLst>
          </pc:grpChg>
        </pc:sldLayoutChg>
        <pc:sldLayoutChg chg="delSp mod">
          <pc:chgData name="Gojanovich, Adam (EOTSS)" userId="b8b7d668-d83a-40d1-821f-8ff117aa03ee" providerId="ADAL" clId="{1F8706AC-D410-5A7C-A302-8BCD35064849}" dt="2026-01-22T15:01:19.509" v="50" actId="478"/>
          <pc:sldLayoutMkLst>
            <pc:docMk/>
            <pc:sldMasterMk cId="3845589383" sldId="2147483648"/>
            <pc:sldLayoutMk cId="1382067156" sldId="2147483651"/>
          </pc:sldLayoutMkLst>
          <pc:grpChg chg="del">
            <ac:chgData name="Gojanovich, Adam (EOTSS)" userId="b8b7d668-d83a-40d1-821f-8ff117aa03ee" providerId="ADAL" clId="{1F8706AC-D410-5A7C-A302-8BCD35064849}" dt="2026-01-22T15:01:19.509" v="50" actId="478"/>
            <ac:grpSpMkLst>
              <pc:docMk/>
              <pc:sldMasterMk cId="3845589383" sldId="2147483648"/>
              <pc:sldLayoutMk cId="1382067156" sldId="2147483651"/>
              <ac:grpSpMk id="5" creationId="{4A669553-CEF5-6F45-337C-0202D932AB2A}"/>
            </ac:grpSpMkLst>
          </pc:grpChg>
        </pc:sldLayoutChg>
        <pc:sldLayoutChg chg="delSp mod">
          <pc:chgData name="Gojanovich, Adam (EOTSS)" userId="b8b7d668-d83a-40d1-821f-8ff117aa03ee" providerId="ADAL" clId="{1F8706AC-D410-5A7C-A302-8BCD35064849}" dt="2026-01-22T15:01:22.753" v="51" actId="478"/>
          <pc:sldLayoutMkLst>
            <pc:docMk/>
            <pc:sldMasterMk cId="3845589383" sldId="2147483648"/>
            <pc:sldLayoutMk cId="1477112048" sldId="2147483662"/>
          </pc:sldLayoutMkLst>
          <pc:grpChg chg="del">
            <ac:chgData name="Gojanovich, Adam (EOTSS)" userId="b8b7d668-d83a-40d1-821f-8ff117aa03ee" providerId="ADAL" clId="{1F8706AC-D410-5A7C-A302-8BCD35064849}" dt="2026-01-22T15:01:22.753" v="51" actId="478"/>
            <ac:grpSpMkLst>
              <pc:docMk/>
              <pc:sldMasterMk cId="3845589383" sldId="2147483648"/>
              <pc:sldLayoutMk cId="1477112048" sldId="2147483662"/>
              <ac:grpSpMk id="4" creationId="{E9132995-F4F1-E7A6-658F-E3255AD43126}"/>
            </ac:grpSpMkLst>
          </pc:grpChg>
        </pc:sldLayoutChg>
        <pc:sldLayoutChg chg="delSp mod">
          <pc:chgData name="Gojanovich, Adam (EOTSS)" userId="b8b7d668-d83a-40d1-821f-8ff117aa03ee" providerId="ADAL" clId="{1F8706AC-D410-5A7C-A302-8BCD35064849}" dt="2026-01-22T15:01:25.924" v="52" actId="478"/>
          <pc:sldLayoutMkLst>
            <pc:docMk/>
            <pc:sldMasterMk cId="3845589383" sldId="2147483648"/>
            <pc:sldLayoutMk cId="3606061823" sldId="2147483670"/>
          </pc:sldLayoutMkLst>
          <pc:grpChg chg="del">
            <ac:chgData name="Gojanovich, Adam (EOTSS)" userId="b8b7d668-d83a-40d1-821f-8ff117aa03ee" providerId="ADAL" clId="{1F8706AC-D410-5A7C-A302-8BCD35064849}" dt="2026-01-22T15:01:25.924" v="52" actId="478"/>
            <ac:grpSpMkLst>
              <pc:docMk/>
              <pc:sldMasterMk cId="3845589383" sldId="2147483648"/>
              <pc:sldLayoutMk cId="3606061823" sldId="2147483670"/>
              <ac:grpSpMk id="4" creationId="{E9132995-F4F1-E7A6-658F-E3255AD43126}"/>
            </ac:grpSpMkLst>
          </pc:grpChg>
        </pc:sldLayoutChg>
      </pc:sldMasterChg>
      <pc:sldMasterChg chg="modSldLayout">
        <pc:chgData name="Gojanovich, Adam (EOTSS)" userId="b8b7d668-d83a-40d1-821f-8ff117aa03ee" providerId="ADAL" clId="{1F8706AC-D410-5A7C-A302-8BCD35064849}" dt="2026-01-22T15:03:47.971" v="145"/>
        <pc:sldMasterMkLst>
          <pc:docMk/>
          <pc:sldMasterMk cId="3612297061" sldId="2147483671"/>
        </pc:sldMasterMkLst>
        <pc:sldLayoutChg chg="addSp delSp">
          <pc:chgData name="Gojanovich, Adam (EOTSS)" userId="b8b7d668-d83a-40d1-821f-8ff117aa03ee" providerId="ADAL" clId="{1F8706AC-D410-5A7C-A302-8BCD35064849}" dt="2026-01-22T15:03:47.971" v="145"/>
          <pc:sldLayoutMkLst>
            <pc:docMk/>
            <pc:sldMasterMk cId="3612297061" sldId="2147483671"/>
            <pc:sldLayoutMk cId="1414526296" sldId="2147483683"/>
          </pc:sldLayoutMkLst>
          <pc:spChg chg="add del">
            <ac:chgData name="Gojanovich, Adam (EOTSS)" userId="b8b7d668-d83a-40d1-821f-8ff117aa03ee" providerId="ADAL" clId="{1F8706AC-D410-5A7C-A302-8BCD35064849}" dt="2026-01-22T15:03:47.971" v="145"/>
            <ac:spMkLst>
              <pc:docMk/>
              <pc:sldMasterMk cId="3612297061" sldId="2147483671"/>
              <pc:sldLayoutMk cId="1414526296" sldId="2147483683"/>
              <ac:spMk id="7" creationId="{67C9B0DA-6F60-69BA-9B28-AFB52E460353}"/>
            </ac:spMkLst>
          </pc:spChg>
          <pc:spChg chg="add del">
            <ac:chgData name="Gojanovich, Adam (EOTSS)" userId="b8b7d668-d83a-40d1-821f-8ff117aa03ee" providerId="ADAL" clId="{1F8706AC-D410-5A7C-A302-8BCD35064849}" dt="2026-01-22T15:03:47.971" v="145"/>
            <ac:spMkLst>
              <pc:docMk/>
              <pc:sldMasterMk cId="3612297061" sldId="2147483671"/>
              <pc:sldLayoutMk cId="1414526296" sldId="2147483683"/>
              <ac:spMk id="9" creationId="{5CC91FC5-6F3A-F6DB-C512-278FB9C49ED8}"/>
            </ac:spMkLst>
          </pc:spChg>
        </pc:sldLayoutChg>
        <pc:sldLayoutChg chg="addSp delSp">
          <pc:chgData name="Gojanovich, Adam (EOTSS)" userId="b8b7d668-d83a-40d1-821f-8ff117aa03ee" providerId="ADAL" clId="{1F8706AC-D410-5A7C-A302-8BCD35064849}" dt="2026-01-22T15:03:47.971" v="145"/>
          <pc:sldLayoutMkLst>
            <pc:docMk/>
            <pc:sldMasterMk cId="3612297061" sldId="2147483671"/>
            <pc:sldLayoutMk cId="4095205795" sldId="2147483684"/>
          </pc:sldLayoutMkLst>
          <pc:grpChg chg="add del">
            <ac:chgData name="Gojanovich, Adam (EOTSS)" userId="b8b7d668-d83a-40d1-821f-8ff117aa03ee" providerId="ADAL" clId="{1F8706AC-D410-5A7C-A302-8BCD35064849}" dt="2026-01-22T15:03:47.971" v="145"/>
            <ac:grpSpMkLst>
              <pc:docMk/>
              <pc:sldMasterMk cId="3612297061" sldId="2147483671"/>
              <pc:sldLayoutMk cId="4095205795" sldId="2147483684"/>
              <ac:grpSpMk id="6" creationId="{DB098127-07B3-6572-9684-AC26A8EB1A4D}"/>
            </ac:grpSpMkLst>
          </pc:grpChg>
        </pc:sldLayoutChg>
        <pc:sldLayoutChg chg="addSp delSp">
          <pc:chgData name="Gojanovich, Adam (EOTSS)" userId="b8b7d668-d83a-40d1-821f-8ff117aa03ee" providerId="ADAL" clId="{1F8706AC-D410-5A7C-A302-8BCD35064849}" dt="2026-01-22T15:03:47.971" v="145"/>
          <pc:sldLayoutMkLst>
            <pc:docMk/>
            <pc:sldMasterMk cId="3612297061" sldId="2147483671"/>
            <pc:sldLayoutMk cId="1066385421" sldId="2147483685"/>
          </pc:sldLayoutMkLst>
          <pc:grpChg chg="add del">
            <ac:chgData name="Gojanovich, Adam (EOTSS)" userId="b8b7d668-d83a-40d1-821f-8ff117aa03ee" providerId="ADAL" clId="{1F8706AC-D410-5A7C-A302-8BCD35064849}" dt="2026-01-22T15:03:47.971" v="145"/>
            <ac:grpSpMkLst>
              <pc:docMk/>
              <pc:sldMasterMk cId="3612297061" sldId="2147483671"/>
              <pc:sldLayoutMk cId="1066385421" sldId="2147483685"/>
              <ac:grpSpMk id="3" creationId="{ED110E45-37D8-711E-B91F-9F506EE0564E}"/>
            </ac:grpSpMkLst>
          </pc:grpChg>
        </pc:sldLayoutChg>
        <pc:sldLayoutChg chg="addSp delSp modAnim">
          <pc:chgData name="Gojanovich, Adam (EOTSS)" userId="b8b7d668-d83a-40d1-821f-8ff117aa03ee" providerId="ADAL" clId="{1F8706AC-D410-5A7C-A302-8BCD35064849}" dt="2026-01-22T15:03:47.971" v="145"/>
          <pc:sldLayoutMkLst>
            <pc:docMk/>
            <pc:sldMasterMk cId="3612297061" sldId="2147483671"/>
            <pc:sldLayoutMk cId="4133968821" sldId="2147483686"/>
          </pc:sldLayoutMkLst>
          <pc:spChg chg="add del">
            <ac:chgData name="Gojanovich, Adam (EOTSS)" userId="b8b7d668-d83a-40d1-821f-8ff117aa03ee" providerId="ADAL" clId="{1F8706AC-D410-5A7C-A302-8BCD35064849}" dt="2026-01-22T15:03:47.971" v="145"/>
            <ac:spMkLst>
              <pc:docMk/>
              <pc:sldMasterMk cId="3612297061" sldId="2147483671"/>
              <pc:sldLayoutMk cId="4133968821" sldId="2147483686"/>
              <ac:spMk id="8" creationId="{8BCEF9CC-85E9-E94C-5683-D2583459B11E}"/>
            </ac:spMkLst>
          </pc:spChg>
          <pc:spChg chg="add del">
            <ac:chgData name="Gojanovich, Adam (EOTSS)" userId="b8b7d668-d83a-40d1-821f-8ff117aa03ee" providerId="ADAL" clId="{1F8706AC-D410-5A7C-A302-8BCD35064849}" dt="2026-01-22T15:03:47.971" v="145"/>
            <ac:spMkLst>
              <pc:docMk/>
              <pc:sldMasterMk cId="3612297061" sldId="2147483671"/>
              <pc:sldLayoutMk cId="4133968821" sldId="2147483686"/>
              <ac:spMk id="9" creationId="{46182792-63AD-7BDD-4602-658B49E2902D}"/>
            </ac:spMkLst>
          </pc:spChg>
          <pc:spChg chg="add del">
            <ac:chgData name="Gojanovich, Adam (EOTSS)" userId="b8b7d668-d83a-40d1-821f-8ff117aa03ee" providerId="ADAL" clId="{1F8706AC-D410-5A7C-A302-8BCD35064849}" dt="2026-01-22T15:03:47.971" v="145"/>
            <ac:spMkLst>
              <pc:docMk/>
              <pc:sldMasterMk cId="3612297061" sldId="2147483671"/>
              <pc:sldLayoutMk cId="4133968821" sldId="2147483686"/>
              <ac:spMk id="10" creationId="{7DBAAEB6-CADA-84B9-A0EE-F4D3BD4627C5}"/>
            </ac:spMkLst>
          </pc:spChg>
          <pc:grpChg chg="add del">
            <ac:chgData name="Gojanovich, Adam (EOTSS)" userId="b8b7d668-d83a-40d1-821f-8ff117aa03ee" providerId="ADAL" clId="{1F8706AC-D410-5A7C-A302-8BCD35064849}" dt="2026-01-22T15:03:47.971" v="145"/>
            <ac:grpSpMkLst>
              <pc:docMk/>
              <pc:sldMasterMk cId="3612297061" sldId="2147483671"/>
              <pc:sldLayoutMk cId="4133968821" sldId="2147483686"/>
              <ac:grpSpMk id="5" creationId="{E637194D-6BE0-8B8E-60DD-B53BB0917A0D}"/>
            </ac:grpSpMkLst>
          </pc:grpChg>
        </pc:sldLayoutChg>
        <pc:sldLayoutChg chg="addSp delSp">
          <pc:chgData name="Gojanovich, Adam (EOTSS)" userId="b8b7d668-d83a-40d1-821f-8ff117aa03ee" providerId="ADAL" clId="{1F8706AC-D410-5A7C-A302-8BCD35064849}" dt="2026-01-22T15:03:47.971" v="145"/>
          <pc:sldLayoutMkLst>
            <pc:docMk/>
            <pc:sldMasterMk cId="3612297061" sldId="2147483671"/>
            <pc:sldLayoutMk cId="2140389489" sldId="2147483687"/>
          </pc:sldLayoutMkLst>
          <pc:grpChg chg="add del">
            <ac:chgData name="Gojanovich, Adam (EOTSS)" userId="b8b7d668-d83a-40d1-821f-8ff117aa03ee" providerId="ADAL" clId="{1F8706AC-D410-5A7C-A302-8BCD35064849}" dt="2026-01-22T15:03:47.971" v="145"/>
            <ac:grpSpMkLst>
              <pc:docMk/>
              <pc:sldMasterMk cId="3612297061" sldId="2147483671"/>
              <pc:sldLayoutMk cId="2140389489" sldId="2147483687"/>
              <ac:grpSpMk id="6" creationId="{DB098127-07B3-6572-9684-AC26A8EB1A4D}"/>
            </ac:grpSpMkLst>
          </pc:grpChg>
        </pc:sldLayoutChg>
      </pc:sldMasterChg>
    </pc:docChg>
  </pc:docChgLst>
  <pc:docChgLst>
    <pc:chgData name="Johnson, Melinda (EOTSS)" userId="024bbab4-6ea1-44f9-ac12-b98583d6b9a7" providerId="ADAL" clId="{35D21940-AB71-4025-98D5-CEA9C2431D9A}"/>
    <pc:docChg chg="undo redo custSel addSld delSld modSld sldOrd modMainMaster">
      <pc:chgData name="Johnson, Melinda (EOTSS)" userId="024bbab4-6ea1-44f9-ac12-b98583d6b9a7" providerId="ADAL" clId="{35D21940-AB71-4025-98D5-CEA9C2431D9A}" dt="2026-01-14T16:08:48.662" v="8507" actId="962"/>
      <pc:docMkLst>
        <pc:docMk/>
      </pc:docMkLst>
      <pc:sldChg chg="addSp delSp modSp new mod modNotesTx">
        <pc:chgData name="Johnson, Melinda (EOTSS)" userId="024bbab4-6ea1-44f9-ac12-b98583d6b9a7" providerId="ADAL" clId="{35D21940-AB71-4025-98D5-CEA9C2431D9A}" dt="2026-01-14T16:08:48.662" v="8507" actId="962"/>
        <pc:sldMkLst>
          <pc:docMk/>
          <pc:sldMk cId="514898127" sldId="265"/>
        </pc:sldMkLst>
        <pc:graphicFrameChg chg="add del mod topLvl modGraphic">
          <ac:chgData name="Johnson, Melinda (EOTSS)" userId="024bbab4-6ea1-44f9-ac12-b98583d6b9a7" providerId="ADAL" clId="{35D21940-AB71-4025-98D5-CEA9C2431D9A}" dt="2026-01-14T16:08:48.662" v="8507" actId="962"/>
          <ac:graphicFrameMkLst>
            <pc:docMk/>
            <pc:sldMk cId="514898127" sldId="265"/>
            <ac:graphicFrameMk id="6" creationId="{218403A2-74A8-DDA3-7360-7CD65A6D75D8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Prevalence of Disability Types in Massachusetts (Ages 18-64 | 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Prevalence of Disability Types in Massachusetts (Ages 18-64 | 2023)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Cognitive</c:v>
                </c:pt>
                <c:pt idx="1">
                  <c:v>Independent Living</c:v>
                </c:pt>
                <c:pt idx="2">
                  <c:v>Ambulatory</c:v>
                </c:pt>
                <c:pt idx="3">
                  <c:v>Vision</c:v>
                </c:pt>
                <c:pt idx="4">
                  <c:v>Hearing</c:v>
                </c:pt>
                <c:pt idx="5">
                  <c:v>Self-care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0.54400000000000004</c:v>
                </c:pt>
                <c:pt idx="1">
                  <c:v>0.372</c:v>
                </c:pt>
                <c:pt idx="2">
                  <c:v>0.34899999999999998</c:v>
                </c:pt>
                <c:pt idx="3">
                  <c:v>0.154</c:v>
                </c:pt>
                <c:pt idx="4">
                  <c:v>0.153</c:v>
                </c:pt>
                <c:pt idx="5">
                  <c:v>0.151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A5-4158-A01A-1FB3AF70FA6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</c:dLbls>
        <c:gapWidth val="247"/>
        <c:axId val="1065162752"/>
        <c:axId val="1065162272"/>
      </c:barChart>
      <c:catAx>
        <c:axId val="106516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162272"/>
        <c:crosses val="autoZero"/>
        <c:auto val="1"/>
        <c:lblAlgn val="ctr"/>
        <c:lblOffset val="100"/>
        <c:noMultiLvlLbl val="0"/>
      </c:catAx>
      <c:valAx>
        <c:axId val="1065162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16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F88E6-4282-420B-97EC-2A7E941F6B06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9A545-C2C0-4AA2-A7B1-DD6193228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0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1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34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74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1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Screenshot of the Microsoft PowerPoint interface with an open slide deck. A callout labeled “Accessibility Ribbon” points to the Accessibility ribbon at the top of the PowerPoint interface. This ribbon is active in the screenshot. A callout labeled “Accessibility Assistant” points to three areas of the interface: The Check Accessibility tools on the left side of the ribbon, the open Accessibility Assistant in the right sidebar, and the Accessibility overview at the bottom of the PowerPoint window.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2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baseline="0" dirty="0">
              <a:solidFill>
                <a:srgbClr val="000000"/>
              </a:solidFill>
              <a:latin typeface="Aptos Narrow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89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12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04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9A545-C2C0-4AA2-A7B1-DD61932289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6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F305EC-970D-7B60-43BB-8019410AD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901652"/>
          </a:xfrm>
          <a:prstGeom prst="rect">
            <a:avLst/>
          </a:prstGeom>
          <a:gradFill flip="none" rotWithShape="1">
            <a:gsLst>
              <a:gs pos="100000">
                <a:srgbClr val="003251"/>
              </a:gs>
              <a:gs pos="0">
                <a:srgbClr val="00588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D7A26-21DC-83A7-AAFE-53FE30568E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Training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CD3B3-E891-1F97-1EA9-D08A47F8E4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8D1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570856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74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Side Imag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098127-07B3-6572-9684-AC26A8EB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background">
              <a:extLst>
                <a:ext uri="{FF2B5EF4-FFF2-40B4-BE49-F238E27FC236}">
                  <a16:creationId xmlns:a16="http://schemas.microsoft.com/office/drawing/2014/main" id="{AA5C03B5-7401-428B-A466-D937798A1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emi circle">
              <a:extLst>
                <a:ext uri="{FF2B5EF4-FFF2-40B4-BE49-F238E27FC236}">
                  <a16:creationId xmlns:a16="http://schemas.microsoft.com/office/drawing/2014/main" id="{B8B22F4C-4E2C-1AC0-6CD2-3F76FF225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0FE139-C20F-ECAF-ABAE-BCB48396A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6"/>
            <a:ext cx="7023538" cy="1053772"/>
          </a:xfrm>
        </p:spPr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A5CC-AD74-8A6C-979E-93869263EF5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FE21AE41-C8E2-474C-6439-E145C3CD7C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9040" y="1825625"/>
            <a:ext cx="5396019" cy="3489435"/>
          </a:xfrm>
          <a:custGeom>
            <a:avLst/>
            <a:gdLst>
              <a:gd name="connsiteX0" fmla="*/ 240387 w 5396019"/>
              <a:gd name="connsiteY0" fmla="*/ 0 h 3489435"/>
              <a:gd name="connsiteX1" fmla="*/ 5396019 w 5396019"/>
              <a:gd name="connsiteY1" fmla="*/ 0 h 3489435"/>
              <a:gd name="connsiteX2" fmla="*/ 5396019 w 5396019"/>
              <a:gd name="connsiteY2" fmla="*/ 3249048 h 3489435"/>
              <a:gd name="connsiteX3" fmla="*/ 5155632 w 5396019"/>
              <a:gd name="connsiteY3" fmla="*/ 3489435 h 3489435"/>
              <a:gd name="connsiteX4" fmla="*/ 0 w 5396019"/>
              <a:gd name="connsiteY4" fmla="*/ 3489435 h 3489435"/>
              <a:gd name="connsiteX5" fmla="*/ 0 w 5396019"/>
              <a:gd name="connsiteY5" fmla="*/ 240387 h 3489435"/>
              <a:gd name="connsiteX6" fmla="*/ 240387 w 5396019"/>
              <a:gd name="connsiteY6" fmla="*/ 0 h 348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6019" h="3489435">
                <a:moveTo>
                  <a:pt x="240387" y="0"/>
                </a:moveTo>
                <a:lnTo>
                  <a:pt x="5396019" y="0"/>
                </a:lnTo>
                <a:lnTo>
                  <a:pt x="5396019" y="3249048"/>
                </a:lnTo>
                <a:cubicBezTo>
                  <a:pt x="5396019" y="3381810"/>
                  <a:pt x="5288394" y="3489435"/>
                  <a:pt x="5155632" y="3489435"/>
                </a:cubicBezTo>
                <a:lnTo>
                  <a:pt x="0" y="3489435"/>
                </a:lnTo>
                <a:lnTo>
                  <a:pt x="0" y="240387"/>
                </a:lnTo>
                <a:cubicBezTo>
                  <a:pt x="0" y="107625"/>
                  <a:pt x="107625" y="0"/>
                  <a:pt x="2403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896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7C9B0DA-6F60-69BA-9B28-AFB52E46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177" y="0"/>
            <a:ext cx="12192000" cy="6858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B699C-7B53-24BB-FB56-75C7DBE13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D62138F8-81ED-14DB-2C10-E2D405429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38350"/>
            <a:ext cx="5258078" cy="6778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7CB32"/>
                </a:solidFill>
                <a:latin typeface="Avenir Next" panose="020B0503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2052A5E-FA8B-498E-9A26-E2515B102E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794889"/>
            <a:ext cx="5257800" cy="3570340"/>
          </a:xfrm>
        </p:spPr>
        <p:txBody>
          <a:bodyPr numCol="1"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F5408EE-CE4A-284D-406E-CF0F402941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2203" y="2038350"/>
            <a:ext cx="5257800" cy="6778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7CB32"/>
                </a:solidFill>
                <a:latin typeface="Avenir Next" panose="020B0503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4D2A0D-2A1E-CF15-26EB-496545D963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02354" y="2794889"/>
            <a:ext cx="5257800" cy="3570340"/>
          </a:xfrm>
        </p:spPr>
        <p:txBody>
          <a:bodyPr numCol="1"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</p:spTree>
    <p:extLst>
      <p:ext uri="{BB962C8B-B14F-4D97-AF65-F5344CB8AC3E}">
        <p14:creationId xmlns:p14="http://schemas.microsoft.com/office/powerpoint/2010/main" val="1283129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F1BE8D-AB47-59A4-684D-CF3BD5A2E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CD40DB04-6973-1523-17A8-65CFA7EDB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semi circle">
              <a:extLst>
                <a:ext uri="{FF2B5EF4-FFF2-40B4-BE49-F238E27FC236}">
                  <a16:creationId xmlns:a16="http://schemas.microsoft.com/office/drawing/2014/main" id="{C32A131C-3C55-1EB9-155A-E97832AA9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14558F">
                <a:alpha val="14912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card1">
            <a:extLst>
              <a:ext uri="{FF2B5EF4-FFF2-40B4-BE49-F238E27FC236}">
                <a16:creationId xmlns:a16="http://schemas.microsoft.com/office/drawing/2014/main" id="{67B5E8B5-BC10-DE95-E005-D43FBF3E7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39788" y="2866952"/>
            <a:ext cx="3295016" cy="3259527"/>
          </a:xfrm>
          <a:prstGeom prst="round2SameRect">
            <a:avLst>
              <a:gd name="adj1" fmla="val 602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rd2">
            <a:extLst>
              <a:ext uri="{FF2B5EF4-FFF2-40B4-BE49-F238E27FC236}">
                <a16:creationId xmlns:a16="http://schemas.microsoft.com/office/drawing/2014/main" id="{5F1DF90B-6BA8-51BB-443C-DB58D8B1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52190" y="2866951"/>
            <a:ext cx="3295016" cy="3259528"/>
          </a:xfrm>
          <a:prstGeom prst="round2SameRect">
            <a:avLst>
              <a:gd name="adj1" fmla="val 602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rd3">
            <a:extLst>
              <a:ext uri="{FF2B5EF4-FFF2-40B4-BE49-F238E27FC236}">
                <a16:creationId xmlns:a16="http://schemas.microsoft.com/office/drawing/2014/main" id="{C85B3F14-3DE1-11F2-4FED-B2E1DEA6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071188" y="2866949"/>
            <a:ext cx="3295016" cy="3259531"/>
          </a:xfrm>
          <a:prstGeom prst="round2SameRect">
            <a:avLst>
              <a:gd name="adj1" fmla="val 602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27A31-EB07-268E-429B-3C253CA9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4"/>
            <a:ext cx="10515600" cy="1325880"/>
          </a:xfrm>
        </p:spPr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F3C4461-586C-0F04-B3FE-978C898F4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788" y="2036759"/>
            <a:ext cx="3277730" cy="823912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86B389F-3B76-D3F3-A5CA-B213263490F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14400" y="3015476"/>
            <a:ext cx="310494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761C3F12-86D4-F0F6-823D-ABF9C1D025E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914400" y="3627884"/>
            <a:ext cx="3104941" cy="2401127"/>
          </a:xfrm>
        </p:spPr>
        <p:txBody>
          <a:bodyPr>
            <a:normAutofit/>
          </a:bodyPr>
          <a:lstStyle>
            <a:lvl1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3034D3D-34B8-C78E-D912-3D240F363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60988" y="2032281"/>
            <a:ext cx="3273552" cy="823912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7C4C341-9DF1-4AED-ABC2-84590FF80AF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535468" y="3010998"/>
            <a:ext cx="310494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4AF3DA7B-0B6D-BAB3-FBC1-ADBBCCA909DE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35468" y="3623406"/>
            <a:ext cx="3104941" cy="2401127"/>
          </a:xfrm>
        </p:spPr>
        <p:txBody>
          <a:bodyPr>
            <a:normAutofit/>
          </a:bodyPr>
          <a:lstStyle>
            <a:lvl1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D9C112-1D68-FC08-87B3-9C8A78CFB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71796" y="2036759"/>
            <a:ext cx="3280416" cy="823912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C30050A-C5EA-E18E-5629-A4191CAFE9C0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152270" y="3015476"/>
            <a:ext cx="310494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20E1FA1A-8A1B-A45A-E13C-1B17F87F895A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152270" y="3627884"/>
            <a:ext cx="3104941" cy="2401127"/>
          </a:xfrm>
        </p:spPr>
        <p:txBody>
          <a:bodyPr>
            <a:normAutofit/>
          </a:bodyPr>
          <a:lstStyle>
            <a:lvl1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59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3 - Shor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37194D-6BE0-8B8E-60DD-B53BB091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sp>
          <p:nvSpPr>
            <p:cNvPr id="6" name="background">
              <a:extLst>
                <a:ext uri="{FF2B5EF4-FFF2-40B4-BE49-F238E27FC236}">
                  <a16:creationId xmlns:a16="http://schemas.microsoft.com/office/drawing/2014/main" id="{CA423F69-2EF5-3BF0-C6FE-387385F0E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semi circle">
              <a:extLst>
                <a:ext uri="{FF2B5EF4-FFF2-40B4-BE49-F238E27FC236}">
                  <a16:creationId xmlns:a16="http://schemas.microsoft.com/office/drawing/2014/main" id="{E1C8F0D7-7880-AFA3-BA28-EC22EEF10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684044" y="350047"/>
              <a:ext cx="823911" cy="12192000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card1">
            <a:extLst>
              <a:ext uri="{FF2B5EF4-FFF2-40B4-BE49-F238E27FC236}">
                <a16:creationId xmlns:a16="http://schemas.microsoft.com/office/drawing/2014/main" id="{8BCEF9CC-85E9-E94C-5683-D2583459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38200" y="2964918"/>
            <a:ext cx="3295016" cy="2472748"/>
          </a:xfrm>
          <a:prstGeom prst="round2SameRect">
            <a:avLst>
              <a:gd name="adj1" fmla="val 602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rd2">
            <a:extLst>
              <a:ext uri="{FF2B5EF4-FFF2-40B4-BE49-F238E27FC236}">
                <a16:creationId xmlns:a16="http://schemas.microsoft.com/office/drawing/2014/main" id="{46182792-63AD-7BDD-4602-658B49E29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50602" y="2964917"/>
            <a:ext cx="3295016" cy="2472749"/>
          </a:xfrm>
          <a:prstGeom prst="round2SameRect">
            <a:avLst>
              <a:gd name="adj1" fmla="val 602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ard3">
            <a:extLst>
              <a:ext uri="{FF2B5EF4-FFF2-40B4-BE49-F238E27FC236}">
                <a16:creationId xmlns:a16="http://schemas.microsoft.com/office/drawing/2014/main" id="{7DBAAEB6-CADA-84B9-A0EE-F4D3BD46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069600" y="2964915"/>
            <a:ext cx="3295016" cy="2472751"/>
          </a:xfrm>
          <a:prstGeom prst="round2SameRect">
            <a:avLst>
              <a:gd name="adj1" fmla="val 6027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27A31-EB07-268E-429B-3C253CA9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4"/>
            <a:ext cx="10515600" cy="1325880"/>
          </a:xfrm>
        </p:spPr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F3C4461-586C-0F04-B3FE-978C898F4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788" y="2032280"/>
            <a:ext cx="3291840" cy="932639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86B389F-3B76-D3F3-A5CA-B213263490F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33238" y="3051190"/>
            <a:ext cx="310494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761C3F12-86D4-F0F6-823D-ABF9C1D025E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933238" y="3623407"/>
            <a:ext cx="3104941" cy="169647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3034D3D-34B8-C78E-D912-3D240F363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0601" y="2032720"/>
            <a:ext cx="3296849" cy="932639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7C4C341-9DF1-4AED-ABC2-84590FF80AF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549060" y="3051630"/>
            <a:ext cx="310494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4AF3DA7B-0B6D-BAB3-FBC1-ADBBCCA909DE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549060" y="3623847"/>
            <a:ext cx="3104941" cy="169647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D9C112-1D68-FC08-87B3-9C8A78CFB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72774" y="2032280"/>
            <a:ext cx="3280416" cy="932639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C30050A-C5EA-E18E-5629-A4191CAFE9C0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160512" y="3051190"/>
            <a:ext cx="310494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20E1FA1A-8A1B-A45A-E13C-1B17F87F895A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160512" y="3623407"/>
            <a:ext cx="3104941" cy="1696470"/>
          </a:xfrm>
        </p:spPr>
        <p:txBody>
          <a:bodyPr>
            <a:normAutofit/>
          </a:bodyPr>
          <a:lstStyle>
            <a:lvl1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800" b="0" i="0">
                <a:solidFill>
                  <a:sysClr val="windowText" lastClr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30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4F4584-283F-ADAA-2C54-5643B7462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background">
              <a:extLst>
                <a:ext uri="{FF2B5EF4-FFF2-40B4-BE49-F238E27FC236}">
                  <a16:creationId xmlns:a16="http://schemas.microsoft.com/office/drawing/2014/main" id="{9B63ECA1-0EA7-B010-EF33-E1699ADF1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emi circle">
              <a:extLst>
                <a:ext uri="{FF2B5EF4-FFF2-40B4-BE49-F238E27FC236}">
                  <a16:creationId xmlns:a16="http://schemas.microsoft.com/office/drawing/2014/main" id="{194A1954-3D72-5992-556A-07CCA215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14558F">
                <a:alpha val="14912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card 1">
            <a:extLst>
              <a:ext uri="{FF2B5EF4-FFF2-40B4-BE49-F238E27FC236}">
                <a16:creationId xmlns:a16="http://schemas.microsoft.com/office/drawing/2014/main" id="{1D55799F-8F18-6787-CC4B-DE9F2F35B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22180" y="2848959"/>
            <a:ext cx="2811942" cy="3168045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ard 2">
            <a:extLst>
              <a:ext uri="{FF2B5EF4-FFF2-40B4-BE49-F238E27FC236}">
                <a16:creationId xmlns:a16="http://schemas.microsoft.com/office/drawing/2014/main" id="{9C637530-E112-D3FA-26D4-FF6CBF366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208874" y="2848959"/>
            <a:ext cx="2811942" cy="3168044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rd 3">
            <a:extLst>
              <a:ext uri="{FF2B5EF4-FFF2-40B4-BE49-F238E27FC236}">
                <a16:creationId xmlns:a16="http://schemas.microsoft.com/office/drawing/2014/main" id="{A6D35D31-3C99-26BD-FEDE-6DF50CFED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200895" y="2848959"/>
            <a:ext cx="2807208" cy="3159472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rd 4">
            <a:extLst>
              <a:ext uri="{FF2B5EF4-FFF2-40B4-BE49-F238E27FC236}">
                <a16:creationId xmlns:a16="http://schemas.microsoft.com/office/drawing/2014/main" id="{8E306931-FAF7-C3BB-8E94-913B991CA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188755" y="2848959"/>
            <a:ext cx="2811942" cy="3149278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27A31-EB07-268E-429B-3C253CA9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4"/>
            <a:ext cx="10515600" cy="1325880"/>
          </a:xfrm>
        </p:spPr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F3C4461-586C-0F04-B3FE-978C898F4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9446" y="2011359"/>
            <a:ext cx="2811942" cy="823912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86B389F-3B76-D3F3-A5CA-B213263490F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00778" y="2964951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761C3F12-86D4-F0F6-823D-ABF9C1D025E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00778" y="3577359"/>
            <a:ext cx="2622551" cy="2280684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3034D3D-34B8-C78E-D912-3D240F363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209931" y="2011359"/>
            <a:ext cx="2809828" cy="823912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7C4C341-9DF1-4AED-ABC2-84590FF80AF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3292582" y="2960473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4AF3DA7B-0B6D-BAB3-FBC1-ADBBCCA909DE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292582" y="3572881"/>
            <a:ext cx="2622551" cy="2280684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D9C112-1D68-FC08-87B3-9C8A78CFB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8275" y="2011359"/>
            <a:ext cx="2809828" cy="823912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C30050A-C5EA-E18E-5629-A4191CAFE9C0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3324" y="2953988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20E1FA1A-8A1B-A45A-E13C-1B17F87F8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283324" y="3566396"/>
            <a:ext cx="2622551" cy="2280684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3">
            <a:extLst>
              <a:ext uri="{FF2B5EF4-FFF2-40B4-BE49-F238E27FC236}">
                <a16:creationId xmlns:a16="http://schemas.microsoft.com/office/drawing/2014/main" id="{C5BEA90F-8DA6-8265-4513-0BC5E51AE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188760" y="2011359"/>
            <a:ext cx="2809828" cy="823912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A60709-2A27-F542-E7AC-FA679D86C80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9274066" y="2960473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5602ABB-AF7D-59F8-000D-F5118D23FA42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9274066" y="3572881"/>
            <a:ext cx="2622551" cy="2280684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8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4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4F4584-283F-ADAA-2C54-5643B7462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background">
              <a:extLst>
                <a:ext uri="{FF2B5EF4-FFF2-40B4-BE49-F238E27FC236}">
                  <a16:creationId xmlns:a16="http://schemas.microsoft.com/office/drawing/2014/main" id="{9B63ECA1-0EA7-B010-EF33-E1699ADF1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emi circle">
              <a:extLst>
                <a:ext uri="{FF2B5EF4-FFF2-40B4-BE49-F238E27FC236}">
                  <a16:creationId xmlns:a16="http://schemas.microsoft.com/office/drawing/2014/main" id="{194A1954-3D72-5992-556A-07CCA215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14558F">
                <a:alpha val="14912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card 1">
            <a:extLst>
              <a:ext uri="{FF2B5EF4-FFF2-40B4-BE49-F238E27FC236}">
                <a16:creationId xmlns:a16="http://schemas.microsoft.com/office/drawing/2014/main" id="{F9F0AC1B-3F69-2A7D-7EC1-F8461D71D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22180" y="2973820"/>
            <a:ext cx="2811942" cy="3168045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rd 2">
            <a:extLst>
              <a:ext uri="{FF2B5EF4-FFF2-40B4-BE49-F238E27FC236}">
                <a16:creationId xmlns:a16="http://schemas.microsoft.com/office/drawing/2014/main" id="{07B47677-1091-7045-168D-558BD3EAD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208874" y="2973820"/>
            <a:ext cx="2811942" cy="3168044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ard 3">
            <a:extLst>
              <a:ext uri="{FF2B5EF4-FFF2-40B4-BE49-F238E27FC236}">
                <a16:creationId xmlns:a16="http://schemas.microsoft.com/office/drawing/2014/main" id="{F7D75387-E69E-9F6C-1922-81BFE9ED9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197497" y="2973820"/>
            <a:ext cx="2811942" cy="3168044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ard 4">
            <a:extLst>
              <a:ext uri="{FF2B5EF4-FFF2-40B4-BE49-F238E27FC236}">
                <a16:creationId xmlns:a16="http://schemas.microsoft.com/office/drawing/2014/main" id="{FC3806E7-A3E4-4DF9-19CB-41D3E59B8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186646" y="2973820"/>
            <a:ext cx="2811942" cy="3163824"/>
          </a:xfrm>
          <a:prstGeom prst="round2SameRect">
            <a:avLst>
              <a:gd name="adj1" fmla="val 53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27A31-EB07-268E-429B-3C253CA9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10515600" cy="1325880"/>
          </a:xfrm>
        </p:spPr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1">
            <a:extLst>
              <a:ext uri="{FF2B5EF4-FFF2-40B4-BE49-F238E27FC236}">
                <a16:creationId xmlns:a16="http://schemas.microsoft.com/office/drawing/2014/main" id="{1F3C4461-586C-0F04-B3FE-978C898F4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19445" y="2011358"/>
            <a:ext cx="2811943" cy="960127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886B389F-3B76-D3F3-A5CA-B213263490F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00778" y="3128237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761C3F12-86D4-F0F6-823D-ABF9C1D025E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00778" y="3770935"/>
            <a:ext cx="2622551" cy="231320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3034D3D-34B8-C78E-D912-3D240F363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206139" y="2011680"/>
            <a:ext cx="2813620" cy="960126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7C4C341-9DF1-4AED-ABC2-84590FF80AF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3292582" y="3123759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AF3DA7B-0B6D-BAB3-FBC1-ADBBCCA909DE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3292582" y="3766457"/>
            <a:ext cx="2622551" cy="231320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4B4C55F-D047-7C80-C040-877ABE817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94762" y="2011680"/>
            <a:ext cx="2813620" cy="960126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BEEE8BC-FD77-146A-A3AE-55C19E6992B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81205" y="3123759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48452BB-F032-753B-E00E-33BA068882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281205" y="3766457"/>
            <a:ext cx="2622551" cy="231320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5BEA90F-8DA6-8265-4513-0BC5E51AE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179063" y="2011680"/>
            <a:ext cx="2819525" cy="960120"/>
          </a:xfrm>
          <a:custGeom>
            <a:avLst/>
            <a:gdLst>
              <a:gd name="connsiteX0" fmla="*/ 137321 w 3285172"/>
              <a:gd name="connsiteY0" fmla="*/ 0 h 823912"/>
              <a:gd name="connsiteX1" fmla="*/ 3147851 w 3285172"/>
              <a:gd name="connsiteY1" fmla="*/ 0 h 823912"/>
              <a:gd name="connsiteX2" fmla="*/ 3285172 w 3285172"/>
              <a:gd name="connsiteY2" fmla="*/ 137321 h 823912"/>
              <a:gd name="connsiteX3" fmla="*/ 3285172 w 3285172"/>
              <a:gd name="connsiteY3" fmla="*/ 823912 h 823912"/>
              <a:gd name="connsiteX4" fmla="*/ 0 w 3285172"/>
              <a:gd name="connsiteY4" fmla="*/ 823912 h 823912"/>
              <a:gd name="connsiteX5" fmla="*/ 0 w 3285172"/>
              <a:gd name="connsiteY5" fmla="*/ 137321 h 823912"/>
              <a:gd name="connsiteX6" fmla="*/ 137321 w 3285172"/>
              <a:gd name="connsiteY6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5172" h="823912">
                <a:moveTo>
                  <a:pt x="137321" y="0"/>
                </a:moveTo>
                <a:lnTo>
                  <a:pt x="3147851" y="0"/>
                </a:lnTo>
                <a:cubicBezTo>
                  <a:pt x="3223691" y="0"/>
                  <a:pt x="3285172" y="61481"/>
                  <a:pt x="3285172" y="137321"/>
                </a:cubicBezTo>
                <a:lnTo>
                  <a:pt x="3285172" y="823912"/>
                </a:lnTo>
                <a:lnTo>
                  <a:pt x="0" y="823912"/>
                </a:lnTo>
                <a:lnTo>
                  <a:pt x="0" y="137321"/>
                </a:lnTo>
                <a:cubicBezTo>
                  <a:pt x="0" y="61481"/>
                  <a:pt x="61481" y="0"/>
                  <a:pt x="137321" y="0"/>
                </a:cubicBez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60709-2A27-F542-E7AC-FA679D86C80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9274066" y="3123759"/>
            <a:ext cx="2622551" cy="48594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ysClr val="windowText" lastClr="000000"/>
                </a:solidFill>
                <a:latin typeface="Avenir Next Demi Bold" panose="020B05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5602ABB-AF7D-59F8-000D-F5118D23FA42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9274066" y="3766457"/>
            <a:ext cx="2622551" cy="231320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1pPr>
            <a:lvl2pPr marL="4572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>
              <a:buNone/>
              <a:defRPr sz="1800" b="0" i="0">
                <a:solidFill>
                  <a:sysClr val="windowText" lastClr="000000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4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animBg="1"/>
      <p:bldP spid="14" grpId="0" animBg="1"/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pos="1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637B1700-78FB-C08F-45AE-F316D73D7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530817"/>
              </a:gs>
              <a:gs pos="0">
                <a:srgbClr val="680A1D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7C57C537-25B9-E08E-CF85-330BDF8B6F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277" y="545493"/>
            <a:ext cx="4370360" cy="1796142"/>
          </a:xfrm>
          <a:custGeom>
            <a:avLst/>
            <a:gdLst>
              <a:gd name="connsiteX0" fmla="*/ 194657 w 4370360"/>
              <a:gd name="connsiteY0" fmla="*/ 0 h 1796142"/>
              <a:gd name="connsiteX1" fmla="*/ 4370360 w 4370360"/>
              <a:gd name="connsiteY1" fmla="*/ 0 h 1796142"/>
              <a:gd name="connsiteX2" fmla="*/ 4370360 w 4370360"/>
              <a:gd name="connsiteY2" fmla="*/ 1601524 h 1796142"/>
              <a:gd name="connsiteX3" fmla="*/ 4175702 w 4370360"/>
              <a:gd name="connsiteY3" fmla="*/ 1796142 h 1796142"/>
              <a:gd name="connsiteX4" fmla="*/ 0 w 4370360"/>
              <a:gd name="connsiteY4" fmla="*/ 1796142 h 1796142"/>
              <a:gd name="connsiteX5" fmla="*/ 0 w 4370360"/>
              <a:gd name="connsiteY5" fmla="*/ 194618 h 1796142"/>
              <a:gd name="connsiteX6" fmla="*/ 194657 w 4370360"/>
              <a:gd name="connsiteY6" fmla="*/ 0 h 179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0360" h="1796142">
                <a:moveTo>
                  <a:pt x="194657" y="0"/>
                </a:moveTo>
                <a:lnTo>
                  <a:pt x="4370360" y="0"/>
                </a:lnTo>
                <a:lnTo>
                  <a:pt x="4370360" y="1601524"/>
                </a:lnTo>
                <a:cubicBezTo>
                  <a:pt x="4370360" y="1708929"/>
                  <a:pt x="4283129" y="1796142"/>
                  <a:pt x="4175702" y="1796142"/>
                </a:cubicBezTo>
                <a:lnTo>
                  <a:pt x="0" y="1796142"/>
                </a:lnTo>
                <a:lnTo>
                  <a:pt x="0" y="194618"/>
                </a:lnTo>
                <a:cubicBezTo>
                  <a:pt x="0" y="87213"/>
                  <a:pt x="87231" y="0"/>
                  <a:pt x="194657" y="0"/>
                </a:cubicBez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5" name="Picture Placeholder 124">
            <a:extLst>
              <a:ext uri="{FF2B5EF4-FFF2-40B4-BE49-F238E27FC236}">
                <a16:creationId xmlns:a16="http://schemas.microsoft.com/office/drawing/2014/main" id="{6B43DDA3-A0D6-B057-32BA-5C9EB7C5AA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277" y="545494"/>
            <a:ext cx="6334513" cy="3785139"/>
          </a:xfrm>
          <a:custGeom>
            <a:avLst/>
            <a:gdLst>
              <a:gd name="connsiteX0" fmla="*/ 4552733 w 6334513"/>
              <a:gd name="connsiteY0" fmla="*/ 0 h 3785139"/>
              <a:gd name="connsiteX1" fmla="*/ 6334513 w 6334513"/>
              <a:gd name="connsiteY1" fmla="*/ 0 h 3785139"/>
              <a:gd name="connsiteX2" fmla="*/ 6334513 w 6334513"/>
              <a:gd name="connsiteY2" fmla="*/ 3591504 h 3785139"/>
              <a:gd name="connsiteX3" fmla="*/ 6140795 w 6334513"/>
              <a:gd name="connsiteY3" fmla="*/ 3785139 h 3785139"/>
              <a:gd name="connsiteX4" fmla="*/ 0 w 6334513"/>
              <a:gd name="connsiteY4" fmla="*/ 3785139 h 3785139"/>
              <a:gd name="connsiteX5" fmla="*/ 0 w 6334513"/>
              <a:gd name="connsiteY5" fmla="*/ 1998675 h 3785139"/>
              <a:gd name="connsiteX6" fmla="*/ 4201740 w 6334513"/>
              <a:gd name="connsiteY6" fmla="*/ 1998675 h 3785139"/>
              <a:gd name="connsiteX7" fmla="*/ 4552733 w 6334513"/>
              <a:gd name="connsiteY7" fmla="*/ 1647833 h 378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4513" h="3785139">
                <a:moveTo>
                  <a:pt x="4552733" y="0"/>
                </a:moveTo>
                <a:lnTo>
                  <a:pt x="6334513" y="0"/>
                </a:lnTo>
                <a:lnTo>
                  <a:pt x="6334513" y="3591504"/>
                </a:lnTo>
                <a:cubicBezTo>
                  <a:pt x="6334513" y="3698427"/>
                  <a:pt x="6247764" y="3785139"/>
                  <a:pt x="6140795" y="3785139"/>
                </a:cubicBezTo>
                <a:lnTo>
                  <a:pt x="0" y="3785139"/>
                </a:lnTo>
                <a:lnTo>
                  <a:pt x="0" y="1998675"/>
                </a:lnTo>
                <a:lnTo>
                  <a:pt x="4201740" y="1998675"/>
                </a:lnTo>
                <a:cubicBezTo>
                  <a:pt x="4395579" y="1998675"/>
                  <a:pt x="4552733" y="1841589"/>
                  <a:pt x="4552733" y="1647833"/>
                </a:cubicBez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3" name="Picture Placeholder 112">
            <a:extLst>
              <a:ext uri="{FF2B5EF4-FFF2-40B4-BE49-F238E27FC236}">
                <a16:creationId xmlns:a16="http://schemas.microsoft.com/office/drawing/2014/main" id="{7FA3F76D-17BF-C3D5-19D0-C55A44E93C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0101" y="545494"/>
            <a:ext cx="4367622" cy="1815289"/>
          </a:xfrm>
          <a:custGeom>
            <a:avLst/>
            <a:gdLst>
              <a:gd name="connsiteX0" fmla="*/ 0 w 4367622"/>
              <a:gd name="connsiteY0" fmla="*/ 0 h 1815289"/>
              <a:gd name="connsiteX1" fmla="*/ 4173086 w 4367622"/>
              <a:gd name="connsiteY1" fmla="*/ 0 h 1815289"/>
              <a:gd name="connsiteX2" fmla="*/ 4367622 w 4367622"/>
              <a:gd name="connsiteY2" fmla="*/ 196693 h 1815289"/>
              <a:gd name="connsiteX3" fmla="*/ 4367622 w 4367622"/>
              <a:gd name="connsiteY3" fmla="*/ 1815289 h 1815289"/>
              <a:gd name="connsiteX4" fmla="*/ 0 w 4367622"/>
              <a:gd name="connsiteY4" fmla="*/ 1815289 h 181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7622" h="1815289">
                <a:moveTo>
                  <a:pt x="0" y="0"/>
                </a:moveTo>
                <a:lnTo>
                  <a:pt x="4173086" y="0"/>
                </a:lnTo>
                <a:cubicBezTo>
                  <a:pt x="4280446" y="0"/>
                  <a:pt x="4367622" y="88143"/>
                  <a:pt x="4367622" y="196693"/>
                </a:cubicBezTo>
                <a:lnTo>
                  <a:pt x="4367622" y="1815289"/>
                </a:lnTo>
                <a:lnTo>
                  <a:pt x="0" y="1815289"/>
                </a:ln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1D882F5E-F749-9861-A5A4-93471FA3B4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90102" y="2524522"/>
            <a:ext cx="2095067" cy="1806458"/>
          </a:xfrm>
          <a:custGeom>
            <a:avLst/>
            <a:gdLst>
              <a:gd name="connsiteX0" fmla="*/ 0 w 2095067"/>
              <a:gd name="connsiteY0" fmla="*/ 0 h 1806458"/>
              <a:gd name="connsiteX1" fmla="*/ 1899694 w 2095067"/>
              <a:gd name="connsiteY1" fmla="*/ 0 h 1806458"/>
              <a:gd name="connsiteX2" fmla="*/ 2095067 w 2095067"/>
              <a:gd name="connsiteY2" fmla="*/ 194904 h 1806458"/>
              <a:gd name="connsiteX3" fmla="*/ 2095067 w 2095067"/>
              <a:gd name="connsiteY3" fmla="*/ 1806458 h 1806458"/>
              <a:gd name="connsiteX4" fmla="*/ 195373 w 2095067"/>
              <a:gd name="connsiteY4" fmla="*/ 1806458 h 1806458"/>
              <a:gd name="connsiteX5" fmla="*/ 0 w 2095067"/>
              <a:gd name="connsiteY5" fmla="*/ 1611554 h 180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5067" h="1806458">
                <a:moveTo>
                  <a:pt x="0" y="0"/>
                </a:moveTo>
                <a:lnTo>
                  <a:pt x="1899694" y="0"/>
                </a:lnTo>
                <a:cubicBezTo>
                  <a:pt x="2007515" y="0"/>
                  <a:pt x="2095067" y="87341"/>
                  <a:pt x="2095067" y="194904"/>
                </a:cubicBezTo>
                <a:lnTo>
                  <a:pt x="2095067" y="1806458"/>
                </a:lnTo>
                <a:lnTo>
                  <a:pt x="195373" y="1806458"/>
                </a:lnTo>
                <a:cubicBezTo>
                  <a:pt x="87551" y="1806458"/>
                  <a:pt x="0" y="1719116"/>
                  <a:pt x="0" y="1611554"/>
                </a:cubicBez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8DAE8FD2-057B-6962-6E46-2F155FEB93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3572" y="2524522"/>
            <a:ext cx="2095616" cy="1807371"/>
          </a:xfrm>
          <a:custGeom>
            <a:avLst/>
            <a:gdLst>
              <a:gd name="connsiteX0" fmla="*/ 195373 w 2095616"/>
              <a:gd name="connsiteY0" fmla="*/ 0 h 1807371"/>
              <a:gd name="connsiteX1" fmla="*/ 2095616 w 2095616"/>
              <a:gd name="connsiteY1" fmla="*/ 0 h 1807371"/>
              <a:gd name="connsiteX2" fmla="*/ 2095616 w 2095616"/>
              <a:gd name="connsiteY2" fmla="*/ 1612467 h 1807371"/>
              <a:gd name="connsiteX3" fmla="*/ 1900244 w 2095616"/>
              <a:gd name="connsiteY3" fmla="*/ 1807371 h 1807371"/>
              <a:gd name="connsiteX4" fmla="*/ 0 w 2095616"/>
              <a:gd name="connsiteY4" fmla="*/ 1807371 h 1807371"/>
              <a:gd name="connsiteX5" fmla="*/ 0 w 2095616"/>
              <a:gd name="connsiteY5" fmla="*/ 194904 h 1807371"/>
              <a:gd name="connsiteX6" fmla="*/ 195373 w 2095616"/>
              <a:gd name="connsiteY6" fmla="*/ 0 h 180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616" h="1807371">
                <a:moveTo>
                  <a:pt x="195373" y="0"/>
                </a:moveTo>
                <a:lnTo>
                  <a:pt x="2095616" y="0"/>
                </a:lnTo>
                <a:lnTo>
                  <a:pt x="2095616" y="1612467"/>
                </a:lnTo>
                <a:cubicBezTo>
                  <a:pt x="2095616" y="1720030"/>
                  <a:pt x="2008065" y="1807371"/>
                  <a:pt x="1900244" y="1807371"/>
                </a:cubicBezTo>
                <a:lnTo>
                  <a:pt x="0" y="1807371"/>
                </a:lnTo>
                <a:lnTo>
                  <a:pt x="0" y="194904"/>
                </a:lnTo>
                <a:cubicBezTo>
                  <a:pt x="0" y="87341"/>
                  <a:pt x="87551" y="0"/>
                  <a:pt x="195373" y="0"/>
                </a:cubicBez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5A857406-536E-3188-8678-D0C7FA33DD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277" y="4513292"/>
            <a:ext cx="4010047" cy="1823669"/>
          </a:xfrm>
          <a:custGeom>
            <a:avLst/>
            <a:gdLst>
              <a:gd name="connsiteX0" fmla="*/ 0 w 4010047"/>
              <a:gd name="connsiteY0" fmla="*/ 0 h 1823669"/>
              <a:gd name="connsiteX1" fmla="*/ 3814745 w 4010047"/>
              <a:gd name="connsiteY1" fmla="*/ 0 h 1823669"/>
              <a:gd name="connsiteX2" fmla="*/ 4010047 w 4010047"/>
              <a:gd name="connsiteY2" fmla="*/ 197601 h 1823669"/>
              <a:gd name="connsiteX3" fmla="*/ 4010047 w 4010047"/>
              <a:gd name="connsiteY3" fmla="*/ 1823669 h 1823669"/>
              <a:gd name="connsiteX4" fmla="*/ 195302 w 4010047"/>
              <a:gd name="connsiteY4" fmla="*/ 1823669 h 1823669"/>
              <a:gd name="connsiteX5" fmla="*/ 0 w 4010047"/>
              <a:gd name="connsiteY5" fmla="*/ 1626068 h 182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0047" h="1823669">
                <a:moveTo>
                  <a:pt x="0" y="0"/>
                </a:moveTo>
                <a:lnTo>
                  <a:pt x="3814745" y="0"/>
                </a:lnTo>
                <a:cubicBezTo>
                  <a:pt x="3922528" y="0"/>
                  <a:pt x="4010047" y="88549"/>
                  <a:pt x="4010047" y="197601"/>
                </a:cubicBezTo>
                <a:lnTo>
                  <a:pt x="4010047" y="1823669"/>
                </a:lnTo>
                <a:lnTo>
                  <a:pt x="195302" y="1823669"/>
                </a:lnTo>
                <a:cubicBezTo>
                  <a:pt x="87520" y="1823669"/>
                  <a:pt x="0" y="1735119"/>
                  <a:pt x="0" y="1626068"/>
                </a:cubicBez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9231EE96-BAFC-8060-99C7-F297D7868A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19349" y="4521670"/>
            <a:ext cx="4457222" cy="1815290"/>
          </a:xfrm>
          <a:custGeom>
            <a:avLst/>
            <a:gdLst>
              <a:gd name="connsiteX0" fmla="*/ 194910 w 4457222"/>
              <a:gd name="connsiteY0" fmla="*/ 0 h 1815290"/>
              <a:gd name="connsiteX1" fmla="*/ 4457222 w 4457222"/>
              <a:gd name="connsiteY1" fmla="*/ 0 h 1815290"/>
              <a:gd name="connsiteX2" fmla="*/ 4457222 w 4457222"/>
              <a:gd name="connsiteY2" fmla="*/ 1815290 h 1815290"/>
              <a:gd name="connsiteX3" fmla="*/ 0 w 4457222"/>
              <a:gd name="connsiteY3" fmla="*/ 1815290 h 1815290"/>
              <a:gd name="connsiteX4" fmla="*/ 0 w 4457222"/>
              <a:gd name="connsiteY4" fmla="*/ 196693 h 1815290"/>
              <a:gd name="connsiteX5" fmla="*/ 194910 w 4457222"/>
              <a:gd name="connsiteY5" fmla="*/ 0 h 1815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7222" h="1815290">
                <a:moveTo>
                  <a:pt x="194910" y="0"/>
                </a:moveTo>
                <a:lnTo>
                  <a:pt x="4457222" y="0"/>
                </a:lnTo>
                <a:lnTo>
                  <a:pt x="4457222" y="1815290"/>
                </a:lnTo>
                <a:lnTo>
                  <a:pt x="0" y="1815290"/>
                </a:lnTo>
                <a:lnTo>
                  <a:pt x="0" y="196693"/>
                </a:lnTo>
                <a:cubicBezTo>
                  <a:pt x="0" y="88143"/>
                  <a:pt x="87344" y="0"/>
                  <a:pt x="194910" y="0"/>
                </a:cubicBez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4" name="Picture Placeholder 133">
            <a:extLst>
              <a:ext uri="{FF2B5EF4-FFF2-40B4-BE49-F238E27FC236}">
                <a16:creationId xmlns:a16="http://schemas.microsoft.com/office/drawing/2014/main" id="{41FDEA5C-AD28-723C-D236-FC7454996F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76505" y="4513291"/>
            <a:ext cx="2081220" cy="1823669"/>
          </a:xfrm>
          <a:custGeom>
            <a:avLst/>
            <a:gdLst>
              <a:gd name="connsiteX0" fmla="*/ 0 w 2081220"/>
              <a:gd name="connsiteY0" fmla="*/ 0 h 1823669"/>
              <a:gd name="connsiteX1" fmla="*/ 2081220 w 2081220"/>
              <a:gd name="connsiteY1" fmla="*/ 0 h 1823669"/>
              <a:gd name="connsiteX2" fmla="*/ 2081220 w 2081220"/>
              <a:gd name="connsiteY2" fmla="*/ 1626907 h 1823669"/>
              <a:gd name="connsiteX3" fmla="*/ 1886485 w 2081220"/>
              <a:gd name="connsiteY3" fmla="*/ 1823669 h 1823669"/>
              <a:gd name="connsiteX4" fmla="*/ 0 w 2081220"/>
              <a:gd name="connsiteY4" fmla="*/ 1823669 h 182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220" h="1823669">
                <a:moveTo>
                  <a:pt x="0" y="0"/>
                </a:moveTo>
                <a:lnTo>
                  <a:pt x="2081220" y="0"/>
                </a:lnTo>
                <a:lnTo>
                  <a:pt x="2081220" y="1626907"/>
                </a:lnTo>
                <a:cubicBezTo>
                  <a:pt x="2081220" y="1735495"/>
                  <a:pt x="1993955" y="1823669"/>
                  <a:pt x="1886485" y="1823669"/>
                </a:cubicBezTo>
                <a:lnTo>
                  <a:pt x="0" y="1823669"/>
                </a:lnTo>
                <a:close/>
              </a:path>
            </a:pathLst>
          </a:custGeom>
          <a:effectLst>
            <a:outerShdw blurRad="114300" sx="102000" sy="102000" algn="ctr" rotWithShape="0">
              <a:prstClr val="black">
                <a:alpha val="16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001CD4-2630-99EE-13F4-A4AC39D93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1199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4886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110E45-37D8-711E-B91F-9F506EE05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"/>
            <a:ext cx="12192000" cy="6858002"/>
            <a:chOff x="0" y="0"/>
            <a:chExt cx="12192000" cy="6858002"/>
          </a:xfrm>
        </p:grpSpPr>
        <p:sp>
          <p:nvSpPr>
            <p:cNvPr id="4" name="background">
              <a:extLst>
                <a:ext uri="{FF2B5EF4-FFF2-40B4-BE49-F238E27FC236}">
                  <a16:creationId xmlns:a16="http://schemas.microsoft.com/office/drawing/2014/main" id="{EFC1B604-AD96-8C31-79E4-B26EC16EB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emi circle">
              <a:extLst>
                <a:ext uri="{FF2B5EF4-FFF2-40B4-BE49-F238E27FC236}">
                  <a16:creationId xmlns:a16="http://schemas.microsoft.com/office/drawing/2014/main" id="{6ED35900-60E3-2D07-CDFE-714B0D990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684044" y="350047"/>
              <a:ext cx="823911" cy="12192000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F8385B-62BD-8D62-EDD6-20DD4314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2335"/>
          </a:xfrm>
        </p:spPr>
        <p:txBody>
          <a:bodyPr/>
          <a:lstStyle>
            <a:lvl1pPr>
              <a:defRPr b="1" i="0">
                <a:solidFill>
                  <a:srgbClr val="DDDDDD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D86617-401C-8155-A68C-1ECBC57FFC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58359" y="1480007"/>
            <a:ext cx="6909847" cy="3893270"/>
          </a:xfrm>
          <a:custGeom>
            <a:avLst/>
            <a:gdLst>
              <a:gd name="connsiteX0" fmla="*/ 271828 w 6909847"/>
              <a:gd name="connsiteY0" fmla="*/ 0 h 3893270"/>
              <a:gd name="connsiteX1" fmla="*/ 6909847 w 6909847"/>
              <a:gd name="connsiteY1" fmla="*/ 0 h 3893270"/>
              <a:gd name="connsiteX2" fmla="*/ 6909847 w 6909847"/>
              <a:gd name="connsiteY2" fmla="*/ 3621442 h 3893270"/>
              <a:gd name="connsiteX3" fmla="*/ 6638019 w 6909847"/>
              <a:gd name="connsiteY3" fmla="*/ 3893270 h 3893270"/>
              <a:gd name="connsiteX4" fmla="*/ 0 w 6909847"/>
              <a:gd name="connsiteY4" fmla="*/ 3893270 h 3893270"/>
              <a:gd name="connsiteX5" fmla="*/ 0 w 6909847"/>
              <a:gd name="connsiteY5" fmla="*/ 271828 h 3893270"/>
              <a:gd name="connsiteX6" fmla="*/ 271828 w 6909847"/>
              <a:gd name="connsiteY6" fmla="*/ 0 h 3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9847" h="3893270">
                <a:moveTo>
                  <a:pt x="271828" y="0"/>
                </a:moveTo>
                <a:lnTo>
                  <a:pt x="6909847" y="0"/>
                </a:lnTo>
                <a:lnTo>
                  <a:pt x="6909847" y="3621442"/>
                </a:lnTo>
                <a:cubicBezTo>
                  <a:pt x="6909847" y="3771568"/>
                  <a:pt x="6788145" y="3893270"/>
                  <a:pt x="6638019" y="3893270"/>
                </a:cubicBezTo>
                <a:lnTo>
                  <a:pt x="0" y="3893270"/>
                </a:lnTo>
                <a:lnTo>
                  <a:pt x="0" y="271828"/>
                </a:lnTo>
                <a:cubicBezTo>
                  <a:pt x="0" y="121702"/>
                  <a:pt x="121702" y="0"/>
                  <a:pt x="271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36F926-375C-59A4-9FAE-153F2985F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47850" y="5713413"/>
            <a:ext cx="8351838" cy="735012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DDDDD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Explanation of picture</a:t>
            </a:r>
          </a:p>
        </p:txBody>
      </p:sp>
    </p:spTree>
    <p:extLst>
      <p:ext uri="{BB962C8B-B14F-4D97-AF65-F5344CB8AC3E}">
        <p14:creationId xmlns:p14="http://schemas.microsoft.com/office/powerpoint/2010/main" val="2748436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110E45-37D8-711E-B91F-9F506EE05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sp>
          <p:nvSpPr>
            <p:cNvPr id="4" name="background">
              <a:extLst>
                <a:ext uri="{FF2B5EF4-FFF2-40B4-BE49-F238E27FC236}">
                  <a16:creationId xmlns:a16="http://schemas.microsoft.com/office/drawing/2014/main" id="{EFC1B604-AD96-8C31-79E4-B26EC16EB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emi circle">
              <a:extLst>
                <a:ext uri="{FF2B5EF4-FFF2-40B4-BE49-F238E27FC236}">
                  <a16:creationId xmlns:a16="http://schemas.microsoft.com/office/drawing/2014/main" id="{6ED35900-60E3-2D07-CDFE-714B0D990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684044" y="350047"/>
              <a:ext cx="823911" cy="12192000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F8385B-62BD-8D62-EDD6-20DD4314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DDDDDD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4481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110E45-37D8-711E-B91F-9F506EE05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2"/>
            <a:chOff x="0" y="0"/>
            <a:chExt cx="12192000" cy="6858002"/>
          </a:xfrm>
        </p:grpSpPr>
        <p:sp>
          <p:nvSpPr>
            <p:cNvPr id="4" name="background">
              <a:extLst>
                <a:ext uri="{FF2B5EF4-FFF2-40B4-BE49-F238E27FC236}">
                  <a16:creationId xmlns:a16="http://schemas.microsoft.com/office/drawing/2014/main" id="{EFC1B604-AD96-8C31-79E4-B26EC16EB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emi circle">
              <a:extLst>
                <a:ext uri="{FF2B5EF4-FFF2-40B4-BE49-F238E27FC236}">
                  <a16:creationId xmlns:a16="http://schemas.microsoft.com/office/drawing/2014/main" id="{6ED35900-60E3-2D07-CDFE-714B0D990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5684044" y="350047"/>
              <a:ext cx="823911" cy="12192000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F8385B-62BD-8D62-EDD6-20DD4314C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702" y="198329"/>
            <a:ext cx="5299843" cy="726582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DDDDDD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427460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D62D93-58EA-D4E7-83BC-C319961A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154C32"/>
              </a:gs>
              <a:gs pos="0">
                <a:srgbClr val="23674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F11DA-9ED1-75F4-6575-789E6281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76249"/>
            <a:ext cx="10515600" cy="2852737"/>
          </a:xfrm>
        </p:spPr>
        <p:txBody>
          <a:bodyPr anchor="b">
            <a:normAutofit/>
          </a:bodyPr>
          <a:lstStyle>
            <a:lvl1pPr>
              <a:defRPr sz="5000"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B8F05-BF09-E1B1-E6A4-B2B8973EDD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55974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F8D1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382067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38BD7F-E50A-7DED-3148-CB38C11B0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7566" y="-3141"/>
            <a:ext cx="12249566" cy="7098266"/>
            <a:chOff x="-57566" y="-3141"/>
            <a:chExt cx="12249566" cy="70982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6AB2EF-0F71-8F55-3814-EE3C233A6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3141"/>
              <a:ext cx="12192000" cy="6901652"/>
            </a:xfrm>
            <a:prstGeom prst="rect">
              <a:avLst/>
            </a:prstGeom>
            <a:gradFill flip="none" rotWithShape="1">
              <a:gsLst>
                <a:gs pos="100000">
                  <a:srgbClr val="003251"/>
                </a:gs>
                <a:gs pos="0">
                  <a:srgbClr val="00588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1A7A791-31AA-FF8B-1A84-AC910239C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57566" y="961051"/>
              <a:ext cx="12192000" cy="613407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F8385B-62BD-8D62-EDD6-20DD4314C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33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F8D149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Polling Question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BAA613-779D-1923-42FF-2CA9F3E5B745}"/>
              </a:ext>
            </a:extLst>
          </p:cNvPr>
          <p:cNvSpPr/>
          <p:nvPr/>
        </p:nvSpPr>
        <p:spPr>
          <a:xfrm>
            <a:off x="1501513" y="1379094"/>
            <a:ext cx="9188971" cy="5358984"/>
          </a:xfrm>
          <a:prstGeom prst="roundRect">
            <a:avLst>
              <a:gd name="adj" fmla="val 4483"/>
            </a:avLst>
          </a:prstGeom>
          <a:solidFill>
            <a:srgbClr val="007ACC"/>
          </a:solidFill>
          <a:ln>
            <a:noFill/>
          </a:ln>
          <a:effectLst>
            <a:outerShdw blurRad="173399" sx="102000" sy="102000" algn="ctr" rotWithShape="0">
              <a:prstClr val="black">
                <a:alpha val="2669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20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62E7A548-C01C-B543-3AF7-BC15B62D9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3251"/>
              </a:gs>
              <a:gs pos="0">
                <a:srgbClr val="00588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A388CB-F250-BA00-0D3E-FDCB0EABC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54880" y="894522"/>
            <a:ext cx="6903720" cy="4873625"/>
          </a:xfrm>
          <a:prstGeom prst="round2DiagRect">
            <a:avLst>
              <a:gd name="adj1" fmla="val 11189"/>
              <a:gd name="adj2" fmla="val 0"/>
            </a:avLst>
          </a:pr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109413" sx="102000" sy="102000" algn="ctr" rotWithShape="0">
              <a:prstClr val="black">
                <a:alpha val="11081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96D43-4FF5-0016-8852-DC06DA12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48" y="894522"/>
            <a:ext cx="3932237" cy="1162878"/>
          </a:xfrm>
        </p:spPr>
        <p:txBody>
          <a:bodyPr anchor="t"/>
          <a:lstStyle>
            <a:lvl1pPr>
              <a:defRPr sz="3200"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54CBE-3ECC-976E-0EAA-4A39AFCF1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560" y="2336242"/>
            <a:ext cx="3932237" cy="3431905"/>
          </a:xfrm>
        </p:spPr>
        <p:txBody>
          <a:bodyPr/>
          <a:lstStyle>
            <a:lvl1pPr marL="0" indent="0">
              <a:buNone/>
              <a:defRPr sz="180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640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7C9B0DA-6F60-69BA-9B28-AFB52E46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emi circle">
            <a:extLst>
              <a:ext uri="{FF2B5EF4-FFF2-40B4-BE49-F238E27FC236}">
                <a16:creationId xmlns:a16="http://schemas.microsoft.com/office/drawing/2014/main" id="{5CC91FC5-6F3A-F6DB-C512-278FB9C49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7614" y="6282"/>
            <a:ext cx="5124386" cy="6851718"/>
          </a:xfrm>
          <a:custGeom>
            <a:avLst/>
            <a:gdLst>
              <a:gd name="connsiteX0" fmla="*/ 5124387 w 5124386"/>
              <a:gd name="connsiteY0" fmla="*/ 6851719 h 6851718"/>
              <a:gd name="connsiteX1" fmla="*/ 761937 w 5124386"/>
              <a:gd name="connsiteY1" fmla="*/ 6851719 h 6851718"/>
              <a:gd name="connsiteX2" fmla="*/ 0 w 5124386"/>
              <a:gd name="connsiteY2" fmla="*/ 3632837 h 6851718"/>
              <a:gd name="connsiteX3" fmla="*/ 987806 w 5124386"/>
              <a:gd name="connsiteY3" fmla="*/ 0 h 6851718"/>
              <a:gd name="connsiteX4" fmla="*/ 5124323 w 5124386"/>
              <a:gd name="connsiteY4" fmla="*/ 0 h 6851718"/>
              <a:gd name="connsiteX5" fmla="*/ 5124323 w 5124386"/>
              <a:gd name="connsiteY5" fmla="*/ 6851656 h 685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4386" h="6851718">
                <a:moveTo>
                  <a:pt x="5124387" y="6851719"/>
                </a:moveTo>
                <a:cubicBezTo>
                  <a:pt x="2318512" y="6851719"/>
                  <a:pt x="5124387" y="6851719"/>
                  <a:pt x="761937" y="6851719"/>
                </a:cubicBezTo>
                <a:cubicBezTo>
                  <a:pt x="274447" y="5883733"/>
                  <a:pt x="0" y="4790323"/>
                  <a:pt x="0" y="3632837"/>
                </a:cubicBezTo>
                <a:cubicBezTo>
                  <a:pt x="0" y="2307168"/>
                  <a:pt x="360109" y="1065433"/>
                  <a:pt x="987806" y="0"/>
                </a:cubicBezTo>
                <a:cubicBezTo>
                  <a:pt x="3413125" y="0"/>
                  <a:pt x="2486914" y="0"/>
                  <a:pt x="5124323" y="0"/>
                </a:cubicBezTo>
                <a:lnTo>
                  <a:pt x="5124323" y="6851656"/>
                </a:lnTo>
                <a:close/>
              </a:path>
            </a:pathLst>
          </a:custGeom>
          <a:solidFill>
            <a:srgbClr val="393939">
              <a:alpha val="60000"/>
            </a:srgbClr>
          </a:solidFill>
          <a:ln w="3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B699C-7B53-24BB-FB56-75C7DBE13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52A5E-FA8B-498E-9A26-E2515B102E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570340"/>
          </a:xfrm>
        </p:spPr>
        <p:txBody>
          <a:bodyPr numCol="2"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  <a:p>
            <a:pPr lvl="0"/>
            <a:r>
              <a:rPr lang="en-US" dirty="0"/>
              <a:t>Topic 7</a:t>
            </a:r>
          </a:p>
          <a:p>
            <a:pPr lvl="0"/>
            <a:r>
              <a:rPr lang="en-US" dirty="0"/>
              <a:t>Topic 8</a:t>
            </a:r>
          </a:p>
          <a:p>
            <a:pPr lvl="0"/>
            <a:r>
              <a:rPr lang="en-US" dirty="0"/>
              <a:t>Topic 9</a:t>
            </a:r>
          </a:p>
          <a:p>
            <a:pPr lvl="0"/>
            <a:r>
              <a:rPr lang="en-US" dirty="0"/>
              <a:t>Topic 10</a:t>
            </a:r>
          </a:p>
          <a:p>
            <a:pPr lvl="0"/>
            <a:r>
              <a:rPr lang="en-US" dirty="0"/>
              <a:t>Topic 11</a:t>
            </a:r>
          </a:p>
          <a:p>
            <a:pPr lvl="0"/>
            <a:r>
              <a:rPr lang="en-US" dirty="0"/>
              <a:t>Topic 12</a:t>
            </a:r>
          </a:p>
          <a:p>
            <a:pPr lvl="0"/>
            <a:r>
              <a:rPr lang="en-US" dirty="0"/>
              <a:t>Topic 13</a:t>
            </a:r>
          </a:p>
          <a:p>
            <a:pPr lvl="0"/>
            <a:r>
              <a:rPr lang="en-US" dirty="0"/>
              <a:t>Topic 14</a:t>
            </a:r>
          </a:p>
        </p:txBody>
      </p:sp>
    </p:spTree>
    <p:extLst>
      <p:ext uri="{BB962C8B-B14F-4D97-AF65-F5344CB8AC3E}">
        <p14:creationId xmlns:p14="http://schemas.microsoft.com/office/powerpoint/2010/main" val="135481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7C9B0DA-6F60-69BA-9B28-AFB52E46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177" y="0"/>
            <a:ext cx="12192000" cy="6858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emi circle">
            <a:extLst>
              <a:ext uri="{FF2B5EF4-FFF2-40B4-BE49-F238E27FC236}">
                <a16:creationId xmlns:a16="http://schemas.microsoft.com/office/drawing/2014/main" id="{5CC91FC5-6F3A-F6DB-C512-278FB9C49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7614" y="6282"/>
            <a:ext cx="5124386" cy="6851718"/>
          </a:xfrm>
          <a:custGeom>
            <a:avLst/>
            <a:gdLst>
              <a:gd name="connsiteX0" fmla="*/ 5124387 w 5124386"/>
              <a:gd name="connsiteY0" fmla="*/ 6851719 h 6851718"/>
              <a:gd name="connsiteX1" fmla="*/ 761937 w 5124386"/>
              <a:gd name="connsiteY1" fmla="*/ 6851719 h 6851718"/>
              <a:gd name="connsiteX2" fmla="*/ 0 w 5124386"/>
              <a:gd name="connsiteY2" fmla="*/ 3632837 h 6851718"/>
              <a:gd name="connsiteX3" fmla="*/ 987806 w 5124386"/>
              <a:gd name="connsiteY3" fmla="*/ 0 h 6851718"/>
              <a:gd name="connsiteX4" fmla="*/ 5124323 w 5124386"/>
              <a:gd name="connsiteY4" fmla="*/ 0 h 6851718"/>
              <a:gd name="connsiteX5" fmla="*/ 5124323 w 5124386"/>
              <a:gd name="connsiteY5" fmla="*/ 6851656 h 685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4386" h="6851718">
                <a:moveTo>
                  <a:pt x="5124387" y="6851719"/>
                </a:moveTo>
                <a:cubicBezTo>
                  <a:pt x="2318512" y="6851719"/>
                  <a:pt x="5124387" y="6851719"/>
                  <a:pt x="761937" y="6851719"/>
                </a:cubicBezTo>
                <a:cubicBezTo>
                  <a:pt x="274447" y="5883733"/>
                  <a:pt x="0" y="4790323"/>
                  <a:pt x="0" y="3632837"/>
                </a:cubicBezTo>
                <a:cubicBezTo>
                  <a:pt x="0" y="2307168"/>
                  <a:pt x="360109" y="1065433"/>
                  <a:pt x="987806" y="0"/>
                </a:cubicBezTo>
                <a:cubicBezTo>
                  <a:pt x="3413125" y="0"/>
                  <a:pt x="2486914" y="0"/>
                  <a:pt x="5124323" y="0"/>
                </a:cubicBezTo>
                <a:lnTo>
                  <a:pt x="5124323" y="6851656"/>
                </a:lnTo>
                <a:close/>
              </a:path>
            </a:pathLst>
          </a:custGeom>
          <a:solidFill>
            <a:srgbClr val="393939">
              <a:alpha val="60000"/>
            </a:srgbClr>
          </a:solidFill>
          <a:ln w="3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B699C-7B53-24BB-FB56-75C7DBE13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D62138F8-81ED-14DB-2C10-E2D405429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38350"/>
            <a:ext cx="5258078" cy="6778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7CB32"/>
                </a:solidFill>
                <a:latin typeface="Avenir Next" panose="020B0503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Subtitle 1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2052A5E-FA8B-498E-9A26-E2515B102E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794889"/>
            <a:ext cx="5257800" cy="3570340"/>
          </a:xfrm>
        </p:spPr>
        <p:txBody>
          <a:bodyPr numCol="1"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F5408EE-CE4A-284D-406E-CF0F402941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2203" y="2038350"/>
            <a:ext cx="5257800" cy="6778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7CB32"/>
                </a:solidFill>
                <a:latin typeface="Avenir Next" panose="020B0503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4D2A0D-2A1E-CF15-26EB-496545D963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02354" y="2794889"/>
            <a:ext cx="5257800" cy="3570340"/>
          </a:xfrm>
        </p:spPr>
        <p:txBody>
          <a:bodyPr numCol="1"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</p:spTree>
    <p:extLst>
      <p:ext uri="{BB962C8B-B14F-4D97-AF65-F5344CB8AC3E}">
        <p14:creationId xmlns:p14="http://schemas.microsoft.com/office/powerpoint/2010/main" val="147711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Topic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B697729-9B26-4241-EB11-EA9225763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background">
              <a:extLst>
                <a:ext uri="{FF2B5EF4-FFF2-40B4-BE49-F238E27FC236}">
                  <a16:creationId xmlns:a16="http://schemas.microsoft.com/office/drawing/2014/main" id="{67C9B0DA-6F60-69BA-9B28-AFB52E460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semi circle">
              <a:extLst>
                <a:ext uri="{FF2B5EF4-FFF2-40B4-BE49-F238E27FC236}">
                  <a16:creationId xmlns:a16="http://schemas.microsoft.com/office/drawing/2014/main" id="{5CC91FC5-6F3A-F6DB-C512-278FB9C49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8B699C-7B53-24BB-FB56-75C7DBE13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Single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52A5E-FA8B-498E-9A26-E2515B102E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570340"/>
          </a:xfrm>
        </p:spPr>
        <p:txBody>
          <a:bodyPr numCol="1"/>
          <a:lstStyle>
            <a:lvl1pPr marL="0" indent="0" algn="l">
              <a:lnSpc>
                <a:spcPct val="100000"/>
              </a:lnSpc>
              <a:buNone/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 dirty="0"/>
              <a:t>Text content</a:t>
            </a:r>
          </a:p>
        </p:txBody>
      </p:sp>
    </p:spTree>
    <p:extLst>
      <p:ext uri="{BB962C8B-B14F-4D97-AF65-F5344CB8AC3E}">
        <p14:creationId xmlns:p14="http://schemas.microsoft.com/office/powerpoint/2010/main" val="211992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opic - Content (Mountain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7C9B0DA-6F60-69BA-9B28-AFB52E46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emi circle">
            <a:extLst>
              <a:ext uri="{FF2B5EF4-FFF2-40B4-BE49-F238E27FC236}">
                <a16:creationId xmlns:a16="http://schemas.microsoft.com/office/drawing/2014/main" id="{5CC91FC5-6F3A-F6DB-C512-278FB9C49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7614" y="6282"/>
            <a:ext cx="5124386" cy="6851718"/>
          </a:xfrm>
          <a:custGeom>
            <a:avLst/>
            <a:gdLst>
              <a:gd name="connsiteX0" fmla="*/ 5124387 w 5124386"/>
              <a:gd name="connsiteY0" fmla="*/ 6851719 h 6851718"/>
              <a:gd name="connsiteX1" fmla="*/ 761937 w 5124386"/>
              <a:gd name="connsiteY1" fmla="*/ 6851719 h 6851718"/>
              <a:gd name="connsiteX2" fmla="*/ 0 w 5124386"/>
              <a:gd name="connsiteY2" fmla="*/ 3632837 h 6851718"/>
              <a:gd name="connsiteX3" fmla="*/ 987806 w 5124386"/>
              <a:gd name="connsiteY3" fmla="*/ 0 h 6851718"/>
              <a:gd name="connsiteX4" fmla="*/ 5124323 w 5124386"/>
              <a:gd name="connsiteY4" fmla="*/ 0 h 6851718"/>
              <a:gd name="connsiteX5" fmla="*/ 5124323 w 5124386"/>
              <a:gd name="connsiteY5" fmla="*/ 6851656 h 685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4386" h="6851718">
                <a:moveTo>
                  <a:pt x="5124387" y="6851719"/>
                </a:moveTo>
                <a:cubicBezTo>
                  <a:pt x="2318512" y="6851719"/>
                  <a:pt x="5124387" y="6851719"/>
                  <a:pt x="761937" y="6851719"/>
                </a:cubicBezTo>
                <a:cubicBezTo>
                  <a:pt x="274447" y="5883733"/>
                  <a:pt x="0" y="4790323"/>
                  <a:pt x="0" y="3632837"/>
                </a:cubicBezTo>
                <a:cubicBezTo>
                  <a:pt x="0" y="2307168"/>
                  <a:pt x="360109" y="1065433"/>
                  <a:pt x="987806" y="0"/>
                </a:cubicBezTo>
                <a:cubicBezTo>
                  <a:pt x="3413125" y="0"/>
                  <a:pt x="2486914" y="0"/>
                  <a:pt x="5124323" y="0"/>
                </a:cubicBezTo>
                <a:lnTo>
                  <a:pt x="5124323" y="6851656"/>
                </a:lnTo>
                <a:close/>
              </a:path>
            </a:pathLst>
          </a:custGeom>
          <a:solidFill>
            <a:srgbClr val="393939">
              <a:alpha val="60000"/>
            </a:srgbClr>
          </a:solidFill>
          <a:ln w="39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B699C-7B53-24BB-FB56-75C7DBE13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Single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52A5E-FA8B-498E-9A26-E2515B102E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570340"/>
          </a:xfrm>
        </p:spPr>
        <p:txBody>
          <a:bodyPr numCol="1"/>
          <a:lstStyle>
            <a:lvl1pPr marL="0" indent="0">
              <a:buNone/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60606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 Topic -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B697729-9B26-4241-EB11-EA9225763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background">
              <a:extLst>
                <a:ext uri="{FF2B5EF4-FFF2-40B4-BE49-F238E27FC236}">
                  <a16:creationId xmlns:a16="http://schemas.microsoft.com/office/drawing/2014/main" id="{67C9B0DA-6F60-69BA-9B28-AFB52E460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semi circle">
              <a:extLst>
                <a:ext uri="{FF2B5EF4-FFF2-40B4-BE49-F238E27FC236}">
                  <a16:creationId xmlns:a16="http://schemas.microsoft.com/office/drawing/2014/main" id="{5CC91FC5-6F3A-F6DB-C512-278FB9C49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8B699C-7B53-24BB-FB56-75C7DBE13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Single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52A5E-FA8B-498E-9A26-E2515B102E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570340"/>
          </a:xfrm>
        </p:spPr>
        <p:txBody>
          <a:bodyPr numCol="2"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  <a:p>
            <a:pPr lvl="0"/>
            <a:r>
              <a:rPr lang="en-US" dirty="0"/>
              <a:t>Topic 7</a:t>
            </a:r>
          </a:p>
          <a:p>
            <a:pPr lvl="0"/>
            <a:r>
              <a:rPr lang="en-US" dirty="0"/>
              <a:t>Topic 8</a:t>
            </a:r>
          </a:p>
          <a:p>
            <a:pPr lvl="0"/>
            <a:r>
              <a:rPr lang="en-US" dirty="0"/>
              <a:t>Topic 9</a:t>
            </a:r>
          </a:p>
          <a:p>
            <a:pPr lvl="0"/>
            <a:r>
              <a:rPr lang="en-US" dirty="0"/>
              <a:t>Topic 10</a:t>
            </a:r>
          </a:p>
          <a:p>
            <a:pPr lvl="0"/>
            <a:r>
              <a:rPr lang="en-US" dirty="0"/>
              <a:t>Topic 11</a:t>
            </a:r>
          </a:p>
          <a:p>
            <a:pPr lvl="0"/>
            <a:r>
              <a:rPr lang="en-US" dirty="0"/>
              <a:t>Topic 12</a:t>
            </a:r>
          </a:p>
          <a:p>
            <a:pPr lvl="0"/>
            <a:r>
              <a:rPr lang="en-US" dirty="0"/>
              <a:t>Topic 13</a:t>
            </a:r>
          </a:p>
          <a:p>
            <a:pPr lvl="0"/>
            <a:r>
              <a:rPr lang="en-US" dirty="0"/>
              <a:t>Topic 14</a:t>
            </a:r>
          </a:p>
        </p:txBody>
      </p:sp>
    </p:spTree>
    <p:extLst>
      <p:ext uri="{BB962C8B-B14F-4D97-AF65-F5344CB8AC3E}">
        <p14:creationId xmlns:p14="http://schemas.microsoft.com/office/powerpoint/2010/main" val="132299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098127-07B3-6572-9684-AC26A8EB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background">
              <a:extLst>
                <a:ext uri="{FF2B5EF4-FFF2-40B4-BE49-F238E27FC236}">
                  <a16:creationId xmlns:a16="http://schemas.microsoft.com/office/drawing/2014/main" id="{AA5C03B5-7401-428B-A466-D937798A1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emi circle">
              <a:extLst>
                <a:ext uri="{FF2B5EF4-FFF2-40B4-BE49-F238E27FC236}">
                  <a16:creationId xmlns:a16="http://schemas.microsoft.com/office/drawing/2014/main" id="{B8B22F4C-4E2C-1AC0-6CD2-3F76FF225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0FE139-C20F-ECAF-ABAE-BCB48396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A5CC-AD74-8A6C-979E-93869263E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BFC52-45F3-9F57-61A3-DA8D766F3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641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Side Image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098127-07B3-6572-9684-AC26A8EB1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background">
              <a:extLst>
                <a:ext uri="{FF2B5EF4-FFF2-40B4-BE49-F238E27FC236}">
                  <a16:creationId xmlns:a16="http://schemas.microsoft.com/office/drawing/2014/main" id="{AA5C03B5-7401-428B-A466-D937798A1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semi circle">
              <a:extLst>
                <a:ext uri="{FF2B5EF4-FFF2-40B4-BE49-F238E27FC236}">
                  <a16:creationId xmlns:a16="http://schemas.microsoft.com/office/drawing/2014/main" id="{B8B22F4C-4E2C-1AC0-6CD2-3F76FF225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67614" y="6282"/>
              <a:ext cx="5124386" cy="6851718"/>
            </a:xfrm>
            <a:custGeom>
              <a:avLst/>
              <a:gdLst>
                <a:gd name="connsiteX0" fmla="*/ 5124387 w 5124386"/>
                <a:gd name="connsiteY0" fmla="*/ 6851719 h 6851718"/>
                <a:gd name="connsiteX1" fmla="*/ 761937 w 5124386"/>
                <a:gd name="connsiteY1" fmla="*/ 6851719 h 6851718"/>
                <a:gd name="connsiteX2" fmla="*/ 0 w 5124386"/>
                <a:gd name="connsiteY2" fmla="*/ 3632837 h 6851718"/>
                <a:gd name="connsiteX3" fmla="*/ 987806 w 5124386"/>
                <a:gd name="connsiteY3" fmla="*/ 0 h 6851718"/>
                <a:gd name="connsiteX4" fmla="*/ 5124323 w 5124386"/>
                <a:gd name="connsiteY4" fmla="*/ 0 h 6851718"/>
                <a:gd name="connsiteX5" fmla="*/ 5124323 w 5124386"/>
                <a:gd name="connsiteY5" fmla="*/ 6851656 h 685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24386" h="6851718">
                  <a:moveTo>
                    <a:pt x="5124387" y="6851719"/>
                  </a:moveTo>
                  <a:cubicBezTo>
                    <a:pt x="2318512" y="6851719"/>
                    <a:pt x="5124387" y="6851719"/>
                    <a:pt x="761937" y="6851719"/>
                  </a:cubicBezTo>
                  <a:cubicBezTo>
                    <a:pt x="274447" y="5883733"/>
                    <a:pt x="0" y="4790323"/>
                    <a:pt x="0" y="3632837"/>
                  </a:cubicBezTo>
                  <a:cubicBezTo>
                    <a:pt x="0" y="2307168"/>
                    <a:pt x="360109" y="1065433"/>
                    <a:pt x="987806" y="0"/>
                  </a:cubicBezTo>
                  <a:cubicBezTo>
                    <a:pt x="3413125" y="0"/>
                    <a:pt x="2486914" y="0"/>
                    <a:pt x="5124323" y="0"/>
                  </a:cubicBezTo>
                  <a:lnTo>
                    <a:pt x="5124323" y="6851656"/>
                  </a:lnTo>
                  <a:close/>
                </a:path>
              </a:pathLst>
            </a:custGeom>
            <a:solidFill>
              <a:srgbClr val="393939">
                <a:alpha val="60000"/>
              </a:srgbClr>
            </a:solidFill>
            <a:ln w="39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0FE139-C20F-ECAF-ABAE-BCB48396A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6"/>
            <a:ext cx="7023538" cy="1053772"/>
          </a:xfrm>
        </p:spPr>
        <p:txBody>
          <a:bodyPr/>
          <a:lstStyle>
            <a:lvl1pPr>
              <a:defRPr b="1" i="0">
                <a:solidFill>
                  <a:srgbClr val="EEEEEE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5A5CC-AD74-8A6C-979E-93869263EF5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EE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2pPr>
            <a:lvl3pPr marL="9144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3pPr>
            <a:lvl4pPr marL="13716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4pPr>
            <a:lvl5pPr marL="1828800" indent="0" algn="l">
              <a:buNone/>
              <a:defRPr b="0" i="0">
                <a:solidFill>
                  <a:srgbClr val="EEEEEE"/>
                </a:solidFill>
                <a:latin typeface="Noto Sans Kannada" panose="020B0502040504020204" pitchFamily="34" charset="0"/>
                <a:cs typeface="Noto Sans Kannada" panose="020B0502040504020204" pitchFamily="34" charset="0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53BFD8-B2DB-B461-1C2A-635BA16686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7835" y="1077311"/>
            <a:ext cx="3489435" cy="5083887"/>
          </a:xfrm>
          <a:custGeom>
            <a:avLst/>
            <a:gdLst>
              <a:gd name="connsiteX0" fmla="*/ 171680 w 3489435"/>
              <a:gd name="connsiteY0" fmla="*/ 0 h 5083887"/>
              <a:gd name="connsiteX1" fmla="*/ 3489435 w 3489435"/>
              <a:gd name="connsiteY1" fmla="*/ 0 h 5083887"/>
              <a:gd name="connsiteX2" fmla="*/ 3489435 w 3489435"/>
              <a:gd name="connsiteY2" fmla="*/ 4912207 h 5083887"/>
              <a:gd name="connsiteX3" fmla="*/ 3317755 w 3489435"/>
              <a:gd name="connsiteY3" fmla="*/ 5083887 h 5083887"/>
              <a:gd name="connsiteX4" fmla="*/ 0 w 3489435"/>
              <a:gd name="connsiteY4" fmla="*/ 5083887 h 5083887"/>
              <a:gd name="connsiteX5" fmla="*/ 0 w 3489435"/>
              <a:gd name="connsiteY5" fmla="*/ 171680 h 5083887"/>
              <a:gd name="connsiteX6" fmla="*/ 171680 w 3489435"/>
              <a:gd name="connsiteY6" fmla="*/ 0 h 508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9435" h="5083887">
                <a:moveTo>
                  <a:pt x="171680" y="0"/>
                </a:moveTo>
                <a:lnTo>
                  <a:pt x="3489435" y="0"/>
                </a:lnTo>
                <a:lnTo>
                  <a:pt x="3489435" y="4912207"/>
                </a:lnTo>
                <a:cubicBezTo>
                  <a:pt x="3489435" y="5007023"/>
                  <a:pt x="3412571" y="5083887"/>
                  <a:pt x="3317755" y="5083887"/>
                </a:cubicBezTo>
                <a:lnTo>
                  <a:pt x="0" y="5083887"/>
                </a:lnTo>
                <a:lnTo>
                  <a:pt x="0" y="171680"/>
                </a:lnTo>
                <a:cubicBezTo>
                  <a:pt x="0" y="76864"/>
                  <a:pt x="76864" y="0"/>
                  <a:pt x="171680" y="0"/>
                </a:cubicBezTo>
                <a:close/>
              </a:path>
            </a:pathLst>
          </a:custGeom>
          <a:effectLst>
            <a:outerShdw blurRad="111185" sx="102000" sy="102000" algn="ctr" rotWithShape="0">
              <a:prstClr val="black">
                <a:alpha val="22816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9631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F4A6A-ED14-5D35-6EF9-F8EB5FFD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8EFF2-E77C-417C-BD1F-C1206BDF4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55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2" r:id="rId4"/>
    <p:sldLayoutId id="2147483659" r:id="rId5"/>
    <p:sldLayoutId id="2147483670" r:id="rId6"/>
    <p:sldLayoutId id="2147483669" r:id="rId7"/>
    <p:sldLayoutId id="2147483652" r:id="rId8"/>
    <p:sldLayoutId id="2147483667" r:id="rId9"/>
    <p:sldLayoutId id="2147483668" r:id="rId10"/>
    <p:sldLayoutId id="2147483664" r:id="rId11"/>
    <p:sldLayoutId id="2147483653" r:id="rId12"/>
    <p:sldLayoutId id="2147483660" r:id="rId13"/>
    <p:sldLayoutId id="2147483658" r:id="rId14"/>
    <p:sldLayoutId id="2147483661" r:id="rId15"/>
    <p:sldLayoutId id="2147483655" r:id="rId16"/>
    <p:sldLayoutId id="2147483654" r:id="rId17"/>
    <p:sldLayoutId id="2147483665" r:id="rId18"/>
    <p:sldLayoutId id="2147483666" r:id="rId19"/>
    <p:sldLayoutId id="2147483663" r:id="rId20"/>
    <p:sldLayoutId id="2147483657" r:id="rId21"/>
  </p:sldLayoutIdLst>
  <p:txStyles>
    <p:titleStyle>
      <a:lvl1pPr algn="l" defTabSz="914400" rtl="0" eaLnBrk="1" latinLnBrk="0" hangingPunct="1">
        <a:lnSpc>
          <a:spcPct val="125000"/>
        </a:lnSpc>
        <a:spcBef>
          <a:spcPct val="0"/>
        </a:spcBef>
        <a:buNone/>
        <a:defRPr sz="4400" kern="1200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EB013-8753-69A8-D0DF-873C7A8C6A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PowerPoint Accessibility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40D83-03D4-4A1F-5370-BDB0056A7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10341935" cy="1655762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dirty="0"/>
              <a:t>This is a practice document that contains accessibility errors to fix.</a:t>
            </a:r>
          </a:p>
        </p:txBody>
      </p:sp>
    </p:spTree>
    <p:extLst>
      <p:ext uri="{BB962C8B-B14F-4D97-AF65-F5344CB8AC3E}">
        <p14:creationId xmlns:p14="http://schemas.microsoft.com/office/powerpoint/2010/main" val="393427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6240D-5500-7357-083C-F5AAEAC1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A6AE964-54FF-520B-F61B-207FC2D25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824896"/>
              </p:ext>
            </p:extLst>
          </p:nvPr>
        </p:nvGraphicFramePr>
        <p:xfrm>
          <a:off x="838199" y="2104709"/>
          <a:ext cx="10013808" cy="3601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38084">
                  <a:extLst>
                    <a:ext uri="{9D8B030D-6E8A-4147-A177-3AD203B41FA5}">
                      <a16:colId xmlns:a16="http://schemas.microsoft.com/office/drawing/2014/main" val="2384899315"/>
                    </a:ext>
                  </a:extLst>
                </a:gridCol>
                <a:gridCol w="467168">
                  <a:extLst>
                    <a:ext uri="{9D8B030D-6E8A-4147-A177-3AD203B41FA5}">
                      <a16:colId xmlns:a16="http://schemas.microsoft.com/office/drawing/2014/main" val="4050603883"/>
                    </a:ext>
                  </a:extLst>
                </a:gridCol>
                <a:gridCol w="2602852">
                  <a:extLst>
                    <a:ext uri="{9D8B030D-6E8A-4147-A177-3AD203B41FA5}">
                      <a16:colId xmlns:a16="http://schemas.microsoft.com/office/drawing/2014/main" val="529131039"/>
                    </a:ext>
                  </a:extLst>
                </a:gridCol>
                <a:gridCol w="2602852">
                  <a:extLst>
                    <a:ext uri="{9D8B030D-6E8A-4147-A177-3AD203B41FA5}">
                      <a16:colId xmlns:a16="http://schemas.microsoft.com/office/drawing/2014/main" val="2002603072"/>
                    </a:ext>
                  </a:extLst>
                </a:gridCol>
                <a:gridCol w="2602852">
                  <a:extLst>
                    <a:ext uri="{9D8B030D-6E8A-4147-A177-3AD203B41FA5}">
                      <a16:colId xmlns:a16="http://schemas.microsoft.com/office/drawing/2014/main" val="1568681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Disability Type</a:t>
                      </a:r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30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0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Cognitive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53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Hearing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451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Mobility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300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69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Self-care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072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Independent living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587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Any Disability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1856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3E8DB17-B6AC-95CB-B834-D20D9450E46B}"/>
              </a:ext>
            </a:extLst>
          </p:cNvPr>
          <p:cNvSpPr txBox="1"/>
          <p:nvPr/>
        </p:nvSpPr>
        <p:spPr>
          <a:xfrm>
            <a:off x="721453" y="1684641"/>
            <a:ext cx="1063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Disability Prevalence by Disability Type in Massachusetts, 2020-2022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B107-A0FB-0D98-A9CF-20E668AC9B40}"/>
              </a:ext>
            </a:extLst>
          </p:cNvPr>
          <p:cNvSpPr txBox="1"/>
          <p:nvPr/>
        </p:nvSpPr>
        <p:spPr>
          <a:xfrm>
            <a:off x="838199" y="5661878"/>
            <a:ext cx="1063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Centers for Disease Control and Prevention, National Center on Birth Defects and Developmental Disabilities, Division of Human Development and Disability. Disability and Health Data System (DHDS) Data [online]. https://dhds.cdc.gov</a:t>
            </a:r>
          </a:p>
        </p:txBody>
      </p:sp>
    </p:spTree>
    <p:extLst>
      <p:ext uri="{BB962C8B-B14F-4D97-AF65-F5344CB8AC3E}">
        <p14:creationId xmlns:p14="http://schemas.microsoft.com/office/powerpoint/2010/main" val="312981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7D59-35B2-A5F7-1084-20102371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Charts and Graphs</a:t>
            </a:r>
          </a:p>
        </p:txBody>
      </p:sp>
      <p:graphicFrame>
        <p:nvGraphicFramePr>
          <p:cNvPr id="6" name="Content Placeholder 5" descr="Bar graph representing the prevalence of disability types in Massachusetts (ages 18-64) in 2023. Chart data available on slide 16. Navigation link follows.">
            <a:extLst>
              <a:ext uri="{FF2B5EF4-FFF2-40B4-BE49-F238E27FC236}">
                <a16:creationId xmlns:a16="http://schemas.microsoft.com/office/drawing/2014/main" id="{218403A2-74A8-DDA3-7360-7CD65A6D75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336207"/>
              </p:ext>
            </p:extLst>
          </p:nvPr>
        </p:nvGraphicFramePr>
        <p:xfrm>
          <a:off x="3080298" y="1690688"/>
          <a:ext cx="6031404" cy="406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14F0CB-1975-7544-382F-4CD4A8B54C51}"/>
              </a:ext>
            </a:extLst>
          </p:cNvPr>
          <p:cNvSpPr txBox="1"/>
          <p:nvPr/>
        </p:nvSpPr>
        <p:spPr>
          <a:xfrm>
            <a:off x="4157273" y="5846544"/>
            <a:ext cx="495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hlinkClick r:id="rId4" action="ppaction://hlinksldjump"/>
              </a:rPr>
              <a:t>Slide 16: Prevalence of Disability Types in Massachusetts (Ages 18-64 | 2023)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9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248F-E67F-F3A8-B860-002F25F0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8C732-9297-228A-E2EF-FB349326C8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Ensure the video has captions and display those captions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Include a transcript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Display the audio described version, if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DF253-A45C-4C7F-83E8-8C65407D7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39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4BC7-B471-3372-9801-DB8E5FF9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Animations and Transitions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F73BB-CA2A-C50F-2CBB-916F82F817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Animations</a:t>
            </a:r>
            <a:r>
              <a:rPr lang="en-US" sz="2400" dirty="0"/>
              <a:t> are added to slide elements. </a:t>
            </a:r>
            <a:r>
              <a:rPr lang="en-US" sz="2400" b="1" dirty="0"/>
              <a:t>Transitions</a:t>
            </a:r>
            <a:r>
              <a:rPr lang="en-US" sz="2400" dirty="0"/>
              <a:t> happen between slides.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Minimize the number and types of animations and transitions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Avoid blinking, flashing, rotating, or looping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AD71E-2F66-E964-C3E1-2BA768FA4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739" y="1600200"/>
            <a:ext cx="3653971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0F839F-CB12-5677-7AEC-1633E855B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107" y="3008411"/>
            <a:ext cx="1286877" cy="8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0743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AC42F-4ACE-2A5C-946D-87D0FC4B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Order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E3D9A6-CC8F-9E4E-5777-6960F43D82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slide must have a defined reading order from top to bottom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Items can be marked as decorative in the Reading Order Pane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Outline View will also provide reading order information</a:t>
            </a:r>
          </a:p>
        </p:txBody>
      </p:sp>
      <p:pic>
        <p:nvPicPr>
          <p:cNvPr id="4" name="Picture Placeholder 3" descr="Screenshot of the Reading Order pane in PowerPoint.">
            <a:extLst>
              <a:ext uri="{FF2B5EF4-FFF2-40B4-BE49-F238E27FC236}">
                <a16:creationId xmlns:a16="http://schemas.microsoft.com/office/drawing/2014/main" id="{36090D2C-8BF4-4704-D132-E9540C60E3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" t="-453" r="-250" b="8667"/>
          <a:stretch>
            <a:fillRect/>
          </a:stretch>
        </p:blipFill>
        <p:spPr>
          <a:xfrm>
            <a:off x="7864364" y="1093076"/>
            <a:ext cx="3489435" cy="5083887"/>
          </a:xfrm>
        </p:spPr>
      </p:pic>
    </p:spTree>
    <p:extLst>
      <p:ext uri="{BB962C8B-B14F-4D97-AF65-F5344CB8AC3E}">
        <p14:creationId xmlns:p14="http://schemas.microsoft.com/office/powerpoint/2010/main" val="416142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DCED-1D04-ACD4-0A4E-B6E35CF6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Your Slides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A2353-8995-A452-F8F6-25B05F4AD1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the contexts in which your audience will access the slides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Create a digital document to share rather than your slide deck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not convert to PDF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Placeholder 10" descr="Man with a physical disability smiling at the camera with his laptop in front of him and earbuds in his ears.">
            <a:extLst>
              <a:ext uri="{FF2B5EF4-FFF2-40B4-BE49-F238E27FC236}">
                <a16:creationId xmlns:a16="http://schemas.microsoft.com/office/drawing/2014/main" id="{224F102F-12F7-0F4C-98F1-7C2C3C609F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500" b="1500"/>
          <a:stretch>
            <a:fillRect/>
          </a:stretch>
        </p:blipFill>
        <p:spPr>
          <a:xfrm>
            <a:off x="6460163" y="1923280"/>
            <a:ext cx="5396019" cy="3489435"/>
          </a:xfrm>
        </p:spPr>
      </p:pic>
    </p:spTree>
    <p:extLst>
      <p:ext uri="{BB962C8B-B14F-4D97-AF65-F5344CB8AC3E}">
        <p14:creationId xmlns:p14="http://schemas.microsoft.com/office/powerpoint/2010/main" val="16274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4A6C80-2EA7-3459-6C7D-D8EE35F2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Slide 11 Details: Prevalence of Disability Types in Massachusetts (Ages 18-64 | 2023)</a:t>
            </a:r>
          </a:p>
        </p:txBody>
      </p:sp>
      <p:graphicFrame>
        <p:nvGraphicFramePr>
          <p:cNvPr id="6" name="Content Placeholder 5" descr="Cognitive disabilities make up over half of the identified disabilities in Massachusetts. Independent living and ambulatory disabilities have the next highest percentages, and vision, hearing, and self-care have the smallest percentages.">
            <a:extLst>
              <a:ext uri="{FF2B5EF4-FFF2-40B4-BE49-F238E27FC236}">
                <a16:creationId xmlns:a16="http://schemas.microsoft.com/office/drawing/2014/main" id="{614C2C58-8B74-BB5D-A814-AF9F7437E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375549"/>
              </p:ext>
            </p:extLst>
          </p:nvPr>
        </p:nvGraphicFramePr>
        <p:xfrm>
          <a:off x="3014896" y="2187525"/>
          <a:ext cx="6162207" cy="4305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4779">
                  <a:extLst>
                    <a:ext uri="{9D8B030D-6E8A-4147-A177-3AD203B41FA5}">
                      <a16:colId xmlns:a16="http://schemas.microsoft.com/office/drawing/2014/main" val="239738059"/>
                    </a:ext>
                  </a:extLst>
                </a:gridCol>
                <a:gridCol w="1927428">
                  <a:extLst>
                    <a:ext uri="{9D8B030D-6E8A-4147-A177-3AD203B41FA5}">
                      <a16:colId xmlns:a16="http://schemas.microsoft.com/office/drawing/2014/main" val="947603304"/>
                    </a:ext>
                  </a:extLst>
                </a:gridCol>
              </a:tblGrid>
              <a:tr h="615050">
                <a:tc>
                  <a:txBody>
                    <a:bodyPr/>
                    <a:lstStyle/>
                    <a:p>
                      <a:r>
                        <a:rPr lang="en-US" sz="2400" dirty="0"/>
                        <a:t>Disability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Percentage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915895"/>
                  </a:ext>
                </a:extLst>
              </a:tr>
              <a:tr h="615050">
                <a:tc>
                  <a:txBody>
                    <a:bodyPr/>
                    <a:lstStyle/>
                    <a:p>
                      <a:r>
                        <a:rPr lang="en-US" sz="2400" dirty="0"/>
                        <a:t>Cognitive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54.4%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1981955"/>
                  </a:ext>
                </a:extLst>
              </a:tr>
              <a:tr h="615050">
                <a:tc>
                  <a:txBody>
                    <a:bodyPr/>
                    <a:lstStyle/>
                    <a:p>
                      <a:r>
                        <a:rPr lang="en-US" sz="2400" dirty="0"/>
                        <a:t>Independent Living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37.2%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358780"/>
                  </a:ext>
                </a:extLst>
              </a:tr>
              <a:tr h="615050">
                <a:tc>
                  <a:txBody>
                    <a:bodyPr/>
                    <a:lstStyle/>
                    <a:p>
                      <a:r>
                        <a:rPr lang="en-US" sz="2400" dirty="0"/>
                        <a:t>Ambulatory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34.9%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999770"/>
                  </a:ext>
                </a:extLst>
              </a:tr>
              <a:tr h="615050">
                <a:tc>
                  <a:txBody>
                    <a:bodyPr/>
                    <a:lstStyle/>
                    <a:p>
                      <a:r>
                        <a:rPr lang="en-US" sz="2400" dirty="0"/>
                        <a:t>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1191607"/>
                  </a:ext>
                </a:extLst>
              </a:tr>
              <a:tr h="615050">
                <a:tc>
                  <a:txBody>
                    <a:bodyPr/>
                    <a:lstStyle/>
                    <a:p>
                      <a:r>
                        <a:rPr lang="en-US" sz="2400" dirty="0"/>
                        <a:t>Hearing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0644425"/>
                  </a:ext>
                </a:extLst>
              </a:tr>
              <a:tr h="615050">
                <a:tc>
                  <a:txBody>
                    <a:bodyPr/>
                    <a:lstStyle/>
                    <a:p>
                      <a:r>
                        <a:rPr lang="en-US" sz="2400" dirty="0"/>
                        <a:t>Self-care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931370"/>
                  </a:ext>
                </a:extLst>
              </a:tr>
            </a:tbl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 descr="Link to slide 11 chart: Prevalence of Disability Types in Massachusetts (Ages 18-64 | 2023)">
                <a:extLst>
                  <a:ext uri="{FF2B5EF4-FFF2-40B4-BE49-F238E27FC236}">
                    <a16:creationId xmlns:a16="http://schemas.microsoft.com/office/drawing/2014/main" id="{4F1D2CE8-3E33-F67A-60C8-4BCE1DD255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2167818"/>
                  </p:ext>
                </p:extLst>
              </p:nvPr>
            </p:nvGraphicFramePr>
            <p:xfrm>
              <a:off x="9454442" y="5167311"/>
              <a:ext cx="2356558" cy="1325564"/>
            </p:xfrm>
            <a:graphic>
              <a:graphicData uri="http://schemas.microsoft.com/office/powerpoint/2016/slidezoom">
                <pslz:sldZm>
                  <pslz:sldZmObj sldId="265" cId="514898127">
                    <pslz:zmPr id="{DD631283-E4C2-4DFE-8A89-8797382E4B9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6558" cy="132556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 descr="Link to slide 11 chart: Prevalence of Disability Types in Massachusetts (Ages 18-64 | 2023)">
                <a:extLst>
                  <a:ext uri="{FF2B5EF4-FFF2-40B4-BE49-F238E27FC236}">
                    <a16:creationId xmlns:a16="http://schemas.microsoft.com/office/drawing/2014/main" id="{4F1D2CE8-3E33-F67A-60C8-4BCE1DD255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54442" y="5167311"/>
                <a:ext cx="2356558" cy="132556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405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08290-7C53-D06B-6148-D7F3F98D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1AF12-5986-8352-5A66-2430A923E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040603"/>
          </a:xfrm>
        </p:spPr>
        <p:txBody>
          <a:bodyPr>
            <a:normAutofit/>
          </a:bodyPr>
          <a:lstStyle/>
          <a:p>
            <a:r>
              <a:rPr lang="en-US" dirty="0"/>
              <a:t>Accessibility Assistant</a:t>
            </a:r>
          </a:p>
          <a:p>
            <a:r>
              <a:rPr lang="en-US" dirty="0"/>
              <a:t>Slide masters and layouts</a:t>
            </a:r>
          </a:p>
          <a:p>
            <a:r>
              <a:rPr lang="en-US" dirty="0"/>
              <a:t>Text considerations</a:t>
            </a:r>
          </a:p>
          <a:p>
            <a:pPr lvl="1"/>
            <a:r>
              <a:rPr lang="en-US" dirty="0"/>
              <a:t>Slide titles</a:t>
            </a:r>
          </a:p>
          <a:p>
            <a:pPr lvl="1"/>
            <a:r>
              <a:rPr lang="en-US" dirty="0"/>
              <a:t>Fonts and colors</a:t>
            </a:r>
          </a:p>
          <a:p>
            <a:pPr lvl="1"/>
            <a:r>
              <a:rPr lang="en-US" dirty="0"/>
              <a:t>Links</a:t>
            </a:r>
          </a:p>
          <a:p>
            <a:r>
              <a:rPr lang="en-US" dirty="0"/>
              <a:t>Images</a:t>
            </a:r>
          </a:p>
          <a:p>
            <a:r>
              <a:rPr lang="en-US" dirty="0"/>
              <a:t>Tables</a:t>
            </a:r>
          </a:p>
          <a:p>
            <a:r>
              <a:rPr lang="en-US" dirty="0"/>
              <a:t>Charts and graphs</a:t>
            </a:r>
          </a:p>
          <a:p>
            <a:r>
              <a:rPr lang="en-US" dirty="0"/>
              <a:t>Video and audio</a:t>
            </a:r>
          </a:p>
          <a:p>
            <a:r>
              <a:rPr lang="en-US" dirty="0"/>
              <a:t>Animations and transitions</a:t>
            </a:r>
          </a:p>
          <a:p>
            <a:r>
              <a:rPr lang="en-US" dirty="0"/>
              <a:t>Reading order</a:t>
            </a:r>
          </a:p>
        </p:txBody>
      </p:sp>
    </p:spTree>
    <p:extLst>
      <p:ext uri="{BB962C8B-B14F-4D97-AF65-F5344CB8AC3E}">
        <p14:creationId xmlns:p14="http://schemas.microsoft.com/office/powerpoint/2010/main" val="44665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8BD6A1-015A-EAE9-6D2B-A21014A99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Assistant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CEE72-E84A-5BFD-EDED-1448DD9AF4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Accessibility Assistant in Microsoft PowerPoint is one of the better automated accessibility checkers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Keep the Accessibility Assistant running as you create your slides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Fix any errors it finds</a:t>
            </a:r>
          </a:p>
        </p:txBody>
      </p:sp>
      <p:pic>
        <p:nvPicPr>
          <p:cNvPr id="3" name="Picture Placeholder 2" descr="Screenshot of the Accessibility Assistant in Microsoft Word">
            <a:extLst>
              <a:ext uri="{FF2B5EF4-FFF2-40B4-BE49-F238E27FC236}">
                <a16:creationId xmlns:a16="http://schemas.microsoft.com/office/drawing/2014/main" id="{BF42B63C-1585-8DB5-5813-8DB241D4FC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233" b="52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72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4C1E-0718-CD94-CC19-7A04CA1F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Masters</a:t>
            </a:r>
          </a:p>
        </p:txBody>
      </p:sp>
      <p:pic>
        <p:nvPicPr>
          <p:cNvPr id="8" name="Picture Placeholder 7" descr="Screenshot of a variety of slide masters showing Placeholders within the masters">
            <a:extLst>
              <a:ext uri="{FF2B5EF4-FFF2-40B4-BE49-F238E27FC236}">
                <a16:creationId xmlns:a16="http://schemas.microsoft.com/office/drawing/2014/main" id="{18BE1AC3-34E4-C37A-D22B-238F85EB5F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294" b="1429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5C4183-6B9D-8807-81D2-D6199F8FB8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Different layout masters keep content organized </a:t>
            </a:r>
            <a:br>
              <a:rPr lang="en-US" dirty="0"/>
            </a:br>
            <a:r>
              <a:rPr lang="en-US" dirty="0"/>
              <a:t>and minimize reading order adjustments.</a:t>
            </a:r>
          </a:p>
        </p:txBody>
      </p:sp>
    </p:spTree>
    <p:extLst>
      <p:ext uri="{BB962C8B-B14F-4D97-AF65-F5344CB8AC3E}">
        <p14:creationId xmlns:p14="http://schemas.microsoft.com/office/powerpoint/2010/main" val="372244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66EA2-FB5C-693F-A138-1111420D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Masters</a:t>
            </a:r>
          </a:p>
        </p:txBody>
      </p:sp>
      <p:pic>
        <p:nvPicPr>
          <p:cNvPr id="9" name="Picture Placeholder 8" descr="Screenshot of the Slide Master interface in Microsoft PowerPoint. The Insert Placeholder dropdown is open showing the different placeholder options.">
            <a:extLst>
              <a:ext uri="{FF2B5EF4-FFF2-40B4-BE49-F238E27FC236}">
                <a16:creationId xmlns:a16="http://schemas.microsoft.com/office/drawing/2014/main" id="{0F668007-3C1F-9953-821B-37E2917A4A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2" r="102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048184-A7EE-F130-BB98-6C5DF0505B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Insert Placeholders in slide masters rather than textboxes. Placeholders identify the type of content for assistive technology.</a:t>
            </a:r>
          </a:p>
        </p:txBody>
      </p:sp>
    </p:spTree>
    <p:extLst>
      <p:ext uri="{BB962C8B-B14F-4D97-AF65-F5344CB8AC3E}">
        <p14:creationId xmlns:p14="http://schemas.microsoft.com/office/powerpoint/2010/main" val="363197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DCD14-4F67-8062-2E65-6341627D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3B2C2-4D5D-CA3F-61CE-A9ED3819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3"/>
            <a:ext cx="10515600" cy="4836434"/>
          </a:xfrm>
        </p:spPr>
        <p:txBody>
          <a:bodyPr>
            <a:normAutofit/>
          </a:bodyPr>
          <a:lstStyle/>
          <a:p>
            <a:r>
              <a:rPr lang="en-US" dirty="0"/>
              <a:t>Every slide must have a title</a:t>
            </a:r>
          </a:p>
          <a:p>
            <a:r>
              <a:rPr lang="en-US" dirty="0"/>
              <a:t>Each slide title must be unique</a:t>
            </a:r>
          </a:p>
          <a:p>
            <a:r>
              <a:rPr lang="en-US" dirty="0"/>
              <a:t>Fonts should be clear, legible, and consistent</a:t>
            </a:r>
          </a:p>
          <a:p>
            <a:r>
              <a:rPr lang="en-US" dirty="0"/>
              <a:t>Minimum text size = 18 pts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Text must meet contrast requirements (4.5:1)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Note that the Accessibility Assistant did not catch this bad color contrast above, because it is a custom background slide, and did not use a built-in design theme.</a:t>
            </a:r>
          </a:p>
          <a:p>
            <a:r>
              <a:rPr lang="en-US" dirty="0"/>
              <a:t>For hyperlinks, consider the context of the slide deck</a:t>
            </a:r>
          </a:p>
        </p:txBody>
      </p:sp>
    </p:spTree>
    <p:extLst>
      <p:ext uri="{BB962C8B-B14F-4D97-AF65-F5344CB8AC3E}">
        <p14:creationId xmlns:p14="http://schemas.microsoft.com/office/powerpoint/2010/main" val="23877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DA2F-46DF-9A5E-A3AF-D9DDB6BA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Hyperlinks</a:t>
            </a:r>
          </a:p>
        </p:txBody>
      </p:sp>
      <p:pic>
        <p:nvPicPr>
          <p:cNvPr id="13" name="Picture Placeholder 12" descr="People in a presentation">
            <a:extLst>
              <a:ext uri="{FF2B5EF4-FFF2-40B4-BE49-F238E27FC236}">
                <a16:creationId xmlns:a16="http://schemas.microsoft.com/office/drawing/2014/main" id="{66D25398-2180-15CA-5774-C857DA837B9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8758" b="28758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08A7A-F67F-5445-100D-11E67760A8A0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Live, in-person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5DFF17-5F1F-FED7-2A76-66DFF50CA46F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Create a single document with all resources as a digital handout</a:t>
            </a:r>
          </a:p>
          <a:p>
            <a:r>
              <a:rPr lang="en-US" dirty="0"/>
              <a:t>Include a QR code with a shortened link</a:t>
            </a:r>
          </a:p>
        </p:txBody>
      </p:sp>
      <p:pic>
        <p:nvPicPr>
          <p:cNvPr id="15" name="Picture Placeholder 14" descr="Woman looking at computer screen">
            <a:extLst>
              <a:ext uri="{FF2B5EF4-FFF2-40B4-BE49-F238E27FC236}">
                <a16:creationId xmlns:a16="http://schemas.microsoft.com/office/drawing/2014/main" id="{1A25C280-CE11-C281-50E4-F83967BA98E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28757" b="28757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2D5475-0FC0-7550-0C22-2A75E17184C4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Live, virtual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90A30E-9978-D444-5F84-8D0707054905}"/>
              </a:ext>
            </a:extLst>
          </p:cNvPr>
          <p:cNvSpPr>
            <a:spLocks noGrp="1"/>
          </p:cNvSpPr>
          <p:nvPr>
            <p:ph sz="half" idx="25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Create a single document with all resources as a digital handout</a:t>
            </a:r>
          </a:p>
          <a:p>
            <a:r>
              <a:rPr lang="en-US" dirty="0"/>
              <a:t>Include a shortened link</a:t>
            </a:r>
          </a:p>
        </p:txBody>
      </p:sp>
      <p:pic>
        <p:nvPicPr>
          <p:cNvPr id="17" name="Picture Placeholder 16" descr="Close-up of a person using a mobile phone">
            <a:extLst>
              <a:ext uri="{FF2B5EF4-FFF2-40B4-BE49-F238E27FC236}">
                <a16:creationId xmlns:a16="http://schemas.microsoft.com/office/drawing/2014/main" id="{5A58970E-FF4A-9B4B-E3BF-7EF09E28AB6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t="28644" b="28644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203B64-7397-04F8-0873-D549C7E442C5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Self-paced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D661BF-BC32-330C-9BD9-F83EEFECE514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r>
              <a:rPr lang="en-US" dirty="0"/>
              <a:t>Properly format URLs behind meaningful and unique text</a:t>
            </a:r>
          </a:p>
          <a:p>
            <a:r>
              <a:rPr lang="en-US" dirty="0"/>
              <a:t>Avoid QR codes</a:t>
            </a:r>
          </a:p>
        </p:txBody>
      </p:sp>
    </p:spTree>
    <p:extLst>
      <p:ext uri="{BB962C8B-B14F-4D97-AF65-F5344CB8AC3E}">
        <p14:creationId xmlns:p14="http://schemas.microsoft.com/office/powerpoint/2010/main" val="123831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7A2DB-A679-0A65-DCD7-C59F50C7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ABE81-E987-0BA1-58C2-FA37FA0F66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the purpose of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images either need alt text or to be marked as decorative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Always check auto-generated alt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2A9F4A-9F6A-E00D-B3E3-474491EA9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739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52F839-C27A-59FF-2934-8D0D8562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Images</a:t>
            </a:r>
          </a:p>
        </p:txBody>
      </p:sp>
      <p:pic>
        <p:nvPicPr>
          <p:cNvPr id="14" name="Picture 13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90C47496-2596-C763-49E7-15DE4A4BB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641" y="1925474"/>
            <a:ext cx="7645168" cy="429742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1BACDE-8A79-A62F-D488-CBD6042CC304}"/>
              </a:ext>
            </a:extLst>
          </p:cNvPr>
          <p:cNvSpPr>
            <a:spLocks/>
          </p:cNvSpPr>
          <p:nvPr/>
        </p:nvSpPr>
        <p:spPr>
          <a:xfrm>
            <a:off x="2755862" y="2249839"/>
            <a:ext cx="662730" cy="864066"/>
          </a:xfrm>
          <a:custGeom>
            <a:avLst/>
            <a:gdLst>
              <a:gd name="csX0" fmla="*/ 0 w 662730"/>
              <a:gd name="csY0" fmla="*/ 110457 h 864066"/>
              <a:gd name="csX1" fmla="*/ 110457 w 662730"/>
              <a:gd name="csY1" fmla="*/ 0 h 864066"/>
              <a:gd name="csX2" fmla="*/ 552273 w 662730"/>
              <a:gd name="csY2" fmla="*/ 0 h 864066"/>
              <a:gd name="csX3" fmla="*/ 662730 w 662730"/>
              <a:gd name="csY3" fmla="*/ 110457 h 864066"/>
              <a:gd name="csX4" fmla="*/ 662730 w 662730"/>
              <a:gd name="csY4" fmla="*/ 753609 h 864066"/>
              <a:gd name="csX5" fmla="*/ 552273 w 662730"/>
              <a:gd name="csY5" fmla="*/ 864066 h 864066"/>
              <a:gd name="csX6" fmla="*/ 110457 w 662730"/>
              <a:gd name="csY6" fmla="*/ 864066 h 864066"/>
              <a:gd name="csX7" fmla="*/ 0 w 662730"/>
              <a:gd name="csY7" fmla="*/ 753609 h 864066"/>
              <a:gd name="csX8" fmla="*/ 0 w 662730"/>
              <a:gd name="csY8" fmla="*/ 110457 h 8640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2730" h="864066" extrusionOk="0">
                <a:moveTo>
                  <a:pt x="0" y="110457"/>
                </a:moveTo>
                <a:cubicBezTo>
                  <a:pt x="-2306" y="51740"/>
                  <a:pt x="59876" y="4307"/>
                  <a:pt x="110457" y="0"/>
                </a:cubicBezTo>
                <a:cubicBezTo>
                  <a:pt x="173259" y="-33083"/>
                  <a:pt x="346120" y="-29440"/>
                  <a:pt x="552273" y="0"/>
                </a:cubicBezTo>
                <a:cubicBezTo>
                  <a:pt x="614972" y="1103"/>
                  <a:pt x="657414" y="45981"/>
                  <a:pt x="662730" y="110457"/>
                </a:cubicBezTo>
                <a:cubicBezTo>
                  <a:pt x="687904" y="236181"/>
                  <a:pt x="646742" y="519990"/>
                  <a:pt x="662730" y="753609"/>
                </a:cubicBezTo>
                <a:cubicBezTo>
                  <a:pt x="662063" y="809554"/>
                  <a:pt x="608847" y="875391"/>
                  <a:pt x="552273" y="864066"/>
                </a:cubicBezTo>
                <a:cubicBezTo>
                  <a:pt x="424617" y="853762"/>
                  <a:pt x="198688" y="878863"/>
                  <a:pt x="110457" y="864066"/>
                </a:cubicBezTo>
                <a:cubicBezTo>
                  <a:pt x="52380" y="871403"/>
                  <a:pt x="-8132" y="807912"/>
                  <a:pt x="0" y="753609"/>
                </a:cubicBezTo>
                <a:cubicBezTo>
                  <a:pt x="-28700" y="591731"/>
                  <a:pt x="-7436" y="195633"/>
                  <a:pt x="0" y="110457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39807544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418F8F-C0E9-E943-73A3-EEBDF52B3D3A}"/>
              </a:ext>
            </a:extLst>
          </p:cNvPr>
          <p:cNvSpPr>
            <a:spLocks/>
          </p:cNvSpPr>
          <p:nvPr/>
        </p:nvSpPr>
        <p:spPr>
          <a:xfrm>
            <a:off x="4158223" y="6012787"/>
            <a:ext cx="1005280" cy="267432"/>
          </a:xfr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C75256-8FA6-5427-BA04-8885C9FEB2D6}"/>
              </a:ext>
            </a:extLst>
          </p:cNvPr>
          <p:cNvSpPr>
            <a:spLocks/>
          </p:cNvSpPr>
          <p:nvPr/>
        </p:nvSpPr>
        <p:spPr>
          <a:xfrm>
            <a:off x="8403051" y="2838467"/>
            <a:ext cx="1877735" cy="3270307"/>
          </a:xfr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AAC357-FDE1-D20F-751B-DC888AC14932}"/>
              </a:ext>
            </a:extLst>
          </p:cNvPr>
          <p:cNvSpPr>
            <a:spLocks/>
          </p:cNvSpPr>
          <p:nvPr/>
        </p:nvSpPr>
        <p:spPr>
          <a:xfrm>
            <a:off x="7656431" y="2179479"/>
            <a:ext cx="662730" cy="270759"/>
          </a:xfrm>
          <a:custGeom>
            <a:avLst/>
            <a:gdLst>
              <a:gd name="csX0" fmla="*/ 0 w 662730"/>
              <a:gd name="csY0" fmla="*/ 45127 h 270759"/>
              <a:gd name="csX1" fmla="*/ 45127 w 662730"/>
              <a:gd name="csY1" fmla="*/ 0 h 270759"/>
              <a:gd name="csX2" fmla="*/ 617603 w 662730"/>
              <a:gd name="csY2" fmla="*/ 0 h 270759"/>
              <a:gd name="csX3" fmla="*/ 662730 w 662730"/>
              <a:gd name="csY3" fmla="*/ 45127 h 270759"/>
              <a:gd name="csX4" fmla="*/ 662730 w 662730"/>
              <a:gd name="csY4" fmla="*/ 225632 h 270759"/>
              <a:gd name="csX5" fmla="*/ 617603 w 662730"/>
              <a:gd name="csY5" fmla="*/ 270759 h 270759"/>
              <a:gd name="csX6" fmla="*/ 45127 w 662730"/>
              <a:gd name="csY6" fmla="*/ 270759 h 270759"/>
              <a:gd name="csX7" fmla="*/ 0 w 662730"/>
              <a:gd name="csY7" fmla="*/ 225632 h 270759"/>
              <a:gd name="csX8" fmla="*/ 0 w 662730"/>
              <a:gd name="csY8" fmla="*/ 45127 h 270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2730" h="270759" extrusionOk="0">
                <a:moveTo>
                  <a:pt x="0" y="45127"/>
                </a:moveTo>
                <a:cubicBezTo>
                  <a:pt x="1486" y="19596"/>
                  <a:pt x="22296" y="4294"/>
                  <a:pt x="45127" y="0"/>
                </a:cubicBezTo>
                <a:cubicBezTo>
                  <a:pt x="195377" y="38024"/>
                  <a:pt x="339775" y="24523"/>
                  <a:pt x="617603" y="0"/>
                </a:cubicBezTo>
                <a:cubicBezTo>
                  <a:pt x="642097" y="374"/>
                  <a:pt x="665858" y="21314"/>
                  <a:pt x="662730" y="45127"/>
                </a:cubicBezTo>
                <a:cubicBezTo>
                  <a:pt x="665889" y="103346"/>
                  <a:pt x="661973" y="140451"/>
                  <a:pt x="662730" y="225632"/>
                </a:cubicBezTo>
                <a:cubicBezTo>
                  <a:pt x="662254" y="250487"/>
                  <a:pt x="642943" y="270737"/>
                  <a:pt x="617603" y="270759"/>
                </a:cubicBezTo>
                <a:cubicBezTo>
                  <a:pt x="505414" y="277398"/>
                  <a:pt x="203416" y="271690"/>
                  <a:pt x="45127" y="270759"/>
                </a:cubicBezTo>
                <a:cubicBezTo>
                  <a:pt x="17219" y="271188"/>
                  <a:pt x="743" y="250127"/>
                  <a:pt x="0" y="225632"/>
                </a:cubicBezTo>
                <a:cubicBezTo>
                  <a:pt x="15531" y="163780"/>
                  <a:pt x="-191" y="102387"/>
                  <a:pt x="0" y="45127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9764670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E8DF90-3562-C083-5686-EF4992E62E25}"/>
              </a:ext>
            </a:extLst>
          </p:cNvPr>
          <p:cNvSpPr/>
          <p:nvPr/>
        </p:nvSpPr>
        <p:spPr>
          <a:xfrm>
            <a:off x="1774191" y="4049279"/>
            <a:ext cx="2626073" cy="871064"/>
          </a:xfrm>
          <a:custGeom>
            <a:avLst/>
            <a:gdLst>
              <a:gd name="csX0" fmla="*/ 0 w 2626073"/>
              <a:gd name="csY0" fmla="*/ 194622 h 871064"/>
              <a:gd name="csX1" fmla="*/ 194622 w 2626073"/>
              <a:gd name="csY1" fmla="*/ 0 h 871064"/>
              <a:gd name="csX2" fmla="*/ 798566 w 2626073"/>
              <a:gd name="csY2" fmla="*/ 0 h 871064"/>
              <a:gd name="csX3" fmla="*/ 1290668 w 2626073"/>
              <a:gd name="csY3" fmla="*/ 0 h 871064"/>
              <a:gd name="csX4" fmla="*/ 1827507 w 2626073"/>
              <a:gd name="csY4" fmla="*/ 0 h 871064"/>
              <a:gd name="csX5" fmla="*/ 2431451 w 2626073"/>
              <a:gd name="csY5" fmla="*/ 0 h 871064"/>
              <a:gd name="csX6" fmla="*/ 2626073 w 2626073"/>
              <a:gd name="csY6" fmla="*/ 194622 h 871064"/>
              <a:gd name="csX7" fmla="*/ 2626073 w 2626073"/>
              <a:gd name="csY7" fmla="*/ 676442 h 871064"/>
              <a:gd name="csX8" fmla="*/ 2431451 w 2626073"/>
              <a:gd name="csY8" fmla="*/ 871064 h 871064"/>
              <a:gd name="csX9" fmla="*/ 1939349 w 2626073"/>
              <a:gd name="csY9" fmla="*/ 871064 h 871064"/>
              <a:gd name="csX10" fmla="*/ 1335405 w 2626073"/>
              <a:gd name="csY10" fmla="*/ 871064 h 871064"/>
              <a:gd name="csX11" fmla="*/ 843302 w 2626073"/>
              <a:gd name="csY11" fmla="*/ 871064 h 871064"/>
              <a:gd name="csX12" fmla="*/ 194622 w 2626073"/>
              <a:gd name="csY12" fmla="*/ 871064 h 871064"/>
              <a:gd name="csX13" fmla="*/ 0 w 2626073"/>
              <a:gd name="csY13" fmla="*/ 676442 h 871064"/>
              <a:gd name="csX14" fmla="*/ 0 w 2626073"/>
              <a:gd name="csY14" fmla="*/ 194622 h 8710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626073" h="871064" fill="none" extrusionOk="0">
                <a:moveTo>
                  <a:pt x="0" y="194622"/>
                </a:moveTo>
                <a:cubicBezTo>
                  <a:pt x="-1030" y="78998"/>
                  <a:pt x="72790" y="-7052"/>
                  <a:pt x="194622" y="0"/>
                </a:cubicBezTo>
                <a:cubicBezTo>
                  <a:pt x="344158" y="-408"/>
                  <a:pt x="576836" y="-10618"/>
                  <a:pt x="798566" y="0"/>
                </a:cubicBezTo>
                <a:cubicBezTo>
                  <a:pt x="1020296" y="10618"/>
                  <a:pt x="1078064" y="-1012"/>
                  <a:pt x="1290668" y="0"/>
                </a:cubicBezTo>
                <a:cubicBezTo>
                  <a:pt x="1503272" y="1012"/>
                  <a:pt x="1686522" y="23930"/>
                  <a:pt x="1827507" y="0"/>
                </a:cubicBezTo>
                <a:cubicBezTo>
                  <a:pt x="1968492" y="-23930"/>
                  <a:pt x="2233891" y="11333"/>
                  <a:pt x="2431451" y="0"/>
                </a:cubicBezTo>
                <a:cubicBezTo>
                  <a:pt x="2532114" y="17594"/>
                  <a:pt x="2629081" y="94659"/>
                  <a:pt x="2626073" y="194622"/>
                </a:cubicBezTo>
                <a:cubicBezTo>
                  <a:pt x="2615339" y="357144"/>
                  <a:pt x="2615623" y="441553"/>
                  <a:pt x="2626073" y="676442"/>
                </a:cubicBezTo>
                <a:cubicBezTo>
                  <a:pt x="2624756" y="792253"/>
                  <a:pt x="2545246" y="848293"/>
                  <a:pt x="2431451" y="871064"/>
                </a:cubicBezTo>
                <a:cubicBezTo>
                  <a:pt x="2194124" y="849698"/>
                  <a:pt x="2106377" y="886543"/>
                  <a:pt x="1939349" y="871064"/>
                </a:cubicBezTo>
                <a:cubicBezTo>
                  <a:pt x="1772321" y="855585"/>
                  <a:pt x="1478226" y="892258"/>
                  <a:pt x="1335405" y="871064"/>
                </a:cubicBezTo>
                <a:cubicBezTo>
                  <a:pt x="1192584" y="849870"/>
                  <a:pt x="976503" y="872462"/>
                  <a:pt x="843302" y="871064"/>
                </a:cubicBezTo>
                <a:cubicBezTo>
                  <a:pt x="710101" y="869666"/>
                  <a:pt x="394588" y="857864"/>
                  <a:pt x="194622" y="871064"/>
                </a:cubicBezTo>
                <a:cubicBezTo>
                  <a:pt x="75037" y="852607"/>
                  <a:pt x="-2287" y="759141"/>
                  <a:pt x="0" y="676442"/>
                </a:cubicBezTo>
                <a:cubicBezTo>
                  <a:pt x="-7284" y="462151"/>
                  <a:pt x="-8815" y="321086"/>
                  <a:pt x="0" y="194622"/>
                </a:cubicBezTo>
                <a:close/>
              </a:path>
              <a:path w="2626073" h="871064" stroke="0" extrusionOk="0">
                <a:moveTo>
                  <a:pt x="0" y="194622"/>
                </a:moveTo>
                <a:cubicBezTo>
                  <a:pt x="7041" y="110004"/>
                  <a:pt x="89915" y="-6845"/>
                  <a:pt x="194622" y="0"/>
                </a:cubicBezTo>
                <a:cubicBezTo>
                  <a:pt x="386099" y="12279"/>
                  <a:pt x="615602" y="28244"/>
                  <a:pt x="776198" y="0"/>
                </a:cubicBezTo>
                <a:cubicBezTo>
                  <a:pt x="936794" y="-28244"/>
                  <a:pt x="1089603" y="25548"/>
                  <a:pt x="1357773" y="0"/>
                </a:cubicBezTo>
                <a:cubicBezTo>
                  <a:pt x="1625944" y="-25548"/>
                  <a:pt x="1710225" y="-17905"/>
                  <a:pt x="1939349" y="0"/>
                </a:cubicBezTo>
                <a:cubicBezTo>
                  <a:pt x="2168473" y="17905"/>
                  <a:pt x="2324155" y="2961"/>
                  <a:pt x="2431451" y="0"/>
                </a:cubicBezTo>
                <a:cubicBezTo>
                  <a:pt x="2562837" y="3136"/>
                  <a:pt x="2628226" y="96211"/>
                  <a:pt x="2626073" y="194622"/>
                </a:cubicBezTo>
                <a:cubicBezTo>
                  <a:pt x="2641994" y="310127"/>
                  <a:pt x="2618177" y="462311"/>
                  <a:pt x="2626073" y="676442"/>
                </a:cubicBezTo>
                <a:cubicBezTo>
                  <a:pt x="2628338" y="781698"/>
                  <a:pt x="2539034" y="848360"/>
                  <a:pt x="2431451" y="871064"/>
                </a:cubicBezTo>
                <a:cubicBezTo>
                  <a:pt x="2145424" y="875195"/>
                  <a:pt x="2106569" y="867177"/>
                  <a:pt x="1849875" y="871064"/>
                </a:cubicBezTo>
                <a:cubicBezTo>
                  <a:pt x="1593181" y="874951"/>
                  <a:pt x="1502815" y="860597"/>
                  <a:pt x="1357773" y="871064"/>
                </a:cubicBezTo>
                <a:cubicBezTo>
                  <a:pt x="1212731" y="881531"/>
                  <a:pt x="1059031" y="873588"/>
                  <a:pt x="820934" y="871064"/>
                </a:cubicBezTo>
                <a:cubicBezTo>
                  <a:pt x="582837" y="868540"/>
                  <a:pt x="381095" y="868088"/>
                  <a:pt x="194622" y="871064"/>
                </a:cubicBezTo>
                <a:cubicBezTo>
                  <a:pt x="82780" y="871005"/>
                  <a:pt x="20166" y="779678"/>
                  <a:pt x="0" y="676442"/>
                </a:cubicBezTo>
                <a:cubicBezTo>
                  <a:pt x="-16592" y="494870"/>
                  <a:pt x="22550" y="372339"/>
                  <a:pt x="0" y="19462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roundRect">
                    <a:avLst>
                      <a:gd name="adj" fmla="val 223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Accessibility Assistant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019E14-DF8B-2B8B-25BE-F474AA5797D9}"/>
              </a:ext>
            </a:extLst>
          </p:cNvPr>
          <p:cNvCxnSpPr>
            <a:cxnSpLocks/>
            <a:stCxn id="21" idx="2"/>
            <a:endCxn id="16" idx="0"/>
          </p:cNvCxnSpPr>
          <p:nvPr/>
        </p:nvCxnSpPr>
        <p:spPr>
          <a:xfrm>
            <a:off x="3087228" y="4920343"/>
            <a:ext cx="1573635" cy="10924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7DFC84-2B3F-864A-39BF-D4F96BB80200}"/>
              </a:ext>
            </a:extLst>
          </p:cNvPr>
          <p:cNvCxnSpPr>
            <a:cxnSpLocks/>
            <a:stCxn id="21" idx="0"/>
            <a:endCxn id="15" idx="2"/>
          </p:cNvCxnSpPr>
          <p:nvPr/>
        </p:nvCxnSpPr>
        <p:spPr>
          <a:xfrm flipH="1" flipV="1">
            <a:off x="3087227" y="3113905"/>
            <a:ext cx="1" cy="935374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B729DB-F4F2-8FBE-3C1B-48FAD60D40F7}"/>
              </a:ext>
            </a:extLst>
          </p:cNvPr>
          <p:cNvCxnSpPr>
            <a:cxnSpLocks/>
            <a:stCxn id="21" idx="3"/>
            <a:endCxn id="2" idx="1"/>
          </p:cNvCxnSpPr>
          <p:nvPr/>
        </p:nvCxnSpPr>
        <p:spPr>
          <a:xfrm>
            <a:off x="4400264" y="4484811"/>
            <a:ext cx="4002785" cy="32589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E34E46E-8D62-6B0C-9A66-66E112BA066D}"/>
              </a:ext>
            </a:extLst>
          </p:cNvPr>
          <p:cNvSpPr/>
          <p:nvPr/>
        </p:nvSpPr>
        <p:spPr>
          <a:xfrm>
            <a:off x="7090014" y="577781"/>
            <a:ext cx="2626073" cy="871064"/>
          </a:xfrm>
          <a:custGeom>
            <a:avLst/>
            <a:gdLst>
              <a:gd name="csX0" fmla="*/ 0 w 2626073"/>
              <a:gd name="csY0" fmla="*/ 194622 h 871064"/>
              <a:gd name="csX1" fmla="*/ 194622 w 2626073"/>
              <a:gd name="csY1" fmla="*/ 0 h 871064"/>
              <a:gd name="csX2" fmla="*/ 798566 w 2626073"/>
              <a:gd name="csY2" fmla="*/ 0 h 871064"/>
              <a:gd name="csX3" fmla="*/ 1290668 w 2626073"/>
              <a:gd name="csY3" fmla="*/ 0 h 871064"/>
              <a:gd name="csX4" fmla="*/ 1827507 w 2626073"/>
              <a:gd name="csY4" fmla="*/ 0 h 871064"/>
              <a:gd name="csX5" fmla="*/ 2431451 w 2626073"/>
              <a:gd name="csY5" fmla="*/ 0 h 871064"/>
              <a:gd name="csX6" fmla="*/ 2626073 w 2626073"/>
              <a:gd name="csY6" fmla="*/ 194622 h 871064"/>
              <a:gd name="csX7" fmla="*/ 2626073 w 2626073"/>
              <a:gd name="csY7" fmla="*/ 676442 h 871064"/>
              <a:gd name="csX8" fmla="*/ 2431451 w 2626073"/>
              <a:gd name="csY8" fmla="*/ 871064 h 871064"/>
              <a:gd name="csX9" fmla="*/ 1939349 w 2626073"/>
              <a:gd name="csY9" fmla="*/ 871064 h 871064"/>
              <a:gd name="csX10" fmla="*/ 1335405 w 2626073"/>
              <a:gd name="csY10" fmla="*/ 871064 h 871064"/>
              <a:gd name="csX11" fmla="*/ 843302 w 2626073"/>
              <a:gd name="csY11" fmla="*/ 871064 h 871064"/>
              <a:gd name="csX12" fmla="*/ 194622 w 2626073"/>
              <a:gd name="csY12" fmla="*/ 871064 h 871064"/>
              <a:gd name="csX13" fmla="*/ 0 w 2626073"/>
              <a:gd name="csY13" fmla="*/ 676442 h 871064"/>
              <a:gd name="csX14" fmla="*/ 0 w 2626073"/>
              <a:gd name="csY14" fmla="*/ 194622 h 8710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626073" h="871064" fill="none" extrusionOk="0">
                <a:moveTo>
                  <a:pt x="0" y="194622"/>
                </a:moveTo>
                <a:cubicBezTo>
                  <a:pt x="-1030" y="78998"/>
                  <a:pt x="72790" y="-7052"/>
                  <a:pt x="194622" y="0"/>
                </a:cubicBezTo>
                <a:cubicBezTo>
                  <a:pt x="344158" y="-408"/>
                  <a:pt x="576836" y="-10618"/>
                  <a:pt x="798566" y="0"/>
                </a:cubicBezTo>
                <a:cubicBezTo>
                  <a:pt x="1020296" y="10618"/>
                  <a:pt x="1078064" y="-1012"/>
                  <a:pt x="1290668" y="0"/>
                </a:cubicBezTo>
                <a:cubicBezTo>
                  <a:pt x="1503272" y="1012"/>
                  <a:pt x="1686522" y="23930"/>
                  <a:pt x="1827507" y="0"/>
                </a:cubicBezTo>
                <a:cubicBezTo>
                  <a:pt x="1968492" y="-23930"/>
                  <a:pt x="2233891" y="11333"/>
                  <a:pt x="2431451" y="0"/>
                </a:cubicBezTo>
                <a:cubicBezTo>
                  <a:pt x="2532114" y="17594"/>
                  <a:pt x="2629081" y="94659"/>
                  <a:pt x="2626073" y="194622"/>
                </a:cubicBezTo>
                <a:cubicBezTo>
                  <a:pt x="2615339" y="357144"/>
                  <a:pt x="2615623" y="441553"/>
                  <a:pt x="2626073" y="676442"/>
                </a:cubicBezTo>
                <a:cubicBezTo>
                  <a:pt x="2624756" y="792253"/>
                  <a:pt x="2545246" y="848293"/>
                  <a:pt x="2431451" y="871064"/>
                </a:cubicBezTo>
                <a:cubicBezTo>
                  <a:pt x="2194124" y="849698"/>
                  <a:pt x="2106377" y="886543"/>
                  <a:pt x="1939349" y="871064"/>
                </a:cubicBezTo>
                <a:cubicBezTo>
                  <a:pt x="1772321" y="855585"/>
                  <a:pt x="1478226" y="892258"/>
                  <a:pt x="1335405" y="871064"/>
                </a:cubicBezTo>
                <a:cubicBezTo>
                  <a:pt x="1192584" y="849870"/>
                  <a:pt x="976503" y="872462"/>
                  <a:pt x="843302" y="871064"/>
                </a:cubicBezTo>
                <a:cubicBezTo>
                  <a:pt x="710101" y="869666"/>
                  <a:pt x="394588" y="857864"/>
                  <a:pt x="194622" y="871064"/>
                </a:cubicBezTo>
                <a:cubicBezTo>
                  <a:pt x="75037" y="852607"/>
                  <a:pt x="-2287" y="759141"/>
                  <a:pt x="0" y="676442"/>
                </a:cubicBezTo>
                <a:cubicBezTo>
                  <a:pt x="-7284" y="462151"/>
                  <a:pt x="-8815" y="321086"/>
                  <a:pt x="0" y="194622"/>
                </a:cubicBezTo>
                <a:close/>
              </a:path>
              <a:path w="2626073" h="871064" stroke="0" extrusionOk="0">
                <a:moveTo>
                  <a:pt x="0" y="194622"/>
                </a:moveTo>
                <a:cubicBezTo>
                  <a:pt x="7041" y="110004"/>
                  <a:pt x="89915" y="-6845"/>
                  <a:pt x="194622" y="0"/>
                </a:cubicBezTo>
                <a:cubicBezTo>
                  <a:pt x="386099" y="12279"/>
                  <a:pt x="615602" y="28244"/>
                  <a:pt x="776198" y="0"/>
                </a:cubicBezTo>
                <a:cubicBezTo>
                  <a:pt x="936794" y="-28244"/>
                  <a:pt x="1089603" y="25548"/>
                  <a:pt x="1357773" y="0"/>
                </a:cubicBezTo>
                <a:cubicBezTo>
                  <a:pt x="1625944" y="-25548"/>
                  <a:pt x="1710225" y="-17905"/>
                  <a:pt x="1939349" y="0"/>
                </a:cubicBezTo>
                <a:cubicBezTo>
                  <a:pt x="2168473" y="17905"/>
                  <a:pt x="2324155" y="2961"/>
                  <a:pt x="2431451" y="0"/>
                </a:cubicBezTo>
                <a:cubicBezTo>
                  <a:pt x="2562837" y="3136"/>
                  <a:pt x="2628226" y="96211"/>
                  <a:pt x="2626073" y="194622"/>
                </a:cubicBezTo>
                <a:cubicBezTo>
                  <a:pt x="2641994" y="310127"/>
                  <a:pt x="2618177" y="462311"/>
                  <a:pt x="2626073" y="676442"/>
                </a:cubicBezTo>
                <a:cubicBezTo>
                  <a:pt x="2628338" y="781698"/>
                  <a:pt x="2539034" y="848360"/>
                  <a:pt x="2431451" y="871064"/>
                </a:cubicBezTo>
                <a:cubicBezTo>
                  <a:pt x="2145424" y="875195"/>
                  <a:pt x="2106569" y="867177"/>
                  <a:pt x="1849875" y="871064"/>
                </a:cubicBezTo>
                <a:cubicBezTo>
                  <a:pt x="1593181" y="874951"/>
                  <a:pt x="1502815" y="860597"/>
                  <a:pt x="1357773" y="871064"/>
                </a:cubicBezTo>
                <a:cubicBezTo>
                  <a:pt x="1212731" y="881531"/>
                  <a:pt x="1059031" y="873588"/>
                  <a:pt x="820934" y="871064"/>
                </a:cubicBezTo>
                <a:cubicBezTo>
                  <a:pt x="582837" y="868540"/>
                  <a:pt x="381095" y="868088"/>
                  <a:pt x="194622" y="871064"/>
                </a:cubicBezTo>
                <a:cubicBezTo>
                  <a:pt x="82780" y="871005"/>
                  <a:pt x="20166" y="779678"/>
                  <a:pt x="0" y="676442"/>
                </a:cubicBezTo>
                <a:cubicBezTo>
                  <a:pt x="-16592" y="494870"/>
                  <a:pt x="22550" y="372339"/>
                  <a:pt x="0" y="19462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roundRect">
                    <a:avLst>
                      <a:gd name="adj" fmla="val 223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Accessibility Ribbon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086367F-40CC-8E9C-54CF-D525023E8162}"/>
              </a:ext>
            </a:extLst>
          </p:cNvPr>
          <p:cNvCxnSpPr>
            <a:cxnSpLocks/>
            <a:stCxn id="48" idx="2"/>
            <a:endCxn id="18" idx="0"/>
          </p:cNvCxnSpPr>
          <p:nvPr/>
        </p:nvCxnSpPr>
        <p:spPr>
          <a:xfrm flipH="1">
            <a:off x="7987796" y="1448845"/>
            <a:ext cx="415255" cy="730634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CC415D-DF8F-3CEB-ACBC-E39D66FED06E}"/>
              </a:ext>
            </a:extLst>
          </p:cNvPr>
          <p:cNvSpPr>
            <a:spLocks/>
          </p:cNvSpPr>
          <p:nvPr/>
        </p:nvSpPr>
        <p:spPr>
          <a:xfrm>
            <a:off x="8403049" y="2926025"/>
            <a:ext cx="1744905" cy="3182749"/>
          </a:xfrm>
          <a:custGeom>
            <a:avLst/>
            <a:gdLst>
              <a:gd name="csX0" fmla="*/ 0 w 1744905"/>
              <a:gd name="csY0" fmla="*/ 290823 h 3182749"/>
              <a:gd name="csX1" fmla="*/ 290823 w 1744905"/>
              <a:gd name="csY1" fmla="*/ 0 h 3182749"/>
              <a:gd name="csX2" fmla="*/ 1454082 w 1744905"/>
              <a:gd name="csY2" fmla="*/ 0 h 3182749"/>
              <a:gd name="csX3" fmla="*/ 1744905 w 1744905"/>
              <a:gd name="csY3" fmla="*/ 290823 h 3182749"/>
              <a:gd name="csX4" fmla="*/ 1744905 w 1744905"/>
              <a:gd name="csY4" fmla="*/ 2891926 h 3182749"/>
              <a:gd name="csX5" fmla="*/ 1454082 w 1744905"/>
              <a:gd name="csY5" fmla="*/ 3182749 h 3182749"/>
              <a:gd name="csX6" fmla="*/ 290823 w 1744905"/>
              <a:gd name="csY6" fmla="*/ 3182749 h 3182749"/>
              <a:gd name="csX7" fmla="*/ 0 w 1744905"/>
              <a:gd name="csY7" fmla="*/ 2891926 h 3182749"/>
              <a:gd name="csX8" fmla="*/ 0 w 1744905"/>
              <a:gd name="csY8" fmla="*/ 290823 h 31827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744905" h="3182749" extrusionOk="0">
                <a:moveTo>
                  <a:pt x="0" y="290823"/>
                </a:moveTo>
                <a:cubicBezTo>
                  <a:pt x="26505" y="119366"/>
                  <a:pt x="137682" y="15345"/>
                  <a:pt x="290823" y="0"/>
                </a:cubicBezTo>
                <a:cubicBezTo>
                  <a:pt x="552603" y="74903"/>
                  <a:pt x="894484" y="-37098"/>
                  <a:pt x="1454082" y="0"/>
                </a:cubicBezTo>
                <a:cubicBezTo>
                  <a:pt x="1601156" y="11810"/>
                  <a:pt x="1756587" y="134352"/>
                  <a:pt x="1744905" y="290823"/>
                </a:cubicBezTo>
                <a:cubicBezTo>
                  <a:pt x="1786838" y="1419052"/>
                  <a:pt x="1809089" y="1648125"/>
                  <a:pt x="1744905" y="2891926"/>
                </a:cubicBezTo>
                <a:cubicBezTo>
                  <a:pt x="1723803" y="3049516"/>
                  <a:pt x="1631031" y="3181871"/>
                  <a:pt x="1454082" y="3182749"/>
                </a:cubicBezTo>
                <a:cubicBezTo>
                  <a:pt x="1115099" y="3144289"/>
                  <a:pt x="520435" y="3271648"/>
                  <a:pt x="290823" y="3182749"/>
                </a:cubicBezTo>
                <a:cubicBezTo>
                  <a:pt x="116723" y="3184685"/>
                  <a:pt x="13836" y="3044567"/>
                  <a:pt x="0" y="2891926"/>
                </a:cubicBezTo>
                <a:cubicBezTo>
                  <a:pt x="48930" y="2397452"/>
                  <a:pt x="51675" y="571561"/>
                  <a:pt x="0" y="290823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9764670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36273"/>
      </p:ext>
    </p:extLst>
  </p:cSld>
  <p:clrMapOvr>
    <a:masterClrMapping/>
  </p:clrMapOvr>
</p:sld>
</file>

<file path=ppt/theme/theme1.xml><?xml version="1.0" encoding="utf-8"?>
<a:theme xmlns:a="http://schemas.openxmlformats.org/drawingml/2006/main" name="ACCESS Training">
  <a:themeElements>
    <a:clrScheme name="ACCES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C000"/>
      </a:hlink>
      <a:folHlink>
        <a:srgbClr val="FFC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CCESS Training" id="{F7D26EFD-DFE6-4E0B-99B5-4BBF188C5F07}" vid="{62E6FD23-A98F-4B07-B243-8C1C6D8707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1163</TotalTime>
  <Words>660</Words>
  <Application>Microsoft Macintosh PowerPoint</Application>
  <PresentationFormat>Widescreen</PresentationFormat>
  <Paragraphs>128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Narrow</vt:lpstr>
      <vt:lpstr>Arial</vt:lpstr>
      <vt:lpstr>Avenir Next</vt:lpstr>
      <vt:lpstr>Avenir Next Demi Bold</vt:lpstr>
      <vt:lpstr>Noto Sans</vt:lpstr>
      <vt:lpstr>Noto Sans Kannada</vt:lpstr>
      <vt:lpstr>ACCESS Training</vt:lpstr>
      <vt:lpstr>PowerPoint Accessibility</vt:lpstr>
      <vt:lpstr>Agenda</vt:lpstr>
      <vt:lpstr>Accessibility Assistant</vt:lpstr>
      <vt:lpstr>Slide Masters</vt:lpstr>
      <vt:lpstr>Slide Masters</vt:lpstr>
      <vt:lpstr>Text Considerations</vt:lpstr>
      <vt:lpstr>Hyperlinks</vt:lpstr>
      <vt:lpstr>Images</vt:lpstr>
      <vt:lpstr>Complex Images</vt:lpstr>
      <vt:lpstr>Tables</vt:lpstr>
      <vt:lpstr>Charts and Graphs</vt:lpstr>
      <vt:lpstr>Videos</vt:lpstr>
      <vt:lpstr>Animations and Transitions</vt:lpstr>
      <vt:lpstr>Reading Order</vt:lpstr>
      <vt:lpstr>Sharing Your Slides</vt:lpstr>
      <vt:lpstr>Slide 11 Details: Prevalence of Disability Types in Massachusetts (Ages 18-64 | 2023)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Johnson, Melinda (EOTSS)</dc:creator>
  <cp:lastModifiedBy>Gojanovich, Adam (EOTSS)</cp:lastModifiedBy>
  <cp:revision>1</cp:revision>
  <dcterms:created xsi:type="dcterms:W3CDTF">2025-10-29T16:44:29Z</dcterms:created>
  <dcterms:modified xsi:type="dcterms:W3CDTF">2026-01-22T15:40:20Z</dcterms:modified>
</cp:coreProperties>
</file>