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9" r:id="rId4"/>
    <p:sldId id="260" r:id="rId5"/>
    <p:sldId id="262" r:id="rId6"/>
    <p:sldId id="261" r:id="rId7"/>
    <p:sldId id="265" r:id="rId8"/>
    <p:sldId id="263" r:id="rId9"/>
    <p:sldId id="266" r:id="rId10"/>
    <p:sldId id="267"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6B44CF-8CB2-40AF-94E2-7EDB19771AF0}" v="6" dt="2024-06-03T19:17:20.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ngis, Jasmine (DEP)" userId="b134c747-ae33-4cb7-88c0-fcb852706071" providerId="ADAL" clId="{DA6B44CF-8CB2-40AF-94E2-7EDB19771AF0}"/>
    <pc:docChg chg="undo custSel addSld delSld modSld sldOrd modMainMaster">
      <pc:chgData name="Strangis, Jasmine (DEP)" userId="b134c747-ae33-4cb7-88c0-fcb852706071" providerId="ADAL" clId="{DA6B44CF-8CB2-40AF-94E2-7EDB19771AF0}" dt="2024-06-03T19:17:27.401" v="1951" actId="1076"/>
      <pc:docMkLst>
        <pc:docMk/>
      </pc:docMkLst>
      <pc:sldChg chg="addSp delSp modSp mod">
        <pc:chgData name="Strangis, Jasmine (DEP)" userId="b134c747-ae33-4cb7-88c0-fcb852706071" providerId="ADAL" clId="{DA6B44CF-8CB2-40AF-94E2-7EDB19771AF0}" dt="2024-06-03T19:17:27.401" v="1951" actId="1076"/>
        <pc:sldMkLst>
          <pc:docMk/>
          <pc:sldMk cId="3588289133" sldId="256"/>
        </pc:sldMkLst>
        <pc:spChg chg="mod">
          <ac:chgData name="Strangis, Jasmine (DEP)" userId="b134c747-ae33-4cb7-88c0-fcb852706071" providerId="ADAL" clId="{DA6B44CF-8CB2-40AF-94E2-7EDB19771AF0}" dt="2024-04-05T15:17:02.365" v="1221" actId="14100"/>
          <ac:spMkLst>
            <pc:docMk/>
            <pc:sldMk cId="3588289133" sldId="256"/>
            <ac:spMk id="2" creationId="{BE6B2688-D3E6-3424-6824-D220E28D240B}"/>
          </ac:spMkLst>
        </pc:spChg>
        <pc:spChg chg="del">
          <ac:chgData name="Strangis, Jasmine (DEP)" userId="b134c747-ae33-4cb7-88c0-fcb852706071" providerId="ADAL" clId="{DA6B44CF-8CB2-40AF-94E2-7EDB19771AF0}" dt="2024-02-15T16:13:42.686" v="0" actId="21"/>
          <ac:spMkLst>
            <pc:docMk/>
            <pc:sldMk cId="3588289133" sldId="256"/>
            <ac:spMk id="3" creationId="{600D86D9-C583-4C6A-F73B-63C634CAD06C}"/>
          </ac:spMkLst>
        </pc:spChg>
        <pc:picChg chg="del">
          <ac:chgData name="Strangis, Jasmine (DEP)" userId="b134c747-ae33-4cb7-88c0-fcb852706071" providerId="ADAL" clId="{DA6B44CF-8CB2-40AF-94E2-7EDB19771AF0}" dt="2024-06-03T19:16:18.723" v="1935" actId="478"/>
          <ac:picMkLst>
            <pc:docMk/>
            <pc:sldMk cId="3588289133" sldId="256"/>
            <ac:picMk id="3" creationId="{5F93574D-5E2F-E5B1-A6F2-AA5F664BFDD5}"/>
          </ac:picMkLst>
        </pc:picChg>
        <pc:picChg chg="add del mod">
          <ac:chgData name="Strangis, Jasmine (DEP)" userId="b134c747-ae33-4cb7-88c0-fcb852706071" providerId="ADAL" clId="{DA6B44CF-8CB2-40AF-94E2-7EDB19771AF0}" dt="2024-06-03T19:15:59.357" v="1930" actId="478"/>
          <ac:picMkLst>
            <pc:docMk/>
            <pc:sldMk cId="3588289133" sldId="256"/>
            <ac:picMk id="5" creationId="{8CE61594-36DA-3F72-7339-BDEE17BC0F7C}"/>
          </ac:picMkLst>
        </pc:picChg>
        <pc:picChg chg="add del mod">
          <ac:chgData name="Strangis, Jasmine (DEP)" userId="b134c747-ae33-4cb7-88c0-fcb852706071" providerId="ADAL" clId="{DA6B44CF-8CB2-40AF-94E2-7EDB19771AF0}" dt="2024-06-03T19:17:23.110" v="1949" actId="478"/>
          <ac:picMkLst>
            <pc:docMk/>
            <pc:sldMk cId="3588289133" sldId="256"/>
            <ac:picMk id="7" creationId="{02C6E212-6F6B-218A-183F-542E0C88A9C1}"/>
          </ac:picMkLst>
        </pc:picChg>
        <pc:picChg chg="add mod">
          <ac:chgData name="Strangis, Jasmine (DEP)" userId="b134c747-ae33-4cb7-88c0-fcb852706071" providerId="ADAL" clId="{DA6B44CF-8CB2-40AF-94E2-7EDB19771AF0}" dt="2024-06-03T19:17:08.751" v="1944" actId="931"/>
          <ac:picMkLst>
            <pc:docMk/>
            <pc:sldMk cId="3588289133" sldId="256"/>
            <ac:picMk id="9" creationId="{2C50905B-EC63-A2F2-7F3A-9AB9E3BFF75F}"/>
          </ac:picMkLst>
        </pc:picChg>
        <pc:picChg chg="add mod">
          <ac:chgData name="Strangis, Jasmine (DEP)" userId="b134c747-ae33-4cb7-88c0-fcb852706071" providerId="ADAL" clId="{DA6B44CF-8CB2-40AF-94E2-7EDB19771AF0}" dt="2024-06-03T19:17:27.401" v="1951" actId="1076"/>
          <ac:picMkLst>
            <pc:docMk/>
            <pc:sldMk cId="3588289133" sldId="256"/>
            <ac:picMk id="11" creationId="{98580A0F-6FAE-D5C2-9FCD-3579F9A0A369}"/>
          </ac:picMkLst>
        </pc:picChg>
      </pc:sldChg>
      <pc:sldChg chg="del">
        <pc:chgData name="Strangis, Jasmine (DEP)" userId="b134c747-ae33-4cb7-88c0-fcb852706071" providerId="ADAL" clId="{DA6B44CF-8CB2-40AF-94E2-7EDB19771AF0}" dt="2024-02-15T16:14:05.025" v="2" actId="47"/>
        <pc:sldMkLst>
          <pc:docMk/>
          <pc:sldMk cId="1574749372" sldId="257"/>
        </pc:sldMkLst>
      </pc:sldChg>
      <pc:sldChg chg="modSp mod">
        <pc:chgData name="Strangis, Jasmine (DEP)" userId="b134c747-ae33-4cb7-88c0-fcb852706071" providerId="ADAL" clId="{DA6B44CF-8CB2-40AF-94E2-7EDB19771AF0}" dt="2024-04-05T15:16:10.546" v="1128" actId="20577"/>
        <pc:sldMkLst>
          <pc:docMk/>
          <pc:sldMk cId="1666148978" sldId="260"/>
        </pc:sldMkLst>
        <pc:spChg chg="mod">
          <ac:chgData name="Strangis, Jasmine (DEP)" userId="b134c747-ae33-4cb7-88c0-fcb852706071" providerId="ADAL" clId="{DA6B44CF-8CB2-40AF-94E2-7EDB19771AF0}" dt="2024-04-05T15:16:10.546" v="1128" actId="20577"/>
          <ac:spMkLst>
            <pc:docMk/>
            <pc:sldMk cId="1666148978" sldId="260"/>
            <ac:spMk id="2" creationId="{7B261E8B-3754-0E26-EC8B-66F804FFCE05}"/>
          </ac:spMkLst>
        </pc:spChg>
        <pc:spChg chg="mod">
          <ac:chgData name="Strangis, Jasmine (DEP)" userId="b134c747-ae33-4cb7-88c0-fcb852706071" providerId="ADAL" clId="{DA6B44CF-8CB2-40AF-94E2-7EDB19771AF0}" dt="2024-04-05T15:15:21.217" v="1077" actId="14100"/>
          <ac:spMkLst>
            <pc:docMk/>
            <pc:sldMk cId="1666148978" sldId="260"/>
            <ac:spMk id="3" creationId="{8624E06C-4C92-9111-27C3-DB4202D79F61}"/>
          </ac:spMkLst>
        </pc:spChg>
      </pc:sldChg>
      <pc:sldChg chg="modSp mod">
        <pc:chgData name="Strangis, Jasmine (DEP)" userId="b134c747-ae33-4cb7-88c0-fcb852706071" providerId="ADAL" clId="{DA6B44CF-8CB2-40AF-94E2-7EDB19771AF0}" dt="2024-04-05T15:15:46.460" v="1115" actId="20577"/>
        <pc:sldMkLst>
          <pc:docMk/>
          <pc:sldMk cId="779243287" sldId="261"/>
        </pc:sldMkLst>
        <pc:spChg chg="mod">
          <ac:chgData name="Strangis, Jasmine (DEP)" userId="b134c747-ae33-4cb7-88c0-fcb852706071" providerId="ADAL" clId="{DA6B44CF-8CB2-40AF-94E2-7EDB19771AF0}" dt="2024-04-05T15:15:46.460" v="1115" actId="20577"/>
          <ac:spMkLst>
            <pc:docMk/>
            <pc:sldMk cId="779243287" sldId="261"/>
            <ac:spMk id="3" creationId="{BFFA14AD-4560-D6EE-D312-7D56ED981201}"/>
          </ac:spMkLst>
        </pc:spChg>
      </pc:sldChg>
      <pc:sldChg chg="modSp mod">
        <pc:chgData name="Strangis, Jasmine (DEP)" userId="b134c747-ae33-4cb7-88c0-fcb852706071" providerId="ADAL" clId="{DA6B44CF-8CB2-40AF-94E2-7EDB19771AF0}" dt="2024-04-05T15:15:57.191" v="1121" actId="20577"/>
        <pc:sldMkLst>
          <pc:docMk/>
          <pc:sldMk cId="3918270876" sldId="263"/>
        </pc:sldMkLst>
        <pc:spChg chg="mod">
          <ac:chgData name="Strangis, Jasmine (DEP)" userId="b134c747-ae33-4cb7-88c0-fcb852706071" providerId="ADAL" clId="{DA6B44CF-8CB2-40AF-94E2-7EDB19771AF0}" dt="2024-04-05T15:15:57.191" v="1121" actId="20577"/>
          <ac:spMkLst>
            <pc:docMk/>
            <pc:sldMk cId="3918270876" sldId="263"/>
            <ac:spMk id="3" creationId="{7F1B8BA5-A52C-EF50-0C00-15A9A5ED9BF9}"/>
          </ac:spMkLst>
        </pc:spChg>
      </pc:sldChg>
      <pc:sldChg chg="modSp mod">
        <pc:chgData name="Strangis, Jasmine (DEP)" userId="b134c747-ae33-4cb7-88c0-fcb852706071" providerId="ADAL" clId="{DA6B44CF-8CB2-40AF-94E2-7EDB19771AF0}" dt="2024-04-05T15:17:37.312" v="1256" actId="14100"/>
        <pc:sldMkLst>
          <pc:docMk/>
          <pc:sldMk cId="2823423216" sldId="264"/>
        </pc:sldMkLst>
        <pc:spChg chg="mod">
          <ac:chgData name="Strangis, Jasmine (DEP)" userId="b134c747-ae33-4cb7-88c0-fcb852706071" providerId="ADAL" clId="{DA6B44CF-8CB2-40AF-94E2-7EDB19771AF0}" dt="2024-04-05T15:17:37.312" v="1256" actId="14100"/>
          <ac:spMkLst>
            <pc:docMk/>
            <pc:sldMk cId="2823423216" sldId="264"/>
            <ac:spMk id="2" creationId="{E3579EAC-47D1-8044-C77F-350A0BD88E6A}"/>
          </ac:spMkLst>
        </pc:spChg>
        <pc:spChg chg="mod">
          <ac:chgData name="Strangis, Jasmine (DEP)" userId="b134c747-ae33-4cb7-88c0-fcb852706071" providerId="ADAL" clId="{DA6B44CF-8CB2-40AF-94E2-7EDB19771AF0}" dt="2024-04-05T15:17:24.490" v="1248" actId="20577"/>
          <ac:spMkLst>
            <pc:docMk/>
            <pc:sldMk cId="2823423216" sldId="264"/>
            <ac:spMk id="3" creationId="{91609AD4-F134-99F7-56DE-F4B99BE786AB}"/>
          </ac:spMkLst>
        </pc:spChg>
      </pc:sldChg>
      <pc:sldChg chg="addSp delSp modSp new mod ord setBg delDesignElem chgLayout">
        <pc:chgData name="Strangis, Jasmine (DEP)" userId="b134c747-ae33-4cb7-88c0-fcb852706071" providerId="ADAL" clId="{DA6B44CF-8CB2-40AF-94E2-7EDB19771AF0}" dt="2024-02-21T13:15:20.225" v="348" actId="1076"/>
        <pc:sldMkLst>
          <pc:docMk/>
          <pc:sldMk cId="1743368626" sldId="265"/>
        </pc:sldMkLst>
        <pc:spChg chg="del mod ord">
          <ac:chgData name="Strangis, Jasmine (DEP)" userId="b134c747-ae33-4cb7-88c0-fcb852706071" providerId="ADAL" clId="{DA6B44CF-8CB2-40AF-94E2-7EDB19771AF0}" dt="2024-02-21T13:08:30.058" v="9" actId="6264"/>
          <ac:spMkLst>
            <pc:docMk/>
            <pc:sldMk cId="1743368626" sldId="265"/>
            <ac:spMk id="2" creationId="{9E8B8355-5A3B-6192-45F6-3158A0DAC92F}"/>
          </ac:spMkLst>
        </pc:spChg>
        <pc:spChg chg="del">
          <ac:chgData name="Strangis, Jasmine (DEP)" userId="b134c747-ae33-4cb7-88c0-fcb852706071" providerId="ADAL" clId="{DA6B44CF-8CB2-40AF-94E2-7EDB19771AF0}" dt="2024-02-21T13:06:38.298" v="4" actId="22"/>
          <ac:spMkLst>
            <pc:docMk/>
            <pc:sldMk cId="1743368626" sldId="265"/>
            <ac:spMk id="3" creationId="{9FE68823-6D5A-6E79-86B0-D97A432CD195}"/>
          </ac:spMkLst>
        </pc:spChg>
        <pc:spChg chg="add mod ord">
          <ac:chgData name="Strangis, Jasmine (DEP)" userId="b134c747-ae33-4cb7-88c0-fcb852706071" providerId="ADAL" clId="{DA6B44CF-8CB2-40AF-94E2-7EDB19771AF0}" dt="2024-02-21T13:12:11.589" v="69" actId="14100"/>
          <ac:spMkLst>
            <pc:docMk/>
            <pc:sldMk cId="1743368626" sldId="265"/>
            <ac:spMk id="6" creationId="{DED1E614-FC07-A423-C67A-BBD39A20873D}"/>
          </ac:spMkLst>
        </pc:spChg>
        <pc:spChg chg="add del mod ord">
          <ac:chgData name="Strangis, Jasmine (DEP)" userId="b134c747-ae33-4cb7-88c0-fcb852706071" providerId="ADAL" clId="{DA6B44CF-8CB2-40AF-94E2-7EDB19771AF0}" dt="2024-02-21T13:08:47.879" v="11" actId="21"/>
          <ac:spMkLst>
            <pc:docMk/>
            <pc:sldMk cId="1743368626" sldId="265"/>
            <ac:spMk id="7" creationId="{66EEFF9F-8C10-6F53-2426-9E0EA4CED07A}"/>
          </ac:spMkLst>
        </pc:spChg>
        <pc:spChg chg="add mod">
          <ac:chgData name="Strangis, Jasmine (DEP)" userId="b134c747-ae33-4cb7-88c0-fcb852706071" providerId="ADAL" clId="{DA6B44CF-8CB2-40AF-94E2-7EDB19771AF0}" dt="2024-02-21T13:15:18.735" v="347" actId="1076"/>
          <ac:spMkLst>
            <pc:docMk/>
            <pc:sldMk cId="1743368626" sldId="265"/>
            <ac:spMk id="8" creationId="{22CB9B6A-2240-A04B-616A-34E67649C163}"/>
          </ac:spMkLst>
        </pc:spChg>
        <pc:spChg chg="add del">
          <ac:chgData name="Strangis, Jasmine (DEP)" userId="b134c747-ae33-4cb7-88c0-fcb852706071" providerId="ADAL" clId="{DA6B44CF-8CB2-40AF-94E2-7EDB19771AF0}" dt="2024-02-21T13:08:30.058" v="9" actId="6264"/>
          <ac:spMkLst>
            <pc:docMk/>
            <pc:sldMk cId="1743368626" sldId="265"/>
            <ac:spMk id="9" creationId="{8588CE81-7D45-A173-FC77-C59934EF83CF}"/>
          </ac:spMkLst>
        </pc:spChg>
        <pc:spChg chg="add del">
          <ac:chgData name="Strangis, Jasmine (DEP)" userId="b134c747-ae33-4cb7-88c0-fcb852706071" providerId="ADAL" clId="{DA6B44CF-8CB2-40AF-94E2-7EDB19771AF0}" dt="2024-02-21T13:08:30.058" v="9" actId="6264"/>
          <ac:spMkLst>
            <pc:docMk/>
            <pc:sldMk cId="1743368626" sldId="265"/>
            <ac:spMk id="12" creationId="{D7A453D2-15D8-4403-815F-291FA16340D9}"/>
          </ac:spMkLst>
        </pc:spChg>
        <pc:spChg chg="add del">
          <ac:chgData name="Strangis, Jasmine (DEP)" userId="b134c747-ae33-4cb7-88c0-fcb852706071" providerId="ADAL" clId="{DA6B44CF-8CB2-40AF-94E2-7EDB19771AF0}" dt="2024-02-21T13:08:30.058" v="9" actId="6264"/>
          <ac:spMkLst>
            <pc:docMk/>
            <pc:sldMk cId="1743368626" sldId="265"/>
            <ac:spMk id="14" creationId="{8161EA6B-09CA-445B-AB0D-8DF76FA92DEF}"/>
          </ac:spMkLst>
        </pc:spChg>
        <pc:spChg chg="add del">
          <ac:chgData name="Strangis, Jasmine (DEP)" userId="b134c747-ae33-4cb7-88c0-fcb852706071" providerId="ADAL" clId="{DA6B44CF-8CB2-40AF-94E2-7EDB19771AF0}" dt="2024-02-21T13:08:30.058" v="9" actId="6264"/>
          <ac:spMkLst>
            <pc:docMk/>
            <pc:sldMk cId="1743368626" sldId="265"/>
            <ac:spMk id="24" creationId="{B8114C98-A349-4111-A123-E8EAB86ABE30}"/>
          </ac:spMkLst>
        </pc:spChg>
        <pc:spChg chg="add del">
          <ac:chgData name="Strangis, Jasmine (DEP)" userId="b134c747-ae33-4cb7-88c0-fcb852706071" providerId="ADAL" clId="{DA6B44CF-8CB2-40AF-94E2-7EDB19771AF0}" dt="2024-02-21T13:08:30.058" v="9" actId="6264"/>
          <ac:spMkLst>
            <pc:docMk/>
            <pc:sldMk cId="1743368626" sldId="265"/>
            <ac:spMk id="38" creationId="{E2D3D3F2-ABBB-4453-B1C5-1BEBF7E4DD56}"/>
          </ac:spMkLst>
        </pc:spChg>
        <pc:grpChg chg="add del">
          <ac:chgData name="Strangis, Jasmine (DEP)" userId="b134c747-ae33-4cb7-88c0-fcb852706071" providerId="ADAL" clId="{DA6B44CF-8CB2-40AF-94E2-7EDB19771AF0}" dt="2024-02-21T13:08:30.058" v="9" actId="6264"/>
          <ac:grpSpMkLst>
            <pc:docMk/>
            <pc:sldMk cId="1743368626" sldId="265"/>
            <ac:grpSpMk id="16" creationId="{1EA1DAFF-CECA-492F-BFA1-22C64956B8D9}"/>
          </ac:grpSpMkLst>
        </pc:grpChg>
        <pc:grpChg chg="add del">
          <ac:chgData name="Strangis, Jasmine (DEP)" userId="b134c747-ae33-4cb7-88c0-fcb852706071" providerId="ADAL" clId="{DA6B44CF-8CB2-40AF-94E2-7EDB19771AF0}" dt="2024-02-21T13:08:30.058" v="9" actId="6264"/>
          <ac:grpSpMkLst>
            <pc:docMk/>
            <pc:sldMk cId="1743368626" sldId="265"/>
            <ac:grpSpMk id="26" creationId="{670FB431-AE18-414D-92F4-1D12D1991152}"/>
          </ac:grpSpMkLst>
        </pc:grpChg>
        <pc:grpChg chg="add del">
          <ac:chgData name="Strangis, Jasmine (DEP)" userId="b134c747-ae33-4cb7-88c0-fcb852706071" providerId="ADAL" clId="{DA6B44CF-8CB2-40AF-94E2-7EDB19771AF0}" dt="2024-02-21T13:08:30.058" v="9" actId="6264"/>
          <ac:grpSpMkLst>
            <pc:docMk/>
            <pc:sldMk cId="1743368626" sldId="265"/>
            <ac:grpSpMk id="32" creationId="{AF19A774-30A5-488B-9BAF-629C6440294E}"/>
          </ac:grpSpMkLst>
        </pc:grpChg>
        <pc:grpChg chg="add del">
          <ac:chgData name="Strangis, Jasmine (DEP)" userId="b134c747-ae33-4cb7-88c0-fcb852706071" providerId="ADAL" clId="{DA6B44CF-8CB2-40AF-94E2-7EDB19771AF0}" dt="2024-02-21T13:08:30.058" v="9" actId="6264"/>
          <ac:grpSpMkLst>
            <pc:docMk/>
            <pc:sldMk cId="1743368626" sldId="265"/>
            <ac:grpSpMk id="40" creationId="{8214E4A5-A0D2-42C4-8D14-D2A7E495F041}"/>
          </ac:grpSpMkLst>
        </pc:grpChg>
        <pc:picChg chg="add mod ord modCrop">
          <ac:chgData name="Strangis, Jasmine (DEP)" userId="b134c747-ae33-4cb7-88c0-fcb852706071" providerId="ADAL" clId="{DA6B44CF-8CB2-40AF-94E2-7EDB19771AF0}" dt="2024-02-21T13:15:20.225" v="348" actId="1076"/>
          <ac:picMkLst>
            <pc:docMk/>
            <pc:sldMk cId="1743368626" sldId="265"/>
            <ac:picMk id="5" creationId="{9DAF58D8-0237-175F-D1B9-7086768F2BE2}"/>
          </ac:picMkLst>
        </pc:picChg>
      </pc:sldChg>
      <pc:sldChg chg="addSp modSp new mod setBg">
        <pc:chgData name="Strangis, Jasmine (DEP)" userId="b134c747-ae33-4cb7-88c0-fcb852706071" providerId="ADAL" clId="{DA6B44CF-8CB2-40AF-94E2-7EDB19771AF0}" dt="2024-04-03T12:04:49.520" v="1034" actId="14100"/>
        <pc:sldMkLst>
          <pc:docMk/>
          <pc:sldMk cId="3318317569" sldId="266"/>
        </pc:sldMkLst>
        <pc:spChg chg="mod">
          <ac:chgData name="Strangis, Jasmine (DEP)" userId="b134c747-ae33-4cb7-88c0-fcb852706071" providerId="ADAL" clId="{DA6B44CF-8CB2-40AF-94E2-7EDB19771AF0}" dt="2024-02-21T13:17:40.549" v="470" actId="1076"/>
          <ac:spMkLst>
            <pc:docMk/>
            <pc:sldMk cId="3318317569" sldId="266"/>
            <ac:spMk id="2" creationId="{1EC677EC-706F-6D1B-279E-3C9722C02263}"/>
          </ac:spMkLst>
        </pc:spChg>
        <pc:spChg chg="mod">
          <ac:chgData name="Strangis, Jasmine (DEP)" userId="b134c747-ae33-4cb7-88c0-fcb852706071" providerId="ADAL" clId="{DA6B44CF-8CB2-40AF-94E2-7EDB19771AF0}" dt="2024-02-21T13:23:13.276" v="973" actId="113"/>
          <ac:spMkLst>
            <pc:docMk/>
            <pc:sldMk cId="3318317569" sldId="266"/>
            <ac:spMk id="3" creationId="{7693A58F-E2E9-F3B2-5951-AA11540F2A14}"/>
          </ac:spMkLst>
        </pc:spChg>
        <pc:spChg chg="add mod">
          <ac:chgData name="Strangis, Jasmine (DEP)" userId="b134c747-ae33-4cb7-88c0-fcb852706071" providerId="ADAL" clId="{DA6B44CF-8CB2-40AF-94E2-7EDB19771AF0}" dt="2024-04-03T12:04:49.520" v="1034" actId="14100"/>
          <ac:spMkLst>
            <pc:docMk/>
            <pc:sldMk cId="3318317569" sldId="266"/>
            <ac:spMk id="6" creationId="{46A4A95D-8050-44A7-4C14-707C822A458D}"/>
          </ac:spMkLst>
        </pc:spChg>
        <pc:spChg chg="add mod">
          <ac:chgData name="Strangis, Jasmine (DEP)" userId="b134c747-ae33-4cb7-88c0-fcb852706071" providerId="ADAL" clId="{DA6B44CF-8CB2-40AF-94E2-7EDB19771AF0}" dt="2024-02-21T13:21:47.809" v="889" actId="1582"/>
          <ac:spMkLst>
            <pc:docMk/>
            <pc:sldMk cId="3318317569" sldId="266"/>
            <ac:spMk id="7" creationId="{34F995A2-4F86-E380-92C7-9F65015BDEA8}"/>
          </ac:spMkLst>
        </pc:spChg>
        <pc:spChg chg="add mod">
          <ac:chgData name="Strangis, Jasmine (DEP)" userId="b134c747-ae33-4cb7-88c0-fcb852706071" providerId="ADAL" clId="{DA6B44CF-8CB2-40AF-94E2-7EDB19771AF0}" dt="2024-02-21T13:21:55.333" v="890" actId="208"/>
          <ac:spMkLst>
            <pc:docMk/>
            <pc:sldMk cId="3318317569" sldId="266"/>
            <ac:spMk id="8" creationId="{559CD7A0-09B7-0C4F-CD7F-040831282D7B}"/>
          </ac:spMkLst>
        </pc:spChg>
        <pc:picChg chg="add mod modCrop">
          <ac:chgData name="Strangis, Jasmine (DEP)" userId="b134c747-ae33-4cb7-88c0-fcb852706071" providerId="ADAL" clId="{DA6B44CF-8CB2-40AF-94E2-7EDB19771AF0}" dt="2024-02-21T13:20:02.638" v="870" actId="1076"/>
          <ac:picMkLst>
            <pc:docMk/>
            <pc:sldMk cId="3318317569" sldId="266"/>
            <ac:picMk id="5" creationId="{5AD163C6-5511-E542-E758-F71C7326F71A}"/>
          </ac:picMkLst>
        </pc:picChg>
      </pc:sldChg>
      <pc:sldChg chg="modSp new mod ord">
        <pc:chgData name="Strangis, Jasmine (DEP)" userId="b134c747-ae33-4cb7-88c0-fcb852706071" providerId="ADAL" clId="{DA6B44CF-8CB2-40AF-94E2-7EDB19771AF0}" dt="2024-04-05T17:09:41.955" v="1928" actId="255"/>
        <pc:sldMkLst>
          <pc:docMk/>
          <pc:sldMk cId="1341622249" sldId="267"/>
        </pc:sldMkLst>
        <pc:spChg chg="mod">
          <ac:chgData name="Strangis, Jasmine (DEP)" userId="b134c747-ae33-4cb7-88c0-fcb852706071" providerId="ADAL" clId="{DA6B44CF-8CB2-40AF-94E2-7EDB19771AF0}" dt="2024-04-05T15:18:25.677" v="1304" actId="20577"/>
          <ac:spMkLst>
            <pc:docMk/>
            <pc:sldMk cId="1341622249" sldId="267"/>
            <ac:spMk id="2" creationId="{615C4C13-5B1B-D1B6-5A76-BAFEE62674DA}"/>
          </ac:spMkLst>
        </pc:spChg>
        <pc:spChg chg="mod">
          <ac:chgData name="Strangis, Jasmine (DEP)" userId="b134c747-ae33-4cb7-88c0-fcb852706071" providerId="ADAL" clId="{DA6B44CF-8CB2-40AF-94E2-7EDB19771AF0}" dt="2024-04-05T17:09:41.955" v="1928" actId="255"/>
          <ac:spMkLst>
            <pc:docMk/>
            <pc:sldMk cId="1341622249" sldId="267"/>
            <ac:spMk id="3" creationId="{468CDC85-FDAC-B988-96F9-159C80D41832}"/>
          </ac:spMkLst>
        </pc:spChg>
      </pc:sldChg>
      <pc:sldMasterChg chg="setBg modSldLayout">
        <pc:chgData name="Strangis, Jasmine (DEP)" userId="b134c747-ae33-4cb7-88c0-fcb852706071" providerId="ADAL" clId="{DA6B44CF-8CB2-40AF-94E2-7EDB19771AF0}" dt="2024-02-21T13:08:22.518" v="7"/>
        <pc:sldMasterMkLst>
          <pc:docMk/>
          <pc:sldMasterMk cId="2177678356" sldId="2147483648"/>
        </pc:sldMasterMkLst>
        <pc:sldLayoutChg chg="setBg">
          <pc:chgData name="Strangis, Jasmine (DEP)" userId="b134c747-ae33-4cb7-88c0-fcb852706071" providerId="ADAL" clId="{DA6B44CF-8CB2-40AF-94E2-7EDB19771AF0}" dt="2024-02-21T13:08:22.518" v="7"/>
          <pc:sldLayoutMkLst>
            <pc:docMk/>
            <pc:sldMasterMk cId="2177678356" sldId="2147483648"/>
            <pc:sldLayoutMk cId="3434145163" sldId="2147483649"/>
          </pc:sldLayoutMkLst>
        </pc:sldLayoutChg>
        <pc:sldLayoutChg chg="setBg">
          <pc:chgData name="Strangis, Jasmine (DEP)" userId="b134c747-ae33-4cb7-88c0-fcb852706071" providerId="ADAL" clId="{DA6B44CF-8CB2-40AF-94E2-7EDB19771AF0}" dt="2024-02-21T13:08:22.518" v="7"/>
          <pc:sldLayoutMkLst>
            <pc:docMk/>
            <pc:sldMasterMk cId="2177678356" sldId="2147483648"/>
            <pc:sldLayoutMk cId="2250821843" sldId="2147483650"/>
          </pc:sldLayoutMkLst>
        </pc:sldLayoutChg>
        <pc:sldLayoutChg chg="setBg">
          <pc:chgData name="Strangis, Jasmine (DEP)" userId="b134c747-ae33-4cb7-88c0-fcb852706071" providerId="ADAL" clId="{DA6B44CF-8CB2-40AF-94E2-7EDB19771AF0}" dt="2024-02-21T13:08:22.518" v="7"/>
          <pc:sldLayoutMkLst>
            <pc:docMk/>
            <pc:sldMasterMk cId="2177678356" sldId="2147483648"/>
            <pc:sldLayoutMk cId="4286858162" sldId="2147483651"/>
          </pc:sldLayoutMkLst>
        </pc:sldLayoutChg>
        <pc:sldLayoutChg chg="setBg">
          <pc:chgData name="Strangis, Jasmine (DEP)" userId="b134c747-ae33-4cb7-88c0-fcb852706071" providerId="ADAL" clId="{DA6B44CF-8CB2-40AF-94E2-7EDB19771AF0}" dt="2024-02-21T13:08:22.518" v="7"/>
          <pc:sldLayoutMkLst>
            <pc:docMk/>
            <pc:sldMasterMk cId="2177678356" sldId="2147483648"/>
            <pc:sldLayoutMk cId="4130462157" sldId="2147483652"/>
          </pc:sldLayoutMkLst>
        </pc:sldLayoutChg>
        <pc:sldLayoutChg chg="setBg">
          <pc:chgData name="Strangis, Jasmine (DEP)" userId="b134c747-ae33-4cb7-88c0-fcb852706071" providerId="ADAL" clId="{DA6B44CF-8CB2-40AF-94E2-7EDB19771AF0}" dt="2024-02-21T13:08:22.518" v="7"/>
          <pc:sldLayoutMkLst>
            <pc:docMk/>
            <pc:sldMasterMk cId="2177678356" sldId="2147483648"/>
            <pc:sldLayoutMk cId="1920541758" sldId="2147483653"/>
          </pc:sldLayoutMkLst>
        </pc:sldLayoutChg>
        <pc:sldLayoutChg chg="setBg">
          <pc:chgData name="Strangis, Jasmine (DEP)" userId="b134c747-ae33-4cb7-88c0-fcb852706071" providerId="ADAL" clId="{DA6B44CF-8CB2-40AF-94E2-7EDB19771AF0}" dt="2024-02-21T13:08:22.518" v="7"/>
          <pc:sldLayoutMkLst>
            <pc:docMk/>
            <pc:sldMasterMk cId="2177678356" sldId="2147483648"/>
            <pc:sldLayoutMk cId="3596819358" sldId="2147483654"/>
          </pc:sldLayoutMkLst>
        </pc:sldLayoutChg>
        <pc:sldLayoutChg chg="setBg">
          <pc:chgData name="Strangis, Jasmine (DEP)" userId="b134c747-ae33-4cb7-88c0-fcb852706071" providerId="ADAL" clId="{DA6B44CF-8CB2-40AF-94E2-7EDB19771AF0}" dt="2024-02-21T13:08:22.518" v="7"/>
          <pc:sldLayoutMkLst>
            <pc:docMk/>
            <pc:sldMasterMk cId="2177678356" sldId="2147483648"/>
            <pc:sldLayoutMk cId="1258333329" sldId="2147483655"/>
          </pc:sldLayoutMkLst>
        </pc:sldLayoutChg>
        <pc:sldLayoutChg chg="setBg">
          <pc:chgData name="Strangis, Jasmine (DEP)" userId="b134c747-ae33-4cb7-88c0-fcb852706071" providerId="ADAL" clId="{DA6B44CF-8CB2-40AF-94E2-7EDB19771AF0}" dt="2024-02-21T13:08:22.518" v="7"/>
          <pc:sldLayoutMkLst>
            <pc:docMk/>
            <pc:sldMasterMk cId="2177678356" sldId="2147483648"/>
            <pc:sldLayoutMk cId="1367306706" sldId="2147483656"/>
          </pc:sldLayoutMkLst>
        </pc:sldLayoutChg>
        <pc:sldLayoutChg chg="setBg">
          <pc:chgData name="Strangis, Jasmine (DEP)" userId="b134c747-ae33-4cb7-88c0-fcb852706071" providerId="ADAL" clId="{DA6B44CF-8CB2-40AF-94E2-7EDB19771AF0}" dt="2024-02-21T13:08:22.518" v="7"/>
          <pc:sldLayoutMkLst>
            <pc:docMk/>
            <pc:sldMasterMk cId="2177678356" sldId="2147483648"/>
            <pc:sldLayoutMk cId="1482362881" sldId="2147483657"/>
          </pc:sldLayoutMkLst>
        </pc:sldLayoutChg>
        <pc:sldLayoutChg chg="setBg">
          <pc:chgData name="Strangis, Jasmine (DEP)" userId="b134c747-ae33-4cb7-88c0-fcb852706071" providerId="ADAL" clId="{DA6B44CF-8CB2-40AF-94E2-7EDB19771AF0}" dt="2024-02-21T13:08:22.518" v="7"/>
          <pc:sldLayoutMkLst>
            <pc:docMk/>
            <pc:sldMasterMk cId="2177678356" sldId="2147483648"/>
            <pc:sldLayoutMk cId="4231537171" sldId="2147483658"/>
          </pc:sldLayoutMkLst>
        </pc:sldLayoutChg>
        <pc:sldLayoutChg chg="setBg">
          <pc:chgData name="Strangis, Jasmine (DEP)" userId="b134c747-ae33-4cb7-88c0-fcb852706071" providerId="ADAL" clId="{DA6B44CF-8CB2-40AF-94E2-7EDB19771AF0}" dt="2024-02-21T13:08:22.518" v="7"/>
          <pc:sldLayoutMkLst>
            <pc:docMk/>
            <pc:sldMasterMk cId="2177678356" sldId="2147483648"/>
            <pc:sldLayoutMk cId="3992736783" sldId="2147483659"/>
          </pc:sldLayoutMkLst>
        </pc:sldLayoutChg>
      </pc:sldMasterChg>
    </pc:docChg>
  </pc:docChgLst>
  <pc:docChgLst>
    <pc:chgData name="Guterman, Damon (DEP)" userId="S::damon.guterman@mass.gov::569d8165-ad8f-4a5f-88d1-0543a58d4c73" providerId="AD" clId="Web-{B8B7BD2F-0DD7-691D-C86A-953EE55CA50A}"/>
    <pc:docChg chg="modSld">
      <pc:chgData name="Guterman, Damon (DEP)" userId="S::damon.guterman@mass.gov::569d8165-ad8f-4a5f-88d1-0543a58d4c73" providerId="AD" clId="Web-{B8B7BD2F-0DD7-691D-C86A-953EE55CA50A}" dt="2024-04-02T19:55:21.823" v="6" actId="20577"/>
      <pc:docMkLst>
        <pc:docMk/>
      </pc:docMkLst>
      <pc:sldChg chg="modSp">
        <pc:chgData name="Guterman, Damon (DEP)" userId="S::damon.guterman@mass.gov::569d8165-ad8f-4a5f-88d1-0543a58d4c73" providerId="AD" clId="Web-{B8B7BD2F-0DD7-691D-C86A-953EE55CA50A}" dt="2024-04-02T19:55:21.823" v="6" actId="20577"/>
        <pc:sldMkLst>
          <pc:docMk/>
          <pc:sldMk cId="1666148978" sldId="260"/>
        </pc:sldMkLst>
        <pc:spChg chg="mod">
          <ac:chgData name="Guterman, Damon (DEP)" userId="S::damon.guterman@mass.gov::569d8165-ad8f-4a5f-88d1-0543a58d4c73" providerId="AD" clId="Web-{B8B7BD2F-0DD7-691D-C86A-953EE55CA50A}" dt="2024-04-02T19:55:21.823" v="6" actId="20577"/>
          <ac:spMkLst>
            <pc:docMk/>
            <pc:sldMk cId="1666148978" sldId="260"/>
            <ac:spMk id="2" creationId="{7B261E8B-3754-0E26-EC8B-66F804FFCE05}"/>
          </ac:spMkLst>
        </pc:spChg>
      </pc:sldChg>
    </pc:docChg>
  </pc:docChgLst>
  <pc:docChgLst>
    <pc:chgData name="Guterman, Damon (DEP)" userId="569d8165-ad8f-4a5f-88d1-0543a58d4c73" providerId="ADAL" clId="{1F4C7EF8-1CF0-4C4E-B878-7DDD02086393}"/>
    <pc:docChg chg="custSel modSld">
      <pc:chgData name="Guterman, Damon (DEP)" userId="569d8165-ad8f-4a5f-88d1-0543a58d4c73" providerId="ADAL" clId="{1F4C7EF8-1CF0-4C4E-B878-7DDD02086393}" dt="2024-04-02T19:57:53.412" v="3" actId="6549"/>
      <pc:docMkLst>
        <pc:docMk/>
      </pc:docMkLst>
      <pc:sldChg chg="modSp mod">
        <pc:chgData name="Guterman, Damon (DEP)" userId="569d8165-ad8f-4a5f-88d1-0543a58d4c73" providerId="ADAL" clId="{1F4C7EF8-1CF0-4C4E-B878-7DDD02086393}" dt="2024-04-02T19:56:45.587" v="1" actId="27636"/>
        <pc:sldMkLst>
          <pc:docMk/>
          <pc:sldMk cId="779243287" sldId="261"/>
        </pc:sldMkLst>
        <pc:spChg chg="mod">
          <ac:chgData name="Guterman, Damon (DEP)" userId="569d8165-ad8f-4a5f-88d1-0543a58d4c73" providerId="ADAL" clId="{1F4C7EF8-1CF0-4C4E-B878-7DDD02086393}" dt="2024-04-02T19:56:45.587" v="1" actId="27636"/>
          <ac:spMkLst>
            <pc:docMk/>
            <pc:sldMk cId="779243287" sldId="261"/>
            <ac:spMk id="3" creationId="{BFFA14AD-4560-D6EE-D312-7D56ED981201}"/>
          </ac:spMkLst>
        </pc:spChg>
      </pc:sldChg>
      <pc:sldChg chg="modSp mod">
        <pc:chgData name="Guterman, Damon (DEP)" userId="569d8165-ad8f-4a5f-88d1-0543a58d4c73" providerId="ADAL" clId="{1F4C7EF8-1CF0-4C4E-B878-7DDD02086393}" dt="2024-04-02T19:57:53.412" v="3" actId="6549"/>
        <pc:sldMkLst>
          <pc:docMk/>
          <pc:sldMk cId="2823423216" sldId="264"/>
        </pc:sldMkLst>
        <pc:spChg chg="mod">
          <ac:chgData name="Guterman, Damon (DEP)" userId="569d8165-ad8f-4a5f-88d1-0543a58d4c73" providerId="ADAL" clId="{1F4C7EF8-1CF0-4C4E-B878-7DDD02086393}" dt="2024-04-02T19:57:53.412" v="3" actId="6549"/>
          <ac:spMkLst>
            <pc:docMk/>
            <pc:sldMk cId="2823423216" sldId="264"/>
            <ac:spMk id="3" creationId="{91609AD4-F134-99F7-56DE-F4B99BE786AB}"/>
          </ac:spMkLst>
        </pc:spChg>
      </pc:sldChg>
    </pc:docChg>
  </pc:docChgLst>
  <pc:docChgLst>
    <pc:chgData name="Sibirski, Jessica (DEP)" userId="S::jessica.sibirski@mass.gov::17ff886b-44fe-4f4d-ba4d-81fc0a9ed285" providerId="AD" clId="Web-{DF37457F-CADF-5ABB-24B1-E09C93A403AE}"/>
    <pc:docChg chg="modSld">
      <pc:chgData name="Sibirski, Jessica (DEP)" userId="S::jessica.sibirski@mass.gov::17ff886b-44fe-4f4d-ba4d-81fc0a9ed285" providerId="AD" clId="Web-{DF37457F-CADF-5ABB-24B1-E09C93A403AE}" dt="2024-04-05T19:00:02.320" v="1" actId="1076"/>
      <pc:docMkLst>
        <pc:docMk/>
      </pc:docMkLst>
      <pc:sldChg chg="addSp modSp">
        <pc:chgData name="Sibirski, Jessica (DEP)" userId="S::jessica.sibirski@mass.gov::17ff886b-44fe-4f4d-ba4d-81fc0a9ed285" providerId="AD" clId="Web-{DF37457F-CADF-5ABB-24B1-E09C93A403AE}" dt="2024-04-05T19:00:02.320" v="1" actId="1076"/>
        <pc:sldMkLst>
          <pc:docMk/>
          <pc:sldMk cId="3588289133" sldId="256"/>
        </pc:sldMkLst>
        <pc:picChg chg="add mod">
          <ac:chgData name="Sibirski, Jessica (DEP)" userId="S::jessica.sibirski@mass.gov::17ff886b-44fe-4f4d-ba4d-81fc0a9ed285" providerId="AD" clId="Web-{DF37457F-CADF-5ABB-24B1-E09C93A403AE}" dt="2024-04-05T19:00:02.320" v="1" actId="1076"/>
          <ac:picMkLst>
            <pc:docMk/>
            <pc:sldMk cId="3588289133" sldId="256"/>
            <ac:picMk id="3" creationId="{5F93574D-5E2F-E5B1-A6F2-AA5F664BFD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BCF9A-9591-48C4-8CA5-A5AD9BB704EE}" type="datetimeFigureOut">
              <a:rPr lang="en-US" smtClean="0"/>
              <a:t>6/3/2024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F530D-7D26-4B67-B034-57E2F78856E0}" type="slidenum">
              <a:rPr lang="en-US" smtClean="0"/>
              <a:t>‹#›</a:t>
            </a:fld>
            <a:endParaRPr lang="en-US"/>
          </a:p>
        </p:txBody>
      </p:sp>
    </p:spTree>
    <p:extLst>
      <p:ext uri="{BB962C8B-B14F-4D97-AF65-F5344CB8AC3E}">
        <p14:creationId xmlns:p14="http://schemas.microsoft.com/office/powerpoint/2010/main" val="9959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F530D-7D26-4B67-B034-57E2F78856E0}" type="slidenum">
              <a:rPr lang="en-US" smtClean="0"/>
              <a:t>1</a:t>
            </a:fld>
            <a:endParaRPr lang="en-US"/>
          </a:p>
        </p:txBody>
      </p:sp>
    </p:spTree>
    <p:extLst>
      <p:ext uri="{BB962C8B-B14F-4D97-AF65-F5344CB8AC3E}">
        <p14:creationId xmlns:p14="http://schemas.microsoft.com/office/powerpoint/2010/main" val="264811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FF81-4C89-60FD-9E96-EBB42D03E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79AA0F-50AA-D5D9-6A44-A52C9F575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38DB76-AE3F-5CA7-EA26-96CB5B82DC56}"/>
              </a:ext>
            </a:extLst>
          </p:cNvPr>
          <p:cNvSpPr>
            <a:spLocks noGrp="1"/>
          </p:cNvSpPr>
          <p:nvPr>
            <p:ph type="dt" sz="half" idx="10"/>
          </p:nvPr>
        </p:nvSpPr>
        <p:spPr/>
        <p:txBody>
          <a:bodyPr/>
          <a:lstStyle/>
          <a:p>
            <a:fld id="{E6B02B91-9629-406A-9FC3-872F8275F027}" type="datetimeFigureOut">
              <a:rPr lang="en-US" smtClean="0"/>
              <a:t>6/3/2024</a:t>
            </a:fld>
            <a:endParaRPr lang="en-US"/>
          </a:p>
        </p:txBody>
      </p:sp>
      <p:sp>
        <p:nvSpPr>
          <p:cNvPr id="5" name="Footer Placeholder 4">
            <a:extLst>
              <a:ext uri="{FF2B5EF4-FFF2-40B4-BE49-F238E27FC236}">
                <a16:creationId xmlns:a16="http://schemas.microsoft.com/office/drawing/2014/main" id="{920C0706-B05B-BD71-A83A-945E7C3B0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0B4F3-94CE-472B-7F2A-E45ED9AAEEA8}"/>
              </a:ext>
            </a:extLst>
          </p:cNvPr>
          <p:cNvSpPr>
            <a:spLocks noGrp="1"/>
          </p:cNvSpPr>
          <p:nvPr>
            <p:ph type="sldNum" sz="quarter" idx="12"/>
          </p:nvPr>
        </p:nvSpPr>
        <p:spPr/>
        <p:txBody>
          <a:bodyPr/>
          <a:lstStyle/>
          <a:p>
            <a:fld id="{B88B9D34-7537-4B71-869D-4EEE323D9FA2}" type="slidenum">
              <a:rPr lang="en-US" smtClean="0"/>
              <a:t>‹#›</a:t>
            </a:fld>
            <a:endParaRPr lang="en-US"/>
          </a:p>
        </p:txBody>
      </p:sp>
    </p:spTree>
    <p:extLst>
      <p:ext uri="{BB962C8B-B14F-4D97-AF65-F5344CB8AC3E}">
        <p14:creationId xmlns:p14="http://schemas.microsoft.com/office/powerpoint/2010/main" val="343414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156E-0474-A978-E2CD-0A7FBB0047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D59CE2-EF6D-BCDD-008D-481B402D89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A74C0-DC5A-BD99-FFCB-6FBF4304FC74}"/>
              </a:ext>
            </a:extLst>
          </p:cNvPr>
          <p:cNvSpPr>
            <a:spLocks noGrp="1"/>
          </p:cNvSpPr>
          <p:nvPr>
            <p:ph type="dt" sz="half" idx="10"/>
          </p:nvPr>
        </p:nvSpPr>
        <p:spPr/>
        <p:txBody>
          <a:bodyPr/>
          <a:lstStyle/>
          <a:p>
            <a:fld id="{E6B02B91-9629-406A-9FC3-872F8275F027}" type="datetimeFigureOut">
              <a:rPr lang="en-US" smtClean="0"/>
              <a:t>6/3/2024</a:t>
            </a:fld>
            <a:endParaRPr lang="en-US"/>
          </a:p>
        </p:txBody>
      </p:sp>
      <p:sp>
        <p:nvSpPr>
          <p:cNvPr id="5" name="Footer Placeholder 4">
            <a:extLst>
              <a:ext uri="{FF2B5EF4-FFF2-40B4-BE49-F238E27FC236}">
                <a16:creationId xmlns:a16="http://schemas.microsoft.com/office/drawing/2014/main" id="{DCF4C801-1089-4B86-3EE3-CF98B0BAF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E30E6-C0CC-DAC1-5CFB-47DE8102A7DB}"/>
              </a:ext>
            </a:extLst>
          </p:cNvPr>
          <p:cNvSpPr>
            <a:spLocks noGrp="1"/>
          </p:cNvSpPr>
          <p:nvPr>
            <p:ph type="sldNum" sz="quarter" idx="12"/>
          </p:nvPr>
        </p:nvSpPr>
        <p:spPr/>
        <p:txBody>
          <a:bodyPr/>
          <a:lstStyle/>
          <a:p>
            <a:fld id="{B88B9D34-7537-4B71-869D-4EEE323D9FA2}" type="slidenum">
              <a:rPr lang="en-US" smtClean="0"/>
              <a:t>‹#›</a:t>
            </a:fld>
            <a:endParaRPr lang="en-US"/>
          </a:p>
        </p:txBody>
      </p:sp>
    </p:spTree>
    <p:extLst>
      <p:ext uri="{BB962C8B-B14F-4D97-AF65-F5344CB8AC3E}">
        <p14:creationId xmlns:p14="http://schemas.microsoft.com/office/powerpoint/2010/main" val="423153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9EA9D-1F3F-7DA8-CE6A-92B3EEF9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CAD019-4904-0FAB-FC7F-001FA9176B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A8C2A-5E35-70C8-02C6-344CC579C9F5}"/>
              </a:ext>
            </a:extLst>
          </p:cNvPr>
          <p:cNvSpPr>
            <a:spLocks noGrp="1"/>
          </p:cNvSpPr>
          <p:nvPr>
            <p:ph type="dt" sz="half" idx="10"/>
          </p:nvPr>
        </p:nvSpPr>
        <p:spPr/>
        <p:txBody>
          <a:bodyPr/>
          <a:lstStyle/>
          <a:p>
            <a:fld id="{E6B02B91-9629-406A-9FC3-872F8275F027}" type="datetimeFigureOut">
              <a:rPr lang="en-US" smtClean="0"/>
              <a:t>6/3/2024</a:t>
            </a:fld>
            <a:endParaRPr lang="en-US"/>
          </a:p>
        </p:txBody>
      </p:sp>
      <p:sp>
        <p:nvSpPr>
          <p:cNvPr id="5" name="Footer Placeholder 4">
            <a:extLst>
              <a:ext uri="{FF2B5EF4-FFF2-40B4-BE49-F238E27FC236}">
                <a16:creationId xmlns:a16="http://schemas.microsoft.com/office/drawing/2014/main" id="{08A9BA14-BD45-B745-01CE-8D63E6F56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27D8E-812D-9D81-C2DA-036D89EECAAF}"/>
              </a:ext>
            </a:extLst>
          </p:cNvPr>
          <p:cNvSpPr>
            <a:spLocks noGrp="1"/>
          </p:cNvSpPr>
          <p:nvPr>
            <p:ph type="sldNum" sz="quarter" idx="12"/>
          </p:nvPr>
        </p:nvSpPr>
        <p:spPr/>
        <p:txBody>
          <a:bodyPr/>
          <a:lstStyle/>
          <a:p>
            <a:fld id="{B88B9D34-7537-4B71-869D-4EEE323D9FA2}" type="slidenum">
              <a:rPr lang="en-US" smtClean="0"/>
              <a:t>‹#›</a:t>
            </a:fld>
            <a:endParaRPr lang="en-US"/>
          </a:p>
        </p:txBody>
      </p:sp>
    </p:spTree>
    <p:extLst>
      <p:ext uri="{BB962C8B-B14F-4D97-AF65-F5344CB8AC3E}">
        <p14:creationId xmlns:p14="http://schemas.microsoft.com/office/powerpoint/2010/main" val="399273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8606-22F1-D613-B3E2-DA2D98CEE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37982-4EA5-6C03-0672-C45731938C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C5187-E3F1-D3D8-E12F-6E73F06CF3DC}"/>
              </a:ext>
            </a:extLst>
          </p:cNvPr>
          <p:cNvSpPr>
            <a:spLocks noGrp="1"/>
          </p:cNvSpPr>
          <p:nvPr>
            <p:ph type="dt" sz="half" idx="10"/>
          </p:nvPr>
        </p:nvSpPr>
        <p:spPr/>
        <p:txBody>
          <a:bodyPr/>
          <a:lstStyle/>
          <a:p>
            <a:fld id="{E6B02B91-9629-406A-9FC3-872F8275F027}" type="datetimeFigureOut">
              <a:rPr lang="en-US" smtClean="0"/>
              <a:t>6/3/2024</a:t>
            </a:fld>
            <a:endParaRPr lang="en-US"/>
          </a:p>
        </p:txBody>
      </p:sp>
      <p:sp>
        <p:nvSpPr>
          <p:cNvPr id="5" name="Footer Placeholder 4">
            <a:extLst>
              <a:ext uri="{FF2B5EF4-FFF2-40B4-BE49-F238E27FC236}">
                <a16:creationId xmlns:a16="http://schemas.microsoft.com/office/drawing/2014/main" id="{420B36FC-0FEB-B80A-AA79-144063326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D055C-535A-6041-A79E-D7781B45744B}"/>
              </a:ext>
            </a:extLst>
          </p:cNvPr>
          <p:cNvSpPr>
            <a:spLocks noGrp="1"/>
          </p:cNvSpPr>
          <p:nvPr>
            <p:ph type="sldNum" sz="quarter" idx="12"/>
          </p:nvPr>
        </p:nvSpPr>
        <p:spPr/>
        <p:txBody>
          <a:bodyPr/>
          <a:lstStyle/>
          <a:p>
            <a:fld id="{B88B9D34-7537-4B71-869D-4EEE323D9FA2}" type="slidenum">
              <a:rPr lang="en-US" smtClean="0"/>
              <a:t>‹#›</a:t>
            </a:fld>
            <a:endParaRPr lang="en-US"/>
          </a:p>
        </p:txBody>
      </p:sp>
    </p:spTree>
    <p:extLst>
      <p:ext uri="{BB962C8B-B14F-4D97-AF65-F5344CB8AC3E}">
        <p14:creationId xmlns:p14="http://schemas.microsoft.com/office/powerpoint/2010/main" val="225082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2DAE-F40C-75CF-4C99-CB5553508E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48D04F-0AC5-CD20-AA7F-CDBC2641A7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4F510F-3B4E-FA90-9F89-7C704E71C322}"/>
              </a:ext>
            </a:extLst>
          </p:cNvPr>
          <p:cNvSpPr>
            <a:spLocks noGrp="1"/>
          </p:cNvSpPr>
          <p:nvPr>
            <p:ph type="dt" sz="half" idx="10"/>
          </p:nvPr>
        </p:nvSpPr>
        <p:spPr/>
        <p:txBody>
          <a:bodyPr/>
          <a:lstStyle/>
          <a:p>
            <a:fld id="{E6B02B91-9629-406A-9FC3-872F8275F027}" type="datetimeFigureOut">
              <a:rPr lang="en-US" smtClean="0"/>
              <a:t>6/3/2024</a:t>
            </a:fld>
            <a:endParaRPr lang="en-US"/>
          </a:p>
        </p:txBody>
      </p:sp>
      <p:sp>
        <p:nvSpPr>
          <p:cNvPr id="5" name="Footer Placeholder 4">
            <a:extLst>
              <a:ext uri="{FF2B5EF4-FFF2-40B4-BE49-F238E27FC236}">
                <a16:creationId xmlns:a16="http://schemas.microsoft.com/office/drawing/2014/main" id="{2AAA4302-1907-4761-AF5E-298C8C4FD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4F907-33DA-703C-397B-CE526DFE87FE}"/>
              </a:ext>
            </a:extLst>
          </p:cNvPr>
          <p:cNvSpPr>
            <a:spLocks noGrp="1"/>
          </p:cNvSpPr>
          <p:nvPr>
            <p:ph type="sldNum" sz="quarter" idx="12"/>
          </p:nvPr>
        </p:nvSpPr>
        <p:spPr/>
        <p:txBody>
          <a:bodyPr/>
          <a:lstStyle/>
          <a:p>
            <a:fld id="{B88B9D34-7537-4B71-869D-4EEE323D9FA2}" type="slidenum">
              <a:rPr lang="en-US" smtClean="0"/>
              <a:t>‹#›</a:t>
            </a:fld>
            <a:endParaRPr lang="en-US"/>
          </a:p>
        </p:txBody>
      </p:sp>
    </p:spTree>
    <p:extLst>
      <p:ext uri="{BB962C8B-B14F-4D97-AF65-F5344CB8AC3E}">
        <p14:creationId xmlns:p14="http://schemas.microsoft.com/office/powerpoint/2010/main" val="4286858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4DB2-6363-4D96-DADD-EAF2ACAD7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38C06-AC0F-4D76-98CB-A7D05DD9FA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4D3D2A-5372-CE19-2D91-04517BA179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21123D-821F-FDC1-2B84-8E1D66898267}"/>
              </a:ext>
            </a:extLst>
          </p:cNvPr>
          <p:cNvSpPr>
            <a:spLocks noGrp="1"/>
          </p:cNvSpPr>
          <p:nvPr>
            <p:ph type="dt" sz="half" idx="10"/>
          </p:nvPr>
        </p:nvSpPr>
        <p:spPr/>
        <p:txBody>
          <a:bodyPr/>
          <a:lstStyle/>
          <a:p>
            <a:fld id="{E6B02B91-9629-406A-9FC3-872F8275F027}" type="datetimeFigureOut">
              <a:rPr lang="en-US" smtClean="0"/>
              <a:t>6/3/2024</a:t>
            </a:fld>
            <a:endParaRPr lang="en-US"/>
          </a:p>
        </p:txBody>
      </p:sp>
      <p:sp>
        <p:nvSpPr>
          <p:cNvPr id="6" name="Footer Placeholder 5">
            <a:extLst>
              <a:ext uri="{FF2B5EF4-FFF2-40B4-BE49-F238E27FC236}">
                <a16:creationId xmlns:a16="http://schemas.microsoft.com/office/drawing/2014/main" id="{E1D0A4D9-CA50-CF0F-EC0D-87ADB5BA7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65820-8595-F750-2499-5DAF8F5E04ED}"/>
              </a:ext>
            </a:extLst>
          </p:cNvPr>
          <p:cNvSpPr>
            <a:spLocks noGrp="1"/>
          </p:cNvSpPr>
          <p:nvPr>
            <p:ph type="sldNum" sz="quarter" idx="12"/>
          </p:nvPr>
        </p:nvSpPr>
        <p:spPr/>
        <p:txBody>
          <a:bodyPr/>
          <a:lstStyle/>
          <a:p>
            <a:fld id="{B88B9D34-7537-4B71-869D-4EEE323D9FA2}" type="slidenum">
              <a:rPr lang="en-US" smtClean="0"/>
              <a:t>‹#›</a:t>
            </a:fld>
            <a:endParaRPr lang="en-US"/>
          </a:p>
        </p:txBody>
      </p:sp>
    </p:spTree>
    <p:extLst>
      <p:ext uri="{BB962C8B-B14F-4D97-AF65-F5344CB8AC3E}">
        <p14:creationId xmlns:p14="http://schemas.microsoft.com/office/powerpoint/2010/main" val="413046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F2A4-62DD-BAE7-5355-E95CDA5C87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6D40B8-AC22-BFDF-D376-8893AD0BB3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FE93F-72D0-20B5-F999-500C0836F6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72D566-EAF9-8F56-1BDA-EFF4F0E1B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AE75CC-9FD1-0410-F388-76D76C0521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88A580-1BDA-F806-DE45-A6D2E1BFA979}"/>
              </a:ext>
            </a:extLst>
          </p:cNvPr>
          <p:cNvSpPr>
            <a:spLocks noGrp="1"/>
          </p:cNvSpPr>
          <p:nvPr>
            <p:ph type="dt" sz="half" idx="10"/>
          </p:nvPr>
        </p:nvSpPr>
        <p:spPr/>
        <p:txBody>
          <a:bodyPr/>
          <a:lstStyle/>
          <a:p>
            <a:fld id="{E6B02B91-9629-406A-9FC3-872F8275F027}" type="datetimeFigureOut">
              <a:rPr lang="en-US" smtClean="0"/>
              <a:t>6/3/2024</a:t>
            </a:fld>
            <a:endParaRPr lang="en-US"/>
          </a:p>
        </p:txBody>
      </p:sp>
      <p:sp>
        <p:nvSpPr>
          <p:cNvPr id="8" name="Footer Placeholder 7">
            <a:extLst>
              <a:ext uri="{FF2B5EF4-FFF2-40B4-BE49-F238E27FC236}">
                <a16:creationId xmlns:a16="http://schemas.microsoft.com/office/drawing/2014/main" id="{F647879F-F7A1-CFC9-77E3-5E120E41E2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90CD3C-3E1B-DDB4-846F-935705A17C0E}"/>
              </a:ext>
            </a:extLst>
          </p:cNvPr>
          <p:cNvSpPr>
            <a:spLocks noGrp="1"/>
          </p:cNvSpPr>
          <p:nvPr>
            <p:ph type="sldNum" sz="quarter" idx="12"/>
          </p:nvPr>
        </p:nvSpPr>
        <p:spPr/>
        <p:txBody>
          <a:bodyPr/>
          <a:lstStyle/>
          <a:p>
            <a:fld id="{B88B9D34-7537-4B71-869D-4EEE323D9FA2}" type="slidenum">
              <a:rPr lang="en-US" smtClean="0"/>
              <a:t>‹#›</a:t>
            </a:fld>
            <a:endParaRPr lang="en-US"/>
          </a:p>
        </p:txBody>
      </p:sp>
    </p:spTree>
    <p:extLst>
      <p:ext uri="{BB962C8B-B14F-4D97-AF65-F5344CB8AC3E}">
        <p14:creationId xmlns:p14="http://schemas.microsoft.com/office/powerpoint/2010/main" val="192054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A346-3047-18CB-7E25-1261D9D6F6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953690-5D47-BF64-B412-797603AB535D}"/>
              </a:ext>
            </a:extLst>
          </p:cNvPr>
          <p:cNvSpPr>
            <a:spLocks noGrp="1"/>
          </p:cNvSpPr>
          <p:nvPr>
            <p:ph type="dt" sz="half" idx="10"/>
          </p:nvPr>
        </p:nvSpPr>
        <p:spPr/>
        <p:txBody>
          <a:bodyPr/>
          <a:lstStyle/>
          <a:p>
            <a:fld id="{E6B02B91-9629-406A-9FC3-872F8275F027}" type="datetimeFigureOut">
              <a:rPr lang="en-US" smtClean="0"/>
              <a:t>6/3/2024</a:t>
            </a:fld>
            <a:endParaRPr lang="en-US"/>
          </a:p>
        </p:txBody>
      </p:sp>
      <p:sp>
        <p:nvSpPr>
          <p:cNvPr id="4" name="Footer Placeholder 3">
            <a:extLst>
              <a:ext uri="{FF2B5EF4-FFF2-40B4-BE49-F238E27FC236}">
                <a16:creationId xmlns:a16="http://schemas.microsoft.com/office/drawing/2014/main" id="{454D82AB-B29A-FE07-01FE-65B2E5A4B8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85A853-27B2-28A4-0189-098B4AF29105}"/>
              </a:ext>
            </a:extLst>
          </p:cNvPr>
          <p:cNvSpPr>
            <a:spLocks noGrp="1"/>
          </p:cNvSpPr>
          <p:nvPr>
            <p:ph type="sldNum" sz="quarter" idx="12"/>
          </p:nvPr>
        </p:nvSpPr>
        <p:spPr/>
        <p:txBody>
          <a:bodyPr/>
          <a:lstStyle/>
          <a:p>
            <a:fld id="{B88B9D34-7537-4B71-869D-4EEE323D9FA2}" type="slidenum">
              <a:rPr lang="en-US" smtClean="0"/>
              <a:t>‹#›</a:t>
            </a:fld>
            <a:endParaRPr lang="en-US"/>
          </a:p>
        </p:txBody>
      </p:sp>
    </p:spTree>
    <p:extLst>
      <p:ext uri="{BB962C8B-B14F-4D97-AF65-F5344CB8AC3E}">
        <p14:creationId xmlns:p14="http://schemas.microsoft.com/office/powerpoint/2010/main" val="359681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B12AD-8322-F3B0-E2AA-1C3778B9ABA3}"/>
              </a:ext>
            </a:extLst>
          </p:cNvPr>
          <p:cNvSpPr>
            <a:spLocks noGrp="1"/>
          </p:cNvSpPr>
          <p:nvPr>
            <p:ph type="dt" sz="half" idx="10"/>
          </p:nvPr>
        </p:nvSpPr>
        <p:spPr/>
        <p:txBody>
          <a:bodyPr/>
          <a:lstStyle/>
          <a:p>
            <a:fld id="{E6B02B91-9629-406A-9FC3-872F8275F027}" type="datetimeFigureOut">
              <a:rPr lang="en-US" smtClean="0"/>
              <a:t>6/3/2024</a:t>
            </a:fld>
            <a:endParaRPr lang="en-US"/>
          </a:p>
        </p:txBody>
      </p:sp>
      <p:sp>
        <p:nvSpPr>
          <p:cNvPr id="3" name="Footer Placeholder 2">
            <a:extLst>
              <a:ext uri="{FF2B5EF4-FFF2-40B4-BE49-F238E27FC236}">
                <a16:creationId xmlns:a16="http://schemas.microsoft.com/office/drawing/2014/main" id="{D2E11B0D-DD02-271C-7BF0-49B761BA16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BA68F2-D710-DF73-5FDB-318660679CAE}"/>
              </a:ext>
            </a:extLst>
          </p:cNvPr>
          <p:cNvSpPr>
            <a:spLocks noGrp="1"/>
          </p:cNvSpPr>
          <p:nvPr>
            <p:ph type="sldNum" sz="quarter" idx="12"/>
          </p:nvPr>
        </p:nvSpPr>
        <p:spPr/>
        <p:txBody>
          <a:bodyPr/>
          <a:lstStyle/>
          <a:p>
            <a:fld id="{B88B9D34-7537-4B71-869D-4EEE323D9FA2}" type="slidenum">
              <a:rPr lang="en-US" smtClean="0"/>
              <a:t>‹#›</a:t>
            </a:fld>
            <a:endParaRPr lang="en-US"/>
          </a:p>
        </p:txBody>
      </p:sp>
    </p:spTree>
    <p:extLst>
      <p:ext uri="{BB962C8B-B14F-4D97-AF65-F5344CB8AC3E}">
        <p14:creationId xmlns:p14="http://schemas.microsoft.com/office/powerpoint/2010/main" val="125833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F2BC-DB74-536C-D7B3-4BA430DDF5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416F3D-1C88-01C8-4F32-AF002B6FE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9E6437-97C0-52BB-83CB-5A4ECACF4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2D2B5-3377-E436-9E02-823D38CD329D}"/>
              </a:ext>
            </a:extLst>
          </p:cNvPr>
          <p:cNvSpPr>
            <a:spLocks noGrp="1"/>
          </p:cNvSpPr>
          <p:nvPr>
            <p:ph type="dt" sz="half" idx="10"/>
          </p:nvPr>
        </p:nvSpPr>
        <p:spPr/>
        <p:txBody>
          <a:bodyPr/>
          <a:lstStyle/>
          <a:p>
            <a:fld id="{E6B02B91-9629-406A-9FC3-872F8275F027}" type="datetimeFigureOut">
              <a:rPr lang="en-US" smtClean="0"/>
              <a:t>6/3/2024</a:t>
            </a:fld>
            <a:endParaRPr lang="en-US"/>
          </a:p>
        </p:txBody>
      </p:sp>
      <p:sp>
        <p:nvSpPr>
          <p:cNvPr id="6" name="Footer Placeholder 5">
            <a:extLst>
              <a:ext uri="{FF2B5EF4-FFF2-40B4-BE49-F238E27FC236}">
                <a16:creationId xmlns:a16="http://schemas.microsoft.com/office/drawing/2014/main" id="{082A75A4-9EEC-03AA-A748-34F0FCE30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EE190-9A60-4B29-2E95-3601C74F5669}"/>
              </a:ext>
            </a:extLst>
          </p:cNvPr>
          <p:cNvSpPr>
            <a:spLocks noGrp="1"/>
          </p:cNvSpPr>
          <p:nvPr>
            <p:ph type="sldNum" sz="quarter" idx="12"/>
          </p:nvPr>
        </p:nvSpPr>
        <p:spPr/>
        <p:txBody>
          <a:bodyPr/>
          <a:lstStyle/>
          <a:p>
            <a:fld id="{B88B9D34-7537-4B71-869D-4EEE323D9FA2}" type="slidenum">
              <a:rPr lang="en-US" smtClean="0"/>
              <a:t>‹#›</a:t>
            </a:fld>
            <a:endParaRPr lang="en-US"/>
          </a:p>
        </p:txBody>
      </p:sp>
    </p:spTree>
    <p:extLst>
      <p:ext uri="{BB962C8B-B14F-4D97-AF65-F5344CB8AC3E}">
        <p14:creationId xmlns:p14="http://schemas.microsoft.com/office/powerpoint/2010/main" val="136730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8767-B8D5-E6AE-771C-40933280D3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A6DE77-EBA5-B9E5-83F7-A6B2F43A1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D52DF7-A21B-86DB-88DE-3C04DF356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3D2136-8EF5-4BE0-38CB-D34B8B8B07D7}"/>
              </a:ext>
            </a:extLst>
          </p:cNvPr>
          <p:cNvSpPr>
            <a:spLocks noGrp="1"/>
          </p:cNvSpPr>
          <p:nvPr>
            <p:ph type="dt" sz="half" idx="10"/>
          </p:nvPr>
        </p:nvSpPr>
        <p:spPr/>
        <p:txBody>
          <a:bodyPr/>
          <a:lstStyle/>
          <a:p>
            <a:fld id="{E6B02B91-9629-406A-9FC3-872F8275F027}" type="datetimeFigureOut">
              <a:rPr lang="en-US" smtClean="0"/>
              <a:t>6/3/2024</a:t>
            </a:fld>
            <a:endParaRPr lang="en-US"/>
          </a:p>
        </p:txBody>
      </p:sp>
      <p:sp>
        <p:nvSpPr>
          <p:cNvPr id="6" name="Footer Placeholder 5">
            <a:extLst>
              <a:ext uri="{FF2B5EF4-FFF2-40B4-BE49-F238E27FC236}">
                <a16:creationId xmlns:a16="http://schemas.microsoft.com/office/drawing/2014/main" id="{70958268-04CE-9F29-E1C8-FD01FCDE7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80947D-50F2-A15E-B0F2-2785CCB517CA}"/>
              </a:ext>
            </a:extLst>
          </p:cNvPr>
          <p:cNvSpPr>
            <a:spLocks noGrp="1"/>
          </p:cNvSpPr>
          <p:nvPr>
            <p:ph type="sldNum" sz="quarter" idx="12"/>
          </p:nvPr>
        </p:nvSpPr>
        <p:spPr/>
        <p:txBody>
          <a:bodyPr/>
          <a:lstStyle/>
          <a:p>
            <a:fld id="{B88B9D34-7537-4B71-869D-4EEE323D9FA2}" type="slidenum">
              <a:rPr lang="en-US" smtClean="0"/>
              <a:t>‹#›</a:t>
            </a:fld>
            <a:endParaRPr lang="en-US"/>
          </a:p>
        </p:txBody>
      </p:sp>
    </p:spTree>
    <p:extLst>
      <p:ext uri="{BB962C8B-B14F-4D97-AF65-F5344CB8AC3E}">
        <p14:creationId xmlns:p14="http://schemas.microsoft.com/office/powerpoint/2010/main" val="148236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7C3AD2-0B5A-7326-D08F-1D7293D940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5C4F48-38C7-C5C0-3D38-07C9E33362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6B3552-D591-02E3-8906-A588A5609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02B91-9629-406A-9FC3-872F8275F027}" type="datetimeFigureOut">
              <a:rPr lang="en-US" smtClean="0"/>
              <a:t>6/3/2024</a:t>
            </a:fld>
            <a:endParaRPr lang="en-US"/>
          </a:p>
        </p:txBody>
      </p:sp>
      <p:sp>
        <p:nvSpPr>
          <p:cNvPr id="5" name="Footer Placeholder 4">
            <a:extLst>
              <a:ext uri="{FF2B5EF4-FFF2-40B4-BE49-F238E27FC236}">
                <a16:creationId xmlns:a16="http://schemas.microsoft.com/office/drawing/2014/main" id="{F55D046C-2DF6-D044-2B46-ED8655DA7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B46E39-B54F-72B6-4D88-1FAC412FF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B9D34-7537-4B71-869D-4EEE323D9FA2}" type="slidenum">
              <a:rPr lang="en-US" smtClean="0"/>
              <a:t>‹#›</a:t>
            </a:fld>
            <a:endParaRPr lang="en-US"/>
          </a:p>
        </p:txBody>
      </p:sp>
    </p:spTree>
    <p:extLst>
      <p:ext uri="{BB962C8B-B14F-4D97-AF65-F5344CB8AC3E}">
        <p14:creationId xmlns:p14="http://schemas.microsoft.com/office/powerpoint/2010/main" val="217767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mass.gov/drinking-water-health-safe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pa.gov/ground-water-and-drinking-water/protect-your-tap-quick-check-lea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pp.smartsheet.com/b/form/f9ee39b7972f443ca63e8b936cd7f92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2688-D3E6-3424-6824-D220E28D240B}"/>
              </a:ext>
            </a:extLst>
          </p:cNvPr>
          <p:cNvSpPr>
            <a:spLocks noGrp="1"/>
          </p:cNvSpPr>
          <p:nvPr>
            <p:ph type="ctrTitle"/>
          </p:nvPr>
        </p:nvSpPr>
        <p:spPr>
          <a:xfrm>
            <a:off x="609599" y="1366345"/>
            <a:ext cx="11256579" cy="3243222"/>
          </a:xfrm>
        </p:spPr>
        <p:txBody>
          <a:bodyPr>
            <a:normAutofit fontScale="90000"/>
          </a:bodyPr>
          <a:lstStyle/>
          <a:p>
            <a:r>
              <a:rPr lang="en-US" dirty="0"/>
              <a:t>MassDEP</a:t>
            </a:r>
            <a:br>
              <a:rPr lang="en-US" dirty="0"/>
            </a:br>
            <a:r>
              <a:rPr lang="en-US" dirty="0"/>
              <a:t> Lead and Copper Rule Revisions (LCRR) Service Line Inventory (SLI) </a:t>
            </a:r>
            <a:br>
              <a:rPr lang="en-US" dirty="0"/>
            </a:br>
            <a:r>
              <a:rPr lang="en-US" dirty="0"/>
              <a:t>PowerPoint Materials</a:t>
            </a:r>
          </a:p>
        </p:txBody>
      </p:sp>
      <p:pic>
        <p:nvPicPr>
          <p:cNvPr id="11" name="Picture 10" descr="A green and white sign with a leaf&#10;&#10;Description automatically generated">
            <a:extLst>
              <a:ext uri="{FF2B5EF4-FFF2-40B4-BE49-F238E27FC236}">
                <a16:creationId xmlns:a16="http://schemas.microsoft.com/office/drawing/2014/main" id="{98580A0F-6FAE-D5C2-9FCD-3579F9A0A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838" y="4848075"/>
            <a:ext cx="1232100" cy="1626372"/>
          </a:xfrm>
          <a:prstGeom prst="rect">
            <a:avLst/>
          </a:prstGeom>
        </p:spPr>
      </p:pic>
    </p:spTree>
    <p:extLst>
      <p:ext uri="{BB962C8B-B14F-4D97-AF65-F5344CB8AC3E}">
        <p14:creationId xmlns:p14="http://schemas.microsoft.com/office/powerpoint/2010/main" val="3588289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C4C13-5B1B-D1B6-5A76-BAFEE62674DA}"/>
              </a:ext>
            </a:extLst>
          </p:cNvPr>
          <p:cNvSpPr>
            <a:spLocks noGrp="1"/>
          </p:cNvSpPr>
          <p:nvPr>
            <p:ph type="title"/>
          </p:nvPr>
        </p:nvSpPr>
        <p:spPr/>
        <p:txBody>
          <a:bodyPr/>
          <a:lstStyle/>
          <a:p>
            <a:r>
              <a:rPr lang="en-US" dirty="0"/>
              <a:t>Do I Need to Replace My Service Line?</a:t>
            </a:r>
          </a:p>
        </p:txBody>
      </p:sp>
      <p:sp>
        <p:nvSpPr>
          <p:cNvPr id="3" name="Content Placeholder 2">
            <a:extLst>
              <a:ext uri="{FF2B5EF4-FFF2-40B4-BE49-F238E27FC236}">
                <a16:creationId xmlns:a16="http://schemas.microsoft.com/office/drawing/2014/main" id="{468CDC85-FDAC-B988-96F9-159C80D41832}"/>
              </a:ext>
            </a:extLst>
          </p:cNvPr>
          <p:cNvSpPr>
            <a:spLocks noGrp="1"/>
          </p:cNvSpPr>
          <p:nvPr>
            <p:ph idx="1"/>
          </p:nvPr>
        </p:nvSpPr>
        <p:spPr/>
        <p:txBody>
          <a:bodyPr>
            <a:normAutofit lnSpcReduction="10000"/>
          </a:bodyPr>
          <a:lstStyle/>
          <a:p>
            <a:r>
              <a:rPr lang="en-US" dirty="0"/>
              <a:t>Homeowners are not </a:t>
            </a:r>
            <a:r>
              <a:rPr lang="en-US" i="1" dirty="0"/>
              <a:t>required </a:t>
            </a:r>
            <a:r>
              <a:rPr lang="en-US" dirty="0"/>
              <a:t>to replace their service line if it is identified as lead.</a:t>
            </a:r>
          </a:p>
          <a:p>
            <a:r>
              <a:rPr lang="en-US" dirty="0"/>
              <a:t>The recommendation is to replace </a:t>
            </a:r>
            <a:r>
              <a:rPr lang="en-US" b="1" u="sng" dirty="0"/>
              <a:t>all</a:t>
            </a:r>
            <a:r>
              <a:rPr lang="en-US" dirty="0"/>
              <a:t> lead service lines, to protect your health from the risk of lead exposure. </a:t>
            </a:r>
          </a:p>
          <a:p>
            <a:r>
              <a:rPr lang="en-US" dirty="0"/>
              <a:t>Homeowners worried about the cost of replacement should contact their PWS about possible </a:t>
            </a:r>
            <a:r>
              <a:rPr lang="en-US" b="1" dirty="0"/>
              <a:t>Lead Service Line Replacement Programs.</a:t>
            </a:r>
          </a:p>
          <a:p>
            <a:pPr lvl="1"/>
            <a:r>
              <a:rPr lang="en-US" dirty="0"/>
              <a:t>Some PWS have Replacement Programs which offer financial incentives, ranging from covering part of the replacement cost to the entire replacement cost. </a:t>
            </a:r>
          </a:p>
          <a:p>
            <a:r>
              <a:rPr lang="en-US" kern="100" dirty="0">
                <a:effectLst/>
                <a:latin typeface="Calibri" panose="020F0502020204030204" pitchFamily="34" charset="0"/>
                <a:ea typeface="Calibri" panose="020F0502020204030204" pitchFamily="34" charset="0"/>
                <a:cs typeface="Arial" panose="020B0604020202020204" pitchFamily="34" charset="0"/>
              </a:rPr>
              <a:t>Homeowners can also check with their </a:t>
            </a:r>
            <a:r>
              <a:rPr lang="en-US" b="1" kern="100" dirty="0">
                <a:effectLst/>
                <a:latin typeface="Calibri" panose="020F0502020204030204" pitchFamily="34" charset="0"/>
                <a:ea typeface="Calibri" panose="020F0502020204030204" pitchFamily="34" charset="0"/>
                <a:cs typeface="Arial" panose="020B0604020202020204" pitchFamily="34" charset="0"/>
              </a:rPr>
              <a:t>homeowner’s insurance company </a:t>
            </a:r>
            <a:r>
              <a:rPr lang="en-US" kern="100" dirty="0">
                <a:effectLst/>
                <a:latin typeface="Calibri" panose="020F0502020204030204" pitchFamily="34" charset="0"/>
                <a:ea typeface="Calibri" panose="020F0502020204030204" pitchFamily="34" charset="0"/>
                <a:cs typeface="Arial" panose="020B0604020202020204" pitchFamily="34" charset="0"/>
              </a:rPr>
              <a:t>to see if they cover lead service line replacement. </a:t>
            </a:r>
          </a:p>
          <a:p>
            <a:pPr marL="457200" lvl="1" indent="0">
              <a:buNone/>
            </a:pPr>
            <a:endParaRPr lang="en-US" dirty="0"/>
          </a:p>
        </p:txBody>
      </p:sp>
    </p:spTree>
    <p:extLst>
      <p:ext uri="{BB962C8B-B14F-4D97-AF65-F5344CB8AC3E}">
        <p14:creationId xmlns:p14="http://schemas.microsoft.com/office/powerpoint/2010/main" val="134162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9EAC-47D1-8044-C77F-350A0BD88E6A}"/>
              </a:ext>
            </a:extLst>
          </p:cNvPr>
          <p:cNvSpPr>
            <a:spLocks noGrp="1"/>
          </p:cNvSpPr>
          <p:nvPr>
            <p:ph type="title"/>
          </p:nvPr>
        </p:nvSpPr>
        <p:spPr>
          <a:xfrm>
            <a:off x="515007" y="365125"/>
            <a:ext cx="10838793" cy="1325563"/>
          </a:xfrm>
        </p:spPr>
        <p:txBody>
          <a:bodyPr>
            <a:normAutofit/>
          </a:bodyPr>
          <a:lstStyle/>
          <a:p>
            <a:r>
              <a:rPr lang="en-US" sz="4000" b="1" dirty="0"/>
              <a:t>I am not sure who my Public Water System (PWS) is?</a:t>
            </a:r>
          </a:p>
        </p:txBody>
      </p:sp>
      <p:sp>
        <p:nvSpPr>
          <p:cNvPr id="3" name="Content Placeholder 2">
            <a:extLst>
              <a:ext uri="{FF2B5EF4-FFF2-40B4-BE49-F238E27FC236}">
                <a16:creationId xmlns:a16="http://schemas.microsoft.com/office/drawing/2014/main" id="{91609AD4-F134-99F7-56DE-F4B99BE786AB}"/>
              </a:ext>
            </a:extLst>
          </p:cNvPr>
          <p:cNvSpPr>
            <a:spLocks noGrp="1"/>
          </p:cNvSpPr>
          <p:nvPr>
            <p:ph idx="1"/>
          </p:nvPr>
        </p:nvSpPr>
        <p:spPr/>
        <p:txBody>
          <a:bodyPr>
            <a:normAutofit fontScale="92500"/>
          </a:bodyPr>
          <a:lstStyle/>
          <a:p>
            <a:pPr marL="0" marR="0">
              <a:lnSpc>
                <a:spcPct val="107000"/>
              </a:lnSpc>
              <a:spcBef>
                <a:spcPts val="0"/>
              </a:spcBef>
              <a:spcAft>
                <a:spcPts val="80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To find out who your public water system is, there are 2 ways. </a:t>
            </a:r>
          </a:p>
          <a:p>
            <a:pPr marL="0" marR="0" indent="0">
              <a:lnSpc>
                <a:spcPct val="107000"/>
              </a:lnSpc>
              <a:spcBef>
                <a:spcPts val="0"/>
              </a:spcBef>
              <a:spcAft>
                <a:spcPts val="80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1. If you have your most recent water bill, your public water system’s information should be on the water bill. This includes ways to get in contact with your water system.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kern="100" dirty="0">
                <a:latin typeface="Calibri" panose="020F0502020204030204" pitchFamily="34" charset="0"/>
                <a:ea typeface="Calibri" panose="020F0502020204030204" pitchFamily="34" charset="0"/>
                <a:cs typeface="Times New Roman" panose="02020603050405020304" pitchFamily="18" charset="0"/>
              </a:rPr>
              <a:t>2. If you do not have your most recent water bill handy, y</a:t>
            </a:r>
            <a:r>
              <a:rPr lang="en-US" kern="100" dirty="0">
                <a:effectLst/>
                <a:latin typeface="Calibri" panose="020F0502020204030204" pitchFamily="34" charset="0"/>
                <a:ea typeface="Calibri" panose="020F0502020204030204" pitchFamily="34" charset="0"/>
                <a:cs typeface="Times New Roman" panose="02020603050405020304" pitchFamily="18" charset="0"/>
              </a:rPr>
              <a:t>ou can go here: </a:t>
            </a:r>
            <a:r>
              <a:rPr lang="en-US"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https://www.mass.gov/drinking-water-health-safety</a:t>
            </a:r>
            <a:r>
              <a:rPr lang="en-US" kern="100" dirty="0">
                <a:effectLst/>
                <a:latin typeface="Calibri" panose="020F0502020204030204" pitchFamily="34" charset="0"/>
                <a:ea typeface="Calibri" panose="020F0502020204030204" pitchFamily="34" charset="0"/>
                <a:cs typeface="Times New Roman" panose="02020603050405020304" pitchFamily="18" charset="0"/>
              </a:rPr>
              <a:t> and look under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additional resources </a:t>
            </a:r>
            <a:r>
              <a:rPr lang="en-US" kern="100" dirty="0">
                <a:effectLst/>
                <a:latin typeface="Calibri" panose="020F0502020204030204" pitchFamily="34" charset="0"/>
                <a:ea typeface="Calibri" panose="020F0502020204030204" pitchFamily="34" charset="0"/>
                <a:cs typeface="Times New Roman" panose="02020603050405020304" pitchFamily="18" charset="0"/>
              </a:rPr>
              <a:t>for a list of all active PWS, their city/town of service, and contact information to confirm. This list is updated monthly. Use this contact information to let them know what your service line is made of. </a:t>
            </a:r>
          </a:p>
          <a:p>
            <a:pPr marL="0" indent="0">
              <a:buNone/>
            </a:pPr>
            <a:endParaRPr lang="en-US" dirty="0"/>
          </a:p>
        </p:txBody>
      </p:sp>
    </p:spTree>
    <p:extLst>
      <p:ext uri="{BB962C8B-B14F-4D97-AF65-F5344CB8AC3E}">
        <p14:creationId xmlns:p14="http://schemas.microsoft.com/office/powerpoint/2010/main" val="2823423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17-FE26-9A86-76CF-29D06C8C415A}"/>
              </a:ext>
            </a:extLst>
          </p:cNvPr>
          <p:cNvSpPr>
            <a:spLocks noGrp="1"/>
          </p:cNvSpPr>
          <p:nvPr>
            <p:ph type="title"/>
          </p:nvPr>
        </p:nvSpPr>
        <p:spPr/>
        <p:txBody>
          <a:bodyPr>
            <a:normAutofit fontScale="90000"/>
          </a:bodyPr>
          <a:lstStyle/>
          <a:p>
            <a:r>
              <a:rPr lang="en-US" sz="6000" b="1" kern="100">
                <a:effectLst/>
                <a:ea typeface="Calibri" panose="020F0502020204030204" pitchFamily="34" charset="0"/>
                <a:cs typeface="Times New Roman" panose="02020603050405020304" pitchFamily="18" charset="0"/>
              </a:rPr>
              <a:t>What is a Service </a:t>
            </a:r>
            <a:r>
              <a:rPr lang="en-US" sz="6000" b="1" kern="100">
                <a:ea typeface="Calibri" panose="020F0502020204030204" pitchFamily="34" charset="0"/>
                <a:cs typeface="Times New Roman" panose="02020603050405020304" pitchFamily="18" charset="0"/>
              </a:rPr>
              <a:t>L</a:t>
            </a:r>
            <a:r>
              <a:rPr lang="en-US" sz="6000" b="1" kern="100">
                <a:effectLst/>
                <a:ea typeface="Calibri" panose="020F0502020204030204" pitchFamily="34" charset="0"/>
                <a:cs typeface="Times New Roman" panose="02020603050405020304" pitchFamily="18" charset="0"/>
              </a:rPr>
              <a:t>ine?</a:t>
            </a:r>
            <a:r>
              <a:rPr lang="en-US" sz="6000" kern="100">
                <a:effectLst/>
                <a:ea typeface="Calibri" panose="020F0502020204030204" pitchFamily="34" charset="0"/>
                <a:cs typeface="Times New Roman" panose="02020603050405020304" pitchFamily="18" charset="0"/>
              </a:rPr>
              <a:t> </a:t>
            </a:r>
            <a:br>
              <a:rPr lang="en-US" sz="1800" kern="100">
                <a:effectLst/>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5B7DA4F7-9DAE-ED9B-78A9-4805F7A39345}"/>
              </a:ext>
            </a:extLst>
          </p:cNvPr>
          <p:cNvSpPr>
            <a:spLocks noGrp="1"/>
          </p:cNvSpPr>
          <p:nvPr>
            <p:ph idx="1"/>
          </p:nvPr>
        </p:nvSpPr>
        <p:spPr>
          <a:xfrm>
            <a:off x="838200" y="1825625"/>
            <a:ext cx="6083595" cy="4351338"/>
          </a:xfrm>
        </p:spPr>
        <p:txBody>
          <a:bodyPr/>
          <a:lstStyle/>
          <a:p>
            <a:r>
              <a:rPr lang="en-US" kern="100">
                <a:effectLst/>
                <a:latin typeface="Calibri" panose="020F0502020204030204" pitchFamily="34" charset="0"/>
                <a:ea typeface="Calibri" panose="020F0502020204030204" pitchFamily="34" charset="0"/>
                <a:cs typeface="Times New Roman" panose="02020603050405020304" pitchFamily="18" charset="0"/>
              </a:rPr>
              <a:t>The service line is the pipe that connects your house to the water main in the street. </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effectLst/>
                <a:latin typeface="Calibri" panose="020F0502020204030204" pitchFamily="34" charset="0"/>
                <a:ea typeface="Calibri" panose="020F0502020204030204" pitchFamily="34" charset="0"/>
                <a:cs typeface="Times New Roman" panose="02020603050405020304" pitchFamily="18" charset="0"/>
              </a:rPr>
              <a:t>Some service lines that run from older homes, usually those built before 1940, to the utility water main are lead. </a:t>
            </a:r>
          </a:p>
          <a:p>
            <a:r>
              <a:rPr lang="en-US" kern="100">
                <a:effectLst/>
                <a:latin typeface="Calibri" panose="020F0502020204030204" pitchFamily="34" charset="0"/>
                <a:ea typeface="Calibri" panose="020F0502020204030204" pitchFamily="34" charset="0"/>
                <a:cs typeface="Times New Roman" panose="02020603050405020304" pitchFamily="18" charset="0"/>
              </a:rPr>
              <a:t>Many of these older service lines have been replaced, but your home could still have one.</a:t>
            </a:r>
          </a:p>
          <a:p>
            <a:endParaRPr lang="en-US"/>
          </a:p>
        </p:txBody>
      </p:sp>
      <p:pic>
        <p:nvPicPr>
          <p:cNvPr id="4" name="Picture 3" descr="Text&#10;&#10;Description automatically generated">
            <a:extLst>
              <a:ext uri="{FF2B5EF4-FFF2-40B4-BE49-F238E27FC236}">
                <a16:creationId xmlns:a16="http://schemas.microsoft.com/office/drawing/2014/main" id="{A505D324-A178-05CE-C1E1-D5A4C67F514B}"/>
              </a:ext>
            </a:extLst>
          </p:cNvPr>
          <p:cNvPicPr>
            <a:picLocks noChangeAspect="1"/>
          </p:cNvPicPr>
          <p:nvPr/>
        </p:nvPicPr>
        <p:blipFill rotWithShape="1">
          <a:blip r:embed="rId2">
            <a:extLst>
              <a:ext uri="{28A0092B-C50C-407E-A947-70E740481C1C}">
                <a14:useLocalDpi xmlns:a14="http://schemas.microsoft.com/office/drawing/2010/main" val="0"/>
              </a:ext>
            </a:extLst>
          </a:blip>
          <a:srcRect l="59138" t="38379" r="-44" b="14606"/>
          <a:stretch/>
        </p:blipFill>
        <p:spPr>
          <a:xfrm>
            <a:off x="7538484" y="1690688"/>
            <a:ext cx="4167962" cy="4015848"/>
          </a:xfrm>
          <a:prstGeom prst="rect">
            <a:avLst/>
          </a:prstGeom>
        </p:spPr>
      </p:pic>
    </p:spTree>
    <p:extLst>
      <p:ext uri="{BB962C8B-B14F-4D97-AF65-F5344CB8AC3E}">
        <p14:creationId xmlns:p14="http://schemas.microsoft.com/office/powerpoint/2010/main" val="56275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3F61D-31EB-43CF-65EF-C1E8F7DB9984}"/>
              </a:ext>
            </a:extLst>
          </p:cNvPr>
          <p:cNvSpPr>
            <a:spLocks noGrp="1"/>
          </p:cNvSpPr>
          <p:nvPr>
            <p:ph type="title"/>
          </p:nvPr>
        </p:nvSpPr>
        <p:spPr/>
        <p:txBody>
          <a:bodyPr>
            <a:normAutofit fontScale="90000"/>
          </a:bodyPr>
          <a:lstStyle/>
          <a:p>
            <a:r>
              <a:rPr lang="en-US" sz="4400" b="1" kern="100">
                <a:effectLst/>
                <a:ea typeface="Calibri" panose="020F0502020204030204" pitchFamily="34" charset="0"/>
                <a:cs typeface="Times New Roman" panose="02020603050405020304" pitchFamily="18" charset="0"/>
              </a:rPr>
              <a:t>Why is Lead in your Drinking </a:t>
            </a:r>
            <a:r>
              <a:rPr lang="en-US" b="1" kern="100">
                <a:ea typeface="Calibri" panose="020F0502020204030204" pitchFamily="34" charset="0"/>
                <a:cs typeface="Times New Roman" panose="02020603050405020304" pitchFamily="18" charset="0"/>
              </a:rPr>
              <a:t>W</a:t>
            </a:r>
            <a:r>
              <a:rPr lang="en-US" sz="4400" b="1" kern="100">
                <a:effectLst/>
                <a:ea typeface="Calibri" panose="020F0502020204030204" pitchFamily="34" charset="0"/>
                <a:cs typeface="Times New Roman" panose="02020603050405020304" pitchFamily="18" charset="0"/>
              </a:rPr>
              <a:t>ater </a:t>
            </a:r>
            <a:r>
              <a:rPr lang="en-US" b="1" kern="100">
                <a:ea typeface="Calibri" panose="020F0502020204030204" pitchFamily="34" charset="0"/>
                <a:cs typeface="Times New Roman" panose="02020603050405020304" pitchFamily="18" charset="0"/>
              </a:rPr>
              <a:t>C</a:t>
            </a:r>
            <a:r>
              <a:rPr lang="en-US" sz="4400" b="1" kern="100">
                <a:effectLst/>
                <a:ea typeface="Calibri" panose="020F0502020204030204" pitchFamily="34" charset="0"/>
                <a:cs typeface="Times New Roman" panose="02020603050405020304" pitchFamily="18" charset="0"/>
              </a:rPr>
              <a:t>oncerning? </a:t>
            </a:r>
            <a:br>
              <a:rPr lang="en-US" sz="4400" kern="100">
                <a:effectLst/>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E5CE2ABB-5A29-2469-3F88-447573CEBEF8}"/>
              </a:ext>
            </a:extLst>
          </p:cNvPr>
          <p:cNvSpPr>
            <a:spLocks noGrp="1"/>
          </p:cNvSpPr>
          <p:nvPr>
            <p:ph idx="1"/>
          </p:nvPr>
        </p:nvSpPr>
        <p:spPr/>
        <p:txBody>
          <a:bodyPr>
            <a:normAutofit lnSpcReduction="10000"/>
          </a:bodyPr>
          <a:lstStyle/>
          <a:p>
            <a:pPr marL="0" marR="0">
              <a:lnSpc>
                <a:spcPct val="107000"/>
              </a:lnSpc>
              <a:spcBef>
                <a:spcPts val="0"/>
              </a:spcBef>
              <a:spcAft>
                <a:spcPts val="80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Lead can cause serious health problems if too much enters your body from drinking water or other sources.</a:t>
            </a:r>
          </a:p>
          <a:p>
            <a:pPr marL="0" marR="0">
              <a:lnSpc>
                <a:spcPct val="107000"/>
              </a:lnSpc>
              <a:spcBef>
                <a:spcPts val="0"/>
              </a:spcBef>
              <a:spcAft>
                <a:spcPts val="80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Overexposure to lead may cause problems ranging from stomach distress to brain damage. </a:t>
            </a:r>
          </a:p>
          <a:p>
            <a:pPr marL="0" marR="0">
              <a:lnSpc>
                <a:spcPct val="107000"/>
              </a:lnSpc>
              <a:spcBef>
                <a:spcPts val="0"/>
              </a:spcBef>
              <a:spcAft>
                <a:spcPts val="80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It can cause damage to the kidneys and can interfere with the production of red blood cells that carry oxygen to all parts of your body.</a:t>
            </a:r>
          </a:p>
          <a:p>
            <a:pPr marL="0" marR="0">
              <a:lnSpc>
                <a:spcPct val="107000"/>
              </a:lnSpc>
              <a:spcBef>
                <a:spcPts val="0"/>
              </a:spcBef>
              <a:spcAft>
                <a:spcPts val="80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The greatest risk of lead exposure is to infants, young children, and pregnant women. </a:t>
            </a:r>
          </a:p>
          <a:p>
            <a:pPr marL="0" marR="0">
              <a:lnSpc>
                <a:spcPct val="107000"/>
              </a:lnSpc>
              <a:spcBef>
                <a:spcPts val="0"/>
              </a:spcBef>
              <a:spcAft>
                <a:spcPts val="80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Scientists have linked the effects of lead on the brain with lowered IQ in children. </a:t>
            </a:r>
          </a:p>
          <a:p>
            <a:pPr marL="0" marR="0">
              <a:lnSpc>
                <a:spcPct val="107000"/>
              </a:lnSpc>
              <a:spcBef>
                <a:spcPts val="0"/>
              </a:spcBef>
              <a:spcAft>
                <a:spcPts val="80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Adults with kidney problems and high blood pressure can be affected by low levels of lead more than healthy adults. </a:t>
            </a:r>
          </a:p>
          <a:p>
            <a:pPr marL="0" marR="0">
              <a:lnSpc>
                <a:spcPct val="107000"/>
              </a:lnSpc>
              <a:spcBef>
                <a:spcPts val="0"/>
              </a:spcBef>
              <a:spcAft>
                <a:spcPts val="800"/>
              </a:spcAft>
            </a:pPr>
            <a:r>
              <a:rPr lang="en-US" sz="2000" kern="100">
                <a:effectLst/>
                <a:latin typeface="Calibri" panose="020F0502020204030204" pitchFamily="34" charset="0"/>
                <a:ea typeface="Calibri" panose="020F0502020204030204" pitchFamily="34" charset="0"/>
                <a:cs typeface="Times New Roman" panose="02020603050405020304" pitchFamily="18" charset="0"/>
              </a:rPr>
              <a:t>Our bones store lead and can release it later in life. During pregnancy, the child receives lead from the mother's bones, which may affect brain development.</a:t>
            </a:r>
          </a:p>
          <a:p>
            <a:endParaRPr lang="en-US"/>
          </a:p>
        </p:txBody>
      </p:sp>
    </p:spTree>
    <p:extLst>
      <p:ext uri="{BB962C8B-B14F-4D97-AF65-F5344CB8AC3E}">
        <p14:creationId xmlns:p14="http://schemas.microsoft.com/office/powerpoint/2010/main" val="4164307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61E8B-3754-0E26-EC8B-66F804FFCE05}"/>
              </a:ext>
            </a:extLst>
          </p:cNvPr>
          <p:cNvSpPr>
            <a:spLocks noGrp="1"/>
          </p:cNvSpPr>
          <p:nvPr>
            <p:ph type="title"/>
          </p:nvPr>
        </p:nvSpPr>
        <p:spPr/>
        <p:txBody>
          <a:bodyPr/>
          <a:lstStyle/>
          <a:p>
            <a:r>
              <a:rPr lang="en-US" b="1" dirty="0"/>
              <a:t>What Must Public Water Systems (PWS) Do?</a:t>
            </a:r>
          </a:p>
        </p:txBody>
      </p:sp>
      <p:sp>
        <p:nvSpPr>
          <p:cNvPr id="3" name="Content Placeholder 2">
            <a:extLst>
              <a:ext uri="{FF2B5EF4-FFF2-40B4-BE49-F238E27FC236}">
                <a16:creationId xmlns:a16="http://schemas.microsoft.com/office/drawing/2014/main" id="{8624E06C-4C92-9111-27C3-DB4202D79F61}"/>
              </a:ext>
            </a:extLst>
          </p:cNvPr>
          <p:cNvSpPr>
            <a:spLocks noGrp="1"/>
          </p:cNvSpPr>
          <p:nvPr>
            <p:ph idx="1"/>
          </p:nvPr>
        </p:nvSpPr>
        <p:spPr>
          <a:xfrm>
            <a:off x="1418896" y="2228193"/>
            <a:ext cx="9511863" cy="3948770"/>
          </a:xfrm>
        </p:spPr>
        <p:txBody>
          <a:bodyPr/>
          <a:lstStyle/>
          <a:p>
            <a:pPr marL="0" marR="0">
              <a:lnSpc>
                <a:spcPct val="107000"/>
              </a:lnSpc>
              <a:spcBef>
                <a:spcPts val="0"/>
              </a:spcBef>
              <a:spcAft>
                <a:spcPts val="800"/>
              </a:spcAft>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Community (COM) and Non-Transient Non-Community (NTNC) PWS must inventory (identify) </a:t>
            </a: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all service lines </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by </a:t>
            </a: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October 16, 2024.</a:t>
            </a:r>
          </a:p>
          <a:p>
            <a:endParaRPr lang="en-US" dirty="0"/>
          </a:p>
        </p:txBody>
      </p:sp>
    </p:spTree>
    <p:extLst>
      <p:ext uri="{BB962C8B-B14F-4D97-AF65-F5344CB8AC3E}">
        <p14:creationId xmlns:p14="http://schemas.microsoft.com/office/powerpoint/2010/main" val="166614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DF310D-44B2-EF66-2A66-10AD0B8B588B}"/>
              </a:ext>
            </a:extLst>
          </p:cNvPr>
          <p:cNvSpPr>
            <a:spLocks noGrp="1"/>
          </p:cNvSpPr>
          <p:nvPr>
            <p:ph idx="1"/>
          </p:nvPr>
        </p:nvSpPr>
        <p:spPr>
          <a:xfrm>
            <a:off x="838200" y="2766218"/>
            <a:ext cx="10515600" cy="1325563"/>
          </a:xfrm>
        </p:spPr>
        <p:txBody>
          <a:bodyPr/>
          <a:lstStyle/>
          <a:p>
            <a:pPr marL="0" indent="0" algn="ctr">
              <a:buNone/>
            </a:pPr>
            <a:r>
              <a:rPr lang="en-US" sz="5400" b="1" kern="100">
                <a:effectLst/>
                <a:latin typeface="Calibri" panose="020F0502020204030204" pitchFamily="34" charset="0"/>
                <a:ea typeface="Calibri" panose="020F0502020204030204" pitchFamily="34" charset="0"/>
                <a:cs typeface="Times New Roman" panose="02020603050405020304" pitchFamily="18" charset="0"/>
              </a:rPr>
              <a:t>What can you do to help?</a:t>
            </a:r>
            <a:endParaRPr lang="en-US" sz="54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417267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4940-0F3A-ACE0-6133-31B88B8F490F}"/>
              </a:ext>
            </a:extLst>
          </p:cNvPr>
          <p:cNvSpPr>
            <a:spLocks noGrp="1"/>
          </p:cNvSpPr>
          <p:nvPr>
            <p:ph type="title"/>
          </p:nvPr>
        </p:nvSpPr>
        <p:spPr/>
        <p:txBody>
          <a:bodyPr/>
          <a:lstStyle/>
          <a:p>
            <a:r>
              <a:rPr lang="en-US" b="1" dirty="0"/>
              <a:t>What Can You do to Help?</a:t>
            </a:r>
          </a:p>
        </p:txBody>
      </p:sp>
      <p:sp>
        <p:nvSpPr>
          <p:cNvPr id="3" name="Content Placeholder 2">
            <a:extLst>
              <a:ext uri="{FF2B5EF4-FFF2-40B4-BE49-F238E27FC236}">
                <a16:creationId xmlns:a16="http://schemas.microsoft.com/office/drawing/2014/main" id="{BFFA14AD-4560-D6EE-D312-7D56ED981201}"/>
              </a:ext>
            </a:extLst>
          </p:cNvPr>
          <p:cNvSpPr>
            <a:spLocks noGrp="1"/>
          </p:cNvSpPr>
          <p:nvPr>
            <p:ph idx="1"/>
          </p:nvPr>
        </p:nvSpPr>
        <p:spPr>
          <a:xfrm>
            <a:off x="838200" y="1825625"/>
            <a:ext cx="7136219" cy="4351338"/>
          </a:xfrm>
        </p:spPr>
        <p:txBody>
          <a:bodyPr>
            <a:normAutofit fontScale="92500" lnSpcReduction="10000"/>
          </a:bodyPr>
          <a:lstStyle/>
          <a:p>
            <a:pPr marL="342900" marR="0" lvl="0" indent="-342900">
              <a:lnSpc>
                <a:spcPct val="107000"/>
              </a:lnSpc>
              <a:spcBef>
                <a:spcPts val="0"/>
              </a:spcBef>
              <a:spcAft>
                <a:spcPts val="800"/>
              </a:spcAft>
              <a:buFont typeface="+mj-lt"/>
              <a:buAutoNum type="arabicPeriod"/>
            </a:pPr>
            <a:r>
              <a:rPr lang="en-US" b="1" kern="100" dirty="0">
                <a:effectLst/>
                <a:ea typeface="Calibri" panose="020F0502020204030204" pitchFamily="34" charset="0"/>
                <a:cs typeface="Times New Roman" panose="02020603050405020304" pitchFamily="18" charset="0"/>
              </a:rPr>
              <a:t>You can find out what materials your service line is made of! </a:t>
            </a:r>
          </a:p>
          <a:p>
            <a:pPr marL="0" marR="0" lvl="0" indent="0">
              <a:lnSpc>
                <a:spcPct val="107000"/>
              </a:lnSpc>
              <a:spcBef>
                <a:spcPts val="0"/>
              </a:spcBef>
              <a:spcAft>
                <a:spcPts val="800"/>
              </a:spcAft>
              <a:buNone/>
            </a:pPr>
            <a:r>
              <a:rPr lang="en-US" sz="2400" b="1" kern="100" dirty="0">
                <a:ea typeface="Calibri" panose="020F0502020204030204" pitchFamily="34" charset="0"/>
                <a:cs typeface="Times New Roman" panose="02020603050405020304" pitchFamily="18" charset="0"/>
              </a:rPr>
              <a:t>The Environmental Protection Agency (EPA) has an</a:t>
            </a:r>
            <a:r>
              <a:rPr lang="en-US" sz="2400" b="0" i="0" dirty="0">
                <a:solidFill>
                  <a:srgbClr val="1B1B1B"/>
                </a:solidFill>
                <a:effectLst/>
              </a:rPr>
              <a:t> </a:t>
            </a:r>
            <a:r>
              <a:rPr lang="en-US" sz="2400" b="1" i="0" dirty="0">
                <a:solidFill>
                  <a:srgbClr val="1B1B1B"/>
                </a:solidFill>
                <a:effectLst/>
              </a:rPr>
              <a:t>online step-by-step guide-</a:t>
            </a:r>
            <a:r>
              <a:rPr lang="en-US" sz="2400" b="1" kern="100" dirty="0">
                <a:ea typeface="Calibri" panose="020F0502020204030204" pitchFamily="34" charset="0"/>
                <a:cs typeface="Times New Roman" panose="02020603050405020304" pitchFamily="18" charset="0"/>
              </a:rPr>
              <a:t> “Protect your Tap: A Quick Check for Lead” </a:t>
            </a:r>
            <a:r>
              <a:rPr lang="en-US" sz="2400" b="0" i="0" dirty="0">
                <a:solidFill>
                  <a:srgbClr val="1B1B1B"/>
                </a:solidFill>
                <a:effectLst/>
              </a:rPr>
              <a:t>to help people identify lead service lines in their homes. It also provides tips on actions to reduce lead exposure in drinking water, information on certified laboratories for water testing, and resources to learn more.</a:t>
            </a:r>
          </a:p>
          <a:p>
            <a:pPr marL="0" marR="0" lvl="0" indent="0">
              <a:lnSpc>
                <a:spcPct val="107000"/>
              </a:lnSpc>
              <a:spcBef>
                <a:spcPts val="0"/>
              </a:spcBef>
              <a:spcAft>
                <a:spcPts val="800"/>
              </a:spcAft>
              <a:buNone/>
            </a:pPr>
            <a:endParaRPr lang="en-US" sz="2400" kern="100" dirty="0">
              <a:solidFill>
                <a:srgbClr val="1B1B1B"/>
              </a:solidFill>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2400" b="1" kern="100" dirty="0">
                <a:solidFill>
                  <a:srgbClr val="1B1B1B"/>
                </a:solidFill>
                <a:effectLst/>
                <a:ea typeface="Calibri" panose="020F0502020204030204" pitchFamily="34" charset="0"/>
                <a:cs typeface="Times New Roman" panose="02020603050405020304" pitchFamily="18" charset="0"/>
              </a:rPr>
              <a:t>Find it here: </a:t>
            </a:r>
            <a:r>
              <a:rPr lang="en-US" sz="2000" dirty="0">
                <a:hlinkClick r:id="rId2"/>
              </a:rPr>
              <a:t>https://www.epa.gov/ground-water-and-drinking-water/protect-your-tap-quick-check-lead</a:t>
            </a:r>
            <a:r>
              <a:rPr lang="en-US" sz="2000" dirty="0"/>
              <a:t> </a:t>
            </a:r>
            <a:endParaRPr lang="en-US" dirty="0"/>
          </a:p>
        </p:txBody>
      </p:sp>
      <p:pic>
        <p:nvPicPr>
          <p:cNvPr id="9" name="Picture 8" descr="A qr code on a white background&#10;&#10;Description automatically generated">
            <a:extLst>
              <a:ext uri="{FF2B5EF4-FFF2-40B4-BE49-F238E27FC236}">
                <a16:creationId xmlns:a16="http://schemas.microsoft.com/office/drawing/2014/main" id="{9101EAE8-E79F-ECDD-8129-7291510D60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419" y="1690688"/>
            <a:ext cx="3883628" cy="3883628"/>
          </a:xfrm>
          <a:prstGeom prst="rect">
            <a:avLst/>
          </a:prstGeom>
        </p:spPr>
      </p:pic>
      <p:sp>
        <p:nvSpPr>
          <p:cNvPr id="10" name="TextBox 9">
            <a:extLst>
              <a:ext uri="{FF2B5EF4-FFF2-40B4-BE49-F238E27FC236}">
                <a16:creationId xmlns:a16="http://schemas.microsoft.com/office/drawing/2014/main" id="{6A2A4333-A855-85CA-316A-6361B9040EAA}"/>
              </a:ext>
            </a:extLst>
          </p:cNvPr>
          <p:cNvSpPr txBox="1"/>
          <p:nvPr/>
        </p:nvSpPr>
        <p:spPr>
          <a:xfrm>
            <a:off x="7512706" y="1233201"/>
            <a:ext cx="4679294" cy="369332"/>
          </a:xfrm>
          <a:prstGeom prst="rect">
            <a:avLst/>
          </a:prstGeom>
          <a:noFill/>
        </p:spPr>
        <p:txBody>
          <a:bodyPr wrap="none" rtlCol="0">
            <a:spAutoFit/>
          </a:bodyPr>
          <a:lstStyle/>
          <a:p>
            <a:r>
              <a:rPr lang="en-US" sz="1800" b="1" kern="100">
                <a:ea typeface="Calibri" panose="020F0502020204030204" pitchFamily="34" charset="0"/>
                <a:cs typeface="Times New Roman" panose="02020603050405020304" pitchFamily="18" charset="0"/>
              </a:rPr>
              <a:t>Protect your Tap: A Quick Check for Lead Guide</a:t>
            </a:r>
            <a:endParaRPr lang="en-US"/>
          </a:p>
        </p:txBody>
      </p:sp>
    </p:spTree>
    <p:extLst>
      <p:ext uri="{BB962C8B-B14F-4D97-AF65-F5344CB8AC3E}">
        <p14:creationId xmlns:p14="http://schemas.microsoft.com/office/powerpoint/2010/main" val="77924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AF58D8-0237-175F-D1B9-7086768F2BE2}"/>
              </a:ext>
            </a:extLst>
          </p:cNvPr>
          <p:cNvPicPr>
            <a:picLocks noChangeAspect="1"/>
          </p:cNvPicPr>
          <p:nvPr/>
        </p:nvPicPr>
        <p:blipFill rotWithShape="1">
          <a:blip r:embed="rId2"/>
          <a:srcRect l="-137" t="-899" r="2282" b="900"/>
          <a:stretch/>
        </p:blipFill>
        <p:spPr>
          <a:xfrm>
            <a:off x="646386" y="2541607"/>
            <a:ext cx="10899228" cy="3508437"/>
          </a:xfrm>
          <a:prstGeom prst="rect">
            <a:avLst/>
          </a:prstGeom>
        </p:spPr>
      </p:pic>
      <p:sp>
        <p:nvSpPr>
          <p:cNvPr id="6" name="Title 5">
            <a:extLst>
              <a:ext uri="{FF2B5EF4-FFF2-40B4-BE49-F238E27FC236}">
                <a16:creationId xmlns:a16="http://schemas.microsoft.com/office/drawing/2014/main" id="{DED1E614-FC07-A423-C67A-BBD39A20873D}"/>
              </a:ext>
            </a:extLst>
          </p:cNvPr>
          <p:cNvSpPr>
            <a:spLocks noGrp="1"/>
          </p:cNvSpPr>
          <p:nvPr>
            <p:ph type="title"/>
          </p:nvPr>
        </p:nvSpPr>
        <p:spPr>
          <a:xfrm>
            <a:off x="838200" y="365125"/>
            <a:ext cx="10515600" cy="990273"/>
          </a:xfrm>
        </p:spPr>
        <p:txBody>
          <a:bodyPr/>
          <a:lstStyle/>
          <a:p>
            <a:r>
              <a:rPr lang="en-US" b="1" dirty="0"/>
              <a:t>Service Line Material Examples</a:t>
            </a:r>
          </a:p>
        </p:txBody>
      </p:sp>
      <p:sp>
        <p:nvSpPr>
          <p:cNvPr id="8" name="TextBox 7">
            <a:extLst>
              <a:ext uri="{FF2B5EF4-FFF2-40B4-BE49-F238E27FC236}">
                <a16:creationId xmlns:a16="http://schemas.microsoft.com/office/drawing/2014/main" id="{22CB9B6A-2240-A04B-616A-34E67649C163}"/>
              </a:ext>
            </a:extLst>
          </p:cNvPr>
          <p:cNvSpPr txBox="1"/>
          <p:nvPr/>
        </p:nvSpPr>
        <p:spPr>
          <a:xfrm>
            <a:off x="570186" y="1471449"/>
            <a:ext cx="11051628" cy="954107"/>
          </a:xfrm>
          <a:prstGeom prst="rect">
            <a:avLst/>
          </a:prstGeom>
          <a:noFill/>
        </p:spPr>
        <p:txBody>
          <a:bodyPr wrap="square" rtlCol="0">
            <a:spAutoFit/>
          </a:bodyPr>
          <a:lstStyle/>
          <a:p>
            <a:r>
              <a:rPr lang="en-US" sz="2800" dirty="0"/>
              <a:t>The EPA “Protect Your Tap” Guide provides examples of different service line materials you may find, to help you identify your service line material.  </a:t>
            </a:r>
          </a:p>
        </p:txBody>
      </p:sp>
    </p:spTree>
    <p:extLst>
      <p:ext uri="{BB962C8B-B14F-4D97-AF65-F5344CB8AC3E}">
        <p14:creationId xmlns:p14="http://schemas.microsoft.com/office/powerpoint/2010/main" val="174336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060E-C92D-8097-EF00-613B25F8AD25}"/>
              </a:ext>
            </a:extLst>
          </p:cNvPr>
          <p:cNvSpPr>
            <a:spLocks noGrp="1"/>
          </p:cNvSpPr>
          <p:nvPr>
            <p:ph type="title"/>
          </p:nvPr>
        </p:nvSpPr>
        <p:spPr/>
        <p:txBody>
          <a:bodyPr/>
          <a:lstStyle/>
          <a:p>
            <a:r>
              <a:rPr lang="en-US" b="1" dirty="0"/>
              <a:t>What Can You do to Help?</a:t>
            </a:r>
          </a:p>
        </p:txBody>
      </p:sp>
      <p:sp>
        <p:nvSpPr>
          <p:cNvPr id="3" name="Content Placeholder 2">
            <a:extLst>
              <a:ext uri="{FF2B5EF4-FFF2-40B4-BE49-F238E27FC236}">
                <a16:creationId xmlns:a16="http://schemas.microsoft.com/office/drawing/2014/main" id="{7F1B8BA5-A52C-EF50-0C00-15A9A5ED9BF9}"/>
              </a:ext>
            </a:extLst>
          </p:cNvPr>
          <p:cNvSpPr>
            <a:spLocks noGrp="1"/>
          </p:cNvSpPr>
          <p:nvPr>
            <p:ph idx="1"/>
          </p:nvPr>
        </p:nvSpPr>
        <p:spPr>
          <a:xfrm>
            <a:off x="440763" y="1864491"/>
            <a:ext cx="6884947" cy="3926709"/>
          </a:xfrm>
        </p:spPr>
        <p:txBody>
          <a:bodyPr>
            <a:normAutofit/>
          </a:bodyPr>
          <a:lstStyle/>
          <a:p>
            <a:pPr marL="342900" marR="0" lvl="0" indent="-342900">
              <a:lnSpc>
                <a:spcPct val="107000"/>
              </a:lnSpc>
              <a:spcBef>
                <a:spcPts val="0"/>
              </a:spcBef>
              <a:spcAft>
                <a:spcPts val="800"/>
              </a:spcAft>
              <a:buFont typeface="+mj-lt"/>
              <a:buAutoNum type="arabicPeriod"/>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Inform your Public Water System (PWS)! </a:t>
            </a: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If your PWS is working with MassDEP, you may be able to send them a photo of your service line and your identification from the EPA guide using the MA-LSLI W</a:t>
            </a:r>
            <a:r>
              <a:rPr lang="en-US" sz="2400" kern="100" dirty="0">
                <a:latin typeface="Calibri" panose="020F0502020204030204" pitchFamily="34" charset="0"/>
                <a:ea typeface="Calibri" panose="020F0502020204030204" pitchFamily="34" charset="0"/>
                <a:cs typeface="Times New Roman" panose="02020603050405020304" pitchFamily="18" charset="0"/>
              </a:rPr>
              <a:t>eb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Application.</a:t>
            </a:r>
          </a:p>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MA-LSLI Web Application: </a:t>
            </a:r>
            <a:r>
              <a:rPr lang="en-US" sz="2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https://app.smartsheet.com/b/form/f9ee39b7972f443ca63e8b936cd7f92b</a:t>
            </a:r>
            <a:endParaRPr lang="en-US" sz="2400" dirty="0"/>
          </a:p>
        </p:txBody>
      </p:sp>
      <p:pic>
        <p:nvPicPr>
          <p:cNvPr id="5" name="Picture 4" descr="A qr code on a white background&#10;&#10;Description automatically generated">
            <a:extLst>
              <a:ext uri="{FF2B5EF4-FFF2-40B4-BE49-F238E27FC236}">
                <a16:creationId xmlns:a16="http://schemas.microsoft.com/office/drawing/2014/main" id="{9658C9EA-F78D-07CC-EF09-34C91107E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980" y="1825625"/>
            <a:ext cx="3803244" cy="3824612"/>
          </a:xfrm>
          <a:prstGeom prst="rect">
            <a:avLst/>
          </a:prstGeom>
        </p:spPr>
      </p:pic>
      <p:sp>
        <p:nvSpPr>
          <p:cNvPr id="6" name="TextBox 5">
            <a:extLst>
              <a:ext uri="{FF2B5EF4-FFF2-40B4-BE49-F238E27FC236}">
                <a16:creationId xmlns:a16="http://schemas.microsoft.com/office/drawing/2014/main" id="{E393452E-2EB8-91D9-DF7B-6293E278EEA9}"/>
              </a:ext>
            </a:extLst>
          </p:cNvPr>
          <p:cNvSpPr txBox="1"/>
          <p:nvPr/>
        </p:nvSpPr>
        <p:spPr>
          <a:xfrm>
            <a:off x="7642971" y="1302405"/>
            <a:ext cx="4047262" cy="523220"/>
          </a:xfrm>
          <a:prstGeom prst="rect">
            <a:avLst/>
          </a:prstGeom>
          <a:noFill/>
        </p:spPr>
        <p:txBody>
          <a:bodyPr wrap="none" rtlCol="0">
            <a:spAutoFit/>
          </a:bodyPr>
          <a:lstStyle/>
          <a:p>
            <a:r>
              <a:rPr lang="en-US" sz="2800" b="1" kern="100">
                <a:effectLst/>
                <a:latin typeface="Calibri" panose="020F0502020204030204" pitchFamily="34" charset="0"/>
                <a:ea typeface="Calibri" panose="020F0502020204030204" pitchFamily="34" charset="0"/>
                <a:cs typeface="Times New Roman" panose="02020603050405020304" pitchFamily="18" charset="0"/>
              </a:rPr>
              <a:t>MA-LSLI Web Application:</a:t>
            </a:r>
            <a:endParaRPr lang="en-US" sz="2800" b="1"/>
          </a:p>
        </p:txBody>
      </p:sp>
    </p:spTree>
    <p:extLst>
      <p:ext uri="{BB962C8B-B14F-4D97-AF65-F5344CB8AC3E}">
        <p14:creationId xmlns:p14="http://schemas.microsoft.com/office/powerpoint/2010/main" val="391827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accent1">
                <a:lumMod val="5000"/>
                <a:lumOff val="95000"/>
              </a:schemeClr>
            </a:gs>
            <a:gs pos="100000">
              <a:schemeClr val="accent5">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77EC-706F-6D1B-279E-3C9722C02263}"/>
              </a:ext>
            </a:extLst>
          </p:cNvPr>
          <p:cNvSpPr>
            <a:spLocks noGrp="1"/>
          </p:cNvSpPr>
          <p:nvPr>
            <p:ph type="title"/>
          </p:nvPr>
        </p:nvSpPr>
        <p:spPr>
          <a:xfrm>
            <a:off x="246993" y="328142"/>
            <a:ext cx="11698014" cy="917137"/>
          </a:xfrm>
        </p:spPr>
        <p:txBody>
          <a:bodyPr>
            <a:noAutofit/>
          </a:bodyPr>
          <a:lstStyle/>
          <a:p>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How to submit your photo to the MA – LSLI Web Application</a:t>
            </a:r>
            <a:endParaRPr lang="en-US" sz="3600" dirty="0"/>
          </a:p>
        </p:txBody>
      </p:sp>
      <p:sp>
        <p:nvSpPr>
          <p:cNvPr id="3" name="Content Placeholder 2">
            <a:extLst>
              <a:ext uri="{FF2B5EF4-FFF2-40B4-BE49-F238E27FC236}">
                <a16:creationId xmlns:a16="http://schemas.microsoft.com/office/drawing/2014/main" id="{7693A58F-E2E9-F3B2-5951-AA11540F2A14}"/>
              </a:ext>
            </a:extLst>
          </p:cNvPr>
          <p:cNvSpPr>
            <a:spLocks noGrp="1"/>
          </p:cNvSpPr>
          <p:nvPr>
            <p:ph idx="1"/>
          </p:nvPr>
        </p:nvSpPr>
        <p:spPr>
          <a:xfrm>
            <a:off x="9101960" y="1861567"/>
            <a:ext cx="3008586" cy="4007616"/>
          </a:xfrm>
        </p:spPr>
        <p:txBody>
          <a:bodyPr>
            <a:normAutofit/>
          </a:bodyPr>
          <a:lstStyle/>
          <a:p>
            <a:pPr marL="0" indent="0">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Make sure to include this section of your service line that is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entering the home from outside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 your photo! This section closest to your house’s exterior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is your service line!</a:t>
            </a:r>
            <a:endParaRPr lang="en-US" b="1" dirty="0"/>
          </a:p>
        </p:txBody>
      </p:sp>
      <p:pic>
        <p:nvPicPr>
          <p:cNvPr id="5" name="Picture 4">
            <a:extLst>
              <a:ext uri="{FF2B5EF4-FFF2-40B4-BE49-F238E27FC236}">
                <a16:creationId xmlns:a16="http://schemas.microsoft.com/office/drawing/2014/main" id="{5AD163C6-5511-E542-E758-F71C7326F71A}"/>
              </a:ext>
            </a:extLst>
          </p:cNvPr>
          <p:cNvPicPr>
            <a:picLocks noChangeAspect="1"/>
          </p:cNvPicPr>
          <p:nvPr/>
        </p:nvPicPr>
        <p:blipFill rotWithShape="1">
          <a:blip r:embed="rId2"/>
          <a:srcRect l="4105" t="2643" r="2686" b="18876"/>
          <a:stretch/>
        </p:blipFill>
        <p:spPr>
          <a:xfrm>
            <a:off x="2969172" y="1861567"/>
            <a:ext cx="5938346" cy="3743959"/>
          </a:xfrm>
          <a:prstGeom prst="rect">
            <a:avLst/>
          </a:prstGeom>
        </p:spPr>
      </p:pic>
      <p:sp>
        <p:nvSpPr>
          <p:cNvPr id="6" name="Content Placeholder 2">
            <a:extLst>
              <a:ext uri="{FF2B5EF4-FFF2-40B4-BE49-F238E27FC236}">
                <a16:creationId xmlns:a16="http://schemas.microsoft.com/office/drawing/2014/main" id="{46A4A95D-8050-44A7-4C14-707C822A458D}"/>
              </a:ext>
            </a:extLst>
          </p:cNvPr>
          <p:cNvSpPr txBox="1">
            <a:spLocks/>
          </p:cNvSpPr>
          <p:nvPr/>
        </p:nvSpPr>
        <p:spPr>
          <a:xfrm>
            <a:off x="81452" y="1861567"/>
            <a:ext cx="2787872" cy="3603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This side entering the rest of the home is considered </a:t>
            </a:r>
            <a:r>
              <a:rPr lang="en-US"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premise plumbing </a:t>
            </a:r>
            <a:r>
              <a:rPr lang="en-US"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and is </a:t>
            </a:r>
            <a:r>
              <a:rPr lang="en-US"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not required </a:t>
            </a:r>
            <a:r>
              <a:rPr lang="en-US"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for the system inventory. </a:t>
            </a:r>
            <a:endParaRPr lang="en-US" dirty="0">
              <a:solidFill>
                <a:srgbClr val="C00000"/>
              </a:solidFill>
            </a:endParaRPr>
          </a:p>
        </p:txBody>
      </p:sp>
      <p:sp>
        <p:nvSpPr>
          <p:cNvPr id="7" name="Rectangle 6">
            <a:extLst>
              <a:ext uri="{FF2B5EF4-FFF2-40B4-BE49-F238E27FC236}">
                <a16:creationId xmlns:a16="http://schemas.microsoft.com/office/drawing/2014/main" id="{34F995A2-4F86-E380-92C7-9F65015BDEA8}"/>
              </a:ext>
            </a:extLst>
          </p:cNvPr>
          <p:cNvSpPr/>
          <p:nvPr/>
        </p:nvSpPr>
        <p:spPr>
          <a:xfrm>
            <a:off x="2969172" y="2280745"/>
            <a:ext cx="2033752" cy="3324781"/>
          </a:xfrm>
          <a:prstGeom prst="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Rectangle 7">
            <a:extLst>
              <a:ext uri="{FF2B5EF4-FFF2-40B4-BE49-F238E27FC236}">
                <a16:creationId xmlns:a16="http://schemas.microsoft.com/office/drawing/2014/main" id="{559CD7A0-09B7-0C4F-CD7F-040831282D7B}"/>
              </a:ext>
            </a:extLst>
          </p:cNvPr>
          <p:cNvSpPr/>
          <p:nvPr/>
        </p:nvSpPr>
        <p:spPr>
          <a:xfrm>
            <a:off x="6873766" y="1856314"/>
            <a:ext cx="2033752" cy="3743958"/>
          </a:xfrm>
          <a:prstGeom prst="rect">
            <a:avLst/>
          </a:prstGeom>
          <a:noFill/>
          <a:ln w="762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318317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806</Words>
  <Application>Microsoft Office PowerPoint</Application>
  <PresentationFormat>Widescreen</PresentationFormat>
  <Paragraphs>43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MassDEP  Lead and Copper Rule Revisions (LCRR) Service Line Inventory (SLI)  PowerPoint Materials</vt:lpstr>
      <vt:lpstr>What is a Service Line?  </vt:lpstr>
      <vt:lpstr>Why is Lead in your Drinking Water Concerning?  </vt:lpstr>
      <vt:lpstr>What Must Public Water Systems (PWS) Do?</vt:lpstr>
      <vt:lpstr>PowerPoint Presentation</vt:lpstr>
      <vt:lpstr>What Can You do to Help?</vt:lpstr>
      <vt:lpstr>Service Line Material Examples</vt:lpstr>
      <vt:lpstr>What Can You do to Help?</vt:lpstr>
      <vt:lpstr>How to submit your photo to the MA – LSLI Web Application</vt:lpstr>
      <vt:lpstr>Do I Need to Replace My Service Line?</vt:lpstr>
      <vt:lpstr>I am not sure who my Public Water System (PWS) 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MassDEP Press Release LCRR PowerPoint Materials</dc:title>
  <dc:creator>Strangis, Jasmine (DEP)</dc:creator>
  <cp:lastModifiedBy>Strangis, Jasmine (DEP)</cp:lastModifiedBy>
  <cp:revision>7</cp:revision>
  <dcterms:created xsi:type="dcterms:W3CDTF">2024-02-15T15:32:26Z</dcterms:created>
  <dcterms:modified xsi:type="dcterms:W3CDTF">2024-06-03T19:17:29Z</dcterms:modified>
</cp:coreProperties>
</file>