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1" r:id="rId1"/>
  </p:sldMasterIdLst>
  <p:notesMasterIdLst>
    <p:notesMasterId r:id="rId42"/>
  </p:notesMasterIdLst>
  <p:handoutMasterIdLst>
    <p:handoutMasterId r:id="rId43"/>
  </p:handoutMasterIdLst>
  <p:sldIdLst>
    <p:sldId id="256" r:id="rId2"/>
    <p:sldId id="298" r:id="rId3"/>
    <p:sldId id="299" r:id="rId4"/>
    <p:sldId id="300" r:id="rId5"/>
    <p:sldId id="302" r:id="rId6"/>
    <p:sldId id="258" r:id="rId7"/>
    <p:sldId id="259" r:id="rId8"/>
    <p:sldId id="260" r:id="rId9"/>
    <p:sldId id="261" r:id="rId10"/>
    <p:sldId id="262" r:id="rId11"/>
    <p:sldId id="263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9" r:id="rId24"/>
    <p:sldId id="276" r:id="rId25"/>
    <p:sldId id="277" r:id="rId26"/>
    <p:sldId id="278" r:id="rId27"/>
    <p:sldId id="297" r:id="rId28"/>
    <p:sldId id="281" r:id="rId29"/>
    <p:sldId id="280" r:id="rId30"/>
    <p:sldId id="282" r:id="rId31"/>
    <p:sldId id="283" r:id="rId32"/>
    <p:sldId id="284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ver" id="{6FDA73BD-818C-704A-AC59-0E692FD48234}">
          <p14:sldIdLst>
            <p14:sldId id="256"/>
            <p14:sldId id="298"/>
            <p14:sldId id="299"/>
            <p14:sldId id="300"/>
            <p14:sldId id="302"/>
            <p14:sldId id="258"/>
            <p14:sldId id="259"/>
            <p14:sldId id="260"/>
            <p14:sldId id="261"/>
            <p14:sldId id="262"/>
            <p14:sldId id="263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9"/>
            <p14:sldId id="276"/>
            <p14:sldId id="277"/>
            <p14:sldId id="278"/>
            <p14:sldId id="297"/>
            <p14:sldId id="281"/>
            <p14:sldId id="280"/>
            <p14:sldId id="282"/>
            <p14:sldId id="283"/>
            <p14:sldId id="284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4395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42"/>
    <p:restoredTop sz="94671"/>
  </p:normalViewPr>
  <p:slideViewPr>
    <p:cSldViewPr snapToGrid="0" snapToObjects="1">
      <p:cViewPr>
        <p:scale>
          <a:sx n="100" d="100"/>
          <a:sy n="100" d="100"/>
        </p:scale>
        <p:origin x="-1662" y="-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0" d="100"/>
          <a:sy n="100" d="100"/>
        </p:scale>
        <p:origin x="-3468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6F328-03FA-4F36-9F5C-C584A7E78F66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0E5EE-8732-4FE4-8274-E83EFBE2A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835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8E8FDED-3446-7C46-BC97-051558D473E5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D145C5A-15E2-5046-A257-D463A8A6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71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9"/>
          <p:cNvSpPr>
            <a:spLocks noGrp="1"/>
          </p:cNvSpPr>
          <p:nvPr>
            <p:ph type="body" sz="half" idx="20" hasCustomPrompt="1"/>
          </p:nvPr>
        </p:nvSpPr>
        <p:spPr>
          <a:xfrm>
            <a:off x="1532859" y="468567"/>
            <a:ext cx="6078281" cy="468433"/>
          </a:xfrm>
          <a:prstGeom prst="rect">
            <a:avLst/>
          </a:prstGeom>
          <a:noFill/>
          <a:ln>
            <a:noFill/>
          </a:ln>
        </p:spPr>
        <p:txBody>
          <a:bodyPr anchor="t">
            <a:normAutofit/>
          </a:bodyPr>
          <a:lstStyle>
            <a:lvl1pPr marL="0" indent="0" algn="ctr">
              <a:buClrTx/>
              <a:buSzTx/>
              <a:buFontTx/>
              <a:buNone/>
              <a:defRPr sz="1400" b="1" baseline="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DRAFT</a:t>
            </a:r>
            <a:endParaRPr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7061106" y="365125"/>
            <a:ext cx="14542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kern="1000" cap="none" baseline="0" dirty="0" smtClean="0">
                <a:solidFill>
                  <a:schemeClr val="accent1"/>
                </a:solidFill>
              </a:rPr>
              <a:t>Private &amp; Confidential</a:t>
            </a:r>
            <a:endParaRPr lang="en-US" sz="1000" kern="1000" cap="none" baseline="0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1142999" y="2180775"/>
            <a:ext cx="6858000" cy="1002614"/>
          </a:xfrm>
          <a:noFill/>
        </p:spPr>
        <p:txBody>
          <a:bodyPr anchor="b">
            <a:normAutofit/>
          </a:bodyPr>
          <a:lstStyle>
            <a:lvl1pPr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add title 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271838"/>
            <a:ext cx="6858000" cy="646834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add subtitle</a:t>
            </a:r>
          </a:p>
        </p:txBody>
      </p:sp>
      <p:sp>
        <p:nvSpPr>
          <p:cNvPr id="16" name="Shape 32"/>
          <p:cNvSpPr/>
          <p:nvPr userDrawn="1"/>
        </p:nvSpPr>
        <p:spPr>
          <a:xfrm>
            <a:off x="2" y="5488101"/>
            <a:ext cx="9144001" cy="360501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7" name="Shape 33"/>
          <p:cNvSpPr/>
          <p:nvPr userDrawn="1"/>
        </p:nvSpPr>
        <p:spPr>
          <a:xfrm>
            <a:off x="0" y="5542155"/>
            <a:ext cx="9144001" cy="400254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8" name="Shape 34"/>
          <p:cNvSpPr/>
          <p:nvPr userDrawn="1"/>
        </p:nvSpPr>
        <p:spPr>
          <a:xfrm>
            <a:off x="1" y="5656517"/>
            <a:ext cx="9144001" cy="1201483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8330619" y="6400412"/>
            <a:ext cx="184731" cy="276999"/>
          </a:xfrm>
          <a:prstGeom prst="rect">
            <a:avLst/>
          </a:prstGeom>
          <a:ln w="12700">
            <a:miter lim="400000"/>
          </a:ln>
        </p:spPr>
        <p:txBody>
          <a:bodyPr vert="horz" wrap="none" lIns="91440" tIns="45720" rIns="91440" bIns="4572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Shape 19"/>
          <p:cNvSpPr>
            <a:spLocks noGrp="1"/>
          </p:cNvSpPr>
          <p:nvPr>
            <p:ph type="body" sz="half" idx="19" hasCustomPrompt="1"/>
          </p:nvPr>
        </p:nvSpPr>
        <p:spPr>
          <a:xfrm>
            <a:off x="1142999" y="4295975"/>
            <a:ext cx="6857999" cy="403714"/>
          </a:xfrm>
          <a:prstGeom prst="rect">
            <a:avLst/>
          </a:prstGeom>
          <a:noFill/>
        </p:spPr>
        <p:txBody>
          <a:bodyPr anchor="b">
            <a:normAutofit/>
          </a:bodyPr>
          <a:lstStyle>
            <a:lvl1pPr marL="0" indent="0">
              <a:buClrTx/>
              <a:buSzTx/>
              <a:buFontTx/>
              <a:buNone/>
              <a:defRPr sz="1600" b="1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Presenter’s name here</a:t>
            </a:r>
          </a:p>
        </p:txBody>
      </p:sp>
      <p:sp>
        <p:nvSpPr>
          <p:cNvPr id="28" name="Shape 19"/>
          <p:cNvSpPr>
            <a:spLocks noGrp="1"/>
          </p:cNvSpPr>
          <p:nvPr>
            <p:ph type="body" sz="half" idx="21" hasCustomPrompt="1"/>
          </p:nvPr>
        </p:nvSpPr>
        <p:spPr>
          <a:xfrm>
            <a:off x="1143000" y="4699689"/>
            <a:ext cx="6857998" cy="403714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indent="0">
              <a:buClrTx/>
              <a:buSzTx/>
              <a:buFontTx/>
              <a:buNone/>
              <a:defRPr sz="14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Presenter’s title here</a:t>
            </a:r>
          </a:p>
        </p:txBody>
      </p:sp>
      <p:sp>
        <p:nvSpPr>
          <p:cNvPr id="14" name="Shape 17"/>
          <p:cNvSpPr/>
          <p:nvPr userDrawn="1"/>
        </p:nvSpPr>
        <p:spPr>
          <a:xfrm>
            <a:off x="2082120" y="5962893"/>
            <a:ext cx="6071280" cy="535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6576" tIns="36576" rIns="36576" bIns="36576" anchor="ctr">
            <a:spAutoFit/>
          </a:bodyPr>
          <a:lstStyle/>
          <a:p>
            <a:pPr>
              <a:defRPr sz="1000" b="1">
                <a:solidFill>
                  <a:srgbClr val="FFFFFF"/>
                </a:solidFill>
              </a:defRPr>
            </a:pPr>
            <a:r>
              <a:rPr lang="en-US" sz="1000" dirty="0" smtClean="0"/>
              <a:t>Executive Office of Technology Services and Security </a:t>
            </a:r>
          </a:p>
          <a:p>
            <a:pPr>
              <a:defRPr sz="1000" b="1">
                <a:solidFill>
                  <a:srgbClr val="FFFFFF"/>
                </a:solidFill>
              </a:defRPr>
            </a:pPr>
            <a:r>
              <a:rPr kumimoji="0" lang="en-US" sz="950" b="0" i="1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Our Mission: To  provide secure and quality digital information, services, and tools to constituents </a:t>
            </a:r>
          </a:p>
          <a:p>
            <a:pPr>
              <a:defRPr sz="1000" b="1">
                <a:solidFill>
                  <a:srgbClr val="FFFFFF"/>
                </a:solidFill>
              </a:defRPr>
            </a:pPr>
            <a:r>
              <a:rPr kumimoji="0" lang="en-US" sz="950" b="0" i="1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and service providers when and where they need them.</a:t>
            </a:r>
            <a:endParaRPr kumimoji="0" lang="en-US" sz="950" b="0" i="1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pic>
        <p:nvPicPr>
          <p:cNvPr id="21" name="image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99" y="5834233"/>
            <a:ext cx="806302" cy="806302"/>
          </a:xfrm>
          <a:prstGeom prst="ellipse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4.jpe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40" b="10094"/>
          <a:stretch/>
        </p:blipFill>
        <p:spPr>
          <a:xfrm>
            <a:off x="-3" y="0"/>
            <a:ext cx="9144001" cy="5542155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19"/>
          <p:cNvSpPr>
            <a:spLocks noGrp="1"/>
          </p:cNvSpPr>
          <p:nvPr>
            <p:ph type="body" sz="half" idx="20" hasCustomPrompt="1"/>
          </p:nvPr>
        </p:nvSpPr>
        <p:spPr>
          <a:xfrm>
            <a:off x="1532859" y="468567"/>
            <a:ext cx="6078281" cy="468433"/>
          </a:xfrm>
          <a:prstGeom prst="rect">
            <a:avLst/>
          </a:prstGeom>
          <a:noFill/>
          <a:ln>
            <a:noFill/>
          </a:ln>
        </p:spPr>
        <p:txBody>
          <a:bodyPr anchor="t">
            <a:normAutofit/>
          </a:bodyPr>
          <a:lstStyle>
            <a:lvl1pPr marL="0" indent="0" algn="ctr">
              <a:buClrTx/>
              <a:buSzTx/>
              <a:buFontTx/>
              <a:buNone/>
              <a:defRPr sz="1400" b="1" baseline="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DRAFT</a:t>
            </a:r>
            <a:endParaRPr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7061106" y="365125"/>
            <a:ext cx="14542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kern="1000" cap="none" baseline="0" dirty="0" smtClean="0">
                <a:solidFill>
                  <a:schemeClr val="bg1"/>
                </a:solidFill>
              </a:rPr>
              <a:t>Private &amp; Confidential</a:t>
            </a:r>
            <a:endParaRPr lang="en-US" sz="1000" kern="1000" cap="none" baseline="0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1142999" y="2362809"/>
            <a:ext cx="6858000" cy="1235040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646834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add subtitle</a:t>
            </a:r>
          </a:p>
        </p:txBody>
      </p:sp>
      <p:sp>
        <p:nvSpPr>
          <p:cNvPr id="16" name="Shape 32"/>
          <p:cNvSpPr/>
          <p:nvPr userDrawn="1"/>
        </p:nvSpPr>
        <p:spPr>
          <a:xfrm>
            <a:off x="2" y="5488101"/>
            <a:ext cx="9144001" cy="360501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7" name="Shape 33"/>
          <p:cNvSpPr/>
          <p:nvPr userDrawn="1"/>
        </p:nvSpPr>
        <p:spPr>
          <a:xfrm>
            <a:off x="0" y="5542155"/>
            <a:ext cx="9144001" cy="400254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8" name="Shape 34"/>
          <p:cNvSpPr/>
          <p:nvPr userDrawn="1"/>
        </p:nvSpPr>
        <p:spPr>
          <a:xfrm>
            <a:off x="1" y="5656517"/>
            <a:ext cx="9144001" cy="1201483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8330619" y="6400412"/>
            <a:ext cx="184731" cy="276999"/>
          </a:xfrm>
          <a:prstGeom prst="rect">
            <a:avLst/>
          </a:prstGeom>
          <a:ln w="12700">
            <a:miter lim="400000"/>
          </a:ln>
        </p:spPr>
        <p:txBody>
          <a:bodyPr vert="horz" wrap="none" lIns="91440" tIns="45720" rIns="91440" bIns="4572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Shape 19"/>
          <p:cNvSpPr>
            <a:spLocks noGrp="1"/>
          </p:cNvSpPr>
          <p:nvPr>
            <p:ph type="body" sz="half" idx="19" hasCustomPrompt="1"/>
          </p:nvPr>
        </p:nvSpPr>
        <p:spPr>
          <a:xfrm>
            <a:off x="1142999" y="4295975"/>
            <a:ext cx="6857999" cy="403714"/>
          </a:xfrm>
          <a:prstGeom prst="rect">
            <a:avLst/>
          </a:prstGeom>
          <a:noFill/>
        </p:spPr>
        <p:txBody>
          <a:bodyPr anchor="b">
            <a:normAutofit/>
          </a:bodyPr>
          <a:lstStyle>
            <a:lvl1pPr marL="0" indent="0">
              <a:buClrTx/>
              <a:buSzTx/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Presenter’s name here</a:t>
            </a:r>
          </a:p>
        </p:txBody>
      </p:sp>
      <p:sp>
        <p:nvSpPr>
          <p:cNvPr id="28" name="Shape 19"/>
          <p:cNvSpPr>
            <a:spLocks noGrp="1"/>
          </p:cNvSpPr>
          <p:nvPr>
            <p:ph type="body" sz="half" idx="21" hasCustomPrompt="1"/>
          </p:nvPr>
        </p:nvSpPr>
        <p:spPr>
          <a:xfrm>
            <a:off x="1143000" y="4699689"/>
            <a:ext cx="6857998" cy="403714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indent="0">
              <a:buClrTx/>
              <a:buSzTx/>
              <a:buFontTx/>
              <a:buNone/>
              <a:defRPr sz="1400" b="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Presenter’s title here</a:t>
            </a:r>
          </a:p>
        </p:txBody>
      </p:sp>
      <p:sp>
        <p:nvSpPr>
          <p:cNvPr id="23" name="Shape 17"/>
          <p:cNvSpPr/>
          <p:nvPr userDrawn="1"/>
        </p:nvSpPr>
        <p:spPr>
          <a:xfrm>
            <a:off x="2082120" y="5970588"/>
            <a:ext cx="5706108" cy="5201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6576" tIns="36576" rIns="36576" bIns="36576" anchor="ctr">
            <a:spAutoFit/>
          </a:bodyPr>
          <a:lstStyle/>
          <a:p>
            <a:pPr>
              <a:defRPr sz="1000" b="1">
                <a:solidFill>
                  <a:srgbClr val="FFFFFF"/>
                </a:solidFill>
              </a:defRPr>
            </a:pPr>
            <a:r>
              <a:rPr lang="en-US" sz="1000" dirty="0" smtClean="0"/>
              <a:t>Executive Office of Technology Services and Security </a:t>
            </a:r>
          </a:p>
          <a:p>
            <a:pPr>
              <a:defRPr sz="1000" b="1">
                <a:solidFill>
                  <a:srgbClr val="FFFFFF"/>
                </a:solidFill>
              </a:defRPr>
            </a:pPr>
            <a:r>
              <a:rPr kumimoji="0" lang="en-US" sz="950" b="0" i="1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Our Mission: To  provide secure and quality digital information, services, and tools to constituents </a:t>
            </a:r>
          </a:p>
          <a:p>
            <a:pPr>
              <a:defRPr sz="1000" b="1">
                <a:solidFill>
                  <a:srgbClr val="FFFFFF"/>
                </a:solidFill>
              </a:defRPr>
            </a:pPr>
            <a:r>
              <a:rPr kumimoji="0" lang="en-US" sz="950" b="0" i="1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and service providers when and where they need them.</a:t>
            </a:r>
            <a:endParaRPr kumimoji="0" lang="en-US" sz="950" b="0" i="1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pic>
        <p:nvPicPr>
          <p:cNvPr id="24" name="image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99" y="5834233"/>
            <a:ext cx="806302" cy="806302"/>
          </a:xfrm>
          <a:prstGeom prst="ellipse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4.jpe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3"/>
          <a:stretch/>
        </p:blipFill>
        <p:spPr>
          <a:xfrm>
            <a:off x="-3" y="1"/>
            <a:ext cx="9144003" cy="5542154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19"/>
          <p:cNvSpPr>
            <a:spLocks noGrp="1"/>
          </p:cNvSpPr>
          <p:nvPr>
            <p:ph type="body" sz="half" idx="20" hasCustomPrompt="1"/>
          </p:nvPr>
        </p:nvSpPr>
        <p:spPr>
          <a:xfrm>
            <a:off x="1532859" y="468567"/>
            <a:ext cx="6078281" cy="468433"/>
          </a:xfrm>
          <a:prstGeom prst="rect">
            <a:avLst/>
          </a:prstGeom>
          <a:noFill/>
          <a:ln>
            <a:noFill/>
          </a:ln>
        </p:spPr>
        <p:txBody>
          <a:bodyPr anchor="t">
            <a:normAutofit/>
          </a:bodyPr>
          <a:lstStyle>
            <a:lvl1pPr marL="0" indent="0" algn="ctr">
              <a:buClrTx/>
              <a:buSzTx/>
              <a:buFontTx/>
              <a:buNone/>
              <a:defRPr sz="1400" b="1" baseline="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DRAFT</a:t>
            </a:r>
            <a:endParaRPr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7061106" y="365125"/>
            <a:ext cx="14542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kern="1000" cap="none" baseline="0" dirty="0" smtClean="0">
                <a:solidFill>
                  <a:schemeClr val="accent1"/>
                </a:solidFill>
              </a:rPr>
              <a:t>Private &amp; Confidential</a:t>
            </a:r>
            <a:endParaRPr lang="en-US" sz="1000" kern="1000" cap="none" baseline="0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1142999" y="1600200"/>
            <a:ext cx="6858000" cy="1540892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145281"/>
            <a:ext cx="6858000" cy="646834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add subtitle</a:t>
            </a:r>
          </a:p>
        </p:txBody>
      </p:sp>
      <p:sp>
        <p:nvSpPr>
          <p:cNvPr id="16" name="Shape 32"/>
          <p:cNvSpPr/>
          <p:nvPr userDrawn="1"/>
        </p:nvSpPr>
        <p:spPr>
          <a:xfrm>
            <a:off x="2" y="5488101"/>
            <a:ext cx="9144001" cy="360501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7" name="Shape 33"/>
          <p:cNvSpPr/>
          <p:nvPr userDrawn="1"/>
        </p:nvSpPr>
        <p:spPr>
          <a:xfrm>
            <a:off x="0" y="5542155"/>
            <a:ext cx="9144001" cy="400254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8" name="Shape 34"/>
          <p:cNvSpPr/>
          <p:nvPr userDrawn="1"/>
        </p:nvSpPr>
        <p:spPr>
          <a:xfrm>
            <a:off x="1" y="5656517"/>
            <a:ext cx="9144001" cy="1201483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8330619" y="6400412"/>
            <a:ext cx="184731" cy="276999"/>
          </a:xfrm>
          <a:prstGeom prst="rect">
            <a:avLst/>
          </a:prstGeom>
          <a:ln w="12700">
            <a:miter lim="400000"/>
          </a:ln>
        </p:spPr>
        <p:txBody>
          <a:bodyPr vert="horz" wrap="none" lIns="91440" tIns="45720" rIns="91440" bIns="4572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Shape 19"/>
          <p:cNvSpPr>
            <a:spLocks noGrp="1"/>
          </p:cNvSpPr>
          <p:nvPr>
            <p:ph type="body" sz="half" idx="19" hasCustomPrompt="1"/>
          </p:nvPr>
        </p:nvSpPr>
        <p:spPr>
          <a:xfrm>
            <a:off x="1142999" y="3839218"/>
            <a:ext cx="6857999" cy="403714"/>
          </a:xfrm>
          <a:prstGeom prst="rect">
            <a:avLst/>
          </a:prstGeom>
          <a:noFill/>
        </p:spPr>
        <p:txBody>
          <a:bodyPr anchor="b">
            <a:normAutofit/>
          </a:bodyPr>
          <a:lstStyle>
            <a:lvl1pPr marL="0" indent="0">
              <a:buClrTx/>
              <a:buSzTx/>
              <a:buFontTx/>
              <a:buNone/>
              <a:defRPr sz="16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Presenter’s name here</a:t>
            </a:r>
          </a:p>
        </p:txBody>
      </p:sp>
      <p:sp>
        <p:nvSpPr>
          <p:cNvPr id="28" name="Shape 19"/>
          <p:cNvSpPr>
            <a:spLocks noGrp="1"/>
          </p:cNvSpPr>
          <p:nvPr>
            <p:ph type="body" sz="half" idx="21" hasCustomPrompt="1"/>
          </p:nvPr>
        </p:nvSpPr>
        <p:spPr>
          <a:xfrm>
            <a:off x="1143000" y="4242932"/>
            <a:ext cx="6857998" cy="403714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indent="0">
              <a:buClrTx/>
              <a:buSzTx/>
              <a:buFontTx/>
              <a:buNone/>
              <a:defRPr sz="1400" b="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Presenter’s title here</a:t>
            </a:r>
          </a:p>
        </p:txBody>
      </p:sp>
      <p:sp>
        <p:nvSpPr>
          <p:cNvPr id="15" name="Shape 17"/>
          <p:cNvSpPr/>
          <p:nvPr userDrawn="1"/>
        </p:nvSpPr>
        <p:spPr>
          <a:xfrm>
            <a:off x="2082120" y="5970588"/>
            <a:ext cx="5706108" cy="5201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6576" tIns="36576" rIns="36576" bIns="36576" anchor="ctr">
            <a:spAutoFit/>
          </a:bodyPr>
          <a:lstStyle/>
          <a:p>
            <a:pPr>
              <a:defRPr sz="1000" b="1">
                <a:solidFill>
                  <a:srgbClr val="FFFFFF"/>
                </a:solidFill>
              </a:defRPr>
            </a:pPr>
            <a:r>
              <a:rPr lang="en-US" sz="1000" dirty="0" smtClean="0"/>
              <a:t>Executive Office of Technology Services and Security </a:t>
            </a:r>
          </a:p>
          <a:p>
            <a:pPr>
              <a:defRPr sz="1000" b="1">
                <a:solidFill>
                  <a:srgbClr val="FFFFFF"/>
                </a:solidFill>
              </a:defRPr>
            </a:pPr>
            <a:r>
              <a:rPr kumimoji="0" lang="en-US" sz="950" b="0" i="1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Our Mission: To  provide secure and quality digital information, services, and tools to constituents </a:t>
            </a:r>
          </a:p>
          <a:p>
            <a:pPr>
              <a:defRPr sz="1000" b="1">
                <a:solidFill>
                  <a:srgbClr val="FFFFFF"/>
                </a:solidFill>
              </a:defRPr>
            </a:pPr>
            <a:r>
              <a:rPr kumimoji="0" lang="en-US" sz="950" b="0" i="1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and service providers when and where they need them.</a:t>
            </a:r>
            <a:endParaRPr kumimoji="0" lang="en-US" sz="950" b="0" i="1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pic>
        <p:nvPicPr>
          <p:cNvPr id="21" name="image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99" y="5834233"/>
            <a:ext cx="806302" cy="806302"/>
          </a:xfrm>
          <a:prstGeom prst="ellipse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4.jpe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6"/>
          <a:stretch/>
        </p:blipFill>
        <p:spPr>
          <a:xfrm>
            <a:off x="0" y="0"/>
            <a:ext cx="9144000" cy="5942409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19"/>
          <p:cNvSpPr>
            <a:spLocks noGrp="1"/>
          </p:cNvSpPr>
          <p:nvPr>
            <p:ph type="body" sz="half" idx="20" hasCustomPrompt="1"/>
          </p:nvPr>
        </p:nvSpPr>
        <p:spPr>
          <a:xfrm>
            <a:off x="1532859" y="468567"/>
            <a:ext cx="6078281" cy="468433"/>
          </a:xfrm>
          <a:prstGeom prst="rect">
            <a:avLst/>
          </a:prstGeom>
          <a:noFill/>
          <a:ln>
            <a:noFill/>
          </a:ln>
        </p:spPr>
        <p:txBody>
          <a:bodyPr anchor="t">
            <a:normAutofit/>
          </a:bodyPr>
          <a:lstStyle>
            <a:lvl1pPr marL="0" indent="0" algn="ctr">
              <a:buClrTx/>
              <a:buSzTx/>
              <a:buFontTx/>
              <a:buNone/>
              <a:defRPr sz="1400" b="1" baseline="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DRAFT</a:t>
            </a:r>
            <a:endParaRPr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7061106" y="365125"/>
            <a:ext cx="14542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kern="1000" cap="none" baseline="0" dirty="0" smtClean="0">
                <a:solidFill>
                  <a:schemeClr val="bg1"/>
                </a:solidFill>
              </a:rPr>
              <a:t>Private &amp; Confidential</a:t>
            </a:r>
            <a:endParaRPr lang="en-US" sz="1000" kern="1000" cap="none" baseline="0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1142999" y="2176229"/>
            <a:ext cx="6858000" cy="1337361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646834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add subtitle</a:t>
            </a:r>
          </a:p>
        </p:txBody>
      </p:sp>
      <p:sp>
        <p:nvSpPr>
          <p:cNvPr id="16" name="Shape 32"/>
          <p:cNvSpPr/>
          <p:nvPr userDrawn="1"/>
        </p:nvSpPr>
        <p:spPr>
          <a:xfrm>
            <a:off x="2" y="5488101"/>
            <a:ext cx="9144001" cy="360501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7" name="Shape 33"/>
          <p:cNvSpPr/>
          <p:nvPr userDrawn="1"/>
        </p:nvSpPr>
        <p:spPr>
          <a:xfrm>
            <a:off x="0" y="5542155"/>
            <a:ext cx="9144001" cy="400254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8" name="Shape 34"/>
          <p:cNvSpPr/>
          <p:nvPr userDrawn="1"/>
        </p:nvSpPr>
        <p:spPr>
          <a:xfrm>
            <a:off x="1" y="5656517"/>
            <a:ext cx="9144001" cy="1201483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8330619" y="6400412"/>
            <a:ext cx="184731" cy="276999"/>
          </a:xfrm>
          <a:prstGeom prst="rect">
            <a:avLst/>
          </a:prstGeom>
          <a:ln w="12700">
            <a:miter lim="400000"/>
          </a:ln>
        </p:spPr>
        <p:txBody>
          <a:bodyPr vert="horz" wrap="none" lIns="91440" tIns="45720" rIns="91440" bIns="4572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Shape 19"/>
          <p:cNvSpPr>
            <a:spLocks noGrp="1"/>
          </p:cNvSpPr>
          <p:nvPr>
            <p:ph type="body" sz="half" idx="19" hasCustomPrompt="1"/>
          </p:nvPr>
        </p:nvSpPr>
        <p:spPr>
          <a:xfrm>
            <a:off x="1142999" y="4295975"/>
            <a:ext cx="6857999" cy="403714"/>
          </a:xfrm>
          <a:prstGeom prst="rect">
            <a:avLst/>
          </a:prstGeom>
          <a:noFill/>
        </p:spPr>
        <p:txBody>
          <a:bodyPr anchor="b">
            <a:normAutofit/>
          </a:bodyPr>
          <a:lstStyle>
            <a:lvl1pPr marL="0" indent="0">
              <a:buClrTx/>
              <a:buSzTx/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Presenter’s name here</a:t>
            </a:r>
          </a:p>
        </p:txBody>
      </p:sp>
      <p:sp>
        <p:nvSpPr>
          <p:cNvPr id="28" name="Shape 19"/>
          <p:cNvSpPr>
            <a:spLocks noGrp="1"/>
          </p:cNvSpPr>
          <p:nvPr>
            <p:ph type="body" sz="half" idx="21" hasCustomPrompt="1"/>
          </p:nvPr>
        </p:nvSpPr>
        <p:spPr>
          <a:xfrm>
            <a:off x="1143000" y="4699689"/>
            <a:ext cx="6857998" cy="403714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indent="0">
              <a:buClrTx/>
              <a:buSzTx/>
              <a:buFontTx/>
              <a:buNone/>
              <a:defRPr sz="1400" b="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Presenter’s title here</a:t>
            </a:r>
          </a:p>
        </p:txBody>
      </p:sp>
      <p:sp>
        <p:nvSpPr>
          <p:cNvPr id="23" name="Shape 17"/>
          <p:cNvSpPr/>
          <p:nvPr userDrawn="1"/>
        </p:nvSpPr>
        <p:spPr>
          <a:xfrm>
            <a:off x="2082120" y="5970588"/>
            <a:ext cx="5918880" cy="5201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6576" tIns="36576" rIns="36576" bIns="36576" anchor="ctr">
            <a:spAutoFit/>
          </a:bodyPr>
          <a:lstStyle/>
          <a:p>
            <a:pPr>
              <a:defRPr sz="1000" b="1">
                <a:solidFill>
                  <a:srgbClr val="FFFFFF"/>
                </a:solidFill>
              </a:defRPr>
            </a:pPr>
            <a:r>
              <a:rPr lang="en-US" sz="1000" dirty="0" smtClean="0"/>
              <a:t>Executive Office of Technology Services and Security </a:t>
            </a:r>
          </a:p>
          <a:p>
            <a:pPr>
              <a:defRPr sz="1000" b="1">
                <a:solidFill>
                  <a:srgbClr val="FFFFFF"/>
                </a:solidFill>
              </a:defRPr>
            </a:pPr>
            <a:r>
              <a:rPr kumimoji="0" lang="en-US" sz="950" b="0" i="1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Our Mission: To  provide secure and quality digital information, services, and tools to constituents </a:t>
            </a:r>
          </a:p>
          <a:p>
            <a:pPr>
              <a:defRPr sz="1000" b="1">
                <a:solidFill>
                  <a:srgbClr val="FFFFFF"/>
                </a:solidFill>
              </a:defRPr>
            </a:pPr>
            <a:r>
              <a:rPr kumimoji="0" lang="en-US" sz="950" b="0" i="1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and service providers when and where they need them.</a:t>
            </a:r>
            <a:endParaRPr kumimoji="0" lang="en-US" sz="950" b="0" i="1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pic>
        <p:nvPicPr>
          <p:cNvPr id="25" name="image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99" y="5834233"/>
            <a:ext cx="806302" cy="806302"/>
          </a:xfrm>
          <a:prstGeom prst="ellipse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7061106" y="365125"/>
            <a:ext cx="14542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kern="1000" cap="none" baseline="0" dirty="0" smtClean="0">
                <a:solidFill>
                  <a:schemeClr val="accent1"/>
                </a:solidFill>
              </a:rPr>
              <a:t>Private &amp; Confidential</a:t>
            </a:r>
            <a:endParaRPr lang="en-US" sz="1000" kern="1000" cap="none" baseline="0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1657350" y="2702553"/>
            <a:ext cx="6858000" cy="649224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add title 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657350" y="3405831"/>
            <a:ext cx="6858000" cy="1842648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add subtitle</a:t>
            </a:r>
          </a:p>
        </p:txBody>
      </p:sp>
      <p:sp>
        <p:nvSpPr>
          <p:cNvPr id="16" name="Shape 32"/>
          <p:cNvSpPr/>
          <p:nvPr userDrawn="1"/>
        </p:nvSpPr>
        <p:spPr>
          <a:xfrm>
            <a:off x="2" y="5488102"/>
            <a:ext cx="9144001" cy="5405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7" name="Shape 33"/>
          <p:cNvSpPr/>
          <p:nvPr userDrawn="1"/>
        </p:nvSpPr>
        <p:spPr>
          <a:xfrm>
            <a:off x="0" y="5542155"/>
            <a:ext cx="9144001" cy="11436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8" name="Shape 34"/>
          <p:cNvSpPr/>
          <p:nvPr userDrawn="1"/>
        </p:nvSpPr>
        <p:spPr>
          <a:xfrm>
            <a:off x="1" y="5656517"/>
            <a:ext cx="9144001" cy="1201483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8330619" y="6400412"/>
            <a:ext cx="184731" cy="276999"/>
          </a:xfrm>
          <a:prstGeom prst="rect">
            <a:avLst/>
          </a:prstGeom>
          <a:ln w="12700">
            <a:miter lim="400000"/>
          </a:ln>
        </p:spPr>
        <p:txBody>
          <a:bodyPr vert="horz" wrap="none" lIns="91440" tIns="45720" rIns="91440" bIns="4572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hape 17"/>
          <p:cNvSpPr/>
          <p:nvPr userDrawn="1"/>
        </p:nvSpPr>
        <p:spPr>
          <a:xfrm>
            <a:off x="2471980" y="5957888"/>
            <a:ext cx="5519495" cy="5201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6576" tIns="36576" rIns="36576" bIns="36576" anchor="ctr">
            <a:spAutoFit/>
          </a:bodyPr>
          <a:lstStyle/>
          <a:p>
            <a:pPr>
              <a:defRPr sz="1000" b="1">
                <a:solidFill>
                  <a:srgbClr val="FFFFFF"/>
                </a:solidFill>
              </a:defRPr>
            </a:pPr>
            <a:r>
              <a:rPr lang="en-US" sz="1000" dirty="0" smtClean="0"/>
              <a:t>Executive Office of Technology Services and Security </a:t>
            </a:r>
          </a:p>
          <a:p>
            <a:pPr>
              <a:defRPr sz="1000" b="1">
                <a:solidFill>
                  <a:srgbClr val="FFFFFF"/>
                </a:solidFill>
              </a:defRPr>
            </a:pPr>
            <a:r>
              <a:rPr kumimoji="0" lang="en-US" sz="950" b="0" i="1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Our Mission: To  provide secure and quality digital information, services, and tools to constituents </a:t>
            </a:r>
          </a:p>
          <a:p>
            <a:pPr>
              <a:defRPr sz="1000" b="1">
                <a:solidFill>
                  <a:srgbClr val="FFFFFF"/>
                </a:solidFill>
              </a:defRPr>
            </a:pPr>
            <a:r>
              <a:rPr kumimoji="0" lang="en-US" sz="950" b="0" i="1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and service providers when and where they need them.</a:t>
            </a:r>
            <a:endParaRPr kumimoji="0" lang="en-US" sz="950" b="0" i="1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pic>
        <p:nvPicPr>
          <p:cNvPr id="13" name="image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859" y="5821533"/>
            <a:ext cx="806302" cy="806302"/>
          </a:xfrm>
          <a:prstGeom prst="ellipse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  <a:noFill/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 smtClean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Date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1" name="Text Placeholder 14"/>
          <p:cNvSpPr>
            <a:spLocks noGrp="1"/>
          </p:cNvSpPr>
          <p:nvPr>
            <p:ph idx="1" hasCustomPrompt="1"/>
          </p:nvPr>
        </p:nvSpPr>
        <p:spPr>
          <a:xfrm>
            <a:off x="628650" y="1481762"/>
            <a:ext cx="7886700" cy="46042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18" name="image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19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24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409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 smtClean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Date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ext Placeholder 14"/>
          <p:cNvSpPr>
            <a:spLocks noGrp="1"/>
          </p:cNvSpPr>
          <p:nvPr>
            <p:ph idx="1" hasCustomPrompt="1"/>
          </p:nvPr>
        </p:nvSpPr>
        <p:spPr>
          <a:xfrm>
            <a:off x="628650" y="1533320"/>
            <a:ext cx="3867912" cy="4552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idx="15" hasCustomPrompt="1"/>
          </p:nvPr>
        </p:nvSpPr>
        <p:spPr>
          <a:xfrm>
            <a:off x="4645200" y="1533320"/>
            <a:ext cx="3867912" cy="4552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7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24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25" name="image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30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2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 smtClean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Date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ext Placeholder 14"/>
          <p:cNvSpPr>
            <a:spLocks noGrp="1"/>
          </p:cNvSpPr>
          <p:nvPr>
            <p:ph idx="1" hasCustomPrompt="1"/>
          </p:nvPr>
        </p:nvSpPr>
        <p:spPr>
          <a:xfrm>
            <a:off x="628650" y="1553339"/>
            <a:ext cx="7891272" cy="2030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ext Placeholder 14"/>
          <p:cNvSpPr>
            <a:spLocks noGrp="1"/>
          </p:cNvSpPr>
          <p:nvPr>
            <p:ph idx="16" hasCustomPrompt="1"/>
          </p:nvPr>
        </p:nvSpPr>
        <p:spPr>
          <a:xfrm>
            <a:off x="628650" y="3766188"/>
            <a:ext cx="7891272" cy="2190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9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31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33" name="image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34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5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(1-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 smtClean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Date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ext Placeholder 14"/>
          <p:cNvSpPr>
            <a:spLocks noGrp="1"/>
          </p:cNvSpPr>
          <p:nvPr>
            <p:ph idx="1" hasCustomPrompt="1"/>
          </p:nvPr>
        </p:nvSpPr>
        <p:spPr>
          <a:xfrm>
            <a:off x="628650" y="1533320"/>
            <a:ext cx="3867912" cy="4552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idx="15" hasCustomPrompt="1"/>
          </p:nvPr>
        </p:nvSpPr>
        <p:spPr>
          <a:xfrm>
            <a:off x="4645200" y="1533318"/>
            <a:ext cx="3867912" cy="2086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ext Placeholder 14"/>
          <p:cNvSpPr>
            <a:spLocks noGrp="1"/>
          </p:cNvSpPr>
          <p:nvPr>
            <p:ph idx="16" hasCustomPrompt="1"/>
          </p:nvPr>
        </p:nvSpPr>
        <p:spPr>
          <a:xfrm>
            <a:off x="4645200" y="3802060"/>
            <a:ext cx="3867912" cy="22834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21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33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34" name="image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35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6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(2-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 smtClean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Date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ext Placeholder 14"/>
          <p:cNvSpPr>
            <a:spLocks noGrp="1"/>
          </p:cNvSpPr>
          <p:nvPr>
            <p:ph idx="1" hasCustomPrompt="1"/>
          </p:nvPr>
        </p:nvSpPr>
        <p:spPr>
          <a:xfrm>
            <a:off x="4645200" y="1471298"/>
            <a:ext cx="3867912" cy="4614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idx="15" hasCustomPrompt="1"/>
          </p:nvPr>
        </p:nvSpPr>
        <p:spPr>
          <a:xfrm>
            <a:off x="628650" y="1461357"/>
            <a:ext cx="3867912" cy="2183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ext Placeholder 14"/>
          <p:cNvSpPr>
            <a:spLocks noGrp="1"/>
          </p:cNvSpPr>
          <p:nvPr>
            <p:ph idx="16" hasCustomPrompt="1"/>
          </p:nvPr>
        </p:nvSpPr>
        <p:spPr>
          <a:xfrm>
            <a:off x="628650" y="3891121"/>
            <a:ext cx="3867912" cy="21944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21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33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34" name="image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35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6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 smtClean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Date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idx="15" hasCustomPrompt="1"/>
          </p:nvPr>
        </p:nvSpPr>
        <p:spPr>
          <a:xfrm>
            <a:off x="630888" y="1744618"/>
            <a:ext cx="3867912" cy="180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ext Placeholder 14"/>
          <p:cNvSpPr>
            <a:spLocks noGrp="1"/>
          </p:cNvSpPr>
          <p:nvPr>
            <p:ph idx="16" hasCustomPrompt="1"/>
          </p:nvPr>
        </p:nvSpPr>
        <p:spPr>
          <a:xfrm>
            <a:off x="630888" y="3957466"/>
            <a:ext cx="3867912" cy="180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Text Placeholder 14"/>
          <p:cNvSpPr>
            <a:spLocks noGrp="1"/>
          </p:cNvSpPr>
          <p:nvPr>
            <p:ph idx="17" hasCustomPrompt="1"/>
          </p:nvPr>
        </p:nvSpPr>
        <p:spPr>
          <a:xfrm>
            <a:off x="4647438" y="1744618"/>
            <a:ext cx="3867912" cy="180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2" name="Text Placeholder 14"/>
          <p:cNvSpPr>
            <a:spLocks noGrp="1"/>
          </p:cNvSpPr>
          <p:nvPr>
            <p:ph idx="18" hasCustomPrompt="1"/>
          </p:nvPr>
        </p:nvSpPr>
        <p:spPr>
          <a:xfrm>
            <a:off x="4647438" y="3961841"/>
            <a:ext cx="3867912" cy="180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4" name="Straight Connector 33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25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33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35" name="image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36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7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6292691"/>
            <a:ext cx="6984000" cy="246221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en-US" dirty="0" smtClean="0"/>
              <a:t>Click to add source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Date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fld id="{ADB5EE19-2DDD-0949-9666-AAFFBAB67E5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0" name="Straight Connector 29"/>
          <p:cNvCxnSpPr/>
          <p:nvPr userDrawn="1"/>
        </p:nvCxnSpPr>
        <p:spPr>
          <a:xfrm>
            <a:off x="628650" y="6538912"/>
            <a:ext cx="743585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hape 2"/>
          <p:cNvSpPr/>
          <p:nvPr userDrawn="1"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8" name="Shape 3"/>
          <p:cNvSpPr/>
          <p:nvPr userDrawn="1"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23" name="Shape 4"/>
          <p:cNvSpPr/>
          <p:nvPr userDrawn="1"/>
        </p:nvSpPr>
        <p:spPr>
          <a:xfrm>
            <a:off x="-1" y="0"/>
            <a:ext cx="9144001" cy="1041400"/>
          </a:xfrm>
          <a:prstGeom prst="rect">
            <a:avLst/>
          </a:prstGeom>
          <a:solidFill>
            <a:srgbClr val="43956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pic>
        <p:nvPicPr>
          <p:cNvPr id="24" name="image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0809"/>
            <a:ext cx="806302" cy="806302"/>
          </a:xfrm>
          <a:prstGeom prst="ellipse">
            <a:avLst/>
          </a:prstGeom>
          <a:ln w="12700">
            <a:miter lim="400000"/>
          </a:ln>
        </p:spPr>
      </p:pic>
      <p:sp>
        <p:nvSpPr>
          <p:cNvPr id="29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1" name="Content Placeholder 18"/>
          <p:cNvSpPr>
            <a:spLocks noGrp="1"/>
          </p:cNvSpPr>
          <p:nvPr>
            <p:ph sz="quarter" idx="10" hasCustomPrompt="1"/>
          </p:nvPr>
        </p:nvSpPr>
        <p:spPr>
          <a:xfrm>
            <a:off x="1630631" y="637990"/>
            <a:ext cx="6812280" cy="360679"/>
          </a:xfrm>
          <a:noFill/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None/>
              <a:tabLst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en-US" dirty="0" smtClean="0"/>
              <a:t>Click to add subtitle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fld id="{438E4305-7D25-894B-99D8-B239362B8F4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>
          <a:xfrm>
            <a:off x="628650" y="1734693"/>
            <a:ext cx="7886700" cy="43513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Placeholder 15"/>
          <p:cNvSpPr>
            <a:spLocks noGrp="1"/>
          </p:cNvSpPr>
          <p:nvPr>
            <p:ph type="title"/>
          </p:nvPr>
        </p:nvSpPr>
        <p:spPr>
          <a:xfrm>
            <a:off x="624078" y="138493"/>
            <a:ext cx="7891272" cy="132588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283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charset="2"/>
        <a:buChar char="§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charset="2"/>
        <a:buChar char="§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Subtitle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5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888" y="1707020"/>
            <a:ext cx="3867912" cy="422499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10</a:t>
            </a:fld>
            <a:endParaRPr lang="en-US" sz="1050" dirty="0"/>
          </a:p>
        </p:txBody>
      </p:sp>
      <p:sp>
        <p:nvSpPr>
          <p:cNvPr id="7" name="Content Placeholder 6"/>
          <p:cNvSpPr>
            <a:spLocks noGrp="1"/>
          </p:cNvSpPr>
          <p:nvPr>
            <p:ph idx="15"/>
          </p:nvPr>
        </p:nvSpPr>
        <p:spPr>
          <a:xfrm>
            <a:off x="4647438" y="1707020"/>
            <a:ext cx="3867912" cy="1883027"/>
          </a:xfrm>
        </p:spPr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6"/>
          </p:nvPr>
        </p:nvSpPr>
        <p:spPr>
          <a:xfrm>
            <a:off x="4647438" y="4141227"/>
            <a:ext cx="3867912" cy="1794604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303447"/>
              </p:ext>
            </p:extLst>
          </p:nvPr>
        </p:nvGraphicFramePr>
        <p:xfrm>
          <a:off x="633174" y="1371740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999691"/>
              </p:ext>
            </p:extLst>
          </p:nvPr>
        </p:nvGraphicFramePr>
        <p:xfrm>
          <a:off x="4647390" y="1371740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5568"/>
              </p:ext>
            </p:extLst>
          </p:nvPr>
        </p:nvGraphicFramePr>
        <p:xfrm>
          <a:off x="4647390" y="3805947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/>
              <a:t>3</a:t>
            </a:r>
            <a:r>
              <a:rPr lang="en-US" dirty="0" smtClean="0"/>
              <a:t> Content (1L 2R)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65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5200" y="1775035"/>
            <a:ext cx="3867912" cy="41569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11</a:t>
            </a:fld>
            <a:endParaRPr lang="en-US" sz="1050" dirty="0"/>
          </a:p>
        </p:txBody>
      </p:sp>
      <p:sp>
        <p:nvSpPr>
          <p:cNvPr id="7" name="Content Placeholder 6"/>
          <p:cNvSpPr>
            <a:spLocks noGrp="1"/>
          </p:cNvSpPr>
          <p:nvPr>
            <p:ph idx="15"/>
          </p:nvPr>
        </p:nvSpPr>
        <p:spPr>
          <a:xfrm>
            <a:off x="628650" y="1775035"/>
            <a:ext cx="3867912" cy="1818826"/>
          </a:xfrm>
        </p:spPr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6"/>
          </p:nvPr>
        </p:nvSpPr>
        <p:spPr>
          <a:xfrm>
            <a:off x="628650" y="4111704"/>
            <a:ext cx="3867912" cy="1820307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829259"/>
              </p:ext>
            </p:extLst>
          </p:nvPr>
        </p:nvGraphicFramePr>
        <p:xfrm>
          <a:off x="630936" y="1439755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496437"/>
              </p:ext>
            </p:extLst>
          </p:nvPr>
        </p:nvGraphicFramePr>
        <p:xfrm>
          <a:off x="4645152" y="1439755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460804"/>
              </p:ext>
            </p:extLst>
          </p:nvPr>
        </p:nvGraphicFramePr>
        <p:xfrm>
          <a:off x="630936" y="3776425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3 Content (2L 1R)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1825977"/>
            <a:ext cx="2286000" cy="278412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12</a:t>
            </a:fld>
            <a:endParaRPr lang="en-US" sz="1050" dirty="0"/>
          </a:p>
        </p:txBody>
      </p:sp>
      <p:sp>
        <p:nvSpPr>
          <p:cNvPr id="8" name="Content Placeholder 7"/>
          <p:cNvSpPr>
            <a:spLocks noGrp="1"/>
          </p:cNvSpPr>
          <p:nvPr>
            <p:ph idx="16"/>
          </p:nvPr>
        </p:nvSpPr>
        <p:spPr>
          <a:xfrm>
            <a:off x="6231089" y="1825977"/>
            <a:ext cx="2286000" cy="278412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5"/>
          </p:nvPr>
        </p:nvSpPr>
        <p:spPr>
          <a:xfrm>
            <a:off x="628650" y="1830034"/>
            <a:ext cx="2286000" cy="2780065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472388"/>
              </p:ext>
            </p:extLst>
          </p:nvPr>
        </p:nvGraphicFramePr>
        <p:xfrm>
          <a:off x="628650" y="1496060"/>
          <a:ext cx="228600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549643"/>
              </p:ext>
            </p:extLst>
          </p:nvPr>
        </p:nvGraphicFramePr>
        <p:xfrm>
          <a:off x="3429000" y="1496060"/>
          <a:ext cx="228600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4662"/>
              </p:ext>
            </p:extLst>
          </p:nvPr>
        </p:nvGraphicFramePr>
        <p:xfrm>
          <a:off x="6227064" y="1496060"/>
          <a:ext cx="228600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Isosceles Triangle 27"/>
          <p:cNvSpPr/>
          <p:nvPr/>
        </p:nvSpPr>
        <p:spPr bwMode="auto">
          <a:xfrm flipV="1">
            <a:off x="3826507" y="4754880"/>
            <a:ext cx="1447800" cy="389944"/>
          </a:xfrm>
          <a:prstGeom prst="triangle">
            <a:avLst/>
          </a:prstGeom>
          <a:solidFill>
            <a:schemeClr val="tx1">
              <a:lumMod val="10000"/>
              <a:lumOff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30936" y="5330952"/>
            <a:ext cx="7882127" cy="758952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9320" rIns="91440" bIns="4932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300"/>
              </a:spcBef>
            </a:pPr>
            <a:r>
              <a:rPr lang="en-US" sz="16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Key Takeaway:</a:t>
            </a:r>
            <a:r>
              <a:rPr lang="en-US" sz="1600" b="1" kern="0" dirty="0" smtClean="0">
                <a:solidFill>
                  <a:srgbClr val="000000"/>
                </a:solidFill>
                <a:latin typeface="Avenir Next"/>
                <a:cs typeface="Garamond"/>
              </a:rPr>
              <a:t> </a:t>
            </a:r>
            <a:r>
              <a:rPr lang="en-US" sz="1600" kern="0" dirty="0" smtClean="0">
                <a:solidFill>
                  <a:srgbClr val="000000"/>
                </a:solidFill>
                <a:latin typeface="Avenir Next"/>
                <a:cs typeface="Garamond"/>
              </a:rPr>
              <a:t>The key takeaway is always a full sentence with a period and centered both vertically and horizontally.</a:t>
            </a:r>
            <a:endParaRPr lang="is-IS" sz="1600" kern="0" dirty="0" smtClean="0">
              <a:solidFill>
                <a:srgbClr val="000000"/>
              </a:solidFill>
              <a:latin typeface="Avenir Next"/>
              <a:cs typeface="Garamond"/>
            </a:endParaRPr>
          </a:p>
        </p:txBody>
      </p:sp>
      <p:sp>
        <p:nvSpPr>
          <p:cNvPr id="22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3 Content (Single Takeaway)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2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13</a:t>
            </a:fld>
            <a:endParaRPr lang="en-US" sz="1050" dirty="0"/>
          </a:p>
        </p:txBody>
      </p:sp>
      <p:sp>
        <p:nvSpPr>
          <p:cNvPr id="6" name="Content Placeholder 5"/>
          <p:cNvSpPr>
            <a:spLocks noGrp="1"/>
          </p:cNvSpPr>
          <p:nvPr>
            <p:ph idx="15"/>
          </p:nvPr>
        </p:nvSpPr>
        <p:spPr>
          <a:xfrm>
            <a:off x="630888" y="1793238"/>
            <a:ext cx="3867912" cy="173525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6"/>
          </p:nvPr>
        </p:nvSpPr>
        <p:spPr>
          <a:xfrm>
            <a:off x="630888" y="4176646"/>
            <a:ext cx="3867912" cy="1755366"/>
          </a:xfrm>
        </p:spPr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7"/>
          </p:nvPr>
        </p:nvSpPr>
        <p:spPr>
          <a:xfrm>
            <a:off x="4647438" y="1793238"/>
            <a:ext cx="3867912" cy="17352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8"/>
          </p:nvPr>
        </p:nvSpPr>
        <p:spPr>
          <a:xfrm>
            <a:off x="4647438" y="4176645"/>
            <a:ext cx="3867912" cy="1755367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362247"/>
              </p:ext>
            </p:extLst>
          </p:nvPr>
        </p:nvGraphicFramePr>
        <p:xfrm>
          <a:off x="630936" y="1432560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745545"/>
              </p:ext>
            </p:extLst>
          </p:nvPr>
        </p:nvGraphicFramePr>
        <p:xfrm>
          <a:off x="4645152" y="1432560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983702"/>
              </p:ext>
            </p:extLst>
          </p:nvPr>
        </p:nvGraphicFramePr>
        <p:xfrm>
          <a:off x="630936" y="3841367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41227"/>
              </p:ext>
            </p:extLst>
          </p:nvPr>
        </p:nvGraphicFramePr>
        <p:xfrm>
          <a:off x="4648200" y="3841367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4 Content (2L 2R)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14</a:t>
            </a:fld>
            <a:endParaRPr lang="en-US" sz="1050" dirty="0"/>
          </a:p>
        </p:txBody>
      </p:sp>
      <p:sp>
        <p:nvSpPr>
          <p:cNvPr id="6" name="Content Placeholder 5"/>
          <p:cNvSpPr>
            <a:spLocks noGrp="1"/>
          </p:cNvSpPr>
          <p:nvPr>
            <p:ph idx="15"/>
          </p:nvPr>
        </p:nvSpPr>
        <p:spPr>
          <a:xfrm>
            <a:off x="628650" y="1773730"/>
            <a:ext cx="1828800" cy="415828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6"/>
          </p:nvPr>
        </p:nvSpPr>
        <p:spPr>
          <a:xfrm>
            <a:off x="2651948" y="1772060"/>
            <a:ext cx="1828800" cy="41599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7"/>
          </p:nvPr>
        </p:nvSpPr>
        <p:spPr>
          <a:xfrm>
            <a:off x="4660204" y="1772060"/>
            <a:ext cx="1828800" cy="41599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8"/>
          </p:nvPr>
        </p:nvSpPr>
        <p:spPr>
          <a:xfrm>
            <a:off x="6684312" y="1772060"/>
            <a:ext cx="1828800" cy="4159952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47507"/>
              </p:ext>
            </p:extLst>
          </p:nvPr>
        </p:nvGraphicFramePr>
        <p:xfrm>
          <a:off x="628650" y="1439755"/>
          <a:ext cx="182880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267237"/>
              </p:ext>
            </p:extLst>
          </p:nvPr>
        </p:nvGraphicFramePr>
        <p:xfrm>
          <a:off x="2647950" y="1439755"/>
          <a:ext cx="182880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283702"/>
              </p:ext>
            </p:extLst>
          </p:nvPr>
        </p:nvGraphicFramePr>
        <p:xfrm>
          <a:off x="4667250" y="1439755"/>
          <a:ext cx="182880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041893"/>
              </p:ext>
            </p:extLst>
          </p:nvPr>
        </p:nvGraphicFramePr>
        <p:xfrm>
          <a:off x="6686550" y="1439755"/>
          <a:ext cx="182880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/>
              <a:t>4</a:t>
            </a:r>
            <a:r>
              <a:rPr lang="en-US" dirty="0" smtClean="0"/>
              <a:t> Content (Vertical)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5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15</a:t>
            </a:fld>
            <a:endParaRPr lang="en-US" sz="1050" dirty="0"/>
          </a:p>
        </p:txBody>
      </p:sp>
      <p:sp>
        <p:nvSpPr>
          <p:cNvPr id="6" name="Content Placeholder 5"/>
          <p:cNvSpPr>
            <a:spLocks noGrp="1"/>
          </p:cNvSpPr>
          <p:nvPr>
            <p:ph idx="15"/>
          </p:nvPr>
        </p:nvSpPr>
        <p:spPr>
          <a:xfrm>
            <a:off x="628650" y="1795606"/>
            <a:ext cx="1828800" cy="299313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6"/>
          </p:nvPr>
        </p:nvSpPr>
        <p:spPr>
          <a:xfrm>
            <a:off x="2651948" y="1793936"/>
            <a:ext cx="1828800" cy="30118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7"/>
          </p:nvPr>
        </p:nvSpPr>
        <p:spPr>
          <a:xfrm>
            <a:off x="4660204" y="1793936"/>
            <a:ext cx="1828800" cy="2994806"/>
          </a:xfrm>
        </p:spPr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8"/>
          </p:nvPr>
        </p:nvSpPr>
        <p:spPr>
          <a:xfrm>
            <a:off x="6684312" y="1793936"/>
            <a:ext cx="1828800" cy="2994806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846659"/>
              </p:ext>
            </p:extLst>
          </p:nvPr>
        </p:nvGraphicFramePr>
        <p:xfrm>
          <a:off x="628650" y="1461631"/>
          <a:ext cx="182880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019750"/>
              </p:ext>
            </p:extLst>
          </p:nvPr>
        </p:nvGraphicFramePr>
        <p:xfrm>
          <a:off x="2647950" y="1461631"/>
          <a:ext cx="182880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119984"/>
              </p:ext>
            </p:extLst>
          </p:nvPr>
        </p:nvGraphicFramePr>
        <p:xfrm>
          <a:off x="4667250" y="1461631"/>
          <a:ext cx="182880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63499"/>
              </p:ext>
            </p:extLst>
          </p:nvPr>
        </p:nvGraphicFramePr>
        <p:xfrm>
          <a:off x="6686550" y="1461631"/>
          <a:ext cx="182880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Isosceles Triangle 27"/>
          <p:cNvSpPr/>
          <p:nvPr/>
        </p:nvSpPr>
        <p:spPr bwMode="auto">
          <a:xfrm flipV="1">
            <a:off x="3826507" y="5010912"/>
            <a:ext cx="1447800" cy="389944"/>
          </a:xfrm>
          <a:prstGeom prst="triangle">
            <a:avLst/>
          </a:prstGeom>
          <a:solidFill>
            <a:schemeClr val="tx1">
              <a:lumMod val="10000"/>
              <a:lumOff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30936" y="5586984"/>
            <a:ext cx="7882127" cy="500579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9320" rIns="91440" bIns="4932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300"/>
              </a:spcBef>
            </a:pPr>
            <a:r>
              <a:rPr lang="en-US" sz="1600" b="1" dirty="0">
                <a:latin typeface="Avenir Next Demi Bold" charset="0"/>
                <a:ea typeface="Avenir Next Demi Bold" charset="0"/>
                <a:cs typeface="Avenir Next Demi Bold" charset="0"/>
              </a:rPr>
              <a:t>Key Takeaway: </a:t>
            </a:r>
            <a:r>
              <a:rPr lang="en-US" sz="1600" dirty="0">
                <a:ea typeface="Avenir Next Demi Bold" charset="0"/>
                <a:cs typeface="Avenir Next Demi Bold" charset="0"/>
              </a:rPr>
              <a:t>The key takeaway is always a full sentence with a period.</a:t>
            </a:r>
            <a:endParaRPr lang="en-US" sz="1600" kern="0" dirty="0">
              <a:cs typeface="Garamond"/>
            </a:endParaRPr>
          </a:p>
        </p:txBody>
      </p:sp>
      <p:sp>
        <p:nvSpPr>
          <p:cNvPr id="22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4 Content (Single Takeaway)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1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646" y="1805559"/>
            <a:ext cx="3200400" cy="430456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16</a:t>
            </a:fld>
            <a:endParaRPr lang="en-US" sz="1050" dirty="0"/>
          </a:p>
        </p:txBody>
      </p:sp>
      <p:sp>
        <p:nvSpPr>
          <p:cNvPr id="7" name="Content Placeholder 6"/>
          <p:cNvSpPr>
            <a:spLocks noGrp="1"/>
          </p:cNvSpPr>
          <p:nvPr>
            <p:ph idx="15"/>
          </p:nvPr>
        </p:nvSpPr>
        <p:spPr>
          <a:xfrm>
            <a:off x="5267708" y="1805559"/>
            <a:ext cx="3200400" cy="4304568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984681"/>
              </p:ext>
            </p:extLst>
          </p:nvPr>
        </p:nvGraphicFramePr>
        <p:xfrm>
          <a:off x="585932" y="1471584"/>
          <a:ext cx="320040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00400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893833"/>
              </p:ext>
            </p:extLst>
          </p:nvPr>
        </p:nvGraphicFramePr>
        <p:xfrm>
          <a:off x="5269946" y="1471584"/>
          <a:ext cx="320040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00400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Isosceles Triangle 10"/>
          <p:cNvSpPr/>
          <p:nvPr/>
        </p:nvSpPr>
        <p:spPr bwMode="auto">
          <a:xfrm rot="16200000" flipV="1">
            <a:off x="4087257" y="3593592"/>
            <a:ext cx="969486" cy="493776"/>
          </a:xfrm>
          <a:prstGeom prst="triangle">
            <a:avLst/>
          </a:prstGeom>
          <a:solidFill>
            <a:schemeClr val="tx1">
              <a:lumMod val="10000"/>
              <a:lumOff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14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One to One Problem and Solution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40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26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18</a:t>
            </a:fld>
            <a:endParaRPr lang="en-US" sz="1050" dirty="0"/>
          </a:p>
        </p:txBody>
      </p:sp>
      <p:sp>
        <p:nvSpPr>
          <p:cNvPr id="7" name="Rectangle 6"/>
          <p:cNvSpPr/>
          <p:nvPr/>
        </p:nvSpPr>
        <p:spPr>
          <a:xfrm>
            <a:off x="628650" y="1590988"/>
            <a:ext cx="720000" cy="7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US" sz="1400" b="1" dirty="0">
                <a:solidFill>
                  <a:srgbClr val="FFFFFF"/>
                </a:solidFill>
                <a:latin typeface="Avenir Next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45336" y="1590988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defTabSz="914400"/>
            <a:r>
              <a:rPr lang="en-US" sz="1400" dirty="0" smtClean="0">
                <a:solidFill>
                  <a:srgbClr val="000000"/>
                </a:solidFill>
                <a:latin typeface="Avenir Next Demi Bold"/>
                <a:cs typeface="Avenir Next Demi Bold"/>
              </a:rPr>
              <a:t>First Objective:</a:t>
            </a:r>
            <a:endParaRPr lang="en-US" sz="1400" dirty="0">
              <a:solidFill>
                <a:srgbClr val="000000"/>
              </a:solidFill>
              <a:latin typeface="Avenir Nex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8650" y="2496244"/>
            <a:ext cx="720000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US" sz="1400" b="1" dirty="0">
                <a:solidFill>
                  <a:srgbClr val="FFFFFF"/>
                </a:solidFill>
                <a:latin typeface="Avenir Next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45336" y="2496244"/>
            <a:ext cx="696772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venir Next Demi Bold"/>
                <a:cs typeface="Avenir Next Demi Bold"/>
              </a:rPr>
              <a:t>Second Objective:</a:t>
            </a:r>
            <a:endParaRPr lang="en-US" sz="1400" dirty="0">
              <a:solidFill>
                <a:srgbClr val="000000"/>
              </a:solidFill>
              <a:latin typeface="Avenir Nex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8650" y="3401500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US" sz="1400" b="1" dirty="0">
                <a:solidFill>
                  <a:srgbClr val="FFFFFF"/>
                </a:solidFill>
                <a:latin typeface="Avenir Next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45336" y="3401500"/>
            <a:ext cx="696772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venir Next Demi Bold"/>
                <a:cs typeface="Avenir Next Demi Bold"/>
              </a:rPr>
              <a:t>Third Objective:</a:t>
            </a:r>
            <a:endParaRPr lang="en-US" sz="1400" dirty="0">
              <a:solidFill>
                <a:srgbClr val="000000"/>
              </a:solidFill>
              <a:latin typeface="Avenir Nex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8650" y="5212012"/>
            <a:ext cx="720000" cy="72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US" sz="1400" b="1">
                <a:solidFill>
                  <a:srgbClr val="FFFFFF"/>
                </a:solidFill>
                <a:latin typeface="Avenir Next"/>
              </a:rPr>
              <a:t>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45336" y="5212012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venir Next Demi Bold"/>
                <a:cs typeface="Avenir Next Demi Bold"/>
              </a:rPr>
              <a:t>Fifth Objective:</a:t>
            </a:r>
            <a:endParaRPr lang="en-US" sz="1400" dirty="0">
              <a:solidFill>
                <a:srgbClr val="000000"/>
              </a:solidFill>
              <a:latin typeface="Avenir Nex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8650" y="4306756"/>
            <a:ext cx="720000" cy="72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US" sz="1400" b="1">
                <a:solidFill>
                  <a:srgbClr val="FFFFFF"/>
                </a:solidFill>
                <a:latin typeface="Avenir Next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45336" y="4306756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venir Next Demi Bold"/>
                <a:cs typeface="Avenir Next Demi Bold"/>
              </a:rPr>
              <a:t>Fourth Objective:</a:t>
            </a:r>
            <a:endParaRPr lang="en-US" sz="1400" dirty="0">
              <a:solidFill>
                <a:srgbClr val="000000"/>
              </a:solidFill>
              <a:latin typeface="Avenir Next"/>
            </a:endParaRPr>
          </a:p>
        </p:txBody>
      </p:sp>
      <p:sp>
        <p:nvSpPr>
          <p:cNvPr id="19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Objective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60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298448" y="3246120"/>
            <a:ext cx="7214616" cy="1346704"/>
          </a:xfrm>
          <a:prstGeom prst="rect">
            <a:avLst/>
          </a:prstGeom>
          <a:solidFill>
            <a:schemeClr val="bg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19</a:t>
            </a:fld>
            <a:endParaRPr lang="en-US" sz="1050" dirty="0"/>
          </a:p>
        </p:txBody>
      </p:sp>
      <p:sp>
        <p:nvSpPr>
          <p:cNvPr id="6" name="Rectangle 5"/>
          <p:cNvSpPr/>
          <p:nvPr/>
        </p:nvSpPr>
        <p:spPr>
          <a:xfrm>
            <a:off x="1298448" y="4754880"/>
            <a:ext cx="7214616" cy="1346704"/>
          </a:xfrm>
          <a:prstGeom prst="rect">
            <a:avLst/>
          </a:prstGeom>
          <a:solidFill>
            <a:schemeClr val="bg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2002536" y="4754880"/>
            <a:ext cx="6509660" cy="1346704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dirty="0"/>
              <a:t>Click to add text</a:t>
            </a:r>
          </a:p>
        </p:txBody>
      </p:sp>
      <p:sp>
        <p:nvSpPr>
          <p:cNvPr id="8" name="Rectangle 7"/>
          <p:cNvSpPr/>
          <p:nvPr/>
        </p:nvSpPr>
        <p:spPr>
          <a:xfrm>
            <a:off x="1298448" y="1737360"/>
            <a:ext cx="7214616" cy="1346704"/>
          </a:xfrm>
          <a:prstGeom prst="rect">
            <a:avLst/>
          </a:prstGeom>
          <a:solidFill>
            <a:schemeClr val="bg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5096" y="1751573"/>
            <a:ext cx="1346704" cy="1346704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500" b="1" dirty="0" smtClean="0"/>
              <a:t>First</a:t>
            </a:r>
          </a:p>
          <a:p>
            <a:pPr algn="ctr"/>
            <a:r>
              <a:rPr lang="en-US" sz="1500" b="1" dirty="0" smtClean="0"/>
              <a:t>Category</a:t>
            </a:r>
            <a:endParaRPr lang="en-US" sz="1500" b="1" dirty="0"/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2002536" y="1737360"/>
            <a:ext cx="6509659" cy="134670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2002536" y="3246120"/>
            <a:ext cx="6509660" cy="1346704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dirty="0"/>
              <a:t>Click to add text</a:t>
            </a:r>
          </a:p>
        </p:txBody>
      </p:sp>
      <p:sp>
        <p:nvSpPr>
          <p:cNvPr id="14" name="Oval 13"/>
          <p:cNvSpPr/>
          <p:nvPr/>
        </p:nvSpPr>
        <p:spPr>
          <a:xfrm>
            <a:off x="630936" y="3246120"/>
            <a:ext cx="1346704" cy="1346704"/>
          </a:xfrm>
          <a:prstGeom prst="ellipse">
            <a:avLst/>
          </a:prstGeom>
          <a:solidFill>
            <a:schemeClr val="accent1">
              <a:alpha val="8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500" b="1" dirty="0" smtClean="0"/>
              <a:t>Second</a:t>
            </a:r>
          </a:p>
          <a:p>
            <a:pPr algn="ctr"/>
            <a:r>
              <a:rPr lang="en-US" sz="1500" b="1" dirty="0" smtClean="0"/>
              <a:t>Category</a:t>
            </a:r>
            <a:endParaRPr lang="en-US" sz="1500" b="1" dirty="0"/>
          </a:p>
        </p:txBody>
      </p:sp>
      <p:sp>
        <p:nvSpPr>
          <p:cNvPr id="15" name="Oval 14"/>
          <p:cNvSpPr/>
          <p:nvPr/>
        </p:nvSpPr>
        <p:spPr>
          <a:xfrm>
            <a:off x="628650" y="4769093"/>
            <a:ext cx="1346704" cy="13467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30936" y="4754880"/>
            <a:ext cx="1346704" cy="1346704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500" b="1" dirty="0" smtClean="0"/>
              <a:t>Third</a:t>
            </a:r>
          </a:p>
          <a:p>
            <a:pPr algn="ctr"/>
            <a:r>
              <a:rPr lang="en-US" sz="1500" b="1" dirty="0" smtClean="0"/>
              <a:t>Category</a:t>
            </a:r>
            <a:endParaRPr lang="en-US" sz="1500" b="1" dirty="0"/>
          </a:p>
        </p:txBody>
      </p:sp>
      <p:sp>
        <p:nvSpPr>
          <p:cNvPr id="19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Category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1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957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20</a:t>
            </a:fld>
            <a:endParaRPr lang="en-US" sz="1050" dirty="0"/>
          </a:p>
        </p:txBody>
      </p:sp>
      <p:sp>
        <p:nvSpPr>
          <p:cNvPr id="6" name="Rectangle 5"/>
          <p:cNvSpPr/>
          <p:nvPr/>
        </p:nvSpPr>
        <p:spPr>
          <a:xfrm>
            <a:off x="635126" y="1594966"/>
            <a:ext cx="1858521" cy="1335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  <a:latin typeface="Avenir Next Demi Bold"/>
                <a:cs typeface="Avenir Next Demi Bold"/>
              </a:rPr>
              <a:t>First</a:t>
            </a:r>
            <a:endParaRPr lang="en-US" sz="1600" dirty="0">
              <a:solidFill>
                <a:srgbClr val="FFFFFF"/>
              </a:solidFill>
              <a:latin typeface="Avenir Next Demi Bold"/>
              <a:cs typeface="Avenir Next Demi Bold"/>
            </a:endParaRPr>
          </a:p>
          <a:p>
            <a:pPr algn="ctr"/>
            <a:r>
              <a:rPr lang="en-US" sz="1600" dirty="0" smtClean="0">
                <a:solidFill>
                  <a:srgbClr val="FFFFFF"/>
                </a:solidFill>
                <a:latin typeface="Avenir Next Demi Bold"/>
                <a:cs typeface="Avenir Next Demi Bold"/>
              </a:rPr>
              <a:t>Category</a:t>
            </a:r>
            <a:endParaRPr lang="en-US" sz="1600" dirty="0">
              <a:solidFill>
                <a:srgbClr val="FFFFFF"/>
              </a:solidFill>
              <a:latin typeface="Avenir Next Demi Bold"/>
              <a:cs typeface="Avenir Next Demi Bold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5124" y="3103726"/>
            <a:ext cx="1858521" cy="1335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  <a:latin typeface="Avenir Next Demi Bold"/>
                <a:cs typeface="Avenir Next Demi Bold"/>
              </a:rPr>
              <a:t>Second</a:t>
            </a:r>
            <a:endParaRPr lang="en-US" sz="1600" dirty="0">
              <a:solidFill>
                <a:srgbClr val="FFFFFF"/>
              </a:solidFill>
              <a:latin typeface="Avenir Next Demi Bold"/>
              <a:cs typeface="Avenir Next Demi Bold"/>
            </a:endParaRPr>
          </a:p>
          <a:p>
            <a:pPr algn="ctr"/>
            <a:r>
              <a:rPr lang="en-US" sz="1600" dirty="0" smtClean="0">
                <a:solidFill>
                  <a:srgbClr val="FFFFFF"/>
                </a:solidFill>
                <a:latin typeface="Avenir Next Demi Bold"/>
                <a:cs typeface="Avenir Next Demi Bold"/>
              </a:rPr>
              <a:t>Category</a:t>
            </a:r>
            <a:endParaRPr lang="en-US" sz="1600" dirty="0">
              <a:solidFill>
                <a:srgbClr val="FFFFFF"/>
              </a:solidFill>
              <a:latin typeface="Avenir Next Demi Bold"/>
              <a:cs typeface="Avenir Next Demi Bold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5124" y="4612486"/>
            <a:ext cx="1858521" cy="1335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  <a:latin typeface="Avenir Next Demi Bold"/>
                <a:cs typeface="Avenir Next Demi Bold"/>
              </a:rPr>
              <a:t>Third</a:t>
            </a:r>
          </a:p>
          <a:p>
            <a:pPr algn="ctr"/>
            <a:r>
              <a:rPr lang="en-US" sz="1600" dirty="0" smtClean="0">
                <a:solidFill>
                  <a:srgbClr val="FFFFFF"/>
                </a:solidFill>
                <a:latin typeface="Avenir Next Demi Bold"/>
                <a:cs typeface="Avenir Next Demi Bold"/>
              </a:rPr>
              <a:t>Category</a:t>
            </a:r>
            <a:endParaRPr lang="en-US" sz="1600" dirty="0">
              <a:solidFill>
                <a:srgbClr val="FFFFFF"/>
              </a:solidFill>
              <a:latin typeface="Avenir Next Demi Bold"/>
              <a:cs typeface="Avenir Next Demi Bold"/>
            </a:endParaRP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2644902" y="1594966"/>
            <a:ext cx="5870448" cy="133502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 smtClean="0">
              <a:ea typeface="Avenir Next Demi Bold" charset="0"/>
              <a:cs typeface="Avenir Next Demi Bold" charset="0"/>
            </a:endParaRP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2644900" y="3103726"/>
            <a:ext cx="5870448" cy="133502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add </a:t>
            </a:r>
            <a:r>
              <a:rPr lang="en-US" dirty="0" smtClean="0"/>
              <a:t>text</a:t>
            </a:r>
            <a:endParaRPr lang="en-US" dirty="0">
              <a:ea typeface="Avenir Next Demi Bold" charset="0"/>
              <a:cs typeface="Avenir Next Demi Bold" charset="0"/>
            </a:endParaRPr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2644901" y="4612486"/>
            <a:ext cx="5870448" cy="133502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add </a:t>
            </a:r>
            <a:r>
              <a:rPr lang="en-US" dirty="0" smtClean="0"/>
              <a:t>text</a:t>
            </a:r>
            <a:endParaRPr lang="en-US" dirty="0">
              <a:ea typeface="Avenir Next Demi Bold" charset="0"/>
              <a:cs typeface="Avenir Next Demi Bold" charset="0"/>
            </a:endParaRPr>
          </a:p>
        </p:txBody>
      </p:sp>
      <p:sp>
        <p:nvSpPr>
          <p:cNvPr id="12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Category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3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21</a:t>
            </a:fld>
            <a:endParaRPr lang="en-US" sz="1050" dirty="0"/>
          </a:p>
        </p:txBody>
      </p:sp>
      <p:sp>
        <p:nvSpPr>
          <p:cNvPr id="7" name="Rectangle 6"/>
          <p:cNvSpPr/>
          <p:nvPr/>
        </p:nvSpPr>
        <p:spPr>
          <a:xfrm>
            <a:off x="628650" y="1591056"/>
            <a:ext cx="7886700" cy="4351337"/>
          </a:xfrm>
          <a:prstGeom prst="rect">
            <a:avLst/>
          </a:prstGeom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3633851" y="4270704"/>
            <a:ext cx="1876296" cy="1529557"/>
          </a:xfrm>
          <a:custGeom>
            <a:avLst/>
            <a:gdLst>
              <a:gd name="connsiteX0" fmla="*/ 0 w 1876296"/>
              <a:gd name="connsiteY0" fmla="*/ 0 h 1529557"/>
              <a:gd name="connsiteX1" fmla="*/ 1876296 w 1876296"/>
              <a:gd name="connsiteY1" fmla="*/ 0 h 1529557"/>
              <a:gd name="connsiteX2" fmla="*/ 1876296 w 1876296"/>
              <a:gd name="connsiteY2" fmla="*/ 1529557 h 1529557"/>
              <a:gd name="connsiteX3" fmla="*/ 0 w 1876296"/>
              <a:gd name="connsiteY3" fmla="*/ 1529557 h 1529557"/>
              <a:gd name="connsiteX4" fmla="*/ 0 w 1876296"/>
              <a:gd name="connsiteY4" fmla="*/ 0 h 1529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6296" h="1529557">
                <a:moveTo>
                  <a:pt x="0" y="0"/>
                </a:moveTo>
                <a:lnTo>
                  <a:pt x="1876296" y="0"/>
                </a:lnTo>
                <a:lnTo>
                  <a:pt x="1876296" y="1529557"/>
                </a:lnTo>
                <a:lnTo>
                  <a:pt x="0" y="1529557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 smtClean="0">
                <a:latin typeface="Avenir Next Demi Bold" charset="0"/>
                <a:ea typeface="Avenir Next Demi Bold" charset="0"/>
                <a:cs typeface="Avenir Next Demi Bold" charset="0"/>
              </a:rPr>
              <a:t>Overarching</a:t>
            </a:r>
          </a:p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0" i="0" kern="1200" dirty="0" smtClean="0">
                <a:latin typeface="Avenir Next Demi Bold" charset="0"/>
                <a:ea typeface="Avenir Next Demi Bold" charset="0"/>
                <a:cs typeface="Avenir Next Demi Bold" charset="0"/>
              </a:rPr>
              <a:t>Relationship</a:t>
            </a:r>
            <a:endParaRPr lang="en-US" sz="1600" b="0" i="0" kern="1200" dirty="0"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9" name="Left Arrow 8"/>
          <p:cNvSpPr/>
          <p:nvPr/>
        </p:nvSpPr>
        <p:spPr>
          <a:xfrm rot="10800000">
            <a:off x="1850934" y="4771750"/>
            <a:ext cx="1684856" cy="527465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1124395" y="4454251"/>
            <a:ext cx="1453079" cy="1162463"/>
          </a:xfrm>
          <a:custGeom>
            <a:avLst/>
            <a:gdLst>
              <a:gd name="connsiteX0" fmla="*/ 0 w 1453079"/>
              <a:gd name="connsiteY0" fmla="*/ 0 h 1162463"/>
              <a:gd name="connsiteX1" fmla="*/ 1453079 w 1453079"/>
              <a:gd name="connsiteY1" fmla="*/ 0 h 1162463"/>
              <a:gd name="connsiteX2" fmla="*/ 1453079 w 1453079"/>
              <a:gd name="connsiteY2" fmla="*/ 1162463 h 1162463"/>
              <a:gd name="connsiteX3" fmla="*/ 0 w 1453079"/>
              <a:gd name="connsiteY3" fmla="*/ 1162463 h 1162463"/>
              <a:gd name="connsiteX4" fmla="*/ 0 w 1453079"/>
              <a:gd name="connsiteY4" fmla="*/ 0 h 1162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3079" h="1162463">
                <a:moveTo>
                  <a:pt x="0" y="0"/>
                </a:moveTo>
                <a:lnTo>
                  <a:pt x="1453079" y="0"/>
                </a:lnTo>
                <a:lnTo>
                  <a:pt x="1453079" y="1162463"/>
                </a:lnTo>
                <a:lnTo>
                  <a:pt x="0" y="116246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9050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kern="1200" dirty="0" smtClean="0">
                <a:solidFill>
                  <a:schemeClr val="tx1"/>
                </a:solidFill>
              </a:rPr>
              <a:t>First</a:t>
            </a: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chemeClr val="tx1"/>
                </a:solidFill>
              </a:rPr>
              <a:t>Relationship</a:t>
            </a:r>
            <a:endParaRPr lang="en-US" sz="1400" kern="1200" dirty="0">
              <a:solidFill>
                <a:schemeClr val="tx1"/>
              </a:solidFill>
            </a:endParaRPr>
          </a:p>
        </p:txBody>
      </p:sp>
      <p:sp>
        <p:nvSpPr>
          <p:cNvPr id="11" name="Left Arrow 10"/>
          <p:cNvSpPr/>
          <p:nvPr/>
        </p:nvSpPr>
        <p:spPr>
          <a:xfrm rot="13133189">
            <a:off x="2180183" y="3470542"/>
            <a:ext cx="1525672" cy="527465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>
          <a:xfrm>
            <a:off x="1470275" y="2538644"/>
            <a:ext cx="1453079" cy="1162463"/>
          </a:xfrm>
          <a:custGeom>
            <a:avLst/>
            <a:gdLst>
              <a:gd name="connsiteX0" fmla="*/ 0 w 1453079"/>
              <a:gd name="connsiteY0" fmla="*/ 0 h 1162463"/>
              <a:gd name="connsiteX1" fmla="*/ 1453079 w 1453079"/>
              <a:gd name="connsiteY1" fmla="*/ 0 h 1162463"/>
              <a:gd name="connsiteX2" fmla="*/ 1453079 w 1453079"/>
              <a:gd name="connsiteY2" fmla="*/ 1162463 h 1162463"/>
              <a:gd name="connsiteX3" fmla="*/ 0 w 1453079"/>
              <a:gd name="connsiteY3" fmla="*/ 1162463 h 1162463"/>
              <a:gd name="connsiteX4" fmla="*/ 0 w 1453079"/>
              <a:gd name="connsiteY4" fmla="*/ 0 h 1162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3079" h="1162463">
                <a:moveTo>
                  <a:pt x="0" y="0"/>
                </a:moveTo>
                <a:lnTo>
                  <a:pt x="1453079" y="0"/>
                </a:lnTo>
                <a:lnTo>
                  <a:pt x="1453079" y="1162463"/>
                </a:lnTo>
                <a:lnTo>
                  <a:pt x="0" y="116246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9050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chemeClr val="tx1"/>
                </a:solidFill>
              </a:rPr>
              <a:t>Second</a:t>
            </a:r>
            <a:endParaRPr lang="en-US" sz="1400" dirty="0">
              <a:solidFill>
                <a:schemeClr val="tx1"/>
              </a:solidFill>
            </a:endParaRP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chemeClr val="tx1"/>
                </a:solidFill>
              </a:rPr>
              <a:t>Relationship</a:t>
            </a:r>
          </a:p>
        </p:txBody>
      </p:sp>
      <p:sp>
        <p:nvSpPr>
          <p:cNvPr id="13" name="Left Arrow 12"/>
          <p:cNvSpPr/>
          <p:nvPr/>
        </p:nvSpPr>
        <p:spPr>
          <a:xfrm rot="16200000">
            <a:off x="3647654" y="2975031"/>
            <a:ext cx="1848690" cy="527465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Freeform 13"/>
          <p:cNvSpPr/>
          <p:nvPr/>
        </p:nvSpPr>
        <p:spPr>
          <a:xfrm>
            <a:off x="3845460" y="1733186"/>
            <a:ext cx="1453079" cy="1162463"/>
          </a:xfrm>
          <a:custGeom>
            <a:avLst/>
            <a:gdLst>
              <a:gd name="connsiteX0" fmla="*/ 0 w 1453079"/>
              <a:gd name="connsiteY0" fmla="*/ 0 h 1162463"/>
              <a:gd name="connsiteX1" fmla="*/ 1453079 w 1453079"/>
              <a:gd name="connsiteY1" fmla="*/ 0 h 1162463"/>
              <a:gd name="connsiteX2" fmla="*/ 1453079 w 1453079"/>
              <a:gd name="connsiteY2" fmla="*/ 1162463 h 1162463"/>
              <a:gd name="connsiteX3" fmla="*/ 0 w 1453079"/>
              <a:gd name="connsiteY3" fmla="*/ 1162463 h 1162463"/>
              <a:gd name="connsiteX4" fmla="*/ 0 w 1453079"/>
              <a:gd name="connsiteY4" fmla="*/ 0 h 1162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3079" h="1162463">
                <a:moveTo>
                  <a:pt x="0" y="0"/>
                </a:moveTo>
                <a:lnTo>
                  <a:pt x="1453079" y="0"/>
                </a:lnTo>
                <a:lnTo>
                  <a:pt x="1453079" y="1162463"/>
                </a:lnTo>
                <a:lnTo>
                  <a:pt x="0" y="116246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9050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chemeClr val="tx1"/>
                </a:solidFill>
              </a:rPr>
              <a:t>Third</a:t>
            </a:r>
            <a:endParaRPr lang="en-US" sz="1400" dirty="0">
              <a:solidFill>
                <a:schemeClr val="tx1"/>
              </a:solidFill>
            </a:endParaRP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chemeClr val="tx1"/>
                </a:solidFill>
              </a:rPr>
              <a:t>Relationship</a:t>
            </a:r>
          </a:p>
        </p:txBody>
      </p:sp>
      <p:sp>
        <p:nvSpPr>
          <p:cNvPr id="15" name="Left Arrow 14"/>
          <p:cNvSpPr/>
          <p:nvPr/>
        </p:nvSpPr>
        <p:spPr>
          <a:xfrm rot="19325801">
            <a:off x="5398266" y="3325412"/>
            <a:ext cx="2134175" cy="527465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6305874" y="2538642"/>
            <a:ext cx="1453079" cy="1162463"/>
          </a:xfrm>
          <a:custGeom>
            <a:avLst/>
            <a:gdLst>
              <a:gd name="connsiteX0" fmla="*/ 0 w 1453079"/>
              <a:gd name="connsiteY0" fmla="*/ 0 h 1162463"/>
              <a:gd name="connsiteX1" fmla="*/ 1453079 w 1453079"/>
              <a:gd name="connsiteY1" fmla="*/ 0 h 1162463"/>
              <a:gd name="connsiteX2" fmla="*/ 1453079 w 1453079"/>
              <a:gd name="connsiteY2" fmla="*/ 1162463 h 1162463"/>
              <a:gd name="connsiteX3" fmla="*/ 0 w 1453079"/>
              <a:gd name="connsiteY3" fmla="*/ 1162463 h 1162463"/>
              <a:gd name="connsiteX4" fmla="*/ 0 w 1453079"/>
              <a:gd name="connsiteY4" fmla="*/ 0 h 1162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3079" h="1162463">
                <a:moveTo>
                  <a:pt x="0" y="0"/>
                </a:moveTo>
                <a:lnTo>
                  <a:pt x="1453079" y="0"/>
                </a:lnTo>
                <a:lnTo>
                  <a:pt x="1453079" y="1162463"/>
                </a:lnTo>
                <a:lnTo>
                  <a:pt x="0" y="116246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9050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chemeClr val="tx1"/>
                </a:solidFill>
              </a:rPr>
              <a:t>Fourth</a:t>
            </a:r>
            <a:endParaRPr lang="en-US" sz="1400" dirty="0">
              <a:solidFill>
                <a:schemeClr val="tx1"/>
              </a:solidFill>
            </a:endParaRP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chemeClr val="tx1"/>
                </a:solidFill>
              </a:rPr>
              <a:t>Relationship</a:t>
            </a:r>
          </a:p>
        </p:txBody>
      </p:sp>
      <p:sp>
        <p:nvSpPr>
          <p:cNvPr id="17" name="Left Arrow 16"/>
          <p:cNvSpPr/>
          <p:nvPr/>
        </p:nvSpPr>
        <p:spPr>
          <a:xfrm>
            <a:off x="5608208" y="4771750"/>
            <a:ext cx="1684856" cy="527465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Freeform 17"/>
          <p:cNvSpPr/>
          <p:nvPr/>
        </p:nvSpPr>
        <p:spPr>
          <a:xfrm>
            <a:off x="6566524" y="4454251"/>
            <a:ext cx="1453079" cy="1162463"/>
          </a:xfrm>
          <a:custGeom>
            <a:avLst/>
            <a:gdLst>
              <a:gd name="connsiteX0" fmla="*/ 0 w 1453079"/>
              <a:gd name="connsiteY0" fmla="*/ 0 h 1162463"/>
              <a:gd name="connsiteX1" fmla="*/ 1453079 w 1453079"/>
              <a:gd name="connsiteY1" fmla="*/ 0 h 1162463"/>
              <a:gd name="connsiteX2" fmla="*/ 1453079 w 1453079"/>
              <a:gd name="connsiteY2" fmla="*/ 1162463 h 1162463"/>
              <a:gd name="connsiteX3" fmla="*/ 0 w 1453079"/>
              <a:gd name="connsiteY3" fmla="*/ 1162463 h 1162463"/>
              <a:gd name="connsiteX4" fmla="*/ 0 w 1453079"/>
              <a:gd name="connsiteY4" fmla="*/ 0 h 1162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3079" h="1162463">
                <a:moveTo>
                  <a:pt x="0" y="0"/>
                </a:moveTo>
                <a:lnTo>
                  <a:pt x="1453079" y="0"/>
                </a:lnTo>
                <a:lnTo>
                  <a:pt x="1453079" y="1162463"/>
                </a:lnTo>
                <a:lnTo>
                  <a:pt x="0" y="116246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9050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chemeClr val="tx1"/>
                </a:solidFill>
              </a:rPr>
              <a:t>Fifth</a:t>
            </a:r>
            <a:endParaRPr lang="en-US" sz="1400" dirty="0">
              <a:solidFill>
                <a:schemeClr val="tx1"/>
              </a:solidFill>
            </a:endParaRP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chemeClr val="tx1"/>
                </a:solidFill>
              </a:rPr>
              <a:t>Relationship</a:t>
            </a:r>
          </a:p>
        </p:txBody>
      </p:sp>
      <p:sp>
        <p:nvSpPr>
          <p:cNvPr id="21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Relationship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7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22</a:t>
            </a:fld>
            <a:endParaRPr lang="en-US" sz="1050" dirty="0"/>
          </a:p>
        </p:txBody>
      </p:sp>
      <p:sp>
        <p:nvSpPr>
          <p:cNvPr id="7" name="Rectangle 6"/>
          <p:cNvSpPr/>
          <p:nvPr/>
        </p:nvSpPr>
        <p:spPr>
          <a:xfrm>
            <a:off x="628650" y="1737360"/>
            <a:ext cx="720000" cy="72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1</a:t>
            </a:r>
            <a:endParaRPr lang="en-US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545336" y="1737360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Item 1</a:t>
            </a:r>
            <a:endParaRPr lang="en-US" sz="1600" b="1" dirty="0"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8650" y="2642616"/>
            <a:ext cx="720000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2</a:t>
            </a:r>
            <a:endParaRPr lang="en-US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545336" y="2642616"/>
            <a:ext cx="696772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Item 2</a:t>
            </a:r>
            <a:endParaRPr lang="en-US" sz="1600" b="1" dirty="0"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8650" y="3547872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3</a:t>
            </a:r>
            <a:endParaRPr lang="en-US" sz="1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545336" y="3547872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Item 3</a:t>
            </a:r>
            <a:endParaRPr lang="en-US" sz="1600" b="1" dirty="0"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8650" y="4453128"/>
            <a:ext cx="720000" cy="72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4</a:t>
            </a:r>
            <a:endParaRPr lang="en-US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545336" y="4453128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Item 4</a:t>
            </a:r>
            <a:endParaRPr lang="en-US" sz="1600" b="1" dirty="0"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17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List of four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23</a:t>
            </a:fld>
            <a:endParaRPr lang="en-US" sz="1050" dirty="0"/>
          </a:p>
        </p:txBody>
      </p:sp>
      <p:sp>
        <p:nvSpPr>
          <p:cNvPr id="7" name="TextBox 6"/>
          <p:cNvSpPr txBox="1"/>
          <p:nvPr/>
        </p:nvSpPr>
        <p:spPr>
          <a:xfrm>
            <a:off x="1545336" y="1737360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Item 1</a:t>
            </a:r>
            <a:endParaRPr lang="en-US" sz="1600" b="1" dirty="0"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8650" y="1737360"/>
            <a:ext cx="720000" cy="72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1</a:t>
            </a: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1545336" y="2523743"/>
            <a:ext cx="6967728" cy="356616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Font typeface="Wingdings" charset="2"/>
              <a:buChar char="§"/>
              <a:defRPr sz="14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—"/>
              <a:defRPr sz="12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–"/>
              <a:defRPr sz="11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–"/>
              <a:defRPr sz="10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–"/>
              <a:defRPr sz="9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Text</a:t>
            </a:r>
            <a:endParaRPr lang="en-US" dirty="0"/>
          </a:p>
          <a:p>
            <a:r>
              <a:rPr lang="en-US" dirty="0" smtClean="0"/>
              <a:t>Text</a:t>
            </a:r>
            <a:endParaRPr lang="en-US" dirty="0"/>
          </a:p>
          <a:p>
            <a:r>
              <a:rPr lang="en-US" dirty="0" smtClean="0"/>
              <a:t>Text</a:t>
            </a:r>
          </a:p>
          <a:p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12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Focus on Item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9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24</a:t>
            </a:fld>
            <a:endParaRPr lang="en-US" sz="1050" dirty="0"/>
          </a:p>
        </p:txBody>
      </p:sp>
      <p:sp>
        <p:nvSpPr>
          <p:cNvPr id="13" name="TextBox 12"/>
          <p:cNvSpPr txBox="1"/>
          <p:nvPr/>
        </p:nvSpPr>
        <p:spPr>
          <a:xfrm>
            <a:off x="1545336" y="1737360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solidFill>
                  <a:schemeClr val="bg2">
                    <a:lumMod val="75000"/>
                  </a:schemeClr>
                </a:solidFill>
                <a:latin typeface="Avenir Next Demi Bold" charset="0"/>
                <a:ea typeface="Avenir Next Demi Bold" charset="0"/>
                <a:cs typeface="Avenir Next Demi Bold" charset="0"/>
              </a:rPr>
              <a:t>Item 1</a:t>
            </a:r>
            <a:endParaRPr lang="en-US" sz="1600" b="1" dirty="0">
              <a:solidFill>
                <a:schemeClr val="bg2">
                  <a:lumMod val="75000"/>
                </a:schemeClr>
              </a:solidFill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8650" y="1737360"/>
            <a:ext cx="720000" cy="72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1</a:t>
            </a:r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1545336" y="3429000"/>
            <a:ext cx="6967728" cy="266090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Font typeface="Wingdings" charset="2"/>
              <a:buChar char="§"/>
              <a:defRPr sz="14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—"/>
              <a:defRPr sz="12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–"/>
              <a:defRPr sz="11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–"/>
              <a:defRPr sz="10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–"/>
              <a:defRPr sz="9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Text</a:t>
            </a:r>
          </a:p>
          <a:p>
            <a:r>
              <a:rPr lang="en-US" dirty="0" smtClean="0"/>
              <a:t>Text</a:t>
            </a:r>
          </a:p>
          <a:p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545336" y="2642616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solidFill>
                  <a:sysClr val="windowText" lastClr="000000"/>
                </a:solidFill>
                <a:latin typeface="Avenir Next Demi Bold" charset="0"/>
                <a:ea typeface="Avenir Next Demi Bold" charset="0"/>
                <a:cs typeface="Avenir Next Demi Bold" charset="0"/>
              </a:rPr>
              <a:t>Item 2</a:t>
            </a:r>
            <a:endParaRPr lang="en-US" sz="1600" b="1" dirty="0">
              <a:solidFill>
                <a:sysClr val="windowText" lastClr="000000"/>
              </a:solidFill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8650" y="2642616"/>
            <a:ext cx="720000" cy="7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2</a:t>
            </a:r>
            <a:endParaRPr lang="en-US" sz="1400" b="1" dirty="0"/>
          </a:p>
        </p:txBody>
      </p:sp>
      <p:sp>
        <p:nvSpPr>
          <p:cNvPr id="11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Focus on Item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76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25</a:t>
            </a:fld>
            <a:endParaRPr lang="en-US" sz="1050" dirty="0"/>
          </a:p>
        </p:txBody>
      </p:sp>
      <p:sp>
        <p:nvSpPr>
          <p:cNvPr id="7" name="TextBox 6"/>
          <p:cNvSpPr txBox="1"/>
          <p:nvPr/>
        </p:nvSpPr>
        <p:spPr>
          <a:xfrm>
            <a:off x="1545336" y="1737360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solidFill>
                  <a:schemeClr val="bg2">
                    <a:lumMod val="75000"/>
                  </a:schemeClr>
                </a:solidFill>
                <a:latin typeface="Avenir Next Demi Bold" charset="0"/>
                <a:ea typeface="Avenir Next Demi Bold" charset="0"/>
                <a:cs typeface="Avenir Next Demi Bold" charset="0"/>
              </a:rPr>
              <a:t>Item 1</a:t>
            </a:r>
            <a:endParaRPr lang="en-US" sz="1600" b="1" dirty="0">
              <a:solidFill>
                <a:schemeClr val="bg2">
                  <a:lumMod val="75000"/>
                </a:schemeClr>
              </a:solidFill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1545336" y="4334255"/>
            <a:ext cx="6967728" cy="175564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Font typeface="Wingdings" charset="2"/>
              <a:buChar char="§"/>
              <a:defRPr sz="14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—"/>
              <a:defRPr sz="12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–"/>
              <a:defRPr sz="11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–"/>
              <a:defRPr sz="10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–"/>
              <a:defRPr sz="9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Text</a:t>
            </a:r>
            <a:endParaRPr lang="en-US" dirty="0"/>
          </a:p>
          <a:p>
            <a:r>
              <a:rPr lang="en-US" dirty="0" smtClean="0"/>
              <a:t>Text</a:t>
            </a:r>
          </a:p>
          <a:p>
            <a:r>
              <a:rPr lang="en-US" dirty="0" smtClean="0"/>
              <a:t>Text</a:t>
            </a:r>
          </a:p>
          <a:p>
            <a:r>
              <a:rPr lang="en-US" dirty="0" smtClean="0"/>
              <a:t>Text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45336" y="2642616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solidFill>
                  <a:schemeClr val="bg2">
                    <a:lumMod val="75000"/>
                  </a:schemeClr>
                </a:solidFill>
                <a:latin typeface="Avenir Next Demi Bold" charset="0"/>
                <a:ea typeface="Avenir Next Demi Bold" charset="0"/>
                <a:cs typeface="Avenir Next Demi Bold" charset="0"/>
              </a:rPr>
              <a:t>Item 2</a:t>
            </a:r>
            <a:endParaRPr lang="en-US" sz="1600" b="1" dirty="0">
              <a:solidFill>
                <a:schemeClr val="bg2">
                  <a:lumMod val="75000"/>
                </a:schemeClr>
              </a:solidFill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45336" y="3547872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ea typeface="Avenir Next Demi Bold" charset="0"/>
                <a:cs typeface="Avenir Next Demi Bold" charset="0"/>
              </a:rPr>
              <a:t>Item 3</a:t>
            </a:r>
            <a:endParaRPr lang="en-US" sz="1600" b="1" dirty="0">
              <a:ea typeface="Avenir Next Demi Bold" charset="0"/>
              <a:cs typeface="Avenir Next Demi Bol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8650" y="3547872"/>
            <a:ext cx="720000" cy="7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8650" y="1737360"/>
            <a:ext cx="720000" cy="72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8650" y="2642616"/>
            <a:ext cx="720000" cy="72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2</a:t>
            </a:r>
          </a:p>
        </p:txBody>
      </p:sp>
      <p:sp>
        <p:nvSpPr>
          <p:cNvPr id="16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Focus on Item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98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26</a:t>
            </a:fld>
            <a:endParaRPr lang="en-US" sz="1050" dirty="0"/>
          </a:p>
        </p:txBody>
      </p:sp>
      <p:sp>
        <p:nvSpPr>
          <p:cNvPr id="15" name="TextBox 14"/>
          <p:cNvSpPr txBox="1"/>
          <p:nvPr/>
        </p:nvSpPr>
        <p:spPr>
          <a:xfrm>
            <a:off x="1545336" y="1737360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solidFill>
                  <a:schemeClr val="bg2">
                    <a:lumMod val="75000"/>
                  </a:schemeClr>
                </a:solidFill>
                <a:latin typeface="Avenir Next Demi Bold" charset="0"/>
                <a:ea typeface="Avenir Next Demi Bold" charset="0"/>
                <a:cs typeface="Avenir Next Demi Bold" charset="0"/>
              </a:rPr>
              <a:t>Item 1</a:t>
            </a:r>
            <a:endParaRPr lang="en-US" sz="1600" b="1" dirty="0">
              <a:solidFill>
                <a:schemeClr val="bg2">
                  <a:lumMod val="75000"/>
                </a:schemeClr>
              </a:solidFill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16" name="Content Placeholder 4"/>
          <p:cNvSpPr txBox="1">
            <a:spLocks/>
          </p:cNvSpPr>
          <p:nvPr/>
        </p:nvSpPr>
        <p:spPr>
          <a:xfrm>
            <a:off x="1545336" y="5239512"/>
            <a:ext cx="6967728" cy="8503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Font typeface="Wingdings" charset="2"/>
              <a:buChar char="§"/>
              <a:defRPr sz="14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—"/>
              <a:defRPr sz="12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–"/>
              <a:defRPr sz="11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–"/>
              <a:defRPr sz="10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Char char="–"/>
              <a:defRPr sz="900" kern="1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Text</a:t>
            </a:r>
            <a:endParaRPr lang="en-US" dirty="0"/>
          </a:p>
          <a:p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545336" y="2642616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solidFill>
                  <a:schemeClr val="bg2">
                    <a:lumMod val="75000"/>
                  </a:schemeClr>
                </a:solidFill>
                <a:latin typeface="Avenir Next Demi Bold" charset="0"/>
                <a:ea typeface="Avenir Next Demi Bold" charset="0"/>
                <a:cs typeface="Avenir Next Demi Bold" charset="0"/>
              </a:rPr>
              <a:t>Item 2</a:t>
            </a:r>
            <a:endParaRPr lang="en-US" sz="1600" b="1" dirty="0">
              <a:solidFill>
                <a:schemeClr val="bg2">
                  <a:lumMod val="75000"/>
                </a:schemeClr>
              </a:solidFill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45336" y="3547872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solidFill>
                  <a:schemeClr val="bg2">
                    <a:lumMod val="75000"/>
                  </a:schemeClr>
                </a:solidFill>
                <a:latin typeface="Avenir Next Demi Bold" charset="0"/>
                <a:ea typeface="Avenir Next Demi Bold" charset="0"/>
                <a:cs typeface="Avenir Next Demi Bold" charset="0"/>
              </a:rPr>
              <a:t>Item 3</a:t>
            </a:r>
            <a:endParaRPr lang="en-US" sz="1600" b="1" dirty="0">
              <a:solidFill>
                <a:schemeClr val="bg2">
                  <a:lumMod val="75000"/>
                </a:schemeClr>
              </a:solidFill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28650" y="3547872"/>
            <a:ext cx="720000" cy="72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8650" y="1737360"/>
            <a:ext cx="720000" cy="72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28650" y="2642616"/>
            <a:ext cx="720000" cy="72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45336" y="4453128"/>
            <a:ext cx="6967728" cy="720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r>
              <a:rPr lang="en-US" sz="16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Item 4</a:t>
            </a:r>
            <a:endParaRPr lang="en-US" sz="1600" b="1" dirty="0">
              <a:latin typeface="Avenir Next Demi Bold" charset="0"/>
              <a:ea typeface="Avenir Next Demi Bold" charset="0"/>
              <a:cs typeface="Avenir Next Demi Bold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0936" y="4453128"/>
            <a:ext cx="720000" cy="7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4</a:t>
            </a:r>
            <a:endParaRPr lang="en-US" sz="1400" b="1" dirty="0"/>
          </a:p>
        </p:txBody>
      </p:sp>
      <p:sp>
        <p:nvSpPr>
          <p:cNvPr id="26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Focus on Item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45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27</a:t>
            </a:fld>
            <a:endParaRPr lang="en-US" sz="1050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70411"/>
              </p:ext>
            </p:extLst>
          </p:nvPr>
        </p:nvGraphicFramePr>
        <p:xfrm>
          <a:off x="628650" y="1737360"/>
          <a:ext cx="7882131" cy="38218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8447"/>
                <a:gridCol w="895469"/>
                <a:gridCol w="895469"/>
                <a:gridCol w="895469"/>
                <a:gridCol w="1070870"/>
                <a:gridCol w="895469"/>
                <a:gridCol w="895469"/>
                <a:gridCol w="895469"/>
              </a:tblGrid>
              <a:tr h="4233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Comparison Criteria</a:t>
                      </a:r>
                      <a:endParaRPr lang="en-US" sz="12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97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1</a:t>
                      </a:r>
                      <a:r>
                        <a:rPr lang="en-US" sz="1200" baseline="30000" dirty="0" smtClean="0">
                          <a:solidFill>
                            <a:srgbClr val="FFFFFF"/>
                          </a:solidFill>
                        </a:rPr>
                        <a:t>st</a:t>
                      </a:r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Criteria</a:t>
                      </a:r>
                      <a:endParaRPr lang="en-US" sz="12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2</a:t>
                      </a:r>
                      <a:r>
                        <a:rPr lang="en-US" sz="1200" baseline="30000" dirty="0" smtClean="0">
                          <a:solidFill>
                            <a:srgbClr val="FFFFFF"/>
                          </a:solidFill>
                        </a:rPr>
                        <a:t>nd</a:t>
                      </a:r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 Criteria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3</a:t>
                      </a:r>
                      <a:r>
                        <a:rPr lang="en-US" sz="1200" baseline="30000" dirty="0" smtClean="0">
                          <a:solidFill>
                            <a:srgbClr val="FFFFFF"/>
                          </a:solidFill>
                        </a:rPr>
                        <a:t>rd</a:t>
                      </a:r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Criteria</a:t>
                      </a:r>
                      <a:endParaRPr lang="en-US" sz="12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4</a:t>
                      </a:r>
                      <a:r>
                        <a:rPr lang="en-US" sz="1200" baseline="30000" dirty="0" smtClean="0">
                          <a:solidFill>
                            <a:srgbClr val="FFFFFF"/>
                          </a:solidFill>
                        </a:rPr>
                        <a:t>th</a:t>
                      </a:r>
                      <a:endParaRPr lang="en-US" sz="1200" dirty="0" smtClean="0">
                        <a:solidFill>
                          <a:srgbClr val="FFFFFF"/>
                        </a:solidFill>
                      </a:endParaRPr>
                    </a:p>
                    <a:p>
                      <a:pPr algn="ctr"/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Criteria</a:t>
                      </a:r>
                      <a:endParaRPr lang="en-US" sz="12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5</a:t>
                      </a:r>
                      <a:r>
                        <a:rPr lang="en-US" sz="1200" baseline="30000" dirty="0" smtClean="0">
                          <a:solidFill>
                            <a:srgbClr val="FFFFFF"/>
                          </a:solidFill>
                        </a:rPr>
                        <a:t>th</a:t>
                      </a:r>
                      <a:endParaRPr lang="en-US" sz="1200" baseline="0" dirty="0" smtClean="0">
                        <a:solidFill>
                          <a:srgbClr val="FFFFFF"/>
                        </a:solidFill>
                      </a:endParaRPr>
                    </a:p>
                    <a:p>
                      <a:pPr algn="ctr"/>
                      <a:r>
                        <a:rPr lang="en-US" sz="1200" baseline="0" dirty="0" smtClean="0">
                          <a:solidFill>
                            <a:srgbClr val="FFFFFF"/>
                          </a:solidFill>
                        </a:rPr>
                        <a:t>Criteria</a:t>
                      </a:r>
                      <a:endParaRPr lang="en-US" sz="12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6</a:t>
                      </a:r>
                      <a:r>
                        <a:rPr lang="en-US" sz="1200" baseline="30000" dirty="0" smtClean="0">
                          <a:solidFill>
                            <a:srgbClr val="FFFFFF"/>
                          </a:solidFill>
                        </a:rPr>
                        <a:t>th</a:t>
                      </a:r>
                      <a:endParaRPr lang="en-US" sz="1200" dirty="0" smtClean="0">
                        <a:solidFill>
                          <a:srgbClr val="FFFFFF"/>
                        </a:solidFill>
                      </a:endParaRPr>
                    </a:p>
                    <a:p>
                      <a:pPr algn="ctr"/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Criteria</a:t>
                      </a:r>
                      <a:endParaRPr lang="en-US" sz="12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FFFF"/>
                          </a:solidFill>
                        </a:rPr>
                        <a:t>7</a:t>
                      </a:r>
                      <a:r>
                        <a:rPr lang="en-US" sz="1200" baseline="30000" dirty="0" smtClean="0">
                          <a:solidFill>
                            <a:srgbClr val="FFFFFF"/>
                          </a:solidFill>
                        </a:rPr>
                        <a:t>th</a:t>
                      </a:r>
                      <a:endParaRPr lang="en-US" sz="1200" baseline="0" dirty="0" smtClean="0">
                        <a:solidFill>
                          <a:srgbClr val="FFFFFF"/>
                        </a:solidFill>
                      </a:endParaRPr>
                    </a:p>
                    <a:p>
                      <a:pPr algn="ctr"/>
                      <a:r>
                        <a:rPr lang="en-US" sz="1200" baseline="0" dirty="0" smtClean="0">
                          <a:solidFill>
                            <a:srgbClr val="FFFFFF"/>
                          </a:solidFill>
                        </a:rPr>
                        <a:t>Criteria</a:t>
                      </a:r>
                      <a:endParaRPr lang="en-US" sz="12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5973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Item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5973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Item 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973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Item 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973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Item 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973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Item 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Comparison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67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60528"/>
            <a:ext cx="2560320" cy="35204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29</a:t>
            </a:fld>
            <a:endParaRPr lang="en-US" sz="1050" dirty="0"/>
          </a:p>
        </p:txBody>
      </p:sp>
      <p:sp>
        <p:nvSpPr>
          <p:cNvPr id="7" name="Content Placeholder 6"/>
          <p:cNvSpPr>
            <a:spLocks noGrp="1"/>
          </p:cNvSpPr>
          <p:nvPr>
            <p:ph idx="15"/>
          </p:nvPr>
        </p:nvSpPr>
        <p:spPr>
          <a:xfrm>
            <a:off x="3291840" y="2560528"/>
            <a:ext cx="2560320" cy="352044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6"/>
          </p:nvPr>
        </p:nvSpPr>
        <p:spPr>
          <a:xfrm>
            <a:off x="5952744" y="2560528"/>
            <a:ext cx="2560320" cy="3520440"/>
          </a:xfrm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82040" y="1902323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Step 1</a:t>
            </a:r>
            <a:endParaRPr lang="en-US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48100" y="1902323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Step 2</a:t>
            </a:r>
            <a:endParaRPr lang="en-US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91840" y="1737360"/>
            <a:ext cx="2560320" cy="731520"/>
            <a:chOff x="3248366" y="1638171"/>
            <a:chExt cx="2560320" cy="731520"/>
          </a:xfrm>
        </p:grpSpPr>
        <p:sp>
          <p:nvSpPr>
            <p:cNvPr id="12" name="Chevron 11"/>
            <p:cNvSpPr/>
            <p:nvPr/>
          </p:nvSpPr>
          <p:spPr bwMode="auto">
            <a:xfrm>
              <a:off x="3248366" y="1638171"/>
              <a:ext cx="2560320" cy="731520"/>
            </a:xfrm>
            <a:prstGeom prst="chevron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42726" y="1819414"/>
              <a:ext cx="1371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+mj-lt"/>
                </a:rPr>
                <a:t>Step 2</a:t>
              </a:r>
              <a:endParaRPr lang="en-US" sz="1600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952744" y="1737360"/>
            <a:ext cx="2560320" cy="731520"/>
            <a:chOff x="5955030" y="1687656"/>
            <a:chExt cx="2560320" cy="731520"/>
          </a:xfrm>
        </p:grpSpPr>
        <p:sp>
          <p:nvSpPr>
            <p:cNvPr id="15" name="Chevron 14"/>
            <p:cNvSpPr/>
            <p:nvPr/>
          </p:nvSpPr>
          <p:spPr bwMode="auto">
            <a:xfrm>
              <a:off x="5955030" y="1687656"/>
              <a:ext cx="2560320" cy="731520"/>
            </a:xfrm>
            <a:prstGeom prst="chevron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549390" y="1868899"/>
              <a:ext cx="1371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+mj-lt"/>
                </a:rPr>
                <a:t>Step 3</a:t>
              </a:r>
              <a:endParaRPr lang="en-US" sz="1600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0936" y="1737360"/>
            <a:ext cx="2560320" cy="731520"/>
            <a:chOff x="3248366" y="1638171"/>
            <a:chExt cx="2560320" cy="731520"/>
          </a:xfrm>
        </p:grpSpPr>
        <p:sp>
          <p:nvSpPr>
            <p:cNvPr id="18" name="Chevron 17"/>
            <p:cNvSpPr/>
            <p:nvPr/>
          </p:nvSpPr>
          <p:spPr bwMode="auto">
            <a:xfrm>
              <a:off x="3248366" y="1638171"/>
              <a:ext cx="2560320" cy="731520"/>
            </a:xfrm>
            <a:prstGeom prst="chevron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842726" y="1819414"/>
              <a:ext cx="1371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+mj-lt"/>
                </a:rPr>
                <a:t>Step 1</a:t>
              </a:r>
              <a:endParaRPr lang="en-US" sz="16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24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Detailed Process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7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215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30</a:t>
            </a:fld>
            <a:endParaRPr lang="en-US" sz="1050" dirty="0"/>
          </a:p>
        </p:txBody>
      </p:sp>
      <p:sp>
        <p:nvSpPr>
          <p:cNvPr id="7" name="Rounded Rectangle 6"/>
          <p:cNvSpPr/>
          <p:nvPr/>
        </p:nvSpPr>
        <p:spPr>
          <a:xfrm>
            <a:off x="984738" y="2871560"/>
            <a:ext cx="2954215" cy="2042351"/>
          </a:xfrm>
          <a:prstGeom prst="roundRect">
            <a:avLst/>
          </a:prstGeom>
          <a:solidFill>
            <a:srgbClr val="439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venir Next Demi Bold"/>
                <a:ea typeface="Avenir Next Medium" charset="0"/>
                <a:cs typeface="Avenir Next Demi Bold"/>
              </a:rPr>
              <a:t>Concept </a:t>
            </a:r>
          </a:p>
          <a:p>
            <a:pPr algn="ctr"/>
            <a:r>
              <a:rPr lang="en-US" dirty="0" smtClean="0">
                <a:latin typeface="Avenir Next Demi Bold"/>
                <a:ea typeface="Avenir Next Medium" charset="0"/>
                <a:cs typeface="Avenir Next Demi Bold"/>
              </a:rPr>
              <a:t>Generation</a:t>
            </a:r>
            <a:endParaRPr lang="en-US" dirty="0">
              <a:latin typeface="Avenir Next Demi Bold"/>
              <a:ea typeface="Avenir Next Medium" charset="0"/>
              <a:cs typeface="Avenir Next Demi Bold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84738" y="1737360"/>
            <a:ext cx="2954215" cy="597877"/>
          </a:xfrm>
          <a:prstGeom prst="roundRect">
            <a:avLst/>
          </a:prstGeom>
          <a:solidFill>
            <a:srgbClr val="439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ea typeface="Avenir Next Medium" charset="0"/>
                <a:cs typeface="Avenir Next Demi Bold"/>
              </a:rPr>
              <a:t>Background Research</a:t>
            </a:r>
            <a:endParaRPr lang="en-US" dirty="0">
              <a:ea typeface="Avenir Next Medium" charset="0"/>
              <a:cs typeface="Avenir Next Demi Bold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84738" y="5313623"/>
            <a:ext cx="2954215" cy="597877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cs typeface="Avenir Next Demi Bold"/>
              </a:rPr>
              <a:t>Initial Proposals</a:t>
            </a:r>
            <a:endParaRPr lang="en-US" i="1" dirty="0">
              <a:cs typeface="Avenir Next Demi Bold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018766" y="3043031"/>
            <a:ext cx="844061" cy="34855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Ideation</a:t>
            </a:r>
            <a:endParaRPr lang="en-US" sz="1200" dirty="0">
              <a:solidFill>
                <a:schemeClr val="accent2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181745" y="4407280"/>
            <a:ext cx="955666" cy="3336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Evaluation</a:t>
            </a:r>
            <a:endParaRPr lang="en-US" sz="1200" dirty="0">
              <a:solidFill>
                <a:schemeClr val="accent2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862827" y="4397311"/>
            <a:ext cx="879441" cy="3336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Selection</a:t>
            </a:r>
            <a:endParaRPr lang="en-US" sz="1200" dirty="0">
              <a:solidFill>
                <a:schemeClr val="accent2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284911" y="1737360"/>
            <a:ext cx="2954215" cy="597877"/>
          </a:xfrm>
          <a:prstGeom prst="roundRect">
            <a:avLst/>
          </a:prstGeom>
          <a:solidFill>
            <a:schemeClr val="accent1">
              <a:alpha val="6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ea typeface="Avenir Next Medium" charset="0"/>
                <a:cs typeface="Avenir Next Demi Bold"/>
              </a:rPr>
              <a:t>Discussion</a:t>
            </a:r>
            <a:endParaRPr lang="en-US" dirty="0">
              <a:ea typeface="Avenir Next Medium" charset="0"/>
              <a:cs typeface="Avenir Next Demi Bold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284912" y="2791563"/>
            <a:ext cx="2954215" cy="628899"/>
          </a:xfrm>
          <a:prstGeom prst="roundRect">
            <a:avLst/>
          </a:prstGeom>
          <a:solidFill>
            <a:schemeClr val="accent1">
              <a:alpha val="6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cs typeface="Avenir Next Demi Bold"/>
              </a:rPr>
              <a:t>Final Proposal</a:t>
            </a:r>
            <a:endParaRPr lang="en-US" i="1" dirty="0">
              <a:cs typeface="Avenir Next Demi Bold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286402" y="3841742"/>
            <a:ext cx="2954215" cy="597877"/>
          </a:xfrm>
          <a:prstGeom prst="roundRect">
            <a:avLst/>
          </a:prstGeom>
          <a:solidFill>
            <a:schemeClr val="accent1">
              <a:alpha val="6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ea typeface="Avenir Next Medium" charset="0"/>
                <a:cs typeface="Avenir Next Demi Bold"/>
              </a:rPr>
              <a:t>Focused Analysis</a:t>
            </a:r>
            <a:endParaRPr lang="en-US" dirty="0">
              <a:ea typeface="Avenir Next Medium" charset="0"/>
              <a:cs typeface="Avenir Next Demi Bold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286401" y="4886401"/>
            <a:ext cx="2954215" cy="10403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cs typeface="Avenir Next Demi Bold"/>
              </a:rPr>
              <a:t>Implementation Recommendations</a:t>
            </a:r>
            <a:endParaRPr lang="en-US" i="1" dirty="0">
              <a:cs typeface="Avenir Next Demi Bold"/>
            </a:endParaRPr>
          </a:p>
        </p:txBody>
      </p:sp>
      <p:sp>
        <p:nvSpPr>
          <p:cNvPr id="17" name="Bent Arrow 16"/>
          <p:cNvSpPr/>
          <p:nvPr/>
        </p:nvSpPr>
        <p:spPr>
          <a:xfrm rot="16200000" flipH="1">
            <a:off x="1008140" y="3410739"/>
            <a:ext cx="1145550" cy="651157"/>
          </a:xfrm>
          <a:prstGeom prst="bentArrow">
            <a:avLst>
              <a:gd name="adj1" fmla="val 8351"/>
              <a:gd name="adj2" fmla="val 13702"/>
              <a:gd name="adj3" fmla="val 25000"/>
              <a:gd name="adj4" fmla="val 437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/>
          <p:nvPr/>
        </p:nvSpPr>
        <p:spPr>
          <a:xfrm flipH="1">
            <a:off x="2975099" y="3114454"/>
            <a:ext cx="638255" cy="1194639"/>
          </a:xfrm>
          <a:prstGeom prst="bentArrow">
            <a:avLst>
              <a:gd name="adj1" fmla="val 7197"/>
              <a:gd name="adj2" fmla="val 12942"/>
              <a:gd name="adj3" fmla="val 25000"/>
              <a:gd name="adj4" fmla="val 437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2238826" y="4470324"/>
            <a:ext cx="522586" cy="187672"/>
          </a:xfrm>
          <a:prstGeom prst="rightArrow">
            <a:avLst>
              <a:gd name="adj1" fmla="val 31528"/>
              <a:gd name="adj2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>
            <a:stCxn id="23" idx="2"/>
          </p:cNvCxnSpPr>
          <p:nvPr/>
        </p:nvCxnSpPr>
        <p:spPr>
          <a:xfrm>
            <a:off x="2461846" y="2335237"/>
            <a:ext cx="0" cy="536323"/>
          </a:xfrm>
          <a:prstGeom prst="straightConnector1">
            <a:avLst/>
          </a:prstGeom>
          <a:ln w="28575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459016" y="4913911"/>
            <a:ext cx="2830" cy="399712"/>
          </a:xfrm>
          <a:prstGeom prst="straightConnector1">
            <a:avLst/>
          </a:prstGeom>
          <a:ln w="28575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762019" y="2335237"/>
            <a:ext cx="1" cy="456326"/>
          </a:xfrm>
          <a:prstGeom prst="straightConnector1">
            <a:avLst/>
          </a:prstGeom>
          <a:ln w="28575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 flipV="1">
            <a:off x="3938953" y="2036299"/>
            <a:ext cx="1345958" cy="3576263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762020" y="3420462"/>
            <a:ext cx="1490" cy="421280"/>
          </a:xfrm>
          <a:prstGeom prst="straightConnector1">
            <a:avLst/>
          </a:prstGeom>
          <a:ln w="28575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6763509" y="4439619"/>
            <a:ext cx="1" cy="446782"/>
          </a:xfrm>
          <a:prstGeom prst="straightConnector1">
            <a:avLst/>
          </a:prstGeom>
          <a:ln w="28575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30631" y="264919"/>
            <a:ext cx="6839715" cy="373071"/>
          </a:xfrm>
        </p:spPr>
        <p:txBody>
          <a:bodyPr/>
          <a:lstStyle/>
          <a:p>
            <a:r>
              <a:rPr lang="en-US" dirty="0" smtClean="0"/>
              <a:t>Workflow Diagram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61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31</a:t>
            </a:fld>
            <a:endParaRPr lang="en-US" sz="1050" dirty="0"/>
          </a:p>
        </p:txBody>
      </p:sp>
      <p:sp>
        <p:nvSpPr>
          <p:cNvPr id="7" name="Right Arrow 6"/>
          <p:cNvSpPr/>
          <p:nvPr/>
        </p:nvSpPr>
        <p:spPr>
          <a:xfrm>
            <a:off x="859537" y="1738097"/>
            <a:ext cx="7653527" cy="4352544"/>
          </a:xfrm>
          <a:prstGeom prst="rightArrow">
            <a:avLst/>
          </a:prstGeom>
          <a:solidFill>
            <a:schemeClr val="accent1">
              <a:lumMod val="75000"/>
              <a:alpha val="25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630936" y="3026664"/>
            <a:ext cx="1472184" cy="1773936"/>
          </a:xfrm>
          <a:custGeom>
            <a:avLst/>
            <a:gdLst>
              <a:gd name="connsiteX0" fmla="*/ 0 w 1533384"/>
              <a:gd name="connsiteY0" fmla="*/ 255569 h 1842926"/>
              <a:gd name="connsiteX1" fmla="*/ 255569 w 1533384"/>
              <a:gd name="connsiteY1" fmla="*/ 0 h 1842926"/>
              <a:gd name="connsiteX2" fmla="*/ 1277815 w 1533384"/>
              <a:gd name="connsiteY2" fmla="*/ 0 h 1842926"/>
              <a:gd name="connsiteX3" fmla="*/ 1533384 w 1533384"/>
              <a:gd name="connsiteY3" fmla="*/ 255569 h 1842926"/>
              <a:gd name="connsiteX4" fmla="*/ 1533384 w 1533384"/>
              <a:gd name="connsiteY4" fmla="*/ 1587357 h 1842926"/>
              <a:gd name="connsiteX5" fmla="*/ 1277815 w 1533384"/>
              <a:gd name="connsiteY5" fmla="*/ 1842926 h 1842926"/>
              <a:gd name="connsiteX6" fmla="*/ 255569 w 1533384"/>
              <a:gd name="connsiteY6" fmla="*/ 1842926 h 1842926"/>
              <a:gd name="connsiteX7" fmla="*/ 0 w 1533384"/>
              <a:gd name="connsiteY7" fmla="*/ 1587357 h 1842926"/>
              <a:gd name="connsiteX8" fmla="*/ 0 w 1533384"/>
              <a:gd name="connsiteY8" fmla="*/ 255569 h 1842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384" h="1842926">
                <a:moveTo>
                  <a:pt x="0" y="255569"/>
                </a:moveTo>
                <a:cubicBezTo>
                  <a:pt x="0" y="114422"/>
                  <a:pt x="114422" y="0"/>
                  <a:pt x="255569" y="0"/>
                </a:cubicBezTo>
                <a:lnTo>
                  <a:pt x="1277815" y="0"/>
                </a:lnTo>
                <a:cubicBezTo>
                  <a:pt x="1418962" y="0"/>
                  <a:pt x="1533384" y="114422"/>
                  <a:pt x="1533384" y="255569"/>
                </a:cubicBezTo>
                <a:lnTo>
                  <a:pt x="1533384" y="1587357"/>
                </a:lnTo>
                <a:cubicBezTo>
                  <a:pt x="1533384" y="1728504"/>
                  <a:pt x="1418962" y="1842926"/>
                  <a:pt x="1277815" y="1842926"/>
                </a:cubicBezTo>
                <a:lnTo>
                  <a:pt x="255569" y="1842926"/>
                </a:lnTo>
                <a:cubicBezTo>
                  <a:pt x="114422" y="1842926"/>
                  <a:pt x="0" y="1728504"/>
                  <a:pt x="0" y="1587357"/>
                </a:cubicBezTo>
                <a:lnTo>
                  <a:pt x="0" y="255569"/>
                </a:lnTo>
                <a:close/>
              </a:path>
            </a:pathLst>
          </a:custGeom>
          <a:solidFill>
            <a:schemeClr val="accent1">
              <a:hueOff val="0"/>
              <a:satOff val="0"/>
              <a:lumOff val="0"/>
              <a:satMod val="103000"/>
              <a:lumMod val="102000"/>
              <a:tint val="94000"/>
              <a:alpha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0574" tIns="120574" rIns="120574" bIns="120574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kern="1200" dirty="0" smtClean="0">
                <a:latin typeface="Avenir Next Demi Bold"/>
                <a:cs typeface="Avenir Next Demi Bold"/>
              </a:rPr>
              <a:t>Step 1</a:t>
            </a:r>
            <a:endParaRPr lang="en-US" sz="1400" dirty="0">
              <a:latin typeface="Avenir Next Demi Bold"/>
              <a:cs typeface="Avenir Next Demi Bold"/>
            </a:endParaRP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/>
              <a:t>Text</a:t>
            </a:r>
            <a:endParaRPr lang="en-US" sz="1200" kern="1200" dirty="0"/>
          </a:p>
        </p:txBody>
      </p:sp>
      <p:sp>
        <p:nvSpPr>
          <p:cNvPr id="9" name="Freeform 8"/>
          <p:cNvSpPr/>
          <p:nvPr/>
        </p:nvSpPr>
        <p:spPr>
          <a:xfrm>
            <a:off x="2176272" y="3026664"/>
            <a:ext cx="1472184" cy="1773936"/>
          </a:xfrm>
          <a:custGeom>
            <a:avLst/>
            <a:gdLst>
              <a:gd name="connsiteX0" fmla="*/ 0 w 1533384"/>
              <a:gd name="connsiteY0" fmla="*/ 255569 h 1842926"/>
              <a:gd name="connsiteX1" fmla="*/ 255569 w 1533384"/>
              <a:gd name="connsiteY1" fmla="*/ 0 h 1842926"/>
              <a:gd name="connsiteX2" fmla="*/ 1277815 w 1533384"/>
              <a:gd name="connsiteY2" fmla="*/ 0 h 1842926"/>
              <a:gd name="connsiteX3" fmla="*/ 1533384 w 1533384"/>
              <a:gd name="connsiteY3" fmla="*/ 255569 h 1842926"/>
              <a:gd name="connsiteX4" fmla="*/ 1533384 w 1533384"/>
              <a:gd name="connsiteY4" fmla="*/ 1587357 h 1842926"/>
              <a:gd name="connsiteX5" fmla="*/ 1277815 w 1533384"/>
              <a:gd name="connsiteY5" fmla="*/ 1842926 h 1842926"/>
              <a:gd name="connsiteX6" fmla="*/ 255569 w 1533384"/>
              <a:gd name="connsiteY6" fmla="*/ 1842926 h 1842926"/>
              <a:gd name="connsiteX7" fmla="*/ 0 w 1533384"/>
              <a:gd name="connsiteY7" fmla="*/ 1587357 h 1842926"/>
              <a:gd name="connsiteX8" fmla="*/ 0 w 1533384"/>
              <a:gd name="connsiteY8" fmla="*/ 255569 h 1842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384" h="1842926">
                <a:moveTo>
                  <a:pt x="0" y="255569"/>
                </a:moveTo>
                <a:cubicBezTo>
                  <a:pt x="0" y="114422"/>
                  <a:pt x="114422" y="0"/>
                  <a:pt x="255569" y="0"/>
                </a:cubicBezTo>
                <a:lnTo>
                  <a:pt x="1277815" y="0"/>
                </a:lnTo>
                <a:cubicBezTo>
                  <a:pt x="1418962" y="0"/>
                  <a:pt x="1533384" y="114422"/>
                  <a:pt x="1533384" y="255569"/>
                </a:cubicBezTo>
                <a:lnTo>
                  <a:pt x="1533384" y="1587357"/>
                </a:lnTo>
                <a:cubicBezTo>
                  <a:pt x="1533384" y="1728504"/>
                  <a:pt x="1418962" y="1842926"/>
                  <a:pt x="1277815" y="1842926"/>
                </a:cubicBezTo>
                <a:lnTo>
                  <a:pt x="255569" y="1842926"/>
                </a:lnTo>
                <a:cubicBezTo>
                  <a:pt x="114422" y="1842926"/>
                  <a:pt x="0" y="1728504"/>
                  <a:pt x="0" y="1587357"/>
                </a:cubicBezTo>
                <a:lnTo>
                  <a:pt x="0" y="255569"/>
                </a:lnTo>
                <a:close/>
              </a:path>
            </a:pathLst>
          </a:custGeom>
          <a:solidFill>
            <a:schemeClr val="accent1">
              <a:alpha val="7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0574" tIns="120574" rIns="120574" bIns="120574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kern="1200" dirty="0" smtClean="0">
                <a:latin typeface="Avenir Next Demi Bold"/>
                <a:cs typeface="Avenir Next Demi Bold"/>
              </a:rPr>
              <a:t>Step 2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/>
              <a:t>Text</a:t>
            </a:r>
            <a:endParaRPr lang="en-US" sz="1200" kern="1200" dirty="0"/>
          </a:p>
        </p:txBody>
      </p:sp>
      <p:sp>
        <p:nvSpPr>
          <p:cNvPr id="10" name="Freeform 9"/>
          <p:cNvSpPr/>
          <p:nvPr/>
        </p:nvSpPr>
        <p:spPr>
          <a:xfrm>
            <a:off x="3721608" y="3026664"/>
            <a:ext cx="1472184" cy="1773936"/>
          </a:xfrm>
          <a:custGeom>
            <a:avLst/>
            <a:gdLst>
              <a:gd name="connsiteX0" fmla="*/ 0 w 1533384"/>
              <a:gd name="connsiteY0" fmla="*/ 255569 h 1842926"/>
              <a:gd name="connsiteX1" fmla="*/ 255569 w 1533384"/>
              <a:gd name="connsiteY1" fmla="*/ 0 h 1842926"/>
              <a:gd name="connsiteX2" fmla="*/ 1277815 w 1533384"/>
              <a:gd name="connsiteY2" fmla="*/ 0 h 1842926"/>
              <a:gd name="connsiteX3" fmla="*/ 1533384 w 1533384"/>
              <a:gd name="connsiteY3" fmla="*/ 255569 h 1842926"/>
              <a:gd name="connsiteX4" fmla="*/ 1533384 w 1533384"/>
              <a:gd name="connsiteY4" fmla="*/ 1587357 h 1842926"/>
              <a:gd name="connsiteX5" fmla="*/ 1277815 w 1533384"/>
              <a:gd name="connsiteY5" fmla="*/ 1842926 h 1842926"/>
              <a:gd name="connsiteX6" fmla="*/ 255569 w 1533384"/>
              <a:gd name="connsiteY6" fmla="*/ 1842926 h 1842926"/>
              <a:gd name="connsiteX7" fmla="*/ 0 w 1533384"/>
              <a:gd name="connsiteY7" fmla="*/ 1587357 h 1842926"/>
              <a:gd name="connsiteX8" fmla="*/ 0 w 1533384"/>
              <a:gd name="connsiteY8" fmla="*/ 255569 h 1842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384" h="1842926">
                <a:moveTo>
                  <a:pt x="0" y="255569"/>
                </a:moveTo>
                <a:cubicBezTo>
                  <a:pt x="0" y="114422"/>
                  <a:pt x="114422" y="0"/>
                  <a:pt x="255569" y="0"/>
                </a:cubicBezTo>
                <a:lnTo>
                  <a:pt x="1277815" y="0"/>
                </a:lnTo>
                <a:cubicBezTo>
                  <a:pt x="1418962" y="0"/>
                  <a:pt x="1533384" y="114422"/>
                  <a:pt x="1533384" y="255569"/>
                </a:cubicBezTo>
                <a:lnTo>
                  <a:pt x="1533384" y="1587357"/>
                </a:lnTo>
                <a:cubicBezTo>
                  <a:pt x="1533384" y="1728504"/>
                  <a:pt x="1418962" y="1842926"/>
                  <a:pt x="1277815" y="1842926"/>
                </a:cubicBezTo>
                <a:lnTo>
                  <a:pt x="255569" y="1842926"/>
                </a:lnTo>
                <a:cubicBezTo>
                  <a:pt x="114422" y="1842926"/>
                  <a:pt x="0" y="1728504"/>
                  <a:pt x="0" y="1587357"/>
                </a:cubicBezTo>
                <a:lnTo>
                  <a:pt x="0" y="255569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0574" tIns="120574" rIns="120574" bIns="120574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kern="1200" dirty="0" smtClean="0">
                <a:latin typeface="Avenir Next Demi Bold"/>
                <a:cs typeface="Avenir Next Demi Bold"/>
              </a:rPr>
              <a:t>Step 3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/>
              <a:t>Text</a:t>
            </a:r>
            <a:endParaRPr lang="en-US" sz="1200" kern="1200" dirty="0"/>
          </a:p>
        </p:txBody>
      </p:sp>
      <p:sp>
        <p:nvSpPr>
          <p:cNvPr id="11" name="Freeform 10"/>
          <p:cNvSpPr/>
          <p:nvPr/>
        </p:nvSpPr>
        <p:spPr>
          <a:xfrm>
            <a:off x="5266944" y="3026664"/>
            <a:ext cx="1472184" cy="1773936"/>
          </a:xfrm>
          <a:custGeom>
            <a:avLst/>
            <a:gdLst>
              <a:gd name="connsiteX0" fmla="*/ 0 w 1533384"/>
              <a:gd name="connsiteY0" fmla="*/ 255569 h 1842926"/>
              <a:gd name="connsiteX1" fmla="*/ 255569 w 1533384"/>
              <a:gd name="connsiteY1" fmla="*/ 0 h 1842926"/>
              <a:gd name="connsiteX2" fmla="*/ 1277815 w 1533384"/>
              <a:gd name="connsiteY2" fmla="*/ 0 h 1842926"/>
              <a:gd name="connsiteX3" fmla="*/ 1533384 w 1533384"/>
              <a:gd name="connsiteY3" fmla="*/ 255569 h 1842926"/>
              <a:gd name="connsiteX4" fmla="*/ 1533384 w 1533384"/>
              <a:gd name="connsiteY4" fmla="*/ 1587357 h 1842926"/>
              <a:gd name="connsiteX5" fmla="*/ 1277815 w 1533384"/>
              <a:gd name="connsiteY5" fmla="*/ 1842926 h 1842926"/>
              <a:gd name="connsiteX6" fmla="*/ 255569 w 1533384"/>
              <a:gd name="connsiteY6" fmla="*/ 1842926 h 1842926"/>
              <a:gd name="connsiteX7" fmla="*/ 0 w 1533384"/>
              <a:gd name="connsiteY7" fmla="*/ 1587357 h 1842926"/>
              <a:gd name="connsiteX8" fmla="*/ 0 w 1533384"/>
              <a:gd name="connsiteY8" fmla="*/ 255569 h 1842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384" h="1842926">
                <a:moveTo>
                  <a:pt x="0" y="255569"/>
                </a:moveTo>
                <a:cubicBezTo>
                  <a:pt x="0" y="114422"/>
                  <a:pt x="114422" y="0"/>
                  <a:pt x="255569" y="0"/>
                </a:cubicBezTo>
                <a:lnTo>
                  <a:pt x="1277815" y="0"/>
                </a:lnTo>
                <a:cubicBezTo>
                  <a:pt x="1418962" y="0"/>
                  <a:pt x="1533384" y="114422"/>
                  <a:pt x="1533384" y="255569"/>
                </a:cubicBezTo>
                <a:lnTo>
                  <a:pt x="1533384" y="1587357"/>
                </a:lnTo>
                <a:cubicBezTo>
                  <a:pt x="1533384" y="1728504"/>
                  <a:pt x="1418962" y="1842926"/>
                  <a:pt x="1277815" y="1842926"/>
                </a:cubicBezTo>
                <a:lnTo>
                  <a:pt x="255569" y="1842926"/>
                </a:lnTo>
                <a:cubicBezTo>
                  <a:pt x="114422" y="1842926"/>
                  <a:pt x="0" y="1728504"/>
                  <a:pt x="0" y="1587357"/>
                </a:cubicBezTo>
                <a:lnTo>
                  <a:pt x="0" y="255569"/>
                </a:lnTo>
                <a:close/>
              </a:path>
            </a:pathLst>
          </a:custGeom>
          <a:solidFill>
            <a:schemeClr val="accent1">
              <a:alpha val="90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0574" tIns="120574" rIns="120574" bIns="120574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kern="1200" dirty="0" smtClean="0">
                <a:latin typeface="Avenir Next Demi Bold"/>
                <a:cs typeface="Avenir Next Demi Bold"/>
              </a:rPr>
              <a:t>Step 4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/>
              <a:t>Text</a:t>
            </a:r>
            <a:endParaRPr lang="en-US" sz="1200" kern="1200" dirty="0"/>
          </a:p>
        </p:txBody>
      </p:sp>
      <p:sp>
        <p:nvSpPr>
          <p:cNvPr id="12" name="Freeform 11"/>
          <p:cNvSpPr/>
          <p:nvPr/>
        </p:nvSpPr>
        <p:spPr>
          <a:xfrm>
            <a:off x="6812280" y="3026664"/>
            <a:ext cx="1472184" cy="1773936"/>
          </a:xfrm>
          <a:custGeom>
            <a:avLst/>
            <a:gdLst>
              <a:gd name="connsiteX0" fmla="*/ 0 w 1533384"/>
              <a:gd name="connsiteY0" fmla="*/ 255569 h 1842926"/>
              <a:gd name="connsiteX1" fmla="*/ 255569 w 1533384"/>
              <a:gd name="connsiteY1" fmla="*/ 0 h 1842926"/>
              <a:gd name="connsiteX2" fmla="*/ 1277815 w 1533384"/>
              <a:gd name="connsiteY2" fmla="*/ 0 h 1842926"/>
              <a:gd name="connsiteX3" fmla="*/ 1533384 w 1533384"/>
              <a:gd name="connsiteY3" fmla="*/ 255569 h 1842926"/>
              <a:gd name="connsiteX4" fmla="*/ 1533384 w 1533384"/>
              <a:gd name="connsiteY4" fmla="*/ 1587357 h 1842926"/>
              <a:gd name="connsiteX5" fmla="*/ 1277815 w 1533384"/>
              <a:gd name="connsiteY5" fmla="*/ 1842926 h 1842926"/>
              <a:gd name="connsiteX6" fmla="*/ 255569 w 1533384"/>
              <a:gd name="connsiteY6" fmla="*/ 1842926 h 1842926"/>
              <a:gd name="connsiteX7" fmla="*/ 0 w 1533384"/>
              <a:gd name="connsiteY7" fmla="*/ 1587357 h 1842926"/>
              <a:gd name="connsiteX8" fmla="*/ 0 w 1533384"/>
              <a:gd name="connsiteY8" fmla="*/ 255569 h 1842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384" h="1842926">
                <a:moveTo>
                  <a:pt x="0" y="255569"/>
                </a:moveTo>
                <a:cubicBezTo>
                  <a:pt x="0" y="114422"/>
                  <a:pt x="114422" y="0"/>
                  <a:pt x="255569" y="0"/>
                </a:cubicBezTo>
                <a:lnTo>
                  <a:pt x="1277815" y="0"/>
                </a:lnTo>
                <a:cubicBezTo>
                  <a:pt x="1418962" y="0"/>
                  <a:pt x="1533384" y="114422"/>
                  <a:pt x="1533384" y="255569"/>
                </a:cubicBezTo>
                <a:lnTo>
                  <a:pt x="1533384" y="1587357"/>
                </a:lnTo>
                <a:cubicBezTo>
                  <a:pt x="1533384" y="1728504"/>
                  <a:pt x="1418962" y="1842926"/>
                  <a:pt x="1277815" y="1842926"/>
                </a:cubicBezTo>
                <a:lnTo>
                  <a:pt x="255569" y="1842926"/>
                </a:lnTo>
                <a:cubicBezTo>
                  <a:pt x="114422" y="1842926"/>
                  <a:pt x="0" y="1728504"/>
                  <a:pt x="0" y="1587357"/>
                </a:cubicBezTo>
                <a:lnTo>
                  <a:pt x="0" y="255569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0574" tIns="120574" rIns="120574" bIns="120574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kern="1200" dirty="0" smtClean="0">
                <a:latin typeface="Avenir Next Demi Bold"/>
                <a:cs typeface="Avenir Next Demi Bold"/>
              </a:rPr>
              <a:t>Step 5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/>
              <a:t>Text</a:t>
            </a:r>
            <a:endParaRPr lang="en-US" sz="1200" kern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30631" y="264919"/>
            <a:ext cx="6839715" cy="373071"/>
          </a:xfrm>
        </p:spPr>
        <p:txBody>
          <a:bodyPr/>
          <a:lstStyle/>
          <a:p>
            <a:r>
              <a:rPr lang="en-US" dirty="0" smtClean="0"/>
              <a:t>Directional Process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32</a:t>
            </a:fld>
            <a:endParaRPr lang="en-US" sz="1050" dirty="0"/>
          </a:p>
        </p:txBody>
      </p:sp>
      <p:sp>
        <p:nvSpPr>
          <p:cNvPr id="7" name="Rectangle 6"/>
          <p:cNvSpPr/>
          <p:nvPr/>
        </p:nvSpPr>
        <p:spPr>
          <a:xfrm>
            <a:off x="1005202" y="1737360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1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0240" y="1737360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endParaRPr lang="en-US" sz="1400" b="1" dirty="0" smtClean="0"/>
          </a:p>
          <a:p>
            <a:pPr algn="ctr"/>
            <a:r>
              <a:rPr lang="en-US" sz="1400" dirty="0" smtClean="0"/>
              <a:t>Step 1</a:t>
            </a:r>
          </a:p>
          <a:p>
            <a:pPr algn="ctr"/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1005202" y="2642616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2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0240" y="2642616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400" dirty="0" smtClean="0"/>
              <a:t>Step 2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1005202" y="3547872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3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0240" y="3547872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3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1005202" y="5358384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5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20240" y="5358384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5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1005202" y="4453128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4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0240" y="4453128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4</a:t>
            </a:r>
            <a:endParaRPr lang="en-US" sz="1400" dirty="0"/>
          </a:p>
        </p:txBody>
      </p:sp>
      <p:sp>
        <p:nvSpPr>
          <p:cNvPr id="17" name="Down Arrow 16"/>
          <p:cNvSpPr/>
          <p:nvPr/>
        </p:nvSpPr>
        <p:spPr>
          <a:xfrm>
            <a:off x="630936" y="1737360"/>
            <a:ext cx="312903" cy="434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014216" y="2642616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Autofit/>
          </a:bodyPr>
          <a:lstStyle/>
          <a:p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4014216" y="3547872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4014216" y="4453128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4014216" y="5358384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4014216" y="1737360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Text</a:t>
            </a:r>
            <a:endParaRPr lang="en-US" sz="1400" dirty="0"/>
          </a:p>
        </p:txBody>
      </p:sp>
      <p:sp>
        <p:nvSpPr>
          <p:cNvPr id="28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Methodology Process (1)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1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33</a:t>
            </a:fld>
            <a:endParaRPr lang="en-US" sz="1050" dirty="0"/>
          </a:p>
        </p:txBody>
      </p:sp>
      <p:sp>
        <p:nvSpPr>
          <p:cNvPr id="7" name="Rectangle 6"/>
          <p:cNvSpPr/>
          <p:nvPr/>
        </p:nvSpPr>
        <p:spPr>
          <a:xfrm>
            <a:off x="1005202" y="1737360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1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0240" y="1737360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endParaRPr lang="en-US" sz="1400" b="1" dirty="0" smtClean="0"/>
          </a:p>
          <a:p>
            <a:pPr algn="ctr"/>
            <a:r>
              <a:rPr lang="en-US" sz="1400" dirty="0" smtClean="0"/>
              <a:t>Step 1</a:t>
            </a:r>
          </a:p>
          <a:p>
            <a:pPr algn="ctr"/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1005202" y="2642616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2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0240" y="2642616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400" dirty="0" smtClean="0"/>
              <a:t>Step 2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1005202" y="3547872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3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0240" y="3547872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3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1005202" y="5358384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5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20240" y="5358384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5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1005202" y="4453128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4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0240" y="4453128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4</a:t>
            </a:r>
            <a:endParaRPr lang="en-US" sz="1400" dirty="0"/>
          </a:p>
        </p:txBody>
      </p:sp>
      <p:sp>
        <p:nvSpPr>
          <p:cNvPr id="17" name="Down Arrow 16"/>
          <p:cNvSpPr/>
          <p:nvPr/>
        </p:nvSpPr>
        <p:spPr>
          <a:xfrm>
            <a:off x="630936" y="1737360"/>
            <a:ext cx="312903" cy="434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014216" y="2642616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400" dirty="0" smtClean="0"/>
              <a:t>Text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4014216" y="3547872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4014216" y="4453128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4014216" y="5358384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4014216" y="1737360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Text</a:t>
            </a:r>
            <a:endParaRPr lang="en-US" sz="1400" dirty="0"/>
          </a:p>
        </p:txBody>
      </p:sp>
      <p:sp>
        <p:nvSpPr>
          <p:cNvPr id="26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Methodology Process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97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34</a:t>
            </a:fld>
            <a:endParaRPr lang="en-US" sz="1050" dirty="0"/>
          </a:p>
        </p:txBody>
      </p:sp>
      <p:sp>
        <p:nvSpPr>
          <p:cNvPr id="7" name="Rectangle 6"/>
          <p:cNvSpPr/>
          <p:nvPr/>
        </p:nvSpPr>
        <p:spPr>
          <a:xfrm>
            <a:off x="1005202" y="1737360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1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0240" y="1737360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endParaRPr lang="en-US" sz="1400" b="1" dirty="0" smtClean="0"/>
          </a:p>
          <a:p>
            <a:pPr algn="ctr"/>
            <a:r>
              <a:rPr lang="en-US" sz="1400" dirty="0" smtClean="0"/>
              <a:t>Step 1</a:t>
            </a:r>
          </a:p>
          <a:p>
            <a:pPr algn="ctr"/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1005202" y="2642616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2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0240" y="2642616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400" dirty="0" smtClean="0"/>
              <a:t>Step 2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1005202" y="3547872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3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0240" y="3547872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3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1005202" y="5358384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5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20240" y="5358384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5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1005202" y="4453128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4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0240" y="4453128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4</a:t>
            </a:r>
            <a:endParaRPr lang="en-US" sz="1400" dirty="0"/>
          </a:p>
        </p:txBody>
      </p:sp>
      <p:sp>
        <p:nvSpPr>
          <p:cNvPr id="17" name="Down Arrow 16"/>
          <p:cNvSpPr/>
          <p:nvPr/>
        </p:nvSpPr>
        <p:spPr>
          <a:xfrm>
            <a:off x="630936" y="1737360"/>
            <a:ext cx="312903" cy="434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014216" y="2642616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400" dirty="0" smtClean="0"/>
              <a:t>Text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4014216" y="3547872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Text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4014216" y="4453128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4014216" y="5358384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4014216" y="1737360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Text</a:t>
            </a:r>
            <a:endParaRPr lang="en-US" sz="1400" dirty="0"/>
          </a:p>
        </p:txBody>
      </p:sp>
      <p:sp>
        <p:nvSpPr>
          <p:cNvPr id="26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Methodology Process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2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35</a:t>
            </a:fld>
            <a:endParaRPr lang="en-US" sz="1050" dirty="0"/>
          </a:p>
        </p:txBody>
      </p:sp>
      <p:sp>
        <p:nvSpPr>
          <p:cNvPr id="7" name="Rectangle 6"/>
          <p:cNvSpPr/>
          <p:nvPr/>
        </p:nvSpPr>
        <p:spPr>
          <a:xfrm>
            <a:off x="1005202" y="1737360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1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0240" y="1737360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endParaRPr lang="en-US" sz="1400" b="1" dirty="0" smtClean="0"/>
          </a:p>
          <a:p>
            <a:pPr algn="ctr"/>
            <a:r>
              <a:rPr lang="en-US" sz="1400" dirty="0" smtClean="0"/>
              <a:t>Step 1</a:t>
            </a:r>
          </a:p>
          <a:p>
            <a:pPr algn="ctr"/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1005202" y="2642616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2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0240" y="2642616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400" dirty="0" smtClean="0"/>
              <a:t>Step 2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1005202" y="3547872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3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0240" y="3547872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3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1005202" y="5358384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5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20240" y="5358384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5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1005202" y="4453128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4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0240" y="4453128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4</a:t>
            </a:r>
            <a:endParaRPr lang="en-US" sz="1400" dirty="0"/>
          </a:p>
        </p:txBody>
      </p:sp>
      <p:sp>
        <p:nvSpPr>
          <p:cNvPr id="17" name="Down Arrow 16"/>
          <p:cNvSpPr/>
          <p:nvPr/>
        </p:nvSpPr>
        <p:spPr>
          <a:xfrm>
            <a:off x="630936" y="1737360"/>
            <a:ext cx="312903" cy="434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014216" y="2642616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400" dirty="0" smtClean="0"/>
              <a:t>Text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4014216" y="3547872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smtClean="0"/>
              <a:t>Text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4014216" y="4453128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Text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4014216" y="5358384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4014216" y="1737360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Text</a:t>
            </a:r>
            <a:endParaRPr lang="en-US" sz="1400" dirty="0"/>
          </a:p>
        </p:txBody>
      </p:sp>
      <p:sp>
        <p:nvSpPr>
          <p:cNvPr id="26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Methodology Process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6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36</a:t>
            </a:fld>
            <a:endParaRPr lang="en-US" sz="1050" dirty="0"/>
          </a:p>
        </p:txBody>
      </p:sp>
      <p:sp>
        <p:nvSpPr>
          <p:cNvPr id="7" name="Rectangle 6"/>
          <p:cNvSpPr/>
          <p:nvPr/>
        </p:nvSpPr>
        <p:spPr>
          <a:xfrm>
            <a:off x="1005202" y="1737360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1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0240" y="1737360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endParaRPr lang="en-US" sz="1400" b="1" dirty="0" smtClean="0"/>
          </a:p>
          <a:p>
            <a:pPr algn="ctr"/>
            <a:r>
              <a:rPr lang="en-US" sz="1400" dirty="0" smtClean="0"/>
              <a:t>Step 1</a:t>
            </a:r>
          </a:p>
          <a:p>
            <a:pPr algn="ctr"/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1005202" y="2642616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2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0240" y="2642616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400" dirty="0" smtClean="0"/>
              <a:t>Step 2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1005202" y="3547872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3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0240" y="3547872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3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1005202" y="5358384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5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20240" y="5358384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5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1005202" y="4453128"/>
            <a:ext cx="722376" cy="722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venir Next Demi Bold"/>
                <a:cs typeface="Avenir Next Demi Bold"/>
              </a:rPr>
              <a:t>4</a:t>
            </a:r>
            <a:endParaRPr lang="en-US" sz="1400" dirty="0">
              <a:latin typeface="Avenir Next Demi Bold"/>
              <a:cs typeface="Avenir Next Demi Bol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0240" y="4453128"/>
            <a:ext cx="1898127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Step 4</a:t>
            </a:r>
            <a:endParaRPr lang="en-US" sz="1400" dirty="0"/>
          </a:p>
        </p:txBody>
      </p:sp>
      <p:sp>
        <p:nvSpPr>
          <p:cNvPr id="17" name="Down Arrow 16"/>
          <p:cNvSpPr/>
          <p:nvPr/>
        </p:nvSpPr>
        <p:spPr>
          <a:xfrm>
            <a:off x="630936" y="1737360"/>
            <a:ext cx="312903" cy="434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014216" y="2642616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400" dirty="0" smtClean="0"/>
              <a:t>Text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4014216" y="3547872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smtClean="0"/>
              <a:t>Text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4014216" y="4453128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smtClean="0"/>
              <a:t>Text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4014216" y="5358384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Text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4014216" y="1737360"/>
            <a:ext cx="4498848" cy="7223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0" anchor="ctr">
            <a:normAutofit/>
          </a:bodyPr>
          <a:lstStyle/>
          <a:p>
            <a:pPr algn="ctr"/>
            <a:r>
              <a:rPr lang="en-US" sz="1400" dirty="0" smtClean="0"/>
              <a:t>Text</a:t>
            </a:r>
            <a:endParaRPr lang="en-US" sz="1400" dirty="0"/>
          </a:p>
        </p:txBody>
      </p:sp>
      <p:sp>
        <p:nvSpPr>
          <p:cNvPr id="26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Methodology Process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07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98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38</a:t>
            </a:fld>
            <a:endParaRPr lang="en-US" sz="1050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9524987"/>
              </p:ext>
            </p:extLst>
          </p:nvPr>
        </p:nvGraphicFramePr>
        <p:xfrm>
          <a:off x="628651" y="1738313"/>
          <a:ext cx="7882130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4014"/>
                <a:gridCol w="514843"/>
                <a:gridCol w="514843"/>
                <a:gridCol w="514843"/>
                <a:gridCol w="514843"/>
                <a:gridCol w="514843"/>
                <a:gridCol w="514843"/>
                <a:gridCol w="514843"/>
                <a:gridCol w="514843"/>
                <a:gridCol w="514843"/>
                <a:gridCol w="514843"/>
                <a:gridCol w="514843"/>
                <a:gridCol w="5148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Week (or Dates)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Week 1</a:t>
                      </a:r>
                      <a:endParaRPr lang="en-US" sz="12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Week </a:t>
                      </a:r>
                      <a:r>
                        <a:rPr lang="en-US" sz="1200" baseline="0" dirty="0" smtClean="0"/>
                        <a:t>2</a:t>
                      </a:r>
                      <a:endParaRPr lang="en-US" sz="12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Week 4</a:t>
                      </a:r>
                      <a:endParaRPr lang="en-US" sz="12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7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Gantt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02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39</a:t>
            </a:fld>
            <a:endParaRPr lang="en-US" sz="105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628650" y="1740453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4648200" y="1740453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Timeline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 rot="5400000">
            <a:off x="5984074" y="2547434"/>
            <a:ext cx="771582" cy="465070"/>
            <a:chOff x="6180069" y="1973331"/>
            <a:chExt cx="848740" cy="465070"/>
          </a:xfrm>
          <a:noFill/>
        </p:grpSpPr>
        <p:sp>
          <p:nvSpPr>
            <p:cNvPr id="9" name="Left Brace 24"/>
            <p:cNvSpPr>
              <a:spLocks/>
            </p:cNvSpPr>
            <p:nvPr/>
          </p:nvSpPr>
          <p:spPr bwMode="auto">
            <a:xfrm rot="16200000">
              <a:off x="6400800" y="1752600"/>
              <a:ext cx="407278" cy="848740"/>
            </a:xfrm>
            <a:prstGeom prst="leftBrace">
              <a:avLst>
                <a:gd name="adj1" fmla="val 8335"/>
                <a:gd name="adj2" fmla="val 50000"/>
              </a:avLst>
            </a:prstGeom>
            <a:grpFill/>
            <a:ln w="38100">
              <a:solidFill>
                <a:schemeClr val="accent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/>
              <a:endParaRPr lang="en-US"/>
            </a:p>
          </p:txBody>
        </p:sp>
        <p:cxnSp>
          <p:nvCxnSpPr>
            <p:cNvPr id="10" name="Straight Connector 47"/>
            <p:cNvCxnSpPr>
              <a:cxnSpLocks noChangeShapeType="1"/>
            </p:cNvCxnSpPr>
            <p:nvPr/>
          </p:nvCxnSpPr>
          <p:spPr bwMode="auto">
            <a:xfrm>
              <a:off x="6477000" y="2438401"/>
              <a:ext cx="242497" cy="0"/>
            </a:xfrm>
            <a:prstGeom prst="line">
              <a:avLst/>
            </a:prstGeom>
            <a:grpFill/>
            <a:ln w="57150" cmpd="sng">
              <a:solidFill>
                <a:schemeClr val="accent1"/>
              </a:solidFill>
              <a:round/>
              <a:headEnd/>
              <a:tailEnd/>
            </a:ln>
          </p:spPr>
        </p:cxnSp>
      </p:grpSp>
      <p:grpSp>
        <p:nvGrpSpPr>
          <p:cNvPr id="11" name="Group 10"/>
          <p:cNvGrpSpPr/>
          <p:nvPr/>
        </p:nvGrpSpPr>
        <p:grpSpPr>
          <a:xfrm rot="16200000">
            <a:off x="6364459" y="3555064"/>
            <a:ext cx="826695" cy="366550"/>
            <a:chOff x="7949238" y="2057400"/>
            <a:chExt cx="909364" cy="366550"/>
          </a:xfrm>
        </p:grpSpPr>
        <p:sp>
          <p:nvSpPr>
            <p:cNvPr id="12" name="Left Brace 11"/>
            <p:cNvSpPr>
              <a:spLocks/>
            </p:cNvSpPr>
            <p:nvPr/>
          </p:nvSpPr>
          <p:spPr bwMode="auto">
            <a:xfrm rot="16200000">
              <a:off x="8220645" y="1785993"/>
              <a:ext cx="366550" cy="909364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hangingPunct="0"/>
              <a:endParaRPr lang="en-US"/>
            </a:p>
          </p:txBody>
        </p:sp>
        <p:cxnSp>
          <p:nvCxnSpPr>
            <p:cNvPr id="13" name="Straight Connector 49"/>
            <p:cNvCxnSpPr>
              <a:cxnSpLocks noChangeShapeType="1"/>
            </p:cNvCxnSpPr>
            <p:nvPr/>
          </p:nvCxnSpPr>
          <p:spPr bwMode="auto">
            <a:xfrm>
              <a:off x="8282671" y="2423950"/>
              <a:ext cx="242497" cy="0"/>
            </a:xfrm>
            <a:prstGeom prst="line">
              <a:avLst/>
            </a:prstGeom>
            <a:noFill/>
            <a:ln w="57150" cmpd="sng">
              <a:solidFill>
                <a:schemeClr val="accent1"/>
              </a:solidFill>
              <a:round/>
              <a:headEnd/>
              <a:tailEnd/>
            </a:ln>
          </p:spPr>
        </p:cxnSp>
      </p:grpSp>
      <p:cxnSp>
        <p:nvCxnSpPr>
          <p:cNvPr id="14" name="Straight Connector 8"/>
          <p:cNvCxnSpPr>
            <a:cxnSpLocks noChangeShapeType="1"/>
          </p:cNvCxnSpPr>
          <p:nvPr/>
        </p:nvCxnSpPr>
        <p:spPr bwMode="auto">
          <a:xfrm flipH="1">
            <a:off x="6594532" y="2354874"/>
            <a:ext cx="7868" cy="3713552"/>
          </a:xfrm>
          <a:prstGeom prst="line">
            <a:avLst/>
          </a:prstGeom>
          <a:noFill/>
          <a:ln w="57150" cmpd="sng">
            <a:solidFill>
              <a:schemeClr val="accent1"/>
            </a:solidFill>
            <a:round/>
            <a:headEnd/>
            <a:tailEnd/>
          </a:ln>
        </p:spPr>
      </p:cxnSp>
      <p:grpSp>
        <p:nvGrpSpPr>
          <p:cNvPr id="15" name="Group 14"/>
          <p:cNvGrpSpPr/>
          <p:nvPr/>
        </p:nvGrpSpPr>
        <p:grpSpPr>
          <a:xfrm rot="5400000">
            <a:off x="5984074" y="4464173"/>
            <a:ext cx="771582" cy="465070"/>
            <a:chOff x="6180069" y="1973331"/>
            <a:chExt cx="848740" cy="465070"/>
          </a:xfrm>
        </p:grpSpPr>
        <p:sp>
          <p:nvSpPr>
            <p:cNvPr id="16" name="Left Brace 24"/>
            <p:cNvSpPr>
              <a:spLocks/>
            </p:cNvSpPr>
            <p:nvPr/>
          </p:nvSpPr>
          <p:spPr bwMode="auto">
            <a:xfrm rot="16200000">
              <a:off x="6400800" y="1752600"/>
              <a:ext cx="407278" cy="848740"/>
            </a:xfrm>
            <a:prstGeom prst="leftBrace">
              <a:avLst>
                <a:gd name="adj1" fmla="val 8335"/>
                <a:gd name="adj2" fmla="val 50000"/>
              </a:avLst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hangingPunct="0"/>
              <a:endParaRPr lang="en-US"/>
            </a:p>
          </p:txBody>
        </p:sp>
        <p:cxnSp>
          <p:nvCxnSpPr>
            <p:cNvPr id="17" name="Straight Connector 47"/>
            <p:cNvCxnSpPr>
              <a:cxnSpLocks noChangeShapeType="1"/>
            </p:cNvCxnSpPr>
            <p:nvPr/>
          </p:nvCxnSpPr>
          <p:spPr bwMode="auto">
            <a:xfrm>
              <a:off x="6477000" y="2438401"/>
              <a:ext cx="242497" cy="0"/>
            </a:xfrm>
            <a:prstGeom prst="line">
              <a:avLst/>
            </a:prstGeom>
            <a:noFill/>
            <a:ln w="57150" cmpd="sng">
              <a:solidFill>
                <a:schemeClr val="accent1"/>
              </a:solidFill>
              <a:round/>
              <a:headEnd/>
              <a:tailEnd/>
            </a:ln>
          </p:spPr>
        </p:cxnSp>
      </p:grpSp>
      <p:grpSp>
        <p:nvGrpSpPr>
          <p:cNvPr id="18" name="Group 17"/>
          <p:cNvGrpSpPr/>
          <p:nvPr/>
        </p:nvGrpSpPr>
        <p:grpSpPr>
          <a:xfrm rot="16200000">
            <a:off x="6364459" y="5471803"/>
            <a:ext cx="826695" cy="366550"/>
            <a:chOff x="7949238" y="2057400"/>
            <a:chExt cx="909364" cy="366550"/>
          </a:xfrm>
        </p:grpSpPr>
        <p:sp>
          <p:nvSpPr>
            <p:cNvPr id="19" name="Left Brace 18"/>
            <p:cNvSpPr>
              <a:spLocks/>
            </p:cNvSpPr>
            <p:nvPr/>
          </p:nvSpPr>
          <p:spPr bwMode="auto">
            <a:xfrm rot="16200000">
              <a:off x="8220645" y="1785993"/>
              <a:ext cx="366550" cy="909364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hangingPunct="0"/>
              <a:endParaRPr lang="en-US"/>
            </a:p>
          </p:txBody>
        </p:sp>
        <p:cxnSp>
          <p:nvCxnSpPr>
            <p:cNvPr id="20" name="Straight Connector 49"/>
            <p:cNvCxnSpPr>
              <a:cxnSpLocks noChangeShapeType="1"/>
            </p:cNvCxnSpPr>
            <p:nvPr/>
          </p:nvCxnSpPr>
          <p:spPr bwMode="auto">
            <a:xfrm>
              <a:off x="8282671" y="2423950"/>
              <a:ext cx="242497" cy="0"/>
            </a:xfrm>
            <a:prstGeom prst="line">
              <a:avLst/>
            </a:prstGeom>
            <a:noFill/>
            <a:ln w="57150" cmpd="sng">
              <a:solidFill>
                <a:schemeClr val="accent1"/>
              </a:solidFill>
              <a:round/>
              <a:headEnd/>
              <a:tailEnd/>
            </a:ln>
          </p:spPr>
        </p:cxnSp>
      </p:grpSp>
      <p:sp>
        <p:nvSpPr>
          <p:cNvPr id="21" name="TextBox 19"/>
          <p:cNvSpPr txBox="1">
            <a:spLocks noChangeArrowheads="1"/>
          </p:cNvSpPr>
          <p:nvPr/>
        </p:nvSpPr>
        <p:spPr bwMode="auto">
          <a:xfrm>
            <a:off x="4565996" y="2521957"/>
            <a:ext cx="15932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2/5/15: Event 1</a:t>
            </a:r>
          </a:p>
          <a:p>
            <a:pPr algn="ctr" eaLnBrk="1" hangingPunct="1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Description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22" name="TextBox 20"/>
          <p:cNvSpPr txBox="1">
            <a:spLocks noChangeArrowheads="1"/>
          </p:cNvSpPr>
          <p:nvPr/>
        </p:nvSpPr>
        <p:spPr bwMode="auto">
          <a:xfrm>
            <a:off x="6930739" y="3504091"/>
            <a:ext cx="16041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2/20/15: Event 2</a:t>
            </a:r>
          </a:p>
          <a:p>
            <a:pPr algn="ctr" eaLnBrk="1" hangingPunct="1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Description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607856" y="4484949"/>
            <a:ext cx="152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3/28/15: Event 3</a:t>
            </a:r>
          </a:p>
          <a:p>
            <a:pPr algn="ctr" eaLnBrk="1" hangingPunct="1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Description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24" name="TextBox 44"/>
          <p:cNvSpPr txBox="1">
            <a:spLocks noChangeArrowheads="1"/>
          </p:cNvSpPr>
          <p:nvPr/>
        </p:nvSpPr>
        <p:spPr bwMode="auto">
          <a:xfrm>
            <a:off x="7049269" y="5441177"/>
            <a:ext cx="14152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5/4/15: Event 4</a:t>
            </a:r>
          </a:p>
          <a:p>
            <a:pPr algn="ctr" eaLnBrk="1" hangingPunct="1"/>
            <a:r>
              <a:rPr lang="en-US" sz="1200" dirty="0" smtClean="0">
                <a:latin typeface="Avenir Next" charset="0"/>
                <a:ea typeface="Avenir Next" charset="0"/>
                <a:cs typeface="Avenir Next" charset="0"/>
              </a:rPr>
              <a:t>Description</a:t>
            </a:r>
            <a:endParaRPr lang="en-US" sz="12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25" name="Content Placeholder 16"/>
          <p:cNvSpPr txBox="1">
            <a:spLocks/>
          </p:cNvSpPr>
          <p:nvPr/>
        </p:nvSpPr>
        <p:spPr>
          <a:xfrm>
            <a:off x="628650" y="2074887"/>
            <a:ext cx="3874080" cy="40160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Char char="§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Event 1</a:t>
            </a:r>
          </a:p>
          <a:p>
            <a:pPr lvl="1"/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Description</a:t>
            </a:r>
          </a:p>
          <a:p>
            <a:r>
              <a:rPr lang="en-US" dirty="0" smtClean="0"/>
              <a:t>Event 2</a:t>
            </a:r>
          </a:p>
          <a:p>
            <a:pPr lvl="1"/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Description</a:t>
            </a:r>
          </a:p>
          <a:p>
            <a:r>
              <a:rPr lang="en-US" dirty="0" smtClean="0"/>
              <a:t>Event 3</a:t>
            </a:r>
          </a:p>
          <a:p>
            <a:pPr lvl="1"/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Description</a:t>
            </a:r>
          </a:p>
          <a:p>
            <a:r>
              <a:rPr lang="en-US" dirty="0" smtClean="0"/>
              <a:t>Event 4</a:t>
            </a:r>
          </a:p>
          <a:p>
            <a:pPr lvl="1"/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Description</a:t>
            </a:r>
            <a:endParaRPr lang="en-US" dirty="0"/>
          </a:p>
        </p:txBody>
      </p:sp>
      <p:sp>
        <p:nvSpPr>
          <p:cNvPr id="31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0675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40</a:t>
            </a:fld>
            <a:endParaRPr lang="en-US" sz="1050" dirty="0"/>
          </a:p>
        </p:txBody>
      </p:sp>
      <p:sp>
        <p:nvSpPr>
          <p:cNvPr id="6" name="TextBox 5"/>
          <p:cNvSpPr txBox="1"/>
          <p:nvPr/>
        </p:nvSpPr>
        <p:spPr>
          <a:xfrm>
            <a:off x="630936" y="5459308"/>
            <a:ext cx="1893602" cy="55399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1800" dirty="0" smtClean="0">
                <a:solidFill>
                  <a:schemeClr val="accent3"/>
                </a:solidFill>
                <a:cs typeface="Roboto Condensed Bold"/>
              </a:rPr>
              <a:t>Phase 1: </a:t>
            </a:r>
          </a:p>
          <a:p>
            <a:r>
              <a:rPr lang="en-US" sz="1800" dirty="0" smtClean="0">
                <a:solidFill>
                  <a:schemeClr val="accent3"/>
                </a:solidFill>
                <a:cs typeface="Roboto Condensed Bold"/>
              </a:rPr>
              <a:t>Title</a:t>
            </a:r>
            <a:endParaRPr lang="en-US" sz="1800" dirty="0">
              <a:solidFill>
                <a:schemeClr val="accent3"/>
              </a:solidFill>
              <a:cs typeface="Roboto Condensed Bold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52344" y="5464177"/>
            <a:ext cx="3944507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dirty="0" smtClean="0">
                <a:solidFill>
                  <a:schemeClr val="accent2"/>
                </a:solidFill>
                <a:latin typeface="+mj-lt"/>
                <a:cs typeface="Roboto Condensed Bold"/>
              </a:rPr>
              <a:t>Phase 2: </a:t>
            </a:r>
          </a:p>
          <a:p>
            <a:r>
              <a:rPr lang="en-US" dirty="0" smtClean="0">
                <a:solidFill>
                  <a:schemeClr val="accent2"/>
                </a:solidFill>
                <a:latin typeface="+mj-lt"/>
                <a:cs typeface="Roboto Condensed Bold"/>
              </a:rPr>
              <a:t>Title</a:t>
            </a:r>
            <a:endParaRPr lang="en-US" sz="1800" dirty="0">
              <a:solidFill>
                <a:schemeClr val="accent2"/>
              </a:solidFill>
              <a:latin typeface="+mj-lt"/>
              <a:cs typeface="Roboto Condensed Bol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67728" y="5459271"/>
            <a:ext cx="910506" cy="55399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1800" dirty="0" smtClean="0">
                <a:solidFill>
                  <a:schemeClr val="accent1"/>
                </a:solidFill>
                <a:latin typeface="+mj-lt"/>
                <a:cs typeface="Roboto Condensed Bold"/>
              </a:rPr>
              <a:t>Phase 3:</a:t>
            </a:r>
          </a:p>
          <a:p>
            <a:r>
              <a:rPr lang="en-US" dirty="0" smtClean="0">
                <a:solidFill>
                  <a:schemeClr val="accent1"/>
                </a:solidFill>
                <a:latin typeface="+mj-lt"/>
                <a:cs typeface="Roboto Condensed Bold"/>
              </a:rPr>
              <a:t>Title</a:t>
            </a:r>
            <a:endParaRPr lang="en-US" sz="1800" dirty="0">
              <a:solidFill>
                <a:schemeClr val="accent1"/>
              </a:solidFill>
              <a:latin typeface="+mj-lt"/>
              <a:cs typeface="Roboto Condensed Bold"/>
            </a:endParaRPr>
          </a:p>
        </p:txBody>
      </p:sp>
      <p:sp>
        <p:nvSpPr>
          <p:cNvPr id="9" name="Freeform 6"/>
          <p:cNvSpPr>
            <a:spLocks/>
          </p:cNvSpPr>
          <p:nvPr/>
        </p:nvSpPr>
        <p:spPr bwMode="auto">
          <a:xfrm>
            <a:off x="6967368" y="5247629"/>
            <a:ext cx="1547982" cy="199804"/>
          </a:xfrm>
          <a:custGeom>
            <a:avLst/>
            <a:gdLst>
              <a:gd name="T0" fmla="*/ 8652 w 8652"/>
              <a:gd name="T1" fmla="*/ 378 h 466"/>
              <a:gd name="T2" fmla="*/ 8652 w 8652"/>
              <a:gd name="T3" fmla="*/ 378 h 466"/>
              <a:gd name="T4" fmla="*/ 0 w 8652"/>
              <a:gd name="T5" fmla="*/ 378 h 466"/>
              <a:gd name="T6" fmla="*/ 0 w 8652"/>
              <a:gd name="T7" fmla="*/ 0 h 466"/>
              <a:gd name="T8" fmla="*/ 0 w 8652"/>
              <a:gd name="T9" fmla="*/ 466 h 466"/>
              <a:gd name="T10" fmla="*/ 8652 w 8652"/>
              <a:gd name="T11" fmla="*/ 466 h 466"/>
              <a:gd name="T12" fmla="*/ 8652 w 8652"/>
              <a:gd name="T13" fmla="*/ 0 h 466"/>
              <a:gd name="T14" fmla="*/ 8652 w 8652"/>
              <a:gd name="T15" fmla="*/ 378 h 466"/>
              <a:gd name="T16" fmla="*/ 8652 w 8652"/>
              <a:gd name="T17" fmla="*/ 378 h 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652" h="466">
                <a:moveTo>
                  <a:pt x="8652" y="378"/>
                </a:moveTo>
                <a:lnTo>
                  <a:pt x="8652" y="378"/>
                </a:lnTo>
                <a:lnTo>
                  <a:pt x="0" y="378"/>
                </a:lnTo>
                <a:lnTo>
                  <a:pt x="0" y="0"/>
                </a:lnTo>
                <a:lnTo>
                  <a:pt x="0" y="466"/>
                </a:lnTo>
                <a:lnTo>
                  <a:pt x="8652" y="466"/>
                </a:lnTo>
                <a:lnTo>
                  <a:pt x="8652" y="0"/>
                </a:lnTo>
                <a:lnTo>
                  <a:pt x="8652" y="378"/>
                </a:lnTo>
                <a:lnTo>
                  <a:pt x="8652" y="378"/>
                </a:lnTo>
                <a:close/>
              </a:path>
            </a:pathLst>
          </a:custGeom>
          <a:solidFill>
            <a:schemeClr val="accent1"/>
          </a:solidFill>
          <a:ln w="3" cap="rnd">
            <a:solidFill>
              <a:schemeClr val="accent1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>
            <a:off x="2752344" y="5226050"/>
            <a:ext cx="3939349" cy="237222"/>
          </a:xfrm>
          <a:custGeom>
            <a:avLst/>
            <a:gdLst>
              <a:gd name="T0" fmla="*/ 8652 w 8652"/>
              <a:gd name="T1" fmla="*/ 378 h 466"/>
              <a:gd name="T2" fmla="*/ 8652 w 8652"/>
              <a:gd name="T3" fmla="*/ 378 h 466"/>
              <a:gd name="T4" fmla="*/ 0 w 8652"/>
              <a:gd name="T5" fmla="*/ 378 h 466"/>
              <a:gd name="T6" fmla="*/ 0 w 8652"/>
              <a:gd name="T7" fmla="*/ 0 h 466"/>
              <a:gd name="T8" fmla="*/ 0 w 8652"/>
              <a:gd name="T9" fmla="*/ 466 h 466"/>
              <a:gd name="T10" fmla="*/ 8652 w 8652"/>
              <a:gd name="T11" fmla="*/ 466 h 466"/>
              <a:gd name="T12" fmla="*/ 8652 w 8652"/>
              <a:gd name="T13" fmla="*/ 0 h 466"/>
              <a:gd name="T14" fmla="*/ 8652 w 8652"/>
              <a:gd name="T15" fmla="*/ 378 h 466"/>
              <a:gd name="T16" fmla="*/ 8652 w 8652"/>
              <a:gd name="T17" fmla="*/ 378 h 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652" h="466">
                <a:moveTo>
                  <a:pt x="8652" y="378"/>
                </a:moveTo>
                <a:lnTo>
                  <a:pt x="8652" y="378"/>
                </a:lnTo>
                <a:lnTo>
                  <a:pt x="0" y="378"/>
                </a:lnTo>
                <a:lnTo>
                  <a:pt x="0" y="0"/>
                </a:lnTo>
                <a:lnTo>
                  <a:pt x="0" y="466"/>
                </a:lnTo>
                <a:lnTo>
                  <a:pt x="8652" y="466"/>
                </a:lnTo>
                <a:lnTo>
                  <a:pt x="8652" y="0"/>
                </a:lnTo>
                <a:lnTo>
                  <a:pt x="8652" y="378"/>
                </a:lnTo>
                <a:lnTo>
                  <a:pt x="8652" y="378"/>
                </a:lnTo>
                <a:close/>
              </a:path>
            </a:pathLst>
          </a:custGeom>
          <a:solidFill>
            <a:schemeClr val="accent2"/>
          </a:solidFill>
          <a:ln w="3" cap="rnd">
            <a:solidFill>
              <a:schemeClr val="accent2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Freeform 16"/>
          <p:cNvSpPr>
            <a:spLocks/>
          </p:cNvSpPr>
          <p:nvPr/>
        </p:nvSpPr>
        <p:spPr bwMode="auto">
          <a:xfrm>
            <a:off x="630936" y="5226051"/>
            <a:ext cx="1889145" cy="220133"/>
          </a:xfrm>
          <a:custGeom>
            <a:avLst/>
            <a:gdLst>
              <a:gd name="T0" fmla="*/ 8652 w 8652"/>
              <a:gd name="T1" fmla="*/ 378 h 466"/>
              <a:gd name="T2" fmla="*/ 8652 w 8652"/>
              <a:gd name="T3" fmla="*/ 378 h 466"/>
              <a:gd name="T4" fmla="*/ 0 w 8652"/>
              <a:gd name="T5" fmla="*/ 378 h 466"/>
              <a:gd name="T6" fmla="*/ 0 w 8652"/>
              <a:gd name="T7" fmla="*/ 0 h 466"/>
              <a:gd name="T8" fmla="*/ 0 w 8652"/>
              <a:gd name="T9" fmla="*/ 466 h 466"/>
              <a:gd name="T10" fmla="*/ 8652 w 8652"/>
              <a:gd name="T11" fmla="*/ 466 h 466"/>
              <a:gd name="T12" fmla="*/ 8652 w 8652"/>
              <a:gd name="T13" fmla="*/ 0 h 466"/>
              <a:gd name="T14" fmla="*/ 8652 w 8652"/>
              <a:gd name="T15" fmla="*/ 378 h 466"/>
              <a:gd name="T16" fmla="*/ 8652 w 8652"/>
              <a:gd name="T17" fmla="*/ 378 h 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652" h="466">
                <a:moveTo>
                  <a:pt x="8652" y="378"/>
                </a:moveTo>
                <a:lnTo>
                  <a:pt x="8652" y="378"/>
                </a:lnTo>
                <a:lnTo>
                  <a:pt x="0" y="378"/>
                </a:lnTo>
                <a:lnTo>
                  <a:pt x="0" y="0"/>
                </a:lnTo>
                <a:lnTo>
                  <a:pt x="0" y="466"/>
                </a:lnTo>
                <a:lnTo>
                  <a:pt x="8652" y="466"/>
                </a:lnTo>
                <a:lnTo>
                  <a:pt x="8652" y="0"/>
                </a:lnTo>
                <a:lnTo>
                  <a:pt x="8652" y="378"/>
                </a:lnTo>
                <a:lnTo>
                  <a:pt x="8652" y="378"/>
                </a:lnTo>
                <a:close/>
              </a:path>
            </a:pathLst>
          </a:custGeom>
          <a:solidFill>
            <a:schemeClr val="accent3"/>
          </a:solidFill>
          <a:ln w="3" cap="rnd">
            <a:solidFill>
              <a:schemeClr val="accent3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630937" y="4599432"/>
            <a:ext cx="7882127" cy="0"/>
          </a:xfrm>
          <a:prstGeom prst="line">
            <a:avLst/>
          </a:prstGeom>
          <a:ln w="12700" cmpd="sng">
            <a:solidFill>
              <a:schemeClr val="bg1">
                <a:lumMod val="85000"/>
              </a:schemeClr>
            </a:solidFill>
            <a:headEnd type="none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7784" y="4707602"/>
            <a:ext cx="4299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707070"/>
                </a:solidFill>
                <a:latin typeface="+mj-lt"/>
                <a:cs typeface="Open Sans"/>
              </a:rPr>
              <a:t>May</a:t>
            </a:r>
            <a:endParaRPr lang="en-US" sz="1000" dirty="0">
              <a:solidFill>
                <a:srgbClr val="707070"/>
              </a:solidFill>
              <a:latin typeface="+mj-lt"/>
              <a:cs typeface="Open San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81224" y="4707602"/>
            <a:ext cx="3946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707070"/>
                </a:solidFill>
                <a:latin typeface="+mj-lt"/>
                <a:cs typeface="Open Sans"/>
              </a:rPr>
              <a:t>Jun</a:t>
            </a:r>
            <a:endParaRPr lang="en-US" sz="1000" dirty="0">
              <a:solidFill>
                <a:srgbClr val="707070"/>
              </a:solidFill>
              <a:latin typeface="+mj-lt"/>
              <a:cs typeface="Open San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69985" y="4707602"/>
            <a:ext cx="3529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707070"/>
                </a:solidFill>
                <a:latin typeface="+mj-lt"/>
                <a:cs typeface="Open Sans"/>
              </a:rPr>
              <a:t>Jul</a:t>
            </a:r>
            <a:endParaRPr lang="en-US" sz="1000" dirty="0">
              <a:solidFill>
                <a:srgbClr val="707070"/>
              </a:solidFill>
              <a:latin typeface="+mj-lt"/>
              <a:cs typeface="Open San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94320" y="4719795"/>
            <a:ext cx="4299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707070"/>
                </a:solidFill>
                <a:latin typeface="+mj-lt"/>
                <a:cs typeface="Open Sans"/>
              </a:rPr>
              <a:t>Aug</a:t>
            </a:r>
            <a:endParaRPr lang="en-US" sz="1000" dirty="0">
              <a:solidFill>
                <a:srgbClr val="707070"/>
              </a:solidFill>
              <a:latin typeface="+mj-lt"/>
              <a:cs typeface="Open San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39921" y="4715521"/>
            <a:ext cx="4122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707070"/>
                </a:solidFill>
                <a:latin typeface="+mj-lt"/>
                <a:cs typeface="Open Sans"/>
              </a:rPr>
              <a:t>Sep</a:t>
            </a:r>
            <a:endParaRPr lang="en-US" sz="1000" dirty="0">
              <a:solidFill>
                <a:srgbClr val="707070"/>
              </a:solidFill>
              <a:latin typeface="+mj-lt"/>
              <a:cs typeface="Open San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67888" y="4723365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707070"/>
                </a:solidFill>
                <a:latin typeface="+mj-lt"/>
                <a:cs typeface="Open Sans"/>
              </a:rPr>
              <a:t>Oct</a:t>
            </a:r>
            <a:endParaRPr lang="en-US" sz="1000" dirty="0">
              <a:solidFill>
                <a:srgbClr val="707070"/>
              </a:solidFill>
              <a:latin typeface="+mj-lt"/>
              <a:cs typeface="Open San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37107" y="4707602"/>
            <a:ext cx="4235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707070"/>
                </a:solidFill>
                <a:latin typeface="+mj-lt"/>
                <a:cs typeface="Open Sans"/>
              </a:rPr>
              <a:t>Nov</a:t>
            </a:r>
            <a:endParaRPr lang="en-US" sz="1000" dirty="0">
              <a:solidFill>
                <a:srgbClr val="707070"/>
              </a:solidFill>
              <a:latin typeface="+mj-lt"/>
              <a:cs typeface="Open San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553696" y="4707602"/>
            <a:ext cx="420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707070"/>
                </a:solidFill>
                <a:latin typeface="+mj-lt"/>
                <a:cs typeface="Open Sans"/>
              </a:rPr>
              <a:t>Dec</a:t>
            </a:r>
            <a:endParaRPr lang="en-US" sz="1000" dirty="0">
              <a:solidFill>
                <a:srgbClr val="707070"/>
              </a:solidFill>
              <a:latin typeface="+mj-lt"/>
              <a:cs typeface="Open San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75032" y="2681709"/>
            <a:ext cx="15913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3"/>
                </a:solidFill>
                <a:cs typeface="Roboto Condensed Bold"/>
              </a:rPr>
              <a:t>Title</a:t>
            </a:r>
          </a:p>
          <a:p>
            <a:pPr lvl="0"/>
            <a:r>
              <a:rPr lang="en-US" sz="1000" dirty="0" smtClean="0">
                <a:solidFill>
                  <a:schemeClr val="accent3"/>
                </a:solidFill>
                <a:cs typeface="Open Sans"/>
              </a:rPr>
              <a:t>Subtitle</a:t>
            </a:r>
            <a:endParaRPr lang="en-US" sz="1600" dirty="0" smtClean="0">
              <a:solidFill>
                <a:schemeClr val="accent3"/>
              </a:solidFill>
              <a:cs typeface="Roboto Condensed Bold"/>
            </a:endParaRPr>
          </a:p>
          <a:p>
            <a:endParaRPr lang="en-US" sz="1600" dirty="0" smtClean="0">
              <a:solidFill>
                <a:schemeClr val="bg1">
                  <a:lumMod val="75000"/>
                </a:schemeClr>
              </a:solidFill>
              <a:cs typeface="Roboto Condensed Bold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800225" y="2806319"/>
            <a:ext cx="0" cy="1792909"/>
          </a:xfrm>
          <a:prstGeom prst="line">
            <a:avLst/>
          </a:prstGeom>
          <a:ln w="12700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731956" y="4536424"/>
            <a:ext cx="136538" cy="137160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  <a:latin typeface="+mj-lt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2655708" y="2806319"/>
            <a:ext cx="0" cy="1792909"/>
          </a:xfrm>
          <a:prstGeom prst="line">
            <a:avLst/>
          </a:prstGeom>
          <a:ln w="12700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587439" y="4536424"/>
            <a:ext cx="136538" cy="137160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264758" y="1821971"/>
            <a:ext cx="0" cy="2777257"/>
          </a:xfrm>
          <a:prstGeom prst="line">
            <a:avLst/>
          </a:prstGeom>
          <a:ln w="12700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2196489" y="4536424"/>
            <a:ext cx="136538" cy="137160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4151444" y="2322135"/>
            <a:ext cx="0" cy="2283488"/>
          </a:xfrm>
          <a:prstGeom prst="line">
            <a:avLst/>
          </a:prstGeom>
          <a:ln w="12700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4075338" y="4527960"/>
            <a:ext cx="136538" cy="137160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2816472" y="3670467"/>
            <a:ext cx="0" cy="898432"/>
          </a:xfrm>
          <a:prstGeom prst="line">
            <a:avLst/>
          </a:prstGeom>
          <a:ln w="12700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2782475" y="4573394"/>
            <a:ext cx="64167" cy="64459"/>
          </a:xfrm>
          <a:prstGeom prst="ellipse">
            <a:avLst/>
          </a:prstGeom>
          <a:solidFill>
            <a:schemeClr val="bg1"/>
          </a:solidFill>
          <a:ln w="12700" cmpd="sng">
            <a:solidFill>
              <a:schemeClr val="accent2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  <a:latin typeface="+mj-lt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6734453" y="2809085"/>
            <a:ext cx="0" cy="1792909"/>
          </a:xfrm>
          <a:prstGeom prst="line">
            <a:avLst/>
          </a:prstGeom>
          <a:ln w="12700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6666184" y="4539190"/>
            <a:ext cx="136538" cy="137160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64758" y="1737360"/>
            <a:ext cx="16334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3"/>
                </a:solidFill>
                <a:latin typeface="+mj-lt"/>
                <a:cs typeface="Roboto Condensed Bold"/>
              </a:rPr>
              <a:t>Title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640638" y="2723963"/>
            <a:ext cx="13836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2"/>
                </a:solidFill>
                <a:latin typeface="+mj-lt"/>
                <a:cs typeface="Roboto Condensed Bold"/>
              </a:rPr>
              <a:t>Title</a:t>
            </a:r>
          </a:p>
          <a:p>
            <a:r>
              <a:rPr lang="en-US" sz="1000" dirty="0" smtClean="0">
                <a:solidFill>
                  <a:schemeClr val="accent2"/>
                </a:solidFill>
                <a:latin typeface="+mj-lt"/>
                <a:cs typeface="Open Sans"/>
              </a:rPr>
              <a:t>Subtitle</a:t>
            </a:r>
            <a:endParaRPr lang="en-US" sz="1000" dirty="0">
              <a:solidFill>
                <a:schemeClr val="accent2"/>
              </a:solidFill>
              <a:latin typeface="+mj-lt"/>
              <a:cs typeface="Open San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76358" y="3607192"/>
            <a:ext cx="8783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2"/>
                </a:solidFill>
                <a:latin typeface="+mj-lt"/>
                <a:cs typeface="Open Sans"/>
              </a:rPr>
              <a:t>Title</a:t>
            </a:r>
            <a:endParaRPr lang="en-US" sz="1000" dirty="0">
              <a:solidFill>
                <a:schemeClr val="accent2"/>
              </a:solidFill>
              <a:latin typeface="+mj-lt"/>
              <a:cs typeface="Open San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46699" y="2173956"/>
            <a:ext cx="157212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2"/>
                </a:solidFill>
                <a:latin typeface="+mj-lt"/>
                <a:cs typeface="Roboto Condensed Bold"/>
              </a:rPr>
              <a:t>Title</a:t>
            </a:r>
          </a:p>
          <a:p>
            <a:r>
              <a:rPr lang="en-US" sz="1000" dirty="0" smtClean="0">
                <a:solidFill>
                  <a:schemeClr val="accent2"/>
                </a:solidFill>
                <a:latin typeface="+mj-lt"/>
                <a:cs typeface="Open Sans"/>
              </a:rPr>
              <a:t>Subtitle</a:t>
            </a:r>
            <a:endParaRPr lang="en-US" sz="1000" dirty="0">
              <a:solidFill>
                <a:schemeClr val="accent2"/>
              </a:solidFill>
              <a:latin typeface="+mj-lt"/>
              <a:cs typeface="Open San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730594" y="2757906"/>
            <a:ext cx="177949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1"/>
                </a:solidFill>
                <a:latin typeface="+mj-lt"/>
                <a:cs typeface="Roboto Condensed Bold"/>
              </a:rPr>
              <a:t>Title</a:t>
            </a:r>
          </a:p>
          <a:p>
            <a:r>
              <a:rPr lang="en-US" sz="1000" dirty="0" smtClean="0">
                <a:solidFill>
                  <a:schemeClr val="accent1"/>
                </a:solidFill>
                <a:latin typeface="+mj-lt"/>
                <a:cs typeface="Open Sans"/>
              </a:rPr>
              <a:t>Subtitle</a:t>
            </a:r>
            <a:endParaRPr lang="en-US" sz="1000" dirty="0">
              <a:solidFill>
                <a:schemeClr val="accent1"/>
              </a:solidFill>
              <a:latin typeface="+mj-lt"/>
              <a:cs typeface="Open San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75420" y="3501909"/>
            <a:ext cx="107317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3"/>
                </a:solidFill>
                <a:cs typeface="Roboto Condensed Bold"/>
              </a:rPr>
              <a:t>Title</a:t>
            </a:r>
          </a:p>
          <a:p>
            <a:endParaRPr lang="en-US" sz="1000" dirty="0" smtClean="0">
              <a:solidFill>
                <a:srgbClr val="FFFFFF">
                  <a:lumMod val="75000"/>
                </a:srgbClr>
              </a:solidFill>
              <a:cs typeface="Open Sans"/>
            </a:endParaRPr>
          </a:p>
          <a:p>
            <a:endParaRPr lang="en-US" sz="1600" dirty="0" smtClean="0">
              <a:solidFill>
                <a:schemeClr val="bg1">
                  <a:lumMod val="75000"/>
                </a:schemeClr>
              </a:solidFill>
              <a:cs typeface="Roboto Condensed Bold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1213387" y="3578145"/>
            <a:ext cx="0" cy="1015479"/>
          </a:xfrm>
          <a:prstGeom prst="line">
            <a:avLst/>
          </a:prstGeom>
          <a:ln w="12700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1145118" y="4530820"/>
            <a:ext cx="136538" cy="137160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  <a:latin typeface="+mj-lt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3059981" y="3884826"/>
            <a:ext cx="7698" cy="703475"/>
          </a:xfrm>
          <a:prstGeom prst="line">
            <a:avLst/>
          </a:prstGeom>
          <a:ln w="12700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19867" y="3821551"/>
            <a:ext cx="8783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2"/>
                </a:solidFill>
                <a:latin typeface="+mj-lt"/>
                <a:cs typeface="Open Sans"/>
              </a:rPr>
              <a:t>Title</a:t>
            </a:r>
            <a:endParaRPr lang="en-US" sz="1000" dirty="0">
              <a:solidFill>
                <a:schemeClr val="accent2"/>
              </a:solidFill>
              <a:latin typeface="+mj-lt"/>
              <a:cs typeface="Open Sans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3304061" y="4099185"/>
            <a:ext cx="0" cy="465015"/>
          </a:xfrm>
          <a:prstGeom prst="line">
            <a:avLst/>
          </a:prstGeom>
          <a:ln w="12700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263947" y="4035910"/>
            <a:ext cx="8783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2"/>
                </a:solidFill>
                <a:latin typeface="+mj-lt"/>
                <a:cs typeface="Open Sans"/>
              </a:rPr>
              <a:t>Title</a:t>
            </a:r>
            <a:endParaRPr lang="en-US" sz="1000" dirty="0">
              <a:solidFill>
                <a:schemeClr val="accent2"/>
              </a:solidFill>
              <a:latin typeface="+mj-lt"/>
              <a:cs typeface="Open San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3032809" y="4572413"/>
            <a:ext cx="64167" cy="64459"/>
          </a:xfrm>
          <a:prstGeom prst="ellipse">
            <a:avLst/>
          </a:prstGeom>
          <a:solidFill>
            <a:schemeClr val="bg1"/>
          </a:solidFill>
          <a:ln w="12700" cmpd="sng">
            <a:solidFill>
              <a:schemeClr val="accent2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3274209" y="4572413"/>
            <a:ext cx="64167" cy="64459"/>
          </a:xfrm>
          <a:prstGeom prst="ellipse">
            <a:avLst/>
          </a:prstGeom>
          <a:solidFill>
            <a:schemeClr val="bg1"/>
          </a:solidFill>
          <a:ln w="12700" cmpd="sng">
            <a:solidFill>
              <a:schemeClr val="accent2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4565349" y="3320215"/>
            <a:ext cx="0" cy="1248684"/>
          </a:xfrm>
          <a:prstGeom prst="line">
            <a:avLst/>
          </a:prstGeom>
          <a:ln w="12700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4531352" y="4573394"/>
            <a:ext cx="64167" cy="64459"/>
          </a:xfrm>
          <a:prstGeom prst="ellipse">
            <a:avLst/>
          </a:prstGeom>
          <a:solidFill>
            <a:schemeClr val="bg1"/>
          </a:solidFill>
          <a:ln w="12700" cmpd="sng">
            <a:solidFill>
              <a:schemeClr val="accent2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517871" y="3297123"/>
            <a:ext cx="8783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2"/>
                </a:solidFill>
                <a:latin typeface="+mj-lt"/>
                <a:cs typeface="Open Sans"/>
              </a:rPr>
              <a:t>Title</a:t>
            </a:r>
            <a:endParaRPr lang="en-US" sz="1000" dirty="0">
              <a:solidFill>
                <a:schemeClr val="accent2"/>
              </a:solidFill>
              <a:latin typeface="+mj-lt"/>
              <a:cs typeface="Open Sans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5122942" y="3320215"/>
            <a:ext cx="0" cy="1248684"/>
          </a:xfrm>
          <a:prstGeom prst="line">
            <a:avLst/>
          </a:prstGeom>
          <a:ln w="12700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5088945" y="4573394"/>
            <a:ext cx="64167" cy="64459"/>
          </a:xfrm>
          <a:prstGeom prst="ellipse">
            <a:avLst/>
          </a:prstGeom>
          <a:solidFill>
            <a:schemeClr val="bg1"/>
          </a:solidFill>
          <a:ln w="12700" cmpd="sng">
            <a:solidFill>
              <a:schemeClr val="accent2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071889" y="3296064"/>
            <a:ext cx="8783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2"/>
                </a:solidFill>
                <a:latin typeface="+mj-lt"/>
                <a:cs typeface="Open Sans"/>
              </a:rPr>
              <a:t>Title</a:t>
            </a:r>
            <a:endParaRPr lang="en-US" sz="1000" dirty="0">
              <a:solidFill>
                <a:schemeClr val="accent2"/>
              </a:solidFill>
              <a:latin typeface="+mj-lt"/>
              <a:cs typeface="Open San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5709546" y="3320215"/>
            <a:ext cx="0" cy="1248684"/>
          </a:xfrm>
          <a:prstGeom prst="line">
            <a:avLst/>
          </a:prstGeom>
          <a:ln w="12700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675549" y="4573394"/>
            <a:ext cx="64167" cy="64459"/>
          </a:xfrm>
          <a:prstGeom prst="ellipse">
            <a:avLst/>
          </a:prstGeom>
          <a:solidFill>
            <a:schemeClr val="bg1"/>
          </a:solidFill>
          <a:ln w="12700" cmpd="sng">
            <a:solidFill>
              <a:schemeClr val="accent2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660664" y="3296515"/>
            <a:ext cx="10611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2"/>
                </a:solidFill>
                <a:latin typeface="+mj-lt"/>
                <a:cs typeface="Open Sans"/>
              </a:rPr>
              <a:t>Title</a:t>
            </a:r>
            <a:endParaRPr lang="en-US" sz="1000" dirty="0">
              <a:solidFill>
                <a:schemeClr val="accent2"/>
              </a:solidFill>
              <a:latin typeface="+mj-lt"/>
              <a:cs typeface="Open Sans"/>
            </a:endParaRPr>
          </a:p>
        </p:txBody>
      </p:sp>
      <p:sp>
        <p:nvSpPr>
          <p:cNvPr id="60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3-Phase Extended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6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B5EE19-2DDD-0949-9666-AAFFBAB67E53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0200413"/>
              </p:ext>
            </p:extLst>
          </p:nvPr>
        </p:nvGraphicFramePr>
        <p:xfrm>
          <a:off x="628651" y="1737360"/>
          <a:ext cx="7886699" cy="466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1808"/>
                <a:gridCol w="6321275"/>
                <a:gridCol w="1043616"/>
              </a:tblGrid>
              <a:tr h="51840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Page</a:t>
                      </a:r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4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I.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Basic Content</a:t>
                      </a:r>
                      <a:endParaRPr lang="en-US" sz="1400" dirty="0" smtClean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4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II.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Lists</a:t>
                      </a:r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14</a:t>
                      </a:r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4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III.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Processes</a:t>
                      </a:r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25</a:t>
                      </a:r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4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IV.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Timelines</a:t>
                      </a:r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34</a:t>
                      </a:r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40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40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40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40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638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Content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3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56740"/>
            <a:ext cx="3867912" cy="421948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7</a:t>
            </a:fld>
            <a:endParaRPr lang="en-US" sz="1050" dirty="0"/>
          </a:p>
        </p:txBody>
      </p:sp>
      <p:sp>
        <p:nvSpPr>
          <p:cNvPr id="7" name="Content Placeholder 6"/>
          <p:cNvSpPr>
            <a:spLocks noGrp="1"/>
          </p:cNvSpPr>
          <p:nvPr>
            <p:ph idx="15"/>
          </p:nvPr>
        </p:nvSpPr>
        <p:spPr>
          <a:xfrm>
            <a:off x="4645200" y="1856740"/>
            <a:ext cx="3867912" cy="4219484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784028"/>
              </p:ext>
            </p:extLst>
          </p:nvPr>
        </p:nvGraphicFramePr>
        <p:xfrm>
          <a:off x="630936" y="1521460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280416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201108"/>
              </p:ext>
            </p:extLst>
          </p:nvPr>
        </p:nvGraphicFramePr>
        <p:xfrm>
          <a:off x="4645152" y="1521460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Shape 2"/>
          <p:cNvSpPr/>
          <p:nvPr/>
        </p:nvSpPr>
        <p:spPr>
          <a:xfrm>
            <a:off x="-5" y="1160272"/>
            <a:ext cx="9144001" cy="54864"/>
          </a:xfrm>
          <a:prstGeom prst="rect">
            <a:avLst/>
          </a:prstGeom>
          <a:solidFill>
            <a:srgbClr val="F9CE2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20" name="Shape 3"/>
          <p:cNvSpPr/>
          <p:nvPr/>
        </p:nvSpPr>
        <p:spPr>
          <a:xfrm>
            <a:off x="-4" y="1041400"/>
            <a:ext cx="9144001" cy="118872"/>
          </a:xfrm>
          <a:prstGeom prst="rect">
            <a:avLst/>
          </a:prstGeom>
          <a:solidFill>
            <a:srgbClr val="14558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27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2 Content Vertical</a:t>
            </a:r>
            <a:endParaRPr lang="en-US" dirty="0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93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45799"/>
            <a:ext cx="7891272" cy="161350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8</a:t>
            </a:fld>
            <a:endParaRPr lang="en-US" sz="1050" dirty="0"/>
          </a:p>
        </p:txBody>
      </p:sp>
      <p:sp>
        <p:nvSpPr>
          <p:cNvPr id="7" name="Content Placeholder 6"/>
          <p:cNvSpPr>
            <a:spLocks noGrp="1"/>
          </p:cNvSpPr>
          <p:nvPr>
            <p:ph idx="16"/>
          </p:nvPr>
        </p:nvSpPr>
        <p:spPr>
          <a:xfrm>
            <a:off x="628650" y="4193192"/>
            <a:ext cx="7891272" cy="1725008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334777"/>
              </p:ext>
            </p:extLst>
          </p:nvPr>
        </p:nvGraphicFramePr>
        <p:xfrm>
          <a:off x="630936" y="1546860"/>
          <a:ext cx="7882128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82128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184537"/>
              </p:ext>
            </p:extLst>
          </p:nvPr>
        </p:nvGraphicFramePr>
        <p:xfrm>
          <a:off x="630936" y="3794252"/>
          <a:ext cx="7882128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82128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2 Content Horizontal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45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5200" y="1773729"/>
            <a:ext cx="3867912" cy="43172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ADB5EE19-2DDD-0949-9666-AAFFBAB67E53}" type="slidenum">
              <a:rPr lang="en-US" sz="1050" smtClean="0"/>
              <a:pPr/>
              <a:t>9</a:t>
            </a:fld>
            <a:endParaRPr lang="en-US" sz="1050" dirty="0"/>
          </a:p>
        </p:txBody>
      </p:sp>
      <p:sp>
        <p:nvSpPr>
          <p:cNvPr id="7" name="Content Placeholder 6"/>
          <p:cNvSpPr>
            <a:spLocks noGrp="1"/>
          </p:cNvSpPr>
          <p:nvPr>
            <p:ph idx="15"/>
          </p:nvPr>
        </p:nvSpPr>
        <p:spPr>
          <a:xfrm>
            <a:off x="628650" y="1773729"/>
            <a:ext cx="3867912" cy="3198324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162337"/>
              </p:ext>
            </p:extLst>
          </p:nvPr>
        </p:nvGraphicFramePr>
        <p:xfrm>
          <a:off x="630936" y="1439754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097131"/>
              </p:ext>
            </p:extLst>
          </p:nvPr>
        </p:nvGraphicFramePr>
        <p:xfrm>
          <a:off x="4645152" y="1439754"/>
          <a:ext cx="3867150" cy="33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venir Next Demi Bold" charset="0"/>
                          <a:ea typeface="Avenir Next Demi Bold" charset="0"/>
                          <a:cs typeface="Avenir Next Demi Bold" charset="0"/>
                        </a:rPr>
                        <a:t>Section title</a:t>
                      </a:r>
                      <a:endParaRPr lang="en-US" sz="1600" b="1" i="0" dirty="0">
                        <a:latin typeface="Avenir Next Demi Bold" charset="0"/>
                        <a:ea typeface="Avenir Next Demi Bold" charset="0"/>
                        <a:cs typeface="Avenir Next Demi Bold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 bwMode="auto">
          <a:xfrm>
            <a:off x="628650" y="5173797"/>
            <a:ext cx="3867150" cy="91715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9320" rIns="91440" bIns="4932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300"/>
              </a:spcBef>
            </a:pPr>
            <a:r>
              <a:rPr lang="en-US" sz="1600" b="1" dirty="0" smtClean="0">
                <a:latin typeface="Avenir Next Demi Bold" charset="0"/>
                <a:ea typeface="Avenir Next Demi Bold" charset="0"/>
                <a:cs typeface="Avenir Next Demi Bold" charset="0"/>
              </a:rPr>
              <a:t>Key Takeaway: </a:t>
            </a:r>
            <a:r>
              <a:rPr lang="en-US" sz="1600" dirty="0" smtClean="0">
                <a:latin typeface="+mj-lt"/>
                <a:ea typeface="Avenir Next Demi Bold" charset="0"/>
                <a:cs typeface="Avenir Next Demi Bold" charset="0"/>
              </a:rPr>
              <a:t>The key takeaway is always a full sentence with a period.</a:t>
            </a:r>
            <a:endParaRPr lang="en-US" sz="1600" kern="0" dirty="0" smtClean="0">
              <a:latin typeface="+mj-lt"/>
              <a:cs typeface="Garamond"/>
            </a:endParaRPr>
          </a:p>
        </p:txBody>
      </p:sp>
      <p:sp>
        <p:nvSpPr>
          <p:cNvPr id="14" name="Title Placeholder 15"/>
          <p:cNvSpPr>
            <a:spLocks noGrp="1"/>
          </p:cNvSpPr>
          <p:nvPr>
            <p:ph type="title"/>
          </p:nvPr>
        </p:nvSpPr>
        <p:spPr>
          <a:xfrm>
            <a:off x="1630634" y="264919"/>
            <a:ext cx="6839712" cy="37307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 baseline="0"/>
            </a:lvl1pPr>
          </a:lstStyle>
          <a:p>
            <a:r>
              <a:rPr lang="en-US" dirty="0" smtClean="0"/>
              <a:t>2 Content (1L + 1R) and Key Takeaway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OTSS Theme">
  <a:themeElements>
    <a:clrScheme name="EOTSS Color Scheme">
      <a:dk1>
        <a:srgbClr val="141414"/>
      </a:dk1>
      <a:lt1>
        <a:srgbClr val="F2F2F2"/>
      </a:lt1>
      <a:dk2>
        <a:srgbClr val="535353"/>
      </a:dk2>
      <a:lt2>
        <a:srgbClr val="DCDCDC"/>
      </a:lt2>
      <a:accent1>
        <a:srgbClr val="14558F"/>
      </a:accent1>
      <a:accent2>
        <a:srgbClr val="43956F"/>
      </a:accent2>
      <a:accent3>
        <a:srgbClr val="F6C51B"/>
      </a:accent3>
      <a:accent4>
        <a:srgbClr val="A97405"/>
      </a:accent4>
      <a:accent5>
        <a:srgbClr val="A91B05"/>
      </a:accent5>
      <a:accent6>
        <a:srgbClr val="3BAEBA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</TotalTime>
  <Words>711</Words>
  <Application>Microsoft Office PowerPoint</Application>
  <PresentationFormat>On-screen Show (4:3)</PresentationFormat>
  <Paragraphs>419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EOTSS Theme</vt:lpstr>
      <vt:lpstr>TITLE</vt:lpstr>
      <vt:lpstr>PowerPoint Presentation</vt:lpstr>
      <vt:lpstr>PowerPoint Presentation</vt:lpstr>
      <vt:lpstr>PowerPoint Presentation</vt:lpstr>
      <vt:lpstr>Contents</vt:lpstr>
      <vt:lpstr>Basic Content</vt:lpstr>
      <vt:lpstr>2 Content Vertical</vt:lpstr>
      <vt:lpstr>2 Content Horizontal</vt:lpstr>
      <vt:lpstr>2 Content (1L + 1R) and Key Takeaway</vt:lpstr>
      <vt:lpstr>3 Content (1L 2R)</vt:lpstr>
      <vt:lpstr>3 Content (2L 1R)</vt:lpstr>
      <vt:lpstr>3 Content (Single Takeaway)</vt:lpstr>
      <vt:lpstr>4 Content (2L 2R)</vt:lpstr>
      <vt:lpstr>4 Content (Vertical)</vt:lpstr>
      <vt:lpstr>4 Content (Single Takeaway)</vt:lpstr>
      <vt:lpstr>One to One Problem and Solution</vt:lpstr>
      <vt:lpstr>Lists</vt:lpstr>
      <vt:lpstr>Objective list</vt:lpstr>
      <vt:lpstr>Category List</vt:lpstr>
      <vt:lpstr>Category List</vt:lpstr>
      <vt:lpstr>Relationship Chart</vt:lpstr>
      <vt:lpstr>List of four items</vt:lpstr>
      <vt:lpstr>Focus on Item 1</vt:lpstr>
      <vt:lpstr>Focus on Item 2</vt:lpstr>
      <vt:lpstr>Focus on Item 3</vt:lpstr>
      <vt:lpstr>Focus on Item 4</vt:lpstr>
      <vt:lpstr>Comparison Chart</vt:lpstr>
      <vt:lpstr>Processes</vt:lpstr>
      <vt:lpstr>Detailed Process</vt:lpstr>
      <vt:lpstr>Workflow Diagram</vt:lpstr>
      <vt:lpstr>Directional Process</vt:lpstr>
      <vt:lpstr>Methodology Process (1)</vt:lpstr>
      <vt:lpstr>Methodology Process (2)</vt:lpstr>
      <vt:lpstr>Methodology Process (3)</vt:lpstr>
      <vt:lpstr>Methodology Process (4)</vt:lpstr>
      <vt:lpstr>Methodology Process (5)</vt:lpstr>
      <vt:lpstr>Timelines</vt:lpstr>
      <vt:lpstr>Gantt Chart</vt:lpstr>
      <vt:lpstr>Timeline</vt:lpstr>
      <vt:lpstr>3-Phase Extended Timeline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Panjwani, Aman</dc:creator>
  <cp:lastModifiedBy>ANF</cp:lastModifiedBy>
  <cp:revision>96</cp:revision>
  <cp:lastPrinted>2017-07-27T13:08:27Z</cp:lastPrinted>
  <dcterms:created xsi:type="dcterms:W3CDTF">2017-07-24T17:43:52Z</dcterms:created>
  <dcterms:modified xsi:type="dcterms:W3CDTF">2017-09-05T20:59:39Z</dcterms:modified>
</cp:coreProperties>
</file>