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4" r:id="rId3"/>
    <p:sldId id="263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6"/>
  </p:normalViewPr>
  <p:slideViewPr>
    <p:cSldViewPr>
      <p:cViewPr varScale="1">
        <p:scale>
          <a:sx n="119" d="100"/>
          <a:sy n="119" d="100"/>
        </p:scale>
        <p:origin x="-114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19"/>
          <p:cNvSpPr>
            <a:spLocks noGrp="1"/>
          </p:cNvSpPr>
          <p:nvPr>
            <p:ph type="body" sz="half" idx="20" hasCustomPrompt="1"/>
          </p:nvPr>
        </p:nvSpPr>
        <p:spPr>
          <a:xfrm>
            <a:off x="1532859" y="468567"/>
            <a:ext cx="6078281" cy="468433"/>
          </a:xfrm>
          <a:prstGeom prst="rect">
            <a:avLst/>
          </a:prstGeom>
          <a:noFill/>
          <a:ln>
            <a:noFill/>
          </a:ln>
        </p:spPr>
        <p:txBody>
          <a:bodyPr anchor="t">
            <a:normAutofit/>
          </a:bodyPr>
          <a:lstStyle>
            <a:lvl1pPr marL="0" indent="0" algn="ctr">
              <a:buClrTx/>
              <a:buSzTx/>
              <a:buFontTx/>
              <a:buNone/>
              <a:defRPr sz="1400" b="1" baseline="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DRAFT</a:t>
            </a:r>
            <a:endParaRPr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7061106" y="365125"/>
            <a:ext cx="14542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kern="1000" dirty="0">
                <a:solidFill>
                  <a:srgbClr val="14558F"/>
                </a:solidFill>
              </a:rPr>
              <a:t>Private &amp; Confidential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1142999" y="991054"/>
            <a:ext cx="6858000" cy="2522536"/>
          </a:xfrm>
          <a:noFill/>
        </p:spPr>
        <p:txBody>
          <a:bodyPr anchor="b">
            <a:normAutofit/>
          </a:bodyPr>
          <a:lstStyle>
            <a:lvl1pPr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add title 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646834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add subtitle</a:t>
            </a:r>
          </a:p>
        </p:txBody>
      </p:sp>
      <p:sp>
        <p:nvSpPr>
          <p:cNvPr id="16" name="Shape 32"/>
          <p:cNvSpPr/>
          <p:nvPr userDrawn="1"/>
        </p:nvSpPr>
        <p:spPr>
          <a:xfrm>
            <a:off x="2" y="5488101"/>
            <a:ext cx="9144001" cy="360501"/>
          </a:xfrm>
          <a:prstGeom prst="rect">
            <a:avLst/>
          </a:prstGeom>
          <a:solidFill>
            <a:srgbClr val="F9CE2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7" name="Shape 33"/>
          <p:cNvSpPr/>
          <p:nvPr userDrawn="1"/>
        </p:nvSpPr>
        <p:spPr>
          <a:xfrm>
            <a:off x="0" y="5542155"/>
            <a:ext cx="9144001" cy="400254"/>
          </a:xfrm>
          <a:prstGeom prst="rect">
            <a:avLst/>
          </a:prstGeom>
          <a:solidFill>
            <a:srgbClr val="14558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8" name="Shape 34"/>
          <p:cNvSpPr/>
          <p:nvPr userDrawn="1"/>
        </p:nvSpPr>
        <p:spPr>
          <a:xfrm>
            <a:off x="1" y="5656517"/>
            <a:ext cx="9144001" cy="1201483"/>
          </a:xfrm>
          <a:prstGeom prst="rect">
            <a:avLst/>
          </a:prstGeom>
          <a:solidFill>
            <a:srgbClr val="43956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8330619" y="6400412"/>
            <a:ext cx="184731" cy="276999"/>
          </a:xfrm>
          <a:prstGeom prst="rect">
            <a:avLst/>
          </a:prstGeom>
          <a:ln w="12700">
            <a:miter lim="400000"/>
          </a:ln>
        </p:spPr>
        <p:txBody>
          <a:bodyPr vert="horz" wrap="none" lIns="91440" tIns="45720" rIns="91440" bIns="45720" rtlCol="0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endParaRPr lang="en-US" dirty="0">
              <a:solidFill>
                <a:srgbClr val="F2F2F2"/>
              </a:solidFill>
            </a:endParaRPr>
          </a:p>
        </p:txBody>
      </p:sp>
      <p:sp>
        <p:nvSpPr>
          <p:cNvPr id="27" name="Shape 19"/>
          <p:cNvSpPr>
            <a:spLocks noGrp="1"/>
          </p:cNvSpPr>
          <p:nvPr>
            <p:ph type="body" sz="half" idx="19" hasCustomPrompt="1"/>
          </p:nvPr>
        </p:nvSpPr>
        <p:spPr>
          <a:xfrm>
            <a:off x="1142999" y="4295975"/>
            <a:ext cx="6857999" cy="403714"/>
          </a:xfrm>
          <a:prstGeom prst="rect">
            <a:avLst/>
          </a:prstGeom>
          <a:noFill/>
        </p:spPr>
        <p:txBody>
          <a:bodyPr anchor="b">
            <a:normAutofit/>
          </a:bodyPr>
          <a:lstStyle>
            <a:lvl1pPr marL="0" indent="0">
              <a:buClrTx/>
              <a:buSzTx/>
              <a:buFontTx/>
              <a:buNone/>
              <a:defRPr sz="1600" b="1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Presenter’s name here</a:t>
            </a:r>
          </a:p>
        </p:txBody>
      </p:sp>
      <p:sp>
        <p:nvSpPr>
          <p:cNvPr id="28" name="Shape 19"/>
          <p:cNvSpPr>
            <a:spLocks noGrp="1"/>
          </p:cNvSpPr>
          <p:nvPr>
            <p:ph type="body" sz="half" idx="21" hasCustomPrompt="1"/>
          </p:nvPr>
        </p:nvSpPr>
        <p:spPr>
          <a:xfrm>
            <a:off x="1143000" y="4699689"/>
            <a:ext cx="6857998" cy="403714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indent="0">
              <a:buClrTx/>
              <a:buSzTx/>
              <a:buFontTx/>
              <a:buNone/>
              <a:defRPr sz="14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Presenter’s title here</a:t>
            </a:r>
          </a:p>
        </p:txBody>
      </p:sp>
      <p:sp>
        <p:nvSpPr>
          <p:cNvPr id="22" name="Shape 17"/>
          <p:cNvSpPr/>
          <p:nvPr userDrawn="1"/>
        </p:nvSpPr>
        <p:spPr>
          <a:xfrm>
            <a:off x="2082120" y="5970588"/>
            <a:ext cx="5842680" cy="520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6576" tIns="36576" rIns="36576" bIns="36576" anchor="ctr">
            <a:spAutoFit/>
          </a:bodyPr>
          <a:lstStyle/>
          <a:p>
            <a:pPr>
              <a:defRPr sz="1000" b="1">
                <a:solidFill>
                  <a:srgbClr val="FFFFFF"/>
                </a:solidFill>
              </a:defRPr>
            </a:pPr>
            <a:r>
              <a:rPr lang="en-US" sz="1000" dirty="0" smtClean="0"/>
              <a:t>Executive Office of Technology Services and Security </a:t>
            </a:r>
          </a:p>
          <a:p>
            <a:pPr>
              <a:defRPr sz="1000" b="1">
                <a:solidFill>
                  <a:srgbClr val="FFFFFF"/>
                </a:solidFill>
              </a:defRPr>
            </a:pPr>
            <a:r>
              <a:rPr kumimoji="0" lang="en-US" sz="950" b="0" i="1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Our Mission: To  provide secure and quality digital information, services, and tools to constituents </a:t>
            </a:r>
          </a:p>
          <a:p>
            <a:pPr>
              <a:defRPr sz="1000" b="1">
                <a:solidFill>
                  <a:srgbClr val="FFFFFF"/>
                </a:solidFill>
              </a:defRPr>
            </a:pPr>
            <a:r>
              <a:rPr kumimoji="0" lang="en-US" sz="950" b="0" i="1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and service providers when and where they need them.</a:t>
            </a:r>
            <a:endParaRPr kumimoji="0" lang="en-US" sz="950" b="0" i="1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pic>
        <p:nvPicPr>
          <p:cNvPr id="23" name="image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999" y="5834233"/>
            <a:ext cx="806302" cy="806302"/>
          </a:xfrm>
          <a:prstGeom prst="ellipse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05242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7061106" y="365125"/>
            <a:ext cx="14542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kern="1000" dirty="0">
                <a:solidFill>
                  <a:srgbClr val="14558F"/>
                </a:solidFill>
              </a:rPr>
              <a:t>Private &amp; Confidential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1657350" y="3519337"/>
            <a:ext cx="6858000" cy="649224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add title 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57350" y="4222615"/>
            <a:ext cx="6858000" cy="880788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add subtitle</a:t>
            </a:r>
          </a:p>
        </p:txBody>
      </p:sp>
      <p:sp>
        <p:nvSpPr>
          <p:cNvPr id="16" name="Shape 32"/>
          <p:cNvSpPr/>
          <p:nvPr userDrawn="1"/>
        </p:nvSpPr>
        <p:spPr>
          <a:xfrm>
            <a:off x="2" y="5488102"/>
            <a:ext cx="9144001" cy="54054"/>
          </a:xfrm>
          <a:prstGeom prst="rect">
            <a:avLst/>
          </a:prstGeom>
          <a:solidFill>
            <a:srgbClr val="F9CE2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7" name="Shape 33"/>
          <p:cNvSpPr/>
          <p:nvPr userDrawn="1"/>
        </p:nvSpPr>
        <p:spPr>
          <a:xfrm>
            <a:off x="0" y="5542155"/>
            <a:ext cx="9144001" cy="114362"/>
          </a:xfrm>
          <a:prstGeom prst="rect">
            <a:avLst/>
          </a:prstGeom>
          <a:solidFill>
            <a:srgbClr val="14558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8" name="Shape 34"/>
          <p:cNvSpPr/>
          <p:nvPr userDrawn="1"/>
        </p:nvSpPr>
        <p:spPr>
          <a:xfrm>
            <a:off x="1" y="5656517"/>
            <a:ext cx="9144001" cy="1201483"/>
          </a:xfrm>
          <a:prstGeom prst="rect">
            <a:avLst/>
          </a:prstGeom>
          <a:solidFill>
            <a:srgbClr val="43956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8330619" y="6400412"/>
            <a:ext cx="184731" cy="276999"/>
          </a:xfrm>
          <a:prstGeom prst="rect">
            <a:avLst/>
          </a:prstGeom>
          <a:ln w="12700">
            <a:miter lim="400000"/>
          </a:ln>
        </p:spPr>
        <p:txBody>
          <a:bodyPr vert="horz" wrap="none" lIns="91440" tIns="45720" rIns="91440" bIns="45720" rtlCol="0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endParaRPr lang="en-US" dirty="0">
              <a:solidFill>
                <a:srgbClr val="F2F2F2"/>
              </a:solidFill>
            </a:endParaRPr>
          </a:p>
        </p:txBody>
      </p:sp>
      <p:sp>
        <p:nvSpPr>
          <p:cNvPr id="14" name="Shape 17"/>
          <p:cNvSpPr/>
          <p:nvPr userDrawn="1"/>
        </p:nvSpPr>
        <p:spPr>
          <a:xfrm>
            <a:off x="2481283" y="5962893"/>
            <a:ext cx="5229987" cy="5355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6576" tIns="36576" rIns="36576" bIns="36576" anchor="ctr">
            <a:spAutoFit/>
          </a:bodyPr>
          <a:lstStyle/>
          <a:p>
            <a:pPr>
              <a:defRPr sz="1000" b="1">
                <a:solidFill>
                  <a:srgbClr val="FFFFFF"/>
                </a:solidFill>
              </a:defRPr>
            </a:pPr>
            <a:r>
              <a:rPr lang="en-US" sz="1000" dirty="0" smtClean="0"/>
              <a:t>Executive Office of Technology Services and Security </a:t>
            </a:r>
          </a:p>
          <a:p>
            <a:pPr>
              <a:defRPr sz="1000" b="1">
                <a:solidFill>
                  <a:srgbClr val="FFFFFF"/>
                </a:solidFill>
              </a:defRPr>
            </a:pPr>
            <a:r>
              <a:rPr kumimoji="0" lang="en-US" sz="95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We provide secure and quality digital information, services, and tools to </a:t>
            </a:r>
            <a:br>
              <a:rPr kumimoji="0" lang="en-US" sz="95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</a:br>
            <a:r>
              <a:rPr kumimoji="0" lang="en-US" sz="95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constituents and service providers when and where they need them.</a:t>
            </a:r>
            <a:endParaRPr kumimoji="0" lang="en-US" sz="9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pic>
        <p:nvPicPr>
          <p:cNvPr id="15" name="image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162" y="5834233"/>
            <a:ext cx="806302" cy="806302"/>
          </a:xfrm>
          <a:prstGeom prst="ellipse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758191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6292691"/>
            <a:ext cx="6984000" cy="246221"/>
          </a:xfrm>
          <a:noFill/>
        </p:spPr>
        <p:txBody>
          <a:bodyPr>
            <a:normAutofit/>
          </a:bodyPr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en-US" dirty="0" smtClean="0"/>
              <a:t>Click to add source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srgbClr val="141414">
                    <a:tint val="75000"/>
                  </a:srgbClr>
                </a:solidFill>
              </a:rPr>
              <a:t>Date</a:t>
            </a:r>
            <a:endParaRPr lang="en-US" dirty="0">
              <a:solidFill>
                <a:srgbClr val="141414">
                  <a:tint val="75000"/>
                </a:srgb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141414">
                  <a:tint val="75000"/>
                </a:srgbClr>
              </a:solidFill>
            </a:endParaRPr>
          </a:p>
        </p:txBody>
      </p:sp>
      <p:sp>
        <p:nvSpPr>
          <p:cNvPr id="11" name="Text Placeholder 14"/>
          <p:cNvSpPr>
            <a:spLocks noGrp="1"/>
          </p:cNvSpPr>
          <p:nvPr>
            <p:ph idx="1" hasCustomPrompt="1"/>
          </p:nvPr>
        </p:nvSpPr>
        <p:spPr>
          <a:xfrm>
            <a:off x="628650" y="1444810"/>
            <a:ext cx="7886700" cy="46412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accent1"/>
                </a:solidFill>
                <a:latin typeface="+mn-lt"/>
              </a:defRPr>
            </a:lvl1pPr>
          </a:lstStyle>
          <a:p>
            <a:fld id="{ADB5EE19-2DDD-0949-9666-AAFFBAB67E5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3" name="Straight Connector 22"/>
          <p:cNvCxnSpPr/>
          <p:nvPr userDrawn="1"/>
        </p:nvCxnSpPr>
        <p:spPr>
          <a:xfrm>
            <a:off x="628650" y="6538912"/>
            <a:ext cx="743585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hape 2"/>
          <p:cNvSpPr/>
          <p:nvPr userDrawn="1"/>
        </p:nvSpPr>
        <p:spPr>
          <a:xfrm>
            <a:off x="-5" y="1160272"/>
            <a:ext cx="9144001" cy="54864"/>
          </a:xfrm>
          <a:prstGeom prst="rect">
            <a:avLst/>
          </a:prstGeom>
          <a:solidFill>
            <a:srgbClr val="F9CE2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16" name="Shape 3"/>
          <p:cNvSpPr/>
          <p:nvPr userDrawn="1"/>
        </p:nvSpPr>
        <p:spPr>
          <a:xfrm>
            <a:off x="-4" y="1041400"/>
            <a:ext cx="9144001" cy="118872"/>
          </a:xfrm>
          <a:prstGeom prst="rect">
            <a:avLst/>
          </a:prstGeom>
          <a:solidFill>
            <a:srgbClr val="14558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19" name="Shape 4"/>
          <p:cNvSpPr/>
          <p:nvPr userDrawn="1"/>
        </p:nvSpPr>
        <p:spPr>
          <a:xfrm>
            <a:off x="-1" y="0"/>
            <a:ext cx="9144001" cy="1041400"/>
          </a:xfrm>
          <a:prstGeom prst="rect">
            <a:avLst/>
          </a:prstGeom>
          <a:solidFill>
            <a:srgbClr val="43956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pic>
        <p:nvPicPr>
          <p:cNvPr id="21" name="image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40809"/>
            <a:ext cx="806302" cy="806302"/>
          </a:xfrm>
          <a:prstGeom prst="ellipse">
            <a:avLst/>
          </a:prstGeom>
          <a:ln w="12700">
            <a:miter lim="400000"/>
          </a:ln>
        </p:spPr>
      </p:pic>
      <p:sp>
        <p:nvSpPr>
          <p:cNvPr id="24" name="Title Placeholder 15"/>
          <p:cNvSpPr>
            <a:spLocks noGrp="1"/>
          </p:cNvSpPr>
          <p:nvPr>
            <p:ph type="title" hasCustomPrompt="1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25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1630631" y="637990"/>
            <a:ext cx="6812280" cy="360679"/>
          </a:xfrm>
          <a:noFill/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None/>
              <a:tabLst/>
              <a:defRPr sz="1600" baseline="0">
                <a:solidFill>
                  <a:schemeClr val="bg1"/>
                </a:solidFill>
                <a:latin typeface="+mn-lt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343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6292691"/>
            <a:ext cx="6984000" cy="246221"/>
          </a:xfrm>
        </p:spPr>
        <p:txBody>
          <a:bodyPr>
            <a:normAutofit/>
          </a:bodyPr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en-US" dirty="0" smtClean="0"/>
              <a:t>Click to add source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srgbClr val="141414">
                    <a:tint val="75000"/>
                  </a:srgbClr>
                </a:solidFill>
              </a:rPr>
              <a:t>Date</a:t>
            </a:r>
            <a:endParaRPr lang="en-US" dirty="0">
              <a:solidFill>
                <a:srgbClr val="141414">
                  <a:tint val="75000"/>
                </a:srgb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141414">
                  <a:tint val="75000"/>
                </a:srgbClr>
              </a:solidFill>
            </a:endParaRPr>
          </a:p>
        </p:txBody>
      </p:sp>
      <p:sp>
        <p:nvSpPr>
          <p:cNvPr id="11" name="Text Placeholder 14"/>
          <p:cNvSpPr>
            <a:spLocks noGrp="1"/>
          </p:cNvSpPr>
          <p:nvPr>
            <p:ph idx="1" hasCustomPrompt="1"/>
          </p:nvPr>
        </p:nvSpPr>
        <p:spPr>
          <a:xfrm>
            <a:off x="628650" y="1563682"/>
            <a:ext cx="3867912" cy="45218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 Placeholder 14"/>
          <p:cNvSpPr>
            <a:spLocks noGrp="1"/>
          </p:cNvSpPr>
          <p:nvPr>
            <p:ph idx="15" hasCustomPrompt="1"/>
          </p:nvPr>
        </p:nvSpPr>
        <p:spPr>
          <a:xfrm>
            <a:off x="4645200" y="1563682"/>
            <a:ext cx="3867912" cy="45218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accent1"/>
                </a:solidFill>
                <a:latin typeface="+mn-lt"/>
              </a:defRPr>
            </a:lvl1pPr>
          </a:lstStyle>
          <a:p>
            <a:fld id="{ADB5EE19-2DDD-0949-9666-AAFFBAB67E5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 userDrawn="1"/>
        </p:nvCxnSpPr>
        <p:spPr>
          <a:xfrm>
            <a:off x="628650" y="6538912"/>
            <a:ext cx="743585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hape 2"/>
          <p:cNvSpPr/>
          <p:nvPr userDrawn="1"/>
        </p:nvSpPr>
        <p:spPr>
          <a:xfrm>
            <a:off x="-5" y="1160272"/>
            <a:ext cx="9144001" cy="54864"/>
          </a:xfrm>
          <a:prstGeom prst="rect">
            <a:avLst/>
          </a:prstGeom>
          <a:solidFill>
            <a:srgbClr val="F9CE2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16" name="Shape 3"/>
          <p:cNvSpPr/>
          <p:nvPr userDrawn="1"/>
        </p:nvSpPr>
        <p:spPr>
          <a:xfrm>
            <a:off x="-4" y="1041400"/>
            <a:ext cx="9144001" cy="118872"/>
          </a:xfrm>
          <a:prstGeom prst="rect">
            <a:avLst/>
          </a:prstGeom>
          <a:solidFill>
            <a:srgbClr val="14558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19" name="Shape 4"/>
          <p:cNvSpPr/>
          <p:nvPr userDrawn="1"/>
        </p:nvSpPr>
        <p:spPr>
          <a:xfrm>
            <a:off x="-1" y="0"/>
            <a:ext cx="9144001" cy="1041400"/>
          </a:xfrm>
          <a:prstGeom prst="rect">
            <a:avLst/>
          </a:prstGeom>
          <a:solidFill>
            <a:srgbClr val="43956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pic>
        <p:nvPicPr>
          <p:cNvPr id="21" name="image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40809"/>
            <a:ext cx="806302" cy="806302"/>
          </a:xfrm>
          <a:prstGeom prst="ellipse">
            <a:avLst/>
          </a:prstGeom>
          <a:ln w="12700">
            <a:miter lim="400000"/>
          </a:ln>
        </p:spPr>
      </p:pic>
      <p:sp>
        <p:nvSpPr>
          <p:cNvPr id="27" name="Title Placeholder 15"/>
          <p:cNvSpPr>
            <a:spLocks noGrp="1"/>
          </p:cNvSpPr>
          <p:nvPr>
            <p:ph type="title" hasCustomPrompt="1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28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1630631" y="637990"/>
            <a:ext cx="6812280" cy="360679"/>
          </a:xfrm>
          <a:noFill/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None/>
              <a:tabLst/>
              <a:defRPr sz="1600" baseline="0">
                <a:solidFill>
                  <a:schemeClr val="bg1"/>
                </a:solidFill>
                <a:latin typeface="+mn-lt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207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6292691"/>
            <a:ext cx="6984000" cy="246221"/>
          </a:xfrm>
        </p:spPr>
        <p:txBody>
          <a:bodyPr>
            <a:normAutofit/>
          </a:bodyPr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en-US" dirty="0" smtClean="0"/>
              <a:t>Click to add source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srgbClr val="141414">
                    <a:tint val="75000"/>
                  </a:srgbClr>
                </a:solidFill>
              </a:rPr>
              <a:t>Date</a:t>
            </a:r>
            <a:endParaRPr lang="en-US" dirty="0">
              <a:solidFill>
                <a:srgbClr val="141414">
                  <a:tint val="75000"/>
                </a:srgb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141414">
                  <a:tint val="75000"/>
                </a:srgbClr>
              </a:solidFill>
            </a:endParaRPr>
          </a:p>
        </p:txBody>
      </p:sp>
      <p:sp>
        <p:nvSpPr>
          <p:cNvPr id="11" name="Text Placeholder 14"/>
          <p:cNvSpPr>
            <a:spLocks noGrp="1"/>
          </p:cNvSpPr>
          <p:nvPr>
            <p:ph idx="1" hasCustomPrompt="1"/>
          </p:nvPr>
        </p:nvSpPr>
        <p:spPr>
          <a:xfrm>
            <a:off x="628650" y="1485936"/>
            <a:ext cx="7891272" cy="20192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Text Placeholder 14"/>
          <p:cNvSpPr>
            <a:spLocks noGrp="1"/>
          </p:cNvSpPr>
          <p:nvPr>
            <p:ph idx="16" hasCustomPrompt="1"/>
          </p:nvPr>
        </p:nvSpPr>
        <p:spPr>
          <a:xfrm>
            <a:off x="628650" y="3687761"/>
            <a:ext cx="7891272" cy="23977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accent1"/>
                </a:solidFill>
                <a:latin typeface="+mn-lt"/>
              </a:defRPr>
            </a:lvl1pPr>
          </a:lstStyle>
          <a:p>
            <a:fld id="{ADB5EE19-2DDD-0949-9666-AAFFBAB67E5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7" name="Straight Connector 26"/>
          <p:cNvCxnSpPr/>
          <p:nvPr userDrawn="1"/>
        </p:nvCxnSpPr>
        <p:spPr>
          <a:xfrm>
            <a:off x="628650" y="6538912"/>
            <a:ext cx="743585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hape 2"/>
          <p:cNvSpPr/>
          <p:nvPr userDrawn="1"/>
        </p:nvSpPr>
        <p:spPr>
          <a:xfrm>
            <a:off x="-5" y="1160272"/>
            <a:ext cx="9144001" cy="54864"/>
          </a:xfrm>
          <a:prstGeom prst="rect">
            <a:avLst/>
          </a:prstGeom>
          <a:solidFill>
            <a:srgbClr val="F9CE2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16" name="Shape 3"/>
          <p:cNvSpPr/>
          <p:nvPr userDrawn="1"/>
        </p:nvSpPr>
        <p:spPr>
          <a:xfrm>
            <a:off x="-4" y="1041400"/>
            <a:ext cx="9144001" cy="118872"/>
          </a:xfrm>
          <a:prstGeom prst="rect">
            <a:avLst/>
          </a:prstGeom>
          <a:solidFill>
            <a:srgbClr val="14558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19" name="Shape 4"/>
          <p:cNvSpPr/>
          <p:nvPr userDrawn="1"/>
        </p:nvSpPr>
        <p:spPr>
          <a:xfrm>
            <a:off x="-1" y="0"/>
            <a:ext cx="9144001" cy="1041400"/>
          </a:xfrm>
          <a:prstGeom prst="rect">
            <a:avLst/>
          </a:prstGeom>
          <a:solidFill>
            <a:srgbClr val="43956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pic>
        <p:nvPicPr>
          <p:cNvPr id="21" name="image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40809"/>
            <a:ext cx="806302" cy="806302"/>
          </a:xfrm>
          <a:prstGeom prst="ellipse">
            <a:avLst/>
          </a:prstGeom>
          <a:ln w="12700">
            <a:miter lim="400000"/>
          </a:ln>
        </p:spPr>
      </p:pic>
      <p:sp>
        <p:nvSpPr>
          <p:cNvPr id="28" name="Title Placeholder 15"/>
          <p:cNvSpPr>
            <a:spLocks noGrp="1"/>
          </p:cNvSpPr>
          <p:nvPr>
            <p:ph type="title" hasCustomPrompt="1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29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1630631" y="637990"/>
            <a:ext cx="6812280" cy="360679"/>
          </a:xfrm>
          <a:noFill/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None/>
              <a:tabLst/>
              <a:defRPr sz="1600" baseline="0">
                <a:solidFill>
                  <a:schemeClr val="bg1"/>
                </a:solidFill>
                <a:latin typeface="+mn-lt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752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(1-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6292691"/>
            <a:ext cx="6984000" cy="246221"/>
          </a:xfrm>
        </p:spPr>
        <p:txBody>
          <a:bodyPr>
            <a:normAutofit/>
          </a:bodyPr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en-US" dirty="0" smtClean="0"/>
              <a:t>Click to add source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srgbClr val="141414">
                    <a:tint val="75000"/>
                  </a:srgbClr>
                </a:solidFill>
              </a:rPr>
              <a:t>Date</a:t>
            </a:r>
            <a:endParaRPr lang="en-US" dirty="0">
              <a:solidFill>
                <a:srgbClr val="141414">
                  <a:tint val="75000"/>
                </a:srgb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141414">
                  <a:tint val="75000"/>
                </a:srgbClr>
              </a:solidFill>
            </a:endParaRPr>
          </a:p>
        </p:txBody>
      </p:sp>
      <p:sp>
        <p:nvSpPr>
          <p:cNvPr id="11" name="Text Placeholder 14"/>
          <p:cNvSpPr>
            <a:spLocks noGrp="1"/>
          </p:cNvSpPr>
          <p:nvPr>
            <p:ph idx="1" hasCustomPrompt="1"/>
          </p:nvPr>
        </p:nvSpPr>
        <p:spPr>
          <a:xfrm>
            <a:off x="628650" y="1444810"/>
            <a:ext cx="3867912" cy="46407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 Placeholder 14"/>
          <p:cNvSpPr>
            <a:spLocks noGrp="1"/>
          </p:cNvSpPr>
          <p:nvPr>
            <p:ph idx="15" hasCustomPrompt="1"/>
          </p:nvPr>
        </p:nvSpPr>
        <p:spPr>
          <a:xfrm>
            <a:off x="4645200" y="1443628"/>
            <a:ext cx="3867912" cy="20615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Text Placeholder 14"/>
          <p:cNvSpPr>
            <a:spLocks noGrp="1"/>
          </p:cNvSpPr>
          <p:nvPr>
            <p:ph idx="16" hasCustomPrompt="1"/>
          </p:nvPr>
        </p:nvSpPr>
        <p:spPr>
          <a:xfrm>
            <a:off x="4645200" y="3733691"/>
            <a:ext cx="3867912" cy="235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accent1"/>
                </a:solidFill>
                <a:latin typeface="+mn-lt"/>
              </a:defRPr>
            </a:lvl1pPr>
          </a:lstStyle>
          <a:p>
            <a:fld id="{ADB5EE19-2DDD-0949-9666-AAFFBAB67E5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7" name="Straight Connector 26"/>
          <p:cNvCxnSpPr/>
          <p:nvPr userDrawn="1"/>
        </p:nvCxnSpPr>
        <p:spPr>
          <a:xfrm>
            <a:off x="628650" y="6538912"/>
            <a:ext cx="743585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hape 2"/>
          <p:cNvSpPr/>
          <p:nvPr userDrawn="1"/>
        </p:nvSpPr>
        <p:spPr>
          <a:xfrm>
            <a:off x="-5" y="1160272"/>
            <a:ext cx="9144001" cy="54864"/>
          </a:xfrm>
          <a:prstGeom prst="rect">
            <a:avLst/>
          </a:prstGeom>
          <a:solidFill>
            <a:srgbClr val="F9CE2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19" name="Shape 3"/>
          <p:cNvSpPr/>
          <p:nvPr userDrawn="1"/>
        </p:nvSpPr>
        <p:spPr>
          <a:xfrm>
            <a:off x="-4" y="1041400"/>
            <a:ext cx="9144001" cy="118872"/>
          </a:xfrm>
          <a:prstGeom prst="rect">
            <a:avLst/>
          </a:prstGeom>
          <a:solidFill>
            <a:srgbClr val="14558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21" name="Shape 4"/>
          <p:cNvSpPr/>
          <p:nvPr userDrawn="1"/>
        </p:nvSpPr>
        <p:spPr>
          <a:xfrm>
            <a:off x="-1" y="0"/>
            <a:ext cx="9144001" cy="1041400"/>
          </a:xfrm>
          <a:prstGeom prst="rect">
            <a:avLst/>
          </a:prstGeom>
          <a:solidFill>
            <a:srgbClr val="43956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pic>
        <p:nvPicPr>
          <p:cNvPr id="28" name="image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40809"/>
            <a:ext cx="806302" cy="806302"/>
          </a:xfrm>
          <a:prstGeom prst="ellipse">
            <a:avLst/>
          </a:prstGeom>
          <a:ln w="12700">
            <a:miter lim="400000"/>
          </a:ln>
        </p:spPr>
      </p:pic>
      <p:sp>
        <p:nvSpPr>
          <p:cNvPr id="29" name="Title Placeholder 15"/>
          <p:cNvSpPr>
            <a:spLocks noGrp="1"/>
          </p:cNvSpPr>
          <p:nvPr>
            <p:ph type="title" hasCustomPrompt="1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0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1630631" y="637990"/>
            <a:ext cx="6812280" cy="360679"/>
          </a:xfrm>
          <a:noFill/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None/>
              <a:tabLst/>
              <a:defRPr sz="1600" baseline="0">
                <a:solidFill>
                  <a:schemeClr val="bg1"/>
                </a:solidFill>
                <a:latin typeface="+mn-lt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034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(2-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6292691"/>
            <a:ext cx="6984000" cy="246221"/>
          </a:xfrm>
        </p:spPr>
        <p:txBody>
          <a:bodyPr>
            <a:normAutofit/>
          </a:bodyPr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en-US" dirty="0" smtClean="0"/>
              <a:t>Click to add source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srgbClr val="141414">
                    <a:tint val="75000"/>
                  </a:srgbClr>
                </a:solidFill>
              </a:rPr>
              <a:t>Date</a:t>
            </a:r>
            <a:endParaRPr lang="en-US" dirty="0">
              <a:solidFill>
                <a:srgbClr val="141414">
                  <a:tint val="75000"/>
                </a:srgb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141414">
                  <a:tint val="75000"/>
                </a:srgbClr>
              </a:solidFill>
            </a:endParaRPr>
          </a:p>
        </p:txBody>
      </p:sp>
      <p:sp>
        <p:nvSpPr>
          <p:cNvPr id="11" name="Text Placeholder 14"/>
          <p:cNvSpPr>
            <a:spLocks noGrp="1"/>
          </p:cNvSpPr>
          <p:nvPr>
            <p:ph idx="1" hasCustomPrompt="1"/>
          </p:nvPr>
        </p:nvSpPr>
        <p:spPr>
          <a:xfrm>
            <a:off x="4645200" y="1524954"/>
            <a:ext cx="3867912" cy="45512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 Placeholder 14"/>
          <p:cNvSpPr>
            <a:spLocks noGrp="1"/>
          </p:cNvSpPr>
          <p:nvPr>
            <p:ph idx="15" hasCustomPrompt="1"/>
          </p:nvPr>
        </p:nvSpPr>
        <p:spPr>
          <a:xfrm>
            <a:off x="628650" y="1524954"/>
            <a:ext cx="3867912" cy="2056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Text Placeholder 14"/>
          <p:cNvSpPr>
            <a:spLocks noGrp="1"/>
          </p:cNvSpPr>
          <p:nvPr>
            <p:ph idx="16" hasCustomPrompt="1"/>
          </p:nvPr>
        </p:nvSpPr>
        <p:spPr>
          <a:xfrm>
            <a:off x="628650" y="3827621"/>
            <a:ext cx="3867912" cy="22579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accent1"/>
                </a:solidFill>
                <a:latin typeface="+mn-lt"/>
              </a:defRPr>
            </a:lvl1pPr>
          </a:lstStyle>
          <a:p>
            <a:fld id="{ADB5EE19-2DDD-0949-9666-AAFFBAB67E5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7" name="Straight Connector 26"/>
          <p:cNvCxnSpPr/>
          <p:nvPr userDrawn="1"/>
        </p:nvCxnSpPr>
        <p:spPr>
          <a:xfrm>
            <a:off x="628650" y="6538912"/>
            <a:ext cx="743585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hape 2"/>
          <p:cNvSpPr/>
          <p:nvPr userDrawn="1"/>
        </p:nvSpPr>
        <p:spPr>
          <a:xfrm>
            <a:off x="-5" y="1160272"/>
            <a:ext cx="9144001" cy="54864"/>
          </a:xfrm>
          <a:prstGeom prst="rect">
            <a:avLst/>
          </a:prstGeom>
          <a:solidFill>
            <a:srgbClr val="F9CE2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19" name="Shape 3"/>
          <p:cNvSpPr/>
          <p:nvPr userDrawn="1"/>
        </p:nvSpPr>
        <p:spPr>
          <a:xfrm>
            <a:off x="-4" y="1041400"/>
            <a:ext cx="9144001" cy="118872"/>
          </a:xfrm>
          <a:prstGeom prst="rect">
            <a:avLst/>
          </a:prstGeom>
          <a:solidFill>
            <a:srgbClr val="14558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21" name="Shape 4"/>
          <p:cNvSpPr/>
          <p:nvPr userDrawn="1"/>
        </p:nvSpPr>
        <p:spPr>
          <a:xfrm>
            <a:off x="-1" y="0"/>
            <a:ext cx="9144001" cy="1041400"/>
          </a:xfrm>
          <a:prstGeom prst="rect">
            <a:avLst/>
          </a:prstGeom>
          <a:solidFill>
            <a:srgbClr val="43956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pic>
        <p:nvPicPr>
          <p:cNvPr id="28" name="image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40809"/>
            <a:ext cx="806302" cy="806302"/>
          </a:xfrm>
          <a:prstGeom prst="ellipse">
            <a:avLst/>
          </a:prstGeom>
          <a:ln w="12700">
            <a:miter lim="400000"/>
          </a:ln>
        </p:spPr>
      </p:pic>
      <p:sp>
        <p:nvSpPr>
          <p:cNvPr id="29" name="Title Placeholder 15"/>
          <p:cNvSpPr>
            <a:spLocks noGrp="1"/>
          </p:cNvSpPr>
          <p:nvPr>
            <p:ph type="title" hasCustomPrompt="1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0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1630631" y="637990"/>
            <a:ext cx="6812280" cy="360679"/>
          </a:xfrm>
          <a:noFill/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None/>
              <a:tabLst/>
              <a:defRPr sz="1600" baseline="0">
                <a:solidFill>
                  <a:schemeClr val="bg1"/>
                </a:solidFill>
                <a:latin typeface="+mn-lt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909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6292691"/>
            <a:ext cx="6984000" cy="246221"/>
          </a:xfrm>
        </p:spPr>
        <p:txBody>
          <a:bodyPr>
            <a:normAutofit/>
          </a:bodyPr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en-US" dirty="0" smtClean="0"/>
              <a:t>Click to add source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srgbClr val="141414">
                    <a:tint val="75000"/>
                  </a:srgbClr>
                </a:solidFill>
              </a:rPr>
              <a:t>Date</a:t>
            </a:r>
            <a:endParaRPr lang="en-US" dirty="0">
              <a:solidFill>
                <a:srgbClr val="141414">
                  <a:tint val="75000"/>
                </a:srgb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141414">
                  <a:tint val="75000"/>
                </a:srgbClr>
              </a:solidFill>
            </a:endParaRPr>
          </a:p>
        </p:txBody>
      </p:sp>
      <p:sp>
        <p:nvSpPr>
          <p:cNvPr id="14" name="Text Placeholder 14"/>
          <p:cNvSpPr>
            <a:spLocks noGrp="1"/>
          </p:cNvSpPr>
          <p:nvPr>
            <p:ph idx="15" hasCustomPrompt="1"/>
          </p:nvPr>
        </p:nvSpPr>
        <p:spPr>
          <a:xfrm>
            <a:off x="628650" y="1521806"/>
            <a:ext cx="3867912" cy="20856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Text Placeholder 14"/>
          <p:cNvSpPr>
            <a:spLocks noGrp="1"/>
          </p:cNvSpPr>
          <p:nvPr>
            <p:ph idx="16" hasCustomPrompt="1"/>
          </p:nvPr>
        </p:nvSpPr>
        <p:spPr>
          <a:xfrm>
            <a:off x="623098" y="3912252"/>
            <a:ext cx="3867912" cy="21124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8" name="Text Placeholder 14"/>
          <p:cNvSpPr>
            <a:spLocks noGrp="1"/>
          </p:cNvSpPr>
          <p:nvPr>
            <p:ph idx="17" hasCustomPrompt="1"/>
          </p:nvPr>
        </p:nvSpPr>
        <p:spPr>
          <a:xfrm>
            <a:off x="4645200" y="1521807"/>
            <a:ext cx="3867912" cy="20856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2" name="Text Placeholder 14"/>
          <p:cNvSpPr>
            <a:spLocks noGrp="1"/>
          </p:cNvSpPr>
          <p:nvPr>
            <p:ph idx="18" hasCustomPrompt="1"/>
          </p:nvPr>
        </p:nvSpPr>
        <p:spPr>
          <a:xfrm>
            <a:off x="4639648" y="3916626"/>
            <a:ext cx="3867912" cy="21080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accent1"/>
                </a:solidFill>
                <a:latin typeface="+mn-lt"/>
              </a:defRPr>
            </a:lvl1pPr>
          </a:lstStyle>
          <a:p>
            <a:fld id="{ADB5EE19-2DDD-0949-9666-AAFFBAB67E5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 userDrawn="1"/>
        </p:nvCxnSpPr>
        <p:spPr>
          <a:xfrm>
            <a:off x="628650" y="6538912"/>
            <a:ext cx="743585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hape 2"/>
          <p:cNvSpPr/>
          <p:nvPr userDrawn="1"/>
        </p:nvSpPr>
        <p:spPr>
          <a:xfrm>
            <a:off x="-5" y="1160272"/>
            <a:ext cx="9144001" cy="54864"/>
          </a:xfrm>
          <a:prstGeom prst="rect">
            <a:avLst/>
          </a:prstGeom>
          <a:solidFill>
            <a:srgbClr val="F9CE2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21" name="Shape 3"/>
          <p:cNvSpPr/>
          <p:nvPr userDrawn="1"/>
        </p:nvSpPr>
        <p:spPr>
          <a:xfrm>
            <a:off x="-4" y="1041400"/>
            <a:ext cx="9144001" cy="118872"/>
          </a:xfrm>
          <a:prstGeom prst="rect">
            <a:avLst/>
          </a:prstGeom>
          <a:solidFill>
            <a:srgbClr val="14558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30" name="Shape 4"/>
          <p:cNvSpPr/>
          <p:nvPr userDrawn="1"/>
        </p:nvSpPr>
        <p:spPr>
          <a:xfrm>
            <a:off x="-1" y="0"/>
            <a:ext cx="9144001" cy="1041400"/>
          </a:xfrm>
          <a:prstGeom prst="rect">
            <a:avLst/>
          </a:prstGeom>
          <a:solidFill>
            <a:srgbClr val="43956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pic>
        <p:nvPicPr>
          <p:cNvPr id="31" name="image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40809"/>
            <a:ext cx="806302" cy="806302"/>
          </a:xfrm>
          <a:prstGeom prst="ellipse">
            <a:avLst/>
          </a:prstGeom>
          <a:ln w="12700">
            <a:miter lim="400000"/>
          </a:ln>
        </p:spPr>
      </p:pic>
      <p:sp>
        <p:nvSpPr>
          <p:cNvPr id="32" name="Title Placeholder 15"/>
          <p:cNvSpPr>
            <a:spLocks noGrp="1"/>
          </p:cNvSpPr>
          <p:nvPr>
            <p:ph type="title" hasCustomPrompt="1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3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1630631" y="637990"/>
            <a:ext cx="6812280" cy="360679"/>
          </a:xfrm>
          <a:noFill/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None/>
              <a:tabLst/>
              <a:defRPr sz="1600" baseline="0">
                <a:solidFill>
                  <a:schemeClr val="bg1"/>
                </a:solidFill>
                <a:latin typeface="+mn-lt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52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6292691"/>
            <a:ext cx="6984000" cy="246221"/>
          </a:xfrm>
        </p:spPr>
        <p:txBody>
          <a:bodyPr>
            <a:normAutofit/>
          </a:bodyPr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en-US" dirty="0" smtClean="0"/>
              <a:t>Click to add source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srgbClr val="141414">
                    <a:tint val="75000"/>
                  </a:srgbClr>
                </a:solidFill>
              </a:rPr>
              <a:t>Date</a:t>
            </a:r>
            <a:endParaRPr lang="en-US" dirty="0">
              <a:solidFill>
                <a:srgbClr val="141414">
                  <a:tint val="75000"/>
                </a:srgb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141414">
                  <a:tint val="75000"/>
                </a:srgbClr>
              </a:solidFill>
            </a:endParaRPr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accent1"/>
                </a:solidFill>
                <a:latin typeface="+mn-lt"/>
              </a:defRPr>
            </a:lvl1pPr>
          </a:lstStyle>
          <a:p>
            <a:fld id="{ADB5EE19-2DDD-0949-9666-AAFFBAB67E5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 userDrawn="1"/>
        </p:nvCxnSpPr>
        <p:spPr>
          <a:xfrm>
            <a:off x="628650" y="6538912"/>
            <a:ext cx="743585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hape 2"/>
          <p:cNvSpPr/>
          <p:nvPr userDrawn="1"/>
        </p:nvSpPr>
        <p:spPr>
          <a:xfrm>
            <a:off x="-5" y="1160272"/>
            <a:ext cx="9144001" cy="54864"/>
          </a:xfrm>
          <a:prstGeom prst="rect">
            <a:avLst/>
          </a:prstGeom>
          <a:solidFill>
            <a:srgbClr val="F9CE2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16" name="Shape 3"/>
          <p:cNvSpPr/>
          <p:nvPr userDrawn="1"/>
        </p:nvSpPr>
        <p:spPr>
          <a:xfrm>
            <a:off x="-4" y="1041400"/>
            <a:ext cx="9144001" cy="118872"/>
          </a:xfrm>
          <a:prstGeom prst="rect">
            <a:avLst/>
          </a:prstGeom>
          <a:solidFill>
            <a:srgbClr val="14558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19" name="Shape 4"/>
          <p:cNvSpPr/>
          <p:nvPr userDrawn="1"/>
        </p:nvSpPr>
        <p:spPr>
          <a:xfrm>
            <a:off x="-1" y="0"/>
            <a:ext cx="9144001" cy="1041400"/>
          </a:xfrm>
          <a:prstGeom prst="rect">
            <a:avLst/>
          </a:prstGeom>
          <a:solidFill>
            <a:srgbClr val="43956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pic>
        <p:nvPicPr>
          <p:cNvPr id="21" name="image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40809"/>
            <a:ext cx="806302" cy="806302"/>
          </a:xfrm>
          <a:prstGeom prst="ellipse">
            <a:avLst/>
          </a:prstGeom>
          <a:ln w="12700">
            <a:miter lim="400000"/>
          </a:ln>
        </p:spPr>
      </p:pic>
      <p:sp>
        <p:nvSpPr>
          <p:cNvPr id="26" name="Title Placeholder 15"/>
          <p:cNvSpPr>
            <a:spLocks noGrp="1"/>
          </p:cNvSpPr>
          <p:nvPr>
            <p:ph type="title" hasCustomPrompt="1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27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1630631" y="637990"/>
            <a:ext cx="6812280" cy="360679"/>
          </a:xfrm>
          <a:noFill/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None/>
              <a:tabLst/>
              <a:defRPr sz="1600" baseline="0">
                <a:solidFill>
                  <a:schemeClr val="bg1"/>
                </a:solidFill>
                <a:latin typeface="+mn-lt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996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srgbClr val="141414">
                    <a:tint val="75000"/>
                  </a:srgbClr>
                </a:solidFill>
              </a:rPr>
              <a:t>Date</a:t>
            </a:r>
            <a:endParaRPr lang="en-US" dirty="0">
              <a:solidFill>
                <a:srgbClr val="141414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accent1"/>
                </a:solidFill>
                <a:latin typeface="+mn-lt"/>
              </a:defRPr>
            </a:lvl1pPr>
          </a:lstStyle>
          <a:p>
            <a:fld id="{438E4305-7D25-894B-99D8-B239362B8F40}" type="slidenum">
              <a:rPr lang="en-US" smtClean="0">
                <a:solidFill>
                  <a:srgbClr val="14558F"/>
                </a:solidFill>
              </a:rPr>
              <a:pPr/>
              <a:t>‹#›</a:t>
            </a:fld>
            <a:endParaRPr lang="en-US" dirty="0">
              <a:solidFill>
                <a:srgbClr val="14558F"/>
              </a:solidFill>
            </a:endParaRPr>
          </a:p>
        </p:txBody>
      </p:sp>
      <p:sp>
        <p:nvSpPr>
          <p:cNvPr id="15" name="Text Placeholder 14"/>
          <p:cNvSpPr>
            <a:spLocks noGrp="1"/>
          </p:cNvSpPr>
          <p:nvPr>
            <p:ph type="body" idx="1"/>
          </p:nvPr>
        </p:nvSpPr>
        <p:spPr>
          <a:xfrm>
            <a:off x="628650" y="1734693"/>
            <a:ext cx="7886700" cy="43513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itle Placeholder 15"/>
          <p:cNvSpPr>
            <a:spLocks noGrp="1"/>
          </p:cNvSpPr>
          <p:nvPr>
            <p:ph type="title"/>
          </p:nvPr>
        </p:nvSpPr>
        <p:spPr>
          <a:xfrm>
            <a:off x="624078" y="138493"/>
            <a:ext cx="7891272" cy="132588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14141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698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charset="2"/>
        <a:buChar char="§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charset="2"/>
        <a:buChar char="§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charset="2"/>
        <a:buChar char="§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66800" y="1066800"/>
            <a:ext cx="6858000" cy="2522536"/>
          </a:xfrm>
        </p:spPr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Subtitle</a:t>
            </a:r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19"/>
          </p:nvPr>
        </p:nvSpPr>
        <p:spPr/>
        <p:txBody>
          <a:bodyPr/>
          <a:lstStyle/>
          <a:p>
            <a:r>
              <a:rPr lang="en-US" dirty="0" smtClean="0"/>
              <a:t>Presenter Name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1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277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DB5EE19-2DDD-0949-9666-AAFFBAB67E5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207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936" y="1770680"/>
            <a:ext cx="7886700" cy="423984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ADB5EE19-2DDD-0949-9666-AAFFBAB67E53}" type="slidenum">
              <a:rPr lang="en-US" smtClean="0">
                <a:solidFill>
                  <a:srgbClr val="14558F"/>
                </a:solidFill>
              </a:rPr>
              <a:pPr/>
              <a:t>3</a:t>
            </a:fld>
            <a:endParaRPr lang="en-US" dirty="0">
              <a:solidFill>
                <a:srgbClr val="14558F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271046"/>
              </p:ext>
            </p:extLst>
          </p:nvPr>
        </p:nvGraphicFramePr>
        <p:xfrm>
          <a:off x="633222" y="1371740"/>
          <a:ext cx="7882128" cy="33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82128"/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b="1" i="0" dirty="0" smtClean="0">
                          <a:latin typeface="Avenir Next Demi Bold" charset="0"/>
                          <a:ea typeface="Avenir Next Demi Bold" charset="0"/>
                          <a:cs typeface="Avenir Next Demi Bold" charset="0"/>
                        </a:rPr>
                        <a:t>Section title</a:t>
                      </a:r>
                      <a:endParaRPr lang="en-US" sz="1600" b="1" i="0" dirty="0">
                        <a:latin typeface="Avenir Next Demi Bold" charset="0"/>
                        <a:ea typeface="Avenir Next Demi Bold" charset="0"/>
                        <a:cs typeface="Avenir Next Demi Bold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itle 13"/>
          <p:cNvSpPr>
            <a:spLocks noGrp="1"/>
          </p:cNvSpPr>
          <p:nvPr>
            <p:ph type="title"/>
          </p:nvPr>
        </p:nvSpPr>
        <p:spPr>
          <a:xfrm>
            <a:off x="1630634" y="264919"/>
            <a:ext cx="6839712" cy="373071"/>
          </a:xfrm>
        </p:spPr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1" name="Content Placeholder 14"/>
          <p:cNvSpPr>
            <a:spLocks noGrp="1"/>
          </p:cNvSpPr>
          <p:nvPr>
            <p:ph sz="quarter" idx="10"/>
          </p:nvPr>
        </p:nvSpPr>
        <p:spPr>
          <a:xfrm>
            <a:off x="1630631" y="637990"/>
            <a:ext cx="6812280" cy="36067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03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6364" y="1805781"/>
            <a:ext cx="3867912" cy="430434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ADB5EE19-2DDD-0949-9666-AAFFBAB67E53}" type="slidenum">
              <a:rPr lang="en-US" smtClean="0">
                <a:solidFill>
                  <a:srgbClr val="14558F"/>
                </a:solidFill>
              </a:rPr>
              <a:pPr/>
              <a:t>4</a:t>
            </a:fld>
            <a:endParaRPr lang="en-US" dirty="0">
              <a:solidFill>
                <a:srgbClr val="14558F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5"/>
          </p:nvPr>
        </p:nvSpPr>
        <p:spPr>
          <a:xfrm>
            <a:off x="4642914" y="1805782"/>
            <a:ext cx="3867912" cy="4304344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728511"/>
              </p:ext>
            </p:extLst>
          </p:nvPr>
        </p:nvGraphicFramePr>
        <p:xfrm>
          <a:off x="628650" y="1394302"/>
          <a:ext cx="3867150" cy="33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67150"/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b="1" i="0" dirty="0" smtClean="0">
                          <a:latin typeface="Avenir Next Demi Bold" charset="0"/>
                          <a:ea typeface="Avenir Next Demi Bold" charset="0"/>
                          <a:cs typeface="Avenir Next Demi Bold" charset="0"/>
                        </a:rPr>
                        <a:t>Section title</a:t>
                      </a:r>
                      <a:endParaRPr lang="en-US" sz="1600" b="1" i="0" dirty="0">
                        <a:latin typeface="Avenir Next Demi Bold" charset="0"/>
                        <a:ea typeface="Avenir Next Demi Bold" charset="0"/>
                        <a:cs typeface="Avenir Next Demi Bold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003948"/>
              </p:ext>
            </p:extLst>
          </p:nvPr>
        </p:nvGraphicFramePr>
        <p:xfrm>
          <a:off x="4642866" y="1394302"/>
          <a:ext cx="3867150" cy="33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67150"/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b="1" i="0" dirty="0" smtClean="0">
                          <a:latin typeface="Avenir Next Demi Bold" charset="0"/>
                          <a:ea typeface="Avenir Next Demi Bold" charset="0"/>
                          <a:cs typeface="Avenir Next Demi Bold" charset="0"/>
                        </a:rPr>
                        <a:t>Section title</a:t>
                      </a:r>
                      <a:endParaRPr lang="en-US" sz="1600" b="1" i="0" dirty="0">
                        <a:latin typeface="Avenir Next Demi Bold" charset="0"/>
                        <a:ea typeface="Avenir Next Demi Bold" charset="0"/>
                        <a:cs typeface="Avenir Next Demi Bold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Title 13"/>
          <p:cNvSpPr>
            <a:spLocks noGrp="1"/>
          </p:cNvSpPr>
          <p:nvPr>
            <p:ph type="title"/>
          </p:nvPr>
        </p:nvSpPr>
        <p:spPr>
          <a:xfrm>
            <a:off x="1630634" y="264919"/>
            <a:ext cx="6839712" cy="373071"/>
          </a:xfrm>
        </p:spPr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6" name="Content Placeholder 14"/>
          <p:cNvSpPr>
            <a:spLocks noGrp="1"/>
          </p:cNvSpPr>
          <p:nvPr>
            <p:ph sz="quarter" idx="10"/>
          </p:nvPr>
        </p:nvSpPr>
        <p:spPr>
          <a:xfrm>
            <a:off x="1630631" y="637990"/>
            <a:ext cx="6812280" cy="36067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69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47800"/>
            <a:ext cx="3867912" cy="463775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ADB5EE19-2DDD-0949-9666-AAFFBAB67E53}" type="slidenum">
              <a:rPr lang="en-US" smtClean="0">
                <a:solidFill>
                  <a:srgbClr val="14558F"/>
                </a:solidFill>
              </a:rPr>
              <a:pPr/>
              <a:t>5</a:t>
            </a:fld>
            <a:endParaRPr lang="en-US" dirty="0">
              <a:solidFill>
                <a:srgbClr val="14558F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5"/>
          </p:nvPr>
        </p:nvSpPr>
        <p:spPr>
          <a:xfrm>
            <a:off x="4645200" y="1447800"/>
            <a:ext cx="3867912" cy="463775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itle 13"/>
          <p:cNvSpPr>
            <a:spLocks noGrp="1"/>
          </p:cNvSpPr>
          <p:nvPr>
            <p:ph type="title"/>
          </p:nvPr>
        </p:nvSpPr>
        <p:spPr>
          <a:xfrm>
            <a:off x="1630634" y="264919"/>
            <a:ext cx="6839712" cy="373071"/>
          </a:xfrm>
        </p:spPr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2" name="Content Placeholder 14"/>
          <p:cNvSpPr>
            <a:spLocks noGrp="1"/>
          </p:cNvSpPr>
          <p:nvPr>
            <p:ph sz="quarter" idx="10"/>
          </p:nvPr>
        </p:nvSpPr>
        <p:spPr>
          <a:xfrm>
            <a:off x="1630631" y="637990"/>
            <a:ext cx="6812280" cy="36067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280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48" y="1794235"/>
            <a:ext cx="3867912" cy="4296712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ADB5EE19-2DDD-0949-9666-AAFFBAB67E53}" type="slidenum">
              <a:rPr lang="en-US" smtClean="0">
                <a:solidFill>
                  <a:srgbClr val="14558F"/>
                </a:solidFill>
              </a:rPr>
              <a:pPr/>
              <a:t>6</a:t>
            </a:fld>
            <a:endParaRPr lang="en-US" dirty="0">
              <a:solidFill>
                <a:srgbClr val="14558F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5"/>
          </p:nvPr>
        </p:nvSpPr>
        <p:spPr>
          <a:xfrm>
            <a:off x="631698" y="1794234"/>
            <a:ext cx="3867912" cy="3311166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149568"/>
              </p:ext>
            </p:extLst>
          </p:nvPr>
        </p:nvGraphicFramePr>
        <p:xfrm>
          <a:off x="633984" y="1373611"/>
          <a:ext cx="3867150" cy="33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67150"/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b="1" i="0" dirty="0" smtClean="0">
                          <a:latin typeface="Avenir Next Demi Bold" charset="0"/>
                          <a:ea typeface="Avenir Next Demi Bold" charset="0"/>
                          <a:cs typeface="Avenir Next Demi Bold" charset="0"/>
                        </a:rPr>
                        <a:t>Section title</a:t>
                      </a:r>
                      <a:endParaRPr lang="en-US" sz="1600" b="1" i="0" dirty="0">
                        <a:latin typeface="Avenir Next Demi Bold" charset="0"/>
                        <a:ea typeface="Avenir Next Demi Bold" charset="0"/>
                        <a:cs typeface="Avenir Next Demi Bold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681151"/>
              </p:ext>
            </p:extLst>
          </p:nvPr>
        </p:nvGraphicFramePr>
        <p:xfrm>
          <a:off x="4648200" y="1373611"/>
          <a:ext cx="3867150" cy="33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67150"/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b="1" i="0" dirty="0" smtClean="0">
                          <a:latin typeface="Avenir Next Demi Bold" charset="0"/>
                          <a:ea typeface="Avenir Next Demi Bold" charset="0"/>
                          <a:cs typeface="Avenir Next Demi Bold" charset="0"/>
                        </a:rPr>
                        <a:t>Section title</a:t>
                      </a:r>
                      <a:endParaRPr lang="en-US" sz="1600" b="1" i="0" dirty="0">
                        <a:latin typeface="Avenir Next Demi Bold" charset="0"/>
                        <a:ea typeface="Avenir Next Demi Bold" charset="0"/>
                        <a:cs typeface="Avenir Next Demi Bold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 bwMode="auto">
          <a:xfrm>
            <a:off x="628650" y="5173797"/>
            <a:ext cx="3867150" cy="917150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9320" rIns="91440" bIns="49320" numCol="1" rtlCol="0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ts val="300"/>
              </a:spcBef>
            </a:pPr>
            <a:r>
              <a:rPr lang="en-US" sz="1600" b="1" dirty="0">
                <a:solidFill>
                  <a:srgbClr val="141414"/>
                </a:solidFill>
                <a:latin typeface="Avenir Next Demi Bold" charset="0"/>
                <a:ea typeface="Avenir Next Demi Bold" charset="0"/>
                <a:cs typeface="Avenir Next Demi Bold" charset="0"/>
              </a:rPr>
              <a:t>Key Takeaway: </a:t>
            </a:r>
            <a:r>
              <a:rPr lang="en-US" sz="1600" dirty="0">
                <a:solidFill>
                  <a:srgbClr val="141414"/>
                </a:solidFill>
                <a:ea typeface="Avenir Next Demi Bold" charset="0"/>
                <a:cs typeface="Avenir Next Demi Bold" charset="0"/>
              </a:rPr>
              <a:t>The key takeaway is always a full sentence with a period.</a:t>
            </a:r>
            <a:endParaRPr lang="en-US" sz="1600" kern="0" dirty="0">
              <a:solidFill>
                <a:srgbClr val="141414"/>
              </a:solidFill>
              <a:cs typeface="Garamond"/>
            </a:endParaRPr>
          </a:p>
        </p:txBody>
      </p:sp>
      <p:sp>
        <p:nvSpPr>
          <p:cNvPr id="12" name="Title 13"/>
          <p:cNvSpPr>
            <a:spLocks noGrp="1"/>
          </p:cNvSpPr>
          <p:nvPr>
            <p:ph type="title"/>
          </p:nvPr>
        </p:nvSpPr>
        <p:spPr>
          <a:xfrm>
            <a:off x="1630634" y="264919"/>
            <a:ext cx="6839712" cy="373071"/>
          </a:xfrm>
        </p:spPr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3" name="Content Placeholder 14"/>
          <p:cNvSpPr>
            <a:spLocks noGrp="1"/>
          </p:cNvSpPr>
          <p:nvPr>
            <p:ph sz="quarter" idx="10"/>
          </p:nvPr>
        </p:nvSpPr>
        <p:spPr>
          <a:xfrm>
            <a:off x="1630631" y="637990"/>
            <a:ext cx="6812280" cy="36067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97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>
                <a:solidFill>
                  <a:schemeClr val="accent1"/>
                </a:solidFill>
              </a:rPr>
              <a:t>Thank You</a:t>
            </a:r>
            <a:endParaRPr lang="en-US" sz="36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ADB5EE19-2DDD-0949-9666-AAFFBAB67E53}" type="slidenum">
              <a:rPr lang="en-US" smtClean="0">
                <a:solidFill>
                  <a:srgbClr val="14558F"/>
                </a:solidFill>
              </a:rPr>
              <a:pPr/>
              <a:t>7</a:t>
            </a:fld>
            <a:endParaRPr lang="en-US" dirty="0">
              <a:solidFill>
                <a:srgbClr val="1455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08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OTSS Theme">
  <a:themeElements>
    <a:clrScheme name="EOTSS Color Scheme">
      <a:dk1>
        <a:srgbClr val="141414"/>
      </a:dk1>
      <a:lt1>
        <a:srgbClr val="F2F2F2"/>
      </a:lt1>
      <a:dk2>
        <a:srgbClr val="535353"/>
      </a:dk2>
      <a:lt2>
        <a:srgbClr val="DCDCDC"/>
      </a:lt2>
      <a:accent1>
        <a:srgbClr val="14558F"/>
      </a:accent1>
      <a:accent2>
        <a:srgbClr val="43956F"/>
      </a:accent2>
      <a:accent3>
        <a:srgbClr val="F6C51B"/>
      </a:accent3>
      <a:accent4>
        <a:srgbClr val="A97405"/>
      </a:accent4>
      <a:accent5>
        <a:srgbClr val="A91B05"/>
      </a:accent5>
      <a:accent6>
        <a:srgbClr val="3BAEBA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43</Words>
  <Application>Microsoft Office PowerPoint</Application>
  <PresentationFormat>On-screen Show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EOTSS Theme</vt:lpstr>
      <vt:lpstr>TITLE</vt:lpstr>
      <vt:lpstr>TITLE</vt:lpstr>
      <vt:lpstr>TITLE</vt:lpstr>
      <vt:lpstr>TITLE</vt:lpstr>
      <vt:lpstr>TITLE</vt:lpstr>
      <vt:lpstr>TITLE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ANF</dc:creator>
  <cp:lastModifiedBy>ANF</cp:lastModifiedBy>
  <cp:revision>12</cp:revision>
  <dcterms:created xsi:type="dcterms:W3CDTF">2017-08-16T19:11:54Z</dcterms:created>
  <dcterms:modified xsi:type="dcterms:W3CDTF">2017-09-05T20:59:24Z</dcterms:modified>
</cp:coreProperties>
</file>