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63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>
      <p:cViewPr varScale="1">
        <p:scale>
          <a:sx n="119" d="100"/>
          <a:sy n="119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9"/>
          <p:cNvSpPr>
            <a:spLocks noGrp="1"/>
          </p:cNvSpPr>
          <p:nvPr>
            <p:ph type="body" sz="half" idx="20" hasCustomPrompt="1"/>
          </p:nvPr>
        </p:nvSpPr>
        <p:spPr>
          <a:xfrm>
            <a:off x="1532859" y="468567"/>
            <a:ext cx="6078281" cy="468433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ClrTx/>
              <a:buSzTx/>
              <a:buFontTx/>
              <a:buNone/>
              <a:defRPr sz="1400" b="1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061106" y="365125"/>
            <a:ext cx="1454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kern="1000" dirty="0">
                <a:solidFill>
                  <a:srgbClr val="14558F"/>
                </a:solidFill>
              </a:rPr>
              <a:t>Private &amp; Confidential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2999" y="991054"/>
            <a:ext cx="6858000" cy="2522536"/>
          </a:xfrm>
          <a:noFill/>
        </p:spPr>
        <p:txBody>
          <a:bodyPr anchor="b">
            <a:norm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64683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1"/>
            <a:ext cx="9144001" cy="360501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400254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27" name="Shape 19"/>
          <p:cNvSpPr>
            <a:spLocks noGrp="1"/>
          </p:cNvSpPr>
          <p:nvPr>
            <p:ph type="body" sz="half" idx="19" hasCustomPrompt="1"/>
          </p:nvPr>
        </p:nvSpPr>
        <p:spPr>
          <a:xfrm>
            <a:off x="1142999" y="4295975"/>
            <a:ext cx="6857999" cy="403714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sz="16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Presenter’s name here</a:t>
            </a:r>
          </a:p>
        </p:txBody>
      </p:sp>
      <p:sp>
        <p:nvSpPr>
          <p:cNvPr id="28" name="Shape 19"/>
          <p:cNvSpPr>
            <a:spLocks noGrp="1"/>
          </p:cNvSpPr>
          <p:nvPr>
            <p:ph type="body" sz="half" idx="21" hasCustomPrompt="1"/>
          </p:nvPr>
        </p:nvSpPr>
        <p:spPr>
          <a:xfrm>
            <a:off x="1143000" y="4699689"/>
            <a:ext cx="6857998" cy="40371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ClrTx/>
              <a:buSzTx/>
              <a:buFontTx/>
              <a:buNone/>
              <a:defRPr sz="14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Presenter’s title here</a:t>
            </a:r>
          </a:p>
        </p:txBody>
      </p:sp>
      <p:sp>
        <p:nvSpPr>
          <p:cNvPr id="22" name="Shape 17"/>
          <p:cNvSpPr/>
          <p:nvPr userDrawn="1"/>
        </p:nvSpPr>
        <p:spPr>
          <a:xfrm>
            <a:off x="2082120" y="5970588"/>
            <a:ext cx="5842680" cy="52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3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524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7061106" y="365125"/>
            <a:ext cx="1454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kern="1000" dirty="0">
                <a:solidFill>
                  <a:srgbClr val="14558F"/>
                </a:solidFill>
              </a:rPr>
              <a:t>Private &amp; Confidential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657350" y="3519337"/>
            <a:ext cx="6858000" cy="64922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7350" y="4222615"/>
            <a:ext cx="6858000" cy="880788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2"/>
            <a:ext cx="9144001" cy="5405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11436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14" name="Shape 17"/>
          <p:cNvSpPr/>
          <p:nvPr userDrawn="1"/>
        </p:nvSpPr>
        <p:spPr>
          <a:xfrm>
            <a:off x="2481283" y="5962893"/>
            <a:ext cx="5229987" cy="53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We provide secure and quality digital information, services, and tools to </a:t>
            </a:r>
            <a:br>
              <a:rPr kumimoji="0" lang="en-US" sz="95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</a:br>
            <a:r>
              <a:rPr kumimoji="0" lang="en-US" sz="95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constituents and service providers when and where they need them.</a:t>
            </a:r>
            <a:endParaRPr kumimoji="0" lang="en-US" sz="9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15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62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5819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  <a:noFill/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444810"/>
            <a:ext cx="7886700" cy="4641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4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5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563682"/>
            <a:ext cx="3867912" cy="4521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4645200" y="1563682"/>
            <a:ext cx="3867912" cy="4521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7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8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0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485936"/>
            <a:ext cx="7891272" cy="20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28650" y="3687761"/>
            <a:ext cx="7891272" cy="2397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8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5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(1-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444810"/>
            <a:ext cx="3867912" cy="4640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4645200" y="1443628"/>
            <a:ext cx="3867912" cy="2061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4645200" y="3733691"/>
            <a:ext cx="3867912" cy="235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8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9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0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(2-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4645200" y="1524954"/>
            <a:ext cx="3867912" cy="4551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628650" y="1524954"/>
            <a:ext cx="3867912" cy="2056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28650" y="3827621"/>
            <a:ext cx="3867912" cy="2257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8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9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0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0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628650" y="1521806"/>
            <a:ext cx="3867912" cy="2085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23098" y="3912252"/>
            <a:ext cx="3867912" cy="2112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idx="17" hasCustomPrompt="1"/>
          </p:nvPr>
        </p:nvSpPr>
        <p:spPr>
          <a:xfrm>
            <a:off x="4645200" y="1521807"/>
            <a:ext cx="3867912" cy="2085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idx="18" hasCustomPrompt="1"/>
          </p:nvPr>
        </p:nvSpPr>
        <p:spPr>
          <a:xfrm>
            <a:off x="4639648" y="3916626"/>
            <a:ext cx="3867912" cy="21080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1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2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3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6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7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96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438E4305-7D25-894B-99D8-B239362B8F40}" type="slidenum">
              <a:rPr lang="en-US" smtClean="0">
                <a:solidFill>
                  <a:srgbClr val="14558F"/>
                </a:solidFill>
              </a:rPr>
              <a:pPr/>
              <a:t>‹#›</a:t>
            </a:fld>
            <a:endParaRPr lang="en-US" dirty="0">
              <a:solidFill>
                <a:srgbClr val="14558F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628650" y="1734693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5"/>
          <p:cNvSpPr>
            <a:spLocks noGrp="1"/>
          </p:cNvSpPr>
          <p:nvPr>
            <p:ph type="title"/>
          </p:nvPr>
        </p:nvSpPr>
        <p:spPr>
          <a:xfrm>
            <a:off x="624078" y="138493"/>
            <a:ext cx="7891272" cy="13258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14141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9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6858000" cy="2522536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Subtitle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7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5EE19-2DDD-0949-9666-AAFFBAB67E5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0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1770680"/>
            <a:ext cx="7886700" cy="42398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mtClean="0">
                <a:solidFill>
                  <a:srgbClr val="14558F"/>
                </a:solidFill>
              </a:rPr>
              <a:pPr/>
              <a:t>3</a:t>
            </a:fld>
            <a:endParaRPr lang="en-US" dirty="0">
              <a:solidFill>
                <a:srgbClr val="14558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271046"/>
              </p:ext>
            </p:extLst>
          </p:nvPr>
        </p:nvGraphicFramePr>
        <p:xfrm>
          <a:off x="633222" y="1371740"/>
          <a:ext cx="7882128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212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Content Placeholder 14"/>
          <p:cNvSpPr>
            <a:spLocks noGrp="1"/>
          </p:cNvSpPr>
          <p:nvPr>
            <p:ph sz="quarter" idx="10"/>
          </p:nvPr>
        </p:nvSpPr>
        <p:spPr>
          <a:xfrm>
            <a:off x="1630631" y="637990"/>
            <a:ext cx="6812280" cy="36067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64" y="1805781"/>
            <a:ext cx="3867912" cy="43043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mtClean="0">
                <a:solidFill>
                  <a:srgbClr val="14558F"/>
                </a:solidFill>
              </a:rPr>
              <a:pPr/>
              <a:t>4</a:t>
            </a:fld>
            <a:endParaRPr lang="en-US" dirty="0">
              <a:solidFill>
                <a:srgbClr val="14558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4642914" y="1805782"/>
            <a:ext cx="3867912" cy="430434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728511"/>
              </p:ext>
            </p:extLst>
          </p:nvPr>
        </p:nvGraphicFramePr>
        <p:xfrm>
          <a:off x="628650" y="1394302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03948"/>
              </p:ext>
            </p:extLst>
          </p:nvPr>
        </p:nvGraphicFramePr>
        <p:xfrm>
          <a:off x="4642866" y="1394302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0"/>
          </p:nvPr>
        </p:nvSpPr>
        <p:spPr>
          <a:xfrm>
            <a:off x="1630631" y="637990"/>
            <a:ext cx="6812280" cy="36067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3867912" cy="46377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mtClean="0">
                <a:solidFill>
                  <a:srgbClr val="14558F"/>
                </a:solidFill>
              </a:rPr>
              <a:pPr/>
              <a:t>5</a:t>
            </a:fld>
            <a:endParaRPr lang="en-US" dirty="0">
              <a:solidFill>
                <a:srgbClr val="14558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4645200" y="1447800"/>
            <a:ext cx="3867912" cy="46377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2" name="Content Placeholder 14"/>
          <p:cNvSpPr>
            <a:spLocks noGrp="1"/>
          </p:cNvSpPr>
          <p:nvPr>
            <p:ph sz="quarter" idx="10"/>
          </p:nvPr>
        </p:nvSpPr>
        <p:spPr>
          <a:xfrm>
            <a:off x="1630631" y="637990"/>
            <a:ext cx="6812280" cy="36067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8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48" y="1794235"/>
            <a:ext cx="3867912" cy="429671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mtClean="0">
                <a:solidFill>
                  <a:srgbClr val="14558F"/>
                </a:solidFill>
              </a:rPr>
              <a:pPr/>
              <a:t>6</a:t>
            </a:fld>
            <a:endParaRPr lang="en-US" dirty="0">
              <a:solidFill>
                <a:srgbClr val="14558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631698" y="1794234"/>
            <a:ext cx="3867912" cy="331116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49568"/>
              </p:ext>
            </p:extLst>
          </p:nvPr>
        </p:nvGraphicFramePr>
        <p:xfrm>
          <a:off x="633984" y="1373611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81151"/>
              </p:ext>
            </p:extLst>
          </p:nvPr>
        </p:nvGraphicFramePr>
        <p:xfrm>
          <a:off x="4648200" y="1373611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628650" y="5173797"/>
            <a:ext cx="3867150" cy="91715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9320" rIns="91440" bIns="493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</a:pPr>
            <a:r>
              <a:rPr lang="en-US" sz="1600" b="1" dirty="0">
                <a:solidFill>
                  <a:srgbClr val="141414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Key Takeaway: </a:t>
            </a:r>
            <a:r>
              <a:rPr lang="en-US" sz="1600" dirty="0">
                <a:solidFill>
                  <a:srgbClr val="141414"/>
                </a:solidFill>
                <a:ea typeface="Avenir Next Demi Bold" charset="0"/>
                <a:cs typeface="Avenir Next Demi Bold" charset="0"/>
              </a:rPr>
              <a:t>The key takeaway is always a full sentence with a period.</a:t>
            </a:r>
            <a:endParaRPr lang="en-US" sz="1600" kern="0" dirty="0">
              <a:solidFill>
                <a:srgbClr val="141414"/>
              </a:solidFill>
              <a:cs typeface="Garamond"/>
            </a:endParaRPr>
          </a:p>
        </p:txBody>
      </p:sp>
      <p:sp>
        <p:nvSpPr>
          <p:cNvPr id="12" name="Title 13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Content Placeholder 14"/>
          <p:cNvSpPr>
            <a:spLocks noGrp="1"/>
          </p:cNvSpPr>
          <p:nvPr>
            <p:ph sz="quarter" idx="10"/>
          </p:nvPr>
        </p:nvSpPr>
        <p:spPr>
          <a:xfrm>
            <a:off x="1630631" y="637990"/>
            <a:ext cx="6812280" cy="36067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Thank You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mtClean="0">
                <a:solidFill>
                  <a:srgbClr val="14558F"/>
                </a:solidFill>
              </a:rPr>
              <a:pPr/>
              <a:t>7</a:t>
            </a:fld>
            <a:endParaRPr lang="en-US" dirty="0">
              <a:solidFill>
                <a:srgbClr val="1455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OTSS Theme">
  <a:themeElements>
    <a:clrScheme name="EOTSS Color Scheme">
      <a:dk1>
        <a:srgbClr val="141414"/>
      </a:dk1>
      <a:lt1>
        <a:srgbClr val="F2F2F2"/>
      </a:lt1>
      <a:dk2>
        <a:srgbClr val="535353"/>
      </a:dk2>
      <a:lt2>
        <a:srgbClr val="DCDCDC"/>
      </a:lt2>
      <a:accent1>
        <a:srgbClr val="14558F"/>
      </a:accent1>
      <a:accent2>
        <a:srgbClr val="43956F"/>
      </a:accent2>
      <a:accent3>
        <a:srgbClr val="F6C51B"/>
      </a:accent3>
      <a:accent4>
        <a:srgbClr val="A97405"/>
      </a:accent4>
      <a:accent5>
        <a:srgbClr val="A91B05"/>
      </a:accent5>
      <a:accent6>
        <a:srgbClr val="3BAEBA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EOTSS Theme</vt:lpstr>
      <vt:lpstr>TITLE</vt:lpstr>
      <vt:lpstr>TITLE</vt:lpstr>
      <vt:lpstr>TITLE</vt:lpstr>
      <vt:lpstr>TITLE</vt:lpstr>
      <vt:lpstr>TITLE</vt:lpstr>
      <vt:lpstr>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ANF</dc:creator>
  <cp:lastModifiedBy>ANF</cp:lastModifiedBy>
  <cp:revision>12</cp:revision>
  <dcterms:created xsi:type="dcterms:W3CDTF">2017-08-16T19:11:54Z</dcterms:created>
  <dcterms:modified xsi:type="dcterms:W3CDTF">2017-09-05T20:59:24Z</dcterms:modified>
</cp:coreProperties>
</file>