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25" r:id="rId2"/>
    <p:sldId id="3387" r:id="rId3"/>
    <p:sldId id="3383" r:id="rId4"/>
    <p:sldId id="3388" r:id="rId5"/>
    <p:sldId id="3380" r:id="rId6"/>
    <p:sldId id="3373" r:id="rId7"/>
    <p:sldId id="3392" r:id="rId8"/>
    <p:sldId id="3393" r:id="rId9"/>
    <p:sldId id="3391" r:id="rId10"/>
    <p:sldId id="3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19" userDrawn="1">
          <p15:clr>
            <a:srgbClr val="A4A3A4"/>
          </p15:clr>
        </p15:guide>
        <p15:guide id="4" pos="6380" userDrawn="1">
          <p15:clr>
            <a:srgbClr val="A4A3A4"/>
          </p15:clr>
        </p15:guide>
        <p15:guide id="5" pos="1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C97"/>
    <a:srgbClr val="7F8183"/>
    <a:srgbClr val="E6E6E6"/>
    <a:srgbClr val="A8C838"/>
    <a:srgbClr val="E16025"/>
    <a:srgbClr val="C4F5F7"/>
    <a:srgbClr val="FF52A8"/>
    <a:srgbClr val="EF476F"/>
    <a:srgbClr val="F7B032"/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7" autoAdjust="0"/>
    <p:restoredTop sz="74619"/>
  </p:normalViewPr>
  <p:slideViewPr>
    <p:cSldViewPr snapToGrid="0">
      <p:cViewPr varScale="1">
        <p:scale>
          <a:sx n="83" d="100"/>
          <a:sy n="83" d="100"/>
        </p:scale>
        <p:origin x="1408" y="184"/>
      </p:cViewPr>
      <p:guideLst>
        <p:guide orient="horz" pos="709"/>
        <p:guide pos="3840"/>
        <p:guide orient="horz" pos="2319"/>
        <p:guide pos="6380"/>
        <p:guide pos="16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4F9BB-F018-EB46-8312-4BB7189BAC9C}" type="doc">
      <dgm:prSet loTypeId="urn:microsoft.com/office/officeart/2005/8/layout/hProcess6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36A221B-AF80-4A44-9C49-28F0EDCA893D}">
      <dgm:prSet phldrT="[Text]" custT="1"/>
      <dgm:spPr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dirty="0"/>
            <a:t>Learners</a:t>
          </a:r>
        </a:p>
      </dgm:t>
    </dgm:pt>
    <dgm:pt modelId="{7A795022-A6A0-E640-98E2-19AF5B87E4D3}" type="parTrans" cxnId="{EDF3DF77-2814-BA44-ADBC-947C25C575C6}">
      <dgm:prSet/>
      <dgm:spPr/>
      <dgm:t>
        <a:bodyPr/>
        <a:lstStyle/>
        <a:p>
          <a:endParaRPr lang="en-US" sz="1400"/>
        </a:p>
      </dgm:t>
    </dgm:pt>
    <dgm:pt modelId="{2220219B-0E7D-3340-8F05-3631691DCAEE}" type="sibTrans" cxnId="{EDF3DF77-2814-BA44-ADBC-947C25C575C6}">
      <dgm:prSet/>
      <dgm:spPr/>
      <dgm:t>
        <a:bodyPr/>
        <a:lstStyle/>
        <a:p>
          <a:endParaRPr lang="en-US" sz="1400"/>
        </a:p>
      </dgm:t>
    </dgm:pt>
    <dgm:pt modelId="{CB99B14F-0465-0C4C-A6EB-F31CA0F50AEA}">
      <dgm:prSet phldrT="[Text]" custT="1"/>
      <dgm:spPr/>
      <dgm:t>
        <a:bodyPr/>
        <a:lstStyle/>
        <a:p>
          <a:r>
            <a:rPr lang="en-US" sz="1600" dirty="0"/>
            <a:t>Job Seekers</a:t>
          </a:r>
        </a:p>
      </dgm:t>
    </dgm:pt>
    <dgm:pt modelId="{76BC1E74-0803-244A-BF00-7A278A16B6F6}" type="parTrans" cxnId="{9AB0EA92-DCFC-604D-94C1-C0C5EE779CF4}">
      <dgm:prSet/>
      <dgm:spPr/>
      <dgm:t>
        <a:bodyPr/>
        <a:lstStyle/>
        <a:p>
          <a:endParaRPr lang="en-US" sz="1400"/>
        </a:p>
      </dgm:t>
    </dgm:pt>
    <dgm:pt modelId="{D2C362CA-D821-E54A-8F11-A4214CE422AF}" type="sibTrans" cxnId="{9AB0EA92-DCFC-604D-94C1-C0C5EE779CF4}">
      <dgm:prSet/>
      <dgm:spPr/>
      <dgm:t>
        <a:bodyPr/>
        <a:lstStyle/>
        <a:p>
          <a:endParaRPr lang="en-US" sz="1400"/>
        </a:p>
      </dgm:t>
    </dgm:pt>
    <dgm:pt modelId="{F5CDAD3A-D324-9F4E-BA34-C955B2390CE7}">
      <dgm:prSet phldrT="[Text]" custT="1"/>
      <dgm:spPr/>
      <dgm:t>
        <a:bodyPr/>
        <a:lstStyle/>
        <a:p>
          <a:r>
            <a:rPr lang="en-US" sz="2000" dirty="0"/>
            <a:t>Training</a:t>
          </a:r>
        </a:p>
        <a:p>
          <a:r>
            <a:rPr lang="en-US" sz="2000" dirty="0"/>
            <a:t>Providers</a:t>
          </a:r>
        </a:p>
      </dgm:t>
    </dgm:pt>
    <dgm:pt modelId="{B57F6EF6-518A-784B-8236-3BC9B5A9E44D}" type="parTrans" cxnId="{3AFF10A6-AA49-7240-B3D4-8CDB42EAC293}">
      <dgm:prSet/>
      <dgm:spPr/>
      <dgm:t>
        <a:bodyPr/>
        <a:lstStyle/>
        <a:p>
          <a:endParaRPr lang="en-US"/>
        </a:p>
      </dgm:t>
    </dgm:pt>
    <dgm:pt modelId="{43F66C26-0720-1F4D-8240-C506B684E059}" type="sibTrans" cxnId="{3AFF10A6-AA49-7240-B3D4-8CDB42EAC293}">
      <dgm:prSet/>
      <dgm:spPr/>
      <dgm:t>
        <a:bodyPr/>
        <a:lstStyle/>
        <a:p>
          <a:endParaRPr lang="en-US"/>
        </a:p>
      </dgm:t>
    </dgm:pt>
    <dgm:pt modelId="{4EBF4093-A6AD-C845-AE6C-03267AC60E76}">
      <dgm:prSet phldrT="[Text]" custT="1"/>
      <dgm:spPr/>
      <dgm:t>
        <a:bodyPr/>
        <a:lstStyle/>
        <a:p>
          <a:r>
            <a:rPr lang="en-US" sz="1600" dirty="0"/>
            <a:t>Colleges</a:t>
          </a:r>
        </a:p>
      </dgm:t>
    </dgm:pt>
    <dgm:pt modelId="{CC53FFEE-7D54-1B42-896D-883271C5D49D}" type="parTrans" cxnId="{554B887E-84B6-4749-A7E3-A00432DBBD35}">
      <dgm:prSet/>
      <dgm:spPr/>
      <dgm:t>
        <a:bodyPr/>
        <a:lstStyle/>
        <a:p>
          <a:endParaRPr lang="en-US"/>
        </a:p>
      </dgm:t>
    </dgm:pt>
    <dgm:pt modelId="{5C43AAA5-2AB2-E242-9DC9-89A5FA687523}" type="sibTrans" cxnId="{554B887E-84B6-4749-A7E3-A00432DBBD35}">
      <dgm:prSet/>
      <dgm:spPr/>
      <dgm:t>
        <a:bodyPr/>
        <a:lstStyle/>
        <a:p>
          <a:endParaRPr lang="en-US"/>
        </a:p>
      </dgm:t>
    </dgm:pt>
    <dgm:pt modelId="{37BE53EA-E1A1-BE45-8400-C3136AB9B0F3}">
      <dgm:prSet phldrT="[Text]" custT="1"/>
      <dgm:spPr/>
      <dgm:t>
        <a:bodyPr/>
        <a:lstStyle/>
        <a:p>
          <a:r>
            <a:rPr lang="en-US" sz="2000" dirty="0"/>
            <a:t>Employers</a:t>
          </a:r>
        </a:p>
      </dgm:t>
    </dgm:pt>
    <dgm:pt modelId="{E3D03800-2F5F-A744-A6E5-5D123282F567}" type="parTrans" cxnId="{AB548477-2411-7B44-BE43-8AC63DD3BE7E}">
      <dgm:prSet/>
      <dgm:spPr/>
      <dgm:t>
        <a:bodyPr/>
        <a:lstStyle/>
        <a:p>
          <a:endParaRPr lang="en-US"/>
        </a:p>
      </dgm:t>
    </dgm:pt>
    <dgm:pt modelId="{AA1ABF38-FD7B-0C4C-BED1-C8BBF4984FE6}" type="sibTrans" cxnId="{AB548477-2411-7B44-BE43-8AC63DD3BE7E}">
      <dgm:prSet/>
      <dgm:spPr/>
      <dgm:t>
        <a:bodyPr/>
        <a:lstStyle/>
        <a:p>
          <a:endParaRPr lang="en-US"/>
        </a:p>
      </dgm:t>
    </dgm:pt>
    <dgm:pt modelId="{5AF9B3E8-8D4A-8E48-9421-8782288202BD}">
      <dgm:prSet phldrT="[Text]" custT="1"/>
      <dgm:spPr/>
      <dgm:t>
        <a:bodyPr/>
        <a:lstStyle/>
        <a:p>
          <a:r>
            <a:rPr lang="en-US" sz="1600" dirty="0"/>
            <a:t>Onboarding</a:t>
          </a:r>
        </a:p>
      </dgm:t>
    </dgm:pt>
    <dgm:pt modelId="{CE904DEA-FE61-2F4E-A1E0-4387347AE8E2}" type="parTrans" cxnId="{1F4D6290-562C-C247-83B9-8522AB3C3AC0}">
      <dgm:prSet/>
      <dgm:spPr/>
      <dgm:t>
        <a:bodyPr/>
        <a:lstStyle/>
        <a:p>
          <a:endParaRPr lang="en-US"/>
        </a:p>
      </dgm:t>
    </dgm:pt>
    <dgm:pt modelId="{BB160F2B-5759-EC48-9061-3A1FEF782F53}" type="sibTrans" cxnId="{1F4D6290-562C-C247-83B9-8522AB3C3AC0}">
      <dgm:prSet/>
      <dgm:spPr/>
      <dgm:t>
        <a:bodyPr/>
        <a:lstStyle/>
        <a:p>
          <a:endParaRPr lang="en-US"/>
        </a:p>
      </dgm:t>
    </dgm:pt>
    <dgm:pt modelId="{1766C677-C9A6-3F40-9F2E-7CF9F443E425}" type="pres">
      <dgm:prSet presAssocID="{37F4F9BB-F018-EB46-8312-4BB7189BAC9C}" presName="theList" presStyleCnt="0">
        <dgm:presLayoutVars>
          <dgm:dir/>
          <dgm:animLvl val="lvl"/>
          <dgm:resizeHandles val="exact"/>
        </dgm:presLayoutVars>
      </dgm:prSet>
      <dgm:spPr/>
    </dgm:pt>
    <dgm:pt modelId="{DD94ABC9-0AEA-CC4D-ABF2-CDABEA76FAC7}" type="pres">
      <dgm:prSet presAssocID="{236A221B-AF80-4A44-9C49-28F0EDCA893D}" presName="compNode" presStyleCnt="0"/>
      <dgm:spPr/>
    </dgm:pt>
    <dgm:pt modelId="{C1E60F5D-34AD-404B-B986-B686283E2D3B}" type="pres">
      <dgm:prSet presAssocID="{236A221B-AF80-4A44-9C49-28F0EDCA893D}" presName="noGeometry" presStyleCnt="0"/>
      <dgm:spPr/>
    </dgm:pt>
    <dgm:pt modelId="{E57D8AB0-456E-6F45-B6A8-5A481EFAF966}" type="pres">
      <dgm:prSet presAssocID="{236A221B-AF80-4A44-9C49-28F0EDCA893D}" presName="childTextVisible" presStyleLbl="bgAccFollowNode1" presStyleIdx="0" presStyleCnt="3" custScaleX="140948" custLinFactNeighborX="17339">
        <dgm:presLayoutVars>
          <dgm:bulletEnabled val="1"/>
        </dgm:presLayoutVars>
      </dgm:prSet>
      <dgm:spPr/>
    </dgm:pt>
    <dgm:pt modelId="{8418247C-D8E1-174F-B565-F99362DF789B}" type="pres">
      <dgm:prSet presAssocID="{236A221B-AF80-4A44-9C49-28F0EDCA893D}" presName="childTextHidden" presStyleLbl="bgAccFollowNode1" presStyleIdx="0" presStyleCnt="3"/>
      <dgm:spPr/>
    </dgm:pt>
    <dgm:pt modelId="{F31B5010-0388-024A-B8F4-FE2F2509B795}" type="pres">
      <dgm:prSet presAssocID="{236A221B-AF80-4A44-9C49-28F0EDCA893D}" presName="parentText" presStyleLbl="node1" presStyleIdx="0" presStyleCnt="3" custScaleX="135561" custLinFactNeighborX="2477" custLinFactNeighborY="-1029">
        <dgm:presLayoutVars>
          <dgm:chMax val="1"/>
          <dgm:bulletEnabled val="1"/>
        </dgm:presLayoutVars>
      </dgm:prSet>
      <dgm:spPr>
        <a:xfrm>
          <a:off x="4615" y="1833366"/>
          <a:ext cx="1218419" cy="1218419"/>
        </a:xfrm>
        <a:prstGeom prst="ellipse">
          <a:avLst/>
        </a:prstGeom>
      </dgm:spPr>
    </dgm:pt>
    <dgm:pt modelId="{8DC52059-C769-1A41-9277-0861E57DB486}" type="pres">
      <dgm:prSet presAssocID="{236A221B-AF80-4A44-9C49-28F0EDCA893D}" presName="aSpace" presStyleCnt="0"/>
      <dgm:spPr/>
    </dgm:pt>
    <dgm:pt modelId="{C17888C4-9D87-1043-AD7D-19806BE82B49}" type="pres">
      <dgm:prSet presAssocID="{F5CDAD3A-D324-9F4E-BA34-C955B2390CE7}" presName="compNode" presStyleCnt="0"/>
      <dgm:spPr/>
    </dgm:pt>
    <dgm:pt modelId="{645B1231-0524-1D4D-954D-CC03669EC0E1}" type="pres">
      <dgm:prSet presAssocID="{F5CDAD3A-D324-9F4E-BA34-C955B2390CE7}" presName="noGeometry" presStyleCnt="0"/>
      <dgm:spPr/>
    </dgm:pt>
    <dgm:pt modelId="{A48E01BC-0E9E-0547-A351-2784F55A45DB}" type="pres">
      <dgm:prSet presAssocID="{F5CDAD3A-D324-9F4E-BA34-C955B2390CE7}" presName="childTextVisible" presStyleLbl="bgAccFollowNode1" presStyleIdx="1" presStyleCnt="3" custScaleX="144470" custLinFactNeighborX="3234">
        <dgm:presLayoutVars>
          <dgm:bulletEnabled val="1"/>
        </dgm:presLayoutVars>
      </dgm:prSet>
      <dgm:spPr/>
    </dgm:pt>
    <dgm:pt modelId="{42627848-8EB2-9841-9E5F-69E72688D456}" type="pres">
      <dgm:prSet presAssocID="{F5CDAD3A-D324-9F4E-BA34-C955B2390CE7}" presName="childTextHidden" presStyleLbl="bgAccFollowNode1" presStyleIdx="1" presStyleCnt="3"/>
      <dgm:spPr/>
    </dgm:pt>
    <dgm:pt modelId="{322E54AB-879B-974C-AF19-D1B5C99EBBE9}" type="pres">
      <dgm:prSet presAssocID="{F5CDAD3A-D324-9F4E-BA34-C955B2390CE7}" presName="parentText" presStyleLbl="node1" presStyleIdx="1" presStyleCnt="3" custScaleX="148551" custLinFactNeighborX="-37516">
        <dgm:presLayoutVars>
          <dgm:chMax val="1"/>
          <dgm:bulletEnabled val="1"/>
        </dgm:presLayoutVars>
      </dgm:prSet>
      <dgm:spPr/>
    </dgm:pt>
    <dgm:pt modelId="{2ED94445-00CD-0442-9B9C-3AB308D50AA8}" type="pres">
      <dgm:prSet presAssocID="{F5CDAD3A-D324-9F4E-BA34-C955B2390CE7}" presName="aSpace" presStyleCnt="0"/>
      <dgm:spPr/>
    </dgm:pt>
    <dgm:pt modelId="{B484F359-D0E7-2843-98A4-F104F4A7DFB5}" type="pres">
      <dgm:prSet presAssocID="{37BE53EA-E1A1-BE45-8400-C3136AB9B0F3}" presName="compNode" presStyleCnt="0"/>
      <dgm:spPr/>
    </dgm:pt>
    <dgm:pt modelId="{4891F983-8C85-B245-89DA-282F32DBB205}" type="pres">
      <dgm:prSet presAssocID="{37BE53EA-E1A1-BE45-8400-C3136AB9B0F3}" presName="noGeometry" presStyleCnt="0"/>
      <dgm:spPr/>
    </dgm:pt>
    <dgm:pt modelId="{396B6B42-260B-294C-BA2D-006D859A2E48}" type="pres">
      <dgm:prSet presAssocID="{37BE53EA-E1A1-BE45-8400-C3136AB9B0F3}" presName="childTextVisible" presStyleLbl="bgAccFollowNode1" presStyleIdx="2" presStyleCnt="3" custScaleX="119142" custLinFactNeighborX="-6348">
        <dgm:presLayoutVars>
          <dgm:bulletEnabled val="1"/>
        </dgm:presLayoutVars>
      </dgm:prSet>
      <dgm:spPr/>
    </dgm:pt>
    <dgm:pt modelId="{C1D4AEE0-001E-6C4F-ADC4-E3EE3DDF5C63}" type="pres">
      <dgm:prSet presAssocID="{37BE53EA-E1A1-BE45-8400-C3136AB9B0F3}" presName="childTextHidden" presStyleLbl="bgAccFollowNode1" presStyleIdx="2" presStyleCnt="3"/>
      <dgm:spPr/>
    </dgm:pt>
    <dgm:pt modelId="{0B0B9AF1-71AD-8E46-8B08-DB51972B2CD9}" type="pres">
      <dgm:prSet presAssocID="{37BE53EA-E1A1-BE45-8400-C3136AB9B0F3}" presName="parentText" presStyleLbl="node1" presStyleIdx="2" presStyleCnt="3" custScaleX="138005" custLinFactNeighborX="-32696">
        <dgm:presLayoutVars>
          <dgm:chMax val="1"/>
          <dgm:bulletEnabled val="1"/>
        </dgm:presLayoutVars>
      </dgm:prSet>
      <dgm:spPr/>
    </dgm:pt>
  </dgm:ptLst>
  <dgm:cxnLst>
    <dgm:cxn modelId="{98D3002C-3A18-A045-9EC0-4DC339AE6573}" type="presOf" srcId="{37F4F9BB-F018-EB46-8312-4BB7189BAC9C}" destId="{1766C677-C9A6-3F40-9F2E-7CF9F443E425}" srcOrd="0" destOrd="0" presId="urn:microsoft.com/office/officeart/2005/8/layout/hProcess6"/>
    <dgm:cxn modelId="{3F854E4D-63FE-F544-9EA8-31867F573F09}" type="presOf" srcId="{236A221B-AF80-4A44-9C49-28F0EDCA893D}" destId="{F31B5010-0388-024A-B8F4-FE2F2509B795}" srcOrd="0" destOrd="0" presId="urn:microsoft.com/office/officeart/2005/8/layout/hProcess6"/>
    <dgm:cxn modelId="{00018C64-7CEA-1D48-B54B-3A059D5101BD}" type="presOf" srcId="{CB99B14F-0465-0C4C-A6EB-F31CA0F50AEA}" destId="{E57D8AB0-456E-6F45-B6A8-5A481EFAF966}" srcOrd="0" destOrd="0" presId="urn:microsoft.com/office/officeart/2005/8/layout/hProcess6"/>
    <dgm:cxn modelId="{63BEBD71-20F8-BB4B-AFBA-63A16D1B53FA}" type="presOf" srcId="{5AF9B3E8-8D4A-8E48-9421-8782288202BD}" destId="{396B6B42-260B-294C-BA2D-006D859A2E48}" srcOrd="0" destOrd="0" presId="urn:microsoft.com/office/officeart/2005/8/layout/hProcess6"/>
    <dgm:cxn modelId="{AF8D6072-41E0-FC4E-98DF-9CC143E34FB8}" type="presOf" srcId="{37BE53EA-E1A1-BE45-8400-C3136AB9B0F3}" destId="{0B0B9AF1-71AD-8E46-8B08-DB51972B2CD9}" srcOrd="0" destOrd="0" presId="urn:microsoft.com/office/officeart/2005/8/layout/hProcess6"/>
    <dgm:cxn modelId="{AB548477-2411-7B44-BE43-8AC63DD3BE7E}" srcId="{37F4F9BB-F018-EB46-8312-4BB7189BAC9C}" destId="{37BE53EA-E1A1-BE45-8400-C3136AB9B0F3}" srcOrd="2" destOrd="0" parTransId="{E3D03800-2F5F-A744-A6E5-5D123282F567}" sibTransId="{AA1ABF38-FD7B-0C4C-BED1-C8BBF4984FE6}"/>
    <dgm:cxn modelId="{EDF3DF77-2814-BA44-ADBC-947C25C575C6}" srcId="{37F4F9BB-F018-EB46-8312-4BB7189BAC9C}" destId="{236A221B-AF80-4A44-9C49-28F0EDCA893D}" srcOrd="0" destOrd="0" parTransId="{7A795022-A6A0-E640-98E2-19AF5B87E4D3}" sibTransId="{2220219B-0E7D-3340-8F05-3631691DCAEE}"/>
    <dgm:cxn modelId="{554B887E-84B6-4749-A7E3-A00432DBBD35}" srcId="{F5CDAD3A-D324-9F4E-BA34-C955B2390CE7}" destId="{4EBF4093-A6AD-C845-AE6C-03267AC60E76}" srcOrd="0" destOrd="0" parTransId="{CC53FFEE-7D54-1B42-896D-883271C5D49D}" sibTransId="{5C43AAA5-2AB2-E242-9DC9-89A5FA687523}"/>
    <dgm:cxn modelId="{1F4D6290-562C-C247-83B9-8522AB3C3AC0}" srcId="{37BE53EA-E1A1-BE45-8400-C3136AB9B0F3}" destId="{5AF9B3E8-8D4A-8E48-9421-8782288202BD}" srcOrd="0" destOrd="0" parTransId="{CE904DEA-FE61-2F4E-A1E0-4387347AE8E2}" sibTransId="{BB160F2B-5759-EC48-9061-3A1FEF782F53}"/>
    <dgm:cxn modelId="{9AB0EA92-DCFC-604D-94C1-C0C5EE779CF4}" srcId="{236A221B-AF80-4A44-9C49-28F0EDCA893D}" destId="{CB99B14F-0465-0C4C-A6EB-F31CA0F50AEA}" srcOrd="0" destOrd="0" parTransId="{76BC1E74-0803-244A-BF00-7A278A16B6F6}" sibTransId="{D2C362CA-D821-E54A-8F11-A4214CE422AF}"/>
    <dgm:cxn modelId="{5CE91BA5-2CBF-E241-9399-EE2973CFBB8E}" type="presOf" srcId="{5AF9B3E8-8D4A-8E48-9421-8782288202BD}" destId="{C1D4AEE0-001E-6C4F-ADC4-E3EE3DDF5C63}" srcOrd="1" destOrd="0" presId="urn:microsoft.com/office/officeart/2005/8/layout/hProcess6"/>
    <dgm:cxn modelId="{3AFF10A6-AA49-7240-B3D4-8CDB42EAC293}" srcId="{37F4F9BB-F018-EB46-8312-4BB7189BAC9C}" destId="{F5CDAD3A-D324-9F4E-BA34-C955B2390CE7}" srcOrd="1" destOrd="0" parTransId="{B57F6EF6-518A-784B-8236-3BC9B5A9E44D}" sibTransId="{43F66C26-0720-1F4D-8240-C506B684E059}"/>
    <dgm:cxn modelId="{925B86A7-1BF4-7348-8375-5DB7D157611C}" type="presOf" srcId="{4EBF4093-A6AD-C845-AE6C-03267AC60E76}" destId="{42627848-8EB2-9841-9E5F-69E72688D456}" srcOrd="1" destOrd="0" presId="urn:microsoft.com/office/officeart/2005/8/layout/hProcess6"/>
    <dgm:cxn modelId="{A53BEBB6-1C5C-494F-AA9E-E1B72682EEE5}" type="presOf" srcId="{F5CDAD3A-D324-9F4E-BA34-C955B2390CE7}" destId="{322E54AB-879B-974C-AF19-D1B5C99EBBE9}" srcOrd="0" destOrd="0" presId="urn:microsoft.com/office/officeart/2005/8/layout/hProcess6"/>
    <dgm:cxn modelId="{111F34B8-2E51-C448-BE10-378218031040}" type="presOf" srcId="{CB99B14F-0465-0C4C-A6EB-F31CA0F50AEA}" destId="{8418247C-D8E1-174F-B565-F99362DF789B}" srcOrd="1" destOrd="0" presId="urn:microsoft.com/office/officeart/2005/8/layout/hProcess6"/>
    <dgm:cxn modelId="{D3A060E1-A73F-2440-83B7-972E98DFCDE9}" type="presOf" srcId="{4EBF4093-A6AD-C845-AE6C-03267AC60E76}" destId="{A48E01BC-0E9E-0547-A351-2784F55A45DB}" srcOrd="0" destOrd="0" presId="urn:microsoft.com/office/officeart/2005/8/layout/hProcess6"/>
    <dgm:cxn modelId="{C2FFA0B7-DFB3-A540-876D-0AAA56036C57}" type="presParOf" srcId="{1766C677-C9A6-3F40-9F2E-7CF9F443E425}" destId="{DD94ABC9-0AEA-CC4D-ABF2-CDABEA76FAC7}" srcOrd="0" destOrd="0" presId="urn:microsoft.com/office/officeart/2005/8/layout/hProcess6"/>
    <dgm:cxn modelId="{06FB7193-5B60-E348-9AC0-172F48514EF1}" type="presParOf" srcId="{DD94ABC9-0AEA-CC4D-ABF2-CDABEA76FAC7}" destId="{C1E60F5D-34AD-404B-B986-B686283E2D3B}" srcOrd="0" destOrd="0" presId="urn:microsoft.com/office/officeart/2005/8/layout/hProcess6"/>
    <dgm:cxn modelId="{27B9A791-38F1-C54F-8DDF-8D0E9D4E7E10}" type="presParOf" srcId="{DD94ABC9-0AEA-CC4D-ABF2-CDABEA76FAC7}" destId="{E57D8AB0-456E-6F45-B6A8-5A481EFAF966}" srcOrd="1" destOrd="0" presId="urn:microsoft.com/office/officeart/2005/8/layout/hProcess6"/>
    <dgm:cxn modelId="{037A512C-0F68-3146-B29F-5C0AFB04B192}" type="presParOf" srcId="{DD94ABC9-0AEA-CC4D-ABF2-CDABEA76FAC7}" destId="{8418247C-D8E1-174F-B565-F99362DF789B}" srcOrd="2" destOrd="0" presId="urn:microsoft.com/office/officeart/2005/8/layout/hProcess6"/>
    <dgm:cxn modelId="{6E06486B-F8DC-C843-8B97-37E252645452}" type="presParOf" srcId="{DD94ABC9-0AEA-CC4D-ABF2-CDABEA76FAC7}" destId="{F31B5010-0388-024A-B8F4-FE2F2509B795}" srcOrd="3" destOrd="0" presId="urn:microsoft.com/office/officeart/2005/8/layout/hProcess6"/>
    <dgm:cxn modelId="{F2B8B426-C1C9-D44A-9F20-70931CD9D156}" type="presParOf" srcId="{1766C677-C9A6-3F40-9F2E-7CF9F443E425}" destId="{8DC52059-C769-1A41-9277-0861E57DB486}" srcOrd="1" destOrd="0" presId="urn:microsoft.com/office/officeart/2005/8/layout/hProcess6"/>
    <dgm:cxn modelId="{1B23C314-B75C-C94D-8EB2-89CCDFEF627D}" type="presParOf" srcId="{1766C677-C9A6-3F40-9F2E-7CF9F443E425}" destId="{C17888C4-9D87-1043-AD7D-19806BE82B49}" srcOrd="2" destOrd="0" presId="urn:microsoft.com/office/officeart/2005/8/layout/hProcess6"/>
    <dgm:cxn modelId="{81F9B2BB-3D8E-2549-A9FE-929D490FCA61}" type="presParOf" srcId="{C17888C4-9D87-1043-AD7D-19806BE82B49}" destId="{645B1231-0524-1D4D-954D-CC03669EC0E1}" srcOrd="0" destOrd="0" presId="urn:microsoft.com/office/officeart/2005/8/layout/hProcess6"/>
    <dgm:cxn modelId="{BF64FDA4-9590-CE4F-96D9-C6126F0C3EDA}" type="presParOf" srcId="{C17888C4-9D87-1043-AD7D-19806BE82B49}" destId="{A48E01BC-0E9E-0547-A351-2784F55A45DB}" srcOrd="1" destOrd="0" presId="urn:microsoft.com/office/officeart/2005/8/layout/hProcess6"/>
    <dgm:cxn modelId="{E114506F-9B81-6848-8147-0147B0171736}" type="presParOf" srcId="{C17888C4-9D87-1043-AD7D-19806BE82B49}" destId="{42627848-8EB2-9841-9E5F-69E72688D456}" srcOrd="2" destOrd="0" presId="urn:microsoft.com/office/officeart/2005/8/layout/hProcess6"/>
    <dgm:cxn modelId="{D3B20C7A-86B7-F145-B79B-B5F34C1BE644}" type="presParOf" srcId="{C17888C4-9D87-1043-AD7D-19806BE82B49}" destId="{322E54AB-879B-974C-AF19-D1B5C99EBBE9}" srcOrd="3" destOrd="0" presId="urn:microsoft.com/office/officeart/2005/8/layout/hProcess6"/>
    <dgm:cxn modelId="{CE18D86E-6C63-8841-8C28-A16EEE0983F6}" type="presParOf" srcId="{1766C677-C9A6-3F40-9F2E-7CF9F443E425}" destId="{2ED94445-00CD-0442-9B9C-3AB308D50AA8}" srcOrd="3" destOrd="0" presId="urn:microsoft.com/office/officeart/2005/8/layout/hProcess6"/>
    <dgm:cxn modelId="{6AEE70DA-7635-FF49-89D0-BA354037DF06}" type="presParOf" srcId="{1766C677-C9A6-3F40-9F2E-7CF9F443E425}" destId="{B484F359-D0E7-2843-98A4-F104F4A7DFB5}" srcOrd="4" destOrd="0" presId="urn:microsoft.com/office/officeart/2005/8/layout/hProcess6"/>
    <dgm:cxn modelId="{25020EF3-8EE3-ED45-8A93-C3156AA629CB}" type="presParOf" srcId="{B484F359-D0E7-2843-98A4-F104F4A7DFB5}" destId="{4891F983-8C85-B245-89DA-282F32DBB205}" srcOrd="0" destOrd="0" presId="urn:microsoft.com/office/officeart/2005/8/layout/hProcess6"/>
    <dgm:cxn modelId="{F04A421C-1477-2540-99D3-C91BF2045A05}" type="presParOf" srcId="{B484F359-D0E7-2843-98A4-F104F4A7DFB5}" destId="{396B6B42-260B-294C-BA2D-006D859A2E48}" srcOrd="1" destOrd="0" presId="urn:microsoft.com/office/officeart/2005/8/layout/hProcess6"/>
    <dgm:cxn modelId="{B4889814-FE90-C644-A8CF-294CA42B40BA}" type="presParOf" srcId="{B484F359-D0E7-2843-98A4-F104F4A7DFB5}" destId="{C1D4AEE0-001E-6C4F-ADC4-E3EE3DDF5C63}" srcOrd="2" destOrd="0" presId="urn:microsoft.com/office/officeart/2005/8/layout/hProcess6"/>
    <dgm:cxn modelId="{A0F181EF-1832-474F-8D81-F2267C91AAF1}" type="presParOf" srcId="{B484F359-D0E7-2843-98A4-F104F4A7DFB5}" destId="{0B0B9AF1-71AD-8E46-8B08-DB51972B2CD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4F9BB-F018-EB46-8312-4BB7189BAC9C}" type="doc">
      <dgm:prSet loTypeId="urn:microsoft.com/office/officeart/2005/8/layout/hProcess6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36A221B-AF80-4A44-9C49-28F0EDCA893D}">
      <dgm:prSet phldrT="[Text]" custT="1"/>
      <dgm:spPr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dirty="0"/>
            <a:t>Learner</a:t>
          </a:r>
        </a:p>
      </dgm:t>
    </dgm:pt>
    <dgm:pt modelId="{7A795022-A6A0-E640-98E2-19AF5B87E4D3}" type="parTrans" cxnId="{EDF3DF77-2814-BA44-ADBC-947C25C575C6}">
      <dgm:prSet/>
      <dgm:spPr/>
      <dgm:t>
        <a:bodyPr/>
        <a:lstStyle/>
        <a:p>
          <a:endParaRPr lang="en-US" sz="1400"/>
        </a:p>
      </dgm:t>
    </dgm:pt>
    <dgm:pt modelId="{2220219B-0E7D-3340-8F05-3631691DCAEE}" type="sibTrans" cxnId="{EDF3DF77-2814-BA44-ADBC-947C25C575C6}">
      <dgm:prSet/>
      <dgm:spPr/>
      <dgm:t>
        <a:bodyPr/>
        <a:lstStyle/>
        <a:p>
          <a:endParaRPr lang="en-US" sz="1400"/>
        </a:p>
      </dgm:t>
    </dgm:pt>
    <dgm:pt modelId="{CB99B14F-0465-0C4C-A6EB-F31CA0F50AEA}">
      <dgm:prSet phldrT="[Text]" custT="1"/>
      <dgm:spPr/>
      <dgm:t>
        <a:bodyPr/>
        <a:lstStyle/>
        <a:p>
          <a:r>
            <a:rPr lang="en-US" sz="1600" dirty="0"/>
            <a:t>Pragya </a:t>
          </a:r>
        </a:p>
        <a:p>
          <a:r>
            <a:rPr lang="en-US" sz="1600" dirty="0"/>
            <a:t>(Career Compass)</a:t>
          </a:r>
        </a:p>
      </dgm:t>
    </dgm:pt>
    <dgm:pt modelId="{76BC1E74-0803-244A-BF00-7A278A16B6F6}" type="parTrans" cxnId="{9AB0EA92-DCFC-604D-94C1-C0C5EE779CF4}">
      <dgm:prSet/>
      <dgm:spPr/>
      <dgm:t>
        <a:bodyPr/>
        <a:lstStyle/>
        <a:p>
          <a:endParaRPr lang="en-US" sz="1400"/>
        </a:p>
      </dgm:t>
    </dgm:pt>
    <dgm:pt modelId="{D2C362CA-D821-E54A-8F11-A4214CE422AF}" type="sibTrans" cxnId="{9AB0EA92-DCFC-604D-94C1-C0C5EE779CF4}">
      <dgm:prSet/>
      <dgm:spPr/>
      <dgm:t>
        <a:bodyPr/>
        <a:lstStyle/>
        <a:p>
          <a:endParaRPr lang="en-US" sz="1400"/>
        </a:p>
      </dgm:t>
    </dgm:pt>
    <dgm:pt modelId="{F5CDAD3A-D324-9F4E-BA34-C955B2390CE7}">
      <dgm:prSet phldrT="[Text]" custT="1"/>
      <dgm:spPr/>
      <dgm:t>
        <a:bodyPr/>
        <a:lstStyle/>
        <a:p>
          <a:r>
            <a:rPr lang="en-US" sz="2000" dirty="0"/>
            <a:t>Training</a:t>
          </a:r>
        </a:p>
      </dgm:t>
    </dgm:pt>
    <dgm:pt modelId="{B57F6EF6-518A-784B-8236-3BC9B5A9E44D}" type="parTrans" cxnId="{3AFF10A6-AA49-7240-B3D4-8CDB42EAC293}">
      <dgm:prSet/>
      <dgm:spPr/>
      <dgm:t>
        <a:bodyPr/>
        <a:lstStyle/>
        <a:p>
          <a:endParaRPr lang="en-US"/>
        </a:p>
      </dgm:t>
    </dgm:pt>
    <dgm:pt modelId="{43F66C26-0720-1F4D-8240-C506B684E059}" type="sibTrans" cxnId="{3AFF10A6-AA49-7240-B3D4-8CDB42EAC293}">
      <dgm:prSet/>
      <dgm:spPr/>
      <dgm:t>
        <a:bodyPr/>
        <a:lstStyle/>
        <a:p>
          <a:endParaRPr lang="en-US"/>
        </a:p>
      </dgm:t>
    </dgm:pt>
    <dgm:pt modelId="{4EBF4093-A6AD-C845-AE6C-03267AC60E76}">
      <dgm:prSet phldrT="[Text]" custT="1"/>
      <dgm:spPr/>
      <dgm:t>
        <a:bodyPr/>
        <a:lstStyle/>
        <a:p>
          <a:r>
            <a:rPr lang="en-US" sz="1600" dirty="0"/>
            <a:t>Pragya + College</a:t>
          </a:r>
        </a:p>
        <a:p>
          <a:r>
            <a:rPr lang="en-US" sz="1600" dirty="0"/>
            <a:t> (Competency-based learning &amp; support)</a:t>
          </a:r>
        </a:p>
      </dgm:t>
    </dgm:pt>
    <dgm:pt modelId="{CC53FFEE-7D54-1B42-896D-883271C5D49D}" type="parTrans" cxnId="{554B887E-84B6-4749-A7E3-A00432DBBD35}">
      <dgm:prSet/>
      <dgm:spPr/>
      <dgm:t>
        <a:bodyPr/>
        <a:lstStyle/>
        <a:p>
          <a:endParaRPr lang="en-US"/>
        </a:p>
      </dgm:t>
    </dgm:pt>
    <dgm:pt modelId="{5C43AAA5-2AB2-E242-9DC9-89A5FA687523}" type="sibTrans" cxnId="{554B887E-84B6-4749-A7E3-A00432DBBD35}">
      <dgm:prSet/>
      <dgm:spPr/>
      <dgm:t>
        <a:bodyPr/>
        <a:lstStyle/>
        <a:p>
          <a:endParaRPr lang="en-US"/>
        </a:p>
      </dgm:t>
    </dgm:pt>
    <dgm:pt modelId="{37BE53EA-E1A1-BE45-8400-C3136AB9B0F3}">
      <dgm:prSet phldrT="[Text]" custT="1"/>
      <dgm:spPr/>
      <dgm:t>
        <a:bodyPr/>
        <a:lstStyle/>
        <a:p>
          <a:r>
            <a:rPr lang="en-US" sz="2000" dirty="0"/>
            <a:t>Job</a:t>
          </a:r>
        </a:p>
      </dgm:t>
    </dgm:pt>
    <dgm:pt modelId="{E3D03800-2F5F-A744-A6E5-5D123282F567}" type="parTrans" cxnId="{AB548477-2411-7B44-BE43-8AC63DD3BE7E}">
      <dgm:prSet/>
      <dgm:spPr/>
      <dgm:t>
        <a:bodyPr/>
        <a:lstStyle/>
        <a:p>
          <a:endParaRPr lang="en-US"/>
        </a:p>
      </dgm:t>
    </dgm:pt>
    <dgm:pt modelId="{AA1ABF38-FD7B-0C4C-BED1-C8BBF4984FE6}" type="sibTrans" cxnId="{AB548477-2411-7B44-BE43-8AC63DD3BE7E}">
      <dgm:prSet/>
      <dgm:spPr/>
      <dgm:t>
        <a:bodyPr/>
        <a:lstStyle/>
        <a:p>
          <a:endParaRPr lang="en-US"/>
        </a:p>
      </dgm:t>
    </dgm:pt>
    <dgm:pt modelId="{4BB0C8FC-46A7-3E4D-B83D-B9442F9478EB}">
      <dgm:prSet phldrT="[Text]" custT="1"/>
      <dgm:spPr/>
      <dgm:t>
        <a:bodyPr/>
        <a:lstStyle/>
        <a:p>
          <a:r>
            <a:rPr lang="en-US" sz="1600" dirty="0"/>
            <a:t>Pragya </a:t>
          </a:r>
        </a:p>
        <a:p>
          <a:r>
            <a:rPr lang="en-US" sz="1600" dirty="0"/>
            <a:t>(Career Compass)</a:t>
          </a:r>
        </a:p>
      </dgm:t>
    </dgm:pt>
    <dgm:pt modelId="{9174F2AF-1B3E-5841-9239-FDB0278B9F56}" type="parTrans" cxnId="{ED908067-FF61-204E-B0B2-046FDB19C6F8}">
      <dgm:prSet/>
      <dgm:spPr/>
      <dgm:t>
        <a:bodyPr/>
        <a:lstStyle/>
        <a:p>
          <a:endParaRPr lang="en-US"/>
        </a:p>
      </dgm:t>
    </dgm:pt>
    <dgm:pt modelId="{B5CD35D0-D091-D149-AF3B-23CB3FB727C0}" type="sibTrans" cxnId="{ED908067-FF61-204E-B0B2-046FDB19C6F8}">
      <dgm:prSet/>
      <dgm:spPr/>
      <dgm:t>
        <a:bodyPr/>
        <a:lstStyle/>
        <a:p>
          <a:endParaRPr lang="en-US"/>
        </a:p>
      </dgm:t>
    </dgm:pt>
    <dgm:pt modelId="{1766C677-C9A6-3F40-9F2E-7CF9F443E425}" type="pres">
      <dgm:prSet presAssocID="{37F4F9BB-F018-EB46-8312-4BB7189BAC9C}" presName="theList" presStyleCnt="0">
        <dgm:presLayoutVars>
          <dgm:dir/>
          <dgm:animLvl val="lvl"/>
          <dgm:resizeHandles val="exact"/>
        </dgm:presLayoutVars>
      </dgm:prSet>
      <dgm:spPr/>
    </dgm:pt>
    <dgm:pt modelId="{DD94ABC9-0AEA-CC4D-ABF2-CDABEA76FAC7}" type="pres">
      <dgm:prSet presAssocID="{236A221B-AF80-4A44-9C49-28F0EDCA893D}" presName="compNode" presStyleCnt="0"/>
      <dgm:spPr/>
    </dgm:pt>
    <dgm:pt modelId="{C1E60F5D-34AD-404B-B986-B686283E2D3B}" type="pres">
      <dgm:prSet presAssocID="{236A221B-AF80-4A44-9C49-28F0EDCA893D}" presName="noGeometry" presStyleCnt="0"/>
      <dgm:spPr/>
    </dgm:pt>
    <dgm:pt modelId="{E57D8AB0-456E-6F45-B6A8-5A481EFAF966}" type="pres">
      <dgm:prSet presAssocID="{236A221B-AF80-4A44-9C49-28F0EDCA893D}" presName="childTextVisible" presStyleLbl="bgAccFollowNode1" presStyleIdx="0" presStyleCnt="3" custScaleX="121651" custLinFactNeighborX="12220">
        <dgm:presLayoutVars>
          <dgm:bulletEnabled val="1"/>
        </dgm:presLayoutVars>
      </dgm:prSet>
      <dgm:spPr/>
    </dgm:pt>
    <dgm:pt modelId="{8418247C-D8E1-174F-B565-F99362DF789B}" type="pres">
      <dgm:prSet presAssocID="{236A221B-AF80-4A44-9C49-28F0EDCA893D}" presName="childTextHidden" presStyleLbl="bgAccFollowNode1" presStyleIdx="0" presStyleCnt="3"/>
      <dgm:spPr/>
    </dgm:pt>
    <dgm:pt modelId="{F31B5010-0388-024A-B8F4-FE2F2509B795}" type="pres">
      <dgm:prSet presAssocID="{236A221B-AF80-4A44-9C49-28F0EDCA893D}" presName="parentText" presStyleLbl="node1" presStyleIdx="0" presStyleCnt="3" custScaleX="119244" custLinFactNeighborX="-1122">
        <dgm:presLayoutVars>
          <dgm:chMax val="1"/>
          <dgm:bulletEnabled val="1"/>
        </dgm:presLayoutVars>
      </dgm:prSet>
      <dgm:spPr>
        <a:xfrm>
          <a:off x="4615" y="1833366"/>
          <a:ext cx="1218419" cy="1218419"/>
        </a:xfrm>
        <a:prstGeom prst="ellipse">
          <a:avLst/>
        </a:prstGeom>
      </dgm:spPr>
    </dgm:pt>
    <dgm:pt modelId="{8DC52059-C769-1A41-9277-0861E57DB486}" type="pres">
      <dgm:prSet presAssocID="{236A221B-AF80-4A44-9C49-28F0EDCA893D}" presName="aSpace" presStyleCnt="0"/>
      <dgm:spPr/>
    </dgm:pt>
    <dgm:pt modelId="{C17888C4-9D87-1043-AD7D-19806BE82B49}" type="pres">
      <dgm:prSet presAssocID="{F5CDAD3A-D324-9F4E-BA34-C955B2390CE7}" presName="compNode" presStyleCnt="0"/>
      <dgm:spPr/>
    </dgm:pt>
    <dgm:pt modelId="{645B1231-0524-1D4D-954D-CC03669EC0E1}" type="pres">
      <dgm:prSet presAssocID="{F5CDAD3A-D324-9F4E-BA34-C955B2390CE7}" presName="noGeometry" presStyleCnt="0"/>
      <dgm:spPr/>
    </dgm:pt>
    <dgm:pt modelId="{A48E01BC-0E9E-0547-A351-2784F55A45DB}" type="pres">
      <dgm:prSet presAssocID="{F5CDAD3A-D324-9F4E-BA34-C955B2390CE7}" presName="childTextVisible" presStyleLbl="bgAccFollowNode1" presStyleIdx="1" presStyleCnt="3" custScaleX="156360">
        <dgm:presLayoutVars>
          <dgm:bulletEnabled val="1"/>
        </dgm:presLayoutVars>
      </dgm:prSet>
      <dgm:spPr/>
    </dgm:pt>
    <dgm:pt modelId="{42627848-8EB2-9841-9E5F-69E72688D456}" type="pres">
      <dgm:prSet presAssocID="{F5CDAD3A-D324-9F4E-BA34-C955B2390CE7}" presName="childTextHidden" presStyleLbl="bgAccFollowNode1" presStyleIdx="1" presStyleCnt="3"/>
      <dgm:spPr/>
    </dgm:pt>
    <dgm:pt modelId="{322E54AB-879B-974C-AF19-D1B5C99EBBE9}" type="pres">
      <dgm:prSet presAssocID="{F5CDAD3A-D324-9F4E-BA34-C955B2390CE7}" presName="parentText" presStyleLbl="node1" presStyleIdx="1" presStyleCnt="3" custScaleX="126549" custLinFactNeighborX="-32231">
        <dgm:presLayoutVars>
          <dgm:chMax val="1"/>
          <dgm:bulletEnabled val="1"/>
        </dgm:presLayoutVars>
      </dgm:prSet>
      <dgm:spPr/>
    </dgm:pt>
    <dgm:pt modelId="{2ED94445-00CD-0442-9B9C-3AB308D50AA8}" type="pres">
      <dgm:prSet presAssocID="{F5CDAD3A-D324-9F4E-BA34-C955B2390CE7}" presName="aSpace" presStyleCnt="0"/>
      <dgm:spPr/>
    </dgm:pt>
    <dgm:pt modelId="{B484F359-D0E7-2843-98A4-F104F4A7DFB5}" type="pres">
      <dgm:prSet presAssocID="{37BE53EA-E1A1-BE45-8400-C3136AB9B0F3}" presName="compNode" presStyleCnt="0"/>
      <dgm:spPr/>
    </dgm:pt>
    <dgm:pt modelId="{4891F983-8C85-B245-89DA-282F32DBB205}" type="pres">
      <dgm:prSet presAssocID="{37BE53EA-E1A1-BE45-8400-C3136AB9B0F3}" presName="noGeometry" presStyleCnt="0"/>
      <dgm:spPr/>
    </dgm:pt>
    <dgm:pt modelId="{396B6B42-260B-294C-BA2D-006D859A2E48}" type="pres">
      <dgm:prSet presAssocID="{37BE53EA-E1A1-BE45-8400-C3136AB9B0F3}" presName="childTextVisible" presStyleLbl="bgAccFollowNode1" presStyleIdx="2" presStyleCnt="3" custScaleX="121913">
        <dgm:presLayoutVars>
          <dgm:bulletEnabled val="1"/>
        </dgm:presLayoutVars>
      </dgm:prSet>
      <dgm:spPr/>
    </dgm:pt>
    <dgm:pt modelId="{C1D4AEE0-001E-6C4F-ADC4-E3EE3DDF5C63}" type="pres">
      <dgm:prSet presAssocID="{37BE53EA-E1A1-BE45-8400-C3136AB9B0F3}" presName="childTextHidden" presStyleLbl="bgAccFollowNode1" presStyleIdx="2" presStyleCnt="3"/>
      <dgm:spPr/>
    </dgm:pt>
    <dgm:pt modelId="{0B0B9AF1-71AD-8E46-8B08-DB51972B2CD9}" type="pres">
      <dgm:prSet presAssocID="{37BE53EA-E1A1-BE45-8400-C3136AB9B0F3}" presName="parentText" presStyleLbl="node1" presStyleIdx="2" presStyleCnt="3" custScaleX="122320" custLinFactNeighborX="-32696">
        <dgm:presLayoutVars>
          <dgm:chMax val="1"/>
          <dgm:bulletEnabled val="1"/>
        </dgm:presLayoutVars>
      </dgm:prSet>
      <dgm:spPr/>
    </dgm:pt>
  </dgm:ptLst>
  <dgm:cxnLst>
    <dgm:cxn modelId="{98D3002C-3A18-A045-9EC0-4DC339AE6573}" type="presOf" srcId="{37F4F9BB-F018-EB46-8312-4BB7189BAC9C}" destId="{1766C677-C9A6-3F40-9F2E-7CF9F443E425}" srcOrd="0" destOrd="0" presId="urn:microsoft.com/office/officeart/2005/8/layout/hProcess6"/>
    <dgm:cxn modelId="{3F854E4D-63FE-F544-9EA8-31867F573F09}" type="presOf" srcId="{236A221B-AF80-4A44-9C49-28F0EDCA893D}" destId="{F31B5010-0388-024A-B8F4-FE2F2509B795}" srcOrd="0" destOrd="0" presId="urn:microsoft.com/office/officeart/2005/8/layout/hProcess6"/>
    <dgm:cxn modelId="{00018C64-7CEA-1D48-B54B-3A059D5101BD}" type="presOf" srcId="{CB99B14F-0465-0C4C-A6EB-F31CA0F50AEA}" destId="{E57D8AB0-456E-6F45-B6A8-5A481EFAF966}" srcOrd="0" destOrd="0" presId="urn:microsoft.com/office/officeart/2005/8/layout/hProcess6"/>
    <dgm:cxn modelId="{ED908067-FF61-204E-B0B2-046FDB19C6F8}" srcId="{37BE53EA-E1A1-BE45-8400-C3136AB9B0F3}" destId="{4BB0C8FC-46A7-3E4D-B83D-B9442F9478EB}" srcOrd="0" destOrd="0" parTransId="{9174F2AF-1B3E-5841-9239-FDB0278B9F56}" sibTransId="{B5CD35D0-D091-D149-AF3B-23CB3FB727C0}"/>
    <dgm:cxn modelId="{AF8D6072-41E0-FC4E-98DF-9CC143E34FB8}" type="presOf" srcId="{37BE53EA-E1A1-BE45-8400-C3136AB9B0F3}" destId="{0B0B9AF1-71AD-8E46-8B08-DB51972B2CD9}" srcOrd="0" destOrd="0" presId="urn:microsoft.com/office/officeart/2005/8/layout/hProcess6"/>
    <dgm:cxn modelId="{AB548477-2411-7B44-BE43-8AC63DD3BE7E}" srcId="{37F4F9BB-F018-EB46-8312-4BB7189BAC9C}" destId="{37BE53EA-E1A1-BE45-8400-C3136AB9B0F3}" srcOrd="2" destOrd="0" parTransId="{E3D03800-2F5F-A744-A6E5-5D123282F567}" sibTransId="{AA1ABF38-FD7B-0C4C-BED1-C8BBF4984FE6}"/>
    <dgm:cxn modelId="{EDF3DF77-2814-BA44-ADBC-947C25C575C6}" srcId="{37F4F9BB-F018-EB46-8312-4BB7189BAC9C}" destId="{236A221B-AF80-4A44-9C49-28F0EDCA893D}" srcOrd="0" destOrd="0" parTransId="{7A795022-A6A0-E640-98E2-19AF5B87E4D3}" sibTransId="{2220219B-0E7D-3340-8F05-3631691DCAEE}"/>
    <dgm:cxn modelId="{554B887E-84B6-4749-A7E3-A00432DBBD35}" srcId="{F5CDAD3A-D324-9F4E-BA34-C955B2390CE7}" destId="{4EBF4093-A6AD-C845-AE6C-03267AC60E76}" srcOrd="0" destOrd="0" parTransId="{CC53FFEE-7D54-1B42-896D-883271C5D49D}" sibTransId="{5C43AAA5-2AB2-E242-9DC9-89A5FA687523}"/>
    <dgm:cxn modelId="{9AB0EA92-DCFC-604D-94C1-C0C5EE779CF4}" srcId="{236A221B-AF80-4A44-9C49-28F0EDCA893D}" destId="{CB99B14F-0465-0C4C-A6EB-F31CA0F50AEA}" srcOrd="0" destOrd="0" parTransId="{76BC1E74-0803-244A-BF00-7A278A16B6F6}" sibTransId="{D2C362CA-D821-E54A-8F11-A4214CE422AF}"/>
    <dgm:cxn modelId="{79872D99-AC42-2547-ADA0-A3D079165796}" type="presOf" srcId="{4BB0C8FC-46A7-3E4D-B83D-B9442F9478EB}" destId="{C1D4AEE0-001E-6C4F-ADC4-E3EE3DDF5C63}" srcOrd="1" destOrd="0" presId="urn:microsoft.com/office/officeart/2005/8/layout/hProcess6"/>
    <dgm:cxn modelId="{3AFF10A6-AA49-7240-B3D4-8CDB42EAC293}" srcId="{37F4F9BB-F018-EB46-8312-4BB7189BAC9C}" destId="{F5CDAD3A-D324-9F4E-BA34-C955B2390CE7}" srcOrd="1" destOrd="0" parTransId="{B57F6EF6-518A-784B-8236-3BC9B5A9E44D}" sibTransId="{43F66C26-0720-1F4D-8240-C506B684E059}"/>
    <dgm:cxn modelId="{925B86A7-1BF4-7348-8375-5DB7D157611C}" type="presOf" srcId="{4EBF4093-A6AD-C845-AE6C-03267AC60E76}" destId="{42627848-8EB2-9841-9E5F-69E72688D456}" srcOrd="1" destOrd="0" presId="urn:microsoft.com/office/officeart/2005/8/layout/hProcess6"/>
    <dgm:cxn modelId="{A53BEBB6-1C5C-494F-AA9E-E1B72682EEE5}" type="presOf" srcId="{F5CDAD3A-D324-9F4E-BA34-C955B2390CE7}" destId="{322E54AB-879B-974C-AF19-D1B5C99EBBE9}" srcOrd="0" destOrd="0" presId="urn:microsoft.com/office/officeart/2005/8/layout/hProcess6"/>
    <dgm:cxn modelId="{111F34B8-2E51-C448-BE10-378218031040}" type="presOf" srcId="{CB99B14F-0465-0C4C-A6EB-F31CA0F50AEA}" destId="{8418247C-D8E1-174F-B565-F99362DF789B}" srcOrd="1" destOrd="0" presId="urn:microsoft.com/office/officeart/2005/8/layout/hProcess6"/>
    <dgm:cxn modelId="{076ADDD5-8BF7-4740-9964-2619BDD85F00}" type="presOf" srcId="{4BB0C8FC-46A7-3E4D-B83D-B9442F9478EB}" destId="{396B6B42-260B-294C-BA2D-006D859A2E48}" srcOrd="0" destOrd="0" presId="urn:microsoft.com/office/officeart/2005/8/layout/hProcess6"/>
    <dgm:cxn modelId="{D3A060E1-A73F-2440-83B7-972E98DFCDE9}" type="presOf" srcId="{4EBF4093-A6AD-C845-AE6C-03267AC60E76}" destId="{A48E01BC-0E9E-0547-A351-2784F55A45DB}" srcOrd="0" destOrd="0" presId="urn:microsoft.com/office/officeart/2005/8/layout/hProcess6"/>
    <dgm:cxn modelId="{C2FFA0B7-DFB3-A540-876D-0AAA56036C57}" type="presParOf" srcId="{1766C677-C9A6-3F40-9F2E-7CF9F443E425}" destId="{DD94ABC9-0AEA-CC4D-ABF2-CDABEA76FAC7}" srcOrd="0" destOrd="0" presId="urn:microsoft.com/office/officeart/2005/8/layout/hProcess6"/>
    <dgm:cxn modelId="{06FB7193-5B60-E348-9AC0-172F48514EF1}" type="presParOf" srcId="{DD94ABC9-0AEA-CC4D-ABF2-CDABEA76FAC7}" destId="{C1E60F5D-34AD-404B-B986-B686283E2D3B}" srcOrd="0" destOrd="0" presId="urn:microsoft.com/office/officeart/2005/8/layout/hProcess6"/>
    <dgm:cxn modelId="{27B9A791-38F1-C54F-8DDF-8D0E9D4E7E10}" type="presParOf" srcId="{DD94ABC9-0AEA-CC4D-ABF2-CDABEA76FAC7}" destId="{E57D8AB0-456E-6F45-B6A8-5A481EFAF966}" srcOrd="1" destOrd="0" presId="urn:microsoft.com/office/officeart/2005/8/layout/hProcess6"/>
    <dgm:cxn modelId="{037A512C-0F68-3146-B29F-5C0AFB04B192}" type="presParOf" srcId="{DD94ABC9-0AEA-CC4D-ABF2-CDABEA76FAC7}" destId="{8418247C-D8E1-174F-B565-F99362DF789B}" srcOrd="2" destOrd="0" presId="urn:microsoft.com/office/officeart/2005/8/layout/hProcess6"/>
    <dgm:cxn modelId="{6E06486B-F8DC-C843-8B97-37E252645452}" type="presParOf" srcId="{DD94ABC9-0AEA-CC4D-ABF2-CDABEA76FAC7}" destId="{F31B5010-0388-024A-B8F4-FE2F2509B795}" srcOrd="3" destOrd="0" presId="urn:microsoft.com/office/officeart/2005/8/layout/hProcess6"/>
    <dgm:cxn modelId="{F2B8B426-C1C9-D44A-9F20-70931CD9D156}" type="presParOf" srcId="{1766C677-C9A6-3F40-9F2E-7CF9F443E425}" destId="{8DC52059-C769-1A41-9277-0861E57DB486}" srcOrd="1" destOrd="0" presId="urn:microsoft.com/office/officeart/2005/8/layout/hProcess6"/>
    <dgm:cxn modelId="{1B23C314-B75C-C94D-8EB2-89CCDFEF627D}" type="presParOf" srcId="{1766C677-C9A6-3F40-9F2E-7CF9F443E425}" destId="{C17888C4-9D87-1043-AD7D-19806BE82B49}" srcOrd="2" destOrd="0" presId="urn:microsoft.com/office/officeart/2005/8/layout/hProcess6"/>
    <dgm:cxn modelId="{81F9B2BB-3D8E-2549-A9FE-929D490FCA61}" type="presParOf" srcId="{C17888C4-9D87-1043-AD7D-19806BE82B49}" destId="{645B1231-0524-1D4D-954D-CC03669EC0E1}" srcOrd="0" destOrd="0" presId="urn:microsoft.com/office/officeart/2005/8/layout/hProcess6"/>
    <dgm:cxn modelId="{BF64FDA4-9590-CE4F-96D9-C6126F0C3EDA}" type="presParOf" srcId="{C17888C4-9D87-1043-AD7D-19806BE82B49}" destId="{A48E01BC-0E9E-0547-A351-2784F55A45DB}" srcOrd="1" destOrd="0" presId="urn:microsoft.com/office/officeart/2005/8/layout/hProcess6"/>
    <dgm:cxn modelId="{E114506F-9B81-6848-8147-0147B0171736}" type="presParOf" srcId="{C17888C4-9D87-1043-AD7D-19806BE82B49}" destId="{42627848-8EB2-9841-9E5F-69E72688D456}" srcOrd="2" destOrd="0" presId="urn:microsoft.com/office/officeart/2005/8/layout/hProcess6"/>
    <dgm:cxn modelId="{D3B20C7A-86B7-F145-B79B-B5F34C1BE644}" type="presParOf" srcId="{C17888C4-9D87-1043-AD7D-19806BE82B49}" destId="{322E54AB-879B-974C-AF19-D1B5C99EBBE9}" srcOrd="3" destOrd="0" presId="urn:microsoft.com/office/officeart/2005/8/layout/hProcess6"/>
    <dgm:cxn modelId="{CE18D86E-6C63-8841-8C28-A16EEE0983F6}" type="presParOf" srcId="{1766C677-C9A6-3F40-9F2E-7CF9F443E425}" destId="{2ED94445-00CD-0442-9B9C-3AB308D50AA8}" srcOrd="3" destOrd="0" presId="urn:microsoft.com/office/officeart/2005/8/layout/hProcess6"/>
    <dgm:cxn modelId="{6AEE70DA-7635-FF49-89D0-BA354037DF06}" type="presParOf" srcId="{1766C677-C9A6-3F40-9F2E-7CF9F443E425}" destId="{B484F359-D0E7-2843-98A4-F104F4A7DFB5}" srcOrd="4" destOrd="0" presId="urn:microsoft.com/office/officeart/2005/8/layout/hProcess6"/>
    <dgm:cxn modelId="{25020EF3-8EE3-ED45-8A93-C3156AA629CB}" type="presParOf" srcId="{B484F359-D0E7-2843-98A4-F104F4A7DFB5}" destId="{4891F983-8C85-B245-89DA-282F32DBB205}" srcOrd="0" destOrd="0" presId="urn:microsoft.com/office/officeart/2005/8/layout/hProcess6"/>
    <dgm:cxn modelId="{F04A421C-1477-2540-99D3-C91BF2045A05}" type="presParOf" srcId="{B484F359-D0E7-2843-98A4-F104F4A7DFB5}" destId="{396B6B42-260B-294C-BA2D-006D859A2E48}" srcOrd="1" destOrd="0" presId="urn:microsoft.com/office/officeart/2005/8/layout/hProcess6"/>
    <dgm:cxn modelId="{B4889814-FE90-C644-A8CF-294CA42B40BA}" type="presParOf" srcId="{B484F359-D0E7-2843-98A4-F104F4A7DFB5}" destId="{C1D4AEE0-001E-6C4F-ADC4-E3EE3DDF5C63}" srcOrd="2" destOrd="0" presId="urn:microsoft.com/office/officeart/2005/8/layout/hProcess6"/>
    <dgm:cxn modelId="{A0F181EF-1832-474F-8D81-F2267C91AAF1}" type="presParOf" srcId="{B484F359-D0E7-2843-98A4-F104F4A7DFB5}" destId="{0B0B9AF1-71AD-8E46-8B08-DB51972B2CD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DD1CF-865D-4C4A-AF35-FD1A0EF83A19}" type="doc">
      <dgm:prSet loTypeId="urn:microsoft.com/office/officeart/2005/8/layout/vProcess5" loCatId="process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0793169-5F20-5344-8B77-F13841AC4B5D}">
      <dgm:prSet phldrT="[Text]" custT="1"/>
      <dgm:spPr/>
      <dgm:t>
        <a:bodyPr/>
        <a:lstStyle/>
        <a:p>
          <a:r>
            <a:rPr lang="en-US" sz="1800" dirty="0"/>
            <a:t>Identify target sources of core courses / curriculum</a:t>
          </a:r>
        </a:p>
      </dgm:t>
    </dgm:pt>
    <dgm:pt modelId="{7C125F99-DBFE-074A-98C0-219ECB97DE91}" type="parTrans" cxnId="{D400D3C1-6A47-8C4B-BE47-FBCCBA1D0305}">
      <dgm:prSet/>
      <dgm:spPr/>
      <dgm:t>
        <a:bodyPr/>
        <a:lstStyle/>
        <a:p>
          <a:endParaRPr lang="en-US" sz="500"/>
        </a:p>
      </dgm:t>
    </dgm:pt>
    <dgm:pt modelId="{B084FC9D-5E8F-B24A-89D0-4A11399F980A}" type="sibTrans" cxnId="{D400D3C1-6A47-8C4B-BE47-FBCCBA1D0305}">
      <dgm:prSet custT="1"/>
      <dgm:spPr/>
      <dgm:t>
        <a:bodyPr/>
        <a:lstStyle/>
        <a:p>
          <a:endParaRPr lang="en-US" sz="900"/>
        </a:p>
      </dgm:t>
    </dgm:pt>
    <dgm:pt modelId="{08DB40EC-133C-DB4E-B7F2-75FC26959F36}">
      <dgm:prSet phldrT="[Text]" custT="1"/>
      <dgm:spPr/>
      <dgm:t>
        <a:bodyPr/>
        <a:lstStyle/>
        <a:p>
          <a:r>
            <a:rPr lang="en-US" sz="1800" dirty="0"/>
            <a:t>Map curriculum into competency blocks based on job requirements</a:t>
          </a:r>
        </a:p>
      </dgm:t>
    </dgm:pt>
    <dgm:pt modelId="{F3BA2675-C06B-6B41-BA4C-DCAF4321AEB0}" type="parTrans" cxnId="{8B85C8D9-661C-3843-8C0E-874C82D27466}">
      <dgm:prSet/>
      <dgm:spPr/>
      <dgm:t>
        <a:bodyPr/>
        <a:lstStyle/>
        <a:p>
          <a:endParaRPr lang="en-US" sz="500"/>
        </a:p>
      </dgm:t>
    </dgm:pt>
    <dgm:pt modelId="{98507149-F459-3F46-B1EC-28BBED03526B}" type="sibTrans" cxnId="{8B85C8D9-661C-3843-8C0E-874C82D27466}">
      <dgm:prSet custT="1"/>
      <dgm:spPr/>
      <dgm:t>
        <a:bodyPr/>
        <a:lstStyle/>
        <a:p>
          <a:endParaRPr lang="en-US" sz="900"/>
        </a:p>
      </dgm:t>
    </dgm:pt>
    <dgm:pt modelId="{66EFA576-D132-5B4A-B8E7-57B618D62906}">
      <dgm:prSet phldrT="[Text]" custT="1"/>
      <dgm:spPr/>
      <dgm:t>
        <a:bodyPr/>
        <a:lstStyle/>
        <a:p>
          <a:r>
            <a:rPr lang="en-US" sz="1800" dirty="0"/>
            <a:t>Set up wrap around support infrastructure (instructional / career coaches etc.)</a:t>
          </a:r>
        </a:p>
      </dgm:t>
    </dgm:pt>
    <dgm:pt modelId="{19D0D777-D6B4-C74D-8038-BDDEB7F082E5}" type="parTrans" cxnId="{1F044021-7FB7-EF45-BA11-E24695E8586B}">
      <dgm:prSet/>
      <dgm:spPr/>
      <dgm:t>
        <a:bodyPr/>
        <a:lstStyle/>
        <a:p>
          <a:endParaRPr lang="en-US" sz="500"/>
        </a:p>
      </dgm:t>
    </dgm:pt>
    <dgm:pt modelId="{38E57B85-474A-214F-A9EF-5AACC2CFA70E}" type="sibTrans" cxnId="{1F044021-7FB7-EF45-BA11-E24695E8586B}">
      <dgm:prSet custT="1"/>
      <dgm:spPr/>
      <dgm:t>
        <a:bodyPr/>
        <a:lstStyle/>
        <a:p>
          <a:endParaRPr lang="en-US" sz="500"/>
        </a:p>
      </dgm:t>
    </dgm:pt>
    <dgm:pt modelId="{89A690E4-E3AB-AC4E-96D3-9EC89A32129E}">
      <dgm:prSet phldrT="[Text]" custT="1"/>
      <dgm:spPr/>
      <dgm:t>
        <a:bodyPr/>
        <a:lstStyle/>
        <a:p>
          <a:r>
            <a:rPr lang="en-US" sz="1800" dirty="0"/>
            <a:t>Onboard learners into app for personalized career guidance and training</a:t>
          </a:r>
        </a:p>
      </dgm:t>
    </dgm:pt>
    <dgm:pt modelId="{7A29D7A0-E9B4-E340-8B06-728AB99D2250}" type="parTrans" cxnId="{09039BD2-A645-4E4E-B510-3071659A7A94}">
      <dgm:prSet/>
      <dgm:spPr/>
      <dgm:t>
        <a:bodyPr/>
        <a:lstStyle/>
        <a:p>
          <a:endParaRPr lang="en-US" sz="1600"/>
        </a:p>
      </dgm:t>
    </dgm:pt>
    <dgm:pt modelId="{BE0E20E7-B582-5541-B61F-ED6AD08B0459}" type="sibTrans" cxnId="{09039BD2-A645-4E4E-B510-3071659A7A94}">
      <dgm:prSet custT="1"/>
      <dgm:spPr/>
      <dgm:t>
        <a:bodyPr/>
        <a:lstStyle/>
        <a:p>
          <a:endParaRPr lang="en-US" sz="2000"/>
        </a:p>
      </dgm:t>
    </dgm:pt>
    <dgm:pt modelId="{1A86820C-DD9F-CB4D-AF4E-6C2D725E18D7}">
      <dgm:prSet phldrT="[Text]" custT="1"/>
      <dgm:spPr/>
      <dgm:t>
        <a:bodyPr/>
        <a:lstStyle/>
        <a:p>
          <a:endParaRPr lang="en-US"/>
        </a:p>
      </dgm:t>
    </dgm:pt>
    <dgm:pt modelId="{FC004BF7-AB6F-9F42-B3CA-2D9E8A6D58D9}" type="sibTrans" cxnId="{82CDB378-2F71-0941-A834-421E53A78A37}">
      <dgm:prSet/>
      <dgm:spPr/>
      <dgm:t>
        <a:bodyPr/>
        <a:lstStyle/>
        <a:p>
          <a:endParaRPr lang="en-US" sz="1600"/>
        </a:p>
      </dgm:t>
    </dgm:pt>
    <dgm:pt modelId="{3273DC33-F2FF-9C4A-A139-0D1E242D897E}" type="parTrans" cxnId="{82CDB378-2F71-0941-A834-421E53A78A37}">
      <dgm:prSet/>
      <dgm:spPr/>
      <dgm:t>
        <a:bodyPr/>
        <a:lstStyle/>
        <a:p>
          <a:endParaRPr lang="en-US" sz="1600"/>
        </a:p>
      </dgm:t>
    </dgm:pt>
    <dgm:pt modelId="{8327B4E0-9021-C34C-B5D9-B470E370FDBC}">
      <dgm:prSet phldrT="[Text]" custT="1"/>
      <dgm:spPr/>
      <dgm:t>
        <a:bodyPr/>
        <a:lstStyle/>
        <a:p>
          <a:r>
            <a:rPr lang="en-US" sz="1800" dirty="0"/>
            <a:t>Design formative assessments where necessary</a:t>
          </a:r>
        </a:p>
      </dgm:t>
    </dgm:pt>
    <dgm:pt modelId="{0AFD2ADD-63DE-D343-A11F-CFC6B36BF58E}" type="parTrans" cxnId="{D164AFA1-A9A9-7C4A-A731-57CE3CC7C6B4}">
      <dgm:prSet/>
      <dgm:spPr/>
      <dgm:t>
        <a:bodyPr/>
        <a:lstStyle/>
        <a:p>
          <a:endParaRPr lang="en-US"/>
        </a:p>
      </dgm:t>
    </dgm:pt>
    <dgm:pt modelId="{538EE5F0-CE5C-D648-93B5-553A6E88D910}" type="sibTrans" cxnId="{D164AFA1-A9A9-7C4A-A731-57CE3CC7C6B4}">
      <dgm:prSet/>
      <dgm:spPr/>
      <dgm:t>
        <a:bodyPr/>
        <a:lstStyle/>
        <a:p>
          <a:endParaRPr lang="en-US"/>
        </a:p>
      </dgm:t>
    </dgm:pt>
    <dgm:pt modelId="{C577F2AD-388E-8B43-B458-24E5E057B43A}" type="pres">
      <dgm:prSet presAssocID="{224DD1CF-865D-4C4A-AF35-FD1A0EF83A19}" presName="outerComposite" presStyleCnt="0">
        <dgm:presLayoutVars>
          <dgm:chMax val="5"/>
          <dgm:dir/>
          <dgm:resizeHandles val="exact"/>
        </dgm:presLayoutVars>
      </dgm:prSet>
      <dgm:spPr/>
    </dgm:pt>
    <dgm:pt modelId="{284D802F-2D6B-E14B-841D-F05CED32E213}" type="pres">
      <dgm:prSet presAssocID="{224DD1CF-865D-4C4A-AF35-FD1A0EF83A19}" presName="dummyMaxCanvas" presStyleCnt="0">
        <dgm:presLayoutVars/>
      </dgm:prSet>
      <dgm:spPr/>
    </dgm:pt>
    <dgm:pt modelId="{1AD7D912-2567-574A-9DEC-7D9876673627}" type="pres">
      <dgm:prSet presAssocID="{224DD1CF-865D-4C4A-AF35-FD1A0EF83A19}" presName="FiveNodes_1" presStyleLbl="node1" presStyleIdx="0" presStyleCnt="5" custLinFactNeighborX="129" custLinFactNeighborY="-25871">
        <dgm:presLayoutVars>
          <dgm:bulletEnabled val="1"/>
        </dgm:presLayoutVars>
      </dgm:prSet>
      <dgm:spPr/>
    </dgm:pt>
    <dgm:pt modelId="{BD7BA732-3997-A644-AE31-78C5CA830439}" type="pres">
      <dgm:prSet presAssocID="{224DD1CF-865D-4C4A-AF35-FD1A0EF83A19}" presName="FiveNodes_2" presStyleLbl="node1" presStyleIdx="1" presStyleCnt="5" custLinFactNeighborX="128">
        <dgm:presLayoutVars>
          <dgm:bulletEnabled val="1"/>
        </dgm:presLayoutVars>
      </dgm:prSet>
      <dgm:spPr/>
    </dgm:pt>
    <dgm:pt modelId="{08816CA9-0EB1-A345-94D7-E3AF9A8ACDC7}" type="pres">
      <dgm:prSet presAssocID="{224DD1CF-865D-4C4A-AF35-FD1A0EF83A19}" presName="FiveNodes_3" presStyleLbl="node1" presStyleIdx="2" presStyleCnt="5">
        <dgm:presLayoutVars>
          <dgm:bulletEnabled val="1"/>
        </dgm:presLayoutVars>
      </dgm:prSet>
      <dgm:spPr/>
    </dgm:pt>
    <dgm:pt modelId="{6EC1B2F5-9D54-BE4E-975D-4F6AFB5899B5}" type="pres">
      <dgm:prSet presAssocID="{224DD1CF-865D-4C4A-AF35-FD1A0EF83A19}" presName="FiveNodes_4" presStyleLbl="node1" presStyleIdx="3" presStyleCnt="5">
        <dgm:presLayoutVars>
          <dgm:bulletEnabled val="1"/>
        </dgm:presLayoutVars>
      </dgm:prSet>
      <dgm:spPr/>
    </dgm:pt>
    <dgm:pt modelId="{A36AE4BD-9A40-5547-84BD-72F5F666D134}" type="pres">
      <dgm:prSet presAssocID="{224DD1CF-865D-4C4A-AF35-FD1A0EF83A19}" presName="FiveNodes_5" presStyleLbl="node1" presStyleIdx="4" presStyleCnt="5">
        <dgm:presLayoutVars>
          <dgm:bulletEnabled val="1"/>
        </dgm:presLayoutVars>
      </dgm:prSet>
      <dgm:spPr/>
    </dgm:pt>
    <dgm:pt modelId="{C538F2E0-F421-344A-AB69-B8D1A5A9FA24}" type="pres">
      <dgm:prSet presAssocID="{224DD1CF-865D-4C4A-AF35-FD1A0EF83A19}" presName="FiveConn_1-2" presStyleLbl="fgAccFollowNode1" presStyleIdx="0" presStyleCnt="4">
        <dgm:presLayoutVars>
          <dgm:bulletEnabled val="1"/>
        </dgm:presLayoutVars>
      </dgm:prSet>
      <dgm:spPr/>
    </dgm:pt>
    <dgm:pt modelId="{30FE9E89-426C-2B44-9D75-E421A702B106}" type="pres">
      <dgm:prSet presAssocID="{224DD1CF-865D-4C4A-AF35-FD1A0EF83A19}" presName="FiveConn_2-3" presStyleLbl="fgAccFollowNode1" presStyleIdx="1" presStyleCnt="4">
        <dgm:presLayoutVars>
          <dgm:bulletEnabled val="1"/>
        </dgm:presLayoutVars>
      </dgm:prSet>
      <dgm:spPr/>
    </dgm:pt>
    <dgm:pt modelId="{78579D5D-2540-1A45-BF7A-964AB398B4DC}" type="pres">
      <dgm:prSet presAssocID="{224DD1CF-865D-4C4A-AF35-FD1A0EF83A19}" presName="FiveConn_3-4" presStyleLbl="fgAccFollowNode1" presStyleIdx="2" presStyleCnt="4">
        <dgm:presLayoutVars>
          <dgm:bulletEnabled val="1"/>
        </dgm:presLayoutVars>
      </dgm:prSet>
      <dgm:spPr/>
    </dgm:pt>
    <dgm:pt modelId="{992AAEEA-2D88-5147-9683-B9DCA06B4763}" type="pres">
      <dgm:prSet presAssocID="{224DD1CF-865D-4C4A-AF35-FD1A0EF83A19}" presName="FiveConn_4-5" presStyleLbl="fgAccFollowNode1" presStyleIdx="3" presStyleCnt="4">
        <dgm:presLayoutVars>
          <dgm:bulletEnabled val="1"/>
        </dgm:presLayoutVars>
      </dgm:prSet>
      <dgm:spPr/>
    </dgm:pt>
    <dgm:pt modelId="{7D3E5012-1A59-3149-A5A5-BD92E742E372}" type="pres">
      <dgm:prSet presAssocID="{224DD1CF-865D-4C4A-AF35-FD1A0EF83A19}" presName="FiveNodes_1_text" presStyleLbl="node1" presStyleIdx="4" presStyleCnt="5">
        <dgm:presLayoutVars>
          <dgm:bulletEnabled val="1"/>
        </dgm:presLayoutVars>
      </dgm:prSet>
      <dgm:spPr/>
    </dgm:pt>
    <dgm:pt modelId="{7811FDBA-A235-7641-B19C-498DDB446141}" type="pres">
      <dgm:prSet presAssocID="{224DD1CF-865D-4C4A-AF35-FD1A0EF83A19}" presName="FiveNodes_2_text" presStyleLbl="node1" presStyleIdx="4" presStyleCnt="5">
        <dgm:presLayoutVars>
          <dgm:bulletEnabled val="1"/>
        </dgm:presLayoutVars>
      </dgm:prSet>
      <dgm:spPr/>
    </dgm:pt>
    <dgm:pt modelId="{EA8AC863-0580-9B41-B237-838829DAE9DA}" type="pres">
      <dgm:prSet presAssocID="{224DD1CF-865D-4C4A-AF35-FD1A0EF83A19}" presName="FiveNodes_3_text" presStyleLbl="node1" presStyleIdx="4" presStyleCnt="5">
        <dgm:presLayoutVars>
          <dgm:bulletEnabled val="1"/>
        </dgm:presLayoutVars>
      </dgm:prSet>
      <dgm:spPr/>
    </dgm:pt>
    <dgm:pt modelId="{1E2807B2-282B-AF4A-9999-89FC9905BB8F}" type="pres">
      <dgm:prSet presAssocID="{224DD1CF-865D-4C4A-AF35-FD1A0EF83A19}" presName="FiveNodes_4_text" presStyleLbl="node1" presStyleIdx="4" presStyleCnt="5">
        <dgm:presLayoutVars>
          <dgm:bulletEnabled val="1"/>
        </dgm:presLayoutVars>
      </dgm:prSet>
      <dgm:spPr/>
    </dgm:pt>
    <dgm:pt modelId="{49F12813-2277-3C4F-8B60-A19BAFC3B9F9}" type="pres">
      <dgm:prSet presAssocID="{224DD1CF-865D-4C4A-AF35-FD1A0EF83A1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B693D08-B542-C14E-8EE5-61A6591A17D7}" type="presOf" srcId="{B084FC9D-5E8F-B24A-89D0-4A11399F980A}" destId="{C538F2E0-F421-344A-AB69-B8D1A5A9FA24}" srcOrd="0" destOrd="0" presId="urn:microsoft.com/office/officeart/2005/8/layout/vProcess5"/>
    <dgm:cxn modelId="{31B5A013-0128-D947-82B0-19B3670AD2C1}" type="presOf" srcId="{538EE5F0-CE5C-D648-93B5-553A6E88D910}" destId="{78579D5D-2540-1A45-BF7A-964AB398B4DC}" srcOrd="0" destOrd="0" presId="urn:microsoft.com/office/officeart/2005/8/layout/vProcess5"/>
    <dgm:cxn modelId="{1F044021-7FB7-EF45-BA11-E24695E8586B}" srcId="{224DD1CF-865D-4C4A-AF35-FD1A0EF83A19}" destId="{66EFA576-D132-5B4A-B8E7-57B618D62906}" srcOrd="3" destOrd="0" parTransId="{19D0D777-D6B4-C74D-8038-BDDEB7F082E5}" sibTransId="{38E57B85-474A-214F-A9EF-5AACC2CFA70E}"/>
    <dgm:cxn modelId="{302E8935-F653-DA47-BD7B-6398B333220C}" type="presOf" srcId="{38E57B85-474A-214F-A9EF-5AACC2CFA70E}" destId="{992AAEEA-2D88-5147-9683-B9DCA06B4763}" srcOrd="0" destOrd="0" presId="urn:microsoft.com/office/officeart/2005/8/layout/vProcess5"/>
    <dgm:cxn modelId="{EEBFB735-FCC3-7B4A-8F8D-512032E53D6B}" type="presOf" srcId="{224DD1CF-865D-4C4A-AF35-FD1A0EF83A19}" destId="{C577F2AD-388E-8B43-B458-24E5E057B43A}" srcOrd="0" destOrd="0" presId="urn:microsoft.com/office/officeart/2005/8/layout/vProcess5"/>
    <dgm:cxn modelId="{39CA0F3D-8B62-3447-8B02-3C50F62603A0}" type="presOf" srcId="{08DB40EC-133C-DB4E-B7F2-75FC26959F36}" destId="{7811FDBA-A235-7641-B19C-498DDB446141}" srcOrd="1" destOrd="0" presId="urn:microsoft.com/office/officeart/2005/8/layout/vProcess5"/>
    <dgm:cxn modelId="{6CC3F33E-A2D9-BD47-86A6-305E012BF6A5}" type="presOf" srcId="{89A690E4-E3AB-AC4E-96D3-9EC89A32129E}" destId="{49F12813-2277-3C4F-8B60-A19BAFC3B9F9}" srcOrd="1" destOrd="0" presId="urn:microsoft.com/office/officeart/2005/8/layout/vProcess5"/>
    <dgm:cxn modelId="{D9B3F15F-3542-4843-A7B9-906A7174F90A}" type="presOf" srcId="{8327B4E0-9021-C34C-B5D9-B470E370FDBC}" destId="{08816CA9-0EB1-A345-94D7-E3AF9A8ACDC7}" srcOrd="0" destOrd="0" presId="urn:microsoft.com/office/officeart/2005/8/layout/vProcess5"/>
    <dgm:cxn modelId="{82CDB378-2F71-0941-A834-421E53A78A37}" srcId="{224DD1CF-865D-4C4A-AF35-FD1A0EF83A19}" destId="{1A86820C-DD9F-CB4D-AF4E-6C2D725E18D7}" srcOrd="5" destOrd="0" parTransId="{3273DC33-F2FF-9C4A-A139-0D1E242D897E}" sibTransId="{FC004BF7-AB6F-9F42-B3CA-2D9E8A6D58D9}"/>
    <dgm:cxn modelId="{37E18179-9864-A94B-AC3A-C9CD04A0B5B6}" type="presOf" srcId="{70793169-5F20-5344-8B77-F13841AC4B5D}" destId="{1AD7D912-2567-574A-9DEC-7D9876673627}" srcOrd="0" destOrd="0" presId="urn:microsoft.com/office/officeart/2005/8/layout/vProcess5"/>
    <dgm:cxn modelId="{AF938994-01DE-AA42-9A42-13B75A9499AC}" type="presOf" srcId="{89A690E4-E3AB-AC4E-96D3-9EC89A32129E}" destId="{A36AE4BD-9A40-5547-84BD-72F5F666D134}" srcOrd="0" destOrd="0" presId="urn:microsoft.com/office/officeart/2005/8/layout/vProcess5"/>
    <dgm:cxn modelId="{9F87B4A0-1210-0242-8A67-2085C927E417}" type="presOf" srcId="{98507149-F459-3F46-B1EC-28BBED03526B}" destId="{30FE9E89-426C-2B44-9D75-E421A702B106}" srcOrd="0" destOrd="0" presId="urn:microsoft.com/office/officeart/2005/8/layout/vProcess5"/>
    <dgm:cxn modelId="{D164AFA1-A9A9-7C4A-A731-57CE3CC7C6B4}" srcId="{224DD1CF-865D-4C4A-AF35-FD1A0EF83A19}" destId="{8327B4E0-9021-C34C-B5D9-B470E370FDBC}" srcOrd="2" destOrd="0" parTransId="{0AFD2ADD-63DE-D343-A11F-CFC6B36BF58E}" sibTransId="{538EE5F0-CE5C-D648-93B5-553A6E88D910}"/>
    <dgm:cxn modelId="{D400D3C1-6A47-8C4B-BE47-FBCCBA1D0305}" srcId="{224DD1CF-865D-4C4A-AF35-FD1A0EF83A19}" destId="{70793169-5F20-5344-8B77-F13841AC4B5D}" srcOrd="0" destOrd="0" parTransId="{7C125F99-DBFE-074A-98C0-219ECB97DE91}" sibTransId="{B084FC9D-5E8F-B24A-89D0-4A11399F980A}"/>
    <dgm:cxn modelId="{908296D1-B4FA-7F4F-ACB7-DF94E6B0FA6D}" type="presOf" srcId="{8327B4E0-9021-C34C-B5D9-B470E370FDBC}" destId="{EA8AC863-0580-9B41-B237-838829DAE9DA}" srcOrd="1" destOrd="0" presId="urn:microsoft.com/office/officeart/2005/8/layout/vProcess5"/>
    <dgm:cxn modelId="{09039BD2-A645-4E4E-B510-3071659A7A94}" srcId="{224DD1CF-865D-4C4A-AF35-FD1A0EF83A19}" destId="{89A690E4-E3AB-AC4E-96D3-9EC89A32129E}" srcOrd="4" destOrd="0" parTransId="{7A29D7A0-E9B4-E340-8B06-728AB99D2250}" sibTransId="{BE0E20E7-B582-5541-B61F-ED6AD08B0459}"/>
    <dgm:cxn modelId="{BF5757D8-DF0D-2D4E-A522-C722E49C06E0}" type="presOf" srcId="{70793169-5F20-5344-8B77-F13841AC4B5D}" destId="{7D3E5012-1A59-3149-A5A5-BD92E742E372}" srcOrd="1" destOrd="0" presId="urn:microsoft.com/office/officeart/2005/8/layout/vProcess5"/>
    <dgm:cxn modelId="{8B85C8D9-661C-3843-8C0E-874C82D27466}" srcId="{224DD1CF-865D-4C4A-AF35-FD1A0EF83A19}" destId="{08DB40EC-133C-DB4E-B7F2-75FC26959F36}" srcOrd="1" destOrd="0" parTransId="{F3BA2675-C06B-6B41-BA4C-DCAF4321AEB0}" sibTransId="{98507149-F459-3F46-B1EC-28BBED03526B}"/>
    <dgm:cxn modelId="{8E3E3FE1-73A1-EB44-9AFB-4E5798FC20D3}" type="presOf" srcId="{08DB40EC-133C-DB4E-B7F2-75FC26959F36}" destId="{BD7BA732-3997-A644-AE31-78C5CA830439}" srcOrd="0" destOrd="0" presId="urn:microsoft.com/office/officeart/2005/8/layout/vProcess5"/>
    <dgm:cxn modelId="{0BE0DEEA-B5E1-1C44-B13B-C61C685F3196}" type="presOf" srcId="{66EFA576-D132-5B4A-B8E7-57B618D62906}" destId="{6EC1B2F5-9D54-BE4E-975D-4F6AFB5899B5}" srcOrd="0" destOrd="0" presId="urn:microsoft.com/office/officeart/2005/8/layout/vProcess5"/>
    <dgm:cxn modelId="{22332BEB-CB2E-5943-8F02-0D17BF54D81A}" type="presOf" srcId="{66EFA576-D132-5B4A-B8E7-57B618D62906}" destId="{1E2807B2-282B-AF4A-9999-89FC9905BB8F}" srcOrd="1" destOrd="0" presId="urn:microsoft.com/office/officeart/2005/8/layout/vProcess5"/>
    <dgm:cxn modelId="{1B393E0B-B15F-5740-92D4-760FD5A42D6D}" type="presParOf" srcId="{C577F2AD-388E-8B43-B458-24E5E057B43A}" destId="{284D802F-2D6B-E14B-841D-F05CED32E213}" srcOrd="0" destOrd="0" presId="urn:microsoft.com/office/officeart/2005/8/layout/vProcess5"/>
    <dgm:cxn modelId="{AFC0A562-A269-1145-B99B-7C1F58A6101F}" type="presParOf" srcId="{C577F2AD-388E-8B43-B458-24E5E057B43A}" destId="{1AD7D912-2567-574A-9DEC-7D9876673627}" srcOrd="1" destOrd="0" presId="urn:microsoft.com/office/officeart/2005/8/layout/vProcess5"/>
    <dgm:cxn modelId="{73913E5F-A1AD-3B45-B339-15292F1D6D5E}" type="presParOf" srcId="{C577F2AD-388E-8B43-B458-24E5E057B43A}" destId="{BD7BA732-3997-A644-AE31-78C5CA830439}" srcOrd="2" destOrd="0" presId="urn:microsoft.com/office/officeart/2005/8/layout/vProcess5"/>
    <dgm:cxn modelId="{5CF73C55-3ABE-DA41-B135-9A647D6FC255}" type="presParOf" srcId="{C577F2AD-388E-8B43-B458-24E5E057B43A}" destId="{08816CA9-0EB1-A345-94D7-E3AF9A8ACDC7}" srcOrd="3" destOrd="0" presId="urn:microsoft.com/office/officeart/2005/8/layout/vProcess5"/>
    <dgm:cxn modelId="{B22A2A36-EAAD-A441-BCB9-962D4CA9AA48}" type="presParOf" srcId="{C577F2AD-388E-8B43-B458-24E5E057B43A}" destId="{6EC1B2F5-9D54-BE4E-975D-4F6AFB5899B5}" srcOrd="4" destOrd="0" presId="urn:microsoft.com/office/officeart/2005/8/layout/vProcess5"/>
    <dgm:cxn modelId="{F58CE3FA-603B-504A-98AE-2F44A8583DEB}" type="presParOf" srcId="{C577F2AD-388E-8B43-B458-24E5E057B43A}" destId="{A36AE4BD-9A40-5547-84BD-72F5F666D134}" srcOrd="5" destOrd="0" presId="urn:microsoft.com/office/officeart/2005/8/layout/vProcess5"/>
    <dgm:cxn modelId="{7D3FA7D9-8D42-814A-83B5-D31338D80CDB}" type="presParOf" srcId="{C577F2AD-388E-8B43-B458-24E5E057B43A}" destId="{C538F2E0-F421-344A-AB69-B8D1A5A9FA24}" srcOrd="6" destOrd="0" presId="urn:microsoft.com/office/officeart/2005/8/layout/vProcess5"/>
    <dgm:cxn modelId="{A949A22D-B628-D440-A79A-6F350DD927A5}" type="presParOf" srcId="{C577F2AD-388E-8B43-B458-24E5E057B43A}" destId="{30FE9E89-426C-2B44-9D75-E421A702B106}" srcOrd="7" destOrd="0" presId="urn:microsoft.com/office/officeart/2005/8/layout/vProcess5"/>
    <dgm:cxn modelId="{11CA1BD2-4C73-674A-B4C0-BEC37546C4CA}" type="presParOf" srcId="{C577F2AD-388E-8B43-B458-24E5E057B43A}" destId="{78579D5D-2540-1A45-BF7A-964AB398B4DC}" srcOrd="8" destOrd="0" presId="urn:microsoft.com/office/officeart/2005/8/layout/vProcess5"/>
    <dgm:cxn modelId="{B42DBABA-B6D3-904D-97E8-1E5B228A185C}" type="presParOf" srcId="{C577F2AD-388E-8B43-B458-24E5E057B43A}" destId="{992AAEEA-2D88-5147-9683-B9DCA06B4763}" srcOrd="9" destOrd="0" presId="urn:microsoft.com/office/officeart/2005/8/layout/vProcess5"/>
    <dgm:cxn modelId="{AED4C9D2-AF1F-D04B-8013-231391E84A96}" type="presParOf" srcId="{C577F2AD-388E-8B43-B458-24E5E057B43A}" destId="{7D3E5012-1A59-3149-A5A5-BD92E742E372}" srcOrd="10" destOrd="0" presId="urn:microsoft.com/office/officeart/2005/8/layout/vProcess5"/>
    <dgm:cxn modelId="{CABE1193-F5DD-054A-AB89-C6CC7131ED4C}" type="presParOf" srcId="{C577F2AD-388E-8B43-B458-24E5E057B43A}" destId="{7811FDBA-A235-7641-B19C-498DDB446141}" srcOrd="11" destOrd="0" presId="urn:microsoft.com/office/officeart/2005/8/layout/vProcess5"/>
    <dgm:cxn modelId="{7D2DF305-D19B-E842-B889-2F7F635B9202}" type="presParOf" srcId="{C577F2AD-388E-8B43-B458-24E5E057B43A}" destId="{EA8AC863-0580-9B41-B237-838829DAE9DA}" srcOrd="12" destOrd="0" presId="urn:microsoft.com/office/officeart/2005/8/layout/vProcess5"/>
    <dgm:cxn modelId="{BC12D365-5177-004A-8794-4633083E6D5C}" type="presParOf" srcId="{C577F2AD-388E-8B43-B458-24E5E057B43A}" destId="{1E2807B2-282B-AF4A-9999-89FC9905BB8F}" srcOrd="13" destOrd="0" presId="urn:microsoft.com/office/officeart/2005/8/layout/vProcess5"/>
    <dgm:cxn modelId="{C07B7B6A-9A79-EB4A-839A-9B60A50D53C1}" type="presParOf" srcId="{C577F2AD-388E-8B43-B458-24E5E057B43A}" destId="{49F12813-2277-3C4F-8B60-A19BAFC3B9F9}" srcOrd="14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D8AB0-456E-6F45-B6A8-5A481EFAF966}">
      <dsp:nvSpPr>
        <dsp:cNvPr id="0" name=""/>
        <dsp:cNvSpPr/>
      </dsp:nvSpPr>
      <dsp:spPr>
        <a:xfrm>
          <a:off x="758459" y="954998"/>
          <a:ext cx="3460242" cy="214596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Job Seekers</a:t>
          </a:r>
        </a:p>
      </dsp:txBody>
      <dsp:txXfrm>
        <a:off x="1623519" y="1276892"/>
        <a:ext cx="1844096" cy="1502172"/>
      </dsp:txXfrm>
    </dsp:sp>
    <dsp:sp modelId="{F31B5010-0388-024A-B8F4-FE2F2509B795}">
      <dsp:nvSpPr>
        <dsp:cNvPr id="0" name=""/>
        <dsp:cNvSpPr/>
      </dsp:nvSpPr>
      <dsp:spPr>
        <a:xfrm>
          <a:off x="33829" y="1401603"/>
          <a:ext cx="1663996" cy="1227489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Learners</a:t>
          </a:r>
        </a:p>
      </dsp:txBody>
      <dsp:txXfrm>
        <a:off x="277516" y="1581365"/>
        <a:ext cx="1176622" cy="867965"/>
      </dsp:txXfrm>
    </dsp:sp>
    <dsp:sp modelId="{A48E01BC-0E9E-0547-A351-2784F55A45DB}">
      <dsp:nvSpPr>
        <dsp:cNvPr id="0" name=""/>
        <dsp:cNvSpPr/>
      </dsp:nvSpPr>
      <dsp:spPr>
        <a:xfrm>
          <a:off x="4391722" y="954998"/>
          <a:ext cx="3546707" cy="214596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Colleges</a:t>
          </a:r>
        </a:p>
      </dsp:txBody>
      <dsp:txXfrm>
        <a:off x="5278399" y="1276892"/>
        <a:ext cx="1908944" cy="1502172"/>
      </dsp:txXfrm>
    </dsp:sp>
    <dsp:sp modelId="{322E54AB-879B-974C-AF19-D1B5C99EBBE9}">
      <dsp:nvSpPr>
        <dsp:cNvPr id="0" name=""/>
        <dsp:cNvSpPr/>
      </dsp:nvSpPr>
      <dsp:spPr>
        <a:xfrm>
          <a:off x="3485964" y="1414234"/>
          <a:ext cx="1823447" cy="12274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Training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Providers</a:t>
          </a:r>
        </a:p>
      </dsp:txBody>
      <dsp:txXfrm>
        <a:off x="3753002" y="1593996"/>
        <a:ext cx="1289371" cy="867965"/>
      </dsp:txXfrm>
    </dsp:sp>
    <dsp:sp modelId="{396B6B42-260B-294C-BA2D-006D859A2E48}">
      <dsp:nvSpPr>
        <dsp:cNvPr id="0" name=""/>
        <dsp:cNvSpPr/>
      </dsp:nvSpPr>
      <dsp:spPr>
        <a:xfrm>
          <a:off x="8468662" y="954998"/>
          <a:ext cx="2924910" cy="214596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Onboarding</a:t>
          </a:r>
        </a:p>
      </dsp:txBody>
      <dsp:txXfrm>
        <a:off x="9199889" y="1276892"/>
        <a:ext cx="1442596" cy="1502172"/>
      </dsp:txXfrm>
    </dsp:sp>
    <dsp:sp modelId="{0B0B9AF1-71AD-8E46-8B08-DB51972B2CD9}">
      <dsp:nvSpPr>
        <dsp:cNvPr id="0" name=""/>
        <dsp:cNvSpPr/>
      </dsp:nvSpPr>
      <dsp:spPr>
        <a:xfrm>
          <a:off x="7611132" y="1414234"/>
          <a:ext cx="1693996" cy="12274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Employers</a:t>
          </a:r>
        </a:p>
      </dsp:txBody>
      <dsp:txXfrm>
        <a:off x="7859212" y="1593996"/>
        <a:ext cx="1197836" cy="867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D8AB0-456E-6F45-B6A8-5A481EFAF966}">
      <dsp:nvSpPr>
        <dsp:cNvPr id="0" name=""/>
        <dsp:cNvSpPr/>
      </dsp:nvSpPr>
      <dsp:spPr>
        <a:xfrm>
          <a:off x="815623" y="1412740"/>
          <a:ext cx="3168612" cy="2276813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Pragya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(Career Compass)</a:t>
          </a:r>
        </a:p>
      </dsp:txBody>
      <dsp:txXfrm>
        <a:off x="1607776" y="1754262"/>
        <a:ext cx="1579574" cy="1593769"/>
      </dsp:txXfrm>
    </dsp:sp>
    <dsp:sp modelId="{F31B5010-0388-024A-B8F4-FE2F2509B795}">
      <dsp:nvSpPr>
        <dsp:cNvPr id="0" name=""/>
        <dsp:cNvSpPr/>
      </dsp:nvSpPr>
      <dsp:spPr>
        <a:xfrm>
          <a:off x="0" y="1899978"/>
          <a:ext cx="1552959" cy="1302337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Learner</a:t>
          </a:r>
        </a:p>
      </dsp:txBody>
      <dsp:txXfrm>
        <a:off x="227426" y="2090701"/>
        <a:ext cx="1098107" cy="920891"/>
      </dsp:txXfrm>
    </dsp:sp>
    <dsp:sp modelId="{A48E01BC-0E9E-0547-A351-2784F55A45DB}">
      <dsp:nvSpPr>
        <dsp:cNvPr id="0" name=""/>
        <dsp:cNvSpPr/>
      </dsp:nvSpPr>
      <dsp:spPr>
        <a:xfrm>
          <a:off x="3918787" y="1412740"/>
          <a:ext cx="4072669" cy="2276813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Pragya + College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(Competency-based learning &amp; support)</a:t>
          </a:r>
        </a:p>
      </dsp:txBody>
      <dsp:txXfrm>
        <a:off x="4936954" y="1754262"/>
        <a:ext cx="2257616" cy="1593769"/>
      </dsp:txXfrm>
    </dsp:sp>
    <dsp:sp modelId="{322E54AB-879B-974C-AF19-D1B5C99EBBE9}">
      <dsp:nvSpPr>
        <dsp:cNvPr id="0" name=""/>
        <dsp:cNvSpPr/>
      </dsp:nvSpPr>
      <dsp:spPr>
        <a:xfrm>
          <a:off x="3408980" y="1899978"/>
          <a:ext cx="1648094" cy="13023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Training</a:t>
          </a:r>
        </a:p>
      </dsp:txBody>
      <dsp:txXfrm>
        <a:off x="3650338" y="2090701"/>
        <a:ext cx="1165378" cy="920891"/>
      </dsp:txXfrm>
    </dsp:sp>
    <dsp:sp modelId="{396B6B42-260B-294C-BA2D-006D859A2E48}">
      <dsp:nvSpPr>
        <dsp:cNvPr id="0" name=""/>
        <dsp:cNvSpPr/>
      </dsp:nvSpPr>
      <dsp:spPr>
        <a:xfrm>
          <a:off x="8665377" y="1412740"/>
          <a:ext cx="3175436" cy="2276813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Pragya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(Career Compass)</a:t>
          </a:r>
        </a:p>
      </dsp:txBody>
      <dsp:txXfrm>
        <a:off x="9459236" y="1754262"/>
        <a:ext cx="1584692" cy="1593769"/>
      </dsp:txXfrm>
    </dsp:sp>
    <dsp:sp modelId="{0B0B9AF1-71AD-8E46-8B08-DB51972B2CD9}">
      <dsp:nvSpPr>
        <dsp:cNvPr id="0" name=""/>
        <dsp:cNvSpPr/>
      </dsp:nvSpPr>
      <dsp:spPr>
        <a:xfrm>
          <a:off x="7728436" y="1899978"/>
          <a:ext cx="1593019" cy="13023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Job</a:t>
          </a:r>
        </a:p>
      </dsp:txBody>
      <dsp:txXfrm>
        <a:off x="7961728" y="2090701"/>
        <a:ext cx="1126435" cy="920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7D912-2567-574A-9DEC-7D9876673627}">
      <dsp:nvSpPr>
        <dsp:cNvPr id="0" name=""/>
        <dsp:cNvSpPr/>
      </dsp:nvSpPr>
      <dsp:spPr>
        <a:xfrm>
          <a:off x="11254" y="0"/>
          <a:ext cx="8724331" cy="89037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Identify target sources of core courses / curriculum</a:t>
          </a:r>
        </a:p>
      </dsp:txBody>
      <dsp:txXfrm>
        <a:off x="37332" y="26078"/>
        <a:ext cx="7659368" cy="838223"/>
      </dsp:txXfrm>
    </dsp:sp>
    <dsp:sp modelId="{BD7BA732-3997-A644-AE31-78C5CA830439}">
      <dsp:nvSpPr>
        <dsp:cNvPr id="0" name=""/>
        <dsp:cNvSpPr/>
      </dsp:nvSpPr>
      <dsp:spPr>
        <a:xfrm>
          <a:off x="662659" y="1014043"/>
          <a:ext cx="8724331" cy="89037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Map curriculum into competency blocks based on job requirements</a:t>
          </a:r>
        </a:p>
      </dsp:txBody>
      <dsp:txXfrm>
        <a:off x="688737" y="1040121"/>
        <a:ext cx="7441936" cy="838223"/>
      </dsp:txXfrm>
    </dsp:sp>
    <dsp:sp modelId="{08816CA9-0EB1-A345-94D7-E3AF9A8ACDC7}">
      <dsp:nvSpPr>
        <dsp:cNvPr id="0" name=""/>
        <dsp:cNvSpPr/>
      </dsp:nvSpPr>
      <dsp:spPr>
        <a:xfrm>
          <a:off x="1302984" y="2028086"/>
          <a:ext cx="8724331" cy="89037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 formative assessments where necessary</a:t>
          </a:r>
        </a:p>
      </dsp:txBody>
      <dsp:txXfrm>
        <a:off x="1329062" y="2054164"/>
        <a:ext cx="7441936" cy="838223"/>
      </dsp:txXfrm>
    </dsp:sp>
    <dsp:sp modelId="{6EC1B2F5-9D54-BE4E-975D-4F6AFB5899B5}">
      <dsp:nvSpPr>
        <dsp:cNvPr id="0" name=""/>
        <dsp:cNvSpPr/>
      </dsp:nvSpPr>
      <dsp:spPr>
        <a:xfrm>
          <a:off x="1954476" y="3042129"/>
          <a:ext cx="8724331" cy="89037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Set up wrap around support infrastructure (instructional / career coaches etc.)</a:t>
          </a:r>
        </a:p>
      </dsp:txBody>
      <dsp:txXfrm>
        <a:off x="1980554" y="3068207"/>
        <a:ext cx="7441936" cy="838223"/>
      </dsp:txXfrm>
    </dsp:sp>
    <dsp:sp modelId="{A36AE4BD-9A40-5547-84BD-72F5F666D134}">
      <dsp:nvSpPr>
        <dsp:cNvPr id="0" name=""/>
        <dsp:cNvSpPr/>
      </dsp:nvSpPr>
      <dsp:spPr>
        <a:xfrm>
          <a:off x="2605969" y="4056172"/>
          <a:ext cx="8724331" cy="89037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Onboard learners into app for personalized career guidance and training</a:t>
          </a:r>
        </a:p>
      </dsp:txBody>
      <dsp:txXfrm>
        <a:off x="2632047" y="4082250"/>
        <a:ext cx="7441936" cy="838223"/>
      </dsp:txXfrm>
    </dsp:sp>
    <dsp:sp modelId="{C538F2E0-F421-344A-AB69-B8D1A5A9FA24}">
      <dsp:nvSpPr>
        <dsp:cNvPr id="0" name=""/>
        <dsp:cNvSpPr/>
      </dsp:nvSpPr>
      <dsp:spPr>
        <a:xfrm>
          <a:off x="8145584" y="650471"/>
          <a:ext cx="578746" cy="578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8275802" y="650471"/>
        <a:ext cx="318310" cy="435506"/>
      </dsp:txXfrm>
    </dsp:sp>
    <dsp:sp modelId="{30FE9E89-426C-2B44-9D75-E421A702B106}">
      <dsp:nvSpPr>
        <dsp:cNvPr id="0" name=""/>
        <dsp:cNvSpPr/>
      </dsp:nvSpPr>
      <dsp:spPr>
        <a:xfrm>
          <a:off x="8797076" y="1664514"/>
          <a:ext cx="578746" cy="578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8927294" y="1664514"/>
        <a:ext cx="318310" cy="435506"/>
      </dsp:txXfrm>
    </dsp:sp>
    <dsp:sp modelId="{78579D5D-2540-1A45-BF7A-964AB398B4DC}">
      <dsp:nvSpPr>
        <dsp:cNvPr id="0" name=""/>
        <dsp:cNvSpPr/>
      </dsp:nvSpPr>
      <dsp:spPr>
        <a:xfrm>
          <a:off x="9448568" y="2663718"/>
          <a:ext cx="578746" cy="578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578786" y="2663718"/>
        <a:ext cx="318310" cy="435506"/>
      </dsp:txXfrm>
    </dsp:sp>
    <dsp:sp modelId="{992AAEEA-2D88-5147-9683-B9DCA06B4763}">
      <dsp:nvSpPr>
        <dsp:cNvPr id="0" name=""/>
        <dsp:cNvSpPr/>
      </dsp:nvSpPr>
      <dsp:spPr>
        <a:xfrm>
          <a:off x="10100061" y="3687654"/>
          <a:ext cx="578746" cy="578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230279" y="3687654"/>
        <a:ext cx="318310" cy="435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0EF2B-9377-42B6-B4BF-93129B0FEADC}" type="datetimeFigureOut">
              <a:rPr lang="en-US" smtClean="0"/>
              <a:t>11/5/21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BD567-7AF8-48EB-BD2A-6C06071B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8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BD567-7AF8-48EB-BD2A-6C06071B12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9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D6A45-CA07-4520-8C3A-86638D13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000" y="6485629"/>
            <a:ext cx="2743200" cy="184656"/>
          </a:xfrm>
          <a:ln w="12700">
            <a:miter lim="400000"/>
          </a:ln>
        </p:spPr>
        <p:txBody>
          <a:bodyPr wrap="square" lIns="22854" tIns="22855" rIns="22854" bIns="22855">
            <a:spAutoFit/>
          </a:bodyPr>
          <a:lstStyle>
            <a:lvl1pPr>
              <a:defRPr lang="en-US" sz="900" spc="150" smtClean="0">
                <a:solidFill>
                  <a:srgbClr val="0B6C97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 algn="l"/>
            <a:fld id="{653150FB-CC9A-426C-9271-647BC5E46A84}" type="slidenum">
              <a:rPr lang="en-US" smtClean="0"/>
              <a:pPr algn="l"/>
              <a:t>‹#›</a:t>
            </a:fld>
            <a:endParaRPr lang="en-US"/>
          </a:p>
        </p:txBody>
      </p:sp>
      <p:pic>
        <p:nvPicPr>
          <p:cNvPr id="6" name="Imagen 32">
            <a:extLst>
              <a:ext uri="{FF2B5EF4-FFF2-40B4-BE49-F238E27FC236}">
                <a16:creationId xmlns:a16="http://schemas.microsoft.com/office/drawing/2014/main" id="{2AA6BE68-D697-4E91-88DC-9F5350622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r="33378" b="61085"/>
          <a:stretch/>
        </p:blipFill>
        <p:spPr>
          <a:xfrm>
            <a:off x="11354194" y="6406500"/>
            <a:ext cx="714238" cy="342915"/>
          </a:xfrm>
          <a:prstGeom prst="rect">
            <a:avLst/>
          </a:prstGeom>
        </p:spPr>
      </p:pic>
      <p:sp>
        <p:nvSpPr>
          <p:cNvPr id="7" name="Shape 155">
            <a:extLst>
              <a:ext uri="{FF2B5EF4-FFF2-40B4-BE49-F238E27FC236}">
                <a16:creationId xmlns:a16="http://schemas.microsoft.com/office/drawing/2014/main" id="{85F7AA4C-50E1-4C20-B333-43FDC26D1A88}"/>
              </a:ext>
            </a:extLst>
          </p:cNvPr>
          <p:cNvSpPr/>
          <p:nvPr userDrawn="1"/>
        </p:nvSpPr>
        <p:spPr>
          <a:xfrm>
            <a:off x="123568" y="6485629"/>
            <a:ext cx="12068431" cy="184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54" tIns="22855" rIns="22854" bIns="22855">
            <a:spAutoFit/>
          </a:bodyPr>
          <a:lstStyle>
            <a:lvl1pPr algn="ctr">
              <a:defRPr sz="18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900" spc="150" dirty="0">
                <a:latin typeface="Roboto" panose="02000000000000000000" pitchFamily="2" charset="0"/>
                <a:ea typeface="Roboto" panose="02000000000000000000" pitchFamily="2" charset="0"/>
              </a:rPr>
              <a:t>Pragya Confidential</a:t>
            </a:r>
            <a:endParaRPr sz="900" spc="1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7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08C80-CE51-4434-A9B9-22FDB2F0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E7741-A2F5-4916-88C0-8AE1123AD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0497E-F166-4555-B05F-AB2670BA6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ABFB0-7509-40D0-8E0B-D70FE6BE4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C9AB6-8C7B-4E87-8041-2DAC53CAF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150FB-CC9A-426C-9271-647BC5E46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3373FC-B806-45B3-8BE3-4EB5B068D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5" y="551436"/>
            <a:ext cx="2110153" cy="86549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6489A26-7CD7-44E3-B0AF-F3D2D9C54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7681" y="1384644"/>
            <a:ext cx="7082937" cy="459353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1C7766B-9626-41F0-8FAA-78AA751B6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5622827"/>
            <a:ext cx="12192001" cy="12264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347F77-4664-4A44-907C-2D639B03ABA8}"/>
              </a:ext>
            </a:extLst>
          </p:cNvPr>
          <p:cNvSpPr/>
          <p:nvPr/>
        </p:nvSpPr>
        <p:spPr>
          <a:xfrm>
            <a:off x="499202" y="1820336"/>
            <a:ext cx="3225305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56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AAD6"/>
                </a:solidFill>
                <a:latin typeface="Roboto Slab" pitchFamily="2" charset="0"/>
                <a:ea typeface="Roboto Slab" pitchFamily="2" charset="0"/>
                <a:cs typeface="Century Gothic" pitchFamily="-123" charset="0"/>
              </a:rPr>
              <a:t>BRIDGING SKILL GAP</a:t>
            </a:r>
            <a:endParaRPr lang="en-US" sz="1600" dirty="0">
              <a:solidFill>
                <a:srgbClr val="00AAD6"/>
              </a:solidFill>
              <a:latin typeface="Roboto Slab" pitchFamily="2" charset="0"/>
              <a:ea typeface="Roboto Slab" pitchFamily="2" charset="0"/>
              <a:cs typeface="Helvetica Light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4310B-56FC-4D93-9904-9B928FD6A4CD}"/>
              </a:ext>
            </a:extLst>
          </p:cNvPr>
          <p:cNvSpPr/>
          <p:nvPr/>
        </p:nvSpPr>
        <p:spPr>
          <a:xfrm>
            <a:off x="0" y="-11718"/>
            <a:ext cx="12192000" cy="145116"/>
          </a:xfrm>
          <a:prstGeom prst="rect">
            <a:avLst/>
          </a:prstGeom>
          <a:solidFill>
            <a:srgbClr val="0B6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846AA9-77FD-8C47-A034-9E1B4BC42AC9}"/>
              </a:ext>
            </a:extLst>
          </p:cNvPr>
          <p:cNvSpPr/>
          <p:nvPr/>
        </p:nvSpPr>
        <p:spPr>
          <a:xfrm>
            <a:off x="499202" y="2702250"/>
            <a:ext cx="4106252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56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Roboto Slab" pitchFamily="2" charset="0"/>
                <a:ea typeface="Roboto Slab" pitchFamily="2" charset="0"/>
                <a:cs typeface="Helvetica Light" charset="0"/>
              </a:rPr>
              <a:t>WORKFORCE DEVELOPMENT OF EARLY EDUCATION &amp; CARE</a:t>
            </a:r>
            <a:endParaRPr lang="en-US" sz="1600" dirty="0">
              <a:latin typeface="Roboto Slab" pitchFamily="2" charset="0"/>
              <a:ea typeface="Roboto Slab" pitchFamily="2" charset="0"/>
              <a:cs typeface="Helvetica Light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20F1DB-BAF4-4E4B-AC2A-B4CD39B51A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3" y="4240381"/>
            <a:ext cx="2249507" cy="381273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CFD458F7-C449-EE4C-B2D1-791B9E6A3056}"/>
              </a:ext>
            </a:extLst>
          </p:cNvPr>
          <p:cNvSpPr/>
          <p:nvPr/>
        </p:nvSpPr>
        <p:spPr>
          <a:xfrm>
            <a:off x="3032619" y="4270797"/>
            <a:ext cx="1769153" cy="416011"/>
          </a:xfrm>
          <a:prstGeom prst="wedgeRoundRectCallout">
            <a:avLst>
              <a:gd name="adj1" fmla="val -67653"/>
              <a:gd name="adj2" fmla="val -12510"/>
              <a:gd name="adj3" fmla="val 16667"/>
            </a:avLst>
          </a:prstGeom>
          <a:noFill/>
          <a:ln>
            <a:solidFill>
              <a:srgbClr val="0B6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Global semifinalist</a:t>
            </a:r>
          </a:p>
        </p:txBody>
      </p:sp>
      <p:pic>
        <p:nvPicPr>
          <p:cNvPr id="1026" name="Picture 2" descr="logo for The Department of Early Education and Care (EEC)">
            <a:extLst>
              <a:ext uri="{FF2B5EF4-FFF2-40B4-BE49-F238E27FC236}">
                <a16:creationId xmlns:a16="http://schemas.microsoft.com/office/drawing/2014/main" id="{6A067D0B-59DF-7E49-80AD-4168EE7F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97" y="1538843"/>
            <a:ext cx="978996" cy="9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4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" y="691472"/>
            <a:ext cx="12225131" cy="6858000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1231347" y="2055643"/>
            <a:ext cx="9729305" cy="2383551"/>
            <a:chOff x="1432567" y="2055643"/>
            <a:chExt cx="9729305" cy="2383551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4D5574BF-AD94-4F52-A2B6-37D40B212A85}"/>
                </a:ext>
              </a:extLst>
            </p:cNvPr>
            <p:cNvSpPr/>
            <p:nvPr/>
          </p:nvSpPr>
          <p:spPr>
            <a:xfrm>
              <a:off x="6788559" y="2905709"/>
              <a:ext cx="437331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rgbClr val="7F8183"/>
                  </a:solidFill>
                  <a:latin typeface="Roboto Slab" pitchFamily="2" charset="0"/>
                  <a:ea typeface="Roboto Slab" pitchFamily="2" charset="0"/>
                </a:rPr>
                <a:t>THANK </a:t>
              </a:r>
              <a:r>
                <a:rPr lang="en-US" sz="5400" dirty="0">
                  <a:solidFill>
                    <a:srgbClr val="0B6C97"/>
                  </a:solidFill>
                  <a:latin typeface="Roboto Slab" pitchFamily="2" charset="0"/>
                  <a:ea typeface="Roboto Slab" pitchFamily="2" charset="0"/>
                </a:rPr>
                <a:t>YOU</a:t>
              </a: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1432567" y="2055643"/>
              <a:ext cx="3420165" cy="2383551"/>
              <a:chOff x="1432567" y="2183979"/>
              <a:chExt cx="3420165" cy="2383551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1432567" y="2183979"/>
                <a:ext cx="3420165" cy="1251213"/>
                <a:chOff x="1432567" y="1846836"/>
                <a:chExt cx="3420165" cy="1251213"/>
              </a:xfrm>
            </p:grpSpPr>
            <p:pic>
              <p:nvPicPr>
                <p:cNvPr id="6" name="Picture 4">
                  <a:extLst>
                    <a:ext uri="{FF2B5EF4-FFF2-40B4-BE49-F238E27FC236}">
                      <a16:creationId xmlns:a16="http://schemas.microsoft.com/office/drawing/2014/main" id="{143373FC-B806-45B3-8BE3-4EB5B068D8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2568" y="1846836"/>
                  <a:ext cx="2110153" cy="865492"/>
                </a:xfrm>
                <a:prstGeom prst="rect">
                  <a:avLst/>
                </a:prstGeom>
              </p:spPr>
            </p:pic>
            <p:sp>
              <p:nvSpPr>
                <p:cNvPr id="7" name="Rectangle 7">
                  <a:extLst>
                    <a:ext uri="{FF2B5EF4-FFF2-40B4-BE49-F238E27FC236}">
                      <a16:creationId xmlns:a16="http://schemas.microsoft.com/office/drawing/2014/main" id="{B7347F77-4664-4A44-907C-2D639B03ABA8}"/>
                    </a:ext>
                  </a:extLst>
                </p:cNvPr>
                <p:cNvSpPr/>
                <p:nvPr/>
              </p:nvSpPr>
              <p:spPr>
                <a:xfrm>
                  <a:off x="1432567" y="2759495"/>
                  <a:ext cx="3420165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548561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>
                      <a:solidFill>
                        <a:srgbClr val="00AAD6"/>
                      </a:solidFill>
                      <a:latin typeface="Roboto Slab" pitchFamily="2" charset="0"/>
                      <a:ea typeface="Roboto Slab" pitchFamily="2" charset="0"/>
                      <a:cs typeface="Helvetica Light" charset="0"/>
                    </a:rPr>
                    <a:t>LIFELONG CAREER COMPASS</a:t>
                  </a:r>
                  <a:endParaRPr lang="en-US" sz="1600" dirty="0">
                    <a:solidFill>
                      <a:srgbClr val="00AAD6"/>
                    </a:solidFill>
                    <a:latin typeface="Roboto Slab" pitchFamily="2" charset="0"/>
                    <a:ea typeface="Roboto Slab" pitchFamily="2" charset="0"/>
                    <a:cs typeface="Helvetica Light" charset="0"/>
                  </a:endParaRPr>
                </a:p>
              </p:txBody>
            </p:sp>
          </p:grpSp>
          <p:grpSp>
            <p:nvGrpSpPr>
              <p:cNvPr id="10" name="Grupo 9"/>
              <p:cNvGrpSpPr/>
              <p:nvPr/>
            </p:nvGrpSpPr>
            <p:grpSpPr>
              <a:xfrm>
                <a:off x="1432567" y="3910254"/>
                <a:ext cx="2369559" cy="657276"/>
                <a:chOff x="1657928" y="3910254"/>
                <a:chExt cx="2369559" cy="657276"/>
              </a:xfrm>
            </p:grpSpPr>
            <p:sp>
              <p:nvSpPr>
                <p:cNvPr id="8" name="Rectangle 8">
                  <a:extLst>
                    <a:ext uri="{FF2B5EF4-FFF2-40B4-BE49-F238E27FC236}">
                      <a16:creationId xmlns:a16="http://schemas.microsoft.com/office/drawing/2014/main" id="{BA924CE2-783D-47BB-8414-AB748910AE41}"/>
                    </a:ext>
                  </a:extLst>
                </p:cNvPr>
                <p:cNvSpPr/>
                <p:nvPr/>
              </p:nvSpPr>
              <p:spPr>
                <a:xfrm>
                  <a:off x="1657929" y="3910254"/>
                  <a:ext cx="167866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Aft>
                      <a:spcPts val="0"/>
                    </a:spcAft>
                    <a:defRPr/>
                  </a:pPr>
                  <a:r>
                    <a:rPr lang="en-US" sz="1600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Century Gothic"/>
                    </a:rPr>
                    <a:t>Ramji Raghavan</a:t>
                  </a: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A924CE2-783D-47BB-8414-AB748910AE41}"/>
                    </a:ext>
                  </a:extLst>
                </p:cNvPr>
                <p:cNvSpPr/>
                <p:nvPr/>
              </p:nvSpPr>
              <p:spPr>
                <a:xfrm>
                  <a:off x="1657928" y="4259753"/>
                  <a:ext cx="236955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Aft>
                      <a:spcPts val="0"/>
                    </a:spcAft>
                    <a:defRPr/>
                  </a:pPr>
                  <a:r>
                    <a:rPr lang="en-US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Century Gothic"/>
                    </a:rPr>
                    <a:t>ramji@pragyasystems.com</a:t>
                  </a:r>
                  <a:endPara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Century Gothic"/>
                  </a:endParaRPr>
                </a:p>
              </p:txBody>
            </p:sp>
          </p:grpSp>
        </p:grpSp>
      </p:grpSp>
      <p:sp>
        <p:nvSpPr>
          <p:cNvPr id="14" name="Rectangle 9">
            <a:extLst>
              <a:ext uri="{FF2B5EF4-FFF2-40B4-BE49-F238E27FC236}">
                <a16:creationId xmlns:a16="http://schemas.microsoft.com/office/drawing/2014/main" id="{F047FDA7-2949-4373-964F-1D9D640FE973}"/>
              </a:ext>
            </a:extLst>
          </p:cNvPr>
          <p:cNvSpPr/>
          <p:nvPr/>
        </p:nvSpPr>
        <p:spPr>
          <a:xfrm>
            <a:off x="0" y="-11718"/>
            <a:ext cx="12192000" cy="145116"/>
          </a:xfrm>
          <a:prstGeom prst="rect">
            <a:avLst/>
          </a:prstGeom>
          <a:solidFill>
            <a:srgbClr val="0B6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9B71BB-0AC9-1A41-BD6C-5AF0844D18D4}"/>
              </a:ext>
            </a:extLst>
          </p:cNvPr>
          <p:cNvSpPr/>
          <p:nvPr/>
        </p:nvSpPr>
        <p:spPr>
          <a:xfrm>
            <a:off x="3757240" y="3751140"/>
            <a:ext cx="1843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</a:rPr>
              <a:t>Pragya Systems Corp.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</a:rPr>
              <a:t>One Broadway, 14</a:t>
            </a:r>
            <a:r>
              <a:rPr lang="en-US" sz="12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</a:rPr>
              <a:t>th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</a:rPr>
              <a:t> floor,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</a:rPr>
              <a:t>Cambridge, MA 02142</a:t>
            </a:r>
          </a:p>
        </p:txBody>
      </p:sp>
    </p:spTree>
    <p:extLst>
      <p:ext uri="{BB962C8B-B14F-4D97-AF65-F5344CB8AC3E}">
        <p14:creationId xmlns:p14="http://schemas.microsoft.com/office/powerpoint/2010/main" val="306361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153A35-EA08-804A-B157-804B04FD1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246485"/>
              </p:ext>
            </p:extLst>
          </p:nvPr>
        </p:nvGraphicFramePr>
        <p:xfrm>
          <a:off x="234000" y="1214092"/>
          <a:ext cx="11552839" cy="405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4D5574BF-AD94-4F52-A2B6-37D40B212A85}"/>
              </a:ext>
            </a:extLst>
          </p:cNvPr>
          <p:cNvSpPr/>
          <p:nvPr/>
        </p:nvSpPr>
        <p:spPr>
          <a:xfrm>
            <a:off x="468000" y="466352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F8183"/>
                </a:solidFill>
                <a:latin typeface="Roboto Slab" pitchFamily="2" charset="0"/>
                <a:ea typeface="Roboto Slab" pitchFamily="2" charset="0"/>
              </a:rPr>
              <a:t>FUTURE OF WORK: CHALLENGES</a:t>
            </a:r>
            <a:endParaRPr lang="en-US" sz="3200" dirty="0">
              <a:solidFill>
                <a:srgbClr val="0B6C97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3" name="Straight Connector 17">
            <a:extLst>
              <a:ext uri="{FF2B5EF4-FFF2-40B4-BE49-F238E27FC236}">
                <a16:creationId xmlns:a16="http://schemas.microsoft.com/office/drawing/2014/main" id="{431013A3-D261-4C5F-80B9-741403EF6EDC}"/>
              </a:ext>
            </a:extLst>
          </p:cNvPr>
          <p:cNvCxnSpPr/>
          <p:nvPr/>
        </p:nvCxnSpPr>
        <p:spPr>
          <a:xfrm>
            <a:off x="0" y="715104"/>
            <a:ext cx="468000" cy="0"/>
          </a:xfrm>
          <a:prstGeom prst="line">
            <a:avLst/>
          </a:prstGeom>
          <a:ln w="28575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1B5E997-7EAA-FE4C-B73B-66DB84BD0A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49" y="151201"/>
            <a:ext cx="768369" cy="315151"/>
          </a:xfrm>
          <a:prstGeom prst="rect">
            <a:avLst/>
          </a:prstGeom>
        </p:spPr>
      </p:pic>
      <p:sp>
        <p:nvSpPr>
          <p:cNvPr id="23" name="Google Shape;66;p4">
            <a:extLst>
              <a:ext uri="{FF2B5EF4-FFF2-40B4-BE49-F238E27FC236}">
                <a16:creationId xmlns:a16="http://schemas.microsoft.com/office/drawing/2014/main" id="{A2C09347-DE9B-9F41-B027-7B272B51AB83}"/>
              </a:ext>
            </a:extLst>
          </p:cNvPr>
          <p:cNvSpPr/>
          <p:nvPr/>
        </p:nvSpPr>
        <p:spPr>
          <a:xfrm>
            <a:off x="175041" y="4610568"/>
            <a:ext cx="4070371" cy="63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NEED STRONGER AWARENESS OF CAREER OPTIONS</a:t>
            </a:r>
          </a:p>
          <a:p>
            <a:pPr lvl="0" algn="ctr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COLLEGE PATHWAYS OFTEN INACCESSIBLE</a:t>
            </a:r>
          </a:p>
        </p:txBody>
      </p:sp>
      <p:sp>
        <p:nvSpPr>
          <p:cNvPr id="24" name="Google Shape;66;p4">
            <a:extLst>
              <a:ext uri="{FF2B5EF4-FFF2-40B4-BE49-F238E27FC236}">
                <a16:creationId xmlns:a16="http://schemas.microsoft.com/office/drawing/2014/main" id="{38515292-D52B-DD4E-8E51-CADCFA36BA84}"/>
              </a:ext>
            </a:extLst>
          </p:cNvPr>
          <p:cNvSpPr/>
          <p:nvPr/>
        </p:nvSpPr>
        <p:spPr>
          <a:xfrm>
            <a:off x="8247205" y="4626362"/>
            <a:ext cx="3539634" cy="64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NEED TIGHTER CONNECTIONS BETWEEN TRAINING AND JOB SKILLS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WIDESPREAD SHORTAGES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600" b="1" i="0" u="none" strike="noStrike" cap="none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66;p4">
            <a:extLst>
              <a:ext uri="{FF2B5EF4-FFF2-40B4-BE49-F238E27FC236}">
                <a16:creationId xmlns:a16="http://schemas.microsoft.com/office/drawing/2014/main" id="{3C92A7BF-4EAA-4947-B7BB-9E3ED881EDCD}"/>
              </a:ext>
            </a:extLst>
          </p:cNvPr>
          <p:cNvSpPr/>
          <p:nvPr/>
        </p:nvSpPr>
        <p:spPr>
          <a:xfrm>
            <a:off x="4245412" y="4626362"/>
            <a:ext cx="3641751" cy="64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SUPPLY/DEMAND MATCH + ACCESS ISSUES </a:t>
            </a:r>
            <a:r>
              <a:rPr lang="en-US" sz="12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(Location, Schedules, Languages, </a:t>
            </a:r>
            <a:r>
              <a:rPr lang="en-US" sz="1200" b="1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etc</a:t>
            </a:r>
            <a:r>
              <a:rPr lang="en-US" sz="12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LOW COMPLETION RATES</a:t>
            </a:r>
          </a:p>
        </p:txBody>
      </p:sp>
    </p:spTree>
    <p:extLst>
      <p:ext uri="{BB962C8B-B14F-4D97-AF65-F5344CB8AC3E}">
        <p14:creationId xmlns:p14="http://schemas.microsoft.com/office/powerpoint/2010/main" val="389408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D5574BF-AD94-4F52-A2B6-37D40B212A85}"/>
              </a:ext>
            </a:extLst>
          </p:cNvPr>
          <p:cNvSpPr/>
          <p:nvPr/>
        </p:nvSpPr>
        <p:spPr>
          <a:xfrm>
            <a:off x="556899" y="308776"/>
            <a:ext cx="10692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F8183"/>
                </a:solidFill>
                <a:latin typeface="Roboto Slab" pitchFamily="2" charset="0"/>
                <a:ea typeface="Roboto Slab" pitchFamily="2" charset="0"/>
              </a:rPr>
              <a:t>FUTURE OF WORK: LEARNER REQUIREMENTS</a:t>
            </a:r>
            <a:endParaRPr lang="en-US" sz="2800" dirty="0">
              <a:solidFill>
                <a:srgbClr val="0B6C97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3" name="Straight Connector 17">
            <a:extLst>
              <a:ext uri="{FF2B5EF4-FFF2-40B4-BE49-F238E27FC236}">
                <a16:creationId xmlns:a16="http://schemas.microsoft.com/office/drawing/2014/main" id="{431013A3-D261-4C5F-80B9-741403EF6EDC}"/>
              </a:ext>
            </a:extLst>
          </p:cNvPr>
          <p:cNvCxnSpPr/>
          <p:nvPr/>
        </p:nvCxnSpPr>
        <p:spPr>
          <a:xfrm>
            <a:off x="0" y="715104"/>
            <a:ext cx="468000" cy="0"/>
          </a:xfrm>
          <a:prstGeom prst="line">
            <a:avLst/>
          </a:prstGeom>
          <a:ln w="28575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65231" y="1264887"/>
            <a:ext cx="11352587" cy="5061563"/>
          </a:xfrm>
          <a:prstGeom prst="rect">
            <a:avLst/>
          </a:prstGeom>
        </p:spPr>
        <p:txBody>
          <a:bodyPr vert="horz" lIns="91427" tIns="45714" rIns="91427" bIns="45714" rtlCol="0">
            <a:noAutofit/>
          </a:bodyPr>
          <a:lstStyle>
            <a:defPPr>
              <a:defRPr lang="en-US"/>
            </a:defPPr>
            <a:lvl1pPr indent="0" defTabSz="457200">
              <a:spcBef>
                <a:spcPts val="600"/>
              </a:spcBef>
              <a:buFont typeface="Wingdings" charset="2"/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42950" indent="-285750" defTabSz="457200">
              <a:spcBef>
                <a:spcPct val="20000"/>
              </a:spcBef>
              <a:buFont typeface="Wingdings" charset="2"/>
              <a:buChar char="§"/>
              <a:defRPr sz="2400">
                <a:solidFill>
                  <a:srgbClr val="647A78"/>
                </a:solidFill>
                <a:latin typeface="Helvetica Light"/>
              </a:defRPr>
            </a:lvl2pPr>
            <a:lvl3pPr marL="1143000" indent="-228600" defTabSz="457200">
              <a:spcBef>
                <a:spcPct val="20000"/>
              </a:spcBef>
              <a:buFont typeface="Wingdings" charset="2"/>
              <a:buChar char="§"/>
              <a:defRPr sz="2000">
                <a:solidFill>
                  <a:srgbClr val="647A78"/>
                </a:solidFill>
                <a:latin typeface="Helvetica Light"/>
              </a:defRPr>
            </a:lvl3pPr>
            <a:lvl4pPr marL="1600200" indent="-228600" defTabSz="457200">
              <a:spcBef>
                <a:spcPct val="20000"/>
              </a:spcBef>
              <a:buFont typeface="Wingdings" charset="2"/>
              <a:buChar char="§"/>
              <a:defRPr>
                <a:solidFill>
                  <a:srgbClr val="647A78"/>
                </a:solidFill>
                <a:latin typeface="Helvetica Light"/>
              </a:defRPr>
            </a:lvl4pPr>
            <a:lvl5pPr marL="2057400" indent="-228600" defTabSz="457200">
              <a:spcBef>
                <a:spcPct val="20000"/>
              </a:spcBef>
              <a:buFont typeface="Wingdings" charset="2"/>
              <a:buChar char="§"/>
              <a:defRPr>
                <a:solidFill>
                  <a:srgbClr val="647A78"/>
                </a:solidFill>
                <a:latin typeface="Helvetica Ligh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spcBef>
                <a:spcPts val="3000"/>
              </a:spcBef>
            </a:pPr>
            <a:r>
              <a:rPr lang="en-US" sz="2800" dirty="0">
                <a:solidFill>
                  <a:srgbClr val="157099"/>
                </a:solidFill>
              </a:rPr>
              <a:t>Career Progression requires lifelong learning and support</a:t>
            </a:r>
          </a:p>
          <a:p>
            <a:pPr marL="108585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Personalized career guidance</a:t>
            </a:r>
          </a:p>
          <a:p>
            <a:pPr marL="108585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Rapid on-demand reskilling</a:t>
            </a:r>
          </a:p>
          <a:p>
            <a:pPr marL="108585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Stackable learning and credentials</a:t>
            </a:r>
          </a:p>
          <a:p>
            <a:pPr>
              <a:spcBef>
                <a:spcPts val="3000"/>
              </a:spcBef>
            </a:pPr>
            <a:r>
              <a:rPr lang="en-US" sz="2800" dirty="0">
                <a:solidFill>
                  <a:srgbClr val="157099"/>
                </a:solidFill>
              </a:rPr>
              <a:t>Learners looking for a clear ROI in educational choices </a:t>
            </a:r>
          </a:p>
          <a:p>
            <a:pPr marL="108585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Clear connection between learning and career outlook and options</a:t>
            </a:r>
          </a:p>
          <a:p>
            <a:pPr marL="108585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Learning aligned to job skills and competencies</a:t>
            </a:r>
            <a:endParaRPr lang="en-US" sz="2800" dirty="0">
              <a:solidFill>
                <a:srgbClr val="157099"/>
              </a:solidFill>
            </a:endParaRPr>
          </a:p>
          <a:p>
            <a:pPr lvl="1" indent="0">
              <a:spcBef>
                <a:spcPts val="3000"/>
              </a:spcBef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lvl="2" indent="0">
              <a:spcBef>
                <a:spcPts val="3000"/>
              </a:spcBef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2D4F3-A6FC-484E-9BCA-58936110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53150FB-CC9A-426C-9271-647BC5E46A84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B5E997-7EAA-FE4C-B73B-66DB84BD0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49" y="151201"/>
            <a:ext cx="768369" cy="31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3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D5574BF-AD94-4F52-A2B6-37D40B212A85}"/>
              </a:ext>
            </a:extLst>
          </p:cNvPr>
          <p:cNvSpPr/>
          <p:nvPr/>
        </p:nvSpPr>
        <p:spPr>
          <a:xfrm>
            <a:off x="556900" y="227752"/>
            <a:ext cx="10270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F8183"/>
                </a:solidFill>
                <a:latin typeface="Roboto Slab" pitchFamily="2" charset="0"/>
                <a:ea typeface="Roboto Slab" pitchFamily="2" charset="0"/>
              </a:rPr>
              <a:t>PRAGYA MISSION AND APPROACH</a:t>
            </a:r>
            <a:endParaRPr lang="en-US" sz="3200" dirty="0">
              <a:solidFill>
                <a:srgbClr val="0B6C97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3" name="Straight Connector 17">
            <a:extLst>
              <a:ext uri="{FF2B5EF4-FFF2-40B4-BE49-F238E27FC236}">
                <a16:creationId xmlns:a16="http://schemas.microsoft.com/office/drawing/2014/main" id="{431013A3-D261-4C5F-80B9-741403EF6EDC}"/>
              </a:ext>
            </a:extLst>
          </p:cNvPr>
          <p:cNvCxnSpPr/>
          <p:nvPr/>
        </p:nvCxnSpPr>
        <p:spPr>
          <a:xfrm>
            <a:off x="0" y="541480"/>
            <a:ext cx="468000" cy="0"/>
          </a:xfrm>
          <a:prstGeom prst="line">
            <a:avLst/>
          </a:prstGeom>
          <a:ln w="28575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749357" y="1206492"/>
            <a:ext cx="11015180" cy="4885171"/>
          </a:xfrm>
          <a:prstGeom prst="rect">
            <a:avLst/>
          </a:prstGeom>
        </p:spPr>
        <p:txBody>
          <a:bodyPr vert="horz" lIns="91427" tIns="45714" rIns="91427" bIns="45714" rtlCol="0">
            <a:noAutofit/>
          </a:bodyPr>
          <a:lstStyle>
            <a:defPPr>
              <a:defRPr lang="en-US"/>
            </a:defPPr>
            <a:lvl1pPr indent="0" defTabSz="457200">
              <a:spcBef>
                <a:spcPts val="600"/>
              </a:spcBef>
              <a:buFont typeface="Wingdings" charset="2"/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42950" indent="-285750" defTabSz="457200">
              <a:spcBef>
                <a:spcPct val="20000"/>
              </a:spcBef>
              <a:buFont typeface="Wingdings" charset="2"/>
              <a:buChar char="§"/>
              <a:defRPr sz="2400">
                <a:solidFill>
                  <a:srgbClr val="647A78"/>
                </a:solidFill>
                <a:latin typeface="Helvetica Light"/>
              </a:defRPr>
            </a:lvl2pPr>
            <a:lvl3pPr marL="1143000" indent="-228600" defTabSz="457200">
              <a:spcBef>
                <a:spcPct val="20000"/>
              </a:spcBef>
              <a:buFont typeface="Wingdings" charset="2"/>
              <a:buChar char="§"/>
              <a:defRPr sz="2000">
                <a:solidFill>
                  <a:srgbClr val="647A78"/>
                </a:solidFill>
                <a:latin typeface="Helvetica Light"/>
              </a:defRPr>
            </a:lvl3pPr>
            <a:lvl4pPr marL="1600200" indent="-228600" defTabSz="457200">
              <a:spcBef>
                <a:spcPct val="20000"/>
              </a:spcBef>
              <a:buFont typeface="Wingdings" charset="2"/>
              <a:buChar char="§"/>
              <a:defRPr>
                <a:solidFill>
                  <a:srgbClr val="647A78"/>
                </a:solidFill>
                <a:latin typeface="Helvetica Light"/>
              </a:defRPr>
            </a:lvl4pPr>
            <a:lvl5pPr marL="2057400" indent="-228600" defTabSz="457200">
              <a:spcBef>
                <a:spcPct val="20000"/>
              </a:spcBef>
              <a:buFont typeface="Wingdings" charset="2"/>
              <a:buChar char="§"/>
              <a:defRPr>
                <a:solidFill>
                  <a:srgbClr val="647A78"/>
                </a:solidFill>
                <a:latin typeface="Helvetica Ligh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spcBef>
                <a:spcPts val="2400"/>
              </a:spcBef>
            </a:pPr>
            <a:r>
              <a:rPr lang="en-US" sz="2400" dirty="0">
                <a:solidFill>
                  <a:srgbClr val="157099"/>
                </a:solidFill>
              </a:rPr>
              <a:t>AI-powered Career Compass &amp; Skilling</a:t>
            </a:r>
            <a:endParaRPr lang="en-US" sz="1800" dirty="0">
              <a:solidFill>
                <a:schemeClr val="tx1"/>
              </a:solidFill>
            </a:endParaRP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Personalized guidance connecting learning to career pathways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Skill-aligned, competency-based self-paced learning to meet working learners where they are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Insights/analytics to enable wrap around support (with partners) at scale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Stack and track training and credentials for career progression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solidFill>
                  <a:srgbClr val="157099"/>
                </a:solidFill>
              </a:rPr>
              <a:t>Future of Work Grand Challenge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One of 8 semifinalists selected globally for XPRIZE Rapid Reskilling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Goal: Highly scalable rapid skilling of displaced workers into high growth career pathways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Partnered with Capital Workforce Partners in CT</a:t>
            </a:r>
          </a:p>
          <a:p>
            <a:pPr>
              <a:spcBef>
                <a:spcPts val="1800"/>
              </a:spcBef>
            </a:pPr>
            <a:endParaRPr lang="en-US" sz="2400" dirty="0">
              <a:solidFill>
                <a:srgbClr val="157099"/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rgbClr val="157099"/>
              </a:solidFill>
            </a:endParaRPr>
          </a:p>
          <a:p>
            <a:pPr lvl="1" indent="0">
              <a:spcBef>
                <a:spcPts val="180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lvl="2" indent="0">
              <a:spcBef>
                <a:spcPts val="60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2D4F3-A6FC-484E-9BCA-58936110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53150FB-CC9A-426C-9271-647BC5E46A84}" type="slidenum">
              <a:rPr lang="en-US" smtClean="0"/>
              <a:pPr algn="l"/>
              <a:t>4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B5E997-7EAA-FE4C-B73B-66DB84BD0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49" y="151201"/>
            <a:ext cx="768369" cy="31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153A35-EA08-804A-B157-804B04FD1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008300"/>
              </p:ext>
            </p:extLst>
          </p:nvPr>
        </p:nvGraphicFramePr>
        <p:xfrm>
          <a:off x="174182" y="69140"/>
          <a:ext cx="11843636" cy="5102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4D5574BF-AD94-4F52-A2B6-37D40B212A85}"/>
              </a:ext>
            </a:extLst>
          </p:cNvPr>
          <p:cNvSpPr/>
          <p:nvPr/>
        </p:nvSpPr>
        <p:spPr>
          <a:xfrm>
            <a:off x="482863" y="360224"/>
            <a:ext cx="8435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F8183"/>
                </a:solidFill>
                <a:latin typeface="Roboto Slab" pitchFamily="2" charset="0"/>
                <a:ea typeface="Roboto Slab" pitchFamily="2" charset="0"/>
              </a:rPr>
              <a:t>PRAGYA’s AI POWERED WORKFORCE SKILLING</a:t>
            </a:r>
            <a:endParaRPr lang="en-US" sz="2800" dirty="0">
              <a:solidFill>
                <a:srgbClr val="0B6C97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3" name="Straight Connector 17">
            <a:extLst>
              <a:ext uri="{FF2B5EF4-FFF2-40B4-BE49-F238E27FC236}">
                <a16:creationId xmlns:a16="http://schemas.microsoft.com/office/drawing/2014/main" id="{431013A3-D261-4C5F-80B9-741403EF6EDC}"/>
              </a:ext>
            </a:extLst>
          </p:cNvPr>
          <p:cNvCxnSpPr/>
          <p:nvPr/>
        </p:nvCxnSpPr>
        <p:spPr>
          <a:xfrm>
            <a:off x="14863" y="608976"/>
            <a:ext cx="468000" cy="0"/>
          </a:xfrm>
          <a:prstGeom prst="line">
            <a:avLst/>
          </a:prstGeom>
          <a:ln w="28575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2D4F3-A6FC-484E-9BCA-58936110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53150FB-CC9A-426C-9271-647BC5E46A84}" type="slidenum">
              <a:rPr lang="en-US" smtClean="0"/>
              <a:pPr algn="l"/>
              <a:t>5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B5E997-7EAA-FE4C-B73B-66DB84BD0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49" y="151201"/>
            <a:ext cx="768369" cy="315151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67A9CEC-25EE-9C4B-8768-13E577BDD09C}"/>
              </a:ext>
            </a:extLst>
          </p:cNvPr>
          <p:cNvSpPr/>
          <p:nvPr/>
        </p:nvSpPr>
        <p:spPr>
          <a:xfrm>
            <a:off x="135985" y="4822027"/>
            <a:ext cx="4023420" cy="1123660"/>
          </a:xfrm>
          <a:prstGeom prst="roundRect">
            <a:avLst/>
          </a:prstGeom>
          <a:solidFill>
            <a:srgbClr val="0B6C97"/>
          </a:solidFill>
          <a:ln>
            <a:solidFill>
              <a:srgbClr val="0B6C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AI-based Personalized Skill Analysis &amp; Career Guidance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511464E-4AB2-624C-AE14-57171FD70FCE}"/>
              </a:ext>
            </a:extLst>
          </p:cNvPr>
          <p:cNvSpPr/>
          <p:nvPr/>
        </p:nvSpPr>
        <p:spPr>
          <a:xfrm>
            <a:off x="4544326" y="4793272"/>
            <a:ext cx="3792642" cy="1123660"/>
          </a:xfrm>
          <a:prstGeom prst="roundRect">
            <a:avLst/>
          </a:prstGeom>
          <a:solidFill>
            <a:srgbClr val="0B6C97"/>
          </a:solidFill>
          <a:ln>
            <a:solidFill>
              <a:srgbClr val="0B6C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Job-specific, Competency-based Learning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118F8B83-17CA-1D41-9B60-840F302BF590}"/>
              </a:ext>
            </a:extLst>
          </p:cNvPr>
          <p:cNvSpPr/>
          <p:nvPr/>
        </p:nvSpPr>
        <p:spPr>
          <a:xfrm>
            <a:off x="4197933" y="1596231"/>
            <a:ext cx="324091" cy="36933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0D0C5-24D3-6A47-8524-A8339DB51193}"/>
              </a:ext>
            </a:extLst>
          </p:cNvPr>
          <p:cNvSpPr txBox="1"/>
          <p:nvPr/>
        </p:nvSpPr>
        <p:spPr>
          <a:xfrm>
            <a:off x="3483618" y="1239837"/>
            <a:ext cx="2612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Job specific competencies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982574-E1C0-184B-A5D4-649388346FC0}"/>
              </a:ext>
            </a:extLst>
          </p:cNvPr>
          <p:cNvSpPr/>
          <p:nvPr/>
        </p:nvSpPr>
        <p:spPr>
          <a:xfrm>
            <a:off x="8591678" y="4754574"/>
            <a:ext cx="3131323" cy="1123660"/>
          </a:xfrm>
          <a:prstGeom prst="roundRect">
            <a:avLst/>
          </a:prstGeom>
          <a:solidFill>
            <a:srgbClr val="0B6C97"/>
          </a:solidFill>
          <a:ln>
            <a:solidFill>
              <a:srgbClr val="0B6C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AI-backed Personalized Learner Support</a:t>
            </a:r>
          </a:p>
        </p:txBody>
      </p:sp>
      <p:sp>
        <p:nvSpPr>
          <p:cNvPr id="16" name="Curved Up Arrow 15">
            <a:extLst>
              <a:ext uri="{FF2B5EF4-FFF2-40B4-BE49-F238E27FC236}">
                <a16:creationId xmlns:a16="http://schemas.microsoft.com/office/drawing/2014/main" id="{57DC9D10-60E4-8940-A5A1-CA31CE060E8B}"/>
              </a:ext>
            </a:extLst>
          </p:cNvPr>
          <p:cNvSpPr/>
          <p:nvPr/>
        </p:nvSpPr>
        <p:spPr>
          <a:xfrm flipH="1">
            <a:off x="4108726" y="3604792"/>
            <a:ext cx="6537523" cy="851013"/>
          </a:xfrm>
          <a:prstGeom prst="curvedUpArrow">
            <a:avLst/>
          </a:prstGeom>
          <a:solidFill>
            <a:srgbClr val="7F81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0A6DB2-DF30-6D49-835A-D459884E0CCC}"/>
              </a:ext>
            </a:extLst>
          </p:cNvPr>
          <p:cNvSpPr txBox="1"/>
          <p:nvPr/>
        </p:nvSpPr>
        <p:spPr>
          <a:xfrm>
            <a:off x="6418345" y="3980322"/>
            <a:ext cx="274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Upskilling / Onboarding</a:t>
            </a:r>
          </a:p>
        </p:txBody>
      </p:sp>
    </p:spTree>
    <p:extLst>
      <p:ext uri="{BB962C8B-B14F-4D97-AF65-F5344CB8AC3E}">
        <p14:creationId xmlns:p14="http://schemas.microsoft.com/office/powerpoint/2010/main" val="133671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D5574BF-AD94-4F52-A2B6-37D40B212A85}"/>
              </a:ext>
            </a:extLst>
          </p:cNvPr>
          <p:cNvSpPr/>
          <p:nvPr/>
        </p:nvSpPr>
        <p:spPr>
          <a:xfrm>
            <a:off x="556900" y="227752"/>
            <a:ext cx="10270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F8183"/>
                </a:solidFill>
                <a:latin typeface="Roboto Slab" pitchFamily="2" charset="0"/>
                <a:ea typeface="Roboto Slab" pitchFamily="2" charset="0"/>
              </a:rPr>
              <a:t>CASE STUDY: </a:t>
            </a:r>
            <a:r>
              <a:rPr lang="en-US" sz="2800" dirty="0">
                <a:solidFill>
                  <a:srgbClr val="7F8183"/>
                </a:solidFill>
                <a:latin typeface="Roboto Slab" pitchFamily="2" charset="0"/>
                <a:ea typeface="Roboto Slab" pitchFamily="2" charset="0"/>
              </a:rPr>
              <a:t>XPRIZE / FOW GRAND CHALLENGE (CT)</a:t>
            </a:r>
            <a:endParaRPr lang="en-US" sz="3200" dirty="0">
              <a:solidFill>
                <a:srgbClr val="0B6C97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3" name="Straight Connector 17">
            <a:extLst>
              <a:ext uri="{FF2B5EF4-FFF2-40B4-BE49-F238E27FC236}">
                <a16:creationId xmlns:a16="http://schemas.microsoft.com/office/drawing/2014/main" id="{431013A3-D261-4C5F-80B9-741403EF6EDC}"/>
              </a:ext>
            </a:extLst>
          </p:cNvPr>
          <p:cNvCxnSpPr/>
          <p:nvPr/>
        </p:nvCxnSpPr>
        <p:spPr>
          <a:xfrm>
            <a:off x="0" y="541480"/>
            <a:ext cx="468000" cy="0"/>
          </a:xfrm>
          <a:prstGeom prst="line">
            <a:avLst/>
          </a:prstGeom>
          <a:ln w="28575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827415" y="996868"/>
            <a:ext cx="11015180" cy="5142586"/>
          </a:xfrm>
          <a:prstGeom prst="rect">
            <a:avLst/>
          </a:prstGeom>
        </p:spPr>
        <p:txBody>
          <a:bodyPr vert="horz" lIns="91427" tIns="45714" rIns="91427" bIns="45714" rtlCol="0">
            <a:noAutofit/>
          </a:bodyPr>
          <a:lstStyle>
            <a:defPPr>
              <a:defRPr lang="en-US"/>
            </a:defPPr>
            <a:lvl1pPr indent="0" defTabSz="457200">
              <a:spcBef>
                <a:spcPts val="600"/>
              </a:spcBef>
              <a:buFont typeface="Wingdings" charset="2"/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42950" indent="-285750" defTabSz="457200">
              <a:spcBef>
                <a:spcPct val="20000"/>
              </a:spcBef>
              <a:buFont typeface="Wingdings" charset="2"/>
              <a:buChar char="§"/>
              <a:defRPr sz="2400">
                <a:solidFill>
                  <a:srgbClr val="647A78"/>
                </a:solidFill>
                <a:latin typeface="Helvetica Light"/>
              </a:defRPr>
            </a:lvl2pPr>
            <a:lvl3pPr marL="1143000" indent="-228600" defTabSz="457200">
              <a:spcBef>
                <a:spcPct val="20000"/>
              </a:spcBef>
              <a:buFont typeface="Wingdings" charset="2"/>
              <a:buChar char="§"/>
              <a:defRPr sz="2000">
                <a:solidFill>
                  <a:srgbClr val="647A78"/>
                </a:solidFill>
                <a:latin typeface="Helvetica Light"/>
              </a:defRPr>
            </a:lvl3pPr>
            <a:lvl4pPr marL="1600200" indent="-228600" defTabSz="457200">
              <a:spcBef>
                <a:spcPct val="20000"/>
              </a:spcBef>
              <a:buFont typeface="Wingdings" charset="2"/>
              <a:buChar char="§"/>
              <a:defRPr>
                <a:solidFill>
                  <a:srgbClr val="647A78"/>
                </a:solidFill>
                <a:latin typeface="Helvetica Light"/>
              </a:defRPr>
            </a:lvl4pPr>
            <a:lvl5pPr marL="2057400" indent="-228600" defTabSz="457200">
              <a:spcBef>
                <a:spcPct val="20000"/>
              </a:spcBef>
              <a:buFont typeface="Wingdings" charset="2"/>
              <a:buChar char="§"/>
              <a:defRPr>
                <a:solidFill>
                  <a:srgbClr val="647A78"/>
                </a:solidFill>
                <a:latin typeface="Helvetica Ligh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spcBef>
                <a:spcPts val="2400"/>
              </a:spcBef>
            </a:pPr>
            <a:r>
              <a:rPr lang="en-US" sz="2400" dirty="0">
                <a:solidFill>
                  <a:srgbClr val="157099"/>
                </a:solidFill>
              </a:rPr>
              <a:t>Rapid Reskilling of Displaced Workers (no more than a HS diploma)</a:t>
            </a:r>
            <a:endParaRPr lang="en-US" sz="1800" dirty="0">
              <a:solidFill>
                <a:schemeClr val="tx1"/>
              </a:solidFill>
            </a:endParaRP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85% women, 40% African American, 37% </a:t>
            </a:r>
            <a:r>
              <a:rPr lang="en-US" sz="1800" dirty="0" err="1">
                <a:solidFill>
                  <a:schemeClr val="tx1"/>
                </a:solidFill>
              </a:rPr>
              <a:t>LatinX</a:t>
            </a:r>
            <a:endParaRPr lang="en-US" sz="1800" dirty="0">
              <a:solidFill>
                <a:schemeClr val="tx1"/>
              </a:solidFill>
            </a:endParaRP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60% have child and family responsibilities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157099"/>
                </a:solidFill>
              </a:rPr>
              <a:t>High growth career pathways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Medical Admin Assistant, Clinical Research Assistant, Direct Support Professional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157099"/>
                </a:solidFill>
              </a:rPr>
              <a:t>Competency-based Learning &amp; Support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Job-oriented training (human skills and hard skills)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Accredited curriculum from certification providers, publishers, colleges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Self-paced learning to meet the constraints of working learners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Tech-backed wrap-around support (instructional and career coaching)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Learning &amp; support through training, job search and job onboarding to ensure success</a:t>
            </a:r>
          </a:p>
          <a:p>
            <a:pPr>
              <a:spcBef>
                <a:spcPts val="1800"/>
              </a:spcBef>
            </a:pPr>
            <a:endParaRPr lang="en-US" sz="2400" dirty="0">
              <a:solidFill>
                <a:srgbClr val="157099"/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rgbClr val="157099"/>
              </a:solidFill>
            </a:endParaRPr>
          </a:p>
          <a:p>
            <a:pPr lvl="1" indent="0">
              <a:spcBef>
                <a:spcPts val="180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lvl="2" indent="0">
              <a:spcBef>
                <a:spcPts val="60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2D4F3-A6FC-484E-9BCA-58936110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53150FB-CC9A-426C-9271-647BC5E46A84}" type="slidenum">
              <a:rPr lang="en-US" smtClean="0"/>
              <a:pPr algn="l"/>
              <a:t>6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B5E997-7EAA-FE4C-B73B-66DB84BD0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49" y="151201"/>
            <a:ext cx="768369" cy="31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7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D5574BF-AD94-4F52-A2B6-37D40B212A85}"/>
              </a:ext>
            </a:extLst>
          </p:cNvPr>
          <p:cNvSpPr/>
          <p:nvPr/>
        </p:nvSpPr>
        <p:spPr>
          <a:xfrm>
            <a:off x="556900" y="227752"/>
            <a:ext cx="10270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F8183"/>
                </a:solidFill>
                <a:latin typeface="Roboto Slab" pitchFamily="2" charset="0"/>
                <a:ea typeface="Roboto Slab" pitchFamily="2" charset="0"/>
              </a:rPr>
              <a:t>DIRECT SUPPORT PROFESSIONAL PROGRAM</a:t>
            </a:r>
            <a:endParaRPr lang="en-US" sz="3200" dirty="0">
              <a:solidFill>
                <a:srgbClr val="0B6C97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3" name="Straight Connector 17">
            <a:extLst>
              <a:ext uri="{FF2B5EF4-FFF2-40B4-BE49-F238E27FC236}">
                <a16:creationId xmlns:a16="http://schemas.microsoft.com/office/drawing/2014/main" id="{431013A3-D261-4C5F-80B9-741403EF6EDC}"/>
              </a:ext>
            </a:extLst>
          </p:cNvPr>
          <p:cNvCxnSpPr/>
          <p:nvPr/>
        </p:nvCxnSpPr>
        <p:spPr>
          <a:xfrm>
            <a:off x="0" y="541480"/>
            <a:ext cx="468000" cy="0"/>
          </a:xfrm>
          <a:prstGeom prst="line">
            <a:avLst/>
          </a:prstGeom>
          <a:ln w="28575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344942" y="1085053"/>
            <a:ext cx="5751057" cy="5142586"/>
          </a:xfrm>
          <a:prstGeom prst="rect">
            <a:avLst/>
          </a:prstGeom>
        </p:spPr>
        <p:txBody>
          <a:bodyPr vert="horz" lIns="91427" tIns="45714" rIns="91427" bIns="45714" rtlCol="0">
            <a:noAutofit/>
          </a:bodyPr>
          <a:lstStyle>
            <a:defPPr>
              <a:defRPr lang="en-US"/>
            </a:defPPr>
            <a:lvl1pPr indent="0" defTabSz="457200">
              <a:spcBef>
                <a:spcPts val="600"/>
              </a:spcBef>
              <a:buFont typeface="Wingdings" charset="2"/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42950" indent="-285750" defTabSz="457200">
              <a:spcBef>
                <a:spcPct val="20000"/>
              </a:spcBef>
              <a:buFont typeface="Wingdings" charset="2"/>
              <a:buChar char="§"/>
              <a:defRPr sz="2400">
                <a:solidFill>
                  <a:srgbClr val="647A78"/>
                </a:solidFill>
                <a:latin typeface="Helvetica Light"/>
              </a:defRPr>
            </a:lvl2pPr>
            <a:lvl3pPr marL="1143000" indent="-228600" defTabSz="457200">
              <a:spcBef>
                <a:spcPct val="20000"/>
              </a:spcBef>
              <a:buFont typeface="Wingdings" charset="2"/>
              <a:buChar char="§"/>
              <a:defRPr sz="2000">
                <a:solidFill>
                  <a:srgbClr val="647A78"/>
                </a:solidFill>
                <a:latin typeface="Helvetica Light"/>
              </a:defRPr>
            </a:lvl3pPr>
            <a:lvl4pPr marL="1600200" indent="-228600" defTabSz="457200">
              <a:spcBef>
                <a:spcPct val="20000"/>
              </a:spcBef>
              <a:buFont typeface="Wingdings" charset="2"/>
              <a:buChar char="§"/>
              <a:defRPr>
                <a:solidFill>
                  <a:srgbClr val="647A78"/>
                </a:solidFill>
                <a:latin typeface="Helvetica Light"/>
              </a:defRPr>
            </a:lvl4pPr>
            <a:lvl5pPr marL="2057400" indent="-228600" defTabSz="457200">
              <a:spcBef>
                <a:spcPct val="20000"/>
              </a:spcBef>
              <a:buFont typeface="Wingdings" charset="2"/>
              <a:buChar char="§"/>
              <a:defRPr>
                <a:solidFill>
                  <a:srgbClr val="647A78"/>
                </a:solidFill>
                <a:latin typeface="Helvetica Ligh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spcBef>
                <a:spcPts val="2400"/>
              </a:spcBef>
            </a:pPr>
            <a:r>
              <a:rPr lang="en-US" sz="2400" dirty="0">
                <a:solidFill>
                  <a:srgbClr val="157099"/>
                </a:solidFill>
              </a:rPr>
              <a:t>Curriculum </a:t>
            </a:r>
            <a:endParaRPr lang="en-US" sz="1800" dirty="0">
              <a:solidFill>
                <a:schemeClr val="tx1"/>
              </a:solidFill>
            </a:endParaRP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Developed by Research and Training Center on Community Living at the University of Minnesota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Accredited by the National Alliance for Direct Support Professionals (NADSP)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Online Learning supported by instructional coaching and Human skills workshops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157099"/>
                </a:solidFill>
              </a:rPr>
              <a:t>Competencies 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Career Relevant Human Skills 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Office Productivity skills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DSP Core competencies </a:t>
            </a:r>
          </a:p>
          <a:p>
            <a:pPr>
              <a:spcBef>
                <a:spcPts val="1800"/>
              </a:spcBef>
            </a:pPr>
            <a:endParaRPr lang="en-US" sz="2400" dirty="0">
              <a:solidFill>
                <a:srgbClr val="157099"/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rgbClr val="157099"/>
              </a:solidFill>
            </a:endParaRPr>
          </a:p>
          <a:p>
            <a:pPr lvl="1" indent="0">
              <a:spcBef>
                <a:spcPts val="180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lvl="2" indent="0">
              <a:spcBef>
                <a:spcPts val="60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2D4F3-A6FC-484E-9BCA-58936110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53150FB-CC9A-426C-9271-647BC5E46A84}" type="slidenum">
              <a:rPr lang="en-US" smtClean="0"/>
              <a:pPr algn="l"/>
              <a:t>7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B5E997-7EAA-FE4C-B73B-66DB84BD0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49" y="151201"/>
            <a:ext cx="768369" cy="315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15B3D0-5AD5-4DD7-9FCF-4D8F944B9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701" y="1077785"/>
            <a:ext cx="4869748" cy="5142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9E99A3-97A5-4DBC-B340-06971ABA7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969" y="5459579"/>
            <a:ext cx="5439000" cy="135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BD5123-F334-421A-9059-756AD0EE1DAB}"/>
              </a:ext>
            </a:extLst>
          </p:cNvPr>
          <p:cNvCxnSpPr>
            <a:cxnSpLocks/>
            <a:stCxn id="24" idx="1"/>
            <a:endCxn id="19" idx="1"/>
          </p:cNvCxnSpPr>
          <p:nvPr/>
        </p:nvCxnSpPr>
        <p:spPr>
          <a:xfrm rot="10800000" flipH="1" flipV="1">
            <a:off x="7570136" y="3428999"/>
            <a:ext cx="197351" cy="2499881"/>
          </a:xfrm>
          <a:prstGeom prst="curvedConnector3">
            <a:avLst>
              <a:gd name="adj1" fmla="val -1158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4D3CF9D-1904-4D7F-A752-52A2F8EF1981}"/>
              </a:ext>
            </a:extLst>
          </p:cNvPr>
          <p:cNvSpPr/>
          <p:nvPr/>
        </p:nvSpPr>
        <p:spPr>
          <a:xfrm>
            <a:off x="7767488" y="5805754"/>
            <a:ext cx="2488875" cy="246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80DF96-E40C-4D36-B712-A2DC0F425778}"/>
              </a:ext>
            </a:extLst>
          </p:cNvPr>
          <p:cNvSpPr/>
          <p:nvPr/>
        </p:nvSpPr>
        <p:spPr>
          <a:xfrm>
            <a:off x="7570137" y="3305873"/>
            <a:ext cx="2488875" cy="246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9E2B11-AFE3-40BE-BE64-E37BD6C07A89}"/>
              </a:ext>
            </a:extLst>
          </p:cNvPr>
          <p:cNvSpPr/>
          <p:nvPr/>
        </p:nvSpPr>
        <p:spPr>
          <a:xfrm>
            <a:off x="6328237" y="812527"/>
            <a:ext cx="4932362" cy="265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COMPETENCIES &amp; MICROCOMPETENCIES</a:t>
            </a:r>
          </a:p>
        </p:txBody>
      </p:sp>
    </p:spTree>
    <p:extLst>
      <p:ext uri="{BB962C8B-B14F-4D97-AF65-F5344CB8AC3E}">
        <p14:creationId xmlns:p14="http://schemas.microsoft.com/office/powerpoint/2010/main" val="226364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D5574BF-AD94-4F52-A2B6-37D40B212A85}"/>
              </a:ext>
            </a:extLst>
          </p:cNvPr>
          <p:cNvSpPr/>
          <p:nvPr/>
        </p:nvSpPr>
        <p:spPr>
          <a:xfrm>
            <a:off x="556900" y="227752"/>
            <a:ext cx="10270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F8183"/>
                </a:solidFill>
                <a:latin typeface="Roboto Slab" pitchFamily="2" charset="0"/>
                <a:ea typeface="Roboto Slab" pitchFamily="2" charset="0"/>
              </a:rPr>
              <a:t>COMPETENCY-BASED LEARNING</a:t>
            </a:r>
            <a:endParaRPr lang="en-US" sz="3200" dirty="0">
              <a:solidFill>
                <a:srgbClr val="0B6C97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3" name="Straight Connector 17">
            <a:extLst>
              <a:ext uri="{FF2B5EF4-FFF2-40B4-BE49-F238E27FC236}">
                <a16:creationId xmlns:a16="http://schemas.microsoft.com/office/drawing/2014/main" id="{431013A3-D261-4C5F-80B9-741403EF6EDC}"/>
              </a:ext>
            </a:extLst>
          </p:cNvPr>
          <p:cNvCxnSpPr/>
          <p:nvPr/>
        </p:nvCxnSpPr>
        <p:spPr>
          <a:xfrm>
            <a:off x="0" y="541480"/>
            <a:ext cx="468000" cy="0"/>
          </a:xfrm>
          <a:prstGeom prst="line">
            <a:avLst/>
          </a:prstGeom>
          <a:ln w="28575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2D4F3-A6FC-484E-9BCA-58936110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53150FB-CC9A-426C-9271-647BC5E46A84}" type="slidenum">
              <a:rPr lang="en-US" smtClean="0"/>
              <a:pPr algn="l"/>
              <a:t>8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B5E997-7EAA-FE4C-B73B-66DB84BD0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49" y="151201"/>
            <a:ext cx="768369" cy="315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35F73-AC9A-CA4C-9B55-25005AC48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4" y="792786"/>
            <a:ext cx="9129009" cy="58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D5574BF-AD94-4F52-A2B6-37D40B212A85}"/>
              </a:ext>
            </a:extLst>
          </p:cNvPr>
          <p:cNvSpPr/>
          <p:nvPr/>
        </p:nvSpPr>
        <p:spPr>
          <a:xfrm>
            <a:off x="556900" y="227752"/>
            <a:ext cx="10270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F8183"/>
                </a:solidFill>
                <a:latin typeface="Roboto Slab" pitchFamily="2" charset="0"/>
                <a:ea typeface="Roboto Slab" pitchFamily="2" charset="0"/>
              </a:rPr>
              <a:t>ONBOARDING PROCESS</a:t>
            </a:r>
            <a:endParaRPr lang="en-US" sz="2800" dirty="0">
              <a:solidFill>
                <a:srgbClr val="0B6C97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3" name="Straight Connector 17">
            <a:extLst>
              <a:ext uri="{FF2B5EF4-FFF2-40B4-BE49-F238E27FC236}">
                <a16:creationId xmlns:a16="http://schemas.microsoft.com/office/drawing/2014/main" id="{431013A3-D261-4C5F-80B9-741403EF6EDC}"/>
              </a:ext>
            </a:extLst>
          </p:cNvPr>
          <p:cNvCxnSpPr/>
          <p:nvPr/>
        </p:nvCxnSpPr>
        <p:spPr>
          <a:xfrm>
            <a:off x="0" y="541480"/>
            <a:ext cx="468000" cy="0"/>
          </a:xfrm>
          <a:prstGeom prst="line">
            <a:avLst/>
          </a:prstGeom>
          <a:ln w="28575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2D4F3-A6FC-484E-9BCA-58936110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53150FB-CC9A-426C-9271-647BC5E46A84}" type="slidenum">
              <a:rPr lang="en-US" smtClean="0"/>
              <a:pPr algn="l"/>
              <a:t>9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B5E997-7EAA-FE4C-B73B-66DB84BD0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49" y="151201"/>
            <a:ext cx="768369" cy="31515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719B76-2040-6D48-B56F-27AB8DA77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23427"/>
              </p:ext>
            </p:extLst>
          </p:nvPr>
        </p:nvGraphicFramePr>
        <p:xfrm>
          <a:off x="556900" y="1058832"/>
          <a:ext cx="11330300" cy="494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1268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10572</TotalTime>
  <Words>499</Words>
  <Application>Microsoft Macintosh PowerPoint</Application>
  <PresentationFormat>Widescreen</PresentationFormat>
  <Paragraphs>100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 Light</vt:lpstr>
      <vt:lpstr>Roboto</vt:lpstr>
      <vt:lpstr>Roboto Slab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 Favarel</dc:creator>
  <cp:lastModifiedBy>Lesaux, Nonie</cp:lastModifiedBy>
  <cp:revision>511</cp:revision>
  <cp:lastPrinted>2021-08-20T14:54:11Z</cp:lastPrinted>
  <dcterms:created xsi:type="dcterms:W3CDTF">2019-02-15T17:09:28Z</dcterms:created>
  <dcterms:modified xsi:type="dcterms:W3CDTF">2021-11-05T17:00:53Z</dcterms:modified>
</cp:coreProperties>
</file>