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76" r:id="rId3"/>
    <p:sldId id="278" r:id="rId4"/>
    <p:sldId id="279" r:id="rId5"/>
    <p:sldId id="280" r:id="rId6"/>
    <p:sldId id="2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" userDrawn="1">
          <p15:clr>
            <a:srgbClr val="A4A3A4"/>
          </p15:clr>
        </p15:guide>
        <p15:guide id="4" pos="192" userDrawn="1">
          <p15:clr>
            <a:srgbClr val="A4A3A4"/>
          </p15:clr>
        </p15:guide>
        <p15:guide id="5" pos="74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DE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74"/>
  </p:normalViewPr>
  <p:slideViewPr>
    <p:cSldViewPr snapToGrid="0" snapToObjects="1" showGuides="1">
      <p:cViewPr varScale="1">
        <p:scale>
          <a:sx n="67" d="100"/>
          <a:sy n="67" d="100"/>
        </p:scale>
        <p:origin x="640" y="44"/>
      </p:cViewPr>
      <p:guideLst>
        <p:guide orient="horz" pos="2160"/>
        <p:guide pos="3840"/>
        <p:guide orient="horz" pos="216"/>
        <p:guide pos="192"/>
        <p:guide pos="74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Century Gothic Bold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Century Gothic Bold" charset="0"/>
              </a:defRPr>
            </a:lvl1pPr>
          </a:lstStyle>
          <a:p>
            <a:fld id="{56DE71D5-7D9A-5442-8532-44E9EB185BCD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Century Gothic Bold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Century Gothic Bold" charset="0"/>
              </a:defRPr>
            </a:lvl1pPr>
          </a:lstStyle>
          <a:p>
            <a:fld id="{7B38DF83-93B2-D14B-8521-6D10BEE86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36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1" i="0" kern="1200">
        <a:solidFill>
          <a:schemeClr val="tx1"/>
        </a:solidFill>
        <a:latin typeface="Century Gothic Bold" charset="0"/>
        <a:ea typeface="+mn-ea"/>
        <a:cs typeface="+mn-cs"/>
      </a:defRPr>
    </a:lvl1pPr>
    <a:lvl2pPr marL="457200" algn="l" defTabSz="914400" rtl="0" eaLnBrk="1" latinLnBrk="0" hangingPunct="1">
      <a:defRPr sz="1200" b="1" i="0" kern="1200">
        <a:solidFill>
          <a:schemeClr val="tx1"/>
        </a:solidFill>
        <a:latin typeface="Century Gothic Bold" charset="0"/>
        <a:ea typeface="+mn-ea"/>
        <a:cs typeface="+mn-cs"/>
      </a:defRPr>
    </a:lvl2pPr>
    <a:lvl3pPr marL="914400" algn="l" defTabSz="914400" rtl="0" eaLnBrk="1" latinLnBrk="0" hangingPunct="1">
      <a:defRPr sz="1200" b="1" i="0" kern="1200">
        <a:solidFill>
          <a:schemeClr val="tx1"/>
        </a:solidFill>
        <a:latin typeface="Century Gothic Bold" charset="0"/>
        <a:ea typeface="+mn-ea"/>
        <a:cs typeface="+mn-cs"/>
      </a:defRPr>
    </a:lvl3pPr>
    <a:lvl4pPr marL="1371600" algn="l" defTabSz="914400" rtl="0" eaLnBrk="1" latinLnBrk="0" hangingPunct="1">
      <a:defRPr sz="1200" b="1" i="0" kern="1200">
        <a:solidFill>
          <a:schemeClr val="tx1"/>
        </a:solidFill>
        <a:latin typeface="Century Gothic Bold" charset="0"/>
        <a:ea typeface="+mn-ea"/>
        <a:cs typeface="+mn-cs"/>
      </a:defRPr>
    </a:lvl4pPr>
    <a:lvl5pPr marL="1828800" algn="l" defTabSz="914400" rtl="0" eaLnBrk="1" latinLnBrk="0" hangingPunct="1">
      <a:defRPr sz="1200" b="1" i="0" kern="1200">
        <a:solidFill>
          <a:schemeClr val="tx1"/>
        </a:solidFill>
        <a:latin typeface="Century Gothic Bold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8DF83-93B2-D14B-8521-6D10BEE86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86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lient Facing - L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117952"/>
          </a:xfrm>
        </p:spPr>
        <p:txBody>
          <a:bodyPr anchor="ctr"/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117951"/>
            <a:ext cx="12192000" cy="1554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672431"/>
            <a:ext cx="12192000" cy="19335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4395" y="5117951"/>
            <a:ext cx="9144000" cy="1554480"/>
          </a:xfrm>
        </p:spPr>
        <p:txBody>
          <a:bodyPr anchor="ctr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9343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an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3458" y="228805"/>
            <a:ext cx="11464413" cy="893534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8" y="2318591"/>
            <a:ext cx="10647209" cy="338903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rgbClr val="E1E1DE"/>
              </a:buClr>
              <a:buSzPct val="100000"/>
              <a:buFont typeface="Century Gothic Bold" panose="020B0702020202020204" pitchFamily="34" charset="0"/>
              <a:buChar char="●"/>
              <a:tabLst/>
              <a:defRPr sz="14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742950" indent="-285750">
              <a:lnSpc>
                <a:spcPct val="120000"/>
              </a:lnSpc>
              <a:buClr>
                <a:srgbClr val="E1E1DE"/>
              </a:buClr>
              <a:buSzPct val="100000"/>
              <a:buFont typeface="Century Gothic Bold" panose="020B0702020202020204" pitchFamily="34" charset="0"/>
              <a:buChar char="●"/>
              <a:tabLst/>
              <a:defRPr sz="14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2pPr>
            <a:lvl3pPr marL="1200150" indent="-285750">
              <a:lnSpc>
                <a:spcPct val="120000"/>
              </a:lnSpc>
              <a:buClr>
                <a:srgbClr val="E1E1DE"/>
              </a:buClr>
              <a:buSzPct val="100000"/>
              <a:buFont typeface="Century Gothic Bold" panose="020B0702020202020204" pitchFamily="34" charset="0"/>
              <a:buChar char="●"/>
              <a:tabLst/>
              <a:defRPr sz="14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3pPr>
            <a:lvl4pPr marL="1657350" indent="-285750">
              <a:lnSpc>
                <a:spcPct val="120000"/>
              </a:lnSpc>
              <a:buClr>
                <a:srgbClr val="E1E1DE"/>
              </a:buClr>
              <a:buSzPct val="100000"/>
              <a:buFont typeface="Century Gothic Bold" panose="020B0702020202020204" pitchFamily="34" charset="0"/>
              <a:buChar char="●"/>
              <a:tabLst/>
              <a:defRPr sz="14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4pPr>
            <a:lvl5pPr marL="2114550" indent="-285750">
              <a:lnSpc>
                <a:spcPct val="120000"/>
              </a:lnSpc>
              <a:buClr>
                <a:srgbClr val="E1E1DE"/>
              </a:buClr>
              <a:buSzPct val="100000"/>
              <a:buFont typeface="Century Gothic Bold" panose="020B0702020202020204" pitchFamily="34" charset="0"/>
              <a:buChar char="●"/>
              <a:tabLst/>
              <a:defRPr sz="14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459" y="6623669"/>
            <a:ext cx="11201400" cy="107770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515067" y="1283109"/>
            <a:ext cx="85344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383458" y="1283109"/>
            <a:ext cx="1146564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381000" y="1455226"/>
            <a:ext cx="11468100" cy="599716"/>
          </a:xfrm>
        </p:spPr>
        <p:txBody>
          <a:bodyPr anchor="ctr">
            <a:noAutofit/>
          </a:bodyPr>
          <a:lstStyle>
            <a:lvl1pPr marL="0" indent="0">
              <a:buNone/>
              <a:defRPr sz="14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11513573" y="6553200"/>
            <a:ext cx="421929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900" b="1" i="0" kern="120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D62275-A945-5F43-BB60-19F5DE854C5B}" type="slidenum">
              <a:rPr lang="en-US" b="1" i="0" smtClean="0">
                <a:latin typeface="Century Gothic Bold" charset="0"/>
                <a:ea typeface="Century Gothic Bold" charset="0"/>
                <a:cs typeface="Century Gothic Bold" charset="0"/>
              </a:rPr>
              <a:pPr/>
              <a:t>‹#›</a:t>
            </a:fld>
            <a:endParaRPr lang="en-US" b="1" i="0" dirty="0">
              <a:latin typeface="Century Gothic Bold" charset="0"/>
              <a:ea typeface="Century Gothic Bold" charset="0"/>
              <a:cs typeface="Century Gothic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40" userDrawn="1">
          <p15:clr>
            <a:srgbClr val="FBAE40"/>
          </p15:clr>
        </p15:guide>
        <p15:guide id="4" pos="746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83458" y="228805"/>
            <a:ext cx="11464413" cy="893534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3459" y="1463184"/>
            <a:ext cx="5707626" cy="474588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1pPr>
            <a:lvl2pPr marL="742950" indent="-285750">
              <a:lnSpc>
                <a:spcPct val="100000"/>
              </a:lnSpc>
              <a:buClr>
                <a:srgbClr val="E1E1DE"/>
              </a:buClr>
              <a:buSzPct val="150000"/>
              <a:buFont typeface="Arial" charset="0"/>
              <a:buChar char="•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2pPr>
            <a:lvl3pPr marL="1200150" indent="-285750">
              <a:lnSpc>
                <a:spcPct val="100000"/>
              </a:lnSpc>
              <a:buClr>
                <a:srgbClr val="E1E1DE"/>
              </a:buClr>
              <a:buSzPct val="150000"/>
              <a:buFont typeface="Arial" charset="0"/>
              <a:buChar char="•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3pPr>
            <a:lvl4pPr marL="1657350" indent="-285750">
              <a:lnSpc>
                <a:spcPct val="100000"/>
              </a:lnSpc>
              <a:buClr>
                <a:srgbClr val="E1E1DE"/>
              </a:buClr>
              <a:buSzPct val="150000"/>
              <a:buFont typeface="Arial" charset="0"/>
              <a:buChar char="•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4pPr>
            <a:lvl5pPr marL="2114550" indent="-285750">
              <a:lnSpc>
                <a:spcPct val="100000"/>
              </a:lnSpc>
              <a:buClr>
                <a:srgbClr val="E1E1DE"/>
              </a:buClr>
              <a:buSzPct val="150000"/>
              <a:buFont typeface="Arial" charset="0"/>
              <a:buChar char="•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459" y="6623669"/>
            <a:ext cx="11201400" cy="10777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515067" y="1283109"/>
            <a:ext cx="85344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383458" y="1283109"/>
            <a:ext cx="1146564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hart Placeholder 15"/>
          <p:cNvSpPr>
            <a:spLocks noGrp="1"/>
          </p:cNvSpPr>
          <p:nvPr>
            <p:ph type="chart" sz="quarter" idx="14"/>
          </p:nvPr>
        </p:nvSpPr>
        <p:spPr>
          <a:xfrm>
            <a:off x="6548284" y="1445342"/>
            <a:ext cx="5294466" cy="4793226"/>
          </a:xfrm>
        </p:spPr>
        <p:txBody>
          <a:bodyPr anchor="ctr"/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1513573" y="6553200"/>
            <a:ext cx="421929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900" b="1" i="0" kern="120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D62275-A945-5F43-BB60-19F5DE854C5B}" type="slidenum">
              <a:rPr lang="en-US" b="1" i="0" smtClean="0">
                <a:latin typeface="Century Gothic Bold" charset="0"/>
                <a:ea typeface="Century Gothic Bold" charset="0"/>
                <a:cs typeface="Century Gothic Bold" charset="0"/>
              </a:rPr>
              <a:pPr/>
              <a:t>‹#›</a:t>
            </a:fld>
            <a:endParaRPr lang="en-US" b="1" i="0" dirty="0">
              <a:latin typeface="Century Gothic Bold" charset="0"/>
              <a:ea typeface="Century Gothic Bold" charset="0"/>
              <a:cs typeface="Century Gothic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and Data 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83458" y="228805"/>
            <a:ext cx="11464413" cy="893534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3459" y="1463184"/>
            <a:ext cx="11460198" cy="62687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+mj-lt"/>
                <a:ea typeface="Century Gothic" panose="020B0502020202020204" pitchFamily="34" charset="0"/>
                <a:cs typeface="Century Gothic" panose="020B0502020202020204" pitchFamily="34" charset="0"/>
              </a:defRPr>
            </a:lvl1pPr>
            <a:lvl2pPr marL="576263" indent="-119063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1035050" indent="-120650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493838" indent="-122238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943100" indent="-114300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459" y="6623669"/>
            <a:ext cx="11201400" cy="10777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15067" y="1283109"/>
            <a:ext cx="85344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383458" y="1283109"/>
            <a:ext cx="1146564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 userDrawn="1"/>
        </p:nvSpPr>
        <p:spPr>
          <a:xfrm>
            <a:off x="1002715" y="2884714"/>
            <a:ext cx="1589315" cy="1589315"/>
          </a:xfrm>
          <a:prstGeom prst="ellipse">
            <a:avLst/>
          </a:prstGeom>
          <a:solidFill>
            <a:srgbClr val="E1E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17" name="Oval 16"/>
          <p:cNvSpPr/>
          <p:nvPr userDrawn="1"/>
        </p:nvSpPr>
        <p:spPr>
          <a:xfrm>
            <a:off x="3865659" y="2884714"/>
            <a:ext cx="1589315" cy="1589315"/>
          </a:xfrm>
          <a:prstGeom prst="ellipse">
            <a:avLst/>
          </a:prstGeom>
          <a:solidFill>
            <a:srgbClr val="E1E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18" name="Oval 17"/>
          <p:cNvSpPr/>
          <p:nvPr userDrawn="1"/>
        </p:nvSpPr>
        <p:spPr>
          <a:xfrm>
            <a:off x="6870116" y="2884714"/>
            <a:ext cx="1589315" cy="1589315"/>
          </a:xfrm>
          <a:prstGeom prst="ellipse">
            <a:avLst/>
          </a:prstGeom>
          <a:solidFill>
            <a:srgbClr val="E1E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19" name="Oval 18"/>
          <p:cNvSpPr/>
          <p:nvPr userDrawn="1"/>
        </p:nvSpPr>
        <p:spPr>
          <a:xfrm>
            <a:off x="9798373" y="2884714"/>
            <a:ext cx="1589315" cy="1589315"/>
          </a:xfrm>
          <a:prstGeom prst="ellipse">
            <a:avLst/>
          </a:prstGeom>
          <a:solidFill>
            <a:srgbClr val="E1E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 hasCustomPrompt="1"/>
          </p:nvPr>
        </p:nvSpPr>
        <p:spPr>
          <a:xfrm>
            <a:off x="3952745" y="3336471"/>
            <a:ext cx="1415143" cy="685800"/>
          </a:xfrm>
        </p:spPr>
        <p:txBody>
          <a:bodyPr anchor="ctr">
            <a:noAutofit/>
          </a:bodyPr>
          <a:lstStyle>
            <a:lvl1pPr marL="0" indent="0" algn="ctr">
              <a:lnSpc>
                <a:spcPct val="70000"/>
              </a:lnSpc>
              <a:buFontTx/>
              <a:buNone/>
              <a:defRPr sz="900" b="1" i="0" cap="all" spc="300" baseline="0"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FontTx/>
              <a:buNone/>
              <a:defRPr sz="900" b="1" i="0"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>
              <a:buFontTx/>
              <a:buNone/>
              <a:defRPr sz="900" b="1" i="0"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>
              <a:buFontTx/>
              <a:buNone/>
              <a:defRPr sz="900" b="1" i="0"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>
              <a:buFontTx/>
              <a:buNone/>
              <a:defRPr sz="900" b="1" i="0"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 dirty="0"/>
              <a:t>CLICK TO </a:t>
            </a:r>
          </a:p>
          <a:p>
            <a:pPr lvl="0"/>
            <a:r>
              <a:rPr lang="en-US" dirty="0"/>
              <a:t>EDIT MASTER </a:t>
            </a:r>
          </a:p>
          <a:p>
            <a:pPr lvl="0"/>
            <a:r>
              <a:rPr lang="en-US" dirty="0"/>
              <a:t>TEXT STYLES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4" hasCustomPrompt="1"/>
          </p:nvPr>
        </p:nvSpPr>
        <p:spPr>
          <a:xfrm>
            <a:off x="6995301" y="3347584"/>
            <a:ext cx="1338944" cy="663575"/>
          </a:xfrm>
        </p:spPr>
        <p:txBody>
          <a:bodyPr anchor="ctr">
            <a:noAutofit/>
          </a:bodyPr>
          <a:lstStyle>
            <a:lvl1pPr marL="0" indent="0" algn="ctr">
              <a:lnSpc>
                <a:spcPct val="70000"/>
              </a:lnSpc>
              <a:buFontTx/>
              <a:buNone/>
              <a:defRPr sz="900" b="1" i="0" cap="all" spc="300" baseline="0"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 dirty="0"/>
              <a:t>CLICK TO</a:t>
            </a:r>
          </a:p>
          <a:p>
            <a:pPr lvl="0"/>
            <a:r>
              <a:rPr lang="en-US" dirty="0"/>
              <a:t> EDIT MASTER </a:t>
            </a:r>
          </a:p>
          <a:p>
            <a:pPr lvl="0"/>
            <a:r>
              <a:rPr lang="en-US" dirty="0"/>
              <a:t>TEXT STYLES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5" hasCustomPrompt="1"/>
          </p:nvPr>
        </p:nvSpPr>
        <p:spPr>
          <a:xfrm>
            <a:off x="9918456" y="3330915"/>
            <a:ext cx="1349148" cy="696912"/>
          </a:xfrm>
        </p:spPr>
        <p:txBody>
          <a:bodyPr anchor="ctr">
            <a:noAutofit/>
          </a:bodyPr>
          <a:lstStyle>
            <a:lvl1pPr marL="0" indent="0" algn="ctr">
              <a:lnSpc>
                <a:spcPct val="70000"/>
              </a:lnSpc>
              <a:buFontTx/>
              <a:buNone/>
              <a:defRPr sz="900" b="1" i="0" cap="all" spc="300" baseline="0"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 dirty="0"/>
              <a:t>CLICK TO </a:t>
            </a:r>
          </a:p>
          <a:p>
            <a:pPr lvl="0"/>
            <a:r>
              <a:rPr lang="en-US" dirty="0"/>
              <a:t>EDIT MASTER </a:t>
            </a:r>
          </a:p>
          <a:p>
            <a:pPr lvl="0"/>
            <a:r>
              <a:rPr lang="en-US" dirty="0"/>
              <a:t>TEXT STYLES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6" hasCustomPrompt="1"/>
          </p:nvPr>
        </p:nvSpPr>
        <p:spPr>
          <a:xfrm>
            <a:off x="1106016" y="3330915"/>
            <a:ext cx="1382712" cy="696912"/>
          </a:xfrm>
        </p:spPr>
        <p:txBody>
          <a:bodyPr anchor="ctr">
            <a:noAutofit/>
          </a:bodyPr>
          <a:lstStyle>
            <a:lvl1pPr marL="0" indent="0" algn="ctr">
              <a:lnSpc>
                <a:spcPct val="70000"/>
              </a:lnSpc>
              <a:buFontTx/>
              <a:buNone/>
              <a:defRPr sz="900" b="1" i="0" cap="all" spc="300" baseline="0"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 algn="ctr">
              <a:buFontTx/>
              <a:buNone/>
              <a:defRPr sz="900" b="1" i="0" spc="300"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 dirty="0"/>
              <a:t>CLICK TO</a:t>
            </a:r>
          </a:p>
          <a:p>
            <a:pPr lvl="0"/>
            <a:r>
              <a:rPr lang="en-US" dirty="0"/>
              <a:t> EDIT MASTER </a:t>
            </a:r>
          </a:p>
          <a:p>
            <a:pPr lvl="0"/>
            <a:r>
              <a:rPr lang="en-US" dirty="0"/>
              <a:t>TEXT STYLES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7"/>
          </p:nvPr>
        </p:nvSpPr>
        <p:spPr>
          <a:xfrm>
            <a:off x="840659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Content Placeholder 2"/>
          <p:cNvSpPr>
            <a:spLocks noGrp="1"/>
          </p:cNvSpPr>
          <p:nvPr>
            <p:ph idx="18"/>
          </p:nvPr>
        </p:nvSpPr>
        <p:spPr>
          <a:xfrm>
            <a:off x="3703603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Content Placeholder 2"/>
          <p:cNvSpPr>
            <a:spLocks noGrp="1"/>
          </p:cNvSpPr>
          <p:nvPr>
            <p:ph idx="19"/>
          </p:nvPr>
        </p:nvSpPr>
        <p:spPr>
          <a:xfrm>
            <a:off x="6708060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20"/>
          </p:nvPr>
        </p:nvSpPr>
        <p:spPr>
          <a:xfrm>
            <a:off x="9636317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Slide Number Placeholder 5"/>
          <p:cNvSpPr txBox="1">
            <a:spLocks/>
          </p:cNvSpPr>
          <p:nvPr userDrawn="1"/>
        </p:nvSpPr>
        <p:spPr>
          <a:xfrm>
            <a:off x="11513573" y="6553200"/>
            <a:ext cx="421929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900" b="1" i="0" kern="120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D62275-A945-5F43-BB60-19F5DE854C5B}" type="slidenum">
              <a:rPr lang="en-US" b="1" i="0" smtClean="0">
                <a:latin typeface="Century Gothic Bold" charset="0"/>
                <a:ea typeface="Century Gothic Bold" charset="0"/>
                <a:cs typeface="Century Gothic Bold" charset="0"/>
              </a:rPr>
              <a:pPr/>
              <a:t>‹#›</a:t>
            </a:fld>
            <a:endParaRPr lang="en-US" b="1" i="0" dirty="0">
              <a:latin typeface="Century Gothic Bold" charset="0"/>
              <a:ea typeface="Century Gothic Bold" charset="0"/>
              <a:cs typeface="Century Gothic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299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 noChangeAspect="1"/>
          </p:cNvSpPr>
          <p:nvPr>
            <p:ph type="pic" sz="quarter" idx="21"/>
          </p:nvPr>
        </p:nvSpPr>
        <p:spPr>
          <a:xfrm>
            <a:off x="990601" y="2906259"/>
            <a:ext cx="1591057" cy="1591056"/>
          </a:xfrm>
          <a:prstGeom prst="ellipse">
            <a:avLst/>
          </a:prstGeom>
        </p:spPr>
        <p:txBody>
          <a:bodyPr anchor="ctr">
            <a:normAutofit/>
          </a:bodyPr>
          <a:lstStyle>
            <a:lvl1pPr algn="ctr">
              <a:defRPr sz="1000"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2"/>
          <p:cNvSpPr>
            <a:spLocks noGrp="1" noChangeAspect="1"/>
          </p:cNvSpPr>
          <p:nvPr>
            <p:ph type="pic" sz="quarter" idx="22"/>
          </p:nvPr>
        </p:nvSpPr>
        <p:spPr>
          <a:xfrm>
            <a:off x="3864429" y="2895374"/>
            <a:ext cx="1591057" cy="1591056"/>
          </a:xfrm>
          <a:prstGeom prst="ellipse">
            <a:avLst/>
          </a:prstGeom>
        </p:spPr>
        <p:txBody>
          <a:bodyPr anchor="ctr">
            <a:normAutofit/>
          </a:bodyPr>
          <a:lstStyle>
            <a:lvl1pPr algn="ctr">
              <a:defRPr sz="1000"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2"/>
          <p:cNvSpPr>
            <a:spLocks noGrp="1" noChangeAspect="1"/>
          </p:cNvSpPr>
          <p:nvPr>
            <p:ph type="pic" sz="quarter" idx="23"/>
          </p:nvPr>
        </p:nvSpPr>
        <p:spPr>
          <a:xfrm>
            <a:off x="6868887" y="2906259"/>
            <a:ext cx="1591057" cy="1591056"/>
          </a:xfrm>
          <a:prstGeom prst="ellipse">
            <a:avLst/>
          </a:prstGeom>
        </p:spPr>
        <p:txBody>
          <a:bodyPr anchor="ctr">
            <a:normAutofit/>
          </a:bodyPr>
          <a:lstStyle>
            <a:lvl1pPr algn="ctr">
              <a:defRPr sz="1000"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2"/>
          <p:cNvSpPr>
            <a:spLocks noGrp="1" noChangeAspect="1"/>
          </p:cNvSpPr>
          <p:nvPr>
            <p:ph type="pic" sz="quarter" idx="24"/>
          </p:nvPr>
        </p:nvSpPr>
        <p:spPr>
          <a:xfrm>
            <a:off x="9786259" y="2906259"/>
            <a:ext cx="1591057" cy="1591056"/>
          </a:xfrm>
          <a:prstGeom prst="ellipse">
            <a:avLst/>
          </a:prstGeom>
        </p:spPr>
        <p:txBody>
          <a:bodyPr anchor="ctr">
            <a:normAutofit/>
          </a:bodyPr>
          <a:lstStyle>
            <a:lvl1pPr algn="ctr">
              <a:defRPr sz="1000"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83458" y="228805"/>
            <a:ext cx="11464413" cy="893534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3459" y="1463184"/>
            <a:ext cx="11460198" cy="62687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1pPr>
            <a:lvl2pPr marL="576263" indent="-119063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1035050" indent="-120650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493838" indent="-122238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943100" indent="-114300"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459" y="6623669"/>
            <a:ext cx="11201400" cy="107770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515067" y="1283109"/>
            <a:ext cx="85344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383458" y="1283109"/>
            <a:ext cx="1146564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>
            <a:spLocks noGrp="1"/>
          </p:cNvSpPr>
          <p:nvPr>
            <p:ph idx="17"/>
          </p:nvPr>
        </p:nvSpPr>
        <p:spPr>
          <a:xfrm>
            <a:off x="840659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8"/>
          </p:nvPr>
        </p:nvSpPr>
        <p:spPr>
          <a:xfrm>
            <a:off x="3703603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9"/>
          </p:nvPr>
        </p:nvSpPr>
        <p:spPr>
          <a:xfrm>
            <a:off x="6708060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20"/>
          </p:nvPr>
        </p:nvSpPr>
        <p:spPr>
          <a:xfrm>
            <a:off x="9636317" y="4854964"/>
            <a:ext cx="1913426" cy="10342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rgbClr val="E1E1DE"/>
              </a:buClr>
              <a:buSzPct val="150000"/>
              <a:buFontTx/>
              <a:buNone/>
              <a:tabLst/>
              <a:defRPr sz="1200" b="1" i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Clr>
                <a:srgbClr val="E1E1DE"/>
              </a:buClr>
              <a:buSzPct val="150000"/>
              <a:buFontTx/>
              <a:buNone/>
              <a:tabLst/>
              <a:defRPr sz="1400" b="0" i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11513573" y="6553200"/>
            <a:ext cx="421929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900" b="1" i="0" kern="120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D62275-A945-5F43-BB60-19F5DE854C5B}" type="slidenum">
              <a:rPr lang="en-US" b="1" i="0" smtClean="0">
                <a:latin typeface="Century Gothic Bold" charset="0"/>
                <a:ea typeface="Century Gothic Bold" charset="0"/>
                <a:cs typeface="Century Gothic Bold" charset="0"/>
              </a:rPr>
              <a:pPr/>
              <a:t>‹#›</a:t>
            </a:fld>
            <a:endParaRPr lang="en-US" b="1" i="0" dirty="0">
              <a:latin typeface="Century Gothic Bold" charset="0"/>
              <a:ea typeface="Century Gothic Bold" charset="0"/>
              <a:cs typeface="Century Gothic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83458" y="228805"/>
            <a:ext cx="11464413" cy="893534"/>
          </a:xfrm>
        </p:spPr>
        <p:txBody>
          <a:bodyPr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648632" y="2318591"/>
            <a:ext cx="6194323" cy="338903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rgbClr val="E1E1DE"/>
              </a:buClr>
              <a:buSzPct val="100000"/>
              <a:buFont typeface="Century Gothic Bold" panose="020B0702020202020204" pitchFamily="34" charset="0"/>
              <a:buChar char="●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1pPr>
            <a:lvl2pPr marL="576263" indent="-119063">
              <a:lnSpc>
                <a:spcPct val="120000"/>
              </a:lnSpc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2pPr>
            <a:lvl3pPr marL="1035050" indent="-120650">
              <a:lnSpc>
                <a:spcPct val="120000"/>
              </a:lnSpc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3pPr>
            <a:lvl4pPr marL="1493838" indent="-122238">
              <a:lnSpc>
                <a:spcPct val="120000"/>
              </a:lnSpc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4pPr>
            <a:lvl5pPr marL="1943100" indent="-114300">
              <a:lnSpc>
                <a:spcPct val="120000"/>
              </a:lnSpc>
              <a:buClr>
                <a:srgbClr val="E1E1DE"/>
              </a:buClr>
              <a:buSzPct val="150000"/>
              <a:tabLst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3459" y="6623669"/>
            <a:ext cx="11201400" cy="10777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15067" y="1283109"/>
            <a:ext cx="85344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5646174" y="1484722"/>
            <a:ext cx="6211529" cy="599716"/>
          </a:xfrm>
        </p:spPr>
        <p:txBody>
          <a:bodyPr anchor="ctr">
            <a:noAutofit/>
          </a:bodyPr>
          <a:lstStyle>
            <a:lvl1pPr marL="0" indent="0">
              <a:buNone/>
              <a:defRPr sz="14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2pPr>
            <a:lvl3pPr marL="9144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3pPr>
            <a:lvl4pPr marL="13716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4pPr>
            <a:lvl5pPr marL="1828800" indent="0">
              <a:buNone/>
              <a:defRPr sz="1500" b="1" i="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382794" y="1290807"/>
            <a:ext cx="4941887" cy="5057775"/>
          </a:xfrm>
        </p:spPr>
        <p:txBody>
          <a:bodyPr anchor="ctr"/>
          <a:lstStyle>
            <a:lvl1pPr marL="0" indent="0" algn="ctr">
              <a:buFontTx/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83458" y="1283109"/>
            <a:ext cx="1146564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513573" y="6553200"/>
            <a:ext cx="421929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900" b="1" i="0" kern="1200">
                <a:solidFill>
                  <a:schemeClr val="accent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D62275-A945-5F43-BB60-19F5DE854C5B}" type="slidenum">
              <a:rPr lang="en-US" b="1" i="0" smtClean="0">
                <a:latin typeface="Century Gothic Bold" charset="0"/>
                <a:ea typeface="Century Gothic Bold" charset="0"/>
                <a:cs typeface="Century Gothic Bold" charset="0"/>
              </a:rPr>
              <a:pPr/>
              <a:t>‹#›</a:t>
            </a:fld>
            <a:endParaRPr lang="en-US" b="1" i="0" dirty="0">
              <a:latin typeface="Century Gothic Bold" charset="0"/>
              <a:ea typeface="Century Gothic Bold" charset="0"/>
              <a:cs typeface="Century Gothic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996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a Placeholder 4"/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57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with Legal _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679121" y="6220323"/>
            <a:ext cx="885552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i="0" dirty="0">
                <a:solidFill>
                  <a:srgbClr val="FFFFFF"/>
                </a:solidFill>
                <a:effectLst/>
                <a:latin typeface="Century Gothic Bold" charset="0"/>
                <a:ea typeface="Century Gothic Bold" charset="0"/>
                <a:cs typeface="Century Gothic Bold" charset="0"/>
              </a:rPr>
              <a:t>© 2017 Massachusetts Mutual Life Insurance Company (MassMutual), Springfield, MA 01111-0001. All rights reserved. www.massmutual.com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3686" y="3105396"/>
            <a:ext cx="5468112" cy="64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47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ith Legal_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679121" y="6220323"/>
            <a:ext cx="885552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i="0" dirty="0">
                <a:solidFill>
                  <a:schemeClr val="accent1"/>
                </a:solidFill>
                <a:effectLst/>
                <a:latin typeface="Century Gothic Bold" charset="0"/>
                <a:ea typeface="Century Gothic Bold" charset="0"/>
                <a:cs typeface="Century Gothic Bold" charset="0"/>
              </a:rPr>
              <a:t>© 2017 Massachusetts Mutual Life Insurance Company (MassMutual), Springfield, MA 01111-0001. All rights reserved. www.massmutual.com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2780" y="3105190"/>
            <a:ext cx="5468112" cy="64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9110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lient Facing -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117952"/>
          </a:xfrm>
        </p:spPr>
        <p:txBody>
          <a:bodyPr anchor="ctr"/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5117951"/>
            <a:ext cx="12192000" cy="1554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672431"/>
            <a:ext cx="12192000" cy="19335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04395" y="5117951"/>
            <a:ext cx="9144000" cy="1554480"/>
          </a:xfrm>
        </p:spPr>
        <p:txBody>
          <a:bodyPr anchor="ctr">
            <a:normAutofit/>
          </a:bodyPr>
          <a:lstStyle>
            <a:lvl1pPr algn="l">
              <a:defRPr sz="2800" b="1" i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6308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Internal - L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117952"/>
          </a:xfrm>
        </p:spPr>
        <p:txBody>
          <a:bodyPr anchor="ctr"/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5117951"/>
            <a:ext cx="121920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6672431"/>
            <a:ext cx="12192000" cy="1933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395" y="5117951"/>
            <a:ext cx="9144000" cy="1554480"/>
          </a:xfrm>
        </p:spPr>
        <p:txBody>
          <a:bodyPr anchor="ctr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Internal -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117952"/>
          </a:xfrm>
        </p:spPr>
        <p:txBody>
          <a:bodyPr anchor="ctr"/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5117951"/>
            <a:ext cx="121920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672431"/>
            <a:ext cx="12192000" cy="1933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0" dirty="0">
              <a:latin typeface="Century Gothic Bold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04395" y="5117951"/>
            <a:ext cx="9144000" cy="1554480"/>
          </a:xfrm>
        </p:spPr>
        <p:txBody>
          <a:bodyPr anchor="ctr">
            <a:normAutofit/>
          </a:bodyPr>
          <a:lstStyle>
            <a:lvl1pPr algn="l"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0403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Pattern Hero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95" y="1001487"/>
            <a:ext cx="6046503" cy="1828800"/>
          </a:xfrm>
        </p:spPr>
        <p:txBody>
          <a:bodyPr anchor="ctr"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4395" y="3393344"/>
            <a:ext cx="6046503" cy="1500187"/>
          </a:xfrm>
        </p:spPr>
        <p:txBody>
          <a:bodyPr>
            <a:normAutofit/>
          </a:bodyPr>
          <a:lstStyle>
            <a:lvl1pPr marL="0" indent="0">
              <a:buNone/>
              <a:defRPr sz="1400" b="1" i="0" spc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9561" y="-89941"/>
            <a:ext cx="3977389" cy="704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Pattern Secondary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4395" y="1001487"/>
            <a:ext cx="6046503" cy="1828800"/>
          </a:xfrm>
        </p:spPr>
        <p:txBody>
          <a:bodyPr anchor="ctr"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4395" y="3393344"/>
            <a:ext cx="6046503" cy="1500187"/>
          </a:xfrm>
        </p:spPr>
        <p:txBody>
          <a:bodyPr>
            <a:normAutofit/>
          </a:bodyPr>
          <a:lstStyle>
            <a:lvl1pPr marL="0" indent="0">
              <a:buNone/>
              <a:defRPr sz="1400" b="1" i="0" spc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bg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9561" y="-89941"/>
            <a:ext cx="3977389" cy="704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82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- Patter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04395" y="1001487"/>
            <a:ext cx="6046503" cy="1828800"/>
          </a:xfrm>
        </p:spPr>
        <p:txBody>
          <a:bodyPr anchor="ctr"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4395" y="3393344"/>
            <a:ext cx="6046503" cy="1500187"/>
          </a:xfrm>
        </p:spPr>
        <p:txBody>
          <a:bodyPr>
            <a:normAutofit/>
          </a:bodyPr>
          <a:lstStyle>
            <a:lvl1pPr marL="0" indent="0">
              <a:buNone/>
              <a:defRPr sz="1400" b="1" i="0" spc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204395" y="212794"/>
            <a:ext cx="9144000" cy="234467"/>
          </a:xfrm>
        </p:spPr>
        <p:txBody>
          <a:bodyPr>
            <a:normAutofit/>
          </a:bodyPr>
          <a:lstStyle>
            <a:lvl1pPr marL="0" indent="0" algn="l">
              <a:buNone/>
              <a:defRPr sz="900" b="1" i="0" cap="all" spc="300" baseline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9561" y="-89941"/>
            <a:ext cx="3977389" cy="704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0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48193" y="5619602"/>
            <a:ext cx="10515600" cy="1238398"/>
          </a:xfrm>
        </p:spPr>
        <p:txBody>
          <a:bodyPr>
            <a:normAutofit/>
          </a:bodyPr>
          <a:lstStyle>
            <a:lvl1pPr algn="ctr"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4280" y="5251137"/>
            <a:ext cx="883426" cy="75211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70000"/>
              </a:lnSpc>
              <a:buNone/>
              <a:defRPr sz="900" b="1" i="0" cap="all" spc="300" baseline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</a:t>
            </a:r>
          </a:p>
          <a:p>
            <a:r>
              <a:rPr lang="en-US" dirty="0"/>
              <a:t>TO EDIT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619602"/>
          </a:xfrm>
          <a:custGeom>
            <a:avLst/>
            <a:gdLst>
              <a:gd name="connsiteX0" fmla="*/ 0 w 12192000"/>
              <a:gd name="connsiteY0" fmla="*/ 0 h 5619602"/>
              <a:gd name="connsiteX1" fmla="*/ 12192000 w 12192000"/>
              <a:gd name="connsiteY1" fmla="*/ 0 h 5619602"/>
              <a:gd name="connsiteX2" fmla="*/ 12192000 w 12192000"/>
              <a:gd name="connsiteY2" fmla="*/ 5619602 h 5619602"/>
              <a:gd name="connsiteX3" fmla="*/ 6731634 w 12192000"/>
              <a:gd name="connsiteY3" fmla="*/ 5619602 h 5619602"/>
              <a:gd name="connsiteX4" fmla="*/ 6719470 w 12192000"/>
              <a:gd name="connsiteY4" fmla="*/ 5498938 h 5619602"/>
              <a:gd name="connsiteX5" fmla="*/ 6096000 w 12192000"/>
              <a:gd name="connsiteY5" fmla="*/ 4990795 h 5619602"/>
              <a:gd name="connsiteX6" fmla="*/ 5472531 w 12192000"/>
              <a:gd name="connsiteY6" fmla="*/ 5498938 h 5619602"/>
              <a:gd name="connsiteX7" fmla="*/ 5460367 w 12192000"/>
              <a:gd name="connsiteY7" fmla="*/ 5619602 h 5619602"/>
              <a:gd name="connsiteX8" fmla="*/ 0 w 12192000"/>
              <a:gd name="connsiteY8" fmla="*/ 5619602 h 5619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5619602">
                <a:moveTo>
                  <a:pt x="0" y="0"/>
                </a:moveTo>
                <a:lnTo>
                  <a:pt x="12192000" y="0"/>
                </a:lnTo>
                <a:lnTo>
                  <a:pt x="12192000" y="5619602"/>
                </a:lnTo>
                <a:lnTo>
                  <a:pt x="6731634" y="5619602"/>
                </a:lnTo>
                <a:lnTo>
                  <a:pt x="6719470" y="5498938"/>
                </a:lnTo>
                <a:cubicBezTo>
                  <a:pt x="6660128" y="5208942"/>
                  <a:pt x="6403539" y="4990795"/>
                  <a:pt x="6096000" y="4990795"/>
                </a:cubicBezTo>
                <a:cubicBezTo>
                  <a:pt x="5788462" y="4990795"/>
                  <a:pt x="5531873" y="5208942"/>
                  <a:pt x="5472531" y="5498938"/>
                </a:cubicBezTo>
                <a:lnTo>
                  <a:pt x="5460367" y="5619602"/>
                </a:lnTo>
                <a:lnTo>
                  <a:pt x="0" y="561960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</p:spTree>
    <p:extLst>
      <p:ext uri="{BB962C8B-B14F-4D97-AF65-F5344CB8AC3E}">
        <p14:creationId xmlns:p14="http://schemas.microsoft.com/office/powerpoint/2010/main" val="24448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ransition with Summar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93" y="5117953"/>
            <a:ext cx="10515600" cy="1043361"/>
          </a:xfrm>
        </p:spPr>
        <p:txBody>
          <a:bodyPr>
            <a:normAutofit/>
          </a:bodyPr>
          <a:lstStyle>
            <a:lvl1pPr algn="ctr">
              <a:defRPr sz="2800" b="1" i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4280" y="4695058"/>
            <a:ext cx="883426" cy="752114"/>
          </a:xfrm>
        </p:spPr>
        <p:txBody>
          <a:bodyPr anchor="ctr">
            <a:normAutofit/>
          </a:bodyPr>
          <a:lstStyle>
            <a:lvl1pPr marL="0" indent="0" algn="ctr">
              <a:lnSpc>
                <a:spcPct val="70000"/>
              </a:lnSpc>
              <a:buNone/>
              <a:defRPr sz="900" b="1" i="0" cap="all" spc="300" baseline="0">
                <a:solidFill>
                  <a:schemeClr val="accent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</a:t>
            </a:r>
          </a:p>
          <a:p>
            <a:r>
              <a:rPr lang="en-US" dirty="0"/>
              <a:t>TO EDIT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848193" y="6158705"/>
            <a:ext cx="10515600" cy="51010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b="1" i="0" spc="0">
                <a:solidFill>
                  <a:schemeClr val="tx1"/>
                </a:solidFill>
                <a:latin typeface="Century Gothic Bold" charset="0"/>
                <a:ea typeface="Century Gothic Bold" charset="0"/>
                <a:cs typeface="Century Gothic Bold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7593"/>
            <a:ext cx="12192000" cy="5117952"/>
          </a:xfrm>
          <a:custGeom>
            <a:avLst/>
            <a:gdLst>
              <a:gd name="connsiteX0" fmla="*/ 0 w 12192000"/>
              <a:gd name="connsiteY0" fmla="*/ 0 h 5117952"/>
              <a:gd name="connsiteX1" fmla="*/ 12192000 w 12192000"/>
              <a:gd name="connsiteY1" fmla="*/ 0 h 5117952"/>
              <a:gd name="connsiteX2" fmla="*/ 12192000 w 12192000"/>
              <a:gd name="connsiteY2" fmla="*/ 5117952 h 5117952"/>
              <a:gd name="connsiteX3" fmla="*/ 6730934 w 12192000"/>
              <a:gd name="connsiteY3" fmla="*/ 5117952 h 5117952"/>
              <a:gd name="connsiteX4" fmla="*/ 6719470 w 12192000"/>
              <a:gd name="connsiteY4" fmla="*/ 5004232 h 5117952"/>
              <a:gd name="connsiteX5" fmla="*/ 6096000 w 12192000"/>
              <a:gd name="connsiteY5" fmla="*/ 4496089 h 5117952"/>
              <a:gd name="connsiteX6" fmla="*/ 5472531 w 12192000"/>
              <a:gd name="connsiteY6" fmla="*/ 5004232 h 5117952"/>
              <a:gd name="connsiteX7" fmla="*/ 5461067 w 12192000"/>
              <a:gd name="connsiteY7" fmla="*/ 5117952 h 5117952"/>
              <a:gd name="connsiteX8" fmla="*/ 0 w 12192000"/>
              <a:gd name="connsiteY8" fmla="*/ 5117952 h 5117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5117952">
                <a:moveTo>
                  <a:pt x="0" y="0"/>
                </a:moveTo>
                <a:lnTo>
                  <a:pt x="12192000" y="0"/>
                </a:lnTo>
                <a:lnTo>
                  <a:pt x="12192000" y="5117952"/>
                </a:lnTo>
                <a:lnTo>
                  <a:pt x="6730934" y="5117952"/>
                </a:lnTo>
                <a:lnTo>
                  <a:pt x="6719470" y="5004232"/>
                </a:lnTo>
                <a:cubicBezTo>
                  <a:pt x="6660128" y="4714236"/>
                  <a:pt x="6403539" y="4496089"/>
                  <a:pt x="6096000" y="4496089"/>
                </a:cubicBezTo>
                <a:cubicBezTo>
                  <a:pt x="5788462" y="4496089"/>
                  <a:pt x="5531873" y="4714236"/>
                  <a:pt x="5472531" y="5004232"/>
                </a:cubicBezTo>
                <a:lnTo>
                  <a:pt x="5461067" y="5117952"/>
                </a:lnTo>
                <a:lnTo>
                  <a:pt x="0" y="511795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b="1" i="0">
                <a:latin typeface="Century Gothic Bold" charset="0"/>
                <a:ea typeface="Century Gothic Bold" charset="0"/>
                <a:cs typeface="Century Gothic Bold" charset="0"/>
              </a:defRPr>
            </a:lvl1pPr>
          </a:lstStyle>
          <a:p>
            <a:r>
              <a:rPr lang="en-US" dirty="0"/>
              <a:t>Background Photo</a:t>
            </a:r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chemeClr val="tx1">
                    <a:tint val="75000"/>
                  </a:schemeClr>
                </a:solidFill>
                <a:latin typeface="Century Gothic Bold" charset="0"/>
              </a:defRPr>
            </a:lvl1pPr>
          </a:lstStyle>
          <a:p>
            <a:fld id="{1FE65042-E359-7A47-B515-A48F97E00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7" r:id="rId2"/>
    <p:sldLayoutId id="2147483649" r:id="rId3"/>
    <p:sldLayoutId id="2147483668" r:id="rId4"/>
    <p:sldLayoutId id="2147483651" r:id="rId5"/>
    <p:sldLayoutId id="2147483661" r:id="rId6"/>
    <p:sldLayoutId id="2147483662" r:id="rId7"/>
    <p:sldLayoutId id="2147483663" r:id="rId8"/>
    <p:sldLayoutId id="2147483654" r:id="rId9"/>
    <p:sldLayoutId id="2147483650" r:id="rId10"/>
    <p:sldLayoutId id="2147483652" r:id="rId11"/>
    <p:sldLayoutId id="2147483665" r:id="rId12"/>
    <p:sldLayoutId id="2147483669" r:id="rId13"/>
    <p:sldLayoutId id="2147483664" r:id="rId14"/>
    <p:sldLayoutId id="2147483655" r:id="rId15"/>
    <p:sldLayoutId id="2147483656" r:id="rId16"/>
    <p:sldLayoutId id="2147483666" r:id="rId17"/>
    <p:sldLayoutId id="2147483670" r:id="rId18"/>
    <p:sldLayoutId id="2147483658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1"/>
          </a:solidFill>
          <a:latin typeface="Century Gothic Bold" charset="0"/>
          <a:ea typeface="Century Gothic Bold" charset="0"/>
          <a:cs typeface="Century Gothic Bold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b="0" i="0" kern="1200" baseline="0">
          <a:solidFill>
            <a:schemeClr val="tx1"/>
          </a:solidFill>
          <a:latin typeface="Century Gothic" charset="0"/>
          <a:ea typeface="Century Gothic Bold" charset="0"/>
          <a:cs typeface="Century Gothic Bold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b="0" i="0" kern="1200" baseline="0">
          <a:solidFill>
            <a:schemeClr val="tx1"/>
          </a:solidFill>
          <a:latin typeface="Century Gothic" charset="0"/>
          <a:ea typeface="Century Gothic Bold" charset="0"/>
          <a:cs typeface="Century Gothic Bold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b="0" i="0" kern="1200" baseline="0">
          <a:solidFill>
            <a:schemeClr val="tx1"/>
          </a:solidFill>
          <a:latin typeface="Century Gothic" charset="0"/>
          <a:ea typeface="Century Gothic Bold" charset="0"/>
          <a:cs typeface="Century Gothic Bold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0" i="0" kern="1200" baseline="0">
          <a:solidFill>
            <a:schemeClr val="tx1"/>
          </a:solidFill>
          <a:latin typeface="Century Gothic" charset="0"/>
          <a:ea typeface="Century Gothic Bold" charset="0"/>
          <a:cs typeface="Century Gothic Bold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0" i="0" kern="1200" baseline="0">
          <a:solidFill>
            <a:schemeClr val="tx1"/>
          </a:solidFill>
          <a:latin typeface="Century Gothic" charset="0"/>
          <a:ea typeface="Century Gothic Bold" charset="0"/>
          <a:cs typeface="Century Gothic Bold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Autism Commission – 14-22/Employment Subcommittee Report</a:t>
            </a:r>
            <a:br>
              <a:rPr lang="en-US" dirty="0"/>
            </a:br>
            <a:br>
              <a:rPr lang="en-US"/>
            </a:br>
            <a:r>
              <a:rPr lang="en-US"/>
              <a:t>Greg Rosen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4" y="190689"/>
            <a:ext cx="1371600" cy="16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95" y="1001487"/>
            <a:ext cx="11568505" cy="855888"/>
          </a:xfrm>
        </p:spPr>
        <p:txBody>
          <a:bodyPr>
            <a:normAutofit/>
          </a:bodyPr>
          <a:lstStyle/>
          <a:p>
            <a:r>
              <a:rPr lang="en-US" dirty="0"/>
              <a:t>The pandemic and how it’s affected schooling and employment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395" y="1857375"/>
            <a:ext cx="11844730" cy="478783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Its affected the Autism Community Heavily 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Lack of properly getting services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Employment Difficulties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Attribution</a:t>
            </a:r>
          </a:p>
        </p:txBody>
      </p:sp>
    </p:spTree>
    <p:extLst>
      <p:ext uri="{BB962C8B-B14F-4D97-AF65-F5344CB8AC3E}">
        <p14:creationId xmlns:p14="http://schemas.microsoft.com/office/powerpoint/2010/main" val="2278827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395" y="1001487"/>
            <a:ext cx="11625655" cy="1541688"/>
          </a:xfrm>
        </p:spPr>
        <p:txBody>
          <a:bodyPr/>
          <a:lstStyle/>
          <a:p>
            <a:r>
              <a:rPr lang="en-US" dirty="0"/>
              <a:t>Possible ideas for this problem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395" y="2371725"/>
            <a:ext cx="11873305" cy="427348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Need to have as much in-person meeting as possible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Have more zoom/ or Microsoft Teams sessions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Use a hybrid approach for higher levels of functioning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More in person for lower level functioning (Home care)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Attribution</a:t>
            </a:r>
          </a:p>
        </p:txBody>
      </p:sp>
    </p:spTree>
    <p:extLst>
      <p:ext uri="{BB962C8B-B14F-4D97-AF65-F5344CB8AC3E}">
        <p14:creationId xmlns:p14="http://schemas.microsoft.com/office/powerpoint/2010/main" val="14881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63FB8-A085-4172-B91B-7FB7EA6F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395" y="447262"/>
            <a:ext cx="11568505" cy="514764"/>
          </a:xfrm>
        </p:spPr>
        <p:txBody>
          <a:bodyPr/>
          <a:lstStyle/>
          <a:p>
            <a:r>
              <a:rPr lang="en-US" dirty="0"/>
              <a:t>Employment Issues – Short Term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9F237-F620-42A5-950A-E1EB8D2C0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395" y="962026"/>
            <a:ext cx="11568505" cy="568318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With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Covid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there is additional issues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Need to have more collaborations with service organizations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HMEA – Autism Internship 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Easter Seals – Proctor and Gamble Idea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AANE – Dana Farber and Plymouth Rock Idea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MRC – Community Outreach companies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 Progress- Work with the Teamsters Union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226BD2C-3121-4438-AEDD-6B86A619676F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1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A29C-FFA5-47F2-BE57-B39722759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395" y="1001487"/>
            <a:ext cx="11625655" cy="1341663"/>
          </a:xfrm>
        </p:spPr>
        <p:txBody>
          <a:bodyPr/>
          <a:lstStyle/>
          <a:p>
            <a:r>
              <a:rPr lang="en-US" dirty="0"/>
              <a:t>Employment Issues – Long Term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0E62E-E1A1-403F-A2B1-383CC3BB3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395" y="2686050"/>
            <a:ext cx="11806630" cy="40386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MRC – Greatly expand outreach into surrounding area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HMEA/Easter Seals – Expand training and internship program to 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more companies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AANE – Expand into more companies in the Boston Area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042A562-68E7-44AA-BFB6-D22B7FE605D5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7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C232-65DE-4F85-B833-E0A30FF69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395" y="1001487"/>
            <a:ext cx="11759005" cy="109401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1B9DB-B11D-4BEC-86B7-528083D55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395" y="2438400"/>
            <a:ext cx="11759005" cy="420680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81F804D-93FB-462A-9186-21BD9ECB3C42}"/>
              </a:ext>
            </a:extLst>
          </p:cNvPr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4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676869"/>
      </a:dk1>
      <a:lt1>
        <a:srgbClr val="FFFFFF"/>
      </a:lt1>
      <a:dk2>
        <a:srgbClr val="BEC0C0"/>
      </a:dk2>
      <a:lt2>
        <a:srgbClr val="FFFFFF"/>
      </a:lt2>
      <a:accent1>
        <a:srgbClr val="00407F"/>
      </a:accent1>
      <a:accent2>
        <a:srgbClr val="FF7D27"/>
      </a:accent2>
      <a:accent3>
        <a:srgbClr val="4FB936"/>
      </a:accent3>
      <a:accent4>
        <a:srgbClr val="00ACE4"/>
      </a:accent4>
      <a:accent5>
        <a:srgbClr val="F8C700"/>
      </a:accent5>
      <a:accent6>
        <a:srgbClr val="F44046"/>
      </a:accent6>
      <a:hlink>
        <a:srgbClr val="00ACE4"/>
      </a:hlink>
      <a:folHlink>
        <a:srgbClr val="00407F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3EA7C9C-2F68-499D-B52E-D0ED90768FB2}" vid="{322F1C2D-7268-4743-AEE4-D9C25DFFFF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3702</TotalTime>
  <Words>167</Words>
  <Application>Microsoft Office PowerPoint</Application>
  <PresentationFormat>Widescreen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Century Gothic Bold</vt:lpstr>
      <vt:lpstr>Courier New</vt:lpstr>
      <vt:lpstr>Office Theme</vt:lpstr>
      <vt:lpstr>Autism Commission – 14-22/Employment Subcommittee Report  Greg Rosen</vt:lpstr>
      <vt:lpstr>The pandemic and how it’s affected schooling and employment</vt:lpstr>
      <vt:lpstr>Possible ideas for this problem</vt:lpstr>
      <vt:lpstr>Employment Issues – Short Term ideas</vt:lpstr>
      <vt:lpstr>Employment Issues – Long Term</vt:lpstr>
      <vt:lpstr>PowerPoint Presentation</vt:lpstr>
    </vt:vector>
  </TitlesOfParts>
  <Manager/>
  <Company>MassMutual Financial Group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 Commission Report on Education and Employment</dc:title>
  <dc:subject/>
  <dc:creator>Rosen, Gregory</dc:creator>
  <cp:keywords/>
  <dc:description/>
  <cp:lastModifiedBy>Rosen, Gregory</cp:lastModifiedBy>
  <cp:revision>16</cp:revision>
  <dcterms:created xsi:type="dcterms:W3CDTF">2020-09-28T13:39:33Z</dcterms:created>
  <dcterms:modified xsi:type="dcterms:W3CDTF">2020-10-06T20:52:07Z</dcterms:modified>
  <cp:category/>
</cp:coreProperties>
</file>