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284" r:id="rId4"/>
    <p:sldId id="285" r:id="rId5"/>
    <p:sldId id="1262" r:id="rId6"/>
    <p:sldId id="1263" r:id="rId7"/>
    <p:sldId id="1358" r:id="rId8"/>
    <p:sldId id="1364" r:id="rId9"/>
    <p:sldId id="1349" r:id="rId10"/>
    <p:sldId id="1359" r:id="rId11"/>
    <p:sldId id="1366" r:id="rId12"/>
    <p:sldId id="1369" r:id="rId13"/>
    <p:sldId id="1363" r:id="rId14"/>
    <p:sldId id="1368" r:id="rId15"/>
    <p:sldId id="1370" r:id="rId16"/>
    <p:sldId id="1362" r:id="rId17"/>
    <p:sldId id="1380" r:id="rId18"/>
    <p:sldId id="1361" r:id="rId19"/>
    <p:sldId id="1379" r:id="rId20"/>
    <p:sldId id="1383" r:id="rId21"/>
    <p:sldId id="1376" r:id="rId22"/>
    <p:sldId id="1254" r:id="rId23"/>
    <p:sldId id="265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694EED-B819-4A88-B23E-E58628355280}">
          <p14:sldIdLst>
            <p14:sldId id="256"/>
            <p14:sldId id="283"/>
            <p14:sldId id="284"/>
            <p14:sldId id="285"/>
            <p14:sldId id="1262"/>
            <p14:sldId id="1263"/>
            <p14:sldId id="1358"/>
            <p14:sldId id="1364"/>
            <p14:sldId id="1349"/>
            <p14:sldId id="1359"/>
            <p14:sldId id="1366"/>
            <p14:sldId id="1369"/>
            <p14:sldId id="1363"/>
            <p14:sldId id="1368"/>
            <p14:sldId id="1370"/>
            <p14:sldId id="1362"/>
            <p14:sldId id="1380"/>
            <p14:sldId id="1361"/>
            <p14:sldId id="1379"/>
            <p14:sldId id="1383"/>
            <p14:sldId id="1376"/>
            <p14:sldId id="125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lo, Katherine (DPH)" initials="FK(" lastIdx="4" clrIdx="0"/>
  <p:cmAuthor id="2" name=" " initials=" " lastIdx="2" clrIdx="1"/>
  <p:cmAuthor id="3" name="McElroy, Nora (DPH)" initials="MN(" lastIdx="14" clrIdx="2"/>
  <p:cmAuthor id="4" name="ktfillo" initials="k" lastIdx="2" clrIdx="3"/>
  <p:cmAuthor id="5" name="Jones, Katarina (DPH)" initials="JK(" lastIdx="2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8" autoAdjust="0"/>
    <p:restoredTop sz="27126" autoAdjust="0"/>
  </p:normalViewPr>
  <p:slideViewPr>
    <p:cSldViewPr snapToGrid="0" snapToObjects="1">
      <p:cViewPr varScale="1">
        <p:scale>
          <a:sx n="18" d="100"/>
          <a:sy n="18" d="100"/>
        </p:scale>
        <p:origin x="2728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3258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celroy\AppData\Local\Temp\SAS%20Temporary%20Files\_TD11232_DPH-HCQ-W4228FG_\%23LN00118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celroy\AppData\Local\Temp\SAS%20Temporary%20Files\_TD11232_DPH-HCQ-W4228FG_\%23LN00118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celroy\AppData\Local\Temp\SAS%20Temporary%20Files\_TD46264_DPH-HCQ-W4228FG_\%23LN00099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Massachusetts</a:t>
            </a:r>
            <a:r>
              <a:rPr lang="en-US" sz="1600" b="1" baseline="0" dirty="0"/>
              <a:t> COVID-19 Cases by Test Date, Jan 2020 to Feb 2021</a:t>
            </a:r>
          </a:p>
          <a:p>
            <a:pPr>
              <a:defRPr sz="1600"/>
            </a:pPr>
            <a:r>
              <a:rPr lang="en-US" sz="1600" b="1" baseline="0" dirty="0"/>
              <a:t> (N= 540,794)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1193181619860925E-2"/>
          <c:y val="0.16566053898513358"/>
          <c:w val="0.86846335134637043"/>
          <c:h val="0.6397622861609151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'CasesByDate (Test Date)'!$C$1</c:f>
              <c:strCache>
                <c:ptCount val="1"/>
                <c:pt idx="0">
                  <c:v>Positive New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'CasesByDate (Test Date)'!$A$2:$A$391</c:f>
              <c:numCache>
                <c:formatCode>mm/dd/yyyy</c:formatCode>
                <c:ptCount val="390"/>
                <c:pt idx="0">
                  <c:v>43859</c:v>
                </c:pt>
                <c:pt idx="1">
                  <c:v>43860</c:v>
                </c:pt>
                <c:pt idx="2">
                  <c:v>43861</c:v>
                </c:pt>
                <c:pt idx="3">
                  <c:v>43862</c:v>
                </c:pt>
                <c:pt idx="4">
                  <c:v>43863</c:v>
                </c:pt>
                <c:pt idx="5">
                  <c:v>43864</c:v>
                </c:pt>
                <c:pt idx="6">
                  <c:v>43865</c:v>
                </c:pt>
                <c:pt idx="7">
                  <c:v>43866</c:v>
                </c:pt>
                <c:pt idx="8">
                  <c:v>43867</c:v>
                </c:pt>
                <c:pt idx="9">
                  <c:v>43868</c:v>
                </c:pt>
                <c:pt idx="10">
                  <c:v>43869</c:v>
                </c:pt>
                <c:pt idx="11">
                  <c:v>43870</c:v>
                </c:pt>
                <c:pt idx="12">
                  <c:v>43871</c:v>
                </c:pt>
                <c:pt idx="13">
                  <c:v>43872</c:v>
                </c:pt>
                <c:pt idx="14">
                  <c:v>43873</c:v>
                </c:pt>
                <c:pt idx="15">
                  <c:v>43874</c:v>
                </c:pt>
                <c:pt idx="16">
                  <c:v>43875</c:v>
                </c:pt>
                <c:pt idx="17">
                  <c:v>43876</c:v>
                </c:pt>
                <c:pt idx="18">
                  <c:v>43877</c:v>
                </c:pt>
                <c:pt idx="19">
                  <c:v>43878</c:v>
                </c:pt>
                <c:pt idx="20">
                  <c:v>43879</c:v>
                </c:pt>
                <c:pt idx="21">
                  <c:v>43880</c:v>
                </c:pt>
                <c:pt idx="22">
                  <c:v>43881</c:v>
                </c:pt>
                <c:pt idx="23">
                  <c:v>43882</c:v>
                </c:pt>
                <c:pt idx="24">
                  <c:v>43883</c:v>
                </c:pt>
                <c:pt idx="25">
                  <c:v>43884</c:v>
                </c:pt>
                <c:pt idx="26">
                  <c:v>43885</c:v>
                </c:pt>
                <c:pt idx="27">
                  <c:v>43886</c:v>
                </c:pt>
                <c:pt idx="28">
                  <c:v>43887</c:v>
                </c:pt>
                <c:pt idx="29">
                  <c:v>43888</c:v>
                </c:pt>
                <c:pt idx="30">
                  <c:v>43889</c:v>
                </c:pt>
                <c:pt idx="31">
                  <c:v>43890</c:v>
                </c:pt>
                <c:pt idx="32">
                  <c:v>43891</c:v>
                </c:pt>
                <c:pt idx="33">
                  <c:v>43892</c:v>
                </c:pt>
                <c:pt idx="34">
                  <c:v>43893</c:v>
                </c:pt>
                <c:pt idx="35">
                  <c:v>43894</c:v>
                </c:pt>
                <c:pt idx="36">
                  <c:v>43895</c:v>
                </c:pt>
                <c:pt idx="37">
                  <c:v>43896</c:v>
                </c:pt>
                <c:pt idx="38">
                  <c:v>43897</c:v>
                </c:pt>
                <c:pt idx="39">
                  <c:v>43898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43904</c:v>
                </c:pt>
                <c:pt idx="46">
                  <c:v>43905</c:v>
                </c:pt>
                <c:pt idx="47">
                  <c:v>43906</c:v>
                </c:pt>
                <c:pt idx="48">
                  <c:v>43907</c:v>
                </c:pt>
                <c:pt idx="49">
                  <c:v>43908</c:v>
                </c:pt>
                <c:pt idx="50">
                  <c:v>43909</c:v>
                </c:pt>
                <c:pt idx="51">
                  <c:v>43910</c:v>
                </c:pt>
                <c:pt idx="52">
                  <c:v>43911</c:v>
                </c:pt>
                <c:pt idx="53">
                  <c:v>43912</c:v>
                </c:pt>
                <c:pt idx="54">
                  <c:v>43913</c:v>
                </c:pt>
                <c:pt idx="55">
                  <c:v>43914</c:v>
                </c:pt>
                <c:pt idx="56">
                  <c:v>43915</c:v>
                </c:pt>
                <c:pt idx="57">
                  <c:v>43916</c:v>
                </c:pt>
                <c:pt idx="58">
                  <c:v>43917</c:v>
                </c:pt>
                <c:pt idx="59">
                  <c:v>43918</c:v>
                </c:pt>
                <c:pt idx="60">
                  <c:v>43919</c:v>
                </c:pt>
                <c:pt idx="61">
                  <c:v>43920</c:v>
                </c:pt>
                <c:pt idx="62">
                  <c:v>43921</c:v>
                </c:pt>
                <c:pt idx="63">
                  <c:v>43922</c:v>
                </c:pt>
                <c:pt idx="64">
                  <c:v>43923</c:v>
                </c:pt>
                <c:pt idx="65">
                  <c:v>43924</c:v>
                </c:pt>
                <c:pt idx="66">
                  <c:v>43925</c:v>
                </c:pt>
                <c:pt idx="67">
                  <c:v>43926</c:v>
                </c:pt>
                <c:pt idx="68">
                  <c:v>43927</c:v>
                </c:pt>
                <c:pt idx="69">
                  <c:v>43928</c:v>
                </c:pt>
                <c:pt idx="70">
                  <c:v>43929</c:v>
                </c:pt>
                <c:pt idx="71">
                  <c:v>43930</c:v>
                </c:pt>
                <c:pt idx="72">
                  <c:v>43931</c:v>
                </c:pt>
                <c:pt idx="73">
                  <c:v>43932</c:v>
                </c:pt>
                <c:pt idx="74">
                  <c:v>43933</c:v>
                </c:pt>
                <c:pt idx="75">
                  <c:v>43934</c:v>
                </c:pt>
                <c:pt idx="76">
                  <c:v>43935</c:v>
                </c:pt>
                <c:pt idx="77">
                  <c:v>43936</c:v>
                </c:pt>
                <c:pt idx="78">
                  <c:v>43937</c:v>
                </c:pt>
                <c:pt idx="79">
                  <c:v>43938</c:v>
                </c:pt>
                <c:pt idx="80">
                  <c:v>43939</c:v>
                </c:pt>
                <c:pt idx="81">
                  <c:v>43940</c:v>
                </c:pt>
                <c:pt idx="82">
                  <c:v>43941</c:v>
                </c:pt>
                <c:pt idx="83">
                  <c:v>43942</c:v>
                </c:pt>
                <c:pt idx="84">
                  <c:v>43943</c:v>
                </c:pt>
                <c:pt idx="85">
                  <c:v>43944</c:v>
                </c:pt>
                <c:pt idx="86">
                  <c:v>43945</c:v>
                </c:pt>
                <c:pt idx="87">
                  <c:v>43946</c:v>
                </c:pt>
                <c:pt idx="88">
                  <c:v>43947</c:v>
                </c:pt>
                <c:pt idx="89">
                  <c:v>43948</c:v>
                </c:pt>
                <c:pt idx="90">
                  <c:v>43949</c:v>
                </c:pt>
                <c:pt idx="91">
                  <c:v>43950</c:v>
                </c:pt>
                <c:pt idx="92">
                  <c:v>43951</c:v>
                </c:pt>
                <c:pt idx="93">
                  <c:v>43952</c:v>
                </c:pt>
                <c:pt idx="94">
                  <c:v>43953</c:v>
                </c:pt>
                <c:pt idx="95">
                  <c:v>43954</c:v>
                </c:pt>
                <c:pt idx="96">
                  <c:v>43955</c:v>
                </c:pt>
                <c:pt idx="97">
                  <c:v>43956</c:v>
                </c:pt>
                <c:pt idx="98">
                  <c:v>43957</c:v>
                </c:pt>
                <c:pt idx="99">
                  <c:v>43958</c:v>
                </c:pt>
                <c:pt idx="100">
                  <c:v>43959</c:v>
                </c:pt>
                <c:pt idx="101">
                  <c:v>43960</c:v>
                </c:pt>
                <c:pt idx="102">
                  <c:v>43961</c:v>
                </c:pt>
                <c:pt idx="103">
                  <c:v>43962</c:v>
                </c:pt>
                <c:pt idx="104">
                  <c:v>43963</c:v>
                </c:pt>
                <c:pt idx="105">
                  <c:v>43964</c:v>
                </c:pt>
                <c:pt idx="106">
                  <c:v>43965</c:v>
                </c:pt>
                <c:pt idx="107">
                  <c:v>43966</c:v>
                </c:pt>
                <c:pt idx="108">
                  <c:v>43967</c:v>
                </c:pt>
                <c:pt idx="109">
                  <c:v>43968</c:v>
                </c:pt>
                <c:pt idx="110">
                  <c:v>43969</c:v>
                </c:pt>
                <c:pt idx="111">
                  <c:v>43970</c:v>
                </c:pt>
                <c:pt idx="112">
                  <c:v>43971</c:v>
                </c:pt>
                <c:pt idx="113">
                  <c:v>43972</c:v>
                </c:pt>
                <c:pt idx="114">
                  <c:v>43973</c:v>
                </c:pt>
                <c:pt idx="115">
                  <c:v>43974</c:v>
                </c:pt>
                <c:pt idx="116">
                  <c:v>43975</c:v>
                </c:pt>
                <c:pt idx="117">
                  <c:v>43976</c:v>
                </c:pt>
                <c:pt idx="118">
                  <c:v>43977</c:v>
                </c:pt>
                <c:pt idx="119">
                  <c:v>43978</c:v>
                </c:pt>
                <c:pt idx="120">
                  <c:v>43979</c:v>
                </c:pt>
                <c:pt idx="121">
                  <c:v>43980</c:v>
                </c:pt>
                <c:pt idx="122">
                  <c:v>43981</c:v>
                </c:pt>
                <c:pt idx="123">
                  <c:v>43982</c:v>
                </c:pt>
                <c:pt idx="124">
                  <c:v>43983</c:v>
                </c:pt>
                <c:pt idx="125">
                  <c:v>43984</c:v>
                </c:pt>
                <c:pt idx="126">
                  <c:v>43985</c:v>
                </c:pt>
                <c:pt idx="127">
                  <c:v>43986</c:v>
                </c:pt>
                <c:pt idx="128">
                  <c:v>43987</c:v>
                </c:pt>
                <c:pt idx="129">
                  <c:v>43988</c:v>
                </c:pt>
                <c:pt idx="130">
                  <c:v>43989</c:v>
                </c:pt>
                <c:pt idx="131">
                  <c:v>43990</c:v>
                </c:pt>
                <c:pt idx="132">
                  <c:v>43991</c:v>
                </c:pt>
                <c:pt idx="133">
                  <c:v>43992</c:v>
                </c:pt>
                <c:pt idx="134">
                  <c:v>43993</c:v>
                </c:pt>
                <c:pt idx="135">
                  <c:v>43994</c:v>
                </c:pt>
                <c:pt idx="136">
                  <c:v>43995</c:v>
                </c:pt>
                <c:pt idx="137">
                  <c:v>43996</c:v>
                </c:pt>
                <c:pt idx="138">
                  <c:v>43997</c:v>
                </c:pt>
                <c:pt idx="139">
                  <c:v>43998</c:v>
                </c:pt>
                <c:pt idx="140">
                  <c:v>43999</c:v>
                </c:pt>
                <c:pt idx="141">
                  <c:v>44000</c:v>
                </c:pt>
                <c:pt idx="142">
                  <c:v>44001</c:v>
                </c:pt>
                <c:pt idx="143">
                  <c:v>44002</c:v>
                </c:pt>
                <c:pt idx="144">
                  <c:v>44003</c:v>
                </c:pt>
                <c:pt idx="145">
                  <c:v>44004</c:v>
                </c:pt>
                <c:pt idx="146">
                  <c:v>44005</c:v>
                </c:pt>
                <c:pt idx="147">
                  <c:v>44006</c:v>
                </c:pt>
                <c:pt idx="148">
                  <c:v>44007</c:v>
                </c:pt>
                <c:pt idx="149">
                  <c:v>44008</c:v>
                </c:pt>
                <c:pt idx="150">
                  <c:v>44009</c:v>
                </c:pt>
                <c:pt idx="151">
                  <c:v>44010</c:v>
                </c:pt>
                <c:pt idx="152">
                  <c:v>44011</c:v>
                </c:pt>
                <c:pt idx="153">
                  <c:v>44012</c:v>
                </c:pt>
                <c:pt idx="154">
                  <c:v>44013</c:v>
                </c:pt>
                <c:pt idx="155">
                  <c:v>44014</c:v>
                </c:pt>
                <c:pt idx="156">
                  <c:v>44015</c:v>
                </c:pt>
                <c:pt idx="157">
                  <c:v>44016</c:v>
                </c:pt>
                <c:pt idx="158">
                  <c:v>44017</c:v>
                </c:pt>
                <c:pt idx="159">
                  <c:v>44018</c:v>
                </c:pt>
                <c:pt idx="160">
                  <c:v>44019</c:v>
                </c:pt>
                <c:pt idx="161">
                  <c:v>44020</c:v>
                </c:pt>
                <c:pt idx="162">
                  <c:v>44021</c:v>
                </c:pt>
                <c:pt idx="163">
                  <c:v>44022</c:v>
                </c:pt>
                <c:pt idx="164">
                  <c:v>44023</c:v>
                </c:pt>
                <c:pt idx="165">
                  <c:v>44024</c:v>
                </c:pt>
                <c:pt idx="166">
                  <c:v>44025</c:v>
                </c:pt>
                <c:pt idx="167">
                  <c:v>44026</c:v>
                </c:pt>
                <c:pt idx="168">
                  <c:v>44027</c:v>
                </c:pt>
                <c:pt idx="169">
                  <c:v>44028</c:v>
                </c:pt>
                <c:pt idx="170">
                  <c:v>44029</c:v>
                </c:pt>
                <c:pt idx="171">
                  <c:v>44030</c:v>
                </c:pt>
                <c:pt idx="172">
                  <c:v>44031</c:v>
                </c:pt>
                <c:pt idx="173">
                  <c:v>44032</c:v>
                </c:pt>
                <c:pt idx="174">
                  <c:v>44033</c:v>
                </c:pt>
                <c:pt idx="175">
                  <c:v>44034</c:v>
                </c:pt>
                <c:pt idx="176">
                  <c:v>44035</c:v>
                </c:pt>
                <c:pt idx="177">
                  <c:v>44036</c:v>
                </c:pt>
                <c:pt idx="178">
                  <c:v>44037</c:v>
                </c:pt>
                <c:pt idx="179">
                  <c:v>44038</c:v>
                </c:pt>
                <c:pt idx="180">
                  <c:v>44039</c:v>
                </c:pt>
                <c:pt idx="181">
                  <c:v>44040</c:v>
                </c:pt>
                <c:pt idx="182">
                  <c:v>44041</c:v>
                </c:pt>
                <c:pt idx="183">
                  <c:v>44042</c:v>
                </c:pt>
                <c:pt idx="184">
                  <c:v>44043</c:v>
                </c:pt>
                <c:pt idx="185">
                  <c:v>44044</c:v>
                </c:pt>
                <c:pt idx="186">
                  <c:v>44045</c:v>
                </c:pt>
                <c:pt idx="187">
                  <c:v>44046</c:v>
                </c:pt>
                <c:pt idx="188">
                  <c:v>44047</c:v>
                </c:pt>
                <c:pt idx="189">
                  <c:v>44048</c:v>
                </c:pt>
                <c:pt idx="190">
                  <c:v>44049</c:v>
                </c:pt>
                <c:pt idx="191">
                  <c:v>44050</c:v>
                </c:pt>
                <c:pt idx="192">
                  <c:v>44051</c:v>
                </c:pt>
                <c:pt idx="193">
                  <c:v>44052</c:v>
                </c:pt>
                <c:pt idx="194">
                  <c:v>44053</c:v>
                </c:pt>
                <c:pt idx="195">
                  <c:v>44054</c:v>
                </c:pt>
                <c:pt idx="196">
                  <c:v>44055</c:v>
                </c:pt>
                <c:pt idx="197">
                  <c:v>44056</c:v>
                </c:pt>
                <c:pt idx="198">
                  <c:v>44057</c:v>
                </c:pt>
                <c:pt idx="199">
                  <c:v>44058</c:v>
                </c:pt>
                <c:pt idx="200">
                  <c:v>44059</c:v>
                </c:pt>
                <c:pt idx="201">
                  <c:v>44060</c:v>
                </c:pt>
                <c:pt idx="202">
                  <c:v>44061</c:v>
                </c:pt>
                <c:pt idx="203">
                  <c:v>44062</c:v>
                </c:pt>
                <c:pt idx="204">
                  <c:v>44063</c:v>
                </c:pt>
                <c:pt idx="205">
                  <c:v>44064</c:v>
                </c:pt>
                <c:pt idx="206">
                  <c:v>44065</c:v>
                </c:pt>
                <c:pt idx="207">
                  <c:v>44066</c:v>
                </c:pt>
                <c:pt idx="208">
                  <c:v>44067</c:v>
                </c:pt>
                <c:pt idx="209">
                  <c:v>44068</c:v>
                </c:pt>
                <c:pt idx="210">
                  <c:v>44069</c:v>
                </c:pt>
                <c:pt idx="211">
                  <c:v>44070</c:v>
                </c:pt>
                <c:pt idx="212">
                  <c:v>44071</c:v>
                </c:pt>
                <c:pt idx="213">
                  <c:v>44072</c:v>
                </c:pt>
                <c:pt idx="214">
                  <c:v>44073</c:v>
                </c:pt>
                <c:pt idx="215">
                  <c:v>44074</c:v>
                </c:pt>
                <c:pt idx="216">
                  <c:v>44075</c:v>
                </c:pt>
                <c:pt idx="217">
                  <c:v>44076</c:v>
                </c:pt>
                <c:pt idx="218">
                  <c:v>44077</c:v>
                </c:pt>
                <c:pt idx="219">
                  <c:v>44078</c:v>
                </c:pt>
                <c:pt idx="220">
                  <c:v>44079</c:v>
                </c:pt>
                <c:pt idx="221">
                  <c:v>44080</c:v>
                </c:pt>
                <c:pt idx="222">
                  <c:v>44081</c:v>
                </c:pt>
                <c:pt idx="223">
                  <c:v>44082</c:v>
                </c:pt>
                <c:pt idx="224">
                  <c:v>44083</c:v>
                </c:pt>
                <c:pt idx="225">
                  <c:v>44084</c:v>
                </c:pt>
                <c:pt idx="226">
                  <c:v>44085</c:v>
                </c:pt>
                <c:pt idx="227">
                  <c:v>44086</c:v>
                </c:pt>
                <c:pt idx="228">
                  <c:v>44087</c:v>
                </c:pt>
                <c:pt idx="229">
                  <c:v>44088</c:v>
                </c:pt>
                <c:pt idx="230">
                  <c:v>44089</c:v>
                </c:pt>
                <c:pt idx="231">
                  <c:v>44090</c:v>
                </c:pt>
                <c:pt idx="232">
                  <c:v>44091</c:v>
                </c:pt>
                <c:pt idx="233">
                  <c:v>44092</c:v>
                </c:pt>
                <c:pt idx="234">
                  <c:v>44093</c:v>
                </c:pt>
                <c:pt idx="235">
                  <c:v>44094</c:v>
                </c:pt>
                <c:pt idx="236">
                  <c:v>44095</c:v>
                </c:pt>
                <c:pt idx="237">
                  <c:v>44096</c:v>
                </c:pt>
                <c:pt idx="238">
                  <c:v>44097</c:v>
                </c:pt>
                <c:pt idx="239">
                  <c:v>44098</c:v>
                </c:pt>
                <c:pt idx="240">
                  <c:v>44099</c:v>
                </c:pt>
                <c:pt idx="241">
                  <c:v>44100</c:v>
                </c:pt>
                <c:pt idx="242">
                  <c:v>44101</c:v>
                </c:pt>
                <c:pt idx="243">
                  <c:v>44102</c:v>
                </c:pt>
                <c:pt idx="244">
                  <c:v>44103</c:v>
                </c:pt>
                <c:pt idx="245">
                  <c:v>44104</c:v>
                </c:pt>
                <c:pt idx="246">
                  <c:v>44105</c:v>
                </c:pt>
                <c:pt idx="247">
                  <c:v>44106</c:v>
                </c:pt>
                <c:pt idx="248">
                  <c:v>44107</c:v>
                </c:pt>
                <c:pt idx="249">
                  <c:v>44108</c:v>
                </c:pt>
                <c:pt idx="250">
                  <c:v>44109</c:v>
                </c:pt>
                <c:pt idx="251">
                  <c:v>44110</c:v>
                </c:pt>
                <c:pt idx="252">
                  <c:v>44111</c:v>
                </c:pt>
                <c:pt idx="253">
                  <c:v>44112</c:v>
                </c:pt>
                <c:pt idx="254">
                  <c:v>44113</c:v>
                </c:pt>
                <c:pt idx="255">
                  <c:v>44114</c:v>
                </c:pt>
                <c:pt idx="256">
                  <c:v>44115</c:v>
                </c:pt>
                <c:pt idx="257">
                  <c:v>44116</c:v>
                </c:pt>
                <c:pt idx="258">
                  <c:v>44117</c:v>
                </c:pt>
                <c:pt idx="259">
                  <c:v>44118</c:v>
                </c:pt>
                <c:pt idx="260">
                  <c:v>44119</c:v>
                </c:pt>
                <c:pt idx="261">
                  <c:v>44120</c:v>
                </c:pt>
                <c:pt idx="262">
                  <c:v>44121</c:v>
                </c:pt>
                <c:pt idx="263">
                  <c:v>44122</c:v>
                </c:pt>
                <c:pt idx="264">
                  <c:v>44123</c:v>
                </c:pt>
                <c:pt idx="265">
                  <c:v>44124</c:v>
                </c:pt>
                <c:pt idx="266">
                  <c:v>44125</c:v>
                </c:pt>
                <c:pt idx="267">
                  <c:v>44126</c:v>
                </c:pt>
                <c:pt idx="268">
                  <c:v>44127</c:v>
                </c:pt>
                <c:pt idx="269">
                  <c:v>44128</c:v>
                </c:pt>
                <c:pt idx="270">
                  <c:v>44129</c:v>
                </c:pt>
                <c:pt idx="271">
                  <c:v>44130</c:v>
                </c:pt>
                <c:pt idx="272">
                  <c:v>44131</c:v>
                </c:pt>
                <c:pt idx="273">
                  <c:v>44132</c:v>
                </c:pt>
                <c:pt idx="274">
                  <c:v>44133</c:v>
                </c:pt>
                <c:pt idx="275">
                  <c:v>44134</c:v>
                </c:pt>
                <c:pt idx="276">
                  <c:v>44135</c:v>
                </c:pt>
                <c:pt idx="277">
                  <c:v>44136</c:v>
                </c:pt>
                <c:pt idx="278">
                  <c:v>44137</c:v>
                </c:pt>
                <c:pt idx="279">
                  <c:v>44138</c:v>
                </c:pt>
                <c:pt idx="280">
                  <c:v>44139</c:v>
                </c:pt>
                <c:pt idx="281">
                  <c:v>44140</c:v>
                </c:pt>
                <c:pt idx="282">
                  <c:v>44141</c:v>
                </c:pt>
                <c:pt idx="283">
                  <c:v>44142</c:v>
                </c:pt>
                <c:pt idx="284">
                  <c:v>44143</c:v>
                </c:pt>
                <c:pt idx="285">
                  <c:v>44144</c:v>
                </c:pt>
                <c:pt idx="286">
                  <c:v>44145</c:v>
                </c:pt>
                <c:pt idx="287">
                  <c:v>44146</c:v>
                </c:pt>
                <c:pt idx="288">
                  <c:v>44147</c:v>
                </c:pt>
                <c:pt idx="289">
                  <c:v>44148</c:v>
                </c:pt>
                <c:pt idx="290">
                  <c:v>44149</c:v>
                </c:pt>
                <c:pt idx="291">
                  <c:v>44150</c:v>
                </c:pt>
                <c:pt idx="292">
                  <c:v>44151</c:v>
                </c:pt>
                <c:pt idx="293">
                  <c:v>44152</c:v>
                </c:pt>
                <c:pt idx="294">
                  <c:v>44153</c:v>
                </c:pt>
                <c:pt idx="295">
                  <c:v>44154</c:v>
                </c:pt>
                <c:pt idx="296">
                  <c:v>44155</c:v>
                </c:pt>
                <c:pt idx="297">
                  <c:v>44156</c:v>
                </c:pt>
                <c:pt idx="298">
                  <c:v>44157</c:v>
                </c:pt>
                <c:pt idx="299">
                  <c:v>44158</c:v>
                </c:pt>
                <c:pt idx="300">
                  <c:v>44159</c:v>
                </c:pt>
                <c:pt idx="301">
                  <c:v>44160</c:v>
                </c:pt>
                <c:pt idx="302">
                  <c:v>44161</c:v>
                </c:pt>
                <c:pt idx="303">
                  <c:v>44162</c:v>
                </c:pt>
                <c:pt idx="304">
                  <c:v>44163</c:v>
                </c:pt>
                <c:pt idx="305">
                  <c:v>44164</c:v>
                </c:pt>
                <c:pt idx="306">
                  <c:v>44165</c:v>
                </c:pt>
                <c:pt idx="307">
                  <c:v>44166</c:v>
                </c:pt>
                <c:pt idx="308">
                  <c:v>44167</c:v>
                </c:pt>
                <c:pt idx="309">
                  <c:v>44168</c:v>
                </c:pt>
                <c:pt idx="310">
                  <c:v>44169</c:v>
                </c:pt>
                <c:pt idx="311">
                  <c:v>44170</c:v>
                </c:pt>
                <c:pt idx="312">
                  <c:v>44171</c:v>
                </c:pt>
                <c:pt idx="313">
                  <c:v>44172</c:v>
                </c:pt>
                <c:pt idx="314">
                  <c:v>44173</c:v>
                </c:pt>
                <c:pt idx="315">
                  <c:v>44174</c:v>
                </c:pt>
                <c:pt idx="316">
                  <c:v>44175</c:v>
                </c:pt>
                <c:pt idx="317">
                  <c:v>44176</c:v>
                </c:pt>
                <c:pt idx="318">
                  <c:v>44177</c:v>
                </c:pt>
                <c:pt idx="319">
                  <c:v>44178</c:v>
                </c:pt>
                <c:pt idx="320">
                  <c:v>44179</c:v>
                </c:pt>
                <c:pt idx="321">
                  <c:v>44180</c:v>
                </c:pt>
                <c:pt idx="322">
                  <c:v>44181</c:v>
                </c:pt>
                <c:pt idx="323">
                  <c:v>44182</c:v>
                </c:pt>
                <c:pt idx="324">
                  <c:v>44183</c:v>
                </c:pt>
                <c:pt idx="325">
                  <c:v>44184</c:v>
                </c:pt>
                <c:pt idx="326">
                  <c:v>44185</c:v>
                </c:pt>
                <c:pt idx="327">
                  <c:v>44186</c:v>
                </c:pt>
                <c:pt idx="328">
                  <c:v>44187</c:v>
                </c:pt>
                <c:pt idx="329">
                  <c:v>44188</c:v>
                </c:pt>
                <c:pt idx="330">
                  <c:v>44189</c:v>
                </c:pt>
                <c:pt idx="331">
                  <c:v>44190</c:v>
                </c:pt>
                <c:pt idx="332">
                  <c:v>44191</c:v>
                </c:pt>
                <c:pt idx="333">
                  <c:v>44192</c:v>
                </c:pt>
                <c:pt idx="334">
                  <c:v>44193</c:v>
                </c:pt>
                <c:pt idx="335">
                  <c:v>44194</c:v>
                </c:pt>
                <c:pt idx="336">
                  <c:v>44195</c:v>
                </c:pt>
                <c:pt idx="337">
                  <c:v>44196</c:v>
                </c:pt>
                <c:pt idx="338">
                  <c:v>44197</c:v>
                </c:pt>
                <c:pt idx="339">
                  <c:v>44198</c:v>
                </c:pt>
                <c:pt idx="340">
                  <c:v>44199</c:v>
                </c:pt>
                <c:pt idx="341">
                  <c:v>44200</c:v>
                </c:pt>
                <c:pt idx="342">
                  <c:v>44201</c:v>
                </c:pt>
                <c:pt idx="343">
                  <c:v>44202</c:v>
                </c:pt>
                <c:pt idx="344">
                  <c:v>44203</c:v>
                </c:pt>
                <c:pt idx="345">
                  <c:v>44204</c:v>
                </c:pt>
                <c:pt idx="346">
                  <c:v>44205</c:v>
                </c:pt>
                <c:pt idx="347">
                  <c:v>44206</c:v>
                </c:pt>
                <c:pt idx="348">
                  <c:v>44207</c:v>
                </c:pt>
                <c:pt idx="349">
                  <c:v>44208</c:v>
                </c:pt>
                <c:pt idx="350">
                  <c:v>44209</c:v>
                </c:pt>
                <c:pt idx="351">
                  <c:v>44210</c:v>
                </c:pt>
                <c:pt idx="352">
                  <c:v>44211</c:v>
                </c:pt>
                <c:pt idx="353">
                  <c:v>44212</c:v>
                </c:pt>
                <c:pt idx="354">
                  <c:v>44213</c:v>
                </c:pt>
                <c:pt idx="355">
                  <c:v>44214</c:v>
                </c:pt>
                <c:pt idx="356">
                  <c:v>44215</c:v>
                </c:pt>
                <c:pt idx="357">
                  <c:v>44216</c:v>
                </c:pt>
                <c:pt idx="358">
                  <c:v>44217</c:v>
                </c:pt>
                <c:pt idx="359">
                  <c:v>44218</c:v>
                </c:pt>
                <c:pt idx="360">
                  <c:v>44219</c:v>
                </c:pt>
                <c:pt idx="361">
                  <c:v>44220</c:v>
                </c:pt>
                <c:pt idx="362">
                  <c:v>44221</c:v>
                </c:pt>
                <c:pt idx="363">
                  <c:v>44222</c:v>
                </c:pt>
                <c:pt idx="364">
                  <c:v>44223</c:v>
                </c:pt>
                <c:pt idx="365">
                  <c:v>44224</c:v>
                </c:pt>
                <c:pt idx="366">
                  <c:v>44225</c:v>
                </c:pt>
                <c:pt idx="367">
                  <c:v>44226</c:v>
                </c:pt>
                <c:pt idx="368">
                  <c:v>44227</c:v>
                </c:pt>
                <c:pt idx="369">
                  <c:v>44228</c:v>
                </c:pt>
                <c:pt idx="370">
                  <c:v>44229</c:v>
                </c:pt>
                <c:pt idx="371">
                  <c:v>44230</c:v>
                </c:pt>
                <c:pt idx="372">
                  <c:v>44231</c:v>
                </c:pt>
                <c:pt idx="373">
                  <c:v>44232</c:v>
                </c:pt>
                <c:pt idx="374">
                  <c:v>44233</c:v>
                </c:pt>
                <c:pt idx="375">
                  <c:v>44234</c:v>
                </c:pt>
                <c:pt idx="376">
                  <c:v>44235</c:v>
                </c:pt>
                <c:pt idx="377">
                  <c:v>44236</c:v>
                </c:pt>
                <c:pt idx="378">
                  <c:v>44237</c:v>
                </c:pt>
                <c:pt idx="379">
                  <c:v>44238</c:v>
                </c:pt>
                <c:pt idx="380">
                  <c:v>44239</c:v>
                </c:pt>
                <c:pt idx="381">
                  <c:v>44240</c:v>
                </c:pt>
                <c:pt idx="382">
                  <c:v>44241</c:v>
                </c:pt>
                <c:pt idx="383">
                  <c:v>44242</c:v>
                </c:pt>
                <c:pt idx="384">
                  <c:v>44243</c:v>
                </c:pt>
                <c:pt idx="385">
                  <c:v>44244</c:v>
                </c:pt>
                <c:pt idx="386">
                  <c:v>44245</c:v>
                </c:pt>
                <c:pt idx="387">
                  <c:v>44246</c:v>
                </c:pt>
                <c:pt idx="388">
                  <c:v>44247</c:v>
                </c:pt>
                <c:pt idx="389">
                  <c:v>44248</c:v>
                </c:pt>
              </c:numCache>
            </c:numRef>
          </c:cat>
          <c:val>
            <c:numRef>
              <c:f>'CasesByDate (Test Date)'!$C$2:$C$391</c:f>
              <c:numCache>
                <c:formatCode>General</c:formatCode>
                <c:ptCount val="39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1</c:v>
                </c:pt>
                <c:pt idx="35">
                  <c:v>2</c:v>
                </c:pt>
                <c:pt idx="36">
                  <c:v>8</c:v>
                </c:pt>
                <c:pt idx="37">
                  <c:v>14</c:v>
                </c:pt>
                <c:pt idx="38">
                  <c:v>44</c:v>
                </c:pt>
                <c:pt idx="39">
                  <c:v>19</c:v>
                </c:pt>
                <c:pt idx="40">
                  <c:v>5</c:v>
                </c:pt>
                <c:pt idx="41">
                  <c:v>14</c:v>
                </c:pt>
                <c:pt idx="42">
                  <c:v>22</c:v>
                </c:pt>
                <c:pt idx="43">
                  <c:v>29</c:v>
                </c:pt>
                <c:pt idx="44">
                  <c:v>61</c:v>
                </c:pt>
                <c:pt idx="45">
                  <c:v>73</c:v>
                </c:pt>
                <c:pt idx="46">
                  <c:v>68</c:v>
                </c:pt>
                <c:pt idx="47">
                  <c:v>150</c:v>
                </c:pt>
                <c:pt idx="48">
                  <c:v>249</c:v>
                </c:pt>
                <c:pt idx="49">
                  <c:v>259</c:v>
                </c:pt>
                <c:pt idx="50">
                  <c:v>278</c:v>
                </c:pt>
                <c:pt idx="51">
                  <c:v>388</c:v>
                </c:pt>
                <c:pt idx="52">
                  <c:v>322</c:v>
                </c:pt>
                <c:pt idx="53">
                  <c:v>286</c:v>
                </c:pt>
                <c:pt idx="54">
                  <c:v>609</c:v>
                </c:pt>
                <c:pt idx="55">
                  <c:v>718</c:v>
                </c:pt>
                <c:pt idx="56">
                  <c:v>747</c:v>
                </c:pt>
                <c:pt idx="57">
                  <c:v>935</c:v>
                </c:pt>
                <c:pt idx="58">
                  <c:v>943</c:v>
                </c:pt>
                <c:pt idx="59">
                  <c:v>654</c:v>
                </c:pt>
                <c:pt idx="60">
                  <c:v>523</c:v>
                </c:pt>
                <c:pt idx="61">
                  <c:v>1238</c:v>
                </c:pt>
                <c:pt idx="62">
                  <c:v>1266</c:v>
                </c:pt>
                <c:pt idx="63">
                  <c:v>1338</c:v>
                </c:pt>
                <c:pt idx="64">
                  <c:v>1275</c:v>
                </c:pt>
                <c:pt idx="65">
                  <c:v>1479</c:v>
                </c:pt>
                <c:pt idx="66">
                  <c:v>1162</c:v>
                </c:pt>
                <c:pt idx="67">
                  <c:v>977</c:v>
                </c:pt>
                <c:pt idx="68">
                  <c:v>1932</c:v>
                </c:pt>
                <c:pt idx="69">
                  <c:v>2021</c:v>
                </c:pt>
                <c:pt idx="70">
                  <c:v>1864</c:v>
                </c:pt>
                <c:pt idx="71">
                  <c:v>1978</c:v>
                </c:pt>
                <c:pt idx="72">
                  <c:v>2055</c:v>
                </c:pt>
                <c:pt idx="73">
                  <c:v>1329</c:v>
                </c:pt>
                <c:pt idx="74">
                  <c:v>931</c:v>
                </c:pt>
                <c:pt idx="75">
                  <c:v>1986</c:v>
                </c:pt>
                <c:pt idx="76">
                  <c:v>2927</c:v>
                </c:pt>
                <c:pt idx="77">
                  <c:v>2540</c:v>
                </c:pt>
                <c:pt idx="78">
                  <c:v>2386</c:v>
                </c:pt>
                <c:pt idx="79">
                  <c:v>2989</c:v>
                </c:pt>
                <c:pt idx="80">
                  <c:v>1480</c:v>
                </c:pt>
                <c:pt idx="81">
                  <c:v>1089</c:v>
                </c:pt>
                <c:pt idx="82">
                  <c:v>2685</c:v>
                </c:pt>
                <c:pt idx="83">
                  <c:v>2185</c:v>
                </c:pt>
                <c:pt idx="84">
                  <c:v>2703</c:v>
                </c:pt>
                <c:pt idx="85">
                  <c:v>2405</c:v>
                </c:pt>
                <c:pt idx="86">
                  <c:v>2273</c:v>
                </c:pt>
                <c:pt idx="87">
                  <c:v>1492</c:v>
                </c:pt>
                <c:pt idx="88">
                  <c:v>844</c:v>
                </c:pt>
                <c:pt idx="89">
                  <c:v>2128</c:v>
                </c:pt>
                <c:pt idx="90">
                  <c:v>2103</c:v>
                </c:pt>
                <c:pt idx="91">
                  <c:v>2185</c:v>
                </c:pt>
                <c:pt idx="92">
                  <c:v>2047</c:v>
                </c:pt>
                <c:pt idx="93">
                  <c:v>2081</c:v>
                </c:pt>
                <c:pt idx="94">
                  <c:v>1029</c:v>
                </c:pt>
                <c:pt idx="95">
                  <c:v>733</c:v>
                </c:pt>
                <c:pt idx="96">
                  <c:v>1878</c:v>
                </c:pt>
                <c:pt idx="97">
                  <c:v>1732</c:v>
                </c:pt>
                <c:pt idx="98">
                  <c:v>1697</c:v>
                </c:pt>
                <c:pt idx="99">
                  <c:v>1676</c:v>
                </c:pt>
                <c:pt idx="100">
                  <c:v>1452</c:v>
                </c:pt>
                <c:pt idx="101">
                  <c:v>682</c:v>
                </c:pt>
                <c:pt idx="102">
                  <c:v>385</c:v>
                </c:pt>
                <c:pt idx="103">
                  <c:v>1303</c:v>
                </c:pt>
                <c:pt idx="104">
                  <c:v>1450</c:v>
                </c:pt>
                <c:pt idx="105">
                  <c:v>1311</c:v>
                </c:pt>
                <c:pt idx="106">
                  <c:v>1314</c:v>
                </c:pt>
                <c:pt idx="107">
                  <c:v>1103</c:v>
                </c:pt>
                <c:pt idx="108">
                  <c:v>645</c:v>
                </c:pt>
                <c:pt idx="109">
                  <c:v>363</c:v>
                </c:pt>
                <c:pt idx="110">
                  <c:v>1310</c:v>
                </c:pt>
                <c:pt idx="111">
                  <c:v>1072</c:v>
                </c:pt>
                <c:pt idx="112">
                  <c:v>1011</c:v>
                </c:pt>
                <c:pt idx="113">
                  <c:v>963</c:v>
                </c:pt>
                <c:pt idx="114">
                  <c:v>862</c:v>
                </c:pt>
                <c:pt idx="115">
                  <c:v>386</c:v>
                </c:pt>
                <c:pt idx="116">
                  <c:v>301</c:v>
                </c:pt>
                <c:pt idx="117">
                  <c:v>198</c:v>
                </c:pt>
                <c:pt idx="118">
                  <c:v>864</c:v>
                </c:pt>
                <c:pt idx="119">
                  <c:v>686</c:v>
                </c:pt>
                <c:pt idx="120">
                  <c:v>639</c:v>
                </c:pt>
                <c:pt idx="121">
                  <c:v>530</c:v>
                </c:pt>
                <c:pt idx="122">
                  <c:v>270</c:v>
                </c:pt>
                <c:pt idx="123">
                  <c:v>161</c:v>
                </c:pt>
                <c:pt idx="124">
                  <c:v>508</c:v>
                </c:pt>
                <c:pt idx="125">
                  <c:v>447</c:v>
                </c:pt>
                <c:pt idx="126">
                  <c:v>459</c:v>
                </c:pt>
                <c:pt idx="127">
                  <c:v>378</c:v>
                </c:pt>
                <c:pt idx="128">
                  <c:v>337</c:v>
                </c:pt>
                <c:pt idx="129">
                  <c:v>148</c:v>
                </c:pt>
                <c:pt idx="130">
                  <c:v>151</c:v>
                </c:pt>
                <c:pt idx="131">
                  <c:v>350</c:v>
                </c:pt>
                <c:pt idx="132">
                  <c:v>342</c:v>
                </c:pt>
                <c:pt idx="133">
                  <c:v>259</c:v>
                </c:pt>
                <c:pt idx="134">
                  <c:v>226</c:v>
                </c:pt>
                <c:pt idx="135">
                  <c:v>254</c:v>
                </c:pt>
                <c:pt idx="136">
                  <c:v>96</c:v>
                </c:pt>
                <c:pt idx="137">
                  <c:v>76</c:v>
                </c:pt>
                <c:pt idx="138">
                  <c:v>235</c:v>
                </c:pt>
                <c:pt idx="139">
                  <c:v>198</c:v>
                </c:pt>
                <c:pt idx="140">
                  <c:v>248</c:v>
                </c:pt>
                <c:pt idx="141">
                  <c:v>240</c:v>
                </c:pt>
                <c:pt idx="142">
                  <c:v>175</c:v>
                </c:pt>
                <c:pt idx="143">
                  <c:v>93</c:v>
                </c:pt>
                <c:pt idx="144">
                  <c:v>79</c:v>
                </c:pt>
                <c:pt idx="145">
                  <c:v>224</c:v>
                </c:pt>
                <c:pt idx="146">
                  <c:v>189</c:v>
                </c:pt>
                <c:pt idx="147">
                  <c:v>210</c:v>
                </c:pt>
                <c:pt idx="148">
                  <c:v>206</c:v>
                </c:pt>
                <c:pt idx="149">
                  <c:v>198</c:v>
                </c:pt>
                <c:pt idx="150">
                  <c:v>134</c:v>
                </c:pt>
                <c:pt idx="151">
                  <c:v>71</c:v>
                </c:pt>
                <c:pt idx="152">
                  <c:v>205</c:v>
                </c:pt>
                <c:pt idx="153">
                  <c:v>220</c:v>
                </c:pt>
                <c:pt idx="154">
                  <c:v>216</c:v>
                </c:pt>
                <c:pt idx="155">
                  <c:v>226</c:v>
                </c:pt>
                <c:pt idx="156">
                  <c:v>99</c:v>
                </c:pt>
                <c:pt idx="157">
                  <c:v>60</c:v>
                </c:pt>
                <c:pt idx="158">
                  <c:v>101</c:v>
                </c:pt>
                <c:pt idx="159">
                  <c:v>237</c:v>
                </c:pt>
                <c:pt idx="160">
                  <c:v>241</c:v>
                </c:pt>
                <c:pt idx="161">
                  <c:v>216</c:v>
                </c:pt>
                <c:pt idx="162">
                  <c:v>254</c:v>
                </c:pt>
                <c:pt idx="163">
                  <c:v>228</c:v>
                </c:pt>
                <c:pt idx="164">
                  <c:v>117</c:v>
                </c:pt>
                <c:pt idx="165">
                  <c:v>87</c:v>
                </c:pt>
                <c:pt idx="166">
                  <c:v>266</c:v>
                </c:pt>
                <c:pt idx="167">
                  <c:v>232</c:v>
                </c:pt>
                <c:pt idx="168">
                  <c:v>298</c:v>
                </c:pt>
                <c:pt idx="169">
                  <c:v>245</c:v>
                </c:pt>
                <c:pt idx="170">
                  <c:v>227</c:v>
                </c:pt>
                <c:pt idx="171">
                  <c:v>128</c:v>
                </c:pt>
                <c:pt idx="172">
                  <c:v>74</c:v>
                </c:pt>
                <c:pt idx="173">
                  <c:v>279</c:v>
                </c:pt>
                <c:pt idx="174">
                  <c:v>255</c:v>
                </c:pt>
                <c:pt idx="175">
                  <c:v>258</c:v>
                </c:pt>
                <c:pt idx="176">
                  <c:v>258</c:v>
                </c:pt>
                <c:pt idx="177">
                  <c:v>257</c:v>
                </c:pt>
                <c:pt idx="178">
                  <c:v>159</c:v>
                </c:pt>
                <c:pt idx="179">
                  <c:v>101</c:v>
                </c:pt>
                <c:pt idx="180">
                  <c:v>361</c:v>
                </c:pt>
                <c:pt idx="181">
                  <c:v>320</c:v>
                </c:pt>
                <c:pt idx="182">
                  <c:v>319</c:v>
                </c:pt>
                <c:pt idx="183">
                  <c:v>336</c:v>
                </c:pt>
                <c:pt idx="184">
                  <c:v>319</c:v>
                </c:pt>
                <c:pt idx="185">
                  <c:v>147</c:v>
                </c:pt>
                <c:pt idx="186">
                  <c:v>109</c:v>
                </c:pt>
                <c:pt idx="187">
                  <c:v>358</c:v>
                </c:pt>
                <c:pt idx="188">
                  <c:v>308</c:v>
                </c:pt>
                <c:pt idx="189">
                  <c:v>333</c:v>
                </c:pt>
                <c:pt idx="190">
                  <c:v>354</c:v>
                </c:pt>
                <c:pt idx="191">
                  <c:v>299</c:v>
                </c:pt>
                <c:pt idx="192">
                  <c:v>169</c:v>
                </c:pt>
                <c:pt idx="193">
                  <c:v>85</c:v>
                </c:pt>
                <c:pt idx="194">
                  <c:v>373</c:v>
                </c:pt>
                <c:pt idx="195">
                  <c:v>284</c:v>
                </c:pt>
                <c:pt idx="196">
                  <c:v>304</c:v>
                </c:pt>
                <c:pt idx="197">
                  <c:v>349</c:v>
                </c:pt>
                <c:pt idx="198">
                  <c:v>343</c:v>
                </c:pt>
                <c:pt idx="199">
                  <c:v>151</c:v>
                </c:pt>
                <c:pt idx="200">
                  <c:v>120</c:v>
                </c:pt>
                <c:pt idx="201">
                  <c:v>369</c:v>
                </c:pt>
                <c:pt idx="202">
                  <c:v>381</c:v>
                </c:pt>
                <c:pt idx="203">
                  <c:v>336</c:v>
                </c:pt>
                <c:pt idx="204">
                  <c:v>357</c:v>
                </c:pt>
                <c:pt idx="205">
                  <c:v>283</c:v>
                </c:pt>
                <c:pt idx="206">
                  <c:v>148</c:v>
                </c:pt>
                <c:pt idx="207">
                  <c:v>92</c:v>
                </c:pt>
                <c:pt idx="208">
                  <c:v>395</c:v>
                </c:pt>
                <c:pt idx="209">
                  <c:v>379</c:v>
                </c:pt>
                <c:pt idx="210">
                  <c:v>380</c:v>
                </c:pt>
                <c:pt idx="211">
                  <c:v>344</c:v>
                </c:pt>
                <c:pt idx="212">
                  <c:v>363</c:v>
                </c:pt>
                <c:pt idx="213">
                  <c:v>172</c:v>
                </c:pt>
                <c:pt idx="214">
                  <c:v>139</c:v>
                </c:pt>
                <c:pt idx="215">
                  <c:v>439</c:v>
                </c:pt>
                <c:pt idx="216">
                  <c:v>396</c:v>
                </c:pt>
                <c:pt idx="217">
                  <c:v>384</c:v>
                </c:pt>
                <c:pt idx="218">
                  <c:v>464</c:v>
                </c:pt>
                <c:pt idx="219">
                  <c:v>346</c:v>
                </c:pt>
                <c:pt idx="220">
                  <c:v>198</c:v>
                </c:pt>
                <c:pt idx="221">
                  <c:v>113</c:v>
                </c:pt>
                <c:pt idx="222">
                  <c:v>161</c:v>
                </c:pt>
                <c:pt idx="223">
                  <c:v>546</c:v>
                </c:pt>
                <c:pt idx="224">
                  <c:v>475</c:v>
                </c:pt>
                <c:pt idx="225">
                  <c:v>412</c:v>
                </c:pt>
                <c:pt idx="226">
                  <c:v>409</c:v>
                </c:pt>
                <c:pt idx="227">
                  <c:v>189</c:v>
                </c:pt>
                <c:pt idx="228">
                  <c:v>161</c:v>
                </c:pt>
                <c:pt idx="229">
                  <c:v>503</c:v>
                </c:pt>
                <c:pt idx="230">
                  <c:v>424</c:v>
                </c:pt>
                <c:pt idx="231">
                  <c:v>413</c:v>
                </c:pt>
                <c:pt idx="232">
                  <c:v>354</c:v>
                </c:pt>
                <c:pt idx="233">
                  <c:v>436</c:v>
                </c:pt>
                <c:pt idx="234">
                  <c:v>202</c:v>
                </c:pt>
                <c:pt idx="235">
                  <c:v>141</c:v>
                </c:pt>
                <c:pt idx="236">
                  <c:v>427</c:v>
                </c:pt>
                <c:pt idx="237">
                  <c:v>508</c:v>
                </c:pt>
                <c:pt idx="238">
                  <c:v>560</c:v>
                </c:pt>
                <c:pt idx="239">
                  <c:v>597</c:v>
                </c:pt>
                <c:pt idx="240">
                  <c:v>553</c:v>
                </c:pt>
                <c:pt idx="241">
                  <c:v>363</c:v>
                </c:pt>
                <c:pt idx="242">
                  <c:v>225</c:v>
                </c:pt>
                <c:pt idx="243">
                  <c:v>867</c:v>
                </c:pt>
                <c:pt idx="244">
                  <c:v>720</c:v>
                </c:pt>
                <c:pt idx="245">
                  <c:v>613</c:v>
                </c:pt>
                <c:pt idx="246">
                  <c:v>684</c:v>
                </c:pt>
                <c:pt idx="247">
                  <c:v>565</c:v>
                </c:pt>
                <c:pt idx="248">
                  <c:v>408</c:v>
                </c:pt>
                <c:pt idx="249">
                  <c:v>292</c:v>
                </c:pt>
                <c:pt idx="250">
                  <c:v>750</c:v>
                </c:pt>
                <c:pt idx="251">
                  <c:v>736</c:v>
                </c:pt>
                <c:pt idx="252">
                  <c:v>722</c:v>
                </c:pt>
                <c:pt idx="253">
                  <c:v>835</c:v>
                </c:pt>
                <c:pt idx="254">
                  <c:v>688</c:v>
                </c:pt>
                <c:pt idx="255">
                  <c:v>412</c:v>
                </c:pt>
                <c:pt idx="256">
                  <c:v>264</c:v>
                </c:pt>
                <c:pt idx="257">
                  <c:v>595</c:v>
                </c:pt>
                <c:pt idx="258">
                  <c:v>785</c:v>
                </c:pt>
                <c:pt idx="259">
                  <c:v>897</c:v>
                </c:pt>
                <c:pt idx="260">
                  <c:v>950</c:v>
                </c:pt>
                <c:pt idx="261">
                  <c:v>866</c:v>
                </c:pt>
                <c:pt idx="262">
                  <c:v>543</c:v>
                </c:pt>
                <c:pt idx="263">
                  <c:v>331</c:v>
                </c:pt>
                <c:pt idx="264">
                  <c:v>1078</c:v>
                </c:pt>
                <c:pt idx="265">
                  <c:v>1119</c:v>
                </c:pt>
                <c:pt idx="266">
                  <c:v>1201</c:v>
                </c:pt>
                <c:pt idx="267">
                  <c:v>1376</c:v>
                </c:pt>
                <c:pt idx="268">
                  <c:v>1223</c:v>
                </c:pt>
                <c:pt idx="269">
                  <c:v>789</c:v>
                </c:pt>
                <c:pt idx="270">
                  <c:v>483</c:v>
                </c:pt>
                <c:pt idx="271">
                  <c:v>1522</c:v>
                </c:pt>
                <c:pt idx="272">
                  <c:v>1344</c:v>
                </c:pt>
                <c:pt idx="273">
                  <c:v>1439</c:v>
                </c:pt>
                <c:pt idx="274">
                  <c:v>1385</c:v>
                </c:pt>
                <c:pt idx="275">
                  <c:v>1123</c:v>
                </c:pt>
                <c:pt idx="276">
                  <c:v>870</c:v>
                </c:pt>
                <c:pt idx="277">
                  <c:v>522</c:v>
                </c:pt>
                <c:pt idx="278">
                  <c:v>1836</c:v>
                </c:pt>
                <c:pt idx="279">
                  <c:v>1906</c:v>
                </c:pt>
                <c:pt idx="280">
                  <c:v>2173</c:v>
                </c:pt>
                <c:pt idx="281">
                  <c:v>2416</c:v>
                </c:pt>
                <c:pt idx="282">
                  <c:v>2239</c:v>
                </c:pt>
                <c:pt idx="283">
                  <c:v>1328</c:v>
                </c:pt>
                <c:pt idx="284">
                  <c:v>943</c:v>
                </c:pt>
                <c:pt idx="285">
                  <c:v>3173</c:v>
                </c:pt>
                <c:pt idx="286">
                  <c:v>2822</c:v>
                </c:pt>
                <c:pt idx="287">
                  <c:v>2662</c:v>
                </c:pt>
                <c:pt idx="288">
                  <c:v>2982</c:v>
                </c:pt>
                <c:pt idx="289">
                  <c:v>2606</c:v>
                </c:pt>
                <c:pt idx="290">
                  <c:v>1711</c:v>
                </c:pt>
                <c:pt idx="291">
                  <c:v>1191</c:v>
                </c:pt>
                <c:pt idx="292">
                  <c:v>3526</c:v>
                </c:pt>
                <c:pt idx="293">
                  <c:v>3135</c:v>
                </c:pt>
                <c:pt idx="294">
                  <c:v>2921</c:v>
                </c:pt>
                <c:pt idx="295">
                  <c:v>2998</c:v>
                </c:pt>
                <c:pt idx="296">
                  <c:v>2848</c:v>
                </c:pt>
                <c:pt idx="297">
                  <c:v>1764</c:v>
                </c:pt>
                <c:pt idx="298">
                  <c:v>1194</c:v>
                </c:pt>
                <c:pt idx="299">
                  <c:v>3589</c:v>
                </c:pt>
                <c:pt idx="300">
                  <c:v>3791</c:v>
                </c:pt>
                <c:pt idx="301">
                  <c:v>2943</c:v>
                </c:pt>
                <c:pt idx="302">
                  <c:v>445</c:v>
                </c:pt>
                <c:pt idx="303">
                  <c:v>3382</c:v>
                </c:pt>
                <c:pt idx="304">
                  <c:v>2909</c:v>
                </c:pt>
                <c:pt idx="305">
                  <c:v>1762</c:v>
                </c:pt>
                <c:pt idx="306">
                  <c:v>5505</c:v>
                </c:pt>
                <c:pt idx="307">
                  <c:v>5863</c:v>
                </c:pt>
                <c:pt idx="308">
                  <c:v>6091</c:v>
                </c:pt>
                <c:pt idx="309">
                  <c:v>5813</c:v>
                </c:pt>
                <c:pt idx="310">
                  <c:v>5305</c:v>
                </c:pt>
                <c:pt idx="311">
                  <c:v>2187</c:v>
                </c:pt>
                <c:pt idx="312">
                  <c:v>2099</c:v>
                </c:pt>
                <c:pt idx="313">
                  <c:v>6213</c:v>
                </c:pt>
                <c:pt idx="314">
                  <c:v>5404</c:v>
                </c:pt>
                <c:pt idx="315">
                  <c:v>5421</c:v>
                </c:pt>
                <c:pt idx="316">
                  <c:v>5463</c:v>
                </c:pt>
                <c:pt idx="317">
                  <c:v>4941</c:v>
                </c:pt>
                <c:pt idx="318">
                  <c:v>2864</c:v>
                </c:pt>
                <c:pt idx="319">
                  <c:v>2202</c:v>
                </c:pt>
                <c:pt idx="320">
                  <c:v>6272</c:v>
                </c:pt>
                <c:pt idx="321">
                  <c:v>5997</c:v>
                </c:pt>
                <c:pt idx="322">
                  <c:v>5648</c:v>
                </c:pt>
                <c:pt idx="323">
                  <c:v>1575</c:v>
                </c:pt>
                <c:pt idx="324">
                  <c:v>5684</c:v>
                </c:pt>
                <c:pt idx="325">
                  <c:v>3651</c:v>
                </c:pt>
                <c:pt idx="326">
                  <c:v>2334</c:v>
                </c:pt>
                <c:pt idx="327">
                  <c:v>6479</c:v>
                </c:pt>
                <c:pt idx="328">
                  <c:v>5941</c:v>
                </c:pt>
                <c:pt idx="329">
                  <c:v>4472</c:v>
                </c:pt>
                <c:pt idx="330">
                  <c:v>2649</c:v>
                </c:pt>
                <c:pt idx="331">
                  <c:v>478</c:v>
                </c:pt>
                <c:pt idx="332">
                  <c:v>4190</c:v>
                </c:pt>
                <c:pt idx="333">
                  <c:v>2667</c:v>
                </c:pt>
                <c:pt idx="334">
                  <c:v>8392</c:v>
                </c:pt>
                <c:pt idx="335">
                  <c:v>7182</c:v>
                </c:pt>
                <c:pt idx="336">
                  <c:v>5716</c:v>
                </c:pt>
                <c:pt idx="337">
                  <c:v>4168</c:v>
                </c:pt>
                <c:pt idx="338">
                  <c:v>1355</c:v>
                </c:pt>
                <c:pt idx="339">
                  <c:v>4683</c:v>
                </c:pt>
                <c:pt idx="340">
                  <c:v>2987</c:v>
                </c:pt>
                <c:pt idx="341">
                  <c:v>9046</c:v>
                </c:pt>
                <c:pt idx="342">
                  <c:v>7714</c:v>
                </c:pt>
                <c:pt idx="343">
                  <c:v>7057</c:v>
                </c:pt>
                <c:pt idx="344">
                  <c:v>6458</c:v>
                </c:pt>
                <c:pt idx="345">
                  <c:v>5741</c:v>
                </c:pt>
                <c:pt idx="346">
                  <c:v>3598</c:v>
                </c:pt>
                <c:pt idx="347">
                  <c:v>2378</c:v>
                </c:pt>
                <c:pt idx="348">
                  <c:v>6476</c:v>
                </c:pt>
                <c:pt idx="349">
                  <c:v>5543</c:v>
                </c:pt>
                <c:pt idx="350">
                  <c:v>4898</c:v>
                </c:pt>
                <c:pt idx="351">
                  <c:v>5003</c:v>
                </c:pt>
                <c:pt idx="352">
                  <c:v>4402</c:v>
                </c:pt>
                <c:pt idx="353">
                  <c:v>2669</c:v>
                </c:pt>
                <c:pt idx="354">
                  <c:v>1992</c:v>
                </c:pt>
                <c:pt idx="355">
                  <c:v>4325</c:v>
                </c:pt>
                <c:pt idx="356">
                  <c:v>5388</c:v>
                </c:pt>
                <c:pt idx="357">
                  <c:v>4440</c:v>
                </c:pt>
                <c:pt idx="358">
                  <c:v>4340</c:v>
                </c:pt>
                <c:pt idx="359">
                  <c:v>3949</c:v>
                </c:pt>
                <c:pt idx="360">
                  <c:v>2442</c:v>
                </c:pt>
                <c:pt idx="361">
                  <c:v>1600</c:v>
                </c:pt>
                <c:pt idx="362">
                  <c:v>4508</c:v>
                </c:pt>
                <c:pt idx="363">
                  <c:v>3899</c:v>
                </c:pt>
                <c:pt idx="364">
                  <c:v>3186</c:v>
                </c:pt>
                <c:pt idx="365">
                  <c:v>3204</c:v>
                </c:pt>
                <c:pt idx="366">
                  <c:v>2715</c:v>
                </c:pt>
                <c:pt idx="367">
                  <c:v>1745</c:v>
                </c:pt>
                <c:pt idx="368">
                  <c:v>1366</c:v>
                </c:pt>
                <c:pt idx="369">
                  <c:v>2768</c:v>
                </c:pt>
                <c:pt idx="370">
                  <c:v>2408</c:v>
                </c:pt>
                <c:pt idx="371">
                  <c:v>3338</c:v>
                </c:pt>
                <c:pt idx="372">
                  <c:v>2959</c:v>
                </c:pt>
                <c:pt idx="373">
                  <c:v>2503</c:v>
                </c:pt>
                <c:pt idx="374">
                  <c:v>1486</c:v>
                </c:pt>
                <c:pt idx="375">
                  <c:v>816</c:v>
                </c:pt>
                <c:pt idx="376">
                  <c:v>2642</c:v>
                </c:pt>
                <c:pt idx="377">
                  <c:v>1935</c:v>
                </c:pt>
                <c:pt idx="378">
                  <c:v>2257</c:v>
                </c:pt>
                <c:pt idx="379">
                  <c:v>2090</c:v>
                </c:pt>
                <c:pt idx="380">
                  <c:v>1669</c:v>
                </c:pt>
                <c:pt idx="381">
                  <c:v>1100</c:v>
                </c:pt>
                <c:pt idx="382">
                  <c:v>784</c:v>
                </c:pt>
                <c:pt idx="383">
                  <c:v>1543</c:v>
                </c:pt>
                <c:pt idx="384">
                  <c:v>1863</c:v>
                </c:pt>
                <c:pt idx="385">
                  <c:v>1799</c:v>
                </c:pt>
                <c:pt idx="386">
                  <c:v>1621</c:v>
                </c:pt>
                <c:pt idx="387">
                  <c:v>1214</c:v>
                </c:pt>
                <c:pt idx="388">
                  <c:v>601</c:v>
                </c:pt>
                <c:pt idx="389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FC-4B0E-8A96-42C71C08C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8446040"/>
        <c:axId val="678448336"/>
      </c:barChart>
      <c:dateAx>
        <c:axId val="678446040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448336"/>
        <c:crosses val="autoZero"/>
        <c:auto val="1"/>
        <c:lblOffset val="100"/>
        <c:baseTimeUnit val="days"/>
      </c:dateAx>
      <c:valAx>
        <c:axId val="67844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446040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/>
              <a:t>Massachusetts Trauma Reports by Day of Hospital Arrival,</a:t>
            </a:r>
            <a:r>
              <a:rPr lang="en-US" sz="1400" b="1" baseline="0" dirty="0"/>
              <a:t> 10/1/2018-9/30/2021 (N= </a:t>
            </a:r>
            <a:r>
              <a:rPr lang="en-US" sz="1400" b="1" i="0" u="none" strike="noStrike" baseline="0" dirty="0">
                <a:effectLst/>
              </a:rPr>
              <a:t>26,019</a:t>
            </a:r>
            <a:r>
              <a:rPr lang="en-US" sz="1400" b="1" baseline="0" dirty="0"/>
              <a:t>)</a:t>
            </a:r>
            <a:endParaRPr lang="en-US" sz="1400" b="1" dirty="0"/>
          </a:p>
        </c:rich>
      </c:tx>
      <c:layout>
        <c:manualLayout>
          <c:xMode val="edge"/>
          <c:yMode val="edge"/>
          <c:x val="4.9394160694611514E-2"/>
          <c:y val="1.60564093266751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TraumasbyAdmitDate!$A$2:$A$732</c:f>
              <c:numCache>
                <c:formatCode>dd\-mmm\-yy</c:formatCode>
                <c:ptCount val="731"/>
                <c:pt idx="0">
                  <c:v>43374</c:v>
                </c:pt>
                <c:pt idx="1">
                  <c:v>43375</c:v>
                </c:pt>
                <c:pt idx="2">
                  <c:v>43376</c:v>
                </c:pt>
                <c:pt idx="3">
                  <c:v>43377</c:v>
                </c:pt>
                <c:pt idx="4">
                  <c:v>43378</c:v>
                </c:pt>
                <c:pt idx="5">
                  <c:v>43379</c:v>
                </c:pt>
                <c:pt idx="6">
                  <c:v>43380</c:v>
                </c:pt>
                <c:pt idx="7">
                  <c:v>43381</c:v>
                </c:pt>
                <c:pt idx="8">
                  <c:v>43382</c:v>
                </c:pt>
                <c:pt idx="9">
                  <c:v>43383</c:v>
                </c:pt>
                <c:pt idx="10">
                  <c:v>43384</c:v>
                </c:pt>
                <c:pt idx="11">
                  <c:v>43385</c:v>
                </c:pt>
                <c:pt idx="12">
                  <c:v>43386</c:v>
                </c:pt>
                <c:pt idx="13">
                  <c:v>43387</c:v>
                </c:pt>
                <c:pt idx="14">
                  <c:v>43388</c:v>
                </c:pt>
                <c:pt idx="15">
                  <c:v>43389</c:v>
                </c:pt>
                <c:pt idx="16">
                  <c:v>43390</c:v>
                </c:pt>
                <c:pt idx="17">
                  <c:v>43391</c:v>
                </c:pt>
                <c:pt idx="18">
                  <c:v>43392</c:v>
                </c:pt>
                <c:pt idx="19">
                  <c:v>43393</c:v>
                </c:pt>
                <c:pt idx="20">
                  <c:v>43394</c:v>
                </c:pt>
                <c:pt idx="21">
                  <c:v>43395</c:v>
                </c:pt>
                <c:pt idx="22">
                  <c:v>43396</c:v>
                </c:pt>
                <c:pt idx="23">
                  <c:v>43397</c:v>
                </c:pt>
                <c:pt idx="24">
                  <c:v>43398</c:v>
                </c:pt>
                <c:pt idx="25">
                  <c:v>43399</c:v>
                </c:pt>
                <c:pt idx="26">
                  <c:v>43400</c:v>
                </c:pt>
                <c:pt idx="27">
                  <c:v>43401</c:v>
                </c:pt>
                <c:pt idx="28">
                  <c:v>43402</c:v>
                </c:pt>
                <c:pt idx="29">
                  <c:v>43403</c:v>
                </c:pt>
                <c:pt idx="30">
                  <c:v>43404</c:v>
                </c:pt>
                <c:pt idx="31">
                  <c:v>43405</c:v>
                </c:pt>
                <c:pt idx="32">
                  <c:v>43406</c:v>
                </c:pt>
                <c:pt idx="33">
                  <c:v>43407</c:v>
                </c:pt>
                <c:pt idx="34">
                  <c:v>43408</c:v>
                </c:pt>
                <c:pt idx="35">
                  <c:v>43409</c:v>
                </c:pt>
                <c:pt idx="36">
                  <c:v>43410</c:v>
                </c:pt>
                <c:pt idx="37">
                  <c:v>43411</c:v>
                </c:pt>
                <c:pt idx="38">
                  <c:v>43412</c:v>
                </c:pt>
                <c:pt idx="39">
                  <c:v>43413</c:v>
                </c:pt>
                <c:pt idx="40">
                  <c:v>43414</c:v>
                </c:pt>
                <c:pt idx="41">
                  <c:v>43415</c:v>
                </c:pt>
                <c:pt idx="42">
                  <c:v>43416</c:v>
                </c:pt>
                <c:pt idx="43">
                  <c:v>43417</c:v>
                </c:pt>
                <c:pt idx="44">
                  <c:v>43418</c:v>
                </c:pt>
                <c:pt idx="45">
                  <c:v>43419</c:v>
                </c:pt>
                <c:pt idx="46">
                  <c:v>43420</c:v>
                </c:pt>
                <c:pt idx="47">
                  <c:v>43421</c:v>
                </c:pt>
                <c:pt idx="48">
                  <c:v>43422</c:v>
                </c:pt>
                <c:pt idx="49">
                  <c:v>43423</c:v>
                </c:pt>
                <c:pt idx="50">
                  <c:v>43424</c:v>
                </c:pt>
                <c:pt idx="51">
                  <c:v>43425</c:v>
                </c:pt>
                <c:pt idx="52">
                  <c:v>43426</c:v>
                </c:pt>
                <c:pt idx="53">
                  <c:v>43427</c:v>
                </c:pt>
                <c:pt idx="54">
                  <c:v>43428</c:v>
                </c:pt>
                <c:pt idx="55">
                  <c:v>43429</c:v>
                </c:pt>
                <c:pt idx="56">
                  <c:v>43430</c:v>
                </c:pt>
                <c:pt idx="57">
                  <c:v>43431</c:v>
                </c:pt>
                <c:pt idx="58">
                  <c:v>43432</c:v>
                </c:pt>
                <c:pt idx="59">
                  <c:v>43433</c:v>
                </c:pt>
                <c:pt idx="60">
                  <c:v>43434</c:v>
                </c:pt>
                <c:pt idx="61">
                  <c:v>43435</c:v>
                </c:pt>
                <c:pt idx="62">
                  <c:v>43436</c:v>
                </c:pt>
                <c:pt idx="63">
                  <c:v>43437</c:v>
                </c:pt>
                <c:pt idx="64">
                  <c:v>43438</c:v>
                </c:pt>
                <c:pt idx="65">
                  <c:v>43439</c:v>
                </c:pt>
                <c:pt idx="66">
                  <c:v>43440</c:v>
                </c:pt>
                <c:pt idx="67">
                  <c:v>43441</c:v>
                </c:pt>
                <c:pt idx="68">
                  <c:v>43442</c:v>
                </c:pt>
                <c:pt idx="69">
                  <c:v>43443</c:v>
                </c:pt>
                <c:pt idx="70">
                  <c:v>43444</c:v>
                </c:pt>
                <c:pt idx="71">
                  <c:v>43445</c:v>
                </c:pt>
                <c:pt idx="72">
                  <c:v>43446</c:v>
                </c:pt>
                <c:pt idx="73">
                  <c:v>43447</c:v>
                </c:pt>
                <c:pt idx="74">
                  <c:v>43448</c:v>
                </c:pt>
                <c:pt idx="75">
                  <c:v>43449</c:v>
                </c:pt>
                <c:pt idx="76">
                  <c:v>43450</c:v>
                </c:pt>
                <c:pt idx="77">
                  <c:v>43451</c:v>
                </c:pt>
                <c:pt idx="78">
                  <c:v>43452</c:v>
                </c:pt>
                <c:pt idx="79">
                  <c:v>43453</c:v>
                </c:pt>
                <c:pt idx="80">
                  <c:v>43454</c:v>
                </c:pt>
                <c:pt idx="81">
                  <c:v>43455</c:v>
                </c:pt>
                <c:pt idx="82">
                  <c:v>43456</c:v>
                </c:pt>
                <c:pt idx="83">
                  <c:v>43457</c:v>
                </c:pt>
                <c:pt idx="84">
                  <c:v>43458</c:v>
                </c:pt>
                <c:pt idx="85">
                  <c:v>43459</c:v>
                </c:pt>
                <c:pt idx="86">
                  <c:v>43460</c:v>
                </c:pt>
                <c:pt idx="87">
                  <c:v>43461</c:v>
                </c:pt>
                <c:pt idx="88">
                  <c:v>43462</c:v>
                </c:pt>
                <c:pt idx="89">
                  <c:v>43463</c:v>
                </c:pt>
                <c:pt idx="90">
                  <c:v>43464</c:v>
                </c:pt>
                <c:pt idx="91">
                  <c:v>43465</c:v>
                </c:pt>
                <c:pt idx="92">
                  <c:v>43466</c:v>
                </c:pt>
                <c:pt idx="93">
                  <c:v>43467</c:v>
                </c:pt>
                <c:pt idx="94">
                  <c:v>43468</c:v>
                </c:pt>
                <c:pt idx="95">
                  <c:v>43469</c:v>
                </c:pt>
                <c:pt idx="96">
                  <c:v>43470</c:v>
                </c:pt>
                <c:pt idx="97">
                  <c:v>43471</c:v>
                </c:pt>
                <c:pt idx="98">
                  <c:v>43472</c:v>
                </c:pt>
                <c:pt idx="99">
                  <c:v>43473</c:v>
                </c:pt>
                <c:pt idx="100">
                  <c:v>43474</c:v>
                </c:pt>
                <c:pt idx="101">
                  <c:v>43475</c:v>
                </c:pt>
                <c:pt idx="102">
                  <c:v>43476</c:v>
                </c:pt>
                <c:pt idx="103">
                  <c:v>43477</c:v>
                </c:pt>
                <c:pt idx="104">
                  <c:v>43478</c:v>
                </c:pt>
                <c:pt idx="105">
                  <c:v>43479</c:v>
                </c:pt>
                <c:pt idx="106">
                  <c:v>43480</c:v>
                </c:pt>
                <c:pt idx="107">
                  <c:v>43481</c:v>
                </c:pt>
                <c:pt idx="108">
                  <c:v>43482</c:v>
                </c:pt>
                <c:pt idx="109">
                  <c:v>43483</c:v>
                </c:pt>
                <c:pt idx="110">
                  <c:v>43484</c:v>
                </c:pt>
                <c:pt idx="111">
                  <c:v>43485</c:v>
                </c:pt>
                <c:pt idx="112">
                  <c:v>43486</c:v>
                </c:pt>
                <c:pt idx="113">
                  <c:v>43487</c:v>
                </c:pt>
                <c:pt idx="114">
                  <c:v>43488</c:v>
                </c:pt>
                <c:pt idx="115">
                  <c:v>43489</c:v>
                </c:pt>
                <c:pt idx="116">
                  <c:v>43490</c:v>
                </c:pt>
                <c:pt idx="117">
                  <c:v>43491</c:v>
                </c:pt>
                <c:pt idx="118">
                  <c:v>43492</c:v>
                </c:pt>
                <c:pt idx="119">
                  <c:v>43493</c:v>
                </c:pt>
                <c:pt idx="120">
                  <c:v>43494</c:v>
                </c:pt>
                <c:pt idx="121">
                  <c:v>43495</c:v>
                </c:pt>
                <c:pt idx="122">
                  <c:v>43496</c:v>
                </c:pt>
                <c:pt idx="123">
                  <c:v>43497</c:v>
                </c:pt>
                <c:pt idx="124">
                  <c:v>43498</c:v>
                </c:pt>
                <c:pt idx="125">
                  <c:v>43499</c:v>
                </c:pt>
                <c:pt idx="126">
                  <c:v>43500</c:v>
                </c:pt>
                <c:pt idx="127">
                  <c:v>43501</c:v>
                </c:pt>
                <c:pt idx="128">
                  <c:v>43502</c:v>
                </c:pt>
                <c:pt idx="129">
                  <c:v>43503</c:v>
                </c:pt>
                <c:pt idx="130">
                  <c:v>43504</c:v>
                </c:pt>
                <c:pt idx="131">
                  <c:v>43505</c:v>
                </c:pt>
                <c:pt idx="132">
                  <c:v>43506</c:v>
                </c:pt>
                <c:pt idx="133">
                  <c:v>43507</c:v>
                </c:pt>
                <c:pt idx="134">
                  <c:v>43508</c:v>
                </c:pt>
                <c:pt idx="135">
                  <c:v>43509</c:v>
                </c:pt>
                <c:pt idx="136">
                  <c:v>43510</c:v>
                </c:pt>
                <c:pt idx="137">
                  <c:v>43511</c:v>
                </c:pt>
                <c:pt idx="138">
                  <c:v>43512</c:v>
                </c:pt>
                <c:pt idx="139">
                  <c:v>43513</c:v>
                </c:pt>
                <c:pt idx="140">
                  <c:v>43514</c:v>
                </c:pt>
                <c:pt idx="141">
                  <c:v>43515</c:v>
                </c:pt>
                <c:pt idx="142">
                  <c:v>43516</c:v>
                </c:pt>
                <c:pt idx="143">
                  <c:v>43517</c:v>
                </c:pt>
                <c:pt idx="144">
                  <c:v>43518</c:v>
                </c:pt>
                <c:pt idx="145">
                  <c:v>43519</c:v>
                </c:pt>
                <c:pt idx="146">
                  <c:v>43520</c:v>
                </c:pt>
                <c:pt idx="147">
                  <c:v>43521</c:v>
                </c:pt>
                <c:pt idx="148">
                  <c:v>43522</c:v>
                </c:pt>
                <c:pt idx="149">
                  <c:v>43523</c:v>
                </c:pt>
                <c:pt idx="150">
                  <c:v>43524</c:v>
                </c:pt>
                <c:pt idx="151">
                  <c:v>43525</c:v>
                </c:pt>
                <c:pt idx="152">
                  <c:v>43526</c:v>
                </c:pt>
                <c:pt idx="153">
                  <c:v>43527</c:v>
                </c:pt>
                <c:pt idx="154">
                  <c:v>43528</c:v>
                </c:pt>
                <c:pt idx="155">
                  <c:v>43529</c:v>
                </c:pt>
                <c:pt idx="156">
                  <c:v>43530</c:v>
                </c:pt>
                <c:pt idx="157">
                  <c:v>43531</c:v>
                </c:pt>
                <c:pt idx="158">
                  <c:v>43532</c:v>
                </c:pt>
                <c:pt idx="159">
                  <c:v>43533</c:v>
                </c:pt>
                <c:pt idx="160">
                  <c:v>43534</c:v>
                </c:pt>
                <c:pt idx="161">
                  <c:v>43535</c:v>
                </c:pt>
                <c:pt idx="162">
                  <c:v>43536</c:v>
                </c:pt>
                <c:pt idx="163">
                  <c:v>43537</c:v>
                </c:pt>
                <c:pt idx="164">
                  <c:v>43538</c:v>
                </c:pt>
                <c:pt idx="165">
                  <c:v>43539</c:v>
                </c:pt>
                <c:pt idx="166">
                  <c:v>43540</c:v>
                </c:pt>
                <c:pt idx="167">
                  <c:v>43541</c:v>
                </c:pt>
                <c:pt idx="168">
                  <c:v>43542</c:v>
                </c:pt>
                <c:pt idx="169">
                  <c:v>43543</c:v>
                </c:pt>
                <c:pt idx="170">
                  <c:v>43544</c:v>
                </c:pt>
                <c:pt idx="171">
                  <c:v>43545</c:v>
                </c:pt>
                <c:pt idx="172">
                  <c:v>43546</c:v>
                </c:pt>
                <c:pt idx="173">
                  <c:v>43547</c:v>
                </c:pt>
                <c:pt idx="174">
                  <c:v>43548</c:v>
                </c:pt>
                <c:pt idx="175">
                  <c:v>43549</c:v>
                </c:pt>
                <c:pt idx="176">
                  <c:v>43550</c:v>
                </c:pt>
                <c:pt idx="177">
                  <c:v>43551</c:v>
                </c:pt>
                <c:pt idx="178">
                  <c:v>43552</c:v>
                </c:pt>
                <c:pt idx="179">
                  <c:v>43553</c:v>
                </c:pt>
                <c:pt idx="180">
                  <c:v>43554</c:v>
                </c:pt>
                <c:pt idx="181">
                  <c:v>43555</c:v>
                </c:pt>
                <c:pt idx="182">
                  <c:v>43556</c:v>
                </c:pt>
                <c:pt idx="183">
                  <c:v>43557</c:v>
                </c:pt>
                <c:pt idx="184">
                  <c:v>43558</c:v>
                </c:pt>
                <c:pt idx="185">
                  <c:v>43559</c:v>
                </c:pt>
                <c:pt idx="186">
                  <c:v>43560</c:v>
                </c:pt>
                <c:pt idx="187">
                  <c:v>43561</c:v>
                </c:pt>
                <c:pt idx="188">
                  <c:v>43562</c:v>
                </c:pt>
                <c:pt idx="189">
                  <c:v>43563</c:v>
                </c:pt>
                <c:pt idx="190">
                  <c:v>43564</c:v>
                </c:pt>
                <c:pt idx="191">
                  <c:v>43565</c:v>
                </c:pt>
                <c:pt idx="192">
                  <c:v>43566</c:v>
                </c:pt>
                <c:pt idx="193">
                  <c:v>43567</c:v>
                </c:pt>
                <c:pt idx="194">
                  <c:v>43568</c:v>
                </c:pt>
                <c:pt idx="195">
                  <c:v>43569</c:v>
                </c:pt>
                <c:pt idx="196">
                  <c:v>43570</c:v>
                </c:pt>
                <c:pt idx="197">
                  <c:v>43571</c:v>
                </c:pt>
                <c:pt idx="198">
                  <c:v>43572</c:v>
                </c:pt>
                <c:pt idx="199">
                  <c:v>43573</c:v>
                </c:pt>
                <c:pt idx="200">
                  <c:v>43574</c:v>
                </c:pt>
                <c:pt idx="201">
                  <c:v>43575</c:v>
                </c:pt>
                <c:pt idx="202">
                  <c:v>43576</c:v>
                </c:pt>
                <c:pt idx="203">
                  <c:v>43577</c:v>
                </c:pt>
                <c:pt idx="204">
                  <c:v>43578</c:v>
                </c:pt>
                <c:pt idx="205">
                  <c:v>43579</c:v>
                </c:pt>
                <c:pt idx="206">
                  <c:v>43580</c:v>
                </c:pt>
                <c:pt idx="207">
                  <c:v>43581</c:v>
                </c:pt>
                <c:pt idx="208">
                  <c:v>43582</c:v>
                </c:pt>
                <c:pt idx="209">
                  <c:v>43583</c:v>
                </c:pt>
                <c:pt idx="210">
                  <c:v>43584</c:v>
                </c:pt>
                <c:pt idx="211">
                  <c:v>43585</c:v>
                </c:pt>
                <c:pt idx="212">
                  <c:v>43586</c:v>
                </c:pt>
                <c:pt idx="213">
                  <c:v>43587</c:v>
                </c:pt>
                <c:pt idx="214">
                  <c:v>43588</c:v>
                </c:pt>
                <c:pt idx="215">
                  <c:v>43589</c:v>
                </c:pt>
                <c:pt idx="216">
                  <c:v>43590</c:v>
                </c:pt>
                <c:pt idx="217">
                  <c:v>43591</c:v>
                </c:pt>
                <c:pt idx="218">
                  <c:v>43592</c:v>
                </c:pt>
                <c:pt idx="219">
                  <c:v>43593</c:v>
                </c:pt>
                <c:pt idx="220">
                  <c:v>43594</c:v>
                </c:pt>
                <c:pt idx="221">
                  <c:v>43595</c:v>
                </c:pt>
                <c:pt idx="222">
                  <c:v>43596</c:v>
                </c:pt>
                <c:pt idx="223">
                  <c:v>43597</c:v>
                </c:pt>
                <c:pt idx="224">
                  <c:v>43598</c:v>
                </c:pt>
                <c:pt idx="225">
                  <c:v>43599</c:v>
                </c:pt>
                <c:pt idx="226">
                  <c:v>43600</c:v>
                </c:pt>
                <c:pt idx="227">
                  <c:v>43601</c:v>
                </c:pt>
                <c:pt idx="228">
                  <c:v>43602</c:v>
                </c:pt>
                <c:pt idx="229">
                  <c:v>43603</c:v>
                </c:pt>
                <c:pt idx="230">
                  <c:v>43604</c:v>
                </c:pt>
                <c:pt idx="231">
                  <c:v>43605</c:v>
                </c:pt>
                <c:pt idx="232">
                  <c:v>43606</c:v>
                </c:pt>
                <c:pt idx="233">
                  <c:v>43607</c:v>
                </c:pt>
                <c:pt idx="234">
                  <c:v>43608</c:v>
                </c:pt>
                <c:pt idx="235">
                  <c:v>43609</c:v>
                </c:pt>
                <c:pt idx="236">
                  <c:v>43610</c:v>
                </c:pt>
                <c:pt idx="237">
                  <c:v>43611</c:v>
                </c:pt>
                <c:pt idx="238">
                  <c:v>43612</c:v>
                </c:pt>
                <c:pt idx="239">
                  <c:v>43613</c:v>
                </c:pt>
                <c:pt idx="240">
                  <c:v>43614</c:v>
                </c:pt>
                <c:pt idx="241">
                  <c:v>43615</c:v>
                </c:pt>
                <c:pt idx="242">
                  <c:v>43616</c:v>
                </c:pt>
                <c:pt idx="243">
                  <c:v>43617</c:v>
                </c:pt>
                <c:pt idx="244">
                  <c:v>43618</c:v>
                </c:pt>
                <c:pt idx="245">
                  <c:v>43619</c:v>
                </c:pt>
                <c:pt idx="246">
                  <c:v>43620</c:v>
                </c:pt>
                <c:pt idx="247">
                  <c:v>43621</c:v>
                </c:pt>
                <c:pt idx="248">
                  <c:v>43622</c:v>
                </c:pt>
                <c:pt idx="249">
                  <c:v>43623</c:v>
                </c:pt>
                <c:pt idx="250">
                  <c:v>43624</c:v>
                </c:pt>
                <c:pt idx="251">
                  <c:v>43625</c:v>
                </c:pt>
                <c:pt idx="252">
                  <c:v>43626</c:v>
                </c:pt>
                <c:pt idx="253">
                  <c:v>43627</c:v>
                </c:pt>
                <c:pt idx="254">
                  <c:v>43628</c:v>
                </c:pt>
                <c:pt idx="255">
                  <c:v>43629</c:v>
                </c:pt>
                <c:pt idx="256">
                  <c:v>43630</c:v>
                </c:pt>
                <c:pt idx="257">
                  <c:v>43631</c:v>
                </c:pt>
                <c:pt idx="258">
                  <c:v>43632</c:v>
                </c:pt>
                <c:pt idx="259">
                  <c:v>43633</c:v>
                </c:pt>
                <c:pt idx="260">
                  <c:v>43634</c:v>
                </c:pt>
                <c:pt idx="261">
                  <c:v>43635</c:v>
                </c:pt>
                <c:pt idx="262">
                  <c:v>43636</c:v>
                </c:pt>
                <c:pt idx="263">
                  <c:v>43637</c:v>
                </c:pt>
                <c:pt idx="264">
                  <c:v>43638</c:v>
                </c:pt>
                <c:pt idx="265">
                  <c:v>43639</c:v>
                </c:pt>
                <c:pt idx="266">
                  <c:v>43640</c:v>
                </c:pt>
                <c:pt idx="267">
                  <c:v>43641</c:v>
                </c:pt>
                <c:pt idx="268">
                  <c:v>43642</c:v>
                </c:pt>
                <c:pt idx="269">
                  <c:v>43643</c:v>
                </c:pt>
                <c:pt idx="270">
                  <c:v>43644</c:v>
                </c:pt>
                <c:pt idx="271">
                  <c:v>43645</c:v>
                </c:pt>
                <c:pt idx="272">
                  <c:v>43646</c:v>
                </c:pt>
                <c:pt idx="273">
                  <c:v>43647</c:v>
                </c:pt>
                <c:pt idx="274">
                  <c:v>43648</c:v>
                </c:pt>
                <c:pt idx="275">
                  <c:v>43649</c:v>
                </c:pt>
                <c:pt idx="276">
                  <c:v>43650</c:v>
                </c:pt>
                <c:pt idx="277">
                  <c:v>43651</c:v>
                </c:pt>
                <c:pt idx="278">
                  <c:v>43652</c:v>
                </c:pt>
                <c:pt idx="279">
                  <c:v>43653</c:v>
                </c:pt>
                <c:pt idx="280">
                  <c:v>43654</c:v>
                </c:pt>
                <c:pt idx="281">
                  <c:v>43655</c:v>
                </c:pt>
                <c:pt idx="282">
                  <c:v>43656</c:v>
                </c:pt>
                <c:pt idx="283">
                  <c:v>43657</c:v>
                </c:pt>
                <c:pt idx="284">
                  <c:v>43658</c:v>
                </c:pt>
                <c:pt idx="285">
                  <c:v>43659</c:v>
                </c:pt>
                <c:pt idx="286">
                  <c:v>43660</c:v>
                </c:pt>
                <c:pt idx="287">
                  <c:v>43661</c:v>
                </c:pt>
                <c:pt idx="288">
                  <c:v>43662</c:v>
                </c:pt>
                <c:pt idx="289">
                  <c:v>43663</c:v>
                </c:pt>
                <c:pt idx="290">
                  <c:v>43664</c:v>
                </c:pt>
                <c:pt idx="291">
                  <c:v>43665</c:v>
                </c:pt>
                <c:pt idx="292">
                  <c:v>43666</c:v>
                </c:pt>
                <c:pt idx="293">
                  <c:v>43667</c:v>
                </c:pt>
                <c:pt idx="294">
                  <c:v>43668</c:v>
                </c:pt>
                <c:pt idx="295">
                  <c:v>43669</c:v>
                </c:pt>
                <c:pt idx="296">
                  <c:v>43670</c:v>
                </c:pt>
                <c:pt idx="297">
                  <c:v>43671</c:v>
                </c:pt>
                <c:pt idx="298">
                  <c:v>43672</c:v>
                </c:pt>
                <c:pt idx="299">
                  <c:v>43673</c:v>
                </c:pt>
                <c:pt idx="300">
                  <c:v>43674</c:v>
                </c:pt>
                <c:pt idx="301">
                  <c:v>43675</c:v>
                </c:pt>
                <c:pt idx="302">
                  <c:v>43676</c:v>
                </c:pt>
                <c:pt idx="303">
                  <c:v>43677</c:v>
                </c:pt>
                <c:pt idx="304">
                  <c:v>43678</c:v>
                </c:pt>
                <c:pt idx="305">
                  <c:v>43679</c:v>
                </c:pt>
                <c:pt idx="306">
                  <c:v>43680</c:v>
                </c:pt>
                <c:pt idx="307">
                  <c:v>43681</c:v>
                </c:pt>
                <c:pt idx="308">
                  <c:v>43682</c:v>
                </c:pt>
                <c:pt idx="309">
                  <c:v>43683</c:v>
                </c:pt>
                <c:pt idx="310">
                  <c:v>43684</c:v>
                </c:pt>
                <c:pt idx="311">
                  <c:v>43685</c:v>
                </c:pt>
                <c:pt idx="312">
                  <c:v>43686</c:v>
                </c:pt>
                <c:pt idx="313">
                  <c:v>43687</c:v>
                </c:pt>
                <c:pt idx="314">
                  <c:v>43688</c:v>
                </c:pt>
                <c:pt idx="315">
                  <c:v>43689</c:v>
                </c:pt>
                <c:pt idx="316">
                  <c:v>43690</c:v>
                </c:pt>
                <c:pt idx="317">
                  <c:v>43691</c:v>
                </c:pt>
                <c:pt idx="318">
                  <c:v>43692</c:v>
                </c:pt>
                <c:pt idx="319">
                  <c:v>43693</c:v>
                </c:pt>
                <c:pt idx="320">
                  <c:v>43694</c:v>
                </c:pt>
                <c:pt idx="321">
                  <c:v>43695</c:v>
                </c:pt>
                <c:pt idx="322">
                  <c:v>43696</c:v>
                </c:pt>
                <c:pt idx="323">
                  <c:v>43697</c:v>
                </c:pt>
                <c:pt idx="324">
                  <c:v>43698</c:v>
                </c:pt>
                <c:pt idx="325">
                  <c:v>43699</c:v>
                </c:pt>
                <c:pt idx="326">
                  <c:v>43700</c:v>
                </c:pt>
                <c:pt idx="327">
                  <c:v>43701</c:v>
                </c:pt>
                <c:pt idx="328">
                  <c:v>43702</c:v>
                </c:pt>
                <c:pt idx="329">
                  <c:v>43703</c:v>
                </c:pt>
                <c:pt idx="330">
                  <c:v>43704</c:v>
                </c:pt>
                <c:pt idx="331">
                  <c:v>43705</c:v>
                </c:pt>
                <c:pt idx="332">
                  <c:v>43706</c:v>
                </c:pt>
                <c:pt idx="333">
                  <c:v>43707</c:v>
                </c:pt>
                <c:pt idx="334">
                  <c:v>43708</c:v>
                </c:pt>
                <c:pt idx="335">
                  <c:v>43709</c:v>
                </c:pt>
                <c:pt idx="336">
                  <c:v>43710</c:v>
                </c:pt>
                <c:pt idx="337">
                  <c:v>43711</c:v>
                </c:pt>
                <c:pt idx="338">
                  <c:v>43712</c:v>
                </c:pt>
                <c:pt idx="339">
                  <c:v>43713</c:v>
                </c:pt>
                <c:pt idx="340">
                  <c:v>43714</c:v>
                </c:pt>
                <c:pt idx="341">
                  <c:v>43715</c:v>
                </c:pt>
                <c:pt idx="342">
                  <c:v>43716</c:v>
                </c:pt>
                <c:pt idx="343">
                  <c:v>43717</c:v>
                </c:pt>
                <c:pt idx="344">
                  <c:v>43718</c:v>
                </c:pt>
                <c:pt idx="345">
                  <c:v>43719</c:v>
                </c:pt>
                <c:pt idx="346">
                  <c:v>43720</c:v>
                </c:pt>
                <c:pt idx="347">
                  <c:v>43721</c:v>
                </c:pt>
                <c:pt idx="348">
                  <c:v>43722</c:v>
                </c:pt>
                <c:pt idx="349">
                  <c:v>43723</c:v>
                </c:pt>
                <c:pt idx="350">
                  <c:v>43724</c:v>
                </c:pt>
                <c:pt idx="351">
                  <c:v>43725</c:v>
                </c:pt>
                <c:pt idx="352">
                  <c:v>43726</c:v>
                </c:pt>
                <c:pt idx="353">
                  <c:v>43727</c:v>
                </c:pt>
                <c:pt idx="354">
                  <c:v>43728</c:v>
                </c:pt>
                <c:pt idx="355">
                  <c:v>43729</c:v>
                </c:pt>
                <c:pt idx="356">
                  <c:v>43730</c:v>
                </c:pt>
                <c:pt idx="357">
                  <c:v>43731</c:v>
                </c:pt>
                <c:pt idx="358">
                  <c:v>43732</c:v>
                </c:pt>
                <c:pt idx="359">
                  <c:v>43733</c:v>
                </c:pt>
                <c:pt idx="360">
                  <c:v>43734</c:v>
                </c:pt>
                <c:pt idx="361">
                  <c:v>43735</c:v>
                </c:pt>
                <c:pt idx="362">
                  <c:v>43736</c:v>
                </c:pt>
                <c:pt idx="363">
                  <c:v>43737</c:v>
                </c:pt>
                <c:pt idx="364">
                  <c:v>43738</c:v>
                </c:pt>
                <c:pt idx="365">
                  <c:v>43739</c:v>
                </c:pt>
                <c:pt idx="366">
                  <c:v>43740</c:v>
                </c:pt>
                <c:pt idx="367">
                  <c:v>43741</c:v>
                </c:pt>
                <c:pt idx="368">
                  <c:v>43742</c:v>
                </c:pt>
                <c:pt idx="369">
                  <c:v>43743</c:v>
                </c:pt>
                <c:pt idx="370">
                  <c:v>43744</c:v>
                </c:pt>
                <c:pt idx="371">
                  <c:v>43745</c:v>
                </c:pt>
                <c:pt idx="372">
                  <c:v>43746</c:v>
                </c:pt>
                <c:pt idx="373">
                  <c:v>43747</c:v>
                </c:pt>
                <c:pt idx="374">
                  <c:v>43748</c:v>
                </c:pt>
                <c:pt idx="375">
                  <c:v>43749</c:v>
                </c:pt>
                <c:pt idx="376">
                  <c:v>43750</c:v>
                </c:pt>
                <c:pt idx="377">
                  <c:v>43751</c:v>
                </c:pt>
                <c:pt idx="378">
                  <c:v>43752</c:v>
                </c:pt>
                <c:pt idx="379">
                  <c:v>43753</c:v>
                </c:pt>
                <c:pt idx="380">
                  <c:v>43754</c:v>
                </c:pt>
                <c:pt idx="381">
                  <c:v>43755</c:v>
                </c:pt>
                <c:pt idx="382">
                  <c:v>43756</c:v>
                </c:pt>
                <c:pt idx="383">
                  <c:v>43757</c:v>
                </c:pt>
                <c:pt idx="384">
                  <c:v>43758</c:v>
                </c:pt>
                <c:pt idx="385">
                  <c:v>43759</c:v>
                </c:pt>
                <c:pt idx="386">
                  <c:v>43760</c:v>
                </c:pt>
                <c:pt idx="387">
                  <c:v>43761</c:v>
                </c:pt>
                <c:pt idx="388">
                  <c:v>43762</c:v>
                </c:pt>
                <c:pt idx="389">
                  <c:v>43763</c:v>
                </c:pt>
                <c:pt idx="390">
                  <c:v>43764</c:v>
                </c:pt>
                <c:pt idx="391">
                  <c:v>43765</c:v>
                </c:pt>
                <c:pt idx="392">
                  <c:v>43766</c:v>
                </c:pt>
                <c:pt idx="393">
                  <c:v>43767</c:v>
                </c:pt>
                <c:pt idx="394">
                  <c:v>43768</c:v>
                </c:pt>
                <c:pt idx="395">
                  <c:v>43769</c:v>
                </c:pt>
                <c:pt idx="396">
                  <c:v>43770</c:v>
                </c:pt>
                <c:pt idx="397">
                  <c:v>43771</c:v>
                </c:pt>
                <c:pt idx="398">
                  <c:v>43772</c:v>
                </c:pt>
                <c:pt idx="399">
                  <c:v>43773</c:v>
                </c:pt>
                <c:pt idx="400">
                  <c:v>43774</c:v>
                </c:pt>
                <c:pt idx="401">
                  <c:v>43775</c:v>
                </c:pt>
                <c:pt idx="402">
                  <c:v>43776</c:v>
                </c:pt>
                <c:pt idx="403">
                  <c:v>43777</c:v>
                </c:pt>
                <c:pt idx="404">
                  <c:v>43778</c:v>
                </c:pt>
                <c:pt idx="405">
                  <c:v>43779</c:v>
                </c:pt>
                <c:pt idx="406">
                  <c:v>43780</c:v>
                </c:pt>
                <c:pt idx="407">
                  <c:v>43781</c:v>
                </c:pt>
                <c:pt idx="408">
                  <c:v>43782</c:v>
                </c:pt>
                <c:pt idx="409">
                  <c:v>43783</c:v>
                </c:pt>
                <c:pt idx="410">
                  <c:v>43784</c:v>
                </c:pt>
                <c:pt idx="411">
                  <c:v>43785</c:v>
                </c:pt>
                <c:pt idx="412">
                  <c:v>43786</c:v>
                </c:pt>
                <c:pt idx="413">
                  <c:v>43787</c:v>
                </c:pt>
                <c:pt idx="414">
                  <c:v>43788</c:v>
                </c:pt>
                <c:pt idx="415">
                  <c:v>43789</c:v>
                </c:pt>
                <c:pt idx="416">
                  <c:v>43790</c:v>
                </c:pt>
                <c:pt idx="417">
                  <c:v>43791</c:v>
                </c:pt>
                <c:pt idx="418">
                  <c:v>43792</c:v>
                </c:pt>
                <c:pt idx="419">
                  <c:v>43793</c:v>
                </c:pt>
                <c:pt idx="420">
                  <c:v>43794</c:v>
                </c:pt>
                <c:pt idx="421">
                  <c:v>43795</c:v>
                </c:pt>
                <c:pt idx="422">
                  <c:v>43796</c:v>
                </c:pt>
                <c:pt idx="423">
                  <c:v>43797</c:v>
                </c:pt>
                <c:pt idx="424">
                  <c:v>43798</c:v>
                </c:pt>
                <c:pt idx="425">
                  <c:v>43799</c:v>
                </c:pt>
                <c:pt idx="426">
                  <c:v>43800</c:v>
                </c:pt>
                <c:pt idx="427">
                  <c:v>43801</c:v>
                </c:pt>
                <c:pt idx="428">
                  <c:v>43802</c:v>
                </c:pt>
                <c:pt idx="429">
                  <c:v>43803</c:v>
                </c:pt>
                <c:pt idx="430">
                  <c:v>43804</c:v>
                </c:pt>
                <c:pt idx="431">
                  <c:v>43805</c:v>
                </c:pt>
                <c:pt idx="432">
                  <c:v>43806</c:v>
                </c:pt>
                <c:pt idx="433">
                  <c:v>43807</c:v>
                </c:pt>
                <c:pt idx="434">
                  <c:v>43808</c:v>
                </c:pt>
                <c:pt idx="435">
                  <c:v>43809</c:v>
                </c:pt>
                <c:pt idx="436">
                  <c:v>43810</c:v>
                </c:pt>
                <c:pt idx="437">
                  <c:v>43811</c:v>
                </c:pt>
                <c:pt idx="438">
                  <c:v>43812</c:v>
                </c:pt>
                <c:pt idx="439">
                  <c:v>43813</c:v>
                </c:pt>
                <c:pt idx="440">
                  <c:v>43814</c:v>
                </c:pt>
                <c:pt idx="441">
                  <c:v>43815</c:v>
                </c:pt>
                <c:pt idx="442">
                  <c:v>43816</c:v>
                </c:pt>
                <c:pt idx="443">
                  <c:v>43817</c:v>
                </c:pt>
                <c:pt idx="444">
                  <c:v>43818</c:v>
                </c:pt>
                <c:pt idx="445">
                  <c:v>43819</c:v>
                </c:pt>
                <c:pt idx="446">
                  <c:v>43820</c:v>
                </c:pt>
                <c:pt idx="447">
                  <c:v>43821</c:v>
                </c:pt>
                <c:pt idx="448">
                  <c:v>43822</c:v>
                </c:pt>
                <c:pt idx="449">
                  <c:v>43823</c:v>
                </c:pt>
                <c:pt idx="450">
                  <c:v>43824</c:v>
                </c:pt>
                <c:pt idx="451">
                  <c:v>43825</c:v>
                </c:pt>
                <c:pt idx="452">
                  <c:v>43826</c:v>
                </c:pt>
                <c:pt idx="453">
                  <c:v>43827</c:v>
                </c:pt>
                <c:pt idx="454">
                  <c:v>43828</c:v>
                </c:pt>
                <c:pt idx="455">
                  <c:v>43829</c:v>
                </c:pt>
                <c:pt idx="456">
                  <c:v>43830</c:v>
                </c:pt>
                <c:pt idx="457">
                  <c:v>43831</c:v>
                </c:pt>
                <c:pt idx="458">
                  <c:v>43832</c:v>
                </c:pt>
                <c:pt idx="459">
                  <c:v>43833</c:v>
                </c:pt>
                <c:pt idx="460">
                  <c:v>43834</c:v>
                </c:pt>
                <c:pt idx="461">
                  <c:v>43835</c:v>
                </c:pt>
                <c:pt idx="462">
                  <c:v>43836</c:v>
                </c:pt>
                <c:pt idx="463">
                  <c:v>43837</c:v>
                </c:pt>
                <c:pt idx="464">
                  <c:v>43838</c:v>
                </c:pt>
                <c:pt idx="465">
                  <c:v>43839</c:v>
                </c:pt>
                <c:pt idx="466">
                  <c:v>43840</c:v>
                </c:pt>
                <c:pt idx="467">
                  <c:v>43841</c:v>
                </c:pt>
                <c:pt idx="468">
                  <c:v>43842</c:v>
                </c:pt>
                <c:pt idx="469">
                  <c:v>43843</c:v>
                </c:pt>
                <c:pt idx="470">
                  <c:v>43844</c:v>
                </c:pt>
                <c:pt idx="471">
                  <c:v>43845</c:v>
                </c:pt>
                <c:pt idx="472">
                  <c:v>43846</c:v>
                </c:pt>
                <c:pt idx="473">
                  <c:v>43847</c:v>
                </c:pt>
                <c:pt idx="474">
                  <c:v>43848</c:v>
                </c:pt>
                <c:pt idx="475">
                  <c:v>43849</c:v>
                </c:pt>
                <c:pt idx="476">
                  <c:v>43850</c:v>
                </c:pt>
                <c:pt idx="477">
                  <c:v>43851</c:v>
                </c:pt>
                <c:pt idx="478">
                  <c:v>43852</c:v>
                </c:pt>
                <c:pt idx="479">
                  <c:v>43853</c:v>
                </c:pt>
                <c:pt idx="480">
                  <c:v>43854</c:v>
                </c:pt>
                <c:pt idx="481">
                  <c:v>43855</c:v>
                </c:pt>
                <c:pt idx="482">
                  <c:v>43856</c:v>
                </c:pt>
                <c:pt idx="483">
                  <c:v>43857</c:v>
                </c:pt>
                <c:pt idx="484">
                  <c:v>43858</c:v>
                </c:pt>
                <c:pt idx="485">
                  <c:v>43859</c:v>
                </c:pt>
                <c:pt idx="486">
                  <c:v>43860</c:v>
                </c:pt>
                <c:pt idx="487">
                  <c:v>43861</c:v>
                </c:pt>
                <c:pt idx="488">
                  <c:v>43862</c:v>
                </c:pt>
                <c:pt idx="489">
                  <c:v>43863</c:v>
                </c:pt>
                <c:pt idx="490">
                  <c:v>43864</c:v>
                </c:pt>
                <c:pt idx="491">
                  <c:v>43865</c:v>
                </c:pt>
                <c:pt idx="492">
                  <c:v>43866</c:v>
                </c:pt>
                <c:pt idx="493">
                  <c:v>43867</c:v>
                </c:pt>
                <c:pt idx="494">
                  <c:v>43868</c:v>
                </c:pt>
                <c:pt idx="495">
                  <c:v>43869</c:v>
                </c:pt>
                <c:pt idx="496">
                  <c:v>43870</c:v>
                </c:pt>
                <c:pt idx="497">
                  <c:v>43871</c:v>
                </c:pt>
                <c:pt idx="498">
                  <c:v>43872</c:v>
                </c:pt>
                <c:pt idx="499">
                  <c:v>43873</c:v>
                </c:pt>
                <c:pt idx="500">
                  <c:v>43874</c:v>
                </c:pt>
                <c:pt idx="501">
                  <c:v>43875</c:v>
                </c:pt>
                <c:pt idx="502">
                  <c:v>43876</c:v>
                </c:pt>
                <c:pt idx="503">
                  <c:v>43877</c:v>
                </c:pt>
                <c:pt idx="504">
                  <c:v>43878</c:v>
                </c:pt>
                <c:pt idx="505">
                  <c:v>43879</c:v>
                </c:pt>
                <c:pt idx="506">
                  <c:v>43880</c:v>
                </c:pt>
                <c:pt idx="507">
                  <c:v>43881</c:v>
                </c:pt>
                <c:pt idx="508">
                  <c:v>43882</c:v>
                </c:pt>
                <c:pt idx="509">
                  <c:v>43883</c:v>
                </c:pt>
                <c:pt idx="510">
                  <c:v>43884</c:v>
                </c:pt>
                <c:pt idx="511">
                  <c:v>43885</c:v>
                </c:pt>
                <c:pt idx="512">
                  <c:v>43886</c:v>
                </c:pt>
                <c:pt idx="513">
                  <c:v>43887</c:v>
                </c:pt>
                <c:pt idx="514">
                  <c:v>43888</c:v>
                </c:pt>
                <c:pt idx="515">
                  <c:v>43889</c:v>
                </c:pt>
                <c:pt idx="516">
                  <c:v>43890</c:v>
                </c:pt>
                <c:pt idx="517">
                  <c:v>43891</c:v>
                </c:pt>
                <c:pt idx="518">
                  <c:v>43892</c:v>
                </c:pt>
                <c:pt idx="519">
                  <c:v>43893</c:v>
                </c:pt>
                <c:pt idx="520">
                  <c:v>43894</c:v>
                </c:pt>
                <c:pt idx="521">
                  <c:v>43895</c:v>
                </c:pt>
                <c:pt idx="522">
                  <c:v>43896</c:v>
                </c:pt>
                <c:pt idx="523">
                  <c:v>43897</c:v>
                </c:pt>
                <c:pt idx="524">
                  <c:v>43898</c:v>
                </c:pt>
                <c:pt idx="525">
                  <c:v>43899</c:v>
                </c:pt>
                <c:pt idx="526">
                  <c:v>43900</c:v>
                </c:pt>
                <c:pt idx="527">
                  <c:v>43901</c:v>
                </c:pt>
                <c:pt idx="528">
                  <c:v>43902</c:v>
                </c:pt>
                <c:pt idx="529">
                  <c:v>43903</c:v>
                </c:pt>
                <c:pt idx="530">
                  <c:v>43904</c:v>
                </c:pt>
                <c:pt idx="531">
                  <c:v>43905</c:v>
                </c:pt>
                <c:pt idx="532">
                  <c:v>43906</c:v>
                </c:pt>
                <c:pt idx="533">
                  <c:v>43907</c:v>
                </c:pt>
                <c:pt idx="534">
                  <c:v>43908</c:v>
                </c:pt>
                <c:pt idx="535">
                  <c:v>43909</c:v>
                </c:pt>
                <c:pt idx="536">
                  <c:v>43910</c:v>
                </c:pt>
                <c:pt idx="537">
                  <c:v>43911</c:v>
                </c:pt>
                <c:pt idx="538">
                  <c:v>43912</c:v>
                </c:pt>
                <c:pt idx="539">
                  <c:v>43913</c:v>
                </c:pt>
                <c:pt idx="540">
                  <c:v>43914</c:v>
                </c:pt>
                <c:pt idx="541">
                  <c:v>43915</c:v>
                </c:pt>
                <c:pt idx="542">
                  <c:v>43916</c:v>
                </c:pt>
                <c:pt idx="543">
                  <c:v>43917</c:v>
                </c:pt>
                <c:pt idx="544">
                  <c:v>43918</c:v>
                </c:pt>
                <c:pt idx="545">
                  <c:v>43919</c:v>
                </c:pt>
                <c:pt idx="546">
                  <c:v>43920</c:v>
                </c:pt>
                <c:pt idx="547">
                  <c:v>43921</c:v>
                </c:pt>
                <c:pt idx="548">
                  <c:v>43922</c:v>
                </c:pt>
                <c:pt idx="549">
                  <c:v>43923</c:v>
                </c:pt>
                <c:pt idx="550">
                  <c:v>43924</c:v>
                </c:pt>
                <c:pt idx="551">
                  <c:v>43925</c:v>
                </c:pt>
                <c:pt idx="552">
                  <c:v>43926</c:v>
                </c:pt>
                <c:pt idx="553">
                  <c:v>43927</c:v>
                </c:pt>
                <c:pt idx="554">
                  <c:v>43928</c:v>
                </c:pt>
                <c:pt idx="555">
                  <c:v>43929</c:v>
                </c:pt>
                <c:pt idx="556">
                  <c:v>43930</c:v>
                </c:pt>
                <c:pt idx="557">
                  <c:v>43931</c:v>
                </c:pt>
                <c:pt idx="558">
                  <c:v>43932</c:v>
                </c:pt>
                <c:pt idx="559">
                  <c:v>43933</c:v>
                </c:pt>
                <c:pt idx="560">
                  <c:v>43934</c:v>
                </c:pt>
                <c:pt idx="561">
                  <c:v>43935</c:v>
                </c:pt>
                <c:pt idx="562">
                  <c:v>43936</c:v>
                </c:pt>
                <c:pt idx="563">
                  <c:v>43937</c:v>
                </c:pt>
                <c:pt idx="564">
                  <c:v>43938</c:v>
                </c:pt>
                <c:pt idx="565">
                  <c:v>43939</c:v>
                </c:pt>
                <c:pt idx="566">
                  <c:v>43940</c:v>
                </c:pt>
                <c:pt idx="567">
                  <c:v>43941</c:v>
                </c:pt>
                <c:pt idx="568">
                  <c:v>43942</c:v>
                </c:pt>
                <c:pt idx="569">
                  <c:v>43943</c:v>
                </c:pt>
                <c:pt idx="570">
                  <c:v>43944</c:v>
                </c:pt>
                <c:pt idx="571">
                  <c:v>43945</c:v>
                </c:pt>
                <c:pt idx="572">
                  <c:v>43946</c:v>
                </c:pt>
                <c:pt idx="573">
                  <c:v>43947</c:v>
                </c:pt>
                <c:pt idx="574">
                  <c:v>43948</c:v>
                </c:pt>
                <c:pt idx="575">
                  <c:v>43949</c:v>
                </c:pt>
                <c:pt idx="576">
                  <c:v>43950</c:v>
                </c:pt>
                <c:pt idx="577">
                  <c:v>43951</c:v>
                </c:pt>
                <c:pt idx="578">
                  <c:v>43952</c:v>
                </c:pt>
                <c:pt idx="579">
                  <c:v>43953</c:v>
                </c:pt>
                <c:pt idx="580">
                  <c:v>43954</c:v>
                </c:pt>
                <c:pt idx="581">
                  <c:v>43955</c:v>
                </c:pt>
                <c:pt idx="582">
                  <c:v>43956</c:v>
                </c:pt>
                <c:pt idx="583">
                  <c:v>43957</c:v>
                </c:pt>
                <c:pt idx="584">
                  <c:v>43958</c:v>
                </c:pt>
                <c:pt idx="585">
                  <c:v>43959</c:v>
                </c:pt>
                <c:pt idx="586">
                  <c:v>43960</c:v>
                </c:pt>
                <c:pt idx="587">
                  <c:v>43961</c:v>
                </c:pt>
                <c:pt idx="588">
                  <c:v>43962</c:v>
                </c:pt>
                <c:pt idx="589">
                  <c:v>43963</c:v>
                </c:pt>
                <c:pt idx="590">
                  <c:v>43964</c:v>
                </c:pt>
                <c:pt idx="591">
                  <c:v>43965</c:v>
                </c:pt>
                <c:pt idx="592">
                  <c:v>43966</c:v>
                </c:pt>
                <c:pt idx="593">
                  <c:v>43967</c:v>
                </c:pt>
                <c:pt idx="594">
                  <c:v>43968</c:v>
                </c:pt>
                <c:pt idx="595">
                  <c:v>43969</c:v>
                </c:pt>
                <c:pt idx="596">
                  <c:v>43970</c:v>
                </c:pt>
                <c:pt idx="597">
                  <c:v>43971</c:v>
                </c:pt>
                <c:pt idx="598">
                  <c:v>43972</c:v>
                </c:pt>
                <c:pt idx="599">
                  <c:v>43973</c:v>
                </c:pt>
                <c:pt idx="600">
                  <c:v>43974</c:v>
                </c:pt>
                <c:pt idx="601">
                  <c:v>43975</c:v>
                </c:pt>
                <c:pt idx="602">
                  <c:v>43976</c:v>
                </c:pt>
                <c:pt idx="603">
                  <c:v>43977</c:v>
                </c:pt>
                <c:pt idx="604">
                  <c:v>43978</c:v>
                </c:pt>
                <c:pt idx="605">
                  <c:v>43979</c:v>
                </c:pt>
                <c:pt idx="606">
                  <c:v>43980</c:v>
                </c:pt>
                <c:pt idx="607">
                  <c:v>43981</c:v>
                </c:pt>
                <c:pt idx="608">
                  <c:v>43982</c:v>
                </c:pt>
                <c:pt idx="609">
                  <c:v>43983</c:v>
                </c:pt>
                <c:pt idx="610">
                  <c:v>43984</c:v>
                </c:pt>
                <c:pt idx="611">
                  <c:v>43985</c:v>
                </c:pt>
                <c:pt idx="612">
                  <c:v>43986</c:v>
                </c:pt>
                <c:pt idx="613">
                  <c:v>43987</c:v>
                </c:pt>
                <c:pt idx="614">
                  <c:v>43988</c:v>
                </c:pt>
                <c:pt idx="615">
                  <c:v>43989</c:v>
                </c:pt>
                <c:pt idx="616">
                  <c:v>43990</c:v>
                </c:pt>
                <c:pt idx="617">
                  <c:v>43991</c:v>
                </c:pt>
                <c:pt idx="618">
                  <c:v>43992</c:v>
                </c:pt>
                <c:pt idx="619">
                  <c:v>43993</c:v>
                </c:pt>
                <c:pt idx="620">
                  <c:v>43994</c:v>
                </c:pt>
                <c:pt idx="621">
                  <c:v>43995</c:v>
                </c:pt>
                <c:pt idx="622">
                  <c:v>43996</c:v>
                </c:pt>
                <c:pt idx="623">
                  <c:v>43997</c:v>
                </c:pt>
                <c:pt idx="624">
                  <c:v>43998</c:v>
                </c:pt>
                <c:pt idx="625">
                  <c:v>43999</c:v>
                </c:pt>
                <c:pt idx="626">
                  <c:v>44000</c:v>
                </c:pt>
                <c:pt idx="627">
                  <c:v>44001</c:v>
                </c:pt>
                <c:pt idx="628">
                  <c:v>44002</c:v>
                </c:pt>
                <c:pt idx="629">
                  <c:v>44003</c:v>
                </c:pt>
                <c:pt idx="630">
                  <c:v>44004</c:v>
                </c:pt>
                <c:pt idx="631">
                  <c:v>44005</c:v>
                </c:pt>
                <c:pt idx="632">
                  <c:v>44006</c:v>
                </c:pt>
                <c:pt idx="633">
                  <c:v>44007</c:v>
                </c:pt>
                <c:pt idx="634">
                  <c:v>44008</c:v>
                </c:pt>
                <c:pt idx="635">
                  <c:v>44009</c:v>
                </c:pt>
                <c:pt idx="636">
                  <c:v>44010</c:v>
                </c:pt>
                <c:pt idx="637">
                  <c:v>44011</c:v>
                </c:pt>
                <c:pt idx="638">
                  <c:v>44012</c:v>
                </c:pt>
                <c:pt idx="639">
                  <c:v>44013</c:v>
                </c:pt>
                <c:pt idx="640">
                  <c:v>44014</c:v>
                </c:pt>
                <c:pt idx="641">
                  <c:v>44015</c:v>
                </c:pt>
                <c:pt idx="642">
                  <c:v>44016</c:v>
                </c:pt>
                <c:pt idx="643">
                  <c:v>44017</c:v>
                </c:pt>
                <c:pt idx="644">
                  <c:v>44018</c:v>
                </c:pt>
                <c:pt idx="645">
                  <c:v>44019</c:v>
                </c:pt>
                <c:pt idx="646">
                  <c:v>44020</c:v>
                </c:pt>
                <c:pt idx="647">
                  <c:v>44021</c:v>
                </c:pt>
                <c:pt idx="648">
                  <c:v>44022</c:v>
                </c:pt>
                <c:pt idx="649">
                  <c:v>44023</c:v>
                </c:pt>
                <c:pt idx="650">
                  <c:v>44024</c:v>
                </c:pt>
                <c:pt idx="651">
                  <c:v>44025</c:v>
                </c:pt>
                <c:pt idx="652">
                  <c:v>44026</c:v>
                </c:pt>
                <c:pt idx="653">
                  <c:v>44027</c:v>
                </c:pt>
                <c:pt idx="654">
                  <c:v>44028</c:v>
                </c:pt>
                <c:pt idx="655">
                  <c:v>44029</c:v>
                </c:pt>
                <c:pt idx="656">
                  <c:v>44030</c:v>
                </c:pt>
                <c:pt idx="657">
                  <c:v>44031</c:v>
                </c:pt>
                <c:pt idx="658">
                  <c:v>44032</c:v>
                </c:pt>
                <c:pt idx="659">
                  <c:v>44033</c:v>
                </c:pt>
                <c:pt idx="660">
                  <c:v>44034</c:v>
                </c:pt>
                <c:pt idx="661">
                  <c:v>44035</c:v>
                </c:pt>
                <c:pt idx="662">
                  <c:v>44036</c:v>
                </c:pt>
                <c:pt idx="663">
                  <c:v>44037</c:v>
                </c:pt>
                <c:pt idx="664">
                  <c:v>44038</c:v>
                </c:pt>
                <c:pt idx="665">
                  <c:v>44039</c:v>
                </c:pt>
                <c:pt idx="666">
                  <c:v>44040</c:v>
                </c:pt>
                <c:pt idx="667">
                  <c:v>44041</c:v>
                </c:pt>
                <c:pt idx="668">
                  <c:v>44042</c:v>
                </c:pt>
                <c:pt idx="669">
                  <c:v>44043</c:v>
                </c:pt>
                <c:pt idx="670">
                  <c:v>44044</c:v>
                </c:pt>
                <c:pt idx="671">
                  <c:v>44045</c:v>
                </c:pt>
                <c:pt idx="672">
                  <c:v>44046</c:v>
                </c:pt>
                <c:pt idx="673">
                  <c:v>44047</c:v>
                </c:pt>
                <c:pt idx="674">
                  <c:v>44048</c:v>
                </c:pt>
                <c:pt idx="675">
                  <c:v>44049</c:v>
                </c:pt>
                <c:pt idx="676">
                  <c:v>44050</c:v>
                </c:pt>
                <c:pt idx="677">
                  <c:v>44051</c:v>
                </c:pt>
                <c:pt idx="678">
                  <c:v>44052</c:v>
                </c:pt>
                <c:pt idx="679">
                  <c:v>44053</c:v>
                </c:pt>
                <c:pt idx="680">
                  <c:v>44054</c:v>
                </c:pt>
                <c:pt idx="681">
                  <c:v>44055</c:v>
                </c:pt>
                <c:pt idx="682">
                  <c:v>44056</c:v>
                </c:pt>
                <c:pt idx="683">
                  <c:v>44057</c:v>
                </c:pt>
                <c:pt idx="684">
                  <c:v>44058</c:v>
                </c:pt>
                <c:pt idx="685">
                  <c:v>44059</c:v>
                </c:pt>
                <c:pt idx="686">
                  <c:v>44060</c:v>
                </c:pt>
                <c:pt idx="687">
                  <c:v>44061</c:v>
                </c:pt>
                <c:pt idx="688">
                  <c:v>44062</c:v>
                </c:pt>
                <c:pt idx="689">
                  <c:v>44063</c:v>
                </c:pt>
                <c:pt idx="690">
                  <c:v>44064</c:v>
                </c:pt>
                <c:pt idx="691">
                  <c:v>44065</c:v>
                </c:pt>
                <c:pt idx="692">
                  <c:v>44066</c:v>
                </c:pt>
                <c:pt idx="693">
                  <c:v>44067</c:v>
                </c:pt>
                <c:pt idx="694">
                  <c:v>44068</c:v>
                </c:pt>
                <c:pt idx="695">
                  <c:v>44069</c:v>
                </c:pt>
                <c:pt idx="696">
                  <c:v>44070</c:v>
                </c:pt>
                <c:pt idx="697">
                  <c:v>44071</c:v>
                </c:pt>
                <c:pt idx="698">
                  <c:v>44072</c:v>
                </c:pt>
                <c:pt idx="699">
                  <c:v>44073</c:v>
                </c:pt>
                <c:pt idx="700">
                  <c:v>44074</c:v>
                </c:pt>
                <c:pt idx="701">
                  <c:v>44075</c:v>
                </c:pt>
                <c:pt idx="702">
                  <c:v>44076</c:v>
                </c:pt>
                <c:pt idx="703">
                  <c:v>44077</c:v>
                </c:pt>
                <c:pt idx="704">
                  <c:v>44078</c:v>
                </c:pt>
                <c:pt idx="705">
                  <c:v>44079</c:v>
                </c:pt>
                <c:pt idx="706">
                  <c:v>44080</c:v>
                </c:pt>
                <c:pt idx="707">
                  <c:v>44081</c:v>
                </c:pt>
                <c:pt idx="708">
                  <c:v>44082</c:v>
                </c:pt>
                <c:pt idx="709">
                  <c:v>44083</c:v>
                </c:pt>
                <c:pt idx="710">
                  <c:v>44084</c:v>
                </c:pt>
                <c:pt idx="711">
                  <c:v>44085</c:v>
                </c:pt>
                <c:pt idx="712">
                  <c:v>44086</c:v>
                </c:pt>
                <c:pt idx="713">
                  <c:v>44087</c:v>
                </c:pt>
                <c:pt idx="714">
                  <c:v>44088</c:v>
                </c:pt>
                <c:pt idx="715">
                  <c:v>44089</c:v>
                </c:pt>
                <c:pt idx="716">
                  <c:v>44090</c:v>
                </c:pt>
                <c:pt idx="717">
                  <c:v>44091</c:v>
                </c:pt>
                <c:pt idx="718">
                  <c:v>44092</c:v>
                </c:pt>
                <c:pt idx="719">
                  <c:v>44093</c:v>
                </c:pt>
                <c:pt idx="720">
                  <c:v>44094</c:v>
                </c:pt>
                <c:pt idx="721">
                  <c:v>44095</c:v>
                </c:pt>
                <c:pt idx="722">
                  <c:v>44096</c:v>
                </c:pt>
                <c:pt idx="723">
                  <c:v>44097</c:v>
                </c:pt>
                <c:pt idx="724">
                  <c:v>44098</c:v>
                </c:pt>
                <c:pt idx="725">
                  <c:v>44099</c:v>
                </c:pt>
                <c:pt idx="726">
                  <c:v>44100</c:v>
                </c:pt>
                <c:pt idx="727">
                  <c:v>44101</c:v>
                </c:pt>
                <c:pt idx="728">
                  <c:v>44102</c:v>
                </c:pt>
                <c:pt idx="729">
                  <c:v>44103</c:v>
                </c:pt>
                <c:pt idx="730">
                  <c:v>44104</c:v>
                </c:pt>
              </c:numCache>
            </c:numRef>
          </c:cat>
          <c:val>
            <c:numRef>
              <c:f>TraumasbyAdmitDate!$B$2:$B$732</c:f>
              <c:numCache>
                <c:formatCode>General</c:formatCode>
                <c:ptCount val="731"/>
                <c:pt idx="0">
                  <c:v>51</c:v>
                </c:pt>
                <c:pt idx="1">
                  <c:v>43</c:v>
                </c:pt>
                <c:pt idx="2">
                  <c:v>41</c:v>
                </c:pt>
                <c:pt idx="3">
                  <c:v>40</c:v>
                </c:pt>
                <c:pt idx="4">
                  <c:v>54</c:v>
                </c:pt>
                <c:pt idx="5">
                  <c:v>42</c:v>
                </c:pt>
                <c:pt idx="6">
                  <c:v>41</c:v>
                </c:pt>
                <c:pt idx="7">
                  <c:v>38</c:v>
                </c:pt>
                <c:pt idx="8">
                  <c:v>43</c:v>
                </c:pt>
                <c:pt idx="9">
                  <c:v>40</c:v>
                </c:pt>
                <c:pt idx="10">
                  <c:v>36</c:v>
                </c:pt>
                <c:pt idx="11">
                  <c:v>43</c:v>
                </c:pt>
                <c:pt idx="12">
                  <c:v>36</c:v>
                </c:pt>
                <c:pt idx="13">
                  <c:v>57</c:v>
                </c:pt>
                <c:pt idx="14">
                  <c:v>43</c:v>
                </c:pt>
                <c:pt idx="15">
                  <c:v>40</c:v>
                </c:pt>
                <c:pt idx="16">
                  <c:v>48</c:v>
                </c:pt>
                <c:pt idx="17">
                  <c:v>46</c:v>
                </c:pt>
                <c:pt idx="18">
                  <c:v>43</c:v>
                </c:pt>
                <c:pt idx="19">
                  <c:v>41</c:v>
                </c:pt>
                <c:pt idx="20">
                  <c:v>36</c:v>
                </c:pt>
                <c:pt idx="21">
                  <c:v>41</c:v>
                </c:pt>
                <c:pt idx="22">
                  <c:v>35</c:v>
                </c:pt>
                <c:pt idx="23">
                  <c:v>36</c:v>
                </c:pt>
                <c:pt idx="24">
                  <c:v>41</c:v>
                </c:pt>
                <c:pt idx="25">
                  <c:v>49</c:v>
                </c:pt>
                <c:pt idx="26">
                  <c:v>34</c:v>
                </c:pt>
                <c:pt idx="27">
                  <c:v>48</c:v>
                </c:pt>
                <c:pt idx="28">
                  <c:v>48</c:v>
                </c:pt>
                <c:pt idx="29">
                  <c:v>43</c:v>
                </c:pt>
                <c:pt idx="30">
                  <c:v>56</c:v>
                </c:pt>
                <c:pt idx="31">
                  <c:v>32</c:v>
                </c:pt>
                <c:pt idx="32">
                  <c:v>36</c:v>
                </c:pt>
                <c:pt idx="33">
                  <c:v>48</c:v>
                </c:pt>
                <c:pt idx="34">
                  <c:v>49</c:v>
                </c:pt>
                <c:pt idx="35">
                  <c:v>49</c:v>
                </c:pt>
                <c:pt idx="36">
                  <c:v>40</c:v>
                </c:pt>
                <c:pt idx="37">
                  <c:v>39</c:v>
                </c:pt>
                <c:pt idx="38">
                  <c:v>42</c:v>
                </c:pt>
                <c:pt idx="39">
                  <c:v>36</c:v>
                </c:pt>
                <c:pt idx="40">
                  <c:v>34</c:v>
                </c:pt>
                <c:pt idx="41">
                  <c:v>32</c:v>
                </c:pt>
                <c:pt idx="42">
                  <c:v>40</c:v>
                </c:pt>
                <c:pt idx="43">
                  <c:v>44</c:v>
                </c:pt>
                <c:pt idx="44">
                  <c:v>47</c:v>
                </c:pt>
                <c:pt idx="45">
                  <c:v>33</c:v>
                </c:pt>
                <c:pt idx="46">
                  <c:v>41</c:v>
                </c:pt>
                <c:pt idx="47">
                  <c:v>41</c:v>
                </c:pt>
                <c:pt idx="48">
                  <c:v>33</c:v>
                </c:pt>
                <c:pt idx="49">
                  <c:v>44</c:v>
                </c:pt>
                <c:pt idx="50">
                  <c:v>39</c:v>
                </c:pt>
                <c:pt idx="51">
                  <c:v>43</c:v>
                </c:pt>
                <c:pt idx="52">
                  <c:v>40</c:v>
                </c:pt>
                <c:pt idx="53">
                  <c:v>38</c:v>
                </c:pt>
                <c:pt idx="54">
                  <c:v>45</c:v>
                </c:pt>
                <c:pt idx="55">
                  <c:v>50</c:v>
                </c:pt>
                <c:pt idx="56">
                  <c:v>44</c:v>
                </c:pt>
                <c:pt idx="57">
                  <c:v>34</c:v>
                </c:pt>
                <c:pt idx="58">
                  <c:v>46</c:v>
                </c:pt>
                <c:pt idx="59">
                  <c:v>34</c:v>
                </c:pt>
                <c:pt idx="60">
                  <c:v>44</c:v>
                </c:pt>
                <c:pt idx="61">
                  <c:v>45</c:v>
                </c:pt>
                <c:pt idx="62">
                  <c:v>42</c:v>
                </c:pt>
                <c:pt idx="63">
                  <c:v>50</c:v>
                </c:pt>
                <c:pt idx="64">
                  <c:v>26</c:v>
                </c:pt>
                <c:pt idx="65">
                  <c:v>35</c:v>
                </c:pt>
                <c:pt idx="66">
                  <c:v>46</c:v>
                </c:pt>
                <c:pt idx="67">
                  <c:v>47</c:v>
                </c:pt>
                <c:pt idx="68">
                  <c:v>38</c:v>
                </c:pt>
                <c:pt idx="69">
                  <c:v>35</c:v>
                </c:pt>
                <c:pt idx="70">
                  <c:v>39</c:v>
                </c:pt>
                <c:pt idx="71">
                  <c:v>31</c:v>
                </c:pt>
                <c:pt idx="72">
                  <c:v>27</c:v>
                </c:pt>
                <c:pt idx="73">
                  <c:v>38</c:v>
                </c:pt>
                <c:pt idx="74">
                  <c:v>35</c:v>
                </c:pt>
                <c:pt idx="75">
                  <c:v>32</c:v>
                </c:pt>
                <c:pt idx="76">
                  <c:v>28</c:v>
                </c:pt>
                <c:pt idx="77">
                  <c:v>29</c:v>
                </c:pt>
                <c:pt idx="78">
                  <c:v>43</c:v>
                </c:pt>
                <c:pt idx="79">
                  <c:v>35</c:v>
                </c:pt>
                <c:pt idx="80">
                  <c:v>34</c:v>
                </c:pt>
                <c:pt idx="81">
                  <c:v>39</c:v>
                </c:pt>
                <c:pt idx="82">
                  <c:v>42</c:v>
                </c:pt>
                <c:pt idx="83">
                  <c:v>45</c:v>
                </c:pt>
                <c:pt idx="84">
                  <c:v>42</c:v>
                </c:pt>
                <c:pt idx="85">
                  <c:v>56</c:v>
                </c:pt>
                <c:pt idx="86">
                  <c:v>35</c:v>
                </c:pt>
                <c:pt idx="87">
                  <c:v>31</c:v>
                </c:pt>
                <c:pt idx="88">
                  <c:v>41</c:v>
                </c:pt>
                <c:pt idx="89">
                  <c:v>38</c:v>
                </c:pt>
                <c:pt idx="90">
                  <c:v>33</c:v>
                </c:pt>
                <c:pt idx="91">
                  <c:v>35</c:v>
                </c:pt>
                <c:pt idx="92">
                  <c:v>46</c:v>
                </c:pt>
                <c:pt idx="93">
                  <c:v>42</c:v>
                </c:pt>
                <c:pt idx="94">
                  <c:v>29</c:v>
                </c:pt>
                <c:pt idx="95">
                  <c:v>33</c:v>
                </c:pt>
                <c:pt idx="96">
                  <c:v>44</c:v>
                </c:pt>
                <c:pt idx="97">
                  <c:v>36</c:v>
                </c:pt>
                <c:pt idx="98">
                  <c:v>45</c:v>
                </c:pt>
                <c:pt idx="99">
                  <c:v>37</c:v>
                </c:pt>
                <c:pt idx="100">
                  <c:v>40</c:v>
                </c:pt>
                <c:pt idx="101">
                  <c:v>34</c:v>
                </c:pt>
                <c:pt idx="102">
                  <c:v>38</c:v>
                </c:pt>
                <c:pt idx="103">
                  <c:v>45</c:v>
                </c:pt>
                <c:pt idx="104">
                  <c:v>49</c:v>
                </c:pt>
                <c:pt idx="105">
                  <c:v>38</c:v>
                </c:pt>
                <c:pt idx="106">
                  <c:v>37</c:v>
                </c:pt>
                <c:pt idx="107">
                  <c:v>36</c:v>
                </c:pt>
                <c:pt idx="108">
                  <c:v>38</c:v>
                </c:pt>
                <c:pt idx="109">
                  <c:v>31</c:v>
                </c:pt>
                <c:pt idx="110">
                  <c:v>35</c:v>
                </c:pt>
                <c:pt idx="111">
                  <c:v>35</c:v>
                </c:pt>
                <c:pt idx="112">
                  <c:v>39</c:v>
                </c:pt>
                <c:pt idx="113">
                  <c:v>59</c:v>
                </c:pt>
                <c:pt idx="114">
                  <c:v>37</c:v>
                </c:pt>
                <c:pt idx="115">
                  <c:v>41</c:v>
                </c:pt>
                <c:pt idx="116">
                  <c:v>43</c:v>
                </c:pt>
                <c:pt idx="117">
                  <c:v>30</c:v>
                </c:pt>
                <c:pt idx="118">
                  <c:v>34</c:v>
                </c:pt>
                <c:pt idx="119">
                  <c:v>40</c:v>
                </c:pt>
                <c:pt idx="120">
                  <c:v>41</c:v>
                </c:pt>
                <c:pt idx="121">
                  <c:v>31</c:v>
                </c:pt>
                <c:pt idx="122">
                  <c:v>42</c:v>
                </c:pt>
                <c:pt idx="123">
                  <c:v>30</c:v>
                </c:pt>
                <c:pt idx="124">
                  <c:v>34</c:v>
                </c:pt>
                <c:pt idx="125">
                  <c:v>33</c:v>
                </c:pt>
                <c:pt idx="126">
                  <c:v>41</c:v>
                </c:pt>
                <c:pt idx="127">
                  <c:v>54</c:v>
                </c:pt>
                <c:pt idx="128">
                  <c:v>35</c:v>
                </c:pt>
                <c:pt idx="129">
                  <c:v>35</c:v>
                </c:pt>
                <c:pt idx="130">
                  <c:v>48</c:v>
                </c:pt>
                <c:pt idx="131">
                  <c:v>38</c:v>
                </c:pt>
                <c:pt idx="132">
                  <c:v>46</c:v>
                </c:pt>
                <c:pt idx="133">
                  <c:v>50</c:v>
                </c:pt>
                <c:pt idx="134">
                  <c:v>30</c:v>
                </c:pt>
                <c:pt idx="135">
                  <c:v>45</c:v>
                </c:pt>
                <c:pt idx="136">
                  <c:v>56</c:v>
                </c:pt>
                <c:pt idx="137">
                  <c:v>48</c:v>
                </c:pt>
                <c:pt idx="138">
                  <c:v>40</c:v>
                </c:pt>
                <c:pt idx="139">
                  <c:v>37</c:v>
                </c:pt>
                <c:pt idx="140">
                  <c:v>43</c:v>
                </c:pt>
                <c:pt idx="141">
                  <c:v>28</c:v>
                </c:pt>
                <c:pt idx="142">
                  <c:v>53</c:v>
                </c:pt>
                <c:pt idx="143">
                  <c:v>42</c:v>
                </c:pt>
                <c:pt idx="144">
                  <c:v>54</c:v>
                </c:pt>
                <c:pt idx="145">
                  <c:v>45</c:v>
                </c:pt>
                <c:pt idx="146">
                  <c:v>33</c:v>
                </c:pt>
                <c:pt idx="147">
                  <c:v>44</c:v>
                </c:pt>
                <c:pt idx="148">
                  <c:v>32</c:v>
                </c:pt>
                <c:pt idx="149">
                  <c:v>30</c:v>
                </c:pt>
                <c:pt idx="150">
                  <c:v>50</c:v>
                </c:pt>
                <c:pt idx="151">
                  <c:v>49</c:v>
                </c:pt>
                <c:pt idx="152">
                  <c:v>43</c:v>
                </c:pt>
                <c:pt idx="153">
                  <c:v>42</c:v>
                </c:pt>
                <c:pt idx="154">
                  <c:v>56</c:v>
                </c:pt>
                <c:pt idx="155">
                  <c:v>60</c:v>
                </c:pt>
                <c:pt idx="156">
                  <c:v>37</c:v>
                </c:pt>
                <c:pt idx="157">
                  <c:v>39</c:v>
                </c:pt>
                <c:pt idx="158">
                  <c:v>31</c:v>
                </c:pt>
                <c:pt idx="159">
                  <c:v>46</c:v>
                </c:pt>
                <c:pt idx="160">
                  <c:v>48</c:v>
                </c:pt>
                <c:pt idx="161">
                  <c:v>59</c:v>
                </c:pt>
                <c:pt idx="162">
                  <c:v>36</c:v>
                </c:pt>
                <c:pt idx="163">
                  <c:v>38</c:v>
                </c:pt>
                <c:pt idx="164">
                  <c:v>34</c:v>
                </c:pt>
                <c:pt idx="165">
                  <c:v>36</c:v>
                </c:pt>
                <c:pt idx="166">
                  <c:v>42</c:v>
                </c:pt>
                <c:pt idx="167">
                  <c:v>56</c:v>
                </c:pt>
                <c:pt idx="168">
                  <c:v>51</c:v>
                </c:pt>
                <c:pt idx="169">
                  <c:v>36</c:v>
                </c:pt>
                <c:pt idx="170">
                  <c:v>29</c:v>
                </c:pt>
                <c:pt idx="171">
                  <c:v>33</c:v>
                </c:pt>
                <c:pt idx="172">
                  <c:v>33</c:v>
                </c:pt>
                <c:pt idx="173">
                  <c:v>35</c:v>
                </c:pt>
                <c:pt idx="174">
                  <c:v>34</c:v>
                </c:pt>
                <c:pt idx="175">
                  <c:v>49</c:v>
                </c:pt>
                <c:pt idx="176">
                  <c:v>32</c:v>
                </c:pt>
                <c:pt idx="177">
                  <c:v>42</c:v>
                </c:pt>
                <c:pt idx="178">
                  <c:v>34</c:v>
                </c:pt>
                <c:pt idx="179">
                  <c:v>30</c:v>
                </c:pt>
                <c:pt idx="180">
                  <c:v>41</c:v>
                </c:pt>
                <c:pt idx="181">
                  <c:v>33</c:v>
                </c:pt>
                <c:pt idx="182">
                  <c:v>39</c:v>
                </c:pt>
                <c:pt idx="183">
                  <c:v>56</c:v>
                </c:pt>
                <c:pt idx="184">
                  <c:v>37</c:v>
                </c:pt>
                <c:pt idx="185">
                  <c:v>36</c:v>
                </c:pt>
                <c:pt idx="186">
                  <c:v>42</c:v>
                </c:pt>
                <c:pt idx="187">
                  <c:v>45</c:v>
                </c:pt>
                <c:pt idx="188">
                  <c:v>45</c:v>
                </c:pt>
                <c:pt idx="189">
                  <c:v>39</c:v>
                </c:pt>
                <c:pt idx="190">
                  <c:v>36</c:v>
                </c:pt>
                <c:pt idx="191">
                  <c:v>24</c:v>
                </c:pt>
                <c:pt idx="192">
                  <c:v>33</c:v>
                </c:pt>
                <c:pt idx="193">
                  <c:v>40</c:v>
                </c:pt>
                <c:pt idx="194">
                  <c:v>54</c:v>
                </c:pt>
                <c:pt idx="195">
                  <c:v>37</c:v>
                </c:pt>
                <c:pt idx="196">
                  <c:v>33</c:v>
                </c:pt>
                <c:pt idx="197">
                  <c:v>40</c:v>
                </c:pt>
                <c:pt idx="198">
                  <c:v>32</c:v>
                </c:pt>
                <c:pt idx="199">
                  <c:v>48</c:v>
                </c:pt>
                <c:pt idx="200">
                  <c:v>53</c:v>
                </c:pt>
                <c:pt idx="201">
                  <c:v>35</c:v>
                </c:pt>
                <c:pt idx="202">
                  <c:v>40</c:v>
                </c:pt>
                <c:pt idx="203">
                  <c:v>39</c:v>
                </c:pt>
                <c:pt idx="204">
                  <c:v>38</c:v>
                </c:pt>
                <c:pt idx="205">
                  <c:v>34</c:v>
                </c:pt>
                <c:pt idx="206">
                  <c:v>39</c:v>
                </c:pt>
                <c:pt idx="207">
                  <c:v>34</c:v>
                </c:pt>
                <c:pt idx="208">
                  <c:v>37</c:v>
                </c:pt>
                <c:pt idx="209">
                  <c:v>41</c:v>
                </c:pt>
                <c:pt idx="210">
                  <c:v>35</c:v>
                </c:pt>
                <c:pt idx="211">
                  <c:v>56</c:v>
                </c:pt>
                <c:pt idx="212">
                  <c:v>49</c:v>
                </c:pt>
                <c:pt idx="213">
                  <c:v>43</c:v>
                </c:pt>
                <c:pt idx="214">
                  <c:v>36</c:v>
                </c:pt>
                <c:pt idx="215">
                  <c:v>41</c:v>
                </c:pt>
                <c:pt idx="216">
                  <c:v>31</c:v>
                </c:pt>
                <c:pt idx="217">
                  <c:v>28</c:v>
                </c:pt>
                <c:pt idx="218">
                  <c:v>40</c:v>
                </c:pt>
                <c:pt idx="219">
                  <c:v>49</c:v>
                </c:pt>
                <c:pt idx="220">
                  <c:v>33</c:v>
                </c:pt>
                <c:pt idx="221">
                  <c:v>31</c:v>
                </c:pt>
                <c:pt idx="222">
                  <c:v>44</c:v>
                </c:pt>
                <c:pt idx="223">
                  <c:v>45</c:v>
                </c:pt>
                <c:pt idx="224">
                  <c:v>42</c:v>
                </c:pt>
                <c:pt idx="225">
                  <c:v>42</c:v>
                </c:pt>
                <c:pt idx="226">
                  <c:v>44</c:v>
                </c:pt>
                <c:pt idx="227">
                  <c:v>40</c:v>
                </c:pt>
                <c:pt idx="228">
                  <c:v>39</c:v>
                </c:pt>
                <c:pt idx="229">
                  <c:v>46</c:v>
                </c:pt>
                <c:pt idx="230">
                  <c:v>45</c:v>
                </c:pt>
                <c:pt idx="231">
                  <c:v>49</c:v>
                </c:pt>
                <c:pt idx="232">
                  <c:v>31</c:v>
                </c:pt>
                <c:pt idx="233">
                  <c:v>39</c:v>
                </c:pt>
                <c:pt idx="234">
                  <c:v>41</c:v>
                </c:pt>
                <c:pt idx="235">
                  <c:v>44</c:v>
                </c:pt>
                <c:pt idx="236">
                  <c:v>52</c:v>
                </c:pt>
                <c:pt idx="237">
                  <c:v>42</c:v>
                </c:pt>
                <c:pt idx="238">
                  <c:v>38</c:v>
                </c:pt>
                <c:pt idx="239">
                  <c:v>30</c:v>
                </c:pt>
                <c:pt idx="240">
                  <c:v>36</c:v>
                </c:pt>
                <c:pt idx="241">
                  <c:v>46</c:v>
                </c:pt>
                <c:pt idx="242">
                  <c:v>43</c:v>
                </c:pt>
                <c:pt idx="243">
                  <c:v>50</c:v>
                </c:pt>
                <c:pt idx="244">
                  <c:v>51</c:v>
                </c:pt>
                <c:pt idx="245">
                  <c:v>53</c:v>
                </c:pt>
                <c:pt idx="246">
                  <c:v>38</c:v>
                </c:pt>
                <c:pt idx="247">
                  <c:v>40</c:v>
                </c:pt>
                <c:pt idx="248">
                  <c:v>35</c:v>
                </c:pt>
                <c:pt idx="249">
                  <c:v>27</c:v>
                </c:pt>
                <c:pt idx="250">
                  <c:v>43</c:v>
                </c:pt>
                <c:pt idx="251">
                  <c:v>56</c:v>
                </c:pt>
                <c:pt idx="252">
                  <c:v>44</c:v>
                </c:pt>
                <c:pt idx="253">
                  <c:v>40</c:v>
                </c:pt>
                <c:pt idx="254">
                  <c:v>41</c:v>
                </c:pt>
                <c:pt idx="255">
                  <c:v>35</c:v>
                </c:pt>
                <c:pt idx="256">
                  <c:v>51</c:v>
                </c:pt>
                <c:pt idx="257">
                  <c:v>38</c:v>
                </c:pt>
                <c:pt idx="258">
                  <c:v>41</c:v>
                </c:pt>
                <c:pt idx="259">
                  <c:v>34</c:v>
                </c:pt>
                <c:pt idx="260">
                  <c:v>37</c:v>
                </c:pt>
                <c:pt idx="261">
                  <c:v>36</c:v>
                </c:pt>
                <c:pt idx="262">
                  <c:v>54</c:v>
                </c:pt>
                <c:pt idx="263">
                  <c:v>42</c:v>
                </c:pt>
                <c:pt idx="264">
                  <c:v>35</c:v>
                </c:pt>
                <c:pt idx="265">
                  <c:v>46</c:v>
                </c:pt>
                <c:pt idx="266">
                  <c:v>50</c:v>
                </c:pt>
                <c:pt idx="267">
                  <c:v>45</c:v>
                </c:pt>
                <c:pt idx="268">
                  <c:v>48</c:v>
                </c:pt>
                <c:pt idx="269">
                  <c:v>44</c:v>
                </c:pt>
                <c:pt idx="270">
                  <c:v>36</c:v>
                </c:pt>
                <c:pt idx="271">
                  <c:v>38</c:v>
                </c:pt>
                <c:pt idx="272">
                  <c:v>49</c:v>
                </c:pt>
                <c:pt idx="273">
                  <c:v>48</c:v>
                </c:pt>
                <c:pt idx="274">
                  <c:v>45</c:v>
                </c:pt>
                <c:pt idx="275">
                  <c:v>42</c:v>
                </c:pt>
                <c:pt idx="276">
                  <c:v>47</c:v>
                </c:pt>
                <c:pt idx="277">
                  <c:v>53</c:v>
                </c:pt>
                <c:pt idx="278">
                  <c:v>35</c:v>
                </c:pt>
                <c:pt idx="279">
                  <c:v>44</c:v>
                </c:pt>
                <c:pt idx="280">
                  <c:v>53</c:v>
                </c:pt>
                <c:pt idx="281">
                  <c:v>49</c:v>
                </c:pt>
                <c:pt idx="282">
                  <c:v>43</c:v>
                </c:pt>
                <c:pt idx="283">
                  <c:v>37</c:v>
                </c:pt>
                <c:pt idx="284">
                  <c:v>44</c:v>
                </c:pt>
                <c:pt idx="285">
                  <c:v>54</c:v>
                </c:pt>
                <c:pt idx="286">
                  <c:v>50</c:v>
                </c:pt>
                <c:pt idx="287">
                  <c:v>58</c:v>
                </c:pt>
                <c:pt idx="288">
                  <c:v>29</c:v>
                </c:pt>
                <c:pt idx="289">
                  <c:v>34</c:v>
                </c:pt>
                <c:pt idx="290">
                  <c:v>40</c:v>
                </c:pt>
                <c:pt idx="291">
                  <c:v>45</c:v>
                </c:pt>
                <c:pt idx="292">
                  <c:v>42</c:v>
                </c:pt>
                <c:pt idx="293">
                  <c:v>42</c:v>
                </c:pt>
                <c:pt idx="294">
                  <c:v>39</c:v>
                </c:pt>
                <c:pt idx="295">
                  <c:v>47</c:v>
                </c:pt>
                <c:pt idx="296">
                  <c:v>49</c:v>
                </c:pt>
                <c:pt idx="297">
                  <c:v>49</c:v>
                </c:pt>
                <c:pt idx="298">
                  <c:v>55</c:v>
                </c:pt>
                <c:pt idx="299">
                  <c:v>40</c:v>
                </c:pt>
                <c:pt idx="300">
                  <c:v>45</c:v>
                </c:pt>
                <c:pt idx="301">
                  <c:v>34</c:v>
                </c:pt>
                <c:pt idx="302">
                  <c:v>33</c:v>
                </c:pt>
                <c:pt idx="303">
                  <c:v>46</c:v>
                </c:pt>
                <c:pt idx="304">
                  <c:v>46</c:v>
                </c:pt>
                <c:pt idx="305">
                  <c:v>29</c:v>
                </c:pt>
                <c:pt idx="306">
                  <c:v>43</c:v>
                </c:pt>
                <c:pt idx="307">
                  <c:v>44</c:v>
                </c:pt>
                <c:pt idx="308">
                  <c:v>48</c:v>
                </c:pt>
                <c:pt idx="309">
                  <c:v>43</c:v>
                </c:pt>
                <c:pt idx="310">
                  <c:v>26</c:v>
                </c:pt>
                <c:pt idx="311">
                  <c:v>39</c:v>
                </c:pt>
                <c:pt idx="312">
                  <c:v>63</c:v>
                </c:pt>
                <c:pt idx="313">
                  <c:v>45</c:v>
                </c:pt>
                <c:pt idx="314">
                  <c:v>47</c:v>
                </c:pt>
                <c:pt idx="315">
                  <c:v>49</c:v>
                </c:pt>
                <c:pt idx="316">
                  <c:v>41</c:v>
                </c:pt>
                <c:pt idx="317">
                  <c:v>37</c:v>
                </c:pt>
                <c:pt idx="318">
                  <c:v>43</c:v>
                </c:pt>
                <c:pt idx="319">
                  <c:v>40</c:v>
                </c:pt>
                <c:pt idx="320">
                  <c:v>44</c:v>
                </c:pt>
                <c:pt idx="321">
                  <c:v>37</c:v>
                </c:pt>
                <c:pt idx="322">
                  <c:v>39</c:v>
                </c:pt>
                <c:pt idx="323">
                  <c:v>24</c:v>
                </c:pt>
                <c:pt idx="324">
                  <c:v>28</c:v>
                </c:pt>
                <c:pt idx="325">
                  <c:v>24</c:v>
                </c:pt>
                <c:pt idx="326">
                  <c:v>38</c:v>
                </c:pt>
                <c:pt idx="327">
                  <c:v>42</c:v>
                </c:pt>
                <c:pt idx="328">
                  <c:v>43</c:v>
                </c:pt>
                <c:pt idx="329">
                  <c:v>37</c:v>
                </c:pt>
                <c:pt idx="330">
                  <c:v>36</c:v>
                </c:pt>
                <c:pt idx="331">
                  <c:v>42</c:v>
                </c:pt>
                <c:pt idx="332">
                  <c:v>41</c:v>
                </c:pt>
                <c:pt idx="333">
                  <c:v>34</c:v>
                </c:pt>
                <c:pt idx="334">
                  <c:v>47</c:v>
                </c:pt>
                <c:pt idx="335">
                  <c:v>48</c:v>
                </c:pt>
                <c:pt idx="336">
                  <c:v>38</c:v>
                </c:pt>
                <c:pt idx="337">
                  <c:v>60</c:v>
                </c:pt>
                <c:pt idx="338">
                  <c:v>43</c:v>
                </c:pt>
                <c:pt idx="339">
                  <c:v>38</c:v>
                </c:pt>
                <c:pt idx="340">
                  <c:v>33</c:v>
                </c:pt>
                <c:pt idx="341">
                  <c:v>45</c:v>
                </c:pt>
                <c:pt idx="342">
                  <c:v>55</c:v>
                </c:pt>
                <c:pt idx="343">
                  <c:v>49</c:v>
                </c:pt>
                <c:pt idx="344">
                  <c:v>42</c:v>
                </c:pt>
                <c:pt idx="345">
                  <c:v>41</c:v>
                </c:pt>
                <c:pt idx="346">
                  <c:v>38</c:v>
                </c:pt>
                <c:pt idx="347">
                  <c:v>47</c:v>
                </c:pt>
                <c:pt idx="348">
                  <c:v>53</c:v>
                </c:pt>
                <c:pt idx="349">
                  <c:v>36</c:v>
                </c:pt>
                <c:pt idx="350">
                  <c:v>47</c:v>
                </c:pt>
                <c:pt idx="351">
                  <c:v>46</c:v>
                </c:pt>
                <c:pt idx="352">
                  <c:v>41</c:v>
                </c:pt>
                <c:pt idx="353">
                  <c:v>34</c:v>
                </c:pt>
                <c:pt idx="354">
                  <c:v>46</c:v>
                </c:pt>
                <c:pt idx="355">
                  <c:v>36</c:v>
                </c:pt>
                <c:pt idx="356">
                  <c:v>50</c:v>
                </c:pt>
                <c:pt idx="357">
                  <c:v>46</c:v>
                </c:pt>
                <c:pt idx="358">
                  <c:v>44</c:v>
                </c:pt>
                <c:pt idx="359">
                  <c:v>32</c:v>
                </c:pt>
                <c:pt idx="360">
                  <c:v>59</c:v>
                </c:pt>
                <c:pt idx="361">
                  <c:v>45</c:v>
                </c:pt>
                <c:pt idx="362">
                  <c:v>46</c:v>
                </c:pt>
                <c:pt idx="363">
                  <c:v>49</c:v>
                </c:pt>
                <c:pt idx="364">
                  <c:v>49</c:v>
                </c:pt>
                <c:pt idx="365">
                  <c:v>35</c:v>
                </c:pt>
                <c:pt idx="366">
                  <c:v>35</c:v>
                </c:pt>
                <c:pt idx="367">
                  <c:v>33</c:v>
                </c:pt>
                <c:pt idx="368">
                  <c:v>27</c:v>
                </c:pt>
                <c:pt idx="369">
                  <c:v>36</c:v>
                </c:pt>
                <c:pt idx="370">
                  <c:v>45</c:v>
                </c:pt>
                <c:pt idx="371">
                  <c:v>35</c:v>
                </c:pt>
                <c:pt idx="372">
                  <c:v>19</c:v>
                </c:pt>
                <c:pt idx="373">
                  <c:v>31</c:v>
                </c:pt>
                <c:pt idx="374">
                  <c:v>30</c:v>
                </c:pt>
                <c:pt idx="375">
                  <c:v>36</c:v>
                </c:pt>
                <c:pt idx="376">
                  <c:v>33</c:v>
                </c:pt>
                <c:pt idx="377">
                  <c:v>34</c:v>
                </c:pt>
                <c:pt idx="378">
                  <c:v>47</c:v>
                </c:pt>
                <c:pt idx="379">
                  <c:v>41</c:v>
                </c:pt>
                <c:pt idx="380">
                  <c:v>27</c:v>
                </c:pt>
                <c:pt idx="381">
                  <c:v>24</c:v>
                </c:pt>
                <c:pt idx="382">
                  <c:v>33</c:v>
                </c:pt>
                <c:pt idx="383">
                  <c:v>48</c:v>
                </c:pt>
                <c:pt idx="384">
                  <c:v>30</c:v>
                </c:pt>
                <c:pt idx="385">
                  <c:v>29</c:v>
                </c:pt>
                <c:pt idx="386">
                  <c:v>27</c:v>
                </c:pt>
                <c:pt idx="387">
                  <c:v>27</c:v>
                </c:pt>
                <c:pt idx="388">
                  <c:v>26</c:v>
                </c:pt>
                <c:pt idx="389">
                  <c:v>33</c:v>
                </c:pt>
                <c:pt idx="390">
                  <c:v>33</c:v>
                </c:pt>
                <c:pt idx="391">
                  <c:v>26</c:v>
                </c:pt>
                <c:pt idx="392">
                  <c:v>28</c:v>
                </c:pt>
                <c:pt idx="393">
                  <c:v>36</c:v>
                </c:pt>
                <c:pt idx="394">
                  <c:v>27</c:v>
                </c:pt>
                <c:pt idx="395">
                  <c:v>26</c:v>
                </c:pt>
                <c:pt idx="396">
                  <c:v>29</c:v>
                </c:pt>
                <c:pt idx="397">
                  <c:v>35</c:v>
                </c:pt>
                <c:pt idx="398">
                  <c:v>40</c:v>
                </c:pt>
                <c:pt idx="399">
                  <c:v>29</c:v>
                </c:pt>
                <c:pt idx="400">
                  <c:v>28</c:v>
                </c:pt>
                <c:pt idx="401">
                  <c:v>31</c:v>
                </c:pt>
                <c:pt idx="402">
                  <c:v>24</c:v>
                </c:pt>
                <c:pt idx="403">
                  <c:v>23</c:v>
                </c:pt>
                <c:pt idx="404">
                  <c:v>28</c:v>
                </c:pt>
                <c:pt idx="405">
                  <c:v>21</c:v>
                </c:pt>
                <c:pt idx="406">
                  <c:v>26</c:v>
                </c:pt>
                <c:pt idx="407">
                  <c:v>22</c:v>
                </c:pt>
                <c:pt idx="408">
                  <c:v>39</c:v>
                </c:pt>
                <c:pt idx="409">
                  <c:v>34</c:v>
                </c:pt>
                <c:pt idx="410">
                  <c:v>32</c:v>
                </c:pt>
                <c:pt idx="411">
                  <c:v>27</c:v>
                </c:pt>
                <c:pt idx="412">
                  <c:v>31</c:v>
                </c:pt>
                <c:pt idx="413">
                  <c:v>38</c:v>
                </c:pt>
                <c:pt idx="414">
                  <c:v>28</c:v>
                </c:pt>
                <c:pt idx="415">
                  <c:v>24</c:v>
                </c:pt>
                <c:pt idx="416">
                  <c:v>25</c:v>
                </c:pt>
                <c:pt idx="417">
                  <c:v>43</c:v>
                </c:pt>
                <c:pt idx="418">
                  <c:v>39</c:v>
                </c:pt>
                <c:pt idx="419">
                  <c:v>25</c:v>
                </c:pt>
                <c:pt idx="420">
                  <c:v>27</c:v>
                </c:pt>
                <c:pt idx="421">
                  <c:v>46</c:v>
                </c:pt>
                <c:pt idx="422">
                  <c:v>33</c:v>
                </c:pt>
                <c:pt idx="423">
                  <c:v>29</c:v>
                </c:pt>
                <c:pt idx="424">
                  <c:v>29</c:v>
                </c:pt>
                <c:pt idx="425">
                  <c:v>43</c:v>
                </c:pt>
                <c:pt idx="426">
                  <c:v>27</c:v>
                </c:pt>
                <c:pt idx="427">
                  <c:v>31</c:v>
                </c:pt>
                <c:pt idx="428">
                  <c:v>25</c:v>
                </c:pt>
                <c:pt idx="429">
                  <c:v>38</c:v>
                </c:pt>
                <c:pt idx="430">
                  <c:v>37</c:v>
                </c:pt>
                <c:pt idx="431">
                  <c:v>24</c:v>
                </c:pt>
                <c:pt idx="432">
                  <c:v>37</c:v>
                </c:pt>
                <c:pt idx="433">
                  <c:v>39</c:v>
                </c:pt>
                <c:pt idx="434">
                  <c:v>37</c:v>
                </c:pt>
                <c:pt idx="435">
                  <c:v>45</c:v>
                </c:pt>
                <c:pt idx="436">
                  <c:v>26</c:v>
                </c:pt>
                <c:pt idx="437">
                  <c:v>32</c:v>
                </c:pt>
                <c:pt idx="438">
                  <c:v>31</c:v>
                </c:pt>
                <c:pt idx="439">
                  <c:v>35</c:v>
                </c:pt>
                <c:pt idx="440">
                  <c:v>32</c:v>
                </c:pt>
                <c:pt idx="441">
                  <c:v>33</c:v>
                </c:pt>
                <c:pt idx="442">
                  <c:v>26</c:v>
                </c:pt>
                <c:pt idx="443">
                  <c:v>30</c:v>
                </c:pt>
                <c:pt idx="444">
                  <c:v>27</c:v>
                </c:pt>
                <c:pt idx="445">
                  <c:v>47</c:v>
                </c:pt>
                <c:pt idx="446">
                  <c:v>27</c:v>
                </c:pt>
                <c:pt idx="447">
                  <c:v>33</c:v>
                </c:pt>
                <c:pt idx="448">
                  <c:v>41</c:v>
                </c:pt>
                <c:pt idx="449">
                  <c:v>33</c:v>
                </c:pt>
                <c:pt idx="450">
                  <c:v>28</c:v>
                </c:pt>
                <c:pt idx="451">
                  <c:v>34</c:v>
                </c:pt>
                <c:pt idx="452">
                  <c:v>30</c:v>
                </c:pt>
                <c:pt idx="453">
                  <c:v>26</c:v>
                </c:pt>
                <c:pt idx="454">
                  <c:v>27</c:v>
                </c:pt>
                <c:pt idx="455">
                  <c:v>38</c:v>
                </c:pt>
                <c:pt idx="456">
                  <c:v>34</c:v>
                </c:pt>
                <c:pt idx="457">
                  <c:v>32</c:v>
                </c:pt>
                <c:pt idx="458">
                  <c:v>29</c:v>
                </c:pt>
                <c:pt idx="459">
                  <c:v>33</c:v>
                </c:pt>
                <c:pt idx="460">
                  <c:v>29</c:v>
                </c:pt>
                <c:pt idx="461">
                  <c:v>36</c:v>
                </c:pt>
                <c:pt idx="462">
                  <c:v>27</c:v>
                </c:pt>
                <c:pt idx="463">
                  <c:v>37</c:v>
                </c:pt>
                <c:pt idx="464">
                  <c:v>42</c:v>
                </c:pt>
                <c:pt idx="465">
                  <c:v>36</c:v>
                </c:pt>
                <c:pt idx="466">
                  <c:v>37</c:v>
                </c:pt>
                <c:pt idx="467">
                  <c:v>42</c:v>
                </c:pt>
                <c:pt idx="468">
                  <c:v>28</c:v>
                </c:pt>
                <c:pt idx="469">
                  <c:v>24</c:v>
                </c:pt>
                <c:pt idx="470">
                  <c:v>27</c:v>
                </c:pt>
                <c:pt idx="471">
                  <c:v>25</c:v>
                </c:pt>
                <c:pt idx="472">
                  <c:v>33</c:v>
                </c:pt>
                <c:pt idx="473">
                  <c:v>26</c:v>
                </c:pt>
                <c:pt idx="474">
                  <c:v>37</c:v>
                </c:pt>
                <c:pt idx="475">
                  <c:v>32</c:v>
                </c:pt>
                <c:pt idx="476">
                  <c:v>31</c:v>
                </c:pt>
                <c:pt idx="477">
                  <c:v>31</c:v>
                </c:pt>
                <c:pt idx="478">
                  <c:v>42</c:v>
                </c:pt>
                <c:pt idx="479">
                  <c:v>32</c:v>
                </c:pt>
                <c:pt idx="480">
                  <c:v>31</c:v>
                </c:pt>
                <c:pt idx="481">
                  <c:v>34</c:v>
                </c:pt>
                <c:pt idx="482">
                  <c:v>32</c:v>
                </c:pt>
                <c:pt idx="483">
                  <c:v>31</c:v>
                </c:pt>
                <c:pt idx="484">
                  <c:v>28</c:v>
                </c:pt>
                <c:pt idx="485">
                  <c:v>27</c:v>
                </c:pt>
                <c:pt idx="486">
                  <c:v>36</c:v>
                </c:pt>
                <c:pt idx="487">
                  <c:v>29</c:v>
                </c:pt>
                <c:pt idx="488">
                  <c:v>32</c:v>
                </c:pt>
                <c:pt idx="489">
                  <c:v>22</c:v>
                </c:pt>
                <c:pt idx="490">
                  <c:v>32</c:v>
                </c:pt>
                <c:pt idx="491">
                  <c:v>30</c:v>
                </c:pt>
                <c:pt idx="492">
                  <c:v>41</c:v>
                </c:pt>
                <c:pt idx="493">
                  <c:v>34</c:v>
                </c:pt>
                <c:pt idx="494">
                  <c:v>29</c:v>
                </c:pt>
                <c:pt idx="495">
                  <c:v>39</c:v>
                </c:pt>
                <c:pt idx="496">
                  <c:v>34</c:v>
                </c:pt>
                <c:pt idx="497">
                  <c:v>27</c:v>
                </c:pt>
                <c:pt idx="498">
                  <c:v>23</c:v>
                </c:pt>
                <c:pt idx="499">
                  <c:v>31</c:v>
                </c:pt>
                <c:pt idx="500">
                  <c:v>37</c:v>
                </c:pt>
                <c:pt idx="501">
                  <c:v>38</c:v>
                </c:pt>
                <c:pt idx="502">
                  <c:v>25</c:v>
                </c:pt>
                <c:pt idx="503">
                  <c:v>38</c:v>
                </c:pt>
                <c:pt idx="504">
                  <c:v>33</c:v>
                </c:pt>
                <c:pt idx="505">
                  <c:v>27</c:v>
                </c:pt>
                <c:pt idx="506">
                  <c:v>31</c:v>
                </c:pt>
                <c:pt idx="507">
                  <c:v>22</c:v>
                </c:pt>
                <c:pt idx="508">
                  <c:v>32</c:v>
                </c:pt>
                <c:pt idx="509">
                  <c:v>44</c:v>
                </c:pt>
                <c:pt idx="510">
                  <c:v>49</c:v>
                </c:pt>
                <c:pt idx="511">
                  <c:v>29</c:v>
                </c:pt>
                <c:pt idx="512">
                  <c:v>27</c:v>
                </c:pt>
                <c:pt idx="513">
                  <c:v>37</c:v>
                </c:pt>
                <c:pt idx="514">
                  <c:v>31</c:v>
                </c:pt>
                <c:pt idx="515">
                  <c:v>34</c:v>
                </c:pt>
                <c:pt idx="516">
                  <c:v>21</c:v>
                </c:pt>
                <c:pt idx="517">
                  <c:v>34</c:v>
                </c:pt>
                <c:pt idx="518">
                  <c:v>35</c:v>
                </c:pt>
                <c:pt idx="519">
                  <c:v>36</c:v>
                </c:pt>
                <c:pt idx="520">
                  <c:v>33</c:v>
                </c:pt>
                <c:pt idx="521">
                  <c:v>33</c:v>
                </c:pt>
                <c:pt idx="522">
                  <c:v>31</c:v>
                </c:pt>
                <c:pt idx="523">
                  <c:v>42</c:v>
                </c:pt>
                <c:pt idx="524">
                  <c:v>38</c:v>
                </c:pt>
                <c:pt idx="525">
                  <c:v>31</c:v>
                </c:pt>
                <c:pt idx="526">
                  <c:v>25</c:v>
                </c:pt>
                <c:pt idx="527">
                  <c:v>30</c:v>
                </c:pt>
                <c:pt idx="528">
                  <c:v>29</c:v>
                </c:pt>
                <c:pt idx="529">
                  <c:v>25</c:v>
                </c:pt>
                <c:pt idx="530">
                  <c:v>26</c:v>
                </c:pt>
                <c:pt idx="531">
                  <c:v>22</c:v>
                </c:pt>
                <c:pt idx="532">
                  <c:v>27</c:v>
                </c:pt>
                <c:pt idx="533">
                  <c:v>21</c:v>
                </c:pt>
                <c:pt idx="534">
                  <c:v>19</c:v>
                </c:pt>
                <c:pt idx="535">
                  <c:v>27</c:v>
                </c:pt>
                <c:pt idx="536">
                  <c:v>23</c:v>
                </c:pt>
                <c:pt idx="537">
                  <c:v>25</c:v>
                </c:pt>
                <c:pt idx="538">
                  <c:v>23</c:v>
                </c:pt>
                <c:pt idx="539">
                  <c:v>24</c:v>
                </c:pt>
                <c:pt idx="540">
                  <c:v>27</c:v>
                </c:pt>
                <c:pt idx="541">
                  <c:v>19</c:v>
                </c:pt>
                <c:pt idx="542">
                  <c:v>15</c:v>
                </c:pt>
                <c:pt idx="543">
                  <c:v>18</c:v>
                </c:pt>
                <c:pt idx="544">
                  <c:v>21</c:v>
                </c:pt>
                <c:pt idx="545">
                  <c:v>15</c:v>
                </c:pt>
                <c:pt idx="546">
                  <c:v>15</c:v>
                </c:pt>
                <c:pt idx="547">
                  <c:v>22</c:v>
                </c:pt>
                <c:pt idx="548">
                  <c:v>17</c:v>
                </c:pt>
                <c:pt idx="549">
                  <c:v>11</c:v>
                </c:pt>
                <c:pt idx="550">
                  <c:v>17</c:v>
                </c:pt>
                <c:pt idx="551">
                  <c:v>12</c:v>
                </c:pt>
                <c:pt idx="552">
                  <c:v>27</c:v>
                </c:pt>
                <c:pt idx="553">
                  <c:v>17</c:v>
                </c:pt>
                <c:pt idx="554">
                  <c:v>20</c:v>
                </c:pt>
                <c:pt idx="555">
                  <c:v>12</c:v>
                </c:pt>
                <c:pt idx="556">
                  <c:v>18</c:v>
                </c:pt>
                <c:pt idx="557">
                  <c:v>20</c:v>
                </c:pt>
                <c:pt idx="558">
                  <c:v>22</c:v>
                </c:pt>
                <c:pt idx="559">
                  <c:v>13</c:v>
                </c:pt>
                <c:pt idx="560">
                  <c:v>20</c:v>
                </c:pt>
                <c:pt idx="561">
                  <c:v>25</c:v>
                </c:pt>
                <c:pt idx="562">
                  <c:v>18</c:v>
                </c:pt>
                <c:pt idx="563">
                  <c:v>22</c:v>
                </c:pt>
                <c:pt idx="564">
                  <c:v>15</c:v>
                </c:pt>
                <c:pt idx="565">
                  <c:v>11</c:v>
                </c:pt>
                <c:pt idx="566">
                  <c:v>16</c:v>
                </c:pt>
                <c:pt idx="567">
                  <c:v>11</c:v>
                </c:pt>
                <c:pt idx="568">
                  <c:v>16</c:v>
                </c:pt>
                <c:pt idx="569">
                  <c:v>22</c:v>
                </c:pt>
                <c:pt idx="570">
                  <c:v>24</c:v>
                </c:pt>
                <c:pt idx="571">
                  <c:v>18</c:v>
                </c:pt>
                <c:pt idx="572">
                  <c:v>20</c:v>
                </c:pt>
                <c:pt idx="573">
                  <c:v>17</c:v>
                </c:pt>
                <c:pt idx="574">
                  <c:v>22</c:v>
                </c:pt>
                <c:pt idx="575">
                  <c:v>24</c:v>
                </c:pt>
                <c:pt idx="576">
                  <c:v>24</c:v>
                </c:pt>
                <c:pt idx="577">
                  <c:v>15</c:v>
                </c:pt>
                <c:pt idx="578">
                  <c:v>20</c:v>
                </c:pt>
                <c:pt idx="579">
                  <c:v>34</c:v>
                </c:pt>
                <c:pt idx="580">
                  <c:v>23</c:v>
                </c:pt>
                <c:pt idx="581">
                  <c:v>19</c:v>
                </c:pt>
                <c:pt idx="582">
                  <c:v>20</c:v>
                </c:pt>
                <c:pt idx="583">
                  <c:v>28</c:v>
                </c:pt>
                <c:pt idx="584">
                  <c:v>23</c:v>
                </c:pt>
                <c:pt idx="585">
                  <c:v>22</c:v>
                </c:pt>
                <c:pt idx="586">
                  <c:v>27</c:v>
                </c:pt>
                <c:pt idx="587">
                  <c:v>20</c:v>
                </c:pt>
                <c:pt idx="588">
                  <c:v>23</c:v>
                </c:pt>
                <c:pt idx="589">
                  <c:v>25</c:v>
                </c:pt>
                <c:pt idx="590">
                  <c:v>27</c:v>
                </c:pt>
                <c:pt idx="591">
                  <c:v>21</c:v>
                </c:pt>
                <c:pt idx="592">
                  <c:v>31</c:v>
                </c:pt>
                <c:pt idx="593">
                  <c:v>31</c:v>
                </c:pt>
                <c:pt idx="594">
                  <c:v>27</c:v>
                </c:pt>
                <c:pt idx="595">
                  <c:v>26</c:v>
                </c:pt>
                <c:pt idx="596">
                  <c:v>25</c:v>
                </c:pt>
                <c:pt idx="597">
                  <c:v>37</c:v>
                </c:pt>
                <c:pt idx="598">
                  <c:v>33</c:v>
                </c:pt>
                <c:pt idx="599">
                  <c:v>25</c:v>
                </c:pt>
                <c:pt idx="600">
                  <c:v>26</c:v>
                </c:pt>
                <c:pt idx="601">
                  <c:v>28</c:v>
                </c:pt>
                <c:pt idx="602">
                  <c:v>36</c:v>
                </c:pt>
                <c:pt idx="603">
                  <c:v>31</c:v>
                </c:pt>
                <c:pt idx="604">
                  <c:v>25</c:v>
                </c:pt>
                <c:pt idx="605">
                  <c:v>23</c:v>
                </c:pt>
                <c:pt idx="606">
                  <c:v>27</c:v>
                </c:pt>
                <c:pt idx="607">
                  <c:v>21</c:v>
                </c:pt>
                <c:pt idx="608">
                  <c:v>22</c:v>
                </c:pt>
                <c:pt idx="609">
                  <c:v>33</c:v>
                </c:pt>
                <c:pt idx="610">
                  <c:v>22</c:v>
                </c:pt>
                <c:pt idx="611">
                  <c:v>23</c:v>
                </c:pt>
                <c:pt idx="612">
                  <c:v>39</c:v>
                </c:pt>
                <c:pt idx="613">
                  <c:v>33</c:v>
                </c:pt>
                <c:pt idx="614">
                  <c:v>32</c:v>
                </c:pt>
                <c:pt idx="615">
                  <c:v>27</c:v>
                </c:pt>
                <c:pt idx="616">
                  <c:v>31</c:v>
                </c:pt>
                <c:pt idx="617">
                  <c:v>29</c:v>
                </c:pt>
                <c:pt idx="618">
                  <c:v>35</c:v>
                </c:pt>
                <c:pt idx="619">
                  <c:v>26</c:v>
                </c:pt>
                <c:pt idx="620">
                  <c:v>28</c:v>
                </c:pt>
                <c:pt idx="621">
                  <c:v>32</c:v>
                </c:pt>
                <c:pt idx="622">
                  <c:v>31</c:v>
                </c:pt>
                <c:pt idx="623">
                  <c:v>21</c:v>
                </c:pt>
                <c:pt idx="624">
                  <c:v>31</c:v>
                </c:pt>
                <c:pt idx="625">
                  <c:v>31</c:v>
                </c:pt>
                <c:pt idx="626">
                  <c:v>29</c:v>
                </c:pt>
                <c:pt idx="627">
                  <c:v>33</c:v>
                </c:pt>
                <c:pt idx="628">
                  <c:v>33</c:v>
                </c:pt>
                <c:pt idx="629">
                  <c:v>37</c:v>
                </c:pt>
                <c:pt idx="630">
                  <c:v>33</c:v>
                </c:pt>
                <c:pt idx="631">
                  <c:v>38</c:v>
                </c:pt>
                <c:pt idx="632">
                  <c:v>34</c:v>
                </c:pt>
                <c:pt idx="633">
                  <c:v>29</c:v>
                </c:pt>
                <c:pt idx="634">
                  <c:v>23</c:v>
                </c:pt>
                <c:pt idx="635">
                  <c:v>31</c:v>
                </c:pt>
                <c:pt idx="636">
                  <c:v>17</c:v>
                </c:pt>
                <c:pt idx="637">
                  <c:v>22</c:v>
                </c:pt>
                <c:pt idx="638">
                  <c:v>25</c:v>
                </c:pt>
                <c:pt idx="639">
                  <c:v>67</c:v>
                </c:pt>
                <c:pt idx="640">
                  <c:v>44</c:v>
                </c:pt>
                <c:pt idx="641">
                  <c:v>30</c:v>
                </c:pt>
                <c:pt idx="642">
                  <c:v>57</c:v>
                </c:pt>
                <c:pt idx="643">
                  <c:v>52</c:v>
                </c:pt>
                <c:pt idx="644">
                  <c:v>48</c:v>
                </c:pt>
                <c:pt idx="645">
                  <c:v>39</c:v>
                </c:pt>
                <c:pt idx="646">
                  <c:v>39</c:v>
                </c:pt>
                <c:pt idx="647">
                  <c:v>52</c:v>
                </c:pt>
                <c:pt idx="648">
                  <c:v>41</c:v>
                </c:pt>
                <c:pt idx="649">
                  <c:v>56</c:v>
                </c:pt>
                <c:pt idx="650">
                  <c:v>62</c:v>
                </c:pt>
                <c:pt idx="651">
                  <c:v>57</c:v>
                </c:pt>
                <c:pt idx="652">
                  <c:v>50</c:v>
                </c:pt>
                <c:pt idx="653">
                  <c:v>34</c:v>
                </c:pt>
                <c:pt idx="654">
                  <c:v>44</c:v>
                </c:pt>
                <c:pt idx="655">
                  <c:v>40</c:v>
                </c:pt>
                <c:pt idx="656">
                  <c:v>50</c:v>
                </c:pt>
                <c:pt idx="657">
                  <c:v>52</c:v>
                </c:pt>
                <c:pt idx="658">
                  <c:v>50</c:v>
                </c:pt>
                <c:pt idx="659">
                  <c:v>58</c:v>
                </c:pt>
                <c:pt idx="660">
                  <c:v>65</c:v>
                </c:pt>
                <c:pt idx="661">
                  <c:v>53</c:v>
                </c:pt>
                <c:pt idx="662">
                  <c:v>54</c:v>
                </c:pt>
                <c:pt idx="663">
                  <c:v>61</c:v>
                </c:pt>
                <c:pt idx="664">
                  <c:v>67</c:v>
                </c:pt>
                <c:pt idx="665">
                  <c:v>49</c:v>
                </c:pt>
                <c:pt idx="666">
                  <c:v>58</c:v>
                </c:pt>
                <c:pt idx="667">
                  <c:v>50</c:v>
                </c:pt>
                <c:pt idx="668">
                  <c:v>48</c:v>
                </c:pt>
                <c:pt idx="669">
                  <c:v>54</c:v>
                </c:pt>
                <c:pt idx="670">
                  <c:v>32</c:v>
                </c:pt>
                <c:pt idx="671">
                  <c:v>35</c:v>
                </c:pt>
                <c:pt idx="672">
                  <c:v>32</c:v>
                </c:pt>
                <c:pt idx="673">
                  <c:v>31</c:v>
                </c:pt>
                <c:pt idx="674">
                  <c:v>23</c:v>
                </c:pt>
                <c:pt idx="675">
                  <c:v>37</c:v>
                </c:pt>
                <c:pt idx="676">
                  <c:v>29</c:v>
                </c:pt>
                <c:pt idx="677">
                  <c:v>30</c:v>
                </c:pt>
                <c:pt idx="678">
                  <c:v>35</c:v>
                </c:pt>
                <c:pt idx="679">
                  <c:v>35</c:v>
                </c:pt>
                <c:pt idx="680">
                  <c:v>31</c:v>
                </c:pt>
                <c:pt idx="681">
                  <c:v>35</c:v>
                </c:pt>
                <c:pt idx="682">
                  <c:v>25</c:v>
                </c:pt>
                <c:pt idx="683">
                  <c:v>30</c:v>
                </c:pt>
                <c:pt idx="684">
                  <c:v>22</c:v>
                </c:pt>
                <c:pt idx="685">
                  <c:v>24</c:v>
                </c:pt>
                <c:pt idx="686">
                  <c:v>37</c:v>
                </c:pt>
                <c:pt idx="687">
                  <c:v>24</c:v>
                </c:pt>
                <c:pt idx="688">
                  <c:v>28</c:v>
                </c:pt>
                <c:pt idx="689">
                  <c:v>36</c:v>
                </c:pt>
                <c:pt idx="690">
                  <c:v>45</c:v>
                </c:pt>
                <c:pt idx="691">
                  <c:v>29</c:v>
                </c:pt>
                <c:pt idx="692">
                  <c:v>26</c:v>
                </c:pt>
                <c:pt idx="693">
                  <c:v>28</c:v>
                </c:pt>
                <c:pt idx="694">
                  <c:v>32</c:v>
                </c:pt>
                <c:pt idx="695">
                  <c:v>42</c:v>
                </c:pt>
                <c:pt idx="696">
                  <c:v>41</c:v>
                </c:pt>
                <c:pt idx="697">
                  <c:v>23</c:v>
                </c:pt>
                <c:pt idx="698">
                  <c:v>33</c:v>
                </c:pt>
                <c:pt idx="699">
                  <c:v>36</c:v>
                </c:pt>
                <c:pt idx="700">
                  <c:v>28</c:v>
                </c:pt>
                <c:pt idx="701">
                  <c:v>30</c:v>
                </c:pt>
                <c:pt idx="702">
                  <c:v>28</c:v>
                </c:pt>
                <c:pt idx="703">
                  <c:v>25</c:v>
                </c:pt>
                <c:pt idx="704">
                  <c:v>37</c:v>
                </c:pt>
                <c:pt idx="705">
                  <c:v>27</c:v>
                </c:pt>
                <c:pt idx="706">
                  <c:v>21</c:v>
                </c:pt>
                <c:pt idx="707">
                  <c:v>26</c:v>
                </c:pt>
                <c:pt idx="708">
                  <c:v>29</c:v>
                </c:pt>
                <c:pt idx="709">
                  <c:v>21</c:v>
                </c:pt>
                <c:pt idx="710">
                  <c:v>29</c:v>
                </c:pt>
                <c:pt idx="711">
                  <c:v>33</c:v>
                </c:pt>
                <c:pt idx="712">
                  <c:v>36</c:v>
                </c:pt>
                <c:pt idx="713">
                  <c:v>30</c:v>
                </c:pt>
                <c:pt idx="714">
                  <c:v>21</c:v>
                </c:pt>
                <c:pt idx="715">
                  <c:v>26</c:v>
                </c:pt>
                <c:pt idx="716">
                  <c:v>32</c:v>
                </c:pt>
                <c:pt idx="717">
                  <c:v>31</c:v>
                </c:pt>
                <c:pt idx="718">
                  <c:v>31</c:v>
                </c:pt>
                <c:pt idx="719">
                  <c:v>29</c:v>
                </c:pt>
                <c:pt idx="720">
                  <c:v>38</c:v>
                </c:pt>
                <c:pt idx="721">
                  <c:v>35</c:v>
                </c:pt>
                <c:pt idx="722">
                  <c:v>21</c:v>
                </c:pt>
                <c:pt idx="723">
                  <c:v>32</c:v>
                </c:pt>
                <c:pt idx="724">
                  <c:v>34</c:v>
                </c:pt>
                <c:pt idx="725">
                  <c:v>27</c:v>
                </c:pt>
                <c:pt idx="726">
                  <c:v>30</c:v>
                </c:pt>
                <c:pt idx="727">
                  <c:v>22</c:v>
                </c:pt>
                <c:pt idx="728">
                  <c:v>27</c:v>
                </c:pt>
                <c:pt idx="729">
                  <c:v>27</c:v>
                </c:pt>
                <c:pt idx="73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81-4AA5-87EF-E0075ED8E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6689160"/>
        <c:axId val="226686536"/>
      </c:barChart>
      <c:dateAx>
        <c:axId val="226689160"/>
        <c:scaling>
          <c:orientation val="minMax"/>
        </c:scaling>
        <c:delete val="0"/>
        <c:axPos val="b"/>
        <c:numFmt formatCode="dd\-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686536"/>
        <c:crosses val="autoZero"/>
        <c:auto val="1"/>
        <c:lblOffset val="100"/>
        <c:baseTimeUnit val="days"/>
      </c:dateAx>
      <c:valAx>
        <c:axId val="226686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Count of Trauma</a:t>
                </a:r>
                <a:r>
                  <a:rPr lang="en-US" baseline="0"/>
                  <a:t> Arrival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689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Massachusetts</a:t>
            </a:r>
            <a:r>
              <a:rPr lang="en-US" b="1" baseline="0" dirty="0"/>
              <a:t> Traumas with Substance Use, March 15-Sept 30 2019 &amp; 2020 (N=450)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'2020'!$L$5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'2020'!$K$7:$K$12</c:f>
              <c:strCache>
                <c:ptCount val="6"/>
                <c:pt idx="0">
                  <c:v>Fall</c:v>
                </c:pt>
                <c:pt idx="1">
                  <c:v>Motor Vehicle Traffic</c:v>
                </c:pt>
                <c:pt idx="2">
                  <c:v>Cut or Pierce</c:v>
                </c:pt>
                <c:pt idx="3">
                  <c:v>Struck By, Against</c:v>
                </c:pt>
                <c:pt idx="4">
                  <c:v>Firearm</c:v>
                </c:pt>
                <c:pt idx="5">
                  <c:v>Motor Vehicle Nontraffic</c:v>
                </c:pt>
              </c:strCache>
            </c:strRef>
          </c:cat>
          <c:val>
            <c:numRef>
              <c:f>'2020'!$L$7:$L$12</c:f>
              <c:numCache>
                <c:formatCode>General</c:formatCode>
                <c:ptCount val="6"/>
                <c:pt idx="0">
                  <c:v>91</c:v>
                </c:pt>
                <c:pt idx="1">
                  <c:v>62</c:v>
                </c:pt>
                <c:pt idx="2">
                  <c:v>14</c:v>
                </c:pt>
                <c:pt idx="3">
                  <c:v>9</c:v>
                </c:pt>
                <c:pt idx="4">
                  <c:v>13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C6-4C72-8A55-22F3C35D10C4}"/>
            </c:ext>
          </c:extLst>
        </c:ser>
        <c:ser>
          <c:idx val="1"/>
          <c:order val="1"/>
          <c:tx>
            <c:strRef>
              <c:f>'2020'!$M$5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'2020'!$K$7:$K$12</c:f>
              <c:strCache>
                <c:ptCount val="6"/>
                <c:pt idx="0">
                  <c:v>Fall</c:v>
                </c:pt>
                <c:pt idx="1">
                  <c:v>Motor Vehicle Traffic</c:v>
                </c:pt>
                <c:pt idx="2">
                  <c:v>Cut or Pierce</c:v>
                </c:pt>
                <c:pt idx="3">
                  <c:v>Struck By, Against</c:v>
                </c:pt>
                <c:pt idx="4">
                  <c:v>Firearm</c:v>
                </c:pt>
                <c:pt idx="5">
                  <c:v>Motor Vehicle Nontraffic</c:v>
                </c:pt>
              </c:strCache>
            </c:strRef>
          </c:cat>
          <c:val>
            <c:numRef>
              <c:f>'2020'!$M$7:$M$12</c:f>
              <c:numCache>
                <c:formatCode>General</c:formatCode>
                <c:ptCount val="6"/>
                <c:pt idx="0">
                  <c:v>121</c:v>
                </c:pt>
                <c:pt idx="1">
                  <c:v>71</c:v>
                </c:pt>
                <c:pt idx="2">
                  <c:v>19</c:v>
                </c:pt>
                <c:pt idx="3">
                  <c:v>17</c:v>
                </c:pt>
                <c:pt idx="4">
                  <c:v>12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C6-4C72-8A55-22F3C35D1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276304"/>
        <c:axId val="193281224"/>
      </c:barChart>
      <c:catAx>
        <c:axId val="19327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281224"/>
        <c:crosses val="autoZero"/>
        <c:auto val="1"/>
        <c:lblAlgn val="ctr"/>
        <c:lblOffset val="100"/>
        <c:noMultiLvlLbl val="0"/>
      </c:catAx>
      <c:valAx>
        <c:axId val="193281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Count of Traumas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276304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0157500-80B3-4580-96CF-79B9887643F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70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70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BE98D1D-ACAC-4224-BD97-FC7829A2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43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0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0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30E92416-ED93-4C08-BC7B-5C0167D721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9C6250EA-6C6E-4898-B97F-59BCFE9A22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4A028E93-06BB-4C79-8022-1A0D872F3D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9F64AE-011C-46D7-8C36-EFECC6B30ACF}" type="slidenum">
              <a:rPr lang="en-US" altLang="en-US" smtClean="0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81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28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19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97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702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68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17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37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099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232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>
            <a:extLst>
              <a:ext uri="{FF2B5EF4-FFF2-40B4-BE49-F238E27FC236}">
                <a16:creationId xmlns:a16="http://schemas.microsoft.com/office/drawing/2014/main" id="{F8D80042-D301-4B06-A4A9-7B1E1BD2B5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>
            <a:extLst>
              <a:ext uri="{FF2B5EF4-FFF2-40B4-BE49-F238E27FC236}">
                <a16:creationId xmlns:a16="http://schemas.microsoft.com/office/drawing/2014/main" id="{D26D121D-5549-434F-AB54-CC2E2D6992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5236" name="Slide Number Placeholder 3">
            <a:extLst>
              <a:ext uri="{FF2B5EF4-FFF2-40B4-BE49-F238E27FC236}">
                <a16:creationId xmlns:a16="http://schemas.microsoft.com/office/drawing/2014/main" id="{1E4CE543-9087-4F4B-8FAA-23E1255A8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215804D-FD4E-46C4-A53A-D42818F53DD3}" type="slidenum">
              <a:rPr lang="en-US" altLang="en-US" smtClean="0">
                <a:solidFill>
                  <a:srgbClr val="000000"/>
                </a:solidFill>
              </a:rPr>
              <a:pPr/>
              <a:t>22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47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6DC6A2C7-26AD-4DB5-98B7-920A1AACEA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23E44815-D399-416F-A949-32D22129E3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CCB4FC48-FFC4-4EB4-B3B3-A344A3C84B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EF2BDFC-B72B-4C82-9B64-D5984D8F31BE}" type="slidenum">
              <a:rPr lang="en-US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16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44D67C42-9B73-4082-BDB1-AF9A97F684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3B317521-35A9-4287-B30D-F4CA1CB43F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649F4E25-FD48-48A1-B9DF-5BCACEE0CB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ECA6BED-4EF4-4A22-B590-1F66DA4BA3C2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34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EA2E4252-C59D-420A-A773-1E3AFCC798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0213" y="690563"/>
            <a:ext cx="6149975" cy="34591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52BA6CF9-8FE1-4FEF-9815-3F6074C2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01675" y="4383089"/>
            <a:ext cx="5607050" cy="4151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686" tIns="45844" rIns="91686" bIns="4584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2EAB2E90-DADD-49D4-A14A-BC14415752F4}"/>
              </a:ext>
            </a:extLst>
          </p:cNvPr>
          <p:cNvSpPr txBox="1">
            <a:spLocks noGrp="1"/>
          </p:cNvSpPr>
          <p:nvPr/>
        </p:nvSpPr>
        <p:spPr bwMode="auto">
          <a:xfrm>
            <a:off x="3970340" y="8759827"/>
            <a:ext cx="303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86" tIns="45844" rIns="91686" bIns="45844" anchor="b"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4B72B9DC-3DEA-422C-B9B3-3985307059B6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algn="r" eaLnBrk="1" hangingPunct="1"/>
              <a:t>4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5414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waiting for pediatric</a:t>
            </a:r>
            <a:r>
              <a:rPr lang="en-US" baseline="0" dirty="0"/>
              <a:t> data from one trauma center</a:t>
            </a:r>
          </a:p>
          <a:p>
            <a:r>
              <a:rPr lang="en-US" baseline="0" dirty="0"/>
              <a:t>The tables includes any reports by year, some individual quarters are still pending</a:t>
            </a:r>
          </a:p>
          <a:p>
            <a:r>
              <a:rPr lang="en-US" baseline="0" dirty="0"/>
              <a:t>***Updated talking point on data completeness***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07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55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19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136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13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3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</a:t>
            </a:r>
            <a:r>
              <a:rPr lang="en-US" sz="3600" dirty="0" err="1"/>
              <a:t>MassDPH</a:t>
            </a:r>
            <a:endParaRPr lang="en-US" sz="3600" dirty="0"/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87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854B6D8-2D5C-4CDA-9C2C-E8E8F551AF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DRAFT For Policy Development Purposes Only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3569EC0-952F-4F4A-AA27-CF16447B96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</a:t>
            </a:r>
            <a:fld id="{36BDE0A0-28DB-43C4-A2D7-CA73EF0B88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1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DRAFT For Policy Development Purposes Only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  <p:sldLayoutId id="2147483666" r:id="rId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ss.gov/info-details/archive-of-covid-19-cases-in-massachusetts" TargetMode="External"/><Relationship Id="rId5" Type="http://schemas.openxmlformats.org/officeDocument/2006/relationships/hyperlink" Target="https://journals.sagepub.com/doi/10.1177/0003134820939904?url_ver=Z39.88-2003&amp;rfr_id=ori:rid:crossref.org&amp;rfr_dat=cr_pub++0pubmed&amp;#articleCitationDownloadContainer" TargetMode="External"/><Relationship Id="rId4" Type="http://schemas.openxmlformats.org/officeDocument/2006/relationships/hyperlink" Target="https://www.mass.gov/doc/reopening-massachusetts-may-18-2020/downloa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ovid-19-state-of-emergency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doc/reopening-massachusetts-may-18-2020/downloa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archive-of-covid-19-cases-in-massachusett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s.org/quality-programs/trauma/tqip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info-details/archive-of-covid-19-cases-in-massachuset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Trauma Systems Committee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4200" y="4309533"/>
            <a:ext cx="667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Bureau of Health Care Safety and Quality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Department of Public Health</a:t>
            </a:r>
            <a:br>
              <a:rPr lang="en-US" sz="2400" dirty="0">
                <a:solidFill>
                  <a:schemeClr val="bg1"/>
                </a:solidFill>
              </a:rPr>
            </a:b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March 17, 2021</a:t>
            </a: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5EF7ED8-36B3-402A-9B03-1700E4DA1B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758847"/>
              </p:ext>
            </p:extLst>
          </p:nvPr>
        </p:nvGraphicFramePr>
        <p:xfrm>
          <a:off x="2194560" y="1229360"/>
          <a:ext cx="7914640" cy="3954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72024" y="5148110"/>
            <a:ext cx="29212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Data Source: MA Trauma Registry 2/17/2021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076" y="5471653"/>
            <a:ext cx="119942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Data Source: Massachusetts Trauma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Registry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*Reopening Massachusetts, May 18, 2020 accessed on 3/1/2021: </a:t>
            </a:r>
            <a:r>
              <a:rPr lang="en-US" sz="1200" kern="0" dirty="0">
                <a:solidFill>
                  <a:sysClr val="windowText" lastClr="000000"/>
                </a:solidFill>
                <a:hlinkClick r:id="rId4"/>
              </a:rPr>
              <a:t>https://www.mass.gov/doc/reopening-massachusetts-may-18-2020/download</a:t>
            </a:r>
            <a:endParaRPr lang="en-US" sz="1200" kern="0" dirty="0">
              <a:solidFill>
                <a:sysClr val="windowText" lastClr="000000"/>
              </a:solidFill>
            </a:endParaRPr>
          </a:p>
          <a:p>
            <a:pPr algn="r">
              <a:defRPr/>
            </a:pPr>
            <a:r>
              <a:rPr lang="en-US" sz="1200" dirty="0"/>
              <a:t>**</a:t>
            </a:r>
            <a:r>
              <a:rPr lang="en-US" sz="1200" dirty="0" err="1"/>
              <a:t>DiFazio</a:t>
            </a:r>
            <a:r>
              <a:rPr lang="en-US" sz="1200" dirty="0"/>
              <a:t> LT, Curran T, </a:t>
            </a:r>
            <a:r>
              <a:rPr lang="en-US" sz="1200" dirty="0" err="1"/>
              <a:t>Bilaniuk</a:t>
            </a:r>
            <a:r>
              <a:rPr lang="en-US" sz="1200" dirty="0"/>
              <a:t> JW, et al. The Impact of the COVID-19 Pandemic on Hospital Admissions for Trauma and Acute Care Surgery. The American Surgeon. 2020;86(8):901-903. doi:10.1177/0003134820939904.  Accessed at: </a:t>
            </a:r>
            <a:r>
              <a:rPr lang="en-US" sz="1200" u="sng" dirty="0">
                <a:hlinkClick r:id="rId5"/>
              </a:rPr>
              <a:t>https://journals.sagepub.com/doi/10.1177/0003134820939904?url_ver=Z39.88-2003&amp;rfr_id=ori%3Arid%3Acrossref.org&amp;rfr_dat=cr_pub++0pubmed&amp;#articleCitationDownloadContainer</a:t>
            </a:r>
            <a:endParaRPr lang="en-US" sz="1200" dirty="0"/>
          </a:p>
          <a:p>
            <a:pPr algn="r"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6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ctangle: Rounded Corners 6"/>
          <p:cNvSpPr/>
          <p:nvPr/>
        </p:nvSpPr>
        <p:spPr>
          <a:xfrm>
            <a:off x="7772023" y="1951441"/>
            <a:ext cx="2095173" cy="26422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027944" y="1674442"/>
            <a:ext cx="1583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COVID-19 Pandemic</a:t>
            </a:r>
          </a:p>
        </p:txBody>
      </p:sp>
    </p:spTree>
    <p:extLst>
      <p:ext uri="{BB962C8B-B14F-4D97-AF65-F5344CB8AC3E}">
        <p14:creationId xmlns:p14="http://schemas.microsoft.com/office/powerpoint/2010/main" val="1934382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Time Periods for Comparison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3140" y="2047926"/>
            <a:ext cx="335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March 15, 2020 to July 1, 2020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54257" y="953963"/>
            <a:ext cx="3590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Governor’s Order Restrictions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92383" y="3555348"/>
            <a:ext cx="335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July 2, 2020 to August 6, 2020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62108" y="5096516"/>
            <a:ext cx="3865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August 7, 2020 to September 30,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52399" y="1448009"/>
            <a:ext cx="4750042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Gatherings greater than 25 people prohibited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Reduced again to 10 people on March 23,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Stay at Home Advisory and socially distance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High risk should work from home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Socially distance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Specific work places allowed to open at limited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43840" y="3078977"/>
            <a:ext cx="4758601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Indoor limit increased to 25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Outdoor limit increased to 100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Business and recreational travel discouraged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High risk should work from home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Safer at Home Advisory  and socially distance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8740" y="4624848"/>
            <a:ext cx="4763701" cy="132343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Indoor gatherings limit remained at 25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Outdoor gatherings limited to 50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Business and recreational travel discouraged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High risk should work from home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Safer at Home Advisory and socially distance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6340" y="1070323"/>
            <a:ext cx="1761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 Period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6514" y="1047899"/>
            <a:ext cx="1582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Date Range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4209" y="2048938"/>
            <a:ext cx="198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Period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3327" y="3555348"/>
            <a:ext cx="198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Period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3327" y="5055904"/>
            <a:ext cx="198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Period 3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28240" y="2196312"/>
            <a:ext cx="8337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4" idx="3"/>
          </p:cNvCxnSpPr>
          <p:nvPr/>
        </p:nvCxnSpPr>
        <p:spPr>
          <a:xfrm>
            <a:off x="2158663" y="3740014"/>
            <a:ext cx="8337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997855" y="5257415"/>
            <a:ext cx="994528" cy="20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8" idx="1"/>
          </p:cNvCxnSpPr>
          <p:nvPr/>
        </p:nvCxnSpPr>
        <p:spPr>
          <a:xfrm>
            <a:off x="6489083" y="2232592"/>
            <a:ext cx="663316" cy="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6" idx="3"/>
            <a:endCxn id="9" idx="1"/>
          </p:cNvCxnSpPr>
          <p:nvPr/>
        </p:nvCxnSpPr>
        <p:spPr>
          <a:xfrm>
            <a:off x="6348326" y="3740014"/>
            <a:ext cx="795514" cy="6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3"/>
            <a:endCxn id="10" idx="1"/>
          </p:cNvCxnSpPr>
          <p:nvPr/>
        </p:nvCxnSpPr>
        <p:spPr>
          <a:xfrm>
            <a:off x="6827520" y="5281182"/>
            <a:ext cx="311220" cy="5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42054" y="6009595"/>
            <a:ext cx="9349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COVID-19 State of Emergency, accessed on 3/1/2021: </a:t>
            </a:r>
            <a:r>
              <a:rPr lang="en-US" sz="1200" kern="0" dirty="0">
                <a:solidFill>
                  <a:sysClr val="windowText" lastClr="000000"/>
                </a:solidFill>
                <a:hlinkClick r:id="rId3"/>
              </a:rPr>
              <a:t>https://www.mass.gov/info-details/covid-19-state-of-emergency</a:t>
            </a:r>
            <a:endParaRPr lang="en-US" sz="1200" kern="0" dirty="0">
              <a:solidFill>
                <a:sysClr val="windowText" lastClr="000000"/>
              </a:solidFill>
            </a:endParaRP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Reopening Massachusetts, May 18, 2020 accessed on 3/1/2021: </a:t>
            </a:r>
            <a:r>
              <a:rPr lang="en-US" sz="1200" kern="0" dirty="0">
                <a:solidFill>
                  <a:sysClr val="windowText" lastClr="000000"/>
                </a:solidFill>
                <a:hlinkClick r:id="rId4"/>
              </a:rPr>
              <a:t>https://www.mass.gov/doc/reopening-massachusetts-may-18-2020/download</a:t>
            </a:r>
            <a:endParaRPr lang="en-US" sz="1200" kern="0" dirty="0">
              <a:solidFill>
                <a:sysClr val="windowText" lastClr="000000"/>
              </a:solidFill>
            </a:endParaRPr>
          </a:p>
          <a:p>
            <a:pPr lvl="0" algn="r"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4929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Trauma Counts Period of Interest 2019 &amp; 2020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as of February 15, 2020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688334"/>
              </p:ext>
            </p:extLst>
          </p:nvPr>
        </p:nvGraphicFramePr>
        <p:xfrm>
          <a:off x="609600" y="3977640"/>
          <a:ext cx="109728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42356128"/>
                    </a:ext>
                  </a:extLst>
                </a:gridCol>
                <a:gridCol w="1280984">
                  <a:extLst>
                    <a:ext uri="{9D8B030D-6E8A-4147-A177-3AD203B41FA5}">
                      <a16:colId xmlns:a16="http://schemas.microsoft.com/office/drawing/2014/main" val="1829803075"/>
                    </a:ext>
                  </a:extLst>
                </a:gridCol>
                <a:gridCol w="2376616">
                  <a:extLst>
                    <a:ext uri="{9D8B030D-6E8A-4147-A177-3AD203B41FA5}">
                      <a16:colId xmlns:a16="http://schemas.microsoft.com/office/drawing/2014/main" val="128915873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27873864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99944946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5210753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 Cause Trauma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Weekly Rate/100,000 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Unadjusted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Risk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Confidence</a:t>
                      </a:r>
                      <a:r>
                        <a:rPr lang="en-US" baseline="0" dirty="0"/>
                        <a:t> Interval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626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8,225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135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5,976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0.70-0.75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&lt; 0.0001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70152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318447" y="5630797"/>
            <a:ext cx="8622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Data Source: Massachusetts Trauma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Registry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2/17/2021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algn="r">
              <a:defRPr/>
            </a:pPr>
            <a:r>
              <a:rPr lang="en-US" sz="1200" dirty="0">
                <a:hlinkClick r:id="rId3"/>
              </a:rPr>
              <a:t>https://www.mass.gov/info-details/archive-of-covid-19-cases-in-massachusetts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3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3280" y="1448906"/>
            <a:ext cx="10363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direct comparison of March 15-September 30 in 2019 and 2020 show that all cause trauma was statistically significantly lower in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Massachusetts all cause trauma decreased by 0.73 times in 2020 when compared to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However, as seen when traumas were graphed over time, all cause trauma varied greatly in 2020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Are there significant differences by injury type, manner, substance use, and mortality?</a:t>
            </a:r>
          </a:p>
        </p:txBody>
      </p:sp>
    </p:spTree>
    <p:extLst>
      <p:ext uri="{BB962C8B-B14F-4D97-AF65-F5344CB8AC3E}">
        <p14:creationId xmlns:p14="http://schemas.microsoft.com/office/powerpoint/2010/main" val="1680698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262" y="56524"/>
            <a:ext cx="11863338" cy="87465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 by Manner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356936"/>
              </p:ext>
            </p:extLst>
          </p:nvPr>
        </p:nvGraphicFramePr>
        <p:xfrm>
          <a:off x="1157415" y="1253798"/>
          <a:ext cx="9407612" cy="307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860">
                  <a:extLst>
                    <a:ext uri="{9D8B030D-6E8A-4147-A177-3AD203B41FA5}">
                      <a16:colId xmlns:a16="http://schemas.microsoft.com/office/drawing/2014/main" val="4202810060"/>
                    </a:ext>
                  </a:extLst>
                </a:gridCol>
                <a:gridCol w="2051222">
                  <a:extLst>
                    <a:ext uri="{9D8B030D-6E8A-4147-A177-3AD203B41FA5}">
                      <a16:colId xmlns:a16="http://schemas.microsoft.com/office/drawing/2014/main" val="3383736769"/>
                    </a:ext>
                  </a:extLst>
                </a:gridCol>
                <a:gridCol w="2026508">
                  <a:extLst>
                    <a:ext uri="{9D8B030D-6E8A-4147-A177-3AD203B41FA5}">
                      <a16:colId xmlns:a16="http://schemas.microsoft.com/office/drawing/2014/main" val="3678309887"/>
                    </a:ext>
                  </a:extLst>
                </a:gridCol>
                <a:gridCol w="1433384">
                  <a:extLst>
                    <a:ext uri="{9D8B030D-6E8A-4147-A177-3AD203B41FA5}">
                      <a16:colId xmlns:a16="http://schemas.microsoft.com/office/drawing/2014/main" val="4017575051"/>
                    </a:ext>
                  </a:extLst>
                </a:gridCol>
                <a:gridCol w="1297459">
                  <a:extLst>
                    <a:ext uri="{9D8B030D-6E8A-4147-A177-3AD203B41FA5}">
                      <a16:colId xmlns:a16="http://schemas.microsoft.com/office/drawing/2014/main" val="2243846375"/>
                    </a:ext>
                  </a:extLst>
                </a:gridCol>
                <a:gridCol w="1149179">
                  <a:extLst>
                    <a:ext uri="{9D8B030D-6E8A-4147-A177-3AD203B41FA5}">
                      <a16:colId xmlns:a16="http://schemas.microsoft.com/office/drawing/2014/main" val="680579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Manner of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2019 Rate/100,000 Residents*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2020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Rate/100,000 Residents*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Unadjusted Risk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Confidence 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492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Piercing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0.5895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0.5126-0.6778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&lt;.0001***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69.2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0.7894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0.7569-0.8241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&lt;.0001***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15182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Motor Vehicle</a:t>
                      </a:r>
                      <a:r>
                        <a:rPr lang="en-US" sz="1600" baseline="0" dirty="0"/>
                        <a:t> Crash in Traffic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0.6719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0.5978-0.7551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&lt;.0001***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01339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Cycling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1.0991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0.8499-1.4213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0.4713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9699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Pedestrian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0.32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0.7273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0.382-1.3848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0.3324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768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Total**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118.1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0.7266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0.728-0.7512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&lt; 0.0001***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12208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52519" y="5231481"/>
            <a:ext cx="5860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Data Source: Massachusetts Trauma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Registry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**Total includes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all manners of injury, including those not detailed in the table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ysClr val="windowText" lastClr="000000"/>
                </a:solidFill>
              </a:rPr>
              <a:t>***Statistically significant change from 2019 to 2020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76869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 by Intent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266126"/>
              </p:ext>
            </p:extLst>
          </p:nvPr>
        </p:nvGraphicFramePr>
        <p:xfrm>
          <a:off x="304799" y="1386840"/>
          <a:ext cx="1163595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841">
                  <a:extLst>
                    <a:ext uri="{9D8B030D-6E8A-4147-A177-3AD203B41FA5}">
                      <a16:colId xmlns:a16="http://schemas.microsoft.com/office/drawing/2014/main" val="420281006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383736769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3678309887"/>
                    </a:ext>
                  </a:extLst>
                </a:gridCol>
                <a:gridCol w="1330960">
                  <a:extLst>
                    <a:ext uri="{9D8B030D-6E8A-4147-A177-3AD203B41FA5}">
                      <a16:colId xmlns:a16="http://schemas.microsoft.com/office/drawing/2014/main" val="4017575051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243846375"/>
                    </a:ext>
                  </a:extLst>
                </a:gridCol>
                <a:gridCol w="2105876">
                  <a:extLst>
                    <a:ext uri="{9D8B030D-6E8A-4147-A177-3AD203B41FA5}">
                      <a16:colId xmlns:a16="http://schemas.microsoft.com/office/drawing/2014/main" val="680579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Intent of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2019 Rate/100,000 Residents*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2020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Rate/100,000 Residents*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Unadjusted Risk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Confidence 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492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Unintentional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0.702-0.75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&lt;.0001***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Assault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0.56-1.13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182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Self-harm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0.42-0.93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0.0197***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33968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0047" y="5593699"/>
            <a:ext cx="8622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7561" y="3523006"/>
            <a:ext cx="9381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Overall, unintentional and self-harm trauma decreased significantly from 2019 to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Assaults, while lower, were not significantly lower than 2019 during the COVID-19 pandemic</a:t>
            </a:r>
          </a:p>
        </p:txBody>
      </p:sp>
    </p:spTree>
    <p:extLst>
      <p:ext uri="{BB962C8B-B14F-4D97-AF65-F5344CB8AC3E}">
        <p14:creationId xmlns:p14="http://schemas.microsoft.com/office/powerpoint/2010/main" val="2077606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Time Normalized Mean Trauma by Period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as of February 15, 2020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458058"/>
              </p:ext>
            </p:extLst>
          </p:nvPr>
        </p:nvGraphicFramePr>
        <p:xfrm>
          <a:off x="592822" y="1368872"/>
          <a:ext cx="576072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938">
                  <a:extLst>
                    <a:ext uri="{9D8B030D-6E8A-4147-A177-3AD203B41FA5}">
                      <a16:colId xmlns:a16="http://schemas.microsoft.com/office/drawing/2014/main" val="3355716486"/>
                    </a:ext>
                  </a:extLst>
                </a:gridCol>
                <a:gridCol w="1822182">
                  <a:extLst>
                    <a:ext uri="{9D8B030D-6E8A-4147-A177-3AD203B41FA5}">
                      <a16:colId xmlns:a16="http://schemas.microsoft.com/office/drawing/2014/main" val="1325421137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1212144183"/>
                    </a:ext>
                  </a:extLst>
                </a:gridCol>
              </a:tblGrid>
              <a:tr h="5435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Time Normalized</a:t>
                      </a:r>
                      <a:r>
                        <a:rPr lang="en-US" baseline="0" dirty="0"/>
                        <a:t> Mean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Traumas/Week*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568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Period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Mar 15-Jul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15.4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81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4,373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840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2,628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81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Period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Jul 2-Aug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5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67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1,559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129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1,704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98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Period</a:t>
                      </a:r>
                      <a:r>
                        <a:rPr lang="en-US" b="1" baseline="0" dirty="0"/>
                        <a:t> 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Aug 7-Sep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7.7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629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2,293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297.8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65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1,644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62356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73182" y="5776000"/>
            <a:ext cx="8622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Data Source: Massachusetts Trauma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Registry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2/17/2021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27520" y="1409512"/>
            <a:ext cx="4998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ysClr val="windowText" lastClr="000000"/>
                </a:solidFill>
              </a:rPr>
              <a:t>Time normalized mean is used because the time periods are not of equal duration.  This allows all cause trauma to be compared across periods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ysClr val="windowText" lastClr="000000"/>
                </a:solidFill>
              </a:rPr>
              <a:t>Counts cannot be directly compared across periods, only to the same period in different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ysClr val="windowText" lastClr="000000"/>
                </a:solidFill>
              </a:rPr>
              <a:t>It appears that all cause trauma decreased during periods with strong restrictions on gathering sizes.  However all cause trauma may have been increased above 2019 levels when gathering restrictions were lifted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94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 – Period 1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079489"/>
              </p:ext>
            </p:extLst>
          </p:nvPr>
        </p:nvGraphicFramePr>
        <p:xfrm>
          <a:off x="528252" y="1383823"/>
          <a:ext cx="11135496" cy="349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111">
                  <a:extLst>
                    <a:ext uri="{9D8B030D-6E8A-4147-A177-3AD203B41FA5}">
                      <a16:colId xmlns:a16="http://schemas.microsoft.com/office/drawing/2014/main" val="3521096752"/>
                    </a:ext>
                  </a:extLst>
                </a:gridCol>
                <a:gridCol w="931292">
                  <a:extLst>
                    <a:ext uri="{9D8B030D-6E8A-4147-A177-3AD203B41FA5}">
                      <a16:colId xmlns:a16="http://schemas.microsoft.com/office/drawing/2014/main" val="3951067912"/>
                    </a:ext>
                  </a:extLst>
                </a:gridCol>
                <a:gridCol w="1363238">
                  <a:extLst>
                    <a:ext uri="{9D8B030D-6E8A-4147-A177-3AD203B41FA5}">
                      <a16:colId xmlns:a16="http://schemas.microsoft.com/office/drawing/2014/main" val="3946150231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27208048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618284547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355434508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162133271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42488045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Period 1 - 15.4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Period 2 – 5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Period 3 – 7.7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05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Manner of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Year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Unadj Rate </a:t>
                      </a:r>
                      <a:r>
                        <a:rPr lang="en-US" sz="1400" dirty="0"/>
                        <a:t>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6455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Piercing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0.11 (114)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0.30 (102)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0.29 (158)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336719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 0.25 (271)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(0.34-0.52) 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0.38 (134)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(1.02-1.70) 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0.12 (65)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(0.31-0.55) 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6573126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2.40 (2,569)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2.59 (901)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2.52 (1,350)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50251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1.67 (1,795)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(0.66-0.74) 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2.71 (942)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(0.95-1.15)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1.99 (1,068)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(0.73-0.86) 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735533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Struck by or against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0.32 (342)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0.38</a:t>
                      </a:r>
                      <a:r>
                        <a:rPr lang="en-US" sz="1400" baseline="0" dirty="0"/>
                        <a:t> (134)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0.29 (156)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7954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0.13</a:t>
                      </a:r>
                      <a:r>
                        <a:rPr lang="en-US" sz="1400" baseline="0" dirty="0"/>
                        <a:t> (141)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(0.34-0.50)*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0.40 (141)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(0.83-1.33)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0.17 (92)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(0.46-0.76)*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2723236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27805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* p-value &lt; 0.05, excludes drownings, burns, firearm, machinery, non-traffic motor vehicle, other and other land transport, environmental overexertion, struck by, suffocation, and other injuries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1167" y="5396808"/>
            <a:ext cx="8622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</p:txBody>
      </p:sp>
    </p:spTree>
    <p:extLst>
      <p:ext uri="{BB962C8B-B14F-4D97-AF65-F5344CB8AC3E}">
        <p14:creationId xmlns:p14="http://schemas.microsoft.com/office/powerpoint/2010/main" val="2422842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 – Period 1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007920"/>
              </p:ext>
            </p:extLst>
          </p:nvPr>
        </p:nvGraphicFramePr>
        <p:xfrm>
          <a:off x="592822" y="1235429"/>
          <a:ext cx="11135496" cy="349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111">
                  <a:extLst>
                    <a:ext uri="{9D8B030D-6E8A-4147-A177-3AD203B41FA5}">
                      <a16:colId xmlns:a16="http://schemas.microsoft.com/office/drawing/2014/main" val="3521096752"/>
                    </a:ext>
                  </a:extLst>
                </a:gridCol>
                <a:gridCol w="931292">
                  <a:extLst>
                    <a:ext uri="{9D8B030D-6E8A-4147-A177-3AD203B41FA5}">
                      <a16:colId xmlns:a16="http://schemas.microsoft.com/office/drawing/2014/main" val="3951067912"/>
                    </a:ext>
                  </a:extLst>
                </a:gridCol>
                <a:gridCol w="1363238">
                  <a:extLst>
                    <a:ext uri="{9D8B030D-6E8A-4147-A177-3AD203B41FA5}">
                      <a16:colId xmlns:a16="http://schemas.microsoft.com/office/drawing/2014/main" val="3946150231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27208048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618284547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355434508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1621332715"/>
                    </a:ext>
                  </a:extLst>
                </a:gridCol>
                <a:gridCol w="1425771">
                  <a:extLst>
                    <a:ext uri="{9D8B030D-6E8A-4147-A177-3AD203B41FA5}">
                      <a16:colId xmlns:a16="http://schemas.microsoft.com/office/drawing/2014/main" val="42488045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/>
                        <a:t>Period 1 - 15.4 weeks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Period 2 – 5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Period 3 – 7.7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05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Manner of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Year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Unadj Rate </a:t>
                      </a:r>
                      <a:r>
                        <a:rPr lang="en-US" sz="1400" dirty="0"/>
                        <a:t>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6455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Motor Vehicle</a:t>
                      </a:r>
                      <a:r>
                        <a:rPr lang="en-US" sz="1400" baseline="0" dirty="0"/>
                        <a:t> Crash in Traffic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0.35 (376)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0.38 (133)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0.36 (192)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7954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0.17 (177)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(0.39-0.56) 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0.41 (144)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(0.86-1.37)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0.28 (150)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(0.63-0.97) *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2723236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Cycling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0.05 (53)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0.06 (21)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0.07 (37)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722384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0.4 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(0.50-1.14)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0.11 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(1.12-3.23) *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0.08 (42)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(0.73-1.77)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0624501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Pedestrian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0.01 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0.002 (&lt;5)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0.01 (7)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83775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0.01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(0.32-1.61)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0.006 (&lt;5)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2 .0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(0.18-22.06)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0.007 (&lt;5)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 </a:t>
                      </a:r>
                    </a:p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(0.17-1.95)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7321146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27805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* p-value &lt; 0.05, excludes drownings, burns, firearm, machinery, non-traffic motor vehicle, other and other land transport, environmental overexertion, struck by, suffocation, and other injuries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0047" y="5396808"/>
            <a:ext cx="8622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</p:txBody>
      </p:sp>
    </p:spTree>
    <p:extLst>
      <p:ext uri="{BB962C8B-B14F-4D97-AF65-F5344CB8AC3E}">
        <p14:creationId xmlns:p14="http://schemas.microsoft.com/office/powerpoint/2010/main" val="3707469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and Trauma in Massachusetts – Period 1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15, 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091678"/>
              </p:ext>
            </p:extLst>
          </p:nvPr>
        </p:nvGraphicFramePr>
        <p:xfrm>
          <a:off x="172996" y="1644097"/>
          <a:ext cx="11887199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49">
                  <a:extLst>
                    <a:ext uri="{9D8B030D-6E8A-4147-A177-3AD203B41FA5}">
                      <a16:colId xmlns:a16="http://schemas.microsoft.com/office/drawing/2014/main" val="2432190303"/>
                    </a:ext>
                  </a:extLst>
                </a:gridCol>
                <a:gridCol w="702822">
                  <a:extLst>
                    <a:ext uri="{9D8B030D-6E8A-4147-A177-3AD203B41FA5}">
                      <a16:colId xmlns:a16="http://schemas.microsoft.com/office/drawing/2014/main" val="1412998888"/>
                    </a:ext>
                  </a:extLst>
                </a:gridCol>
                <a:gridCol w="1805528">
                  <a:extLst>
                    <a:ext uri="{9D8B030D-6E8A-4147-A177-3AD203B41FA5}">
                      <a16:colId xmlns:a16="http://schemas.microsoft.com/office/drawing/2014/main" val="3024364254"/>
                    </a:ext>
                  </a:extLst>
                </a:gridCol>
                <a:gridCol w="1502587">
                  <a:extLst>
                    <a:ext uri="{9D8B030D-6E8A-4147-A177-3AD203B41FA5}">
                      <a16:colId xmlns:a16="http://schemas.microsoft.com/office/drawing/2014/main" val="1969932852"/>
                    </a:ext>
                  </a:extLst>
                </a:gridCol>
                <a:gridCol w="1829764">
                  <a:extLst>
                    <a:ext uri="{9D8B030D-6E8A-4147-A177-3AD203B41FA5}">
                      <a16:colId xmlns:a16="http://schemas.microsoft.com/office/drawing/2014/main" val="1871053762"/>
                    </a:ext>
                  </a:extLst>
                </a:gridCol>
                <a:gridCol w="1538940">
                  <a:extLst>
                    <a:ext uri="{9D8B030D-6E8A-4147-A177-3AD203B41FA5}">
                      <a16:colId xmlns:a16="http://schemas.microsoft.com/office/drawing/2014/main" val="1818870863"/>
                    </a:ext>
                  </a:extLst>
                </a:gridCol>
                <a:gridCol w="1805528">
                  <a:extLst>
                    <a:ext uri="{9D8B030D-6E8A-4147-A177-3AD203B41FA5}">
                      <a16:colId xmlns:a16="http://schemas.microsoft.com/office/drawing/2014/main" val="1991745549"/>
                    </a:ext>
                  </a:extLst>
                </a:gridCol>
                <a:gridCol w="1512481">
                  <a:extLst>
                    <a:ext uri="{9D8B030D-6E8A-4147-A177-3AD203B41FA5}">
                      <a16:colId xmlns:a16="http://schemas.microsoft.com/office/drawing/2014/main" val="413013595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Period 1 - 15.4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Period 2 – 5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Period 3 – 7.7 weeks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596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Intent</a:t>
                      </a:r>
                      <a:r>
                        <a:rPr lang="en-US" sz="1400" b="1" baseline="0" dirty="0"/>
                        <a:t> of Injury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 (N)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Weekly Rate/100,00</a:t>
                      </a:r>
                      <a:r>
                        <a:rPr lang="en-US" sz="1400" baseline="0" dirty="0"/>
                        <a:t>0 Residents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Unadj</a:t>
                      </a:r>
                      <a:r>
                        <a:rPr lang="en-US" sz="1400" dirty="0"/>
                        <a:t> Rate Ratio </a:t>
                      </a:r>
                    </a:p>
                    <a:p>
                      <a:pPr algn="ctr"/>
                      <a:r>
                        <a:rPr lang="en-US" sz="1400" dirty="0"/>
                        <a:t>(Conf. Interval)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26852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Unintentional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3.82 (4,097)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4.17 (1,453)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4.03 (2,163)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0211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2.29 (2,466)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0.60 (0.57-0.63)</a:t>
                      </a:r>
                      <a:r>
                        <a:rPr lang="en-US" sz="1400" baseline="0" dirty="0"/>
                        <a:t> 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4.59 (1,597)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1.10</a:t>
                      </a:r>
                      <a:r>
                        <a:rPr lang="en-US" sz="1400" baseline="0" dirty="0"/>
                        <a:t> (1.03-1.18) 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2.86 (1,536)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0.71 (0.67-0.76)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81673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Assault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0.12 (130)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0.16 (56)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0.12 (64)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8033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0.10 (103)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0.79 (0.61-1.03)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0.21 (72)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1.29 (0.91-1.08)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0.12 (62)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0.97</a:t>
                      </a:r>
                      <a:r>
                        <a:rPr lang="en-US" sz="1400" baseline="0" dirty="0"/>
                        <a:t> (0.68-1.37)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8404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Self-harm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0.03 (34)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0.04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0.03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8281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0.02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0.50 (0.28-0.90)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0.03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0.80 (0.37-0.1.60)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0.02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0.733 (0.34-1.60)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93471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95" y="6176657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* p-value &lt; 0.05, excludes undetermined, missing, and legal intervention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9690" y="5345660"/>
            <a:ext cx="8622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</p:txBody>
      </p:sp>
    </p:spTree>
    <p:extLst>
      <p:ext uri="{BB962C8B-B14F-4D97-AF65-F5344CB8AC3E}">
        <p14:creationId xmlns:p14="http://schemas.microsoft.com/office/powerpoint/2010/main" val="1743356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COVID-19, Substance Use and Trauma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as of February 15, 2021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934813"/>
              </p:ext>
            </p:extLst>
          </p:nvPr>
        </p:nvGraphicFramePr>
        <p:xfrm>
          <a:off x="609600" y="1179935"/>
          <a:ext cx="109728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414606751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80979854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63071264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64047699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406032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Rate/100,000</a:t>
                      </a:r>
                      <a:r>
                        <a:rPr lang="en-US" baseline="0" dirty="0"/>
                        <a:t> Residents*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Rate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Confidence Interval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546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Substance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852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324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(1.04-1.49)**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730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Alcohol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603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81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(0.73-1.11)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20775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34115" y="5312344"/>
            <a:ext cx="86223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P-value &lt; 0.05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353" y="4094090"/>
            <a:ext cx="104147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2020, from March 15 to September 30, all cause trauma patients were 1.24 times more likely to test positive for substance use on a toxicology report, when compared to 2019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was no significant change in trauma and alcohol use from 2019 to 2020</a:t>
            </a:r>
          </a:p>
        </p:txBody>
      </p:sp>
    </p:spTree>
    <p:extLst>
      <p:ext uri="{BB962C8B-B14F-4D97-AF65-F5344CB8AC3E}">
        <p14:creationId xmlns:p14="http://schemas.microsoft.com/office/powerpoint/2010/main" val="175545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CB103-062F-4946-B3A1-19A8315B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40E67-E1AC-4DAD-B393-87C5D2A71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462088"/>
            <a:ext cx="9617978" cy="4811712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sz="3200" dirty="0"/>
              <a:t>Department Update</a:t>
            </a:r>
          </a:p>
          <a:p>
            <a:pPr marL="457200" lvl="1" indent="0">
              <a:buNone/>
              <a:defRPr/>
            </a:pPr>
            <a:endParaRPr lang="en-US" sz="3200" dirty="0"/>
          </a:p>
          <a:p>
            <a:pPr marL="457200" lvl="1" indent="0">
              <a:buNone/>
              <a:defRPr/>
            </a:pPr>
            <a:r>
              <a:rPr lang="en-US" sz="3200" dirty="0"/>
              <a:t>Trauma Registry and Data Submissions Update</a:t>
            </a:r>
          </a:p>
          <a:p>
            <a:pPr marL="457200" lvl="1" indent="0">
              <a:buNone/>
              <a:defRPr/>
            </a:pPr>
            <a:endParaRPr lang="en-US" sz="3200" dirty="0"/>
          </a:p>
          <a:p>
            <a:pPr marL="457200" lvl="1" indent="0">
              <a:buNone/>
              <a:defRPr/>
            </a:pPr>
            <a:r>
              <a:rPr lang="en-US" sz="3200" dirty="0"/>
              <a:t>Trauma Point of Entry Update and Discussion</a:t>
            </a:r>
          </a:p>
          <a:p>
            <a:pPr marL="457200" lvl="1" indent="0">
              <a:buNone/>
              <a:defRPr/>
            </a:pPr>
            <a:endParaRPr lang="en-US" sz="2400" dirty="0"/>
          </a:p>
          <a:p>
            <a:pPr marL="457200" lvl="1" indent="0">
              <a:buNone/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654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COVID-19, Substance Use and Trauma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as of February 15, 2021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4115" y="5170104"/>
            <a:ext cx="86223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Source: Massachusetts Trauma Registry, 2/17/2021</a:t>
            </a:r>
          </a:p>
          <a:p>
            <a:pPr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Data are preliminary and subject to change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*Includes March 15, 2019-September 30, 2019 and March 15, 2020-September 30, 2020 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Limited to facilities reporting all quarters of FFY2019 and 2020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P-value &lt; 0.05</a:t>
            </a:r>
          </a:p>
          <a:p>
            <a:pPr lvl="0" algn="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Categories with &lt;5 traumas are suppressed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158C893-EC41-4DC1-8569-4406F07E5D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231280"/>
              </p:ext>
            </p:extLst>
          </p:nvPr>
        </p:nvGraphicFramePr>
        <p:xfrm>
          <a:off x="1902778" y="1310639"/>
          <a:ext cx="7982902" cy="3483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45304" y="4457230"/>
            <a:ext cx="29212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Data Source: MA Trauma Registry 2/17/2021</a:t>
            </a:r>
          </a:p>
        </p:txBody>
      </p:sp>
    </p:spTree>
    <p:extLst>
      <p:ext uri="{BB962C8B-B14F-4D97-AF65-F5344CB8AC3E}">
        <p14:creationId xmlns:p14="http://schemas.microsoft.com/office/powerpoint/2010/main" val="815976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5117"/>
            <a:ext cx="10972800" cy="4525963"/>
          </a:xfrm>
        </p:spPr>
        <p:txBody>
          <a:bodyPr/>
          <a:lstStyle/>
          <a:p>
            <a:r>
              <a:rPr lang="en-US" dirty="0"/>
              <a:t>Small counts are a limitation of this analysis and additional data have been received</a:t>
            </a:r>
          </a:p>
          <a:p>
            <a:pPr lvl="1"/>
            <a:r>
              <a:rPr lang="en-US" dirty="0"/>
              <a:t>Rerun analysis with newly receive quarters of data</a:t>
            </a:r>
          </a:p>
          <a:p>
            <a:pPr lvl="1"/>
            <a:r>
              <a:rPr lang="en-US" dirty="0"/>
              <a:t>Further examine substance use, mortality, and injury severity to identify addition differences between 2019 and 2020</a:t>
            </a:r>
          </a:p>
          <a:p>
            <a:r>
              <a:rPr lang="en-US" dirty="0"/>
              <a:t>Further examine piercing traumatic injuries, which were shown to be more common in Period 2 2020, when compared to the same time period in 2019</a:t>
            </a:r>
          </a:p>
        </p:txBody>
      </p:sp>
    </p:spTree>
    <p:extLst>
      <p:ext uri="{BB962C8B-B14F-4D97-AF65-F5344CB8AC3E}">
        <p14:creationId xmlns:p14="http://schemas.microsoft.com/office/powerpoint/2010/main" val="567676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2B454-5C93-40BC-B1EC-84A45B7B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</a:rPr>
              <a:t>Future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73033-B4F2-4AB5-B560-642DE030A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Meeting Schedule: </a:t>
            </a:r>
            <a:br>
              <a:rPr lang="en-US" dirty="0"/>
            </a:br>
            <a:r>
              <a:rPr lang="en-US" sz="1400" dirty="0"/>
              <a:t> </a:t>
            </a:r>
          </a:p>
          <a:p>
            <a:pPr lvl="1">
              <a:defRPr/>
            </a:pPr>
            <a:r>
              <a:rPr lang="en-US" dirty="0"/>
              <a:t>June 2021</a:t>
            </a:r>
          </a:p>
          <a:p>
            <a:pPr lvl="1">
              <a:defRPr/>
            </a:pPr>
            <a:r>
              <a:rPr lang="en-US" dirty="0"/>
              <a:t>September 2021</a:t>
            </a:r>
          </a:p>
          <a:p>
            <a:pPr lvl="1">
              <a:defRPr/>
            </a:pPr>
            <a:r>
              <a:rPr lang="en-US" dirty="0"/>
              <a:t>December 2021</a:t>
            </a:r>
          </a:p>
          <a:p>
            <a:pPr marL="457200" lvl="1" indent="0">
              <a:buNone/>
              <a:defRPr/>
            </a:pPr>
            <a:endParaRPr lang="en-US" dirty="0"/>
          </a:p>
          <a:p>
            <a:pPr marL="0" lvl="1" indent="0">
              <a:buNone/>
              <a:defRPr/>
            </a:pPr>
            <a:r>
              <a:rPr lang="en-US" dirty="0"/>
              <a:t>All meetings will be from 10:00AM-12:00PM; location and access information will be announced closer to the time of the meeting.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640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EA6B4A-872F-4040-BC37-E733CB947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</a:rPr>
              <a:t>Additional Information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34CB0-A5DD-493E-9759-D34F7E5E4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51" y="1448851"/>
            <a:ext cx="11199341" cy="4525963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dirty="0"/>
              <a:t>For more information, please visit: </a:t>
            </a:r>
            <a:endParaRPr lang="en-US" dirty="0">
              <a:hlinkClick r:id="rId3"/>
            </a:endParaRPr>
          </a:p>
          <a:p>
            <a:pPr marL="0" indent="0">
              <a:buNone/>
              <a:defRPr/>
            </a:pPr>
            <a:r>
              <a:rPr lang="en-US" dirty="0">
                <a:hlinkClick r:id="rId3"/>
              </a:rPr>
              <a:t>https://www.mass.gov/service-details/trauma-systems-committee</a:t>
            </a:r>
          </a:p>
          <a:p>
            <a:pPr marL="0" indent="0">
              <a:buNone/>
              <a:defRPr/>
            </a:pPr>
            <a:br>
              <a:rPr lang="en-US" dirty="0"/>
            </a:br>
            <a:endParaRPr lang="en-US" sz="26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27950" y="324433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0-9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78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347CB3-5EA0-4AE8-B37E-F257B49B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</a:rPr>
              <a:t>Open Meeting Law: G.L. c. 30A, §§18-25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CBE4B9-EF96-41DD-ABB1-5B28D257868D}"/>
              </a:ext>
            </a:extLst>
          </p:cNvPr>
          <p:cNvSpPr/>
          <p:nvPr/>
        </p:nvSpPr>
        <p:spPr>
          <a:xfrm>
            <a:off x="465051" y="1320784"/>
            <a:ext cx="11374023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ea typeface="ＭＳ Ｐゴシック" charset="0"/>
              </a:rPr>
              <a:t>The purpose of open meeting law (OML) is to ensure transparency in the deliberations on which public policy is based.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This requires that meetings of public bodies be open to the public.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400" kern="0" dirty="0">
              <a:solidFill>
                <a:prstClr val="black"/>
              </a:solidFill>
              <a:ea typeface="ＭＳ Ｐゴシック" charset="0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ea typeface="ＭＳ Ｐゴシック" charset="0"/>
              </a:rPr>
              <a:t>All meetings of a public body must be open to the public.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A meeting is any deliberation by a public body with respect to any matter within the body’s jurisdiction.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A deliberation is a communication between members  among members of a public body.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400" kern="0" dirty="0">
              <a:solidFill>
                <a:prstClr val="black"/>
              </a:solidFill>
              <a:ea typeface="ＭＳ Ｐゴシック" charset="0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ea typeface="ＭＳ Ｐゴシック" charset="0"/>
              </a:rPr>
              <a:t>A public body is any multi-member board, commission, committee or subcommittee within the executive or legislative branches (except the Legislature) of state government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This includes any body created to advise or make recommendations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400" kern="0" dirty="0">
              <a:solidFill>
                <a:prstClr val="black"/>
              </a:solidFill>
              <a:ea typeface="ＭＳ Ｐゴシック" charset="0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ea typeface="ＭＳ Ｐゴシック" charset="0"/>
              </a:rPr>
              <a:t>Under OML the public is permitted to attend meetings.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Individuals in meetings may not address the public body without the permission of the chair.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Public participation is allowed at the discretion of the chair. 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400" kern="0" dirty="0">
              <a:solidFill>
                <a:prstClr val="black"/>
              </a:solidFill>
              <a:ea typeface="ＭＳ Ｐゴシック" charset="0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ea typeface="ＭＳ Ｐゴシック" charset="0"/>
              </a:rPr>
              <a:t>For more information on Open Meeting Law, please visit: </a:t>
            </a:r>
          </a:p>
          <a:p>
            <a:pPr marL="628650" lvl="1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prstClr val="black"/>
                </a:solidFill>
                <a:ea typeface="ＭＳ Ｐゴシック" charset="0"/>
              </a:rPr>
              <a:t>https://www.mass.gov/the-open-meeting-law</a:t>
            </a:r>
            <a:endParaRPr lang="en-US" sz="400" kern="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3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7" name="Rectangle 3">
            <a:extLst>
              <a:ext uri="{FF2B5EF4-FFF2-40B4-BE49-F238E27FC236}">
                <a16:creationId xmlns:a16="http://schemas.microsoft.com/office/drawing/2014/main" id="{E359E69A-B824-4EDB-B757-C70BA296C6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82821" y="1419953"/>
            <a:ext cx="8813800" cy="43434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A Quorum is defined as:  </a:t>
            </a:r>
          </a:p>
          <a:p>
            <a:pPr lvl="1">
              <a:defRPr/>
            </a:pP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A </a:t>
            </a:r>
            <a:r>
              <a:rPr lang="en-US" sz="2400" b="1" dirty="0"/>
              <a:t>simple majority </a:t>
            </a:r>
            <a:r>
              <a:rPr lang="en-US" sz="2400" dirty="0"/>
              <a:t>of the members of a public body, unless otherwise provided in a general or special law, executive order, or other authorizing provision.  G.L. c. 30A, § 18.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400" b="1" dirty="0"/>
              <a:t>As applied to the Trauma Systems Committee—a quorum equals 10 members  (½ of 19 members + 1)</a:t>
            </a:r>
            <a:r>
              <a:rPr lang="en-US" sz="2000" b="1" dirty="0"/>
              <a:t>  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ADE9CC75-4D9D-49CB-9CBC-20E991224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75" y="176159"/>
            <a:ext cx="79911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+mn-lt"/>
              </a:rPr>
              <a:t>What is a Quorum?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99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585" y="67377"/>
            <a:ext cx="11489422" cy="87465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Trauma Data Submissions from Designated Trauma Centers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538585" y="1027683"/>
            <a:ext cx="10972800" cy="239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One facility is still working on submitting 4 quarters from FFY2016-2019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2000" dirty="0"/>
              <a:t>This facility have reported multiple quarters for FFY2016-2019 and has individual quarters remaining</a:t>
            </a:r>
            <a:endParaRPr lang="en-US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16 facilities have completed all quarters of data submission FFY2016-2029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15 Trauma Centers have submitted FFY 2020 data, 14 have completed all FFY 2020 trauma submissions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82096"/>
              </p:ext>
            </p:extLst>
          </p:nvPr>
        </p:nvGraphicFramePr>
        <p:xfrm>
          <a:off x="1927400" y="3447888"/>
          <a:ext cx="8446630" cy="2825229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14178">
                  <a:extLst>
                    <a:ext uri="{9D8B030D-6E8A-4147-A177-3AD203B41FA5}">
                      <a16:colId xmlns:a16="http://schemas.microsoft.com/office/drawing/2014/main" val="1654762590"/>
                    </a:ext>
                  </a:extLst>
                </a:gridCol>
                <a:gridCol w="272881">
                  <a:extLst>
                    <a:ext uri="{9D8B030D-6E8A-4147-A177-3AD203B41FA5}">
                      <a16:colId xmlns:a16="http://schemas.microsoft.com/office/drawing/2014/main" val="2399510927"/>
                    </a:ext>
                  </a:extLst>
                </a:gridCol>
                <a:gridCol w="926021">
                  <a:extLst>
                    <a:ext uri="{9D8B030D-6E8A-4147-A177-3AD203B41FA5}">
                      <a16:colId xmlns:a16="http://schemas.microsoft.com/office/drawing/2014/main" val="288865263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201980640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1570">
                  <a:extLst>
                    <a:ext uri="{9D8B030D-6E8A-4147-A177-3AD203B41FA5}">
                      <a16:colId xmlns:a16="http://schemas.microsoft.com/office/drawing/2014/main" val="373244979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69723886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1983144604"/>
                    </a:ext>
                  </a:extLst>
                </a:gridCol>
                <a:gridCol w="2041560">
                  <a:extLst>
                    <a:ext uri="{9D8B030D-6E8A-4147-A177-3AD203B41FA5}">
                      <a16:colId xmlns:a16="http://schemas.microsoft.com/office/drawing/2014/main" val="1448503337"/>
                    </a:ext>
                  </a:extLst>
                </a:gridCol>
              </a:tblGrid>
              <a:tr h="3778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 of Trauma Center</a:t>
                      </a:r>
                      <a:r>
                        <a:rPr lang="en-US" sz="20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 Registry </a:t>
                      </a:r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Submissions by Year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737022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N = 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February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May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 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 2020</a:t>
                      </a:r>
                      <a:endParaRPr lang="en-US" sz="1600" b="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March 2021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All Quarters</a:t>
                      </a:r>
                      <a:r>
                        <a:rPr lang="en-US" sz="1800" b="1" baseline="0" dirty="0"/>
                        <a:t> as of March 2021</a:t>
                      </a:r>
                      <a:endParaRPr lang="en-US" sz="1800" b="1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6691278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2016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1373876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2017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3601006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5760751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84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0071940"/>
                  </a:ext>
                </a:extLst>
              </a:tr>
            </a:tbl>
          </a:graphicData>
        </a:graphic>
      </p:graphicFrame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3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kern="0" dirty="0">
                <a:solidFill>
                  <a:schemeClr val="bg1"/>
                </a:solidFill>
              </a:rPr>
              <a:t>Trauma Data Submissions from Community Hospitals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11133" y="1242624"/>
            <a:ext cx="10972800" cy="2295202"/>
          </a:xfrm>
        </p:spPr>
        <p:txBody>
          <a:bodyPr>
            <a:normAutofit/>
          </a:bodyPr>
          <a:lstStyle/>
          <a:p>
            <a:r>
              <a:rPr lang="en-US" sz="2400" dirty="0"/>
              <a:t>The Department continues to provide ongoing, individual outreach and assistance to community hospitals to increase reporting</a:t>
            </a:r>
            <a:endParaRPr lang="en-US" sz="1000" dirty="0"/>
          </a:p>
          <a:p>
            <a:r>
              <a:rPr lang="en-US" sz="2400" dirty="0"/>
              <a:t>26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community hospitals have complete data reporting through FFY2020 to date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197061"/>
              </p:ext>
            </p:extLst>
          </p:nvPr>
        </p:nvGraphicFramePr>
        <p:xfrm>
          <a:off x="1291473" y="2827896"/>
          <a:ext cx="8994345" cy="3066111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206630">
                  <a:extLst>
                    <a:ext uri="{9D8B030D-6E8A-4147-A177-3AD203B41FA5}">
                      <a16:colId xmlns:a16="http://schemas.microsoft.com/office/drawing/2014/main" val="2654224129"/>
                    </a:ext>
                  </a:extLst>
                </a:gridCol>
                <a:gridCol w="754144">
                  <a:extLst>
                    <a:ext uri="{9D8B030D-6E8A-4147-A177-3AD203B41FA5}">
                      <a16:colId xmlns:a16="http://schemas.microsoft.com/office/drawing/2014/main" val="372913566"/>
                    </a:ext>
                  </a:extLst>
                </a:gridCol>
                <a:gridCol w="904974">
                  <a:extLst>
                    <a:ext uri="{9D8B030D-6E8A-4147-A177-3AD203B41FA5}">
                      <a16:colId xmlns:a16="http://schemas.microsoft.com/office/drawing/2014/main" val="3935225336"/>
                    </a:ext>
                  </a:extLst>
                </a:gridCol>
                <a:gridCol w="707010">
                  <a:extLst>
                    <a:ext uri="{9D8B030D-6E8A-4147-A177-3AD203B41FA5}">
                      <a16:colId xmlns:a16="http://schemas.microsoft.com/office/drawing/2014/main" val="2518596102"/>
                    </a:ext>
                  </a:extLst>
                </a:gridCol>
                <a:gridCol w="669303">
                  <a:extLst>
                    <a:ext uri="{9D8B030D-6E8A-4147-A177-3AD203B41FA5}">
                      <a16:colId xmlns:a16="http://schemas.microsoft.com/office/drawing/2014/main" val="1622481170"/>
                    </a:ext>
                  </a:extLst>
                </a:gridCol>
                <a:gridCol w="999241">
                  <a:extLst>
                    <a:ext uri="{9D8B030D-6E8A-4147-A177-3AD203B41FA5}">
                      <a16:colId xmlns:a16="http://schemas.microsoft.com/office/drawing/2014/main" val="193689277"/>
                    </a:ext>
                  </a:extLst>
                </a:gridCol>
                <a:gridCol w="1165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53">
                  <a:extLst>
                    <a:ext uri="{9D8B030D-6E8A-4147-A177-3AD203B41FA5}">
                      <a16:colId xmlns:a16="http://schemas.microsoft.com/office/drawing/2014/main" val="53008339"/>
                    </a:ext>
                  </a:extLst>
                </a:gridCol>
                <a:gridCol w="1671822">
                  <a:extLst>
                    <a:ext uri="{9D8B030D-6E8A-4147-A177-3AD203B41FA5}">
                      <a16:colId xmlns:a16="http://schemas.microsoft.com/office/drawing/2014/main" val="2356999418"/>
                    </a:ext>
                  </a:extLst>
                </a:gridCol>
              </a:tblGrid>
              <a:tr h="41799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 of Community Hospital Trauma</a:t>
                      </a:r>
                      <a:r>
                        <a:rPr lang="en-US" sz="20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 Registry </a:t>
                      </a:r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Submissions by Year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934915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Federal</a:t>
                      </a:r>
                      <a:r>
                        <a:rPr lang="en-US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Fiscal Year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February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May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 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November 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March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All Quarters</a:t>
                      </a:r>
                      <a:r>
                        <a:rPr lang="en-US" sz="1800" b="1" baseline="0" dirty="0"/>
                        <a:t> as of March 2021</a:t>
                      </a:r>
                      <a:endParaRPr lang="en-US" sz="1800" b="1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102233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2016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794749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2017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5315015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597879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2019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4848736"/>
                  </a:ext>
                </a:extLst>
              </a:tr>
              <a:tr h="4179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6783995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98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Massachusetts Trauma Registry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33" y="1325880"/>
            <a:ext cx="10972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dirty="0"/>
              <a:t>DPH continues to work with its selected vendor, DI by ESO to develop and implement a web-based Trauma Registry </a:t>
            </a:r>
          </a:p>
          <a:p>
            <a:r>
              <a:rPr lang="en-US" sz="3600" dirty="0"/>
              <a:t>ADA testing of all webpages and materials by third party is almost complete;</a:t>
            </a:r>
          </a:p>
          <a:p>
            <a:r>
              <a:rPr lang="en-US" sz="3600" dirty="0"/>
              <a:t>Hospitals will receive communications shortly regarding account set up for transmitting trauma events;</a:t>
            </a:r>
          </a:p>
          <a:p>
            <a:r>
              <a:rPr lang="en-US" sz="3600" dirty="0"/>
              <a:t>Training sessions are planned for users in the next month;</a:t>
            </a:r>
          </a:p>
          <a:p>
            <a:r>
              <a:rPr lang="en-US" sz="3600" dirty="0"/>
              <a:t>Guidance and submissions details and timelines are forthcoming</a:t>
            </a: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dirty="0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78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22" y="5154"/>
            <a:ext cx="10972800" cy="87465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Impact of COVID-19 Pandemic on Trauma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822" y="1241981"/>
            <a:ext cx="10972800" cy="366365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Data were extracted from the Massachusetts Department of Public Health Trauma Registry</a:t>
            </a:r>
          </a:p>
          <a:p>
            <a:pPr lvl="1"/>
            <a:r>
              <a:rPr lang="en-US" dirty="0"/>
              <a:t>Interfacility transfers have been matched to initial encounters to prevent double counting of injuries</a:t>
            </a:r>
          </a:p>
          <a:p>
            <a:pPr lvl="1"/>
            <a:r>
              <a:rPr lang="en-US" dirty="0"/>
              <a:t>Only facilities that have reported all quarters of 2019 and 2020 were included in these analyses.  17 facilities were removed</a:t>
            </a:r>
          </a:p>
          <a:p>
            <a:pPr lvl="1"/>
            <a:r>
              <a:rPr lang="en-US" dirty="0"/>
              <a:t>Weekly trauma rates, rate ratios, and confidence intervals were calculated to identify changes in traumatic injury admissions in Massachusetts from 2019 to 2020</a:t>
            </a:r>
          </a:p>
          <a:p>
            <a:pPr lvl="1"/>
            <a:r>
              <a:rPr lang="en-US" dirty="0"/>
              <a:t>In addition to comparing 2019 to 2020, three time periods of interest were identified for further examination</a:t>
            </a:r>
          </a:p>
          <a:p>
            <a:pPr lvl="1"/>
            <a:r>
              <a:rPr lang="en-US" dirty="0"/>
              <a:t>Mortality outcomes and substance use will also be detailed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5930" y="5057000"/>
            <a:ext cx="223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Q1 2016-Q3 2020</a:t>
            </a:r>
          </a:p>
          <a:p>
            <a:pPr algn="ctr"/>
            <a:r>
              <a:rPr lang="en-US" dirty="0"/>
              <a:t>All Trauma Reports</a:t>
            </a:r>
          </a:p>
          <a:p>
            <a:pPr algn="ctr"/>
            <a:r>
              <a:rPr lang="en-US" dirty="0"/>
              <a:t>(N=114,144)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27755" y="5657165"/>
            <a:ext cx="223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Interfacility Transfers</a:t>
            </a:r>
          </a:p>
          <a:p>
            <a:pPr algn="ctr"/>
            <a:r>
              <a:rPr lang="en-US" dirty="0"/>
              <a:t>(N=4,761)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29560" y="4840514"/>
            <a:ext cx="299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Initial Trauma Encounter</a:t>
            </a:r>
          </a:p>
          <a:p>
            <a:pPr algn="ctr"/>
            <a:r>
              <a:rPr lang="en-US" dirty="0"/>
              <a:t>(N=109,383)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8883" y="5333999"/>
            <a:ext cx="2717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All Unique Trauma Reports</a:t>
            </a:r>
          </a:p>
          <a:p>
            <a:pPr algn="ctr"/>
            <a:r>
              <a:rPr lang="en-US" dirty="0"/>
              <a:t>(N=113,292)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7890" y="4156653"/>
            <a:ext cx="2717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10/1/2018-9/30/2020</a:t>
            </a:r>
          </a:p>
          <a:p>
            <a:pPr algn="ctr"/>
            <a:r>
              <a:rPr lang="en-US" dirty="0"/>
              <a:t>Unique Trauma Reports</a:t>
            </a:r>
          </a:p>
          <a:p>
            <a:pPr algn="ctr"/>
            <a:r>
              <a:rPr lang="en-US" dirty="0"/>
              <a:t>(N=37,936)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277439" y="5119692"/>
            <a:ext cx="759619" cy="4292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" idx="1"/>
          </p:cNvCxnSpPr>
          <p:nvPr/>
        </p:nvCxnSpPr>
        <p:spPr>
          <a:xfrm>
            <a:off x="2277439" y="5548953"/>
            <a:ext cx="850316" cy="4313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7" idx="1"/>
          </p:cNvCxnSpPr>
          <p:nvPr/>
        </p:nvCxnSpPr>
        <p:spPr>
          <a:xfrm>
            <a:off x="5522803" y="5163679"/>
            <a:ext cx="456080" cy="4934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219264" y="5698175"/>
            <a:ext cx="759619" cy="4292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683661" y="4840514"/>
            <a:ext cx="534742" cy="791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37483" y="5357082"/>
            <a:ext cx="2717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Facilities with complete data</a:t>
            </a:r>
          </a:p>
          <a:p>
            <a:pPr algn="ctr"/>
            <a:r>
              <a:rPr lang="en-US" dirty="0"/>
              <a:t>(N=26,019)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0356544" y="5051710"/>
            <a:ext cx="0" cy="3587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062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C07049C-BFCA-4A8E-A09C-2F331C0472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1679021"/>
              </p:ext>
            </p:extLst>
          </p:nvPr>
        </p:nvGraphicFramePr>
        <p:xfrm>
          <a:off x="1929892" y="1227055"/>
          <a:ext cx="8618487" cy="4387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COVID-19 in Massachusetts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as of February 22, 2021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7103" y="5368685"/>
            <a:ext cx="29212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Data Source: MA COVID-19 Raw Data 2/23/2021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6272" y="6082863"/>
            <a:ext cx="11905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Data Source: Massachusetts COVID-19 Raw Data, accessed on 2/23/2021: </a:t>
            </a:r>
            <a:r>
              <a:rPr lang="en-US" sz="1200" dirty="0">
                <a:hlinkClick r:id="rId4"/>
              </a:rPr>
              <a:t>https://www.mass.gov/info-details/archive-of-covid-19-cases-in-massachusetts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4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7416800" y="2428240"/>
            <a:ext cx="0" cy="235712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18063" y="2048281"/>
            <a:ext cx="2418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End of preliminary trauma data</a:t>
            </a:r>
          </a:p>
        </p:txBody>
      </p:sp>
    </p:spTree>
    <p:extLst>
      <p:ext uri="{BB962C8B-B14F-4D97-AF65-F5344CB8AC3E}">
        <p14:creationId xmlns:p14="http://schemas.microsoft.com/office/powerpoint/2010/main" val="27522823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14992</TotalTime>
  <Words>3124</Words>
  <Application>Microsoft Office PowerPoint</Application>
  <PresentationFormat>Widescreen</PresentationFormat>
  <Paragraphs>680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Courier New</vt:lpstr>
      <vt:lpstr>Custom Design</vt:lpstr>
      <vt:lpstr>Trauma Systems Committee</vt:lpstr>
      <vt:lpstr>Agenda</vt:lpstr>
      <vt:lpstr>Open Meeting Law: G.L. c. 30A, §§18-25</vt:lpstr>
      <vt:lpstr>PowerPoint Presentation</vt:lpstr>
      <vt:lpstr>Trauma Data Submissions from Designated Trauma Centers</vt:lpstr>
      <vt:lpstr>Trauma Data Submissions from Community Hospitals</vt:lpstr>
      <vt:lpstr>Massachusetts Trauma Registry Update</vt:lpstr>
      <vt:lpstr>Impact of COVID-19 Pandemic on Trauma  Methods</vt:lpstr>
      <vt:lpstr>COVID-19 in Massachusetts as of February 22, 2021</vt:lpstr>
      <vt:lpstr>COVID-19 and Trauma in Massachusetts as of February 15, 2021</vt:lpstr>
      <vt:lpstr>Time Periods for Comparison</vt:lpstr>
      <vt:lpstr>Trauma Counts Period of Interest 2019 &amp; 2020 as of February 15, 2020</vt:lpstr>
      <vt:lpstr>COVID-19 and Trauma in Massachusetts by Manner as of February 15, 2021</vt:lpstr>
      <vt:lpstr>COVID-19 and Trauma in Massachusetts by Intent as of February 15, 2021</vt:lpstr>
      <vt:lpstr>Time Normalized Mean Trauma by Period as of February 15, 2020</vt:lpstr>
      <vt:lpstr>COVID-19 and Trauma in Massachusetts – Period 1 as of February 15, 2021</vt:lpstr>
      <vt:lpstr>COVID-19 and Trauma in Massachusetts – Period 1 as of February 15, 2021</vt:lpstr>
      <vt:lpstr>COVID-19 and Trauma in Massachusetts – Period 1 as of February 15, 2021</vt:lpstr>
      <vt:lpstr>COVID-19, Substance Use and Trauma as of February 15, 2021</vt:lpstr>
      <vt:lpstr>COVID-19, Substance Use and Trauma as of February 15, 2021</vt:lpstr>
      <vt:lpstr>Next Steps</vt:lpstr>
      <vt:lpstr>Future Meetings</vt:lpstr>
      <vt:lpstr>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</dc:creator>
  <cp:lastModifiedBy>Phaltankar, Pooja P.  (DPH)</cp:lastModifiedBy>
  <cp:revision>835</cp:revision>
  <cp:lastPrinted>2020-02-07T19:26:46Z</cp:lastPrinted>
  <dcterms:created xsi:type="dcterms:W3CDTF">2019-01-10T19:26:50Z</dcterms:created>
  <dcterms:modified xsi:type="dcterms:W3CDTF">2021-03-19T12:42:16Z</dcterms:modified>
</cp:coreProperties>
</file>