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80" r:id="rId4"/>
    <p:sldMasterId id="214748369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9144000"/>
  <p:embeddedFontLst>
    <p:embeddedFont>
      <p:font typeface="Arial Black"/>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gs1B4Ju6nstrEeG7FoZlWE1hSC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ArialBlack-regular.fntdata"/><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folders/1g99GRVIuIMrg4cdZVgUciFgjjMkqFvTs"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2" name="Google Shape;73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6" name="Google Shape;80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5" name="Google Shape;84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5" name="Google Shape;88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i="0"/>
          </a:p>
        </p:txBody>
      </p:sp>
      <p:sp>
        <p:nvSpPr>
          <p:cNvPr id="599" name="Google Shape;59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3" name="Google Shape;91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Google Shape;92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4" name="Google Shape;95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2" name="Google Shape;96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MOD/MEMA Inclusive EM Resources - Google Drive</a:t>
            </a:r>
            <a:endParaRPr/>
          </a:p>
        </p:txBody>
      </p:sp>
      <p:sp>
        <p:nvSpPr>
          <p:cNvPr id="963" name="Google Shape;963;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mailto:MOD-Info@mass.gov" TargetMode="External"/><Relationship Id="rId7" Type="http://schemas.openxmlformats.org/officeDocument/2006/relationships/hyperlink" Target="http://mass.gov/MOD"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p:cSld name="Section Intro">
    <p:bg>
      <p:bgPr>
        <a:solidFill>
          <a:schemeClr val="lt1"/>
        </a:solidFill>
      </p:bgPr>
    </p:bg>
    <p:spTree>
      <p:nvGrpSpPr>
        <p:cNvPr id="14" name="Shape 14"/>
        <p:cNvGrpSpPr/>
        <p:nvPr/>
      </p:nvGrpSpPr>
      <p:grpSpPr>
        <a:xfrm>
          <a:off x="0" y="0"/>
          <a:ext cx="0" cy="0"/>
          <a:chOff x="0" y="0"/>
          <a:chExt cx="0" cy="0"/>
        </a:xfrm>
      </p:grpSpPr>
      <p:sp>
        <p:nvSpPr>
          <p:cNvPr id="15" name="Google Shape;15;p48"/>
          <p:cNvSpPr/>
          <p:nvPr/>
        </p:nvSpPr>
        <p:spPr>
          <a:xfrm flipH="1" rot="5400000">
            <a:off x="5192003" y="383298"/>
            <a:ext cx="7383294" cy="6616699"/>
          </a:xfrm>
          <a:prstGeom prst="flowChartDocumen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6" name="Google Shape;16;p48"/>
          <p:cNvCxnSpPr/>
          <p:nvPr/>
        </p:nvCxnSpPr>
        <p:spPr>
          <a:xfrm>
            <a:off x="7154722" y="4115882"/>
            <a:ext cx="2133600" cy="3992"/>
          </a:xfrm>
          <a:prstGeom prst="straightConnector1">
            <a:avLst/>
          </a:prstGeom>
          <a:noFill/>
          <a:ln cap="flat" cmpd="sng" w="101600">
            <a:solidFill>
              <a:schemeClr val="accent3"/>
            </a:solidFill>
            <a:prstDash val="solid"/>
            <a:miter lim="800000"/>
            <a:headEnd len="sm" w="sm" type="none"/>
            <a:tailEnd len="sm" w="sm" type="none"/>
          </a:ln>
        </p:spPr>
      </p:cxnSp>
      <p:sp>
        <p:nvSpPr>
          <p:cNvPr id="17" name="Google Shape;17;p48"/>
          <p:cNvSpPr txBox="1"/>
          <p:nvPr>
            <p:ph type="title"/>
          </p:nvPr>
        </p:nvSpPr>
        <p:spPr>
          <a:xfrm>
            <a:off x="7154721" y="2968779"/>
            <a:ext cx="4414979"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4100"/>
              <a:buFont typeface="Arial Black"/>
              <a:buNone/>
              <a:defRPr b="1" i="0" sz="4100">
                <a:solidFill>
                  <a:schemeClr val="lt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8"/>
          <p:cNvSpPr txBox="1"/>
          <p:nvPr>
            <p:ph idx="1" type="body"/>
          </p:nvPr>
        </p:nvSpPr>
        <p:spPr>
          <a:xfrm>
            <a:off x="7154863" y="4508684"/>
            <a:ext cx="4414837" cy="6111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2pPr>
            <a:lvl3pPr indent="-406400" lvl="2" marL="13716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3pPr>
            <a:lvl4pPr indent="-406400" lvl="3" marL="18288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4pPr>
            <a:lvl5pPr indent="-406400" lvl="4" marL="22860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 name="Google Shape;19;p48"/>
          <p:cNvSpPr/>
          <p:nvPr>
            <p:ph idx="2" type="pic"/>
          </p:nvPr>
        </p:nvSpPr>
        <p:spPr>
          <a:xfrm>
            <a:off x="0" y="0"/>
            <a:ext cx="12192000" cy="6858000"/>
          </a:xfrm>
          <a:prstGeom prst="rect">
            <a:avLst/>
          </a:prstGeom>
          <a:noFill/>
          <a:ln>
            <a:noFill/>
          </a:ln>
        </p:spPr>
      </p:sp>
    </p:spTree>
  </p:cSld>
  <p:clrMapOvr>
    <a:masterClrMapping/>
  </p:clrMapOvr>
  <p:extLst>
    <p:ext uri="{DCECCB84-F9BA-43D5-87BE-67443E8EF086}">
      <p15:sldGuideLst>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and Image">
  <p:cSld name="Bulleted List and Image">
    <p:spTree>
      <p:nvGrpSpPr>
        <p:cNvPr id="73" name="Shape 73"/>
        <p:cNvGrpSpPr/>
        <p:nvPr/>
      </p:nvGrpSpPr>
      <p:grpSpPr>
        <a:xfrm>
          <a:off x="0" y="0"/>
          <a:ext cx="0" cy="0"/>
          <a:chOff x="0" y="0"/>
          <a:chExt cx="0" cy="0"/>
        </a:xfrm>
      </p:grpSpPr>
      <p:sp>
        <p:nvSpPr>
          <p:cNvPr id="74" name="Google Shape;74;p57"/>
          <p:cNvSpPr txBox="1"/>
          <p:nvPr>
            <p:ph type="title"/>
          </p:nvPr>
        </p:nvSpPr>
        <p:spPr>
          <a:xfrm>
            <a:off x="964023" y="879063"/>
            <a:ext cx="4941477" cy="610863"/>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500"/>
              <a:buFont typeface="Arial Black"/>
              <a:buNone/>
              <a:defRPr b="1" i="0" sz="35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5" name="Google Shape;75;p57"/>
          <p:cNvCxnSpPr/>
          <p:nvPr/>
        </p:nvCxnSpPr>
        <p:spPr>
          <a:xfrm>
            <a:off x="952500" y="1939108"/>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76" name="Google Shape;76;p57"/>
          <p:cNvSpPr txBox="1"/>
          <p:nvPr>
            <p:ph idx="1" type="body"/>
          </p:nvPr>
        </p:nvSpPr>
        <p:spPr>
          <a:xfrm>
            <a:off x="952500" y="2191126"/>
            <a:ext cx="4572001" cy="27952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800"/>
              <a:buNone/>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55600" lvl="2" marL="1371600" algn="l">
              <a:lnSpc>
                <a:spcPct val="90000"/>
              </a:lnSpc>
              <a:spcBef>
                <a:spcPts val="500"/>
              </a:spcBef>
              <a:spcAft>
                <a:spcPts val="0"/>
              </a:spcAft>
              <a:buClr>
                <a:schemeClr val="dk1"/>
              </a:buClr>
              <a:buSzPts val="2000"/>
              <a:buChar char="•"/>
              <a:defRPr sz="20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lt1"/>
              </a:buClr>
              <a:buSzPts val="1800"/>
              <a:buChar char="•"/>
              <a:defRPr sz="1800"/>
            </a:lvl6pPr>
            <a:lvl7pPr indent="-520700" lvl="6" marL="3200400" algn="l">
              <a:lnSpc>
                <a:spcPct val="90000"/>
              </a:lnSpc>
              <a:spcBef>
                <a:spcPts val="500"/>
              </a:spcBef>
              <a:spcAft>
                <a:spcPts val="0"/>
              </a:spcAft>
              <a:buClr>
                <a:schemeClr val="lt1"/>
              </a:buClr>
              <a:buSzPts val="4600"/>
              <a:buChar char="•"/>
              <a:defRPr sz="4600"/>
            </a:lvl7pPr>
            <a:lvl8pPr indent="-254000" lvl="7" marL="3657600" algn="l">
              <a:lnSpc>
                <a:spcPct val="90000"/>
              </a:lnSpc>
              <a:spcBef>
                <a:spcPts val="500"/>
              </a:spcBef>
              <a:spcAft>
                <a:spcPts val="0"/>
              </a:spcAft>
              <a:buClr>
                <a:schemeClr val="lt1"/>
              </a:buClr>
              <a:buSzPts val="400"/>
              <a:buChar char="•"/>
              <a:defRPr sz="400"/>
            </a:lvl8pPr>
            <a:lvl9pPr indent="-520700" lvl="8" marL="4114800" algn="l">
              <a:lnSpc>
                <a:spcPct val="90000"/>
              </a:lnSpc>
              <a:spcBef>
                <a:spcPts val="500"/>
              </a:spcBef>
              <a:spcAft>
                <a:spcPts val="0"/>
              </a:spcAft>
              <a:buClr>
                <a:schemeClr val="lt1"/>
              </a:buClr>
              <a:buSzPts val="4600"/>
              <a:buChar char="•"/>
              <a:defRPr sz="4600"/>
            </a:lvl9pPr>
          </a:lstStyle>
          <a:p/>
        </p:txBody>
      </p:sp>
      <p:sp>
        <p:nvSpPr>
          <p:cNvPr id="77" name="Google Shape;77;p57"/>
          <p:cNvSpPr/>
          <p:nvPr>
            <p:ph idx="2" type="pic"/>
          </p:nvPr>
        </p:nvSpPr>
        <p:spPr>
          <a:xfrm>
            <a:off x="6096000" y="10318"/>
            <a:ext cx="6115050" cy="6837363"/>
          </a:xfrm>
          <a:prstGeom prst="rect">
            <a:avLst/>
          </a:prstGeom>
          <a:noFill/>
          <a:ln>
            <a:noFill/>
          </a:ln>
        </p:spPr>
      </p:sp>
    </p:spTree>
  </p:cSld>
  <p:clrMapOvr>
    <a:masterClrMapping/>
  </p:clrMapOvr>
  <p:extLst>
    <p:ext uri="{DCECCB84-F9BA-43D5-87BE-67443E8EF086}">
      <p15:sldGuideLst>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lt1"/>
        </a:solidFill>
      </p:bgPr>
    </p:bg>
    <p:spTree>
      <p:nvGrpSpPr>
        <p:cNvPr id="78" name="Shape 78"/>
        <p:cNvGrpSpPr/>
        <p:nvPr/>
      </p:nvGrpSpPr>
      <p:grpSpPr>
        <a:xfrm>
          <a:off x="0" y="0"/>
          <a:ext cx="0" cy="0"/>
          <a:chOff x="0" y="0"/>
          <a:chExt cx="0" cy="0"/>
        </a:xfrm>
      </p:grpSpPr>
      <p:sp>
        <p:nvSpPr>
          <p:cNvPr id="79" name="Google Shape;79;p58"/>
          <p:cNvSpPr txBox="1"/>
          <p:nvPr>
            <p:ph type="title"/>
          </p:nvPr>
        </p:nvSpPr>
        <p:spPr>
          <a:xfrm>
            <a:off x="952500" y="820354"/>
            <a:ext cx="10352810"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8"/>
          <p:cNvSpPr/>
          <p:nvPr>
            <p:ph idx="2" type="chart"/>
          </p:nvPr>
        </p:nvSpPr>
        <p:spPr>
          <a:xfrm>
            <a:off x="952500" y="1939108"/>
            <a:ext cx="10352810" cy="411070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81" name="Google Shape;81;p58"/>
          <p:cNvSpPr/>
          <p:nvPr/>
        </p:nvSpPr>
        <p:spPr>
          <a:xfrm rot="5400000">
            <a:off x="-3153570" y="3153566"/>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bg>
      <p:bgPr>
        <a:solidFill>
          <a:schemeClr val="lt1"/>
        </a:solidFill>
      </p:bgPr>
    </p:bg>
    <p:spTree>
      <p:nvGrpSpPr>
        <p:cNvPr id="82" name="Shape 82"/>
        <p:cNvGrpSpPr/>
        <p:nvPr/>
      </p:nvGrpSpPr>
      <p:grpSpPr>
        <a:xfrm>
          <a:off x="0" y="0"/>
          <a:ext cx="0" cy="0"/>
          <a:chOff x="0" y="0"/>
          <a:chExt cx="0" cy="0"/>
        </a:xfrm>
      </p:grpSpPr>
      <p:sp>
        <p:nvSpPr>
          <p:cNvPr id="83" name="Google Shape;83;p59"/>
          <p:cNvSpPr txBox="1"/>
          <p:nvPr>
            <p:ph type="title"/>
          </p:nvPr>
        </p:nvSpPr>
        <p:spPr>
          <a:xfrm>
            <a:off x="964023" y="879063"/>
            <a:ext cx="10287000"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9"/>
          <p:cNvSpPr/>
          <p:nvPr/>
        </p:nvSpPr>
        <p:spPr>
          <a:xfrm rot="5400000">
            <a:off x="-3153570" y="3153566"/>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p:cSld name="4 Images">
    <p:bg>
      <p:bgPr>
        <a:solidFill>
          <a:schemeClr val="lt1"/>
        </a:solidFill>
      </p:bgPr>
    </p:bg>
    <p:spTree>
      <p:nvGrpSpPr>
        <p:cNvPr id="85" name="Shape 85"/>
        <p:cNvGrpSpPr/>
        <p:nvPr/>
      </p:nvGrpSpPr>
      <p:grpSpPr>
        <a:xfrm>
          <a:off x="0" y="0"/>
          <a:ext cx="0" cy="0"/>
          <a:chOff x="0" y="0"/>
          <a:chExt cx="0" cy="0"/>
        </a:xfrm>
      </p:grpSpPr>
      <p:sp>
        <p:nvSpPr>
          <p:cNvPr id="86" name="Google Shape;86;p60"/>
          <p:cNvSpPr txBox="1"/>
          <p:nvPr>
            <p:ph type="title"/>
          </p:nvPr>
        </p:nvSpPr>
        <p:spPr>
          <a:xfrm>
            <a:off x="964022" y="879063"/>
            <a:ext cx="10264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0"/>
          <p:cNvSpPr/>
          <p:nvPr>
            <p:ph idx="2" type="pic"/>
          </p:nvPr>
        </p:nvSpPr>
        <p:spPr>
          <a:xfrm>
            <a:off x="954268" y="2572883"/>
            <a:ext cx="2118245" cy="2037217"/>
          </a:xfrm>
          <a:prstGeom prst="rect">
            <a:avLst/>
          </a:prstGeom>
          <a:noFill/>
          <a:ln>
            <a:noFill/>
          </a:ln>
        </p:spPr>
      </p:sp>
      <p:sp>
        <p:nvSpPr>
          <p:cNvPr id="88" name="Google Shape;88;p60"/>
          <p:cNvSpPr txBox="1"/>
          <p:nvPr>
            <p:ph idx="1" type="body"/>
          </p:nvPr>
        </p:nvSpPr>
        <p:spPr>
          <a:xfrm>
            <a:off x="952500" y="4986745"/>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60"/>
          <p:cNvSpPr txBox="1"/>
          <p:nvPr>
            <p:ph idx="3" type="body"/>
          </p:nvPr>
        </p:nvSpPr>
        <p:spPr>
          <a:xfrm>
            <a:off x="952500" y="5393169"/>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0" name="Google Shape;90;p60"/>
          <p:cNvSpPr/>
          <p:nvPr>
            <p:ph idx="4" type="pic"/>
          </p:nvPr>
        </p:nvSpPr>
        <p:spPr>
          <a:xfrm>
            <a:off x="3658280" y="2572883"/>
            <a:ext cx="2118245" cy="2037217"/>
          </a:xfrm>
          <a:prstGeom prst="rect">
            <a:avLst/>
          </a:prstGeom>
          <a:noFill/>
          <a:ln>
            <a:noFill/>
          </a:ln>
        </p:spPr>
      </p:sp>
      <p:sp>
        <p:nvSpPr>
          <p:cNvPr id="91" name="Google Shape;91;p60"/>
          <p:cNvSpPr txBox="1"/>
          <p:nvPr>
            <p:ph idx="5" type="body"/>
          </p:nvPr>
        </p:nvSpPr>
        <p:spPr>
          <a:xfrm>
            <a:off x="3663042" y="4986745"/>
            <a:ext cx="2128157"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2" name="Google Shape;92;p60"/>
          <p:cNvSpPr txBox="1"/>
          <p:nvPr>
            <p:ph idx="6" type="body"/>
          </p:nvPr>
        </p:nvSpPr>
        <p:spPr>
          <a:xfrm>
            <a:off x="3663042" y="5393169"/>
            <a:ext cx="2128157"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60"/>
          <p:cNvSpPr/>
          <p:nvPr>
            <p:ph idx="7" type="pic"/>
          </p:nvPr>
        </p:nvSpPr>
        <p:spPr>
          <a:xfrm>
            <a:off x="6362292" y="2572883"/>
            <a:ext cx="2118245" cy="2037217"/>
          </a:xfrm>
          <a:prstGeom prst="rect">
            <a:avLst/>
          </a:prstGeom>
          <a:noFill/>
          <a:ln>
            <a:noFill/>
          </a:ln>
        </p:spPr>
      </p:sp>
      <p:sp>
        <p:nvSpPr>
          <p:cNvPr id="94" name="Google Shape;94;p60"/>
          <p:cNvSpPr txBox="1"/>
          <p:nvPr>
            <p:ph idx="8" type="body"/>
          </p:nvPr>
        </p:nvSpPr>
        <p:spPr>
          <a:xfrm>
            <a:off x="63670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60"/>
          <p:cNvSpPr txBox="1"/>
          <p:nvPr>
            <p:ph idx="9" type="body"/>
          </p:nvPr>
        </p:nvSpPr>
        <p:spPr>
          <a:xfrm>
            <a:off x="63670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6" name="Google Shape;96;p60"/>
          <p:cNvSpPr/>
          <p:nvPr>
            <p:ph idx="13" type="pic"/>
          </p:nvPr>
        </p:nvSpPr>
        <p:spPr>
          <a:xfrm>
            <a:off x="9110254" y="2572883"/>
            <a:ext cx="2118245" cy="2037217"/>
          </a:xfrm>
          <a:prstGeom prst="rect">
            <a:avLst/>
          </a:prstGeom>
          <a:noFill/>
          <a:ln>
            <a:noFill/>
          </a:ln>
        </p:spPr>
      </p:sp>
      <p:sp>
        <p:nvSpPr>
          <p:cNvPr id="97" name="Google Shape;97;p60"/>
          <p:cNvSpPr txBox="1"/>
          <p:nvPr>
            <p:ph idx="14" type="body"/>
          </p:nvPr>
        </p:nvSpPr>
        <p:spPr>
          <a:xfrm>
            <a:off x="91102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8" name="Google Shape;98;p60"/>
          <p:cNvSpPr txBox="1"/>
          <p:nvPr>
            <p:ph idx="15" type="body"/>
          </p:nvPr>
        </p:nvSpPr>
        <p:spPr>
          <a:xfrm>
            <a:off x="91102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9" name="Google Shape;99;p60"/>
          <p:cNvSpPr/>
          <p:nvPr/>
        </p:nvSpPr>
        <p:spPr>
          <a:xfrm rot="5400000">
            <a:off x="-3153569" y="3153567"/>
            <a:ext cx="6858000" cy="5508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00" name="Google Shape;100;p60"/>
          <p:cNvCxnSpPr/>
          <p:nvPr/>
        </p:nvCxnSpPr>
        <p:spPr>
          <a:xfrm>
            <a:off x="952500" y="1939108"/>
            <a:ext cx="2133600" cy="0"/>
          </a:xfrm>
          <a:prstGeom prst="straightConnector1">
            <a:avLst/>
          </a:prstGeom>
          <a:noFill/>
          <a:ln cap="flat" cmpd="sng" w="38100">
            <a:solidFill>
              <a:schemeClr val="lt2"/>
            </a:solidFill>
            <a:prstDash val="solid"/>
            <a:miter lim="800000"/>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bg>
      <p:bgPr>
        <a:solidFill>
          <a:schemeClr val="lt1"/>
        </a:solidFill>
      </p:bgPr>
    </p:bg>
    <p:spTree>
      <p:nvGrpSpPr>
        <p:cNvPr id="101" name="Shape 101"/>
        <p:cNvGrpSpPr/>
        <p:nvPr/>
      </p:nvGrpSpPr>
      <p:grpSpPr>
        <a:xfrm>
          <a:off x="0" y="0"/>
          <a:ext cx="0" cy="0"/>
          <a:chOff x="0" y="0"/>
          <a:chExt cx="0" cy="0"/>
        </a:xfrm>
      </p:grpSpPr>
      <p:sp>
        <p:nvSpPr>
          <p:cNvPr id="102" name="Google Shape;102;p61"/>
          <p:cNvSpPr txBox="1"/>
          <p:nvPr>
            <p:ph type="title"/>
          </p:nvPr>
        </p:nvSpPr>
        <p:spPr>
          <a:xfrm>
            <a:off x="964023" y="879063"/>
            <a:ext cx="10366072"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Horizontal timeline with 4 branches" id="103" name="Google Shape;103;p61"/>
          <p:cNvPicPr preferRelativeResize="0"/>
          <p:nvPr/>
        </p:nvPicPr>
        <p:blipFill rotWithShape="1">
          <a:blip r:embed="rId2">
            <a:alphaModFix/>
          </a:blip>
          <a:srcRect b="0" l="0" r="0" t="0"/>
          <a:stretch/>
        </p:blipFill>
        <p:spPr>
          <a:xfrm>
            <a:off x="964023" y="2206360"/>
            <a:ext cx="10366072" cy="3604988"/>
          </a:xfrm>
          <a:prstGeom prst="rect">
            <a:avLst/>
          </a:prstGeom>
          <a:noFill/>
          <a:ln>
            <a:noFill/>
          </a:ln>
        </p:spPr>
      </p:pic>
      <p:sp>
        <p:nvSpPr>
          <p:cNvPr id="104" name="Google Shape;104;p61"/>
          <p:cNvSpPr txBox="1"/>
          <p:nvPr>
            <p:ph idx="1" type="body"/>
          </p:nvPr>
        </p:nvSpPr>
        <p:spPr>
          <a:xfrm>
            <a:off x="1296955"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5" name="Google Shape;105;p61"/>
          <p:cNvSpPr txBox="1"/>
          <p:nvPr>
            <p:ph idx="2" type="body"/>
          </p:nvPr>
        </p:nvSpPr>
        <p:spPr>
          <a:xfrm>
            <a:off x="1296955"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6" name="Google Shape;106;p61"/>
          <p:cNvSpPr txBox="1"/>
          <p:nvPr>
            <p:ph idx="3" type="body"/>
          </p:nvPr>
        </p:nvSpPr>
        <p:spPr>
          <a:xfrm>
            <a:off x="3897799"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7" name="Google Shape;107;p61"/>
          <p:cNvSpPr txBox="1"/>
          <p:nvPr>
            <p:ph idx="4" type="body"/>
          </p:nvPr>
        </p:nvSpPr>
        <p:spPr>
          <a:xfrm>
            <a:off x="3897799"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8" name="Google Shape;108;p61"/>
          <p:cNvSpPr txBox="1"/>
          <p:nvPr>
            <p:ph idx="5" type="body"/>
          </p:nvPr>
        </p:nvSpPr>
        <p:spPr>
          <a:xfrm>
            <a:off x="6438143"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9" name="Google Shape;109;p61"/>
          <p:cNvSpPr txBox="1"/>
          <p:nvPr>
            <p:ph idx="6" type="body"/>
          </p:nvPr>
        </p:nvSpPr>
        <p:spPr>
          <a:xfrm>
            <a:off x="6438143"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0" name="Google Shape;110;p61"/>
          <p:cNvSpPr txBox="1"/>
          <p:nvPr>
            <p:ph idx="7" type="body"/>
          </p:nvPr>
        </p:nvSpPr>
        <p:spPr>
          <a:xfrm>
            <a:off x="9001711"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1" name="Google Shape;111;p61"/>
          <p:cNvSpPr txBox="1"/>
          <p:nvPr>
            <p:ph idx="8" type="body"/>
          </p:nvPr>
        </p:nvSpPr>
        <p:spPr>
          <a:xfrm>
            <a:off x="9001711"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bg>
      <p:bgPr>
        <a:solidFill>
          <a:schemeClr val="lt1"/>
        </a:solidFill>
      </p:bgPr>
    </p:bg>
    <p:spTree>
      <p:nvGrpSpPr>
        <p:cNvPr id="112" name="Shape 112"/>
        <p:cNvGrpSpPr/>
        <p:nvPr/>
      </p:nvGrpSpPr>
      <p:grpSpPr>
        <a:xfrm>
          <a:off x="0" y="0"/>
          <a:ext cx="0" cy="0"/>
          <a:chOff x="0" y="0"/>
          <a:chExt cx="0" cy="0"/>
        </a:xfrm>
      </p:grpSpPr>
      <p:sp>
        <p:nvSpPr>
          <p:cNvPr id="113" name="Google Shape;113;p62"/>
          <p:cNvSpPr txBox="1"/>
          <p:nvPr>
            <p:ph type="title"/>
          </p:nvPr>
        </p:nvSpPr>
        <p:spPr>
          <a:xfrm>
            <a:off x="964023" y="912255"/>
            <a:ext cx="10212703" cy="57767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62"/>
          <p:cNvSpPr txBox="1"/>
          <p:nvPr>
            <p:ph idx="1" type="body"/>
          </p:nvPr>
        </p:nvSpPr>
        <p:spPr>
          <a:xfrm>
            <a:off x="952500"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5" name="Google Shape;115;p62"/>
          <p:cNvSpPr txBox="1"/>
          <p:nvPr>
            <p:ph idx="2" type="body"/>
          </p:nvPr>
        </p:nvSpPr>
        <p:spPr>
          <a:xfrm>
            <a:off x="952500"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6" name="Google Shape;116;p62"/>
          <p:cNvSpPr txBox="1"/>
          <p:nvPr>
            <p:ph idx="3" type="body"/>
          </p:nvPr>
        </p:nvSpPr>
        <p:spPr>
          <a:xfrm>
            <a:off x="4569372"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7" name="Google Shape;117;p62"/>
          <p:cNvSpPr txBox="1"/>
          <p:nvPr>
            <p:ph idx="4" type="body"/>
          </p:nvPr>
        </p:nvSpPr>
        <p:spPr>
          <a:xfrm>
            <a:off x="4569372" y="2799146"/>
            <a:ext cx="3050628"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8" name="Google Shape;118;p62"/>
          <p:cNvSpPr txBox="1"/>
          <p:nvPr>
            <p:ph idx="5" type="body"/>
          </p:nvPr>
        </p:nvSpPr>
        <p:spPr>
          <a:xfrm>
            <a:off x="8187017"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9" name="Google Shape;119;p62"/>
          <p:cNvSpPr txBox="1"/>
          <p:nvPr>
            <p:ph idx="6" type="body"/>
          </p:nvPr>
        </p:nvSpPr>
        <p:spPr>
          <a:xfrm>
            <a:off x="8187017"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0" name="Google Shape;120;p62"/>
          <p:cNvCxnSpPr/>
          <p:nvPr/>
        </p:nvCxnSpPr>
        <p:spPr>
          <a:xfrm>
            <a:off x="4569372" y="1939108"/>
            <a:ext cx="2133600" cy="3992"/>
          </a:xfrm>
          <a:prstGeom prst="straightConnector1">
            <a:avLst/>
          </a:prstGeom>
          <a:noFill/>
          <a:ln cap="flat" cmpd="sng" w="101600">
            <a:solidFill>
              <a:schemeClr val="lt2"/>
            </a:solidFill>
            <a:prstDash val="solid"/>
            <a:miter lim="800000"/>
            <a:headEnd len="sm" w="sm" type="none"/>
            <a:tailEnd len="sm" w="sm" type="none"/>
          </a:ln>
        </p:spPr>
      </p:cxnSp>
      <p:cxnSp>
        <p:nvCxnSpPr>
          <p:cNvPr id="121" name="Google Shape;121;p62"/>
          <p:cNvCxnSpPr/>
          <p:nvPr/>
        </p:nvCxnSpPr>
        <p:spPr>
          <a:xfrm>
            <a:off x="8187017" y="1939108"/>
            <a:ext cx="2133600" cy="3992"/>
          </a:xfrm>
          <a:prstGeom prst="straightConnector1">
            <a:avLst/>
          </a:prstGeom>
          <a:noFill/>
          <a:ln cap="flat" cmpd="sng" w="101600">
            <a:solidFill>
              <a:schemeClr val="lt2"/>
            </a:solidFill>
            <a:prstDash val="solid"/>
            <a:miter lim="800000"/>
            <a:headEnd len="sm" w="sm" type="none"/>
            <a:tailEnd len="sm" w="sm" type="none"/>
          </a:ln>
        </p:spPr>
      </p:cxnSp>
      <p:cxnSp>
        <p:nvCxnSpPr>
          <p:cNvPr id="122" name="Google Shape;122;p62"/>
          <p:cNvCxnSpPr/>
          <p:nvPr/>
        </p:nvCxnSpPr>
        <p:spPr>
          <a:xfrm>
            <a:off x="971550" y="1935116"/>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23" name="Google Shape;123;p62"/>
          <p:cNvSpPr/>
          <p:nvPr/>
        </p:nvSpPr>
        <p:spPr>
          <a:xfrm rot="5400000">
            <a:off x="-3153572" y="3153565"/>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bg>
      <p:bgPr>
        <a:solidFill>
          <a:schemeClr val="lt1"/>
        </a:solidFill>
      </p:bgPr>
    </p:bg>
    <p:spTree>
      <p:nvGrpSpPr>
        <p:cNvPr id="124" name="Shape 124"/>
        <p:cNvGrpSpPr/>
        <p:nvPr/>
      </p:nvGrpSpPr>
      <p:grpSpPr>
        <a:xfrm>
          <a:off x="0" y="0"/>
          <a:ext cx="0" cy="0"/>
          <a:chOff x="0" y="0"/>
          <a:chExt cx="0" cy="0"/>
        </a:xfrm>
      </p:grpSpPr>
      <p:sp>
        <p:nvSpPr>
          <p:cNvPr id="125" name="Google Shape;125;p63"/>
          <p:cNvSpPr txBox="1"/>
          <p:nvPr>
            <p:ph type="title"/>
          </p:nvPr>
        </p:nvSpPr>
        <p:spPr>
          <a:xfrm>
            <a:off x="964023" y="912255"/>
            <a:ext cx="10212703" cy="57767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26" name="Google Shape;126;p63"/>
          <p:cNvCxnSpPr/>
          <p:nvPr/>
        </p:nvCxnSpPr>
        <p:spPr>
          <a:xfrm>
            <a:off x="971549" y="1944121"/>
            <a:ext cx="1371600" cy="3992"/>
          </a:xfrm>
          <a:prstGeom prst="straightConnector1">
            <a:avLst/>
          </a:prstGeom>
          <a:noFill/>
          <a:ln cap="flat" cmpd="sng" w="101600">
            <a:solidFill>
              <a:schemeClr val="lt2"/>
            </a:solidFill>
            <a:prstDash val="solid"/>
            <a:miter lim="800000"/>
            <a:headEnd len="sm" w="sm" type="none"/>
            <a:tailEnd len="sm" w="sm" type="none"/>
          </a:ln>
        </p:spPr>
      </p:cxnSp>
      <p:sp>
        <p:nvSpPr>
          <p:cNvPr id="127" name="Google Shape;127;p63"/>
          <p:cNvSpPr txBox="1"/>
          <p:nvPr>
            <p:ph idx="1" type="body"/>
          </p:nvPr>
        </p:nvSpPr>
        <p:spPr>
          <a:xfrm>
            <a:off x="952501"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28" name="Google Shape;128;p63"/>
          <p:cNvSpPr txBox="1"/>
          <p:nvPr>
            <p:ph idx="2" type="body"/>
          </p:nvPr>
        </p:nvSpPr>
        <p:spPr>
          <a:xfrm>
            <a:off x="952500"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9" name="Google Shape;129;p63"/>
          <p:cNvCxnSpPr/>
          <p:nvPr/>
        </p:nvCxnSpPr>
        <p:spPr>
          <a:xfrm>
            <a:off x="3509197" y="1956098"/>
            <a:ext cx="1371600" cy="3992"/>
          </a:xfrm>
          <a:prstGeom prst="straightConnector1">
            <a:avLst/>
          </a:prstGeom>
          <a:noFill/>
          <a:ln cap="flat" cmpd="sng" w="101600">
            <a:solidFill>
              <a:schemeClr val="lt2"/>
            </a:solidFill>
            <a:prstDash val="solid"/>
            <a:miter lim="800000"/>
            <a:headEnd len="sm" w="sm" type="none"/>
            <a:tailEnd len="sm" w="sm" type="none"/>
          </a:ln>
        </p:spPr>
      </p:cxnSp>
      <p:cxnSp>
        <p:nvCxnSpPr>
          <p:cNvPr id="130" name="Google Shape;130;p63"/>
          <p:cNvCxnSpPr/>
          <p:nvPr/>
        </p:nvCxnSpPr>
        <p:spPr>
          <a:xfrm>
            <a:off x="6094686" y="1952106"/>
            <a:ext cx="1371600" cy="3992"/>
          </a:xfrm>
          <a:prstGeom prst="straightConnector1">
            <a:avLst/>
          </a:prstGeom>
          <a:noFill/>
          <a:ln cap="flat" cmpd="sng" w="101600">
            <a:solidFill>
              <a:schemeClr val="lt2"/>
            </a:solidFill>
            <a:prstDash val="solid"/>
            <a:miter lim="800000"/>
            <a:headEnd len="sm" w="sm" type="none"/>
            <a:tailEnd len="sm" w="sm" type="none"/>
          </a:ln>
        </p:spPr>
      </p:cxnSp>
      <p:cxnSp>
        <p:nvCxnSpPr>
          <p:cNvPr id="131" name="Google Shape;131;p63"/>
          <p:cNvCxnSpPr/>
          <p:nvPr/>
        </p:nvCxnSpPr>
        <p:spPr>
          <a:xfrm>
            <a:off x="8632333" y="1948114"/>
            <a:ext cx="1371600" cy="3992"/>
          </a:xfrm>
          <a:prstGeom prst="straightConnector1">
            <a:avLst/>
          </a:prstGeom>
          <a:noFill/>
          <a:ln cap="flat" cmpd="sng" w="101600">
            <a:solidFill>
              <a:schemeClr val="lt2"/>
            </a:solidFill>
            <a:prstDash val="solid"/>
            <a:miter lim="800000"/>
            <a:headEnd len="sm" w="sm" type="none"/>
            <a:tailEnd len="sm" w="sm" type="none"/>
          </a:ln>
        </p:spPr>
      </p:cxnSp>
      <p:sp>
        <p:nvSpPr>
          <p:cNvPr id="132" name="Google Shape;132;p63"/>
          <p:cNvSpPr txBox="1"/>
          <p:nvPr>
            <p:ph idx="3" type="body"/>
          </p:nvPr>
        </p:nvSpPr>
        <p:spPr>
          <a:xfrm>
            <a:off x="3509198"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33" name="Google Shape;133;p63"/>
          <p:cNvSpPr txBox="1"/>
          <p:nvPr>
            <p:ph idx="4" type="body"/>
          </p:nvPr>
        </p:nvSpPr>
        <p:spPr>
          <a:xfrm>
            <a:off x="3509197"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4" name="Google Shape;134;p63"/>
          <p:cNvSpPr txBox="1"/>
          <p:nvPr>
            <p:ph idx="5" type="body"/>
          </p:nvPr>
        </p:nvSpPr>
        <p:spPr>
          <a:xfrm>
            <a:off x="6065895"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35" name="Google Shape;135;p63"/>
          <p:cNvSpPr txBox="1"/>
          <p:nvPr>
            <p:ph idx="6" type="body"/>
          </p:nvPr>
        </p:nvSpPr>
        <p:spPr>
          <a:xfrm>
            <a:off x="6065894"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6" name="Google Shape;136;p63"/>
          <p:cNvSpPr txBox="1"/>
          <p:nvPr>
            <p:ph idx="7" type="body"/>
          </p:nvPr>
        </p:nvSpPr>
        <p:spPr>
          <a:xfrm>
            <a:off x="8632334"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37" name="Google Shape;137;p63"/>
          <p:cNvSpPr txBox="1"/>
          <p:nvPr>
            <p:ph idx="8" type="body"/>
          </p:nvPr>
        </p:nvSpPr>
        <p:spPr>
          <a:xfrm>
            <a:off x="8632333"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8" name="Google Shape;138;p63"/>
          <p:cNvSpPr/>
          <p:nvPr/>
        </p:nvSpPr>
        <p:spPr>
          <a:xfrm rot="5400000">
            <a:off x="-3153570" y="3153566"/>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
  <p:cSld name="Summary ">
    <p:bg>
      <p:bgPr>
        <a:solidFill>
          <a:schemeClr val="lt1"/>
        </a:solidFill>
      </p:bgPr>
    </p:bg>
    <p:spTree>
      <p:nvGrpSpPr>
        <p:cNvPr id="139" name="Shape 139"/>
        <p:cNvGrpSpPr/>
        <p:nvPr/>
      </p:nvGrpSpPr>
      <p:grpSpPr>
        <a:xfrm>
          <a:off x="0" y="0"/>
          <a:ext cx="0" cy="0"/>
          <a:chOff x="0" y="0"/>
          <a:chExt cx="0" cy="0"/>
        </a:xfrm>
      </p:grpSpPr>
      <p:sp>
        <p:nvSpPr>
          <p:cNvPr id="140" name="Google Shape;140;p64"/>
          <p:cNvSpPr txBox="1"/>
          <p:nvPr>
            <p:ph type="title"/>
          </p:nvPr>
        </p:nvSpPr>
        <p:spPr>
          <a:xfrm>
            <a:off x="964023" y="879063"/>
            <a:ext cx="10274324"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41" name="Google Shape;141;p64"/>
          <p:cNvCxnSpPr/>
          <p:nvPr/>
        </p:nvCxnSpPr>
        <p:spPr>
          <a:xfrm>
            <a:off x="952500"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42" name="Google Shape;142;p64"/>
          <p:cNvSpPr txBox="1"/>
          <p:nvPr>
            <p:ph idx="1" type="body"/>
          </p:nvPr>
        </p:nvSpPr>
        <p:spPr>
          <a:xfrm>
            <a:off x="952500"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3" name="Google Shape;143;p64"/>
          <p:cNvSpPr txBox="1"/>
          <p:nvPr>
            <p:ph idx="2" type="body"/>
          </p:nvPr>
        </p:nvSpPr>
        <p:spPr>
          <a:xfrm>
            <a:off x="952500"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4" name="Google Shape;144;p64"/>
          <p:cNvSpPr txBox="1"/>
          <p:nvPr>
            <p:ph idx="3" type="body"/>
          </p:nvPr>
        </p:nvSpPr>
        <p:spPr>
          <a:xfrm>
            <a:off x="953655"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5" name="Google Shape;145;p64"/>
          <p:cNvSpPr txBox="1"/>
          <p:nvPr>
            <p:ph idx="4" type="body"/>
          </p:nvPr>
        </p:nvSpPr>
        <p:spPr>
          <a:xfrm>
            <a:off x="953655" y="3841846"/>
            <a:ext cx="4838700" cy="6367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6" name="Google Shape;146;p64"/>
          <p:cNvSpPr txBox="1"/>
          <p:nvPr>
            <p:ph idx="5" type="body"/>
          </p:nvPr>
        </p:nvSpPr>
        <p:spPr>
          <a:xfrm>
            <a:off x="952500" y="4646997"/>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7" name="Google Shape;147;p64"/>
          <p:cNvSpPr txBox="1"/>
          <p:nvPr>
            <p:ph idx="6" type="body"/>
          </p:nvPr>
        </p:nvSpPr>
        <p:spPr>
          <a:xfrm>
            <a:off x="952500" y="5017901"/>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8" name="Google Shape;148;p64"/>
          <p:cNvSpPr txBox="1"/>
          <p:nvPr>
            <p:ph idx="7" type="body"/>
          </p:nvPr>
        </p:nvSpPr>
        <p:spPr>
          <a:xfrm>
            <a:off x="6399647"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9" name="Google Shape;149;p64"/>
          <p:cNvSpPr txBox="1"/>
          <p:nvPr>
            <p:ph idx="8" type="body"/>
          </p:nvPr>
        </p:nvSpPr>
        <p:spPr>
          <a:xfrm>
            <a:off x="6399647"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0" name="Google Shape;150;p64"/>
          <p:cNvSpPr txBox="1"/>
          <p:nvPr>
            <p:ph idx="9" type="body"/>
          </p:nvPr>
        </p:nvSpPr>
        <p:spPr>
          <a:xfrm>
            <a:off x="6399647"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1" name="Google Shape;151;p64"/>
          <p:cNvSpPr txBox="1"/>
          <p:nvPr>
            <p:ph idx="13" type="body"/>
          </p:nvPr>
        </p:nvSpPr>
        <p:spPr>
          <a:xfrm>
            <a:off x="6399647" y="3841846"/>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2" name="Google Shape;152;p64"/>
          <p:cNvSpPr/>
          <p:nvPr/>
        </p:nvSpPr>
        <p:spPr>
          <a:xfrm rot="5400000">
            <a:off x="-3153572" y="3153564"/>
            <a:ext cx="6858000" cy="5508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p:bg>
      <p:bgPr>
        <a:solidFill>
          <a:schemeClr val="lt1"/>
        </a:solidFill>
      </p:bgPr>
    </p:bg>
    <p:spTree>
      <p:nvGrpSpPr>
        <p:cNvPr id="153" name="Shape 153"/>
        <p:cNvGrpSpPr/>
        <p:nvPr/>
      </p:nvGrpSpPr>
      <p:grpSpPr>
        <a:xfrm>
          <a:off x="0" y="0"/>
          <a:ext cx="0" cy="0"/>
          <a:chOff x="0" y="0"/>
          <a:chExt cx="0" cy="0"/>
        </a:xfrm>
      </p:grpSpPr>
      <p:sp>
        <p:nvSpPr>
          <p:cNvPr id="154" name="Google Shape;154;p65"/>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55" name="Google Shape;155;p65"/>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56" name="Google Shape;156;p65"/>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57" name="Google Shape;157;p65"/>
          <p:cNvGrpSpPr/>
          <p:nvPr/>
        </p:nvGrpSpPr>
        <p:grpSpPr>
          <a:xfrm>
            <a:off x="6094307" y="2715505"/>
            <a:ext cx="365760" cy="1997219"/>
            <a:chOff x="6094307" y="2715505"/>
            <a:chExt cx="365760" cy="1997219"/>
          </a:xfrm>
        </p:grpSpPr>
        <p:pic>
          <p:nvPicPr>
            <p:cNvPr descr="Internet with solid fill" id="158" name="Google Shape;158;p65"/>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159" name="Google Shape;159;p65"/>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160" name="Google Shape;160;p65"/>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161" name="Google Shape;161;p65"/>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162" name="Google Shape;162;p65"/>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163" name="Google Shape;163;p65"/>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164" name="Google Shape;164;p65"/>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165" name="Google Shape;165;p65"/>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166" name="Google Shape;166;p65"/>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2">
    <p:bg>
      <p:bgPr>
        <a:solidFill>
          <a:schemeClr val="lt1"/>
        </a:solidFill>
      </p:bgPr>
    </p:bg>
    <p:spTree>
      <p:nvGrpSpPr>
        <p:cNvPr id="167" name="Shape 167"/>
        <p:cNvGrpSpPr/>
        <p:nvPr/>
      </p:nvGrpSpPr>
      <p:grpSpPr>
        <a:xfrm>
          <a:off x="0" y="0"/>
          <a:ext cx="0" cy="0"/>
          <a:chOff x="0" y="0"/>
          <a:chExt cx="0" cy="0"/>
        </a:xfrm>
      </p:grpSpPr>
      <p:sp>
        <p:nvSpPr>
          <p:cNvPr id="168" name="Google Shape;168;p66"/>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69" name="Google Shape;169;p66"/>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70" name="Google Shape;170;p66"/>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71" name="Google Shape;171;p66"/>
          <p:cNvGrpSpPr/>
          <p:nvPr/>
        </p:nvGrpSpPr>
        <p:grpSpPr>
          <a:xfrm>
            <a:off x="6094307" y="2715505"/>
            <a:ext cx="365760" cy="1997219"/>
            <a:chOff x="6094307" y="2715505"/>
            <a:chExt cx="365760" cy="1997219"/>
          </a:xfrm>
        </p:grpSpPr>
        <p:pic>
          <p:nvPicPr>
            <p:cNvPr descr="Internet with solid fill" id="172" name="Google Shape;172;p66"/>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173" name="Google Shape;173;p66"/>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174" name="Google Shape;174;p66"/>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175" name="Google Shape;175;p66"/>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176" name="Google Shape;176;p66"/>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177" name="Google Shape;177;p66"/>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178" name="Google Shape;178;p66"/>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179" name="Google Shape;179;p66"/>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180" name="Google Shape;180;p66"/>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bg>
      <p:bgPr>
        <a:solidFill>
          <a:schemeClr val="lt1"/>
        </a:solidFill>
      </p:bgPr>
    </p:bg>
    <p:spTree>
      <p:nvGrpSpPr>
        <p:cNvPr id="20" name="Shape 20"/>
        <p:cNvGrpSpPr/>
        <p:nvPr/>
      </p:nvGrpSpPr>
      <p:grpSpPr>
        <a:xfrm>
          <a:off x="0" y="0"/>
          <a:ext cx="0" cy="0"/>
          <a:chOff x="0" y="0"/>
          <a:chExt cx="0" cy="0"/>
        </a:xfrm>
      </p:grpSpPr>
      <p:sp>
        <p:nvSpPr>
          <p:cNvPr id="21" name="Google Shape;21;p49"/>
          <p:cNvSpPr txBox="1"/>
          <p:nvPr>
            <p:ph type="title"/>
          </p:nvPr>
        </p:nvSpPr>
        <p:spPr>
          <a:xfrm>
            <a:off x="964023" y="879063"/>
            <a:ext cx="10163506"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9"/>
          <p:cNvSpPr txBox="1"/>
          <p:nvPr>
            <p:ph idx="1" type="body"/>
          </p:nvPr>
        </p:nvSpPr>
        <p:spPr>
          <a:xfrm>
            <a:off x="964023" y="2300984"/>
            <a:ext cx="4827178"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3" name="Google Shape;23;p49"/>
          <p:cNvSpPr txBox="1"/>
          <p:nvPr>
            <p:ph idx="2" type="body"/>
          </p:nvPr>
        </p:nvSpPr>
        <p:spPr>
          <a:xfrm>
            <a:off x="964023" y="2799146"/>
            <a:ext cx="4827178"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49"/>
          <p:cNvSpPr txBox="1"/>
          <p:nvPr>
            <p:ph idx="3" type="body"/>
          </p:nvPr>
        </p:nvSpPr>
        <p:spPr>
          <a:xfrm>
            <a:off x="6362700" y="2300984"/>
            <a:ext cx="4764829"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5" name="Google Shape;25;p49"/>
          <p:cNvSpPr txBox="1"/>
          <p:nvPr>
            <p:ph idx="4" type="body"/>
          </p:nvPr>
        </p:nvSpPr>
        <p:spPr>
          <a:xfrm>
            <a:off x="6362700" y="2799146"/>
            <a:ext cx="475624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26" name="Google Shape;26;p49"/>
          <p:cNvCxnSpPr/>
          <p:nvPr/>
        </p:nvCxnSpPr>
        <p:spPr>
          <a:xfrm>
            <a:off x="6362700"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7" name="Google Shape;27;p49"/>
          <p:cNvSpPr/>
          <p:nvPr/>
        </p:nvSpPr>
        <p:spPr>
          <a:xfrm rot="5400000">
            <a:off x="-3153574" y="3153567"/>
            <a:ext cx="6858005"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8" name="Google Shape;28;p49"/>
          <p:cNvCxnSpPr/>
          <p:nvPr/>
        </p:nvCxnSpPr>
        <p:spPr>
          <a:xfrm>
            <a:off x="964023" y="1939108"/>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3">
    <p:bg>
      <p:bgPr>
        <a:solidFill>
          <a:schemeClr val="lt1"/>
        </a:solidFill>
      </p:bgPr>
    </p:bg>
    <p:spTree>
      <p:nvGrpSpPr>
        <p:cNvPr id="181" name="Shape 181"/>
        <p:cNvGrpSpPr/>
        <p:nvPr/>
      </p:nvGrpSpPr>
      <p:grpSpPr>
        <a:xfrm>
          <a:off x="0" y="0"/>
          <a:ext cx="0" cy="0"/>
          <a:chOff x="0" y="0"/>
          <a:chExt cx="0" cy="0"/>
        </a:xfrm>
      </p:grpSpPr>
      <p:sp>
        <p:nvSpPr>
          <p:cNvPr id="182" name="Google Shape;182;p67"/>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83" name="Google Shape;183;p67"/>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84" name="Google Shape;184;p67"/>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85" name="Google Shape;185;p67"/>
          <p:cNvGrpSpPr/>
          <p:nvPr/>
        </p:nvGrpSpPr>
        <p:grpSpPr>
          <a:xfrm>
            <a:off x="6094307" y="2715505"/>
            <a:ext cx="365760" cy="1997219"/>
            <a:chOff x="6094307" y="2715505"/>
            <a:chExt cx="365760" cy="1997219"/>
          </a:xfrm>
        </p:grpSpPr>
        <p:pic>
          <p:nvPicPr>
            <p:cNvPr descr="Internet with solid fill" id="186" name="Google Shape;186;p67"/>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187" name="Google Shape;187;p67"/>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188" name="Google Shape;188;p67"/>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189" name="Google Shape;189;p67"/>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190" name="Google Shape;190;p67"/>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191" name="Google Shape;191;p67"/>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192" name="Google Shape;192;p67"/>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193" name="Google Shape;193;p67"/>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194" name="Google Shape;194;p67"/>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4">
    <p:bg>
      <p:bgPr>
        <a:solidFill>
          <a:schemeClr val="lt1"/>
        </a:solidFill>
      </p:bgPr>
    </p:bg>
    <p:spTree>
      <p:nvGrpSpPr>
        <p:cNvPr id="195" name="Shape 195"/>
        <p:cNvGrpSpPr/>
        <p:nvPr/>
      </p:nvGrpSpPr>
      <p:grpSpPr>
        <a:xfrm>
          <a:off x="0" y="0"/>
          <a:ext cx="0" cy="0"/>
          <a:chOff x="0" y="0"/>
          <a:chExt cx="0" cy="0"/>
        </a:xfrm>
      </p:grpSpPr>
      <p:sp>
        <p:nvSpPr>
          <p:cNvPr id="196" name="Google Shape;196;p68"/>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97" name="Google Shape;197;p68"/>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98" name="Google Shape;198;p68"/>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99" name="Google Shape;199;p68"/>
          <p:cNvGrpSpPr/>
          <p:nvPr/>
        </p:nvGrpSpPr>
        <p:grpSpPr>
          <a:xfrm>
            <a:off x="6094307" y="2715505"/>
            <a:ext cx="365760" cy="1997219"/>
            <a:chOff x="6094307" y="2715505"/>
            <a:chExt cx="365760" cy="1997219"/>
          </a:xfrm>
        </p:grpSpPr>
        <p:pic>
          <p:nvPicPr>
            <p:cNvPr descr="Internet with solid fill" id="200" name="Google Shape;200;p68"/>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201" name="Google Shape;201;p68"/>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202" name="Google Shape;202;p68"/>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203" name="Google Shape;203;p68"/>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204" name="Google Shape;204;p68"/>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205" name="Google Shape;205;p68"/>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206" name="Google Shape;206;p68"/>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207" name="Google Shape;207;p68"/>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208" name="Google Shape;208;p68"/>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5">
    <p:bg>
      <p:bgPr>
        <a:solidFill>
          <a:schemeClr val="lt1"/>
        </a:solidFill>
      </p:bgPr>
    </p:bg>
    <p:spTree>
      <p:nvGrpSpPr>
        <p:cNvPr id="209" name="Shape 209"/>
        <p:cNvGrpSpPr/>
        <p:nvPr/>
      </p:nvGrpSpPr>
      <p:grpSpPr>
        <a:xfrm>
          <a:off x="0" y="0"/>
          <a:ext cx="0" cy="0"/>
          <a:chOff x="0" y="0"/>
          <a:chExt cx="0" cy="0"/>
        </a:xfrm>
      </p:grpSpPr>
      <p:sp>
        <p:nvSpPr>
          <p:cNvPr id="210" name="Google Shape;210;p69"/>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11" name="Google Shape;211;p69"/>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12" name="Google Shape;212;p69"/>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13" name="Google Shape;213;p69"/>
          <p:cNvGrpSpPr/>
          <p:nvPr/>
        </p:nvGrpSpPr>
        <p:grpSpPr>
          <a:xfrm>
            <a:off x="6094307" y="2715505"/>
            <a:ext cx="365760" cy="1997219"/>
            <a:chOff x="6094307" y="2715505"/>
            <a:chExt cx="365760" cy="1997219"/>
          </a:xfrm>
        </p:grpSpPr>
        <p:pic>
          <p:nvPicPr>
            <p:cNvPr descr="Internet with solid fill" id="214" name="Google Shape;214;p69"/>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215" name="Google Shape;215;p69"/>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216" name="Google Shape;216;p69"/>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217" name="Google Shape;217;p69"/>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218" name="Google Shape;218;p69"/>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219" name="Google Shape;219;p69"/>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220" name="Google Shape;220;p69"/>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221" name="Google Shape;221;p69"/>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222" name="Google Shape;222;p69"/>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6">
    <p:bg>
      <p:bgPr>
        <a:solidFill>
          <a:schemeClr val="lt1"/>
        </a:solidFill>
      </p:bgPr>
    </p:bg>
    <p:spTree>
      <p:nvGrpSpPr>
        <p:cNvPr id="223" name="Shape 223"/>
        <p:cNvGrpSpPr/>
        <p:nvPr/>
      </p:nvGrpSpPr>
      <p:grpSpPr>
        <a:xfrm>
          <a:off x="0" y="0"/>
          <a:ext cx="0" cy="0"/>
          <a:chOff x="0" y="0"/>
          <a:chExt cx="0" cy="0"/>
        </a:xfrm>
      </p:grpSpPr>
      <p:sp>
        <p:nvSpPr>
          <p:cNvPr id="224" name="Google Shape;224;p70"/>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25" name="Google Shape;225;p70"/>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26" name="Google Shape;226;p70"/>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27" name="Google Shape;227;p70"/>
          <p:cNvGrpSpPr/>
          <p:nvPr/>
        </p:nvGrpSpPr>
        <p:grpSpPr>
          <a:xfrm>
            <a:off x="6094307" y="2715505"/>
            <a:ext cx="365760" cy="1997219"/>
            <a:chOff x="6094307" y="2715505"/>
            <a:chExt cx="365760" cy="1997219"/>
          </a:xfrm>
        </p:grpSpPr>
        <p:pic>
          <p:nvPicPr>
            <p:cNvPr descr="Internet with solid fill" id="228" name="Google Shape;228;p70"/>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229" name="Google Shape;229;p70"/>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230" name="Google Shape;230;p70"/>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231" name="Google Shape;231;p70"/>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232" name="Google Shape;232;p70"/>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233" name="Google Shape;233;p70"/>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234" name="Google Shape;234;p70"/>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235" name="Google Shape;235;p70"/>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236" name="Google Shape;236;p70"/>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7">
    <p:bg>
      <p:bgPr>
        <a:solidFill>
          <a:schemeClr val="lt1"/>
        </a:solidFill>
      </p:bgPr>
    </p:bg>
    <p:spTree>
      <p:nvGrpSpPr>
        <p:cNvPr id="237" name="Shape 237"/>
        <p:cNvGrpSpPr/>
        <p:nvPr/>
      </p:nvGrpSpPr>
      <p:grpSpPr>
        <a:xfrm>
          <a:off x="0" y="0"/>
          <a:ext cx="0" cy="0"/>
          <a:chOff x="0" y="0"/>
          <a:chExt cx="0" cy="0"/>
        </a:xfrm>
      </p:grpSpPr>
      <p:sp>
        <p:nvSpPr>
          <p:cNvPr id="238" name="Google Shape;238;p71"/>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39" name="Google Shape;239;p71"/>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40" name="Google Shape;240;p71"/>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41" name="Google Shape;241;p71"/>
          <p:cNvGrpSpPr/>
          <p:nvPr/>
        </p:nvGrpSpPr>
        <p:grpSpPr>
          <a:xfrm>
            <a:off x="6094307" y="2715505"/>
            <a:ext cx="365760" cy="1997219"/>
            <a:chOff x="6094307" y="2715505"/>
            <a:chExt cx="365760" cy="1997219"/>
          </a:xfrm>
        </p:grpSpPr>
        <p:pic>
          <p:nvPicPr>
            <p:cNvPr descr="Internet with solid fill" id="242" name="Google Shape;242;p71"/>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243" name="Google Shape;243;p71"/>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244" name="Google Shape;244;p71"/>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245" name="Google Shape;245;p71"/>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246" name="Google Shape;246;p71"/>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247" name="Google Shape;247;p71"/>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248" name="Google Shape;248;p71"/>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249" name="Google Shape;249;p71"/>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250" name="Google Shape;250;p71"/>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8">
    <p:bg>
      <p:bgPr>
        <a:solidFill>
          <a:schemeClr val="lt1"/>
        </a:solidFill>
      </p:bgPr>
    </p:bg>
    <p:spTree>
      <p:nvGrpSpPr>
        <p:cNvPr id="251" name="Shape 251"/>
        <p:cNvGrpSpPr/>
        <p:nvPr/>
      </p:nvGrpSpPr>
      <p:grpSpPr>
        <a:xfrm>
          <a:off x="0" y="0"/>
          <a:ext cx="0" cy="0"/>
          <a:chOff x="0" y="0"/>
          <a:chExt cx="0" cy="0"/>
        </a:xfrm>
      </p:grpSpPr>
      <p:sp>
        <p:nvSpPr>
          <p:cNvPr id="252" name="Google Shape;252;p72"/>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53" name="Google Shape;253;p72"/>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54" name="Google Shape;254;p72"/>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55" name="Google Shape;255;p72"/>
          <p:cNvGrpSpPr/>
          <p:nvPr/>
        </p:nvGrpSpPr>
        <p:grpSpPr>
          <a:xfrm>
            <a:off x="6094307" y="2715505"/>
            <a:ext cx="365760" cy="1997219"/>
            <a:chOff x="6094307" y="2715505"/>
            <a:chExt cx="365760" cy="1997219"/>
          </a:xfrm>
        </p:grpSpPr>
        <p:pic>
          <p:nvPicPr>
            <p:cNvPr descr="Internet with solid fill" id="256" name="Google Shape;256;p72"/>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257" name="Google Shape;257;p72"/>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258" name="Google Shape;258;p72"/>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259" name="Google Shape;259;p72"/>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260" name="Google Shape;260;p72"/>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261" name="Google Shape;261;p72"/>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262" name="Google Shape;262;p72"/>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263" name="Google Shape;263;p72"/>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264" name="Google Shape;264;p72"/>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9">
    <p:bg>
      <p:bgPr>
        <a:solidFill>
          <a:schemeClr val="lt1"/>
        </a:solidFill>
      </p:bgPr>
    </p:bg>
    <p:spTree>
      <p:nvGrpSpPr>
        <p:cNvPr id="265" name="Shape 265"/>
        <p:cNvGrpSpPr/>
        <p:nvPr/>
      </p:nvGrpSpPr>
      <p:grpSpPr>
        <a:xfrm>
          <a:off x="0" y="0"/>
          <a:ext cx="0" cy="0"/>
          <a:chOff x="0" y="0"/>
          <a:chExt cx="0" cy="0"/>
        </a:xfrm>
      </p:grpSpPr>
      <p:sp>
        <p:nvSpPr>
          <p:cNvPr id="266" name="Google Shape;266;p73"/>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67" name="Google Shape;267;p73"/>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68" name="Google Shape;268;p73"/>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69" name="Google Shape;269;p73"/>
          <p:cNvGrpSpPr/>
          <p:nvPr/>
        </p:nvGrpSpPr>
        <p:grpSpPr>
          <a:xfrm>
            <a:off x="6094307" y="2715505"/>
            <a:ext cx="365760" cy="1997219"/>
            <a:chOff x="6094307" y="2715505"/>
            <a:chExt cx="365760" cy="1997219"/>
          </a:xfrm>
        </p:grpSpPr>
        <p:pic>
          <p:nvPicPr>
            <p:cNvPr descr="Internet with solid fill" id="270" name="Google Shape;270;p73"/>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271" name="Google Shape;271;p73"/>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272" name="Google Shape;272;p73"/>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273" name="Google Shape;273;p73"/>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274" name="Google Shape;274;p73"/>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275" name="Google Shape;275;p73"/>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276" name="Google Shape;276;p73"/>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277" name="Google Shape;277;p73"/>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278" name="Google Shape;278;p73"/>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10">
    <p:bg>
      <p:bgPr>
        <a:solidFill>
          <a:schemeClr val="lt1"/>
        </a:solidFill>
      </p:bgPr>
    </p:bg>
    <p:spTree>
      <p:nvGrpSpPr>
        <p:cNvPr id="279" name="Shape 279"/>
        <p:cNvGrpSpPr/>
        <p:nvPr/>
      </p:nvGrpSpPr>
      <p:grpSpPr>
        <a:xfrm>
          <a:off x="0" y="0"/>
          <a:ext cx="0" cy="0"/>
          <a:chOff x="0" y="0"/>
          <a:chExt cx="0" cy="0"/>
        </a:xfrm>
      </p:grpSpPr>
      <p:sp>
        <p:nvSpPr>
          <p:cNvPr id="280" name="Google Shape;280;p74"/>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81" name="Google Shape;281;p74"/>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82" name="Google Shape;282;p74"/>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83" name="Google Shape;283;p74"/>
          <p:cNvGrpSpPr/>
          <p:nvPr/>
        </p:nvGrpSpPr>
        <p:grpSpPr>
          <a:xfrm>
            <a:off x="6094307" y="2715505"/>
            <a:ext cx="365760" cy="1997219"/>
            <a:chOff x="6094307" y="2715505"/>
            <a:chExt cx="365760" cy="1997219"/>
          </a:xfrm>
        </p:grpSpPr>
        <p:pic>
          <p:nvPicPr>
            <p:cNvPr descr="Internet with solid fill" id="284" name="Google Shape;284;p74"/>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285" name="Google Shape;285;p74"/>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286" name="Google Shape;286;p74"/>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287" name="Google Shape;287;p74"/>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288" name="Google Shape;288;p74"/>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289" name="Google Shape;289;p74"/>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290" name="Google Shape;290;p74"/>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291" name="Google Shape;291;p74"/>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292" name="Google Shape;292;p74"/>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 Blank">
  <p:cSld name="Contact MOD - Blank">
    <p:bg>
      <p:bgPr>
        <a:solidFill>
          <a:schemeClr val="lt1"/>
        </a:solidFill>
      </p:bgPr>
    </p:bg>
    <p:spTree>
      <p:nvGrpSpPr>
        <p:cNvPr id="293" name="Shape 293"/>
        <p:cNvGrpSpPr/>
        <p:nvPr/>
      </p:nvGrpSpPr>
      <p:grpSpPr>
        <a:xfrm>
          <a:off x="0" y="0"/>
          <a:ext cx="0" cy="0"/>
          <a:chOff x="0" y="0"/>
          <a:chExt cx="0" cy="0"/>
        </a:xfrm>
      </p:grpSpPr>
      <p:sp>
        <p:nvSpPr>
          <p:cNvPr id="294" name="Google Shape;294;p75"/>
          <p:cNvSpPr/>
          <p:nvPr/>
        </p:nvSpPr>
        <p:spPr>
          <a:xfrm rot="5400000">
            <a:off x="4988217"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95" name="Google Shape;295;p75"/>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296" name="Google Shape;296;p75"/>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75"/>
          <p:cNvSpPr txBox="1"/>
          <p:nvPr>
            <p:ph idx="1" type="body"/>
          </p:nvPr>
        </p:nvSpPr>
        <p:spPr>
          <a:xfrm>
            <a:off x="6096000" y="2540000"/>
            <a:ext cx="4903788" cy="28876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8" name="Google Shape;298;p75"/>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9" name="Shape 299"/>
        <p:cNvGrpSpPr/>
        <p:nvPr/>
      </p:nvGrpSpPr>
      <p:grpSpPr>
        <a:xfrm>
          <a:off x="0" y="0"/>
          <a:ext cx="0" cy="0"/>
          <a:chOff x="0" y="0"/>
          <a:chExt cx="0" cy="0"/>
        </a:xfrm>
      </p:grpSpPr>
      <p:sp>
        <p:nvSpPr>
          <p:cNvPr id="300" name="Google Shape;300;p7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Black"/>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7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02" name="Google Shape;302;p7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03" name="Google Shape;303;p7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04" name="Google Shape;304;p7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Arial"/>
                <a:ea typeface="Arial"/>
                <a:cs typeface="Arial"/>
                <a:sym typeface="Arial"/>
              </a:defRPr>
            </a:lvl1pPr>
            <a:lvl2pPr indent="0" lvl="1" marL="0" marR="0" rtl="0" algn="l">
              <a:spcBef>
                <a:spcPts val="0"/>
              </a:spcBef>
              <a:buNone/>
              <a:defRPr b="0" i="0" sz="1800" u="none" cap="none" strike="noStrike">
                <a:solidFill>
                  <a:schemeClr val="lt1"/>
                </a:solidFill>
                <a:latin typeface="Arial"/>
                <a:ea typeface="Arial"/>
                <a:cs typeface="Arial"/>
                <a:sym typeface="Arial"/>
              </a:defRPr>
            </a:lvl2pPr>
            <a:lvl3pPr indent="0" lvl="2" marL="0" marR="0" rtl="0" algn="l">
              <a:spcBef>
                <a:spcPts val="0"/>
              </a:spcBef>
              <a:buNone/>
              <a:defRPr b="0" i="0" sz="1800" u="none" cap="none" strike="noStrike">
                <a:solidFill>
                  <a:schemeClr val="lt1"/>
                </a:solidFill>
                <a:latin typeface="Arial"/>
                <a:ea typeface="Arial"/>
                <a:cs typeface="Arial"/>
                <a:sym typeface="Arial"/>
              </a:defRPr>
            </a:lvl3pPr>
            <a:lvl4pPr indent="0" lvl="3" marL="0" marR="0" rtl="0" algn="l">
              <a:spcBef>
                <a:spcPts val="0"/>
              </a:spcBef>
              <a:buNone/>
              <a:defRPr b="0" i="0" sz="1800" u="none" cap="none" strike="noStrike">
                <a:solidFill>
                  <a:schemeClr val="lt1"/>
                </a:solidFill>
                <a:latin typeface="Arial"/>
                <a:ea typeface="Arial"/>
                <a:cs typeface="Arial"/>
                <a:sym typeface="Arial"/>
              </a:defRPr>
            </a:lvl4pPr>
            <a:lvl5pPr indent="0" lvl="4" marL="0" marR="0" rtl="0" algn="l">
              <a:spcBef>
                <a:spcPts val="0"/>
              </a:spcBef>
              <a:buNone/>
              <a:defRPr b="0" i="0" sz="1800" u="none" cap="none" strike="noStrike">
                <a:solidFill>
                  <a:schemeClr val="lt1"/>
                </a:solidFill>
                <a:latin typeface="Arial"/>
                <a:ea typeface="Arial"/>
                <a:cs typeface="Arial"/>
                <a:sym typeface="Arial"/>
              </a:defRPr>
            </a:lvl5pPr>
            <a:lvl6pPr indent="0" lvl="5" marL="0" marR="0" rtl="0" algn="l">
              <a:spcBef>
                <a:spcPts val="0"/>
              </a:spcBef>
              <a:buNone/>
              <a:defRPr b="0" i="0" sz="1800" u="none" cap="none" strike="noStrike">
                <a:solidFill>
                  <a:schemeClr val="lt1"/>
                </a:solidFill>
                <a:latin typeface="Arial"/>
                <a:ea typeface="Arial"/>
                <a:cs typeface="Arial"/>
                <a:sym typeface="Arial"/>
              </a:defRPr>
            </a:lvl6pPr>
            <a:lvl7pPr indent="0" lvl="6" marL="0" marR="0" rtl="0" algn="l">
              <a:spcBef>
                <a:spcPts val="0"/>
              </a:spcBef>
              <a:buNone/>
              <a:defRPr b="0" i="0" sz="1800" u="none" cap="none" strike="noStrike">
                <a:solidFill>
                  <a:schemeClr val="lt1"/>
                </a:solidFill>
                <a:latin typeface="Arial"/>
                <a:ea typeface="Arial"/>
                <a:cs typeface="Arial"/>
                <a:sym typeface="Arial"/>
              </a:defRPr>
            </a:lvl7pPr>
            <a:lvl8pPr indent="0" lvl="7" marL="0" marR="0" rtl="0" algn="l">
              <a:spcBef>
                <a:spcPts val="0"/>
              </a:spcBef>
              <a:buNone/>
              <a:defRPr b="0" i="0" sz="1800" u="none" cap="none" strike="noStrike">
                <a:solidFill>
                  <a:schemeClr val="lt1"/>
                </a:solidFill>
                <a:latin typeface="Arial"/>
                <a:ea typeface="Arial"/>
                <a:cs typeface="Arial"/>
                <a:sym typeface="Arial"/>
              </a:defRPr>
            </a:lvl8pPr>
            <a:lvl9pPr indent="0" lvl="8" marL="0" marR="0" rtl="0" algn="l">
              <a:spcBef>
                <a:spcPts val="0"/>
              </a:spcBef>
              <a:buNone/>
              <a:defRPr b="0" i="0" sz="1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1"/>
        </a:solidFill>
      </p:bgPr>
    </p:bg>
    <p:spTree>
      <p:nvGrpSpPr>
        <p:cNvPr id="29" name="Shape 29"/>
        <p:cNvGrpSpPr/>
        <p:nvPr/>
      </p:nvGrpSpPr>
      <p:grpSpPr>
        <a:xfrm>
          <a:off x="0" y="0"/>
          <a:ext cx="0" cy="0"/>
          <a:chOff x="0" y="0"/>
          <a:chExt cx="0" cy="0"/>
        </a:xfrm>
      </p:grpSpPr>
      <p:grpSp>
        <p:nvGrpSpPr>
          <p:cNvPr id="30" name="Google Shape;30;p50"/>
          <p:cNvGrpSpPr/>
          <p:nvPr/>
        </p:nvGrpSpPr>
        <p:grpSpPr>
          <a:xfrm>
            <a:off x="6932498" y="-497190"/>
            <a:ext cx="5640193" cy="5756692"/>
            <a:chOff x="6932498" y="-497190"/>
            <a:chExt cx="5640193" cy="5756692"/>
          </a:xfrm>
        </p:grpSpPr>
        <p:sp>
          <p:nvSpPr>
            <p:cNvPr id="31" name="Google Shape;31;p50"/>
            <p:cNvSpPr/>
            <p:nvPr/>
          </p:nvSpPr>
          <p:spPr>
            <a:xfrm rot="5400000">
              <a:off x="6932498" y="0"/>
              <a:ext cx="5259502" cy="5259502"/>
            </a:xfrm>
            <a:prstGeom prst="diagStripe">
              <a:avLst>
                <a:gd fmla="val 50000" name="adj"/>
              </a:avLst>
            </a:prstGeom>
            <a:solidFill>
              <a:srgbClr val="14558F"/>
            </a:solidFill>
            <a:ln cap="flat" cmpd="sng" w="12700">
              <a:solidFill>
                <a:srgbClr val="2861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Shape, circle&#10;&#10;Description automatically generated" id="32" name="Google Shape;32;p50"/>
            <p:cNvPicPr preferRelativeResize="0"/>
            <p:nvPr/>
          </p:nvPicPr>
          <p:blipFill rotWithShape="1">
            <a:blip r:embed="rId2">
              <a:alphaModFix/>
            </a:blip>
            <a:srcRect b="0" l="0" r="0" t="0"/>
            <a:stretch/>
          </p:blipFill>
          <p:spPr>
            <a:xfrm flipH="1" rot="2701766">
              <a:off x="7638796" y="1002594"/>
              <a:ext cx="5010751" cy="1859760"/>
            </a:xfrm>
            <a:prstGeom prst="rect">
              <a:avLst/>
            </a:prstGeom>
            <a:noFill/>
            <a:ln>
              <a:noFill/>
            </a:ln>
          </p:spPr>
        </p:pic>
      </p:grpSp>
      <p:sp>
        <p:nvSpPr>
          <p:cNvPr id="33" name="Google Shape;33;p50"/>
          <p:cNvSpPr txBox="1"/>
          <p:nvPr/>
        </p:nvSpPr>
        <p:spPr>
          <a:xfrm>
            <a:off x="699948" y="548291"/>
            <a:ext cx="1589372"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0"/>
              <a:buFont typeface="Arial"/>
              <a:buNone/>
            </a:pPr>
            <a:r>
              <a:rPr b="1" i="0" lang="en-US" sz="20000" u="none" cap="none" strike="noStrike">
                <a:solidFill>
                  <a:srgbClr val="000000"/>
                </a:solidFill>
                <a:latin typeface="Arial"/>
                <a:ea typeface="Arial"/>
                <a:cs typeface="Arial"/>
                <a:sym typeface="Arial"/>
              </a:rPr>
              <a:t>“</a:t>
            </a:r>
            <a:endParaRPr/>
          </a:p>
        </p:txBody>
      </p:sp>
      <p:sp>
        <p:nvSpPr>
          <p:cNvPr id="34" name="Google Shape;34;p50"/>
          <p:cNvSpPr txBox="1"/>
          <p:nvPr>
            <p:ph type="title"/>
          </p:nvPr>
        </p:nvSpPr>
        <p:spPr>
          <a:xfrm>
            <a:off x="964022" y="2476500"/>
            <a:ext cx="7132320" cy="328997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b="0" i="0" sz="2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5" name="Shape 305"/>
        <p:cNvGrpSpPr/>
        <p:nvPr/>
      </p:nvGrpSpPr>
      <p:grpSpPr>
        <a:xfrm>
          <a:off x="0" y="0"/>
          <a:ext cx="0" cy="0"/>
          <a:chOff x="0" y="0"/>
          <a:chExt cx="0" cy="0"/>
        </a:xfrm>
      </p:grpSpPr>
      <p:sp>
        <p:nvSpPr>
          <p:cNvPr id="306" name="Google Shape;306;p77"/>
          <p:cNvSpPr txBox="1"/>
          <p:nvPr>
            <p:ph type="title"/>
          </p:nvPr>
        </p:nvSpPr>
        <p:spPr>
          <a:xfrm>
            <a:off x="952500" y="344805"/>
            <a:ext cx="104013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77"/>
          <p:cNvSpPr txBox="1"/>
          <p:nvPr>
            <p:ph idx="1" type="body"/>
          </p:nvPr>
        </p:nvSpPr>
        <p:spPr>
          <a:xfrm>
            <a:off x="971550" y="1825625"/>
            <a:ext cx="103822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08" name="Google Shape;308;p7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09" name="Google Shape;309;p7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0" name="Google Shape;310;p7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Arial"/>
                <a:ea typeface="Arial"/>
                <a:cs typeface="Arial"/>
                <a:sym typeface="Arial"/>
              </a:defRPr>
            </a:lvl1pPr>
            <a:lvl2pPr indent="0" lvl="1" marL="0" marR="0" rtl="0" algn="l">
              <a:spcBef>
                <a:spcPts val="0"/>
              </a:spcBef>
              <a:buNone/>
              <a:defRPr sz="1800">
                <a:solidFill>
                  <a:schemeClr val="lt1"/>
                </a:solidFill>
                <a:latin typeface="Arial"/>
                <a:ea typeface="Arial"/>
                <a:cs typeface="Arial"/>
                <a:sym typeface="Arial"/>
              </a:defRPr>
            </a:lvl2pPr>
            <a:lvl3pPr indent="0" lvl="2" marL="0" marR="0" rtl="0" algn="l">
              <a:spcBef>
                <a:spcPts val="0"/>
              </a:spcBef>
              <a:buNone/>
              <a:defRPr sz="1800">
                <a:solidFill>
                  <a:schemeClr val="lt1"/>
                </a:solidFill>
                <a:latin typeface="Arial"/>
                <a:ea typeface="Arial"/>
                <a:cs typeface="Arial"/>
                <a:sym typeface="Arial"/>
              </a:defRPr>
            </a:lvl3pPr>
            <a:lvl4pPr indent="0" lvl="3" marL="0" marR="0" rtl="0" algn="l">
              <a:spcBef>
                <a:spcPts val="0"/>
              </a:spcBef>
              <a:buNone/>
              <a:defRPr sz="1800">
                <a:solidFill>
                  <a:schemeClr val="lt1"/>
                </a:solidFill>
                <a:latin typeface="Arial"/>
                <a:ea typeface="Arial"/>
                <a:cs typeface="Arial"/>
                <a:sym typeface="Arial"/>
              </a:defRPr>
            </a:lvl4pPr>
            <a:lvl5pPr indent="0" lvl="4" marL="0" marR="0" rtl="0" algn="l">
              <a:spcBef>
                <a:spcPts val="0"/>
              </a:spcBef>
              <a:buNone/>
              <a:defRPr sz="1800">
                <a:solidFill>
                  <a:schemeClr val="lt1"/>
                </a:solidFill>
                <a:latin typeface="Arial"/>
                <a:ea typeface="Arial"/>
                <a:cs typeface="Arial"/>
                <a:sym typeface="Arial"/>
              </a:defRPr>
            </a:lvl5pPr>
            <a:lvl6pPr indent="0" lvl="5" marL="0" marR="0" rtl="0" algn="l">
              <a:spcBef>
                <a:spcPts val="0"/>
              </a:spcBef>
              <a:buNone/>
              <a:defRPr sz="1800">
                <a:solidFill>
                  <a:schemeClr val="lt1"/>
                </a:solidFill>
                <a:latin typeface="Arial"/>
                <a:ea typeface="Arial"/>
                <a:cs typeface="Arial"/>
                <a:sym typeface="Arial"/>
              </a:defRPr>
            </a:lvl6pPr>
            <a:lvl7pPr indent="0" lvl="6" marL="0" marR="0" rtl="0" algn="l">
              <a:spcBef>
                <a:spcPts val="0"/>
              </a:spcBef>
              <a:buNone/>
              <a:defRPr sz="1800">
                <a:solidFill>
                  <a:schemeClr val="lt1"/>
                </a:solidFill>
                <a:latin typeface="Arial"/>
                <a:ea typeface="Arial"/>
                <a:cs typeface="Arial"/>
                <a:sym typeface="Arial"/>
              </a:defRPr>
            </a:lvl7pPr>
            <a:lvl8pPr indent="0" lvl="7" marL="0" marR="0" rtl="0" algn="l">
              <a:spcBef>
                <a:spcPts val="0"/>
              </a:spcBef>
              <a:buNone/>
              <a:defRPr sz="1800">
                <a:solidFill>
                  <a:schemeClr val="lt1"/>
                </a:solidFill>
                <a:latin typeface="Arial"/>
                <a:ea typeface="Arial"/>
                <a:cs typeface="Arial"/>
                <a:sym typeface="Arial"/>
              </a:defRPr>
            </a:lvl8pPr>
            <a:lvl9pPr indent="0" lvl="8" marL="0" marR="0" rtl="0" algn="l">
              <a:spcBef>
                <a:spcPts val="0"/>
              </a:spcBef>
              <a:buNone/>
              <a:defRPr sz="18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1" name="Shape 311"/>
        <p:cNvGrpSpPr/>
        <p:nvPr/>
      </p:nvGrpSpPr>
      <p:grpSpPr>
        <a:xfrm>
          <a:off x="0" y="0"/>
          <a:ext cx="0" cy="0"/>
          <a:chOff x="0" y="0"/>
          <a:chExt cx="0" cy="0"/>
        </a:xfrm>
      </p:grpSpPr>
      <p:sp>
        <p:nvSpPr>
          <p:cNvPr id="312" name="Google Shape;312;p7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Black"/>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7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14" name="Google Shape;314;p7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5" name="Google Shape;315;p7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6" name="Google Shape;316;p7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Arial"/>
                <a:ea typeface="Arial"/>
                <a:cs typeface="Arial"/>
                <a:sym typeface="Arial"/>
              </a:defRPr>
            </a:lvl1pPr>
            <a:lvl2pPr indent="0" lvl="1" marL="0" marR="0" rtl="0" algn="l">
              <a:spcBef>
                <a:spcPts val="0"/>
              </a:spcBef>
              <a:buNone/>
              <a:defRPr sz="1800">
                <a:solidFill>
                  <a:schemeClr val="lt1"/>
                </a:solidFill>
                <a:latin typeface="Arial"/>
                <a:ea typeface="Arial"/>
                <a:cs typeface="Arial"/>
                <a:sym typeface="Arial"/>
              </a:defRPr>
            </a:lvl2pPr>
            <a:lvl3pPr indent="0" lvl="2" marL="0" marR="0" rtl="0" algn="l">
              <a:spcBef>
                <a:spcPts val="0"/>
              </a:spcBef>
              <a:buNone/>
              <a:defRPr sz="1800">
                <a:solidFill>
                  <a:schemeClr val="lt1"/>
                </a:solidFill>
                <a:latin typeface="Arial"/>
                <a:ea typeface="Arial"/>
                <a:cs typeface="Arial"/>
                <a:sym typeface="Arial"/>
              </a:defRPr>
            </a:lvl3pPr>
            <a:lvl4pPr indent="0" lvl="3" marL="0" marR="0" rtl="0" algn="l">
              <a:spcBef>
                <a:spcPts val="0"/>
              </a:spcBef>
              <a:buNone/>
              <a:defRPr sz="1800">
                <a:solidFill>
                  <a:schemeClr val="lt1"/>
                </a:solidFill>
                <a:latin typeface="Arial"/>
                <a:ea typeface="Arial"/>
                <a:cs typeface="Arial"/>
                <a:sym typeface="Arial"/>
              </a:defRPr>
            </a:lvl4pPr>
            <a:lvl5pPr indent="0" lvl="4" marL="0" marR="0" rtl="0" algn="l">
              <a:spcBef>
                <a:spcPts val="0"/>
              </a:spcBef>
              <a:buNone/>
              <a:defRPr sz="1800">
                <a:solidFill>
                  <a:schemeClr val="lt1"/>
                </a:solidFill>
                <a:latin typeface="Arial"/>
                <a:ea typeface="Arial"/>
                <a:cs typeface="Arial"/>
                <a:sym typeface="Arial"/>
              </a:defRPr>
            </a:lvl5pPr>
            <a:lvl6pPr indent="0" lvl="5" marL="0" marR="0" rtl="0" algn="l">
              <a:spcBef>
                <a:spcPts val="0"/>
              </a:spcBef>
              <a:buNone/>
              <a:defRPr sz="1800">
                <a:solidFill>
                  <a:schemeClr val="lt1"/>
                </a:solidFill>
                <a:latin typeface="Arial"/>
                <a:ea typeface="Arial"/>
                <a:cs typeface="Arial"/>
                <a:sym typeface="Arial"/>
              </a:defRPr>
            </a:lvl6pPr>
            <a:lvl7pPr indent="0" lvl="6" marL="0" marR="0" rtl="0" algn="l">
              <a:spcBef>
                <a:spcPts val="0"/>
              </a:spcBef>
              <a:buNone/>
              <a:defRPr sz="1800">
                <a:solidFill>
                  <a:schemeClr val="lt1"/>
                </a:solidFill>
                <a:latin typeface="Arial"/>
                <a:ea typeface="Arial"/>
                <a:cs typeface="Arial"/>
                <a:sym typeface="Arial"/>
              </a:defRPr>
            </a:lvl7pPr>
            <a:lvl8pPr indent="0" lvl="7" marL="0" marR="0" rtl="0" algn="l">
              <a:spcBef>
                <a:spcPts val="0"/>
              </a:spcBef>
              <a:buNone/>
              <a:defRPr sz="1800">
                <a:solidFill>
                  <a:schemeClr val="lt1"/>
                </a:solidFill>
                <a:latin typeface="Arial"/>
                <a:ea typeface="Arial"/>
                <a:cs typeface="Arial"/>
                <a:sym typeface="Arial"/>
              </a:defRPr>
            </a:lvl8pPr>
            <a:lvl9pPr indent="0" lvl="8" marL="0" marR="0" rtl="0" algn="l">
              <a:spcBef>
                <a:spcPts val="0"/>
              </a:spcBef>
              <a:buNone/>
              <a:defRPr sz="18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3" name="Shape 323"/>
        <p:cNvGrpSpPr/>
        <p:nvPr/>
      </p:nvGrpSpPr>
      <p:grpSpPr>
        <a:xfrm>
          <a:off x="0" y="0"/>
          <a:ext cx="0" cy="0"/>
          <a:chOff x="0" y="0"/>
          <a:chExt cx="0" cy="0"/>
        </a:xfrm>
      </p:grpSpPr>
      <p:sp>
        <p:nvSpPr>
          <p:cNvPr id="324" name="Google Shape;324;p8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8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26" name="Google Shape;326;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9" name="Shape 329"/>
        <p:cNvGrpSpPr/>
        <p:nvPr/>
      </p:nvGrpSpPr>
      <p:grpSpPr>
        <a:xfrm>
          <a:off x="0" y="0"/>
          <a:ext cx="0" cy="0"/>
          <a:chOff x="0" y="0"/>
          <a:chExt cx="0" cy="0"/>
        </a:xfrm>
      </p:grpSpPr>
      <p:sp>
        <p:nvSpPr>
          <p:cNvPr id="330" name="Google Shape;330;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5" name="Shape 335"/>
        <p:cNvGrpSpPr/>
        <p:nvPr/>
      </p:nvGrpSpPr>
      <p:grpSpPr>
        <a:xfrm>
          <a:off x="0" y="0"/>
          <a:ext cx="0" cy="0"/>
          <a:chOff x="0" y="0"/>
          <a:chExt cx="0" cy="0"/>
        </a:xfrm>
      </p:grpSpPr>
      <p:sp>
        <p:nvSpPr>
          <p:cNvPr id="336" name="Google Shape;336;p8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8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8" name="Google Shape;338;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1" name="Shape 341"/>
        <p:cNvGrpSpPr/>
        <p:nvPr/>
      </p:nvGrpSpPr>
      <p:grpSpPr>
        <a:xfrm>
          <a:off x="0" y="0"/>
          <a:ext cx="0" cy="0"/>
          <a:chOff x="0" y="0"/>
          <a:chExt cx="0" cy="0"/>
        </a:xfrm>
      </p:grpSpPr>
      <p:sp>
        <p:nvSpPr>
          <p:cNvPr id="342" name="Google Shape;342;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8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8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8" name="Shape 348"/>
        <p:cNvGrpSpPr/>
        <p:nvPr/>
      </p:nvGrpSpPr>
      <p:grpSpPr>
        <a:xfrm>
          <a:off x="0" y="0"/>
          <a:ext cx="0" cy="0"/>
          <a:chOff x="0" y="0"/>
          <a:chExt cx="0" cy="0"/>
        </a:xfrm>
      </p:grpSpPr>
      <p:sp>
        <p:nvSpPr>
          <p:cNvPr id="349" name="Google Shape;349;p8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0" name="Google Shape;350;p8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1" name="Google Shape;351;p8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8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3" name="Google Shape;353;p8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4" name="Google Shape;354;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7" name="Shape 357"/>
        <p:cNvGrpSpPr/>
        <p:nvPr/>
      </p:nvGrpSpPr>
      <p:grpSpPr>
        <a:xfrm>
          <a:off x="0" y="0"/>
          <a:ext cx="0" cy="0"/>
          <a:chOff x="0" y="0"/>
          <a:chExt cx="0" cy="0"/>
        </a:xfrm>
      </p:grpSpPr>
      <p:sp>
        <p:nvSpPr>
          <p:cNvPr id="358" name="Google Shape;358;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2" name="Shape 362"/>
        <p:cNvGrpSpPr/>
        <p:nvPr/>
      </p:nvGrpSpPr>
      <p:grpSpPr>
        <a:xfrm>
          <a:off x="0" y="0"/>
          <a:ext cx="0" cy="0"/>
          <a:chOff x="0" y="0"/>
          <a:chExt cx="0" cy="0"/>
        </a:xfrm>
      </p:grpSpPr>
      <p:sp>
        <p:nvSpPr>
          <p:cNvPr id="363" name="Google Shape;363;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6" name="Shape 366"/>
        <p:cNvGrpSpPr/>
        <p:nvPr/>
      </p:nvGrpSpPr>
      <p:grpSpPr>
        <a:xfrm>
          <a:off x="0" y="0"/>
          <a:ext cx="0" cy="0"/>
          <a:chOff x="0" y="0"/>
          <a:chExt cx="0" cy="0"/>
        </a:xfrm>
      </p:grpSpPr>
      <p:sp>
        <p:nvSpPr>
          <p:cNvPr id="367" name="Google Shape;367;p8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69" name="Google Shape;369;p8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0" name="Google Shape;370;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Dark Blue">
  <p:cSld name="Horizontal Banner - Dark Blue">
    <p:spTree>
      <p:nvGrpSpPr>
        <p:cNvPr id="35" name="Shape 35"/>
        <p:cNvGrpSpPr/>
        <p:nvPr/>
      </p:nvGrpSpPr>
      <p:grpSpPr>
        <a:xfrm>
          <a:off x="0" y="0"/>
          <a:ext cx="0" cy="0"/>
          <a:chOff x="0" y="0"/>
          <a:chExt cx="0" cy="0"/>
        </a:xfrm>
      </p:grpSpPr>
      <p:sp>
        <p:nvSpPr>
          <p:cNvPr id="36" name="Google Shape;36;p51"/>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1"/>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8" name="Google Shape;38;p51"/>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39" name="Google Shape;39;p51"/>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0" name="Google Shape;40;p51"/>
          <p:cNvSpPr/>
          <p:nvPr/>
        </p:nvSpPr>
        <p:spPr>
          <a:xfrm>
            <a:off x="0" y="0"/>
            <a:ext cx="12192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1" name="Google Shape;41;p51"/>
          <p:cNvPicPr preferRelativeResize="0"/>
          <p:nvPr/>
        </p:nvPicPr>
        <p:blipFill rotWithShape="1">
          <a:blip r:embed="rId2">
            <a:alphaModFix/>
          </a:blip>
          <a:srcRect b="0" l="0" r="0" t="0"/>
          <a:stretch/>
        </p:blipFill>
        <p:spPr>
          <a:xfrm>
            <a:off x="10117775" y="6032359"/>
            <a:ext cx="595868" cy="59586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3" name="Shape 373"/>
        <p:cNvGrpSpPr/>
        <p:nvPr/>
      </p:nvGrpSpPr>
      <p:grpSpPr>
        <a:xfrm>
          <a:off x="0" y="0"/>
          <a:ext cx="0" cy="0"/>
          <a:chOff x="0" y="0"/>
          <a:chExt cx="0" cy="0"/>
        </a:xfrm>
      </p:grpSpPr>
      <p:sp>
        <p:nvSpPr>
          <p:cNvPr id="374" name="Google Shape;374;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5" name="Google Shape;375;p88"/>
          <p:cNvSpPr/>
          <p:nvPr>
            <p:ph idx="2" type="pic"/>
          </p:nvPr>
        </p:nvSpPr>
        <p:spPr>
          <a:xfrm>
            <a:off x="5183188" y="987425"/>
            <a:ext cx="6172200" cy="4873625"/>
          </a:xfrm>
          <a:prstGeom prst="rect">
            <a:avLst/>
          </a:prstGeom>
          <a:noFill/>
          <a:ln>
            <a:noFill/>
          </a:ln>
        </p:spPr>
      </p:sp>
      <p:sp>
        <p:nvSpPr>
          <p:cNvPr id="376" name="Google Shape;376;p8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7" name="Google Shape;377;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0" name="Shape 380"/>
        <p:cNvGrpSpPr/>
        <p:nvPr/>
      </p:nvGrpSpPr>
      <p:grpSpPr>
        <a:xfrm>
          <a:off x="0" y="0"/>
          <a:ext cx="0" cy="0"/>
          <a:chOff x="0" y="0"/>
          <a:chExt cx="0" cy="0"/>
        </a:xfrm>
      </p:grpSpPr>
      <p:sp>
        <p:nvSpPr>
          <p:cNvPr id="381" name="Google Shape;381;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2" name="Google Shape;382;p8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6" name="Shape 386"/>
        <p:cNvGrpSpPr/>
        <p:nvPr/>
      </p:nvGrpSpPr>
      <p:grpSpPr>
        <a:xfrm>
          <a:off x="0" y="0"/>
          <a:ext cx="0" cy="0"/>
          <a:chOff x="0" y="0"/>
          <a:chExt cx="0" cy="0"/>
        </a:xfrm>
      </p:grpSpPr>
      <p:sp>
        <p:nvSpPr>
          <p:cNvPr id="387" name="Google Shape;387;p9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8" name="Google Shape;388;p9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lt1"/>
        </a:solidFill>
      </p:bgPr>
    </p:bg>
    <p:spTree>
      <p:nvGrpSpPr>
        <p:cNvPr id="396" name="Shape 396"/>
        <p:cNvGrpSpPr/>
        <p:nvPr/>
      </p:nvGrpSpPr>
      <p:grpSpPr>
        <a:xfrm>
          <a:off x="0" y="0"/>
          <a:ext cx="0" cy="0"/>
          <a:chOff x="0" y="0"/>
          <a:chExt cx="0" cy="0"/>
        </a:xfrm>
      </p:grpSpPr>
      <p:sp>
        <p:nvSpPr>
          <p:cNvPr id="397" name="Google Shape;397;p92"/>
          <p:cNvSpPr txBox="1"/>
          <p:nvPr>
            <p:ph type="ctrTitle"/>
          </p:nvPr>
        </p:nvSpPr>
        <p:spPr>
          <a:xfrm>
            <a:off x="6366393" y="1289083"/>
            <a:ext cx="5491571" cy="15140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000"/>
              <a:buFont typeface="Arial Black"/>
              <a:buNone/>
              <a:defRPr b="1" i="0" sz="40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92"/>
          <p:cNvSpPr txBox="1"/>
          <p:nvPr>
            <p:ph idx="1" type="body"/>
          </p:nvPr>
        </p:nvSpPr>
        <p:spPr>
          <a:xfrm>
            <a:off x="6366394" y="3922693"/>
            <a:ext cx="5491570" cy="9533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2"/>
              </a:buClr>
              <a:buSzPts val="2400"/>
              <a:buNone/>
              <a:defRPr b="0" i="0" sz="24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99" name="Google Shape;399;p92"/>
          <p:cNvSpPr/>
          <p:nvPr>
            <p:ph idx="2" type="pic"/>
          </p:nvPr>
        </p:nvSpPr>
        <p:spPr>
          <a:xfrm>
            <a:off x="0" y="0"/>
            <a:ext cx="5916668" cy="6858000"/>
          </a:xfrm>
          <a:prstGeom prst="rect">
            <a:avLst/>
          </a:prstGeom>
          <a:noFill/>
          <a:ln>
            <a:noFill/>
          </a:ln>
        </p:spPr>
      </p:sp>
      <p:sp>
        <p:nvSpPr>
          <p:cNvPr id="400" name="Google Shape;400;p92"/>
          <p:cNvSpPr/>
          <p:nvPr/>
        </p:nvSpPr>
        <p:spPr>
          <a:xfrm flipH="1" rot="5400000">
            <a:off x="4815354" y="-518644"/>
            <a:ext cx="6930092" cy="7823200"/>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401" name="Google Shape;401;p92"/>
          <p:cNvCxnSpPr/>
          <p:nvPr/>
        </p:nvCxnSpPr>
        <p:spPr>
          <a:xfrm>
            <a:off x="6366393" y="3356909"/>
            <a:ext cx="2133600" cy="3992"/>
          </a:xfrm>
          <a:prstGeom prst="straightConnector1">
            <a:avLst/>
          </a:prstGeom>
          <a:noFill/>
          <a:ln cap="flat" cmpd="sng" w="38100">
            <a:solidFill>
              <a:schemeClr val="dk2"/>
            </a:solidFill>
            <a:prstDash val="solid"/>
            <a:miter lim="800000"/>
            <a:headEnd len="sm" w="sm" type="none"/>
            <a:tailEnd len="sm" w="sm" type="none"/>
          </a:ln>
        </p:spPr>
      </p:cxnSp>
      <p:pic>
        <p:nvPicPr>
          <p:cNvPr descr="MOD blue logo with a sunrise inside of the &quot;O.&quot; Massachusetts Office on Disability spelled out below in white text." id="402" name="Google Shape;402;p92"/>
          <p:cNvPicPr preferRelativeResize="0"/>
          <p:nvPr/>
        </p:nvPicPr>
        <p:blipFill rotWithShape="1">
          <a:blip r:embed="rId2">
            <a:alphaModFix/>
          </a:blip>
          <a:srcRect b="0" l="0" r="0" t="0"/>
          <a:stretch/>
        </p:blipFill>
        <p:spPr>
          <a:xfrm>
            <a:off x="6367054" y="5688959"/>
            <a:ext cx="1706903" cy="73714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Dark Blue">
  <p:cSld name="Horizontal Banner - Dark Blue">
    <p:spTree>
      <p:nvGrpSpPr>
        <p:cNvPr id="403" name="Shape 403"/>
        <p:cNvGrpSpPr/>
        <p:nvPr/>
      </p:nvGrpSpPr>
      <p:grpSpPr>
        <a:xfrm>
          <a:off x="0" y="0"/>
          <a:ext cx="0" cy="0"/>
          <a:chOff x="0" y="0"/>
          <a:chExt cx="0" cy="0"/>
        </a:xfrm>
      </p:grpSpPr>
      <p:sp>
        <p:nvSpPr>
          <p:cNvPr id="404" name="Google Shape;404;p93"/>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93"/>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6" name="Google Shape;406;p93"/>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407" name="Google Shape;407;p93"/>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08" name="Google Shape;408;p93"/>
          <p:cNvSpPr/>
          <p:nvPr/>
        </p:nvSpPr>
        <p:spPr>
          <a:xfrm>
            <a:off x="0" y="0"/>
            <a:ext cx="12192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Green">
  <p:cSld name="Horizontal Banner - Green">
    <p:spTree>
      <p:nvGrpSpPr>
        <p:cNvPr id="409" name="Shape 409"/>
        <p:cNvGrpSpPr/>
        <p:nvPr/>
      </p:nvGrpSpPr>
      <p:grpSpPr>
        <a:xfrm>
          <a:off x="0" y="0"/>
          <a:ext cx="0" cy="0"/>
          <a:chOff x="0" y="0"/>
          <a:chExt cx="0" cy="0"/>
        </a:xfrm>
      </p:grpSpPr>
      <p:sp>
        <p:nvSpPr>
          <p:cNvPr id="410" name="Google Shape;410;p94"/>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94"/>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2" name="Google Shape;412;p94"/>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413" name="Google Shape;413;p94"/>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14" name="Google Shape;414;p94"/>
          <p:cNvSpPr/>
          <p:nvPr/>
        </p:nvSpPr>
        <p:spPr>
          <a:xfrm>
            <a:off x="0" y="0"/>
            <a:ext cx="12192000" cy="5508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Yellow">
  <p:cSld name="Horizontal Banner - Yellow">
    <p:spTree>
      <p:nvGrpSpPr>
        <p:cNvPr id="415" name="Shape 415"/>
        <p:cNvGrpSpPr/>
        <p:nvPr/>
      </p:nvGrpSpPr>
      <p:grpSpPr>
        <a:xfrm>
          <a:off x="0" y="0"/>
          <a:ext cx="0" cy="0"/>
          <a:chOff x="0" y="0"/>
          <a:chExt cx="0" cy="0"/>
        </a:xfrm>
      </p:grpSpPr>
      <p:sp>
        <p:nvSpPr>
          <p:cNvPr id="416" name="Google Shape;416;p95"/>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95"/>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8" name="Google Shape;418;p95"/>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419" name="Google Shape;419;p95"/>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20" name="Google Shape;420;p95"/>
          <p:cNvSpPr/>
          <p:nvPr/>
        </p:nvSpPr>
        <p:spPr>
          <a:xfrm>
            <a:off x="0" y="0"/>
            <a:ext cx="12192000" cy="5508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Red">
  <p:cSld name="Horizontal Banner - Red">
    <p:spTree>
      <p:nvGrpSpPr>
        <p:cNvPr id="421" name="Shape 421"/>
        <p:cNvGrpSpPr/>
        <p:nvPr/>
      </p:nvGrpSpPr>
      <p:grpSpPr>
        <a:xfrm>
          <a:off x="0" y="0"/>
          <a:ext cx="0" cy="0"/>
          <a:chOff x="0" y="0"/>
          <a:chExt cx="0" cy="0"/>
        </a:xfrm>
      </p:grpSpPr>
      <p:sp>
        <p:nvSpPr>
          <p:cNvPr id="422" name="Google Shape;422;p96"/>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96"/>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4" name="Google Shape;424;p96"/>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425" name="Google Shape;425;p96"/>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26" name="Google Shape;426;p96"/>
          <p:cNvSpPr/>
          <p:nvPr/>
        </p:nvSpPr>
        <p:spPr>
          <a:xfrm>
            <a:off x="0" y="0"/>
            <a:ext cx="12192000" cy="5508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Light Blue">
  <p:cSld name="Horizontal Banner - Light Blue">
    <p:spTree>
      <p:nvGrpSpPr>
        <p:cNvPr id="427" name="Shape 427"/>
        <p:cNvGrpSpPr/>
        <p:nvPr/>
      </p:nvGrpSpPr>
      <p:grpSpPr>
        <a:xfrm>
          <a:off x="0" y="0"/>
          <a:ext cx="0" cy="0"/>
          <a:chOff x="0" y="0"/>
          <a:chExt cx="0" cy="0"/>
        </a:xfrm>
      </p:grpSpPr>
      <p:sp>
        <p:nvSpPr>
          <p:cNvPr id="428" name="Google Shape;428;p97"/>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97"/>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0" name="Google Shape;430;p97"/>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431" name="Google Shape;431;p97"/>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32" name="Google Shape;432;p97"/>
          <p:cNvSpPr/>
          <p:nvPr/>
        </p:nvSpPr>
        <p:spPr>
          <a:xfrm>
            <a:off x="0" y="0"/>
            <a:ext cx="12192000" cy="5508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and Image">
  <p:cSld name="Bulleted List and Image">
    <p:spTree>
      <p:nvGrpSpPr>
        <p:cNvPr id="433" name="Shape 433"/>
        <p:cNvGrpSpPr/>
        <p:nvPr/>
      </p:nvGrpSpPr>
      <p:grpSpPr>
        <a:xfrm>
          <a:off x="0" y="0"/>
          <a:ext cx="0" cy="0"/>
          <a:chOff x="0" y="0"/>
          <a:chExt cx="0" cy="0"/>
        </a:xfrm>
      </p:grpSpPr>
      <p:sp>
        <p:nvSpPr>
          <p:cNvPr id="434" name="Google Shape;434;p98"/>
          <p:cNvSpPr txBox="1"/>
          <p:nvPr>
            <p:ph type="title"/>
          </p:nvPr>
        </p:nvSpPr>
        <p:spPr>
          <a:xfrm>
            <a:off x="964023" y="879063"/>
            <a:ext cx="4941477" cy="610863"/>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500"/>
              <a:buFont typeface="Arial Black"/>
              <a:buNone/>
              <a:defRPr b="1" i="0" sz="35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435" name="Google Shape;435;p98"/>
          <p:cNvCxnSpPr/>
          <p:nvPr/>
        </p:nvCxnSpPr>
        <p:spPr>
          <a:xfrm>
            <a:off x="952500" y="1939108"/>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36" name="Google Shape;436;p98"/>
          <p:cNvSpPr txBox="1"/>
          <p:nvPr>
            <p:ph idx="1" type="body"/>
          </p:nvPr>
        </p:nvSpPr>
        <p:spPr>
          <a:xfrm>
            <a:off x="952500" y="2191126"/>
            <a:ext cx="4572001" cy="27952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800"/>
              <a:buNone/>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55600" lvl="2" marL="1371600" algn="l">
              <a:lnSpc>
                <a:spcPct val="90000"/>
              </a:lnSpc>
              <a:spcBef>
                <a:spcPts val="500"/>
              </a:spcBef>
              <a:spcAft>
                <a:spcPts val="0"/>
              </a:spcAft>
              <a:buClr>
                <a:schemeClr val="dk1"/>
              </a:buClr>
              <a:buSzPts val="2000"/>
              <a:buChar char="•"/>
              <a:defRPr sz="20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lt1"/>
              </a:buClr>
              <a:buSzPts val="1800"/>
              <a:buChar char="•"/>
              <a:defRPr sz="1800"/>
            </a:lvl6pPr>
            <a:lvl7pPr indent="-520700" lvl="6" marL="3200400" algn="l">
              <a:lnSpc>
                <a:spcPct val="90000"/>
              </a:lnSpc>
              <a:spcBef>
                <a:spcPts val="500"/>
              </a:spcBef>
              <a:spcAft>
                <a:spcPts val="0"/>
              </a:spcAft>
              <a:buClr>
                <a:schemeClr val="lt1"/>
              </a:buClr>
              <a:buSzPts val="4600"/>
              <a:buChar char="•"/>
              <a:defRPr sz="4600"/>
            </a:lvl7pPr>
            <a:lvl8pPr indent="-254000" lvl="7" marL="3657600" algn="l">
              <a:lnSpc>
                <a:spcPct val="90000"/>
              </a:lnSpc>
              <a:spcBef>
                <a:spcPts val="500"/>
              </a:spcBef>
              <a:spcAft>
                <a:spcPts val="0"/>
              </a:spcAft>
              <a:buClr>
                <a:schemeClr val="lt1"/>
              </a:buClr>
              <a:buSzPts val="400"/>
              <a:buChar char="•"/>
              <a:defRPr sz="400"/>
            </a:lvl8pPr>
            <a:lvl9pPr indent="-520700" lvl="8" marL="4114800" algn="l">
              <a:lnSpc>
                <a:spcPct val="90000"/>
              </a:lnSpc>
              <a:spcBef>
                <a:spcPts val="500"/>
              </a:spcBef>
              <a:spcAft>
                <a:spcPts val="0"/>
              </a:spcAft>
              <a:buClr>
                <a:schemeClr val="lt1"/>
              </a:buClr>
              <a:buSzPts val="4600"/>
              <a:buChar char="•"/>
              <a:defRPr sz="4600"/>
            </a:lvl9pPr>
          </a:lstStyle>
          <a:p/>
        </p:txBody>
      </p:sp>
      <p:sp>
        <p:nvSpPr>
          <p:cNvPr id="437" name="Google Shape;437;p98"/>
          <p:cNvSpPr/>
          <p:nvPr>
            <p:ph idx="2" type="pic"/>
          </p:nvPr>
        </p:nvSpPr>
        <p:spPr>
          <a:xfrm>
            <a:off x="6096000" y="10318"/>
            <a:ext cx="6115050" cy="6837363"/>
          </a:xfrm>
          <a:prstGeom prst="rect">
            <a:avLst/>
          </a:prstGeom>
          <a:noFill/>
          <a:ln>
            <a:noFill/>
          </a:ln>
        </p:spPr>
      </p:sp>
    </p:spTree>
  </p:cSld>
  <p:clrMapOvr>
    <a:masterClrMapping/>
  </p:clrMapOvr>
  <p:extLst>
    <p:ext uri="{DCECCB84-F9BA-43D5-87BE-67443E8EF086}">
      <p15:sldGuideLst>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Yellow">
  <p:cSld name="Horizontal Banner - Yellow">
    <p:spTree>
      <p:nvGrpSpPr>
        <p:cNvPr id="42" name="Shape 42"/>
        <p:cNvGrpSpPr/>
        <p:nvPr/>
      </p:nvGrpSpPr>
      <p:grpSpPr>
        <a:xfrm>
          <a:off x="0" y="0"/>
          <a:ext cx="0" cy="0"/>
          <a:chOff x="0" y="0"/>
          <a:chExt cx="0" cy="0"/>
        </a:xfrm>
      </p:grpSpPr>
      <p:sp>
        <p:nvSpPr>
          <p:cNvPr id="43" name="Google Shape;43;p52"/>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2"/>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5" name="Google Shape;45;p52"/>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46" name="Google Shape;46;p52"/>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47" name="Google Shape;47;p52"/>
          <p:cNvSpPr/>
          <p:nvPr/>
        </p:nvSpPr>
        <p:spPr>
          <a:xfrm>
            <a:off x="0" y="0"/>
            <a:ext cx="12192000" cy="5508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p:cSld name="Section Intro">
    <p:bg>
      <p:bgPr>
        <a:solidFill>
          <a:schemeClr val="lt1"/>
        </a:solidFill>
      </p:bgPr>
    </p:bg>
    <p:spTree>
      <p:nvGrpSpPr>
        <p:cNvPr id="438" name="Shape 438"/>
        <p:cNvGrpSpPr/>
        <p:nvPr/>
      </p:nvGrpSpPr>
      <p:grpSpPr>
        <a:xfrm>
          <a:off x="0" y="0"/>
          <a:ext cx="0" cy="0"/>
          <a:chOff x="0" y="0"/>
          <a:chExt cx="0" cy="0"/>
        </a:xfrm>
      </p:grpSpPr>
      <p:sp>
        <p:nvSpPr>
          <p:cNvPr id="439" name="Google Shape;439;p99"/>
          <p:cNvSpPr/>
          <p:nvPr/>
        </p:nvSpPr>
        <p:spPr>
          <a:xfrm flipH="1" rot="5400000">
            <a:off x="5192003" y="383298"/>
            <a:ext cx="7383294" cy="6616699"/>
          </a:xfrm>
          <a:prstGeom prst="flowChartDocumen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440" name="Google Shape;440;p99"/>
          <p:cNvCxnSpPr/>
          <p:nvPr/>
        </p:nvCxnSpPr>
        <p:spPr>
          <a:xfrm>
            <a:off x="7154722" y="4115882"/>
            <a:ext cx="2133600" cy="3992"/>
          </a:xfrm>
          <a:prstGeom prst="straightConnector1">
            <a:avLst/>
          </a:prstGeom>
          <a:noFill/>
          <a:ln cap="flat" cmpd="sng" w="101600">
            <a:solidFill>
              <a:schemeClr val="accent3"/>
            </a:solidFill>
            <a:prstDash val="solid"/>
            <a:miter lim="800000"/>
            <a:headEnd len="sm" w="sm" type="none"/>
            <a:tailEnd len="sm" w="sm" type="none"/>
          </a:ln>
        </p:spPr>
      </p:cxnSp>
      <p:sp>
        <p:nvSpPr>
          <p:cNvPr id="441" name="Google Shape;441;p99"/>
          <p:cNvSpPr txBox="1"/>
          <p:nvPr>
            <p:ph type="title"/>
          </p:nvPr>
        </p:nvSpPr>
        <p:spPr>
          <a:xfrm>
            <a:off x="7154721" y="2968779"/>
            <a:ext cx="4414979"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4100"/>
              <a:buFont typeface="Arial Black"/>
              <a:buNone/>
              <a:defRPr b="1" i="0" sz="4100">
                <a:solidFill>
                  <a:schemeClr val="lt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p99"/>
          <p:cNvSpPr txBox="1"/>
          <p:nvPr>
            <p:ph idx="1" type="body"/>
          </p:nvPr>
        </p:nvSpPr>
        <p:spPr>
          <a:xfrm>
            <a:off x="7154863" y="4508684"/>
            <a:ext cx="4414837" cy="6111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None/>
              <a:defRPr b="1" sz="2800">
                <a:solidFill>
                  <a:schemeClr val="lt1"/>
                </a:solidFill>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2pPr>
            <a:lvl3pPr indent="-406400" lvl="2" marL="13716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3pPr>
            <a:lvl4pPr indent="-406400" lvl="3" marL="18288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4pPr>
            <a:lvl5pPr indent="-406400" lvl="4" marL="2286000" algn="l">
              <a:lnSpc>
                <a:spcPct val="90000"/>
              </a:lnSpc>
              <a:spcBef>
                <a:spcPts val="500"/>
              </a:spcBef>
              <a:spcAft>
                <a:spcPts val="0"/>
              </a:spcAft>
              <a:buClr>
                <a:schemeClr val="dk1"/>
              </a:buClr>
              <a:buSzPts val="2800"/>
              <a:buChar char="•"/>
              <a:defRPr sz="2800">
                <a:latin typeface="Arial Black"/>
                <a:ea typeface="Arial Black"/>
                <a:cs typeface="Arial Black"/>
                <a:sym typeface="Arial Bla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3" name="Google Shape;443;p99"/>
          <p:cNvSpPr/>
          <p:nvPr>
            <p:ph idx="2" type="pic"/>
          </p:nvPr>
        </p:nvSpPr>
        <p:spPr>
          <a:xfrm>
            <a:off x="0" y="0"/>
            <a:ext cx="12192000" cy="6858000"/>
          </a:xfrm>
          <a:prstGeom prst="rect">
            <a:avLst/>
          </a:prstGeom>
          <a:noFill/>
          <a:ln>
            <a:noFill/>
          </a:ln>
        </p:spPr>
      </p:sp>
    </p:spTree>
  </p:cSld>
  <p:clrMapOvr>
    <a:masterClrMapping/>
  </p:clrMapOvr>
  <p:extLst>
    <p:ext uri="{DCECCB84-F9BA-43D5-87BE-67443E8EF086}">
      <p15:sldGuideLst>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lt1"/>
        </a:solidFill>
      </p:bgPr>
    </p:bg>
    <p:spTree>
      <p:nvGrpSpPr>
        <p:cNvPr id="444" name="Shape 444"/>
        <p:cNvGrpSpPr/>
        <p:nvPr/>
      </p:nvGrpSpPr>
      <p:grpSpPr>
        <a:xfrm>
          <a:off x="0" y="0"/>
          <a:ext cx="0" cy="0"/>
          <a:chOff x="0" y="0"/>
          <a:chExt cx="0" cy="0"/>
        </a:xfrm>
      </p:grpSpPr>
      <p:sp>
        <p:nvSpPr>
          <p:cNvPr id="445" name="Google Shape;445;p100"/>
          <p:cNvSpPr txBox="1"/>
          <p:nvPr>
            <p:ph type="title"/>
          </p:nvPr>
        </p:nvSpPr>
        <p:spPr>
          <a:xfrm>
            <a:off x="952500" y="820354"/>
            <a:ext cx="10352810"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100"/>
          <p:cNvSpPr/>
          <p:nvPr>
            <p:ph idx="2" type="chart"/>
          </p:nvPr>
        </p:nvSpPr>
        <p:spPr>
          <a:xfrm>
            <a:off x="952500" y="1939108"/>
            <a:ext cx="10352810" cy="411070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47" name="Google Shape;447;p100"/>
          <p:cNvSpPr/>
          <p:nvPr/>
        </p:nvSpPr>
        <p:spPr>
          <a:xfrm rot="5400000">
            <a:off x="-3153570" y="3153566"/>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bg>
      <p:bgPr>
        <a:solidFill>
          <a:schemeClr val="lt1"/>
        </a:solidFill>
      </p:bgPr>
    </p:bg>
    <p:spTree>
      <p:nvGrpSpPr>
        <p:cNvPr id="448" name="Shape 448"/>
        <p:cNvGrpSpPr/>
        <p:nvPr/>
      </p:nvGrpSpPr>
      <p:grpSpPr>
        <a:xfrm>
          <a:off x="0" y="0"/>
          <a:ext cx="0" cy="0"/>
          <a:chOff x="0" y="0"/>
          <a:chExt cx="0" cy="0"/>
        </a:xfrm>
      </p:grpSpPr>
      <p:sp>
        <p:nvSpPr>
          <p:cNvPr id="449" name="Google Shape;449;p101"/>
          <p:cNvSpPr txBox="1"/>
          <p:nvPr>
            <p:ph type="title"/>
          </p:nvPr>
        </p:nvSpPr>
        <p:spPr>
          <a:xfrm>
            <a:off x="964023" y="879063"/>
            <a:ext cx="10287000"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101"/>
          <p:cNvSpPr/>
          <p:nvPr/>
        </p:nvSpPr>
        <p:spPr>
          <a:xfrm rot="5400000">
            <a:off x="-3153570" y="3153566"/>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1"/>
        </a:solidFill>
      </p:bgPr>
    </p:bg>
    <p:spTree>
      <p:nvGrpSpPr>
        <p:cNvPr id="451" name="Shape 451"/>
        <p:cNvGrpSpPr/>
        <p:nvPr/>
      </p:nvGrpSpPr>
      <p:grpSpPr>
        <a:xfrm>
          <a:off x="0" y="0"/>
          <a:ext cx="0" cy="0"/>
          <a:chOff x="0" y="0"/>
          <a:chExt cx="0" cy="0"/>
        </a:xfrm>
      </p:grpSpPr>
      <p:grpSp>
        <p:nvGrpSpPr>
          <p:cNvPr id="452" name="Google Shape;452;p102"/>
          <p:cNvGrpSpPr/>
          <p:nvPr/>
        </p:nvGrpSpPr>
        <p:grpSpPr>
          <a:xfrm>
            <a:off x="6932498" y="-497190"/>
            <a:ext cx="5640193" cy="5756692"/>
            <a:chOff x="6932498" y="-497190"/>
            <a:chExt cx="5640193" cy="5756692"/>
          </a:xfrm>
        </p:grpSpPr>
        <p:sp>
          <p:nvSpPr>
            <p:cNvPr id="453" name="Google Shape;453;p102"/>
            <p:cNvSpPr/>
            <p:nvPr/>
          </p:nvSpPr>
          <p:spPr>
            <a:xfrm rot="5400000">
              <a:off x="6932498" y="0"/>
              <a:ext cx="5259502" cy="5259502"/>
            </a:xfrm>
            <a:prstGeom prst="diagStripe">
              <a:avLst>
                <a:gd fmla="val 50000" name="adj"/>
              </a:avLst>
            </a:prstGeom>
            <a:solidFill>
              <a:srgbClr val="14558F"/>
            </a:solidFill>
            <a:ln cap="flat" cmpd="sng" w="12700">
              <a:solidFill>
                <a:srgbClr val="2861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Shape, circle&#10;&#10;Description automatically generated" id="454" name="Google Shape;454;p102"/>
            <p:cNvPicPr preferRelativeResize="0"/>
            <p:nvPr/>
          </p:nvPicPr>
          <p:blipFill rotWithShape="1">
            <a:blip r:embed="rId2">
              <a:alphaModFix/>
            </a:blip>
            <a:srcRect b="0" l="0" r="0" t="0"/>
            <a:stretch/>
          </p:blipFill>
          <p:spPr>
            <a:xfrm flipH="1" rot="2701766">
              <a:off x="7638796" y="1002594"/>
              <a:ext cx="5010751" cy="1859760"/>
            </a:xfrm>
            <a:prstGeom prst="rect">
              <a:avLst/>
            </a:prstGeom>
            <a:noFill/>
            <a:ln>
              <a:noFill/>
            </a:ln>
          </p:spPr>
        </p:pic>
      </p:grpSp>
      <p:sp>
        <p:nvSpPr>
          <p:cNvPr id="455" name="Google Shape;455;p102"/>
          <p:cNvSpPr txBox="1"/>
          <p:nvPr/>
        </p:nvSpPr>
        <p:spPr>
          <a:xfrm>
            <a:off x="699948" y="548291"/>
            <a:ext cx="1589372"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0"/>
              <a:buFont typeface="Arial"/>
              <a:buNone/>
            </a:pPr>
            <a:r>
              <a:rPr b="1" i="0" lang="en-US" sz="20000" u="none" cap="none" strike="noStrike">
                <a:solidFill>
                  <a:srgbClr val="000000"/>
                </a:solidFill>
                <a:latin typeface="Arial"/>
                <a:ea typeface="Arial"/>
                <a:cs typeface="Arial"/>
                <a:sym typeface="Arial"/>
              </a:rPr>
              <a:t>“</a:t>
            </a:r>
            <a:endParaRPr/>
          </a:p>
        </p:txBody>
      </p:sp>
      <p:sp>
        <p:nvSpPr>
          <p:cNvPr id="456" name="Google Shape;456;p102"/>
          <p:cNvSpPr txBox="1"/>
          <p:nvPr>
            <p:ph type="title"/>
          </p:nvPr>
        </p:nvSpPr>
        <p:spPr>
          <a:xfrm>
            <a:off x="964022" y="2476500"/>
            <a:ext cx="7132320" cy="328997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b="0" i="0" sz="28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p:cSld name="4 Images">
    <p:bg>
      <p:bgPr>
        <a:solidFill>
          <a:schemeClr val="lt1"/>
        </a:solidFill>
      </p:bgPr>
    </p:bg>
    <p:spTree>
      <p:nvGrpSpPr>
        <p:cNvPr id="457" name="Shape 457"/>
        <p:cNvGrpSpPr/>
        <p:nvPr/>
      </p:nvGrpSpPr>
      <p:grpSpPr>
        <a:xfrm>
          <a:off x="0" y="0"/>
          <a:ext cx="0" cy="0"/>
          <a:chOff x="0" y="0"/>
          <a:chExt cx="0" cy="0"/>
        </a:xfrm>
      </p:grpSpPr>
      <p:sp>
        <p:nvSpPr>
          <p:cNvPr id="458" name="Google Shape;458;p103"/>
          <p:cNvSpPr txBox="1"/>
          <p:nvPr>
            <p:ph type="title"/>
          </p:nvPr>
        </p:nvSpPr>
        <p:spPr>
          <a:xfrm>
            <a:off x="964022" y="879063"/>
            <a:ext cx="10264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103"/>
          <p:cNvSpPr/>
          <p:nvPr>
            <p:ph idx="2" type="pic"/>
          </p:nvPr>
        </p:nvSpPr>
        <p:spPr>
          <a:xfrm>
            <a:off x="954268" y="2572883"/>
            <a:ext cx="2118245" cy="2037217"/>
          </a:xfrm>
          <a:prstGeom prst="rect">
            <a:avLst/>
          </a:prstGeom>
          <a:noFill/>
          <a:ln>
            <a:noFill/>
          </a:ln>
        </p:spPr>
      </p:sp>
      <p:sp>
        <p:nvSpPr>
          <p:cNvPr id="460" name="Google Shape;460;p103"/>
          <p:cNvSpPr txBox="1"/>
          <p:nvPr>
            <p:ph idx="1" type="body"/>
          </p:nvPr>
        </p:nvSpPr>
        <p:spPr>
          <a:xfrm>
            <a:off x="952500" y="4986745"/>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1" name="Google Shape;461;p103"/>
          <p:cNvSpPr txBox="1"/>
          <p:nvPr>
            <p:ph idx="3" type="body"/>
          </p:nvPr>
        </p:nvSpPr>
        <p:spPr>
          <a:xfrm>
            <a:off x="952500" y="5393169"/>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2" name="Google Shape;462;p103"/>
          <p:cNvSpPr/>
          <p:nvPr>
            <p:ph idx="4" type="pic"/>
          </p:nvPr>
        </p:nvSpPr>
        <p:spPr>
          <a:xfrm>
            <a:off x="3658280" y="2572883"/>
            <a:ext cx="2118245" cy="2037217"/>
          </a:xfrm>
          <a:prstGeom prst="rect">
            <a:avLst/>
          </a:prstGeom>
          <a:noFill/>
          <a:ln>
            <a:noFill/>
          </a:ln>
        </p:spPr>
      </p:sp>
      <p:sp>
        <p:nvSpPr>
          <p:cNvPr id="463" name="Google Shape;463;p103"/>
          <p:cNvSpPr txBox="1"/>
          <p:nvPr>
            <p:ph idx="5" type="body"/>
          </p:nvPr>
        </p:nvSpPr>
        <p:spPr>
          <a:xfrm>
            <a:off x="3663042" y="4986745"/>
            <a:ext cx="2128157"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4" name="Google Shape;464;p103"/>
          <p:cNvSpPr txBox="1"/>
          <p:nvPr>
            <p:ph idx="6" type="body"/>
          </p:nvPr>
        </p:nvSpPr>
        <p:spPr>
          <a:xfrm>
            <a:off x="3663042" y="5393169"/>
            <a:ext cx="2128157"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5" name="Google Shape;465;p103"/>
          <p:cNvSpPr/>
          <p:nvPr>
            <p:ph idx="7" type="pic"/>
          </p:nvPr>
        </p:nvSpPr>
        <p:spPr>
          <a:xfrm>
            <a:off x="6362292" y="2572883"/>
            <a:ext cx="2118245" cy="2037217"/>
          </a:xfrm>
          <a:prstGeom prst="rect">
            <a:avLst/>
          </a:prstGeom>
          <a:noFill/>
          <a:ln>
            <a:noFill/>
          </a:ln>
        </p:spPr>
      </p:sp>
      <p:sp>
        <p:nvSpPr>
          <p:cNvPr id="466" name="Google Shape;466;p103"/>
          <p:cNvSpPr txBox="1"/>
          <p:nvPr>
            <p:ph idx="8" type="body"/>
          </p:nvPr>
        </p:nvSpPr>
        <p:spPr>
          <a:xfrm>
            <a:off x="63670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7" name="Google Shape;467;p103"/>
          <p:cNvSpPr txBox="1"/>
          <p:nvPr>
            <p:ph idx="9" type="body"/>
          </p:nvPr>
        </p:nvSpPr>
        <p:spPr>
          <a:xfrm>
            <a:off x="63670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8" name="Google Shape;468;p103"/>
          <p:cNvSpPr/>
          <p:nvPr>
            <p:ph idx="13" type="pic"/>
          </p:nvPr>
        </p:nvSpPr>
        <p:spPr>
          <a:xfrm>
            <a:off x="9110254" y="2572883"/>
            <a:ext cx="2118245" cy="2037217"/>
          </a:xfrm>
          <a:prstGeom prst="rect">
            <a:avLst/>
          </a:prstGeom>
          <a:noFill/>
          <a:ln>
            <a:noFill/>
          </a:ln>
        </p:spPr>
      </p:sp>
      <p:sp>
        <p:nvSpPr>
          <p:cNvPr id="469" name="Google Shape;469;p103"/>
          <p:cNvSpPr txBox="1"/>
          <p:nvPr>
            <p:ph idx="14" type="body"/>
          </p:nvPr>
        </p:nvSpPr>
        <p:spPr>
          <a:xfrm>
            <a:off x="91102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70" name="Google Shape;470;p103"/>
          <p:cNvSpPr txBox="1"/>
          <p:nvPr>
            <p:ph idx="15" type="body"/>
          </p:nvPr>
        </p:nvSpPr>
        <p:spPr>
          <a:xfrm>
            <a:off x="91102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71" name="Google Shape;471;p103"/>
          <p:cNvSpPr/>
          <p:nvPr/>
        </p:nvSpPr>
        <p:spPr>
          <a:xfrm rot="5400000">
            <a:off x="-3153569" y="3153567"/>
            <a:ext cx="6858000" cy="5508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472" name="Google Shape;472;p103"/>
          <p:cNvCxnSpPr/>
          <p:nvPr/>
        </p:nvCxnSpPr>
        <p:spPr>
          <a:xfrm>
            <a:off x="952500" y="1939108"/>
            <a:ext cx="2133600" cy="0"/>
          </a:xfrm>
          <a:prstGeom prst="straightConnector1">
            <a:avLst/>
          </a:prstGeom>
          <a:noFill/>
          <a:ln cap="flat" cmpd="sng" w="38100">
            <a:solidFill>
              <a:schemeClr val="lt2"/>
            </a:solidFill>
            <a:prstDash val="solid"/>
            <a:miter lim="800000"/>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bg>
      <p:bgPr>
        <a:solidFill>
          <a:schemeClr val="lt1"/>
        </a:solidFill>
      </p:bgPr>
    </p:bg>
    <p:spTree>
      <p:nvGrpSpPr>
        <p:cNvPr id="473" name="Shape 473"/>
        <p:cNvGrpSpPr/>
        <p:nvPr/>
      </p:nvGrpSpPr>
      <p:grpSpPr>
        <a:xfrm>
          <a:off x="0" y="0"/>
          <a:ext cx="0" cy="0"/>
          <a:chOff x="0" y="0"/>
          <a:chExt cx="0" cy="0"/>
        </a:xfrm>
      </p:grpSpPr>
      <p:sp>
        <p:nvSpPr>
          <p:cNvPr id="474" name="Google Shape;474;p104"/>
          <p:cNvSpPr txBox="1"/>
          <p:nvPr>
            <p:ph type="title"/>
          </p:nvPr>
        </p:nvSpPr>
        <p:spPr>
          <a:xfrm>
            <a:off x="964023" y="879063"/>
            <a:ext cx="10366072"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Horizontal timeline with 4 branches" id="475" name="Google Shape;475;p104"/>
          <p:cNvPicPr preferRelativeResize="0"/>
          <p:nvPr/>
        </p:nvPicPr>
        <p:blipFill rotWithShape="1">
          <a:blip r:embed="rId2">
            <a:alphaModFix/>
          </a:blip>
          <a:srcRect b="0" l="0" r="0" t="0"/>
          <a:stretch/>
        </p:blipFill>
        <p:spPr>
          <a:xfrm>
            <a:off x="964023" y="2206360"/>
            <a:ext cx="10366072" cy="3604988"/>
          </a:xfrm>
          <a:prstGeom prst="rect">
            <a:avLst/>
          </a:prstGeom>
          <a:noFill/>
          <a:ln>
            <a:noFill/>
          </a:ln>
        </p:spPr>
      </p:pic>
      <p:sp>
        <p:nvSpPr>
          <p:cNvPr id="476" name="Google Shape;476;p104"/>
          <p:cNvSpPr txBox="1"/>
          <p:nvPr>
            <p:ph idx="1" type="body"/>
          </p:nvPr>
        </p:nvSpPr>
        <p:spPr>
          <a:xfrm>
            <a:off x="1296955"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77" name="Google Shape;477;p104"/>
          <p:cNvSpPr txBox="1"/>
          <p:nvPr>
            <p:ph idx="2" type="body"/>
          </p:nvPr>
        </p:nvSpPr>
        <p:spPr>
          <a:xfrm>
            <a:off x="1296955"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78" name="Google Shape;478;p104"/>
          <p:cNvSpPr txBox="1"/>
          <p:nvPr>
            <p:ph idx="3" type="body"/>
          </p:nvPr>
        </p:nvSpPr>
        <p:spPr>
          <a:xfrm>
            <a:off x="3897799"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79" name="Google Shape;479;p104"/>
          <p:cNvSpPr txBox="1"/>
          <p:nvPr>
            <p:ph idx="4" type="body"/>
          </p:nvPr>
        </p:nvSpPr>
        <p:spPr>
          <a:xfrm>
            <a:off x="3897799"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0" name="Google Shape;480;p104"/>
          <p:cNvSpPr txBox="1"/>
          <p:nvPr>
            <p:ph idx="5" type="body"/>
          </p:nvPr>
        </p:nvSpPr>
        <p:spPr>
          <a:xfrm>
            <a:off x="6438143"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1" name="Google Shape;481;p104"/>
          <p:cNvSpPr txBox="1"/>
          <p:nvPr>
            <p:ph idx="6" type="body"/>
          </p:nvPr>
        </p:nvSpPr>
        <p:spPr>
          <a:xfrm>
            <a:off x="6438143"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2" name="Google Shape;482;p104"/>
          <p:cNvSpPr txBox="1"/>
          <p:nvPr>
            <p:ph idx="7" type="body"/>
          </p:nvPr>
        </p:nvSpPr>
        <p:spPr>
          <a:xfrm>
            <a:off x="9001711"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Arial Black"/>
                <a:ea typeface="Arial Black"/>
                <a:cs typeface="Arial Black"/>
                <a:sym typeface="Arial Black"/>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3" name="Google Shape;483;p104"/>
          <p:cNvSpPr txBox="1"/>
          <p:nvPr>
            <p:ph idx="8" type="body"/>
          </p:nvPr>
        </p:nvSpPr>
        <p:spPr>
          <a:xfrm>
            <a:off x="9001711"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600"/>
              <a:buNone/>
              <a:defRPr b="0" i="0" sz="1600">
                <a:solidFill>
                  <a:schemeClr val="dk1"/>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bg>
      <p:bgPr>
        <a:solidFill>
          <a:schemeClr val="lt1"/>
        </a:solidFill>
      </p:bgPr>
    </p:bg>
    <p:spTree>
      <p:nvGrpSpPr>
        <p:cNvPr id="484" name="Shape 484"/>
        <p:cNvGrpSpPr/>
        <p:nvPr/>
      </p:nvGrpSpPr>
      <p:grpSpPr>
        <a:xfrm>
          <a:off x="0" y="0"/>
          <a:ext cx="0" cy="0"/>
          <a:chOff x="0" y="0"/>
          <a:chExt cx="0" cy="0"/>
        </a:xfrm>
      </p:grpSpPr>
      <p:sp>
        <p:nvSpPr>
          <p:cNvPr id="485" name="Google Shape;485;p105"/>
          <p:cNvSpPr txBox="1"/>
          <p:nvPr>
            <p:ph type="title"/>
          </p:nvPr>
        </p:nvSpPr>
        <p:spPr>
          <a:xfrm>
            <a:off x="964023" y="879063"/>
            <a:ext cx="10163506"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105"/>
          <p:cNvSpPr txBox="1"/>
          <p:nvPr>
            <p:ph idx="1" type="body"/>
          </p:nvPr>
        </p:nvSpPr>
        <p:spPr>
          <a:xfrm>
            <a:off x="964023" y="2300984"/>
            <a:ext cx="4827178"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87" name="Google Shape;487;p105"/>
          <p:cNvSpPr txBox="1"/>
          <p:nvPr>
            <p:ph idx="2" type="body"/>
          </p:nvPr>
        </p:nvSpPr>
        <p:spPr>
          <a:xfrm>
            <a:off x="964023" y="2799146"/>
            <a:ext cx="4827178"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8" name="Google Shape;488;p105"/>
          <p:cNvSpPr txBox="1"/>
          <p:nvPr>
            <p:ph idx="3" type="body"/>
          </p:nvPr>
        </p:nvSpPr>
        <p:spPr>
          <a:xfrm>
            <a:off x="6362700" y="2300984"/>
            <a:ext cx="4764829"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89" name="Google Shape;489;p105"/>
          <p:cNvSpPr txBox="1"/>
          <p:nvPr>
            <p:ph idx="4" type="body"/>
          </p:nvPr>
        </p:nvSpPr>
        <p:spPr>
          <a:xfrm>
            <a:off x="6362700" y="2799146"/>
            <a:ext cx="475624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490" name="Google Shape;490;p105"/>
          <p:cNvCxnSpPr/>
          <p:nvPr/>
        </p:nvCxnSpPr>
        <p:spPr>
          <a:xfrm>
            <a:off x="6362700"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491" name="Google Shape;491;p105"/>
          <p:cNvSpPr/>
          <p:nvPr/>
        </p:nvSpPr>
        <p:spPr>
          <a:xfrm rot="5400000">
            <a:off x="-3153574" y="3153567"/>
            <a:ext cx="6858005"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492" name="Google Shape;492;p105"/>
          <p:cNvCxnSpPr/>
          <p:nvPr/>
        </p:nvCxnSpPr>
        <p:spPr>
          <a:xfrm>
            <a:off x="964023" y="1939108"/>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bg>
      <p:bgPr>
        <a:solidFill>
          <a:schemeClr val="lt1"/>
        </a:solidFill>
      </p:bgPr>
    </p:bg>
    <p:spTree>
      <p:nvGrpSpPr>
        <p:cNvPr id="493" name="Shape 493"/>
        <p:cNvGrpSpPr/>
        <p:nvPr/>
      </p:nvGrpSpPr>
      <p:grpSpPr>
        <a:xfrm>
          <a:off x="0" y="0"/>
          <a:ext cx="0" cy="0"/>
          <a:chOff x="0" y="0"/>
          <a:chExt cx="0" cy="0"/>
        </a:xfrm>
      </p:grpSpPr>
      <p:sp>
        <p:nvSpPr>
          <p:cNvPr id="494" name="Google Shape;494;p106"/>
          <p:cNvSpPr txBox="1"/>
          <p:nvPr>
            <p:ph type="title"/>
          </p:nvPr>
        </p:nvSpPr>
        <p:spPr>
          <a:xfrm>
            <a:off x="964023" y="912255"/>
            <a:ext cx="10212703" cy="57767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106"/>
          <p:cNvSpPr txBox="1"/>
          <p:nvPr>
            <p:ph idx="1" type="body"/>
          </p:nvPr>
        </p:nvSpPr>
        <p:spPr>
          <a:xfrm>
            <a:off x="952500"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96" name="Google Shape;496;p106"/>
          <p:cNvSpPr txBox="1"/>
          <p:nvPr>
            <p:ph idx="2" type="body"/>
          </p:nvPr>
        </p:nvSpPr>
        <p:spPr>
          <a:xfrm>
            <a:off x="952500"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7" name="Google Shape;497;p106"/>
          <p:cNvSpPr txBox="1"/>
          <p:nvPr>
            <p:ph idx="3" type="body"/>
          </p:nvPr>
        </p:nvSpPr>
        <p:spPr>
          <a:xfrm>
            <a:off x="4569372"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98" name="Google Shape;498;p106"/>
          <p:cNvSpPr txBox="1"/>
          <p:nvPr>
            <p:ph idx="4" type="body"/>
          </p:nvPr>
        </p:nvSpPr>
        <p:spPr>
          <a:xfrm>
            <a:off x="4569372" y="2799146"/>
            <a:ext cx="3050628"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9" name="Google Shape;499;p106"/>
          <p:cNvSpPr txBox="1"/>
          <p:nvPr>
            <p:ph idx="5" type="body"/>
          </p:nvPr>
        </p:nvSpPr>
        <p:spPr>
          <a:xfrm>
            <a:off x="8187017"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00" name="Google Shape;500;p106"/>
          <p:cNvSpPr txBox="1"/>
          <p:nvPr>
            <p:ph idx="6" type="body"/>
          </p:nvPr>
        </p:nvSpPr>
        <p:spPr>
          <a:xfrm>
            <a:off x="8187017"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501" name="Google Shape;501;p106"/>
          <p:cNvCxnSpPr/>
          <p:nvPr/>
        </p:nvCxnSpPr>
        <p:spPr>
          <a:xfrm>
            <a:off x="4569372" y="1939108"/>
            <a:ext cx="2133600" cy="3992"/>
          </a:xfrm>
          <a:prstGeom prst="straightConnector1">
            <a:avLst/>
          </a:prstGeom>
          <a:noFill/>
          <a:ln cap="flat" cmpd="sng" w="101600">
            <a:solidFill>
              <a:schemeClr val="lt2"/>
            </a:solidFill>
            <a:prstDash val="solid"/>
            <a:miter lim="800000"/>
            <a:headEnd len="sm" w="sm" type="none"/>
            <a:tailEnd len="sm" w="sm" type="none"/>
          </a:ln>
        </p:spPr>
      </p:cxnSp>
      <p:cxnSp>
        <p:nvCxnSpPr>
          <p:cNvPr id="502" name="Google Shape;502;p106"/>
          <p:cNvCxnSpPr/>
          <p:nvPr/>
        </p:nvCxnSpPr>
        <p:spPr>
          <a:xfrm>
            <a:off x="8187017" y="1939108"/>
            <a:ext cx="2133600" cy="3992"/>
          </a:xfrm>
          <a:prstGeom prst="straightConnector1">
            <a:avLst/>
          </a:prstGeom>
          <a:noFill/>
          <a:ln cap="flat" cmpd="sng" w="101600">
            <a:solidFill>
              <a:schemeClr val="lt2"/>
            </a:solidFill>
            <a:prstDash val="solid"/>
            <a:miter lim="800000"/>
            <a:headEnd len="sm" w="sm" type="none"/>
            <a:tailEnd len="sm" w="sm" type="none"/>
          </a:ln>
        </p:spPr>
      </p:cxnSp>
      <p:cxnSp>
        <p:nvCxnSpPr>
          <p:cNvPr id="503" name="Google Shape;503;p106"/>
          <p:cNvCxnSpPr/>
          <p:nvPr/>
        </p:nvCxnSpPr>
        <p:spPr>
          <a:xfrm>
            <a:off x="971550" y="1935116"/>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504" name="Google Shape;504;p106"/>
          <p:cNvSpPr/>
          <p:nvPr/>
        </p:nvSpPr>
        <p:spPr>
          <a:xfrm rot="5400000">
            <a:off x="-3153572" y="3153565"/>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bg>
      <p:bgPr>
        <a:solidFill>
          <a:schemeClr val="lt1"/>
        </a:solidFill>
      </p:bgPr>
    </p:bg>
    <p:spTree>
      <p:nvGrpSpPr>
        <p:cNvPr id="505" name="Shape 505"/>
        <p:cNvGrpSpPr/>
        <p:nvPr/>
      </p:nvGrpSpPr>
      <p:grpSpPr>
        <a:xfrm>
          <a:off x="0" y="0"/>
          <a:ext cx="0" cy="0"/>
          <a:chOff x="0" y="0"/>
          <a:chExt cx="0" cy="0"/>
        </a:xfrm>
      </p:grpSpPr>
      <p:sp>
        <p:nvSpPr>
          <p:cNvPr id="506" name="Google Shape;506;p107"/>
          <p:cNvSpPr txBox="1"/>
          <p:nvPr>
            <p:ph type="title"/>
          </p:nvPr>
        </p:nvSpPr>
        <p:spPr>
          <a:xfrm>
            <a:off x="964023" y="912255"/>
            <a:ext cx="10212703" cy="57767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07" name="Google Shape;507;p107"/>
          <p:cNvCxnSpPr/>
          <p:nvPr/>
        </p:nvCxnSpPr>
        <p:spPr>
          <a:xfrm>
            <a:off x="971549" y="1944121"/>
            <a:ext cx="1371600" cy="3992"/>
          </a:xfrm>
          <a:prstGeom prst="straightConnector1">
            <a:avLst/>
          </a:prstGeom>
          <a:noFill/>
          <a:ln cap="flat" cmpd="sng" w="101600">
            <a:solidFill>
              <a:schemeClr val="lt2"/>
            </a:solidFill>
            <a:prstDash val="solid"/>
            <a:miter lim="800000"/>
            <a:headEnd len="sm" w="sm" type="none"/>
            <a:tailEnd len="sm" w="sm" type="none"/>
          </a:ln>
        </p:spPr>
      </p:cxnSp>
      <p:sp>
        <p:nvSpPr>
          <p:cNvPr id="508" name="Google Shape;508;p107"/>
          <p:cNvSpPr txBox="1"/>
          <p:nvPr>
            <p:ph idx="1" type="body"/>
          </p:nvPr>
        </p:nvSpPr>
        <p:spPr>
          <a:xfrm>
            <a:off x="952501"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09" name="Google Shape;509;p107"/>
          <p:cNvSpPr txBox="1"/>
          <p:nvPr>
            <p:ph idx="2" type="body"/>
          </p:nvPr>
        </p:nvSpPr>
        <p:spPr>
          <a:xfrm>
            <a:off x="952500"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510" name="Google Shape;510;p107"/>
          <p:cNvCxnSpPr/>
          <p:nvPr/>
        </p:nvCxnSpPr>
        <p:spPr>
          <a:xfrm>
            <a:off x="3509197" y="1956098"/>
            <a:ext cx="1371600" cy="3992"/>
          </a:xfrm>
          <a:prstGeom prst="straightConnector1">
            <a:avLst/>
          </a:prstGeom>
          <a:noFill/>
          <a:ln cap="flat" cmpd="sng" w="101600">
            <a:solidFill>
              <a:schemeClr val="lt2"/>
            </a:solidFill>
            <a:prstDash val="solid"/>
            <a:miter lim="800000"/>
            <a:headEnd len="sm" w="sm" type="none"/>
            <a:tailEnd len="sm" w="sm" type="none"/>
          </a:ln>
        </p:spPr>
      </p:cxnSp>
      <p:cxnSp>
        <p:nvCxnSpPr>
          <p:cNvPr id="511" name="Google Shape;511;p107"/>
          <p:cNvCxnSpPr/>
          <p:nvPr/>
        </p:nvCxnSpPr>
        <p:spPr>
          <a:xfrm>
            <a:off x="6094686" y="1952106"/>
            <a:ext cx="1371600" cy="3992"/>
          </a:xfrm>
          <a:prstGeom prst="straightConnector1">
            <a:avLst/>
          </a:prstGeom>
          <a:noFill/>
          <a:ln cap="flat" cmpd="sng" w="101600">
            <a:solidFill>
              <a:schemeClr val="lt2"/>
            </a:solidFill>
            <a:prstDash val="solid"/>
            <a:miter lim="800000"/>
            <a:headEnd len="sm" w="sm" type="none"/>
            <a:tailEnd len="sm" w="sm" type="none"/>
          </a:ln>
        </p:spPr>
      </p:cxnSp>
      <p:cxnSp>
        <p:nvCxnSpPr>
          <p:cNvPr id="512" name="Google Shape;512;p107"/>
          <p:cNvCxnSpPr/>
          <p:nvPr/>
        </p:nvCxnSpPr>
        <p:spPr>
          <a:xfrm>
            <a:off x="8632333" y="1948114"/>
            <a:ext cx="1371600" cy="3992"/>
          </a:xfrm>
          <a:prstGeom prst="straightConnector1">
            <a:avLst/>
          </a:prstGeom>
          <a:noFill/>
          <a:ln cap="flat" cmpd="sng" w="101600">
            <a:solidFill>
              <a:schemeClr val="lt2"/>
            </a:solidFill>
            <a:prstDash val="solid"/>
            <a:miter lim="800000"/>
            <a:headEnd len="sm" w="sm" type="none"/>
            <a:tailEnd len="sm" w="sm" type="none"/>
          </a:ln>
        </p:spPr>
      </p:cxnSp>
      <p:sp>
        <p:nvSpPr>
          <p:cNvPr id="513" name="Google Shape;513;p107"/>
          <p:cNvSpPr txBox="1"/>
          <p:nvPr>
            <p:ph idx="3" type="body"/>
          </p:nvPr>
        </p:nvSpPr>
        <p:spPr>
          <a:xfrm>
            <a:off x="3509198"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14" name="Google Shape;514;p107"/>
          <p:cNvSpPr txBox="1"/>
          <p:nvPr>
            <p:ph idx="4" type="body"/>
          </p:nvPr>
        </p:nvSpPr>
        <p:spPr>
          <a:xfrm>
            <a:off x="3509197"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15" name="Google Shape;515;p107"/>
          <p:cNvSpPr txBox="1"/>
          <p:nvPr>
            <p:ph idx="5" type="body"/>
          </p:nvPr>
        </p:nvSpPr>
        <p:spPr>
          <a:xfrm>
            <a:off x="6065895"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16" name="Google Shape;516;p107"/>
          <p:cNvSpPr txBox="1"/>
          <p:nvPr>
            <p:ph idx="6" type="body"/>
          </p:nvPr>
        </p:nvSpPr>
        <p:spPr>
          <a:xfrm>
            <a:off x="6065894"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17" name="Google Shape;517;p107"/>
          <p:cNvSpPr txBox="1"/>
          <p:nvPr>
            <p:ph idx="7" type="body"/>
          </p:nvPr>
        </p:nvSpPr>
        <p:spPr>
          <a:xfrm>
            <a:off x="8632334" y="2300156"/>
            <a:ext cx="1879600" cy="2168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18" name="Google Shape;518;p107"/>
          <p:cNvSpPr txBox="1"/>
          <p:nvPr>
            <p:ph idx="8" type="body"/>
          </p:nvPr>
        </p:nvSpPr>
        <p:spPr>
          <a:xfrm>
            <a:off x="8632333" y="2799146"/>
            <a:ext cx="187960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Arial"/>
                <a:ea typeface="Arial"/>
                <a:cs typeface="Arial"/>
                <a:sym typeface="Arial"/>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19" name="Google Shape;519;p107"/>
          <p:cNvSpPr/>
          <p:nvPr/>
        </p:nvSpPr>
        <p:spPr>
          <a:xfrm rot="5400000">
            <a:off x="-3153570" y="3153566"/>
            <a:ext cx="6858000" cy="550863"/>
          </a:xfrm>
          <a:prstGeom prst="rect">
            <a:avLst/>
          </a:prstGeom>
          <a:solidFill>
            <a:srgbClr val="145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
  <p:cSld name="Summary ">
    <p:bg>
      <p:bgPr>
        <a:solidFill>
          <a:schemeClr val="lt1"/>
        </a:solidFill>
      </p:bgPr>
    </p:bg>
    <p:spTree>
      <p:nvGrpSpPr>
        <p:cNvPr id="520" name="Shape 520"/>
        <p:cNvGrpSpPr/>
        <p:nvPr/>
      </p:nvGrpSpPr>
      <p:grpSpPr>
        <a:xfrm>
          <a:off x="0" y="0"/>
          <a:ext cx="0" cy="0"/>
          <a:chOff x="0" y="0"/>
          <a:chExt cx="0" cy="0"/>
        </a:xfrm>
      </p:grpSpPr>
      <p:sp>
        <p:nvSpPr>
          <p:cNvPr id="521" name="Google Shape;521;p108"/>
          <p:cNvSpPr txBox="1"/>
          <p:nvPr>
            <p:ph type="title"/>
          </p:nvPr>
        </p:nvSpPr>
        <p:spPr>
          <a:xfrm>
            <a:off x="964023" y="879063"/>
            <a:ext cx="10274324"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22" name="Google Shape;522;p108"/>
          <p:cNvCxnSpPr/>
          <p:nvPr/>
        </p:nvCxnSpPr>
        <p:spPr>
          <a:xfrm>
            <a:off x="952500"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523" name="Google Shape;523;p108"/>
          <p:cNvSpPr txBox="1"/>
          <p:nvPr>
            <p:ph idx="1" type="body"/>
          </p:nvPr>
        </p:nvSpPr>
        <p:spPr>
          <a:xfrm>
            <a:off x="952500"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4" name="Google Shape;524;p108"/>
          <p:cNvSpPr txBox="1"/>
          <p:nvPr>
            <p:ph idx="2" type="body"/>
          </p:nvPr>
        </p:nvSpPr>
        <p:spPr>
          <a:xfrm>
            <a:off x="952500"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5" name="Google Shape;525;p108"/>
          <p:cNvSpPr txBox="1"/>
          <p:nvPr>
            <p:ph idx="3" type="body"/>
          </p:nvPr>
        </p:nvSpPr>
        <p:spPr>
          <a:xfrm>
            <a:off x="953655"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6" name="Google Shape;526;p108"/>
          <p:cNvSpPr txBox="1"/>
          <p:nvPr>
            <p:ph idx="4" type="body"/>
          </p:nvPr>
        </p:nvSpPr>
        <p:spPr>
          <a:xfrm>
            <a:off x="953655" y="3841846"/>
            <a:ext cx="4838700" cy="6367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7" name="Google Shape;527;p108"/>
          <p:cNvSpPr txBox="1"/>
          <p:nvPr>
            <p:ph idx="5" type="body"/>
          </p:nvPr>
        </p:nvSpPr>
        <p:spPr>
          <a:xfrm>
            <a:off x="952500" y="4646997"/>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8" name="Google Shape;528;p108"/>
          <p:cNvSpPr txBox="1"/>
          <p:nvPr>
            <p:ph idx="6" type="body"/>
          </p:nvPr>
        </p:nvSpPr>
        <p:spPr>
          <a:xfrm>
            <a:off x="952500" y="5017901"/>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9" name="Google Shape;529;p108"/>
          <p:cNvSpPr txBox="1"/>
          <p:nvPr>
            <p:ph idx="7" type="body"/>
          </p:nvPr>
        </p:nvSpPr>
        <p:spPr>
          <a:xfrm>
            <a:off x="6399647"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0" name="Google Shape;530;p108"/>
          <p:cNvSpPr txBox="1"/>
          <p:nvPr>
            <p:ph idx="8" type="body"/>
          </p:nvPr>
        </p:nvSpPr>
        <p:spPr>
          <a:xfrm>
            <a:off x="6399647"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1" name="Google Shape;531;p108"/>
          <p:cNvSpPr txBox="1"/>
          <p:nvPr>
            <p:ph idx="9" type="body"/>
          </p:nvPr>
        </p:nvSpPr>
        <p:spPr>
          <a:xfrm>
            <a:off x="6399647"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Arial Black"/>
                <a:ea typeface="Arial Black"/>
                <a:cs typeface="Arial Black"/>
                <a:sym typeface="Arial Black"/>
              </a:defRPr>
            </a:lvl1pPr>
            <a:lvl2pPr indent="-228600" lvl="1" marL="914400" algn="l">
              <a:lnSpc>
                <a:spcPct val="90000"/>
              </a:lnSpc>
              <a:spcBef>
                <a:spcPts val="500"/>
              </a:spcBef>
              <a:spcAft>
                <a:spcPts val="0"/>
              </a:spcAft>
              <a:buClr>
                <a:schemeClr val="dk1"/>
              </a:buClr>
              <a:buSzPts val="28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000"/>
              <a:buNone/>
              <a:defRPr/>
            </a:lvl4pPr>
            <a:lvl5pPr indent="-228600" lvl="4" marL="2286000" algn="l">
              <a:lnSpc>
                <a:spcPct val="90000"/>
              </a:lnSpc>
              <a:spcBef>
                <a:spcPts val="500"/>
              </a:spcBef>
              <a:spcAft>
                <a:spcPts val="0"/>
              </a:spcAft>
              <a:buClr>
                <a:schemeClr val="dk1"/>
              </a:buClr>
              <a:buSzPts val="20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2" name="Google Shape;532;p108"/>
          <p:cNvSpPr txBox="1"/>
          <p:nvPr>
            <p:ph idx="13" type="body"/>
          </p:nvPr>
        </p:nvSpPr>
        <p:spPr>
          <a:xfrm>
            <a:off x="6399647" y="3841846"/>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3" name="Google Shape;533;p108"/>
          <p:cNvSpPr/>
          <p:nvPr/>
        </p:nvSpPr>
        <p:spPr>
          <a:xfrm rot="5400000">
            <a:off x="-3153572" y="3153564"/>
            <a:ext cx="6858000" cy="5508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Red">
  <p:cSld name="Horizontal Banner - Red">
    <p:spTree>
      <p:nvGrpSpPr>
        <p:cNvPr id="48" name="Shape 48"/>
        <p:cNvGrpSpPr/>
        <p:nvPr/>
      </p:nvGrpSpPr>
      <p:grpSpPr>
        <a:xfrm>
          <a:off x="0" y="0"/>
          <a:ext cx="0" cy="0"/>
          <a:chOff x="0" y="0"/>
          <a:chExt cx="0" cy="0"/>
        </a:xfrm>
      </p:grpSpPr>
      <p:sp>
        <p:nvSpPr>
          <p:cNvPr id="49" name="Google Shape;49;p53"/>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3"/>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1" name="Google Shape;51;p53"/>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52" name="Google Shape;52;p53"/>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53" name="Google Shape;53;p53"/>
          <p:cNvSpPr/>
          <p:nvPr/>
        </p:nvSpPr>
        <p:spPr>
          <a:xfrm>
            <a:off x="0" y="0"/>
            <a:ext cx="12192000" cy="5508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p:cSld name="Contact MOD">
    <p:bg>
      <p:bgPr>
        <a:solidFill>
          <a:schemeClr val="lt1"/>
        </a:solidFill>
      </p:bgPr>
    </p:bg>
    <p:spTree>
      <p:nvGrpSpPr>
        <p:cNvPr id="534" name="Shape 534"/>
        <p:cNvGrpSpPr/>
        <p:nvPr/>
      </p:nvGrpSpPr>
      <p:grpSpPr>
        <a:xfrm>
          <a:off x="0" y="0"/>
          <a:ext cx="0" cy="0"/>
          <a:chOff x="0" y="0"/>
          <a:chExt cx="0" cy="0"/>
        </a:xfrm>
      </p:grpSpPr>
      <p:sp>
        <p:nvSpPr>
          <p:cNvPr id="535" name="Google Shape;535;p109"/>
          <p:cNvSpPr/>
          <p:nvPr/>
        </p:nvSpPr>
        <p:spPr>
          <a:xfrm rot="5400000">
            <a:off x="4977363"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536" name="Google Shape;536;p109"/>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537" name="Google Shape;537;p109"/>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38" name="Google Shape;538;p109"/>
          <p:cNvGrpSpPr/>
          <p:nvPr/>
        </p:nvGrpSpPr>
        <p:grpSpPr>
          <a:xfrm>
            <a:off x="6094307" y="2715505"/>
            <a:ext cx="365760" cy="1997219"/>
            <a:chOff x="6094307" y="2715505"/>
            <a:chExt cx="365760" cy="1997219"/>
          </a:xfrm>
        </p:grpSpPr>
        <p:pic>
          <p:nvPicPr>
            <p:cNvPr descr="Internet with solid fill" id="539" name="Google Shape;539;p109"/>
            <p:cNvPicPr preferRelativeResize="0"/>
            <p:nvPr/>
          </p:nvPicPr>
          <p:blipFill rotWithShape="1">
            <a:blip r:embed="rId2">
              <a:alphaModFix/>
            </a:blip>
            <a:srcRect b="0" l="0" r="0" t="0"/>
            <a:stretch/>
          </p:blipFill>
          <p:spPr>
            <a:xfrm>
              <a:off x="6094307" y="3762067"/>
              <a:ext cx="365760" cy="365760"/>
            </a:xfrm>
            <a:prstGeom prst="rect">
              <a:avLst/>
            </a:prstGeom>
            <a:noFill/>
            <a:ln>
              <a:noFill/>
            </a:ln>
          </p:spPr>
        </p:pic>
        <p:pic>
          <p:nvPicPr>
            <p:cNvPr descr="Envelope with solid fill" id="540" name="Google Shape;540;p109"/>
            <p:cNvPicPr preferRelativeResize="0"/>
            <p:nvPr/>
          </p:nvPicPr>
          <p:blipFill rotWithShape="1">
            <a:blip r:embed="rId3">
              <a:alphaModFix/>
            </a:blip>
            <a:srcRect b="0" l="0" r="0" t="0"/>
            <a:stretch/>
          </p:blipFill>
          <p:spPr>
            <a:xfrm>
              <a:off x="6096000" y="2715505"/>
              <a:ext cx="364067" cy="364067"/>
            </a:xfrm>
            <a:prstGeom prst="rect">
              <a:avLst/>
            </a:prstGeom>
            <a:noFill/>
            <a:ln>
              <a:noFill/>
            </a:ln>
          </p:spPr>
        </p:pic>
        <p:pic>
          <p:nvPicPr>
            <p:cNvPr descr="Receiver with solid fill" id="541" name="Google Shape;541;p109"/>
            <p:cNvPicPr preferRelativeResize="0"/>
            <p:nvPr/>
          </p:nvPicPr>
          <p:blipFill rotWithShape="1">
            <a:blip r:embed="rId4">
              <a:alphaModFix/>
            </a:blip>
            <a:srcRect b="0" l="0" r="0" t="0"/>
            <a:stretch/>
          </p:blipFill>
          <p:spPr>
            <a:xfrm>
              <a:off x="6094307" y="3221021"/>
              <a:ext cx="365760" cy="365760"/>
            </a:xfrm>
            <a:prstGeom prst="rect">
              <a:avLst/>
            </a:prstGeom>
            <a:noFill/>
            <a:ln>
              <a:noFill/>
            </a:ln>
          </p:spPr>
        </p:pic>
        <p:pic>
          <p:nvPicPr>
            <p:cNvPr descr="Building with solid fill" id="542" name="Google Shape;542;p109"/>
            <p:cNvPicPr preferRelativeResize="0"/>
            <p:nvPr/>
          </p:nvPicPr>
          <p:blipFill rotWithShape="1">
            <a:blip r:embed="rId5">
              <a:alphaModFix/>
            </a:blip>
            <a:srcRect b="0" l="0" r="0" t="0"/>
            <a:stretch/>
          </p:blipFill>
          <p:spPr>
            <a:xfrm>
              <a:off x="6152837" y="4438404"/>
              <a:ext cx="274320" cy="274320"/>
            </a:xfrm>
            <a:prstGeom prst="rect">
              <a:avLst/>
            </a:prstGeom>
            <a:noFill/>
            <a:ln>
              <a:noFill/>
            </a:ln>
          </p:spPr>
        </p:pic>
      </p:grpSp>
      <p:sp>
        <p:nvSpPr>
          <p:cNvPr id="543" name="Google Shape;543;p109"/>
          <p:cNvSpPr txBox="1"/>
          <p:nvPr/>
        </p:nvSpPr>
        <p:spPr>
          <a:xfrm>
            <a:off x="6512160" y="2642064"/>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sng" cap="none" strike="noStrike">
                <a:solidFill>
                  <a:srgbClr val="FFFFFF"/>
                </a:solidFill>
                <a:latin typeface="Arial"/>
                <a:ea typeface="Arial"/>
                <a:cs typeface="Arial"/>
                <a:sym typeface="Arial"/>
                <a:hlinkClick r:id="rId6">
                  <a:extLst>
                    <a:ext uri="{A12FA001-AC4F-418D-AE19-62706E023703}">
                      <ahyp:hlinkClr val="tx"/>
                    </a:ext>
                  </a:extLst>
                </a:hlinkClick>
              </a:rPr>
              <a:t>MOD-Info@mass.gov</a:t>
            </a:r>
            <a:r>
              <a:rPr b="0" i="0" lang="en-US" sz="2400" u="none" cap="none" strike="noStrike">
                <a:solidFill>
                  <a:srgbClr val="FFFFFF"/>
                </a:solidFill>
                <a:latin typeface="Arial"/>
                <a:ea typeface="Arial"/>
                <a:cs typeface="Arial"/>
                <a:sym typeface="Arial"/>
              </a:rPr>
              <a:t> </a:t>
            </a:r>
            <a:endParaRPr/>
          </a:p>
        </p:txBody>
      </p:sp>
      <p:sp>
        <p:nvSpPr>
          <p:cNvPr id="544" name="Google Shape;544;p109"/>
          <p:cNvSpPr txBox="1"/>
          <p:nvPr/>
        </p:nvSpPr>
        <p:spPr>
          <a:xfrm>
            <a:off x="6512160" y="3175536"/>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617-727-7440</a:t>
            </a:r>
            <a:endParaRPr/>
          </a:p>
        </p:txBody>
      </p:sp>
      <p:sp>
        <p:nvSpPr>
          <p:cNvPr id="545" name="Google Shape;545;p109"/>
          <p:cNvSpPr txBox="1"/>
          <p:nvPr/>
        </p:nvSpPr>
        <p:spPr>
          <a:xfrm>
            <a:off x="6512160" y="3714115"/>
            <a:ext cx="31554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00000"/>
                </a:solidFill>
                <a:latin typeface="Arial"/>
                <a:ea typeface="Arial"/>
                <a:cs typeface="Arial"/>
                <a:sym typeface="Arial"/>
                <a:hlinkClick r:id="rId7">
                  <a:extLst>
                    <a:ext uri="{A12FA001-AC4F-418D-AE19-62706E023703}">
                      <ahyp:hlinkClr val="tx"/>
                    </a:ext>
                  </a:extLst>
                </a:hlinkClick>
              </a:rPr>
              <a:t>mass.gov/MOD</a:t>
            </a:r>
            <a:r>
              <a:rPr b="0" i="0" lang="en-US" sz="2400" u="none" cap="none" strike="noStrike">
                <a:solidFill>
                  <a:srgbClr val="000000"/>
                </a:solidFill>
                <a:latin typeface="Arial"/>
                <a:ea typeface="Arial"/>
                <a:cs typeface="Arial"/>
                <a:sym typeface="Arial"/>
              </a:rPr>
              <a:t> </a:t>
            </a:r>
            <a:endParaRPr/>
          </a:p>
        </p:txBody>
      </p:sp>
      <p:sp>
        <p:nvSpPr>
          <p:cNvPr id="546" name="Google Shape;546;p109"/>
          <p:cNvSpPr txBox="1"/>
          <p:nvPr/>
        </p:nvSpPr>
        <p:spPr>
          <a:xfrm>
            <a:off x="6495153" y="4301235"/>
            <a:ext cx="315548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 Ashburton Place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Room 1305</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Boston, MA 02108</a:t>
            </a:r>
            <a:endParaRPr/>
          </a:p>
        </p:txBody>
      </p:sp>
      <p:sp>
        <p:nvSpPr>
          <p:cNvPr id="547" name="Google Shape;547;p109"/>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MOD - Blank">
  <p:cSld name="Contact MOD - Blank">
    <p:bg>
      <p:bgPr>
        <a:solidFill>
          <a:schemeClr val="lt1"/>
        </a:solidFill>
      </p:bgPr>
    </p:bg>
    <p:spTree>
      <p:nvGrpSpPr>
        <p:cNvPr id="548" name="Shape 548"/>
        <p:cNvGrpSpPr/>
        <p:nvPr/>
      </p:nvGrpSpPr>
      <p:grpSpPr>
        <a:xfrm>
          <a:off x="0" y="0"/>
          <a:ext cx="0" cy="0"/>
          <a:chOff x="0" y="0"/>
          <a:chExt cx="0" cy="0"/>
        </a:xfrm>
      </p:grpSpPr>
      <p:sp>
        <p:nvSpPr>
          <p:cNvPr id="549" name="Google Shape;549;p110"/>
          <p:cNvSpPr/>
          <p:nvPr/>
        </p:nvSpPr>
        <p:spPr>
          <a:xfrm rot="5400000">
            <a:off x="4988217" y="-371474"/>
            <a:ext cx="6858003" cy="7600951"/>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550" name="Google Shape;550;p110"/>
          <p:cNvCxnSpPr/>
          <p:nvPr/>
        </p:nvCxnSpPr>
        <p:spPr>
          <a:xfrm>
            <a:off x="6096000" y="2217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551" name="Google Shape;551;p110"/>
          <p:cNvSpPr txBox="1"/>
          <p:nvPr>
            <p:ph type="title"/>
          </p:nvPr>
        </p:nvSpPr>
        <p:spPr>
          <a:xfrm>
            <a:off x="6096000" y="1289084"/>
            <a:ext cx="4903377" cy="6108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4400"/>
              <a:buFont typeface="Arial Black"/>
              <a:buNone/>
              <a:defRPr b="1" i="0" sz="44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p110"/>
          <p:cNvSpPr txBox="1"/>
          <p:nvPr>
            <p:ph idx="1" type="body"/>
          </p:nvPr>
        </p:nvSpPr>
        <p:spPr>
          <a:xfrm>
            <a:off x="6096000" y="2540000"/>
            <a:ext cx="4903788" cy="28876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3" name="Google Shape;553;p110"/>
          <p:cNvSpPr/>
          <p:nvPr>
            <p:ph idx="2" type="pic"/>
          </p:nvPr>
        </p:nvSpPr>
        <p:spPr>
          <a:xfrm>
            <a:off x="0" y="0"/>
            <a:ext cx="6122154" cy="6858000"/>
          </a:xfrm>
          <a:prstGeom prst="rect">
            <a:avLst/>
          </a:prstGeom>
          <a:noFill/>
          <a:ln>
            <a:noFill/>
          </a:ln>
        </p:spPr>
      </p:sp>
    </p:spTree>
  </p:cSld>
  <p:clrMapOvr>
    <a:masterClrMapping/>
  </p:clrMapOvr>
  <p:extLst>
    <p:ext uri="{DCECCB84-F9BA-43D5-87BE-67443E8EF086}">
      <p15:sldGuideLst>
        <p15:guide id="1" pos="60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Black"/>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p1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557" name="Google Shape;557;p11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58" name="Google Shape;558;p11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59" name="Google Shape;559;p11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Arial"/>
                <a:ea typeface="Arial"/>
                <a:cs typeface="Arial"/>
                <a:sym typeface="Arial"/>
              </a:defRPr>
            </a:lvl1pPr>
            <a:lvl2pPr indent="0" lvl="1" marL="0" marR="0" rtl="0" algn="l">
              <a:spcBef>
                <a:spcPts val="0"/>
              </a:spcBef>
              <a:buNone/>
              <a:defRPr sz="1800">
                <a:solidFill>
                  <a:schemeClr val="lt1"/>
                </a:solidFill>
                <a:latin typeface="Arial"/>
                <a:ea typeface="Arial"/>
                <a:cs typeface="Arial"/>
                <a:sym typeface="Arial"/>
              </a:defRPr>
            </a:lvl2pPr>
            <a:lvl3pPr indent="0" lvl="2" marL="0" marR="0" rtl="0" algn="l">
              <a:spcBef>
                <a:spcPts val="0"/>
              </a:spcBef>
              <a:buNone/>
              <a:defRPr sz="1800">
                <a:solidFill>
                  <a:schemeClr val="lt1"/>
                </a:solidFill>
                <a:latin typeface="Arial"/>
                <a:ea typeface="Arial"/>
                <a:cs typeface="Arial"/>
                <a:sym typeface="Arial"/>
              </a:defRPr>
            </a:lvl3pPr>
            <a:lvl4pPr indent="0" lvl="3" marL="0" marR="0" rtl="0" algn="l">
              <a:spcBef>
                <a:spcPts val="0"/>
              </a:spcBef>
              <a:buNone/>
              <a:defRPr sz="1800">
                <a:solidFill>
                  <a:schemeClr val="lt1"/>
                </a:solidFill>
                <a:latin typeface="Arial"/>
                <a:ea typeface="Arial"/>
                <a:cs typeface="Arial"/>
                <a:sym typeface="Arial"/>
              </a:defRPr>
            </a:lvl4pPr>
            <a:lvl5pPr indent="0" lvl="4" marL="0" marR="0" rtl="0" algn="l">
              <a:spcBef>
                <a:spcPts val="0"/>
              </a:spcBef>
              <a:buNone/>
              <a:defRPr sz="1800">
                <a:solidFill>
                  <a:schemeClr val="lt1"/>
                </a:solidFill>
                <a:latin typeface="Arial"/>
                <a:ea typeface="Arial"/>
                <a:cs typeface="Arial"/>
                <a:sym typeface="Arial"/>
              </a:defRPr>
            </a:lvl5pPr>
            <a:lvl6pPr indent="0" lvl="5" marL="0" marR="0" rtl="0" algn="l">
              <a:spcBef>
                <a:spcPts val="0"/>
              </a:spcBef>
              <a:buNone/>
              <a:defRPr sz="1800">
                <a:solidFill>
                  <a:schemeClr val="lt1"/>
                </a:solidFill>
                <a:latin typeface="Arial"/>
                <a:ea typeface="Arial"/>
                <a:cs typeface="Arial"/>
                <a:sym typeface="Arial"/>
              </a:defRPr>
            </a:lvl6pPr>
            <a:lvl7pPr indent="0" lvl="6" marL="0" marR="0" rtl="0" algn="l">
              <a:spcBef>
                <a:spcPts val="0"/>
              </a:spcBef>
              <a:buNone/>
              <a:defRPr sz="1800">
                <a:solidFill>
                  <a:schemeClr val="lt1"/>
                </a:solidFill>
                <a:latin typeface="Arial"/>
                <a:ea typeface="Arial"/>
                <a:cs typeface="Arial"/>
                <a:sym typeface="Arial"/>
              </a:defRPr>
            </a:lvl7pPr>
            <a:lvl8pPr indent="0" lvl="7" marL="0" marR="0" rtl="0" algn="l">
              <a:spcBef>
                <a:spcPts val="0"/>
              </a:spcBef>
              <a:buNone/>
              <a:defRPr sz="1800">
                <a:solidFill>
                  <a:schemeClr val="lt1"/>
                </a:solidFill>
                <a:latin typeface="Arial"/>
                <a:ea typeface="Arial"/>
                <a:cs typeface="Arial"/>
                <a:sym typeface="Arial"/>
              </a:defRPr>
            </a:lvl8pPr>
            <a:lvl9pPr indent="0" lvl="8" marL="0" marR="0" rtl="0" algn="l">
              <a:spcBef>
                <a:spcPts val="0"/>
              </a:spcBef>
              <a:buNone/>
              <a:defRPr sz="18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0" name="Shape 560"/>
        <p:cNvGrpSpPr/>
        <p:nvPr/>
      </p:nvGrpSpPr>
      <p:grpSpPr>
        <a:xfrm>
          <a:off x="0" y="0"/>
          <a:ext cx="0" cy="0"/>
          <a:chOff x="0" y="0"/>
          <a:chExt cx="0" cy="0"/>
        </a:xfrm>
      </p:grpSpPr>
      <p:sp>
        <p:nvSpPr>
          <p:cNvPr id="561" name="Google Shape;561;p112"/>
          <p:cNvSpPr txBox="1"/>
          <p:nvPr>
            <p:ph type="title"/>
          </p:nvPr>
        </p:nvSpPr>
        <p:spPr>
          <a:xfrm>
            <a:off x="952500" y="344805"/>
            <a:ext cx="104013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2" name="Google Shape;562;p112"/>
          <p:cNvSpPr txBox="1"/>
          <p:nvPr>
            <p:ph idx="1" type="body"/>
          </p:nvPr>
        </p:nvSpPr>
        <p:spPr>
          <a:xfrm>
            <a:off x="971550" y="1825625"/>
            <a:ext cx="103822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3" name="Google Shape;563;p11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64" name="Google Shape;564;p11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65" name="Google Shape;565;p11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Arial"/>
                <a:ea typeface="Arial"/>
                <a:cs typeface="Arial"/>
                <a:sym typeface="Arial"/>
              </a:defRPr>
            </a:lvl1pPr>
            <a:lvl2pPr indent="0" lvl="1" marL="0" marR="0" rtl="0" algn="l">
              <a:spcBef>
                <a:spcPts val="0"/>
              </a:spcBef>
              <a:buNone/>
              <a:defRPr sz="1800">
                <a:solidFill>
                  <a:schemeClr val="lt1"/>
                </a:solidFill>
                <a:latin typeface="Arial"/>
                <a:ea typeface="Arial"/>
                <a:cs typeface="Arial"/>
                <a:sym typeface="Arial"/>
              </a:defRPr>
            </a:lvl2pPr>
            <a:lvl3pPr indent="0" lvl="2" marL="0" marR="0" rtl="0" algn="l">
              <a:spcBef>
                <a:spcPts val="0"/>
              </a:spcBef>
              <a:buNone/>
              <a:defRPr sz="1800">
                <a:solidFill>
                  <a:schemeClr val="lt1"/>
                </a:solidFill>
                <a:latin typeface="Arial"/>
                <a:ea typeface="Arial"/>
                <a:cs typeface="Arial"/>
                <a:sym typeface="Arial"/>
              </a:defRPr>
            </a:lvl3pPr>
            <a:lvl4pPr indent="0" lvl="3" marL="0" marR="0" rtl="0" algn="l">
              <a:spcBef>
                <a:spcPts val="0"/>
              </a:spcBef>
              <a:buNone/>
              <a:defRPr sz="1800">
                <a:solidFill>
                  <a:schemeClr val="lt1"/>
                </a:solidFill>
                <a:latin typeface="Arial"/>
                <a:ea typeface="Arial"/>
                <a:cs typeface="Arial"/>
                <a:sym typeface="Arial"/>
              </a:defRPr>
            </a:lvl4pPr>
            <a:lvl5pPr indent="0" lvl="4" marL="0" marR="0" rtl="0" algn="l">
              <a:spcBef>
                <a:spcPts val="0"/>
              </a:spcBef>
              <a:buNone/>
              <a:defRPr sz="1800">
                <a:solidFill>
                  <a:schemeClr val="lt1"/>
                </a:solidFill>
                <a:latin typeface="Arial"/>
                <a:ea typeface="Arial"/>
                <a:cs typeface="Arial"/>
                <a:sym typeface="Arial"/>
              </a:defRPr>
            </a:lvl5pPr>
            <a:lvl6pPr indent="0" lvl="5" marL="0" marR="0" rtl="0" algn="l">
              <a:spcBef>
                <a:spcPts val="0"/>
              </a:spcBef>
              <a:buNone/>
              <a:defRPr sz="1800">
                <a:solidFill>
                  <a:schemeClr val="lt1"/>
                </a:solidFill>
                <a:latin typeface="Arial"/>
                <a:ea typeface="Arial"/>
                <a:cs typeface="Arial"/>
                <a:sym typeface="Arial"/>
              </a:defRPr>
            </a:lvl6pPr>
            <a:lvl7pPr indent="0" lvl="6" marL="0" marR="0" rtl="0" algn="l">
              <a:spcBef>
                <a:spcPts val="0"/>
              </a:spcBef>
              <a:buNone/>
              <a:defRPr sz="1800">
                <a:solidFill>
                  <a:schemeClr val="lt1"/>
                </a:solidFill>
                <a:latin typeface="Arial"/>
                <a:ea typeface="Arial"/>
                <a:cs typeface="Arial"/>
                <a:sym typeface="Arial"/>
              </a:defRPr>
            </a:lvl7pPr>
            <a:lvl8pPr indent="0" lvl="7" marL="0" marR="0" rtl="0" algn="l">
              <a:spcBef>
                <a:spcPts val="0"/>
              </a:spcBef>
              <a:buNone/>
              <a:defRPr sz="1800">
                <a:solidFill>
                  <a:schemeClr val="lt1"/>
                </a:solidFill>
                <a:latin typeface="Arial"/>
                <a:ea typeface="Arial"/>
                <a:cs typeface="Arial"/>
                <a:sym typeface="Arial"/>
              </a:defRPr>
            </a:lvl8pPr>
            <a:lvl9pPr indent="0" lvl="8" marL="0" marR="0" rtl="0" algn="l">
              <a:spcBef>
                <a:spcPts val="0"/>
              </a:spcBef>
              <a:buNone/>
              <a:defRPr sz="18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6" name="Shape 566"/>
        <p:cNvGrpSpPr/>
        <p:nvPr/>
      </p:nvGrpSpPr>
      <p:grpSpPr>
        <a:xfrm>
          <a:off x="0" y="0"/>
          <a:ext cx="0" cy="0"/>
          <a:chOff x="0" y="0"/>
          <a:chExt cx="0" cy="0"/>
        </a:xfrm>
      </p:grpSpPr>
      <p:sp>
        <p:nvSpPr>
          <p:cNvPr id="567" name="Google Shape;567;p1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Black"/>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1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569" name="Google Shape;569;p11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70" name="Google Shape;570;p11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71" name="Google Shape;571;p11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Arial"/>
                <a:ea typeface="Arial"/>
                <a:cs typeface="Arial"/>
                <a:sym typeface="Arial"/>
              </a:defRPr>
            </a:lvl1pPr>
            <a:lvl2pPr indent="0" lvl="1" marL="0" marR="0" rtl="0" algn="l">
              <a:spcBef>
                <a:spcPts val="0"/>
              </a:spcBef>
              <a:buNone/>
              <a:defRPr sz="1800">
                <a:solidFill>
                  <a:schemeClr val="lt1"/>
                </a:solidFill>
                <a:latin typeface="Arial"/>
                <a:ea typeface="Arial"/>
                <a:cs typeface="Arial"/>
                <a:sym typeface="Arial"/>
              </a:defRPr>
            </a:lvl2pPr>
            <a:lvl3pPr indent="0" lvl="2" marL="0" marR="0" rtl="0" algn="l">
              <a:spcBef>
                <a:spcPts val="0"/>
              </a:spcBef>
              <a:buNone/>
              <a:defRPr sz="1800">
                <a:solidFill>
                  <a:schemeClr val="lt1"/>
                </a:solidFill>
                <a:latin typeface="Arial"/>
                <a:ea typeface="Arial"/>
                <a:cs typeface="Arial"/>
                <a:sym typeface="Arial"/>
              </a:defRPr>
            </a:lvl3pPr>
            <a:lvl4pPr indent="0" lvl="3" marL="0" marR="0" rtl="0" algn="l">
              <a:spcBef>
                <a:spcPts val="0"/>
              </a:spcBef>
              <a:buNone/>
              <a:defRPr sz="1800">
                <a:solidFill>
                  <a:schemeClr val="lt1"/>
                </a:solidFill>
                <a:latin typeface="Arial"/>
                <a:ea typeface="Arial"/>
                <a:cs typeface="Arial"/>
                <a:sym typeface="Arial"/>
              </a:defRPr>
            </a:lvl4pPr>
            <a:lvl5pPr indent="0" lvl="4" marL="0" marR="0" rtl="0" algn="l">
              <a:spcBef>
                <a:spcPts val="0"/>
              </a:spcBef>
              <a:buNone/>
              <a:defRPr sz="1800">
                <a:solidFill>
                  <a:schemeClr val="lt1"/>
                </a:solidFill>
                <a:latin typeface="Arial"/>
                <a:ea typeface="Arial"/>
                <a:cs typeface="Arial"/>
                <a:sym typeface="Arial"/>
              </a:defRPr>
            </a:lvl5pPr>
            <a:lvl6pPr indent="0" lvl="5" marL="0" marR="0" rtl="0" algn="l">
              <a:spcBef>
                <a:spcPts val="0"/>
              </a:spcBef>
              <a:buNone/>
              <a:defRPr sz="1800">
                <a:solidFill>
                  <a:schemeClr val="lt1"/>
                </a:solidFill>
                <a:latin typeface="Arial"/>
                <a:ea typeface="Arial"/>
                <a:cs typeface="Arial"/>
                <a:sym typeface="Arial"/>
              </a:defRPr>
            </a:lvl6pPr>
            <a:lvl7pPr indent="0" lvl="6" marL="0" marR="0" rtl="0" algn="l">
              <a:spcBef>
                <a:spcPts val="0"/>
              </a:spcBef>
              <a:buNone/>
              <a:defRPr sz="1800">
                <a:solidFill>
                  <a:schemeClr val="lt1"/>
                </a:solidFill>
                <a:latin typeface="Arial"/>
                <a:ea typeface="Arial"/>
                <a:cs typeface="Arial"/>
                <a:sym typeface="Arial"/>
              </a:defRPr>
            </a:lvl7pPr>
            <a:lvl8pPr indent="0" lvl="7" marL="0" marR="0" rtl="0" algn="l">
              <a:spcBef>
                <a:spcPts val="0"/>
              </a:spcBef>
              <a:buNone/>
              <a:defRPr sz="1800">
                <a:solidFill>
                  <a:schemeClr val="lt1"/>
                </a:solidFill>
                <a:latin typeface="Arial"/>
                <a:ea typeface="Arial"/>
                <a:cs typeface="Arial"/>
                <a:sym typeface="Arial"/>
              </a:defRPr>
            </a:lvl8pPr>
            <a:lvl9pPr indent="0" lvl="8" marL="0" marR="0" rtl="0" algn="l">
              <a:spcBef>
                <a:spcPts val="0"/>
              </a:spcBef>
              <a:buNone/>
              <a:defRPr sz="18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Green">
  <p:cSld name="Horizontal Banner - Green">
    <p:spTree>
      <p:nvGrpSpPr>
        <p:cNvPr id="54" name="Shape 54"/>
        <p:cNvGrpSpPr/>
        <p:nvPr/>
      </p:nvGrpSpPr>
      <p:grpSpPr>
        <a:xfrm>
          <a:off x="0" y="0"/>
          <a:ext cx="0" cy="0"/>
          <a:chOff x="0" y="0"/>
          <a:chExt cx="0" cy="0"/>
        </a:xfrm>
      </p:grpSpPr>
      <p:sp>
        <p:nvSpPr>
          <p:cNvPr id="55" name="Google Shape;55;p54"/>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7" name="Google Shape;57;p54"/>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58" name="Google Shape;58;p54"/>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59" name="Google Shape;59;p54"/>
          <p:cNvSpPr/>
          <p:nvPr/>
        </p:nvSpPr>
        <p:spPr>
          <a:xfrm>
            <a:off x="0" y="0"/>
            <a:ext cx="12192000" cy="5508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Banner - Light Blue">
  <p:cSld name="Horizontal Banner - Light Blue">
    <p:spTree>
      <p:nvGrpSpPr>
        <p:cNvPr id="60" name="Shape 60"/>
        <p:cNvGrpSpPr/>
        <p:nvPr/>
      </p:nvGrpSpPr>
      <p:grpSpPr>
        <a:xfrm>
          <a:off x="0" y="0"/>
          <a:ext cx="0" cy="0"/>
          <a:chOff x="0" y="0"/>
          <a:chExt cx="0" cy="0"/>
        </a:xfrm>
      </p:grpSpPr>
      <p:sp>
        <p:nvSpPr>
          <p:cNvPr id="61" name="Google Shape;61;p55"/>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000"/>
              <a:buFont typeface="Arial Black"/>
              <a:buNone/>
              <a:defRPr b="1" i="0" sz="4000">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5"/>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3200"/>
              <a:buNone/>
              <a:defRPr b="1" i="0" sz="32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3" name="Google Shape;63;p55"/>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lvl1pPr indent="-406400" lvl="0" marL="457200" algn="l">
              <a:lnSpc>
                <a:spcPct val="100000"/>
              </a:lnSpc>
              <a:spcBef>
                <a:spcPts val="1000"/>
              </a:spcBef>
              <a:spcAft>
                <a:spcPts val="0"/>
              </a:spcAft>
              <a:buClr>
                <a:schemeClr val="dk1"/>
              </a:buClr>
              <a:buSzPts val="2800"/>
              <a:buFont typeface="Arial"/>
              <a:buChar char="•"/>
              <a:defRPr b="0" i="0" sz="280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sz="24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64" name="Google Shape;64;p55"/>
          <p:cNvCxnSpPr/>
          <p:nvPr/>
        </p:nvCxnSpPr>
        <p:spPr>
          <a:xfrm>
            <a:off x="971550" y="6129185"/>
            <a:ext cx="2133600" cy="3992"/>
          </a:xfrm>
          <a:prstGeom prst="straightConnector1">
            <a:avLst/>
          </a:prstGeom>
          <a:noFill/>
          <a:ln cap="flat" cmpd="sng" w="38100">
            <a:solidFill>
              <a:schemeClr val="lt2"/>
            </a:solidFill>
            <a:prstDash val="solid"/>
            <a:miter lim="800000"/>
            <a:headEnd len="sm" w="sm" type="none"/>
            <a:tailEnd len="sm" w="sm" type="none"/>
          </a:ln>
        </p:spPr>
      </p:cxnSp>
      <p:sp>
        <p:nvSpPr>
          <p:cNvPr id="65" name="Google Shape;65;p55"/>
          <p:cNvSpPr/>
          <p:nvPr/>
        </p:nvSpPr>
        <p:spPr>
          <a:xfrm>
            <a:off x="0" y="0"/>
            <a:ext cx="12192000" cy="5508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lt1"/>
        </a:solidFill>
      </p:bgPr>
    </p:bg>
    <p:spTree>
      <p:nvGrpSpPr>
        <p:cNvPr id="66" name="Shape 66"/>
        <p:cNvGrpSpPr/>
        <p:nvPr/>
      </p:nvGrpSpPr>
      <p:grpSpPr>
        <a:xfrm>
          <a:off x="0" y="0"/>
          <a:ext cx="0" cy="0"/>
          <a:chOff x="0" y="0"/>
          <a:chExt cx="0" cy="0"/>
        </a:xfrm>
      </p:grpSpPr>
      <p:sp>
        <p:nvSpPr>
          <p:cNvPr id="67" name="Google Shape;67;p56"/>
          <p:cNvSpPr txBox="1"/>
          <p:nvPr>
            <p:ph type="ctrTitle"/>
          </p:nvPr>
        </p:nvSpPr>
        <p:spPr>
          <a:xfrm>
            <a:off x="6366393" y="1289083"/>
            <a:ext cx="5491571" cy="15140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000"/>
              <a:buFont typeface="Arial Black"/>
              <a:buNone/>
              <a:defRPr b="1" i="0" sz="4000">
                <a:solidFill>
                  <a:schemeClr val="dk1"/>
                </a:solidFill>
                <a:latin typeface="Arial Black"/>
                <a:ea typeface="Arial Black"/>
                <a:cs typeface="Arial Black"/>
                <a:sym typeface="Arial Black"/>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6"/>
          <p:cNvSpPr txBox="1"/>
          <p:nvPr>
            <p:ph idx="1" type="body"/>
          </p:nvPr>
        </p:nvSpPr>
        <p:spPr>
          <a:xfrm>
            <a:off x="6366394" y="3922693"/>
            <a:ext cx="5491570" cy="9533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2"/>
              </a:buClr>
              <a:buSzPts val="2400"/>
              <a:buNone/>
              <a:defRPr b="0" i="0" sz="2400">
                <a:solidFill>
                  <a:schemeClr val="lt2"/>
                </a:solidFill>
                <a:latin typeface="Arial"/>
                <a:ea typeface="Arial"/>
                <a:cs typeface="Arial"/>
                <a:sym typeface="Arial"/>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9" name="Google Shape;69;p56"/>
          <p:cNvSpPr/>
          <p:nvPr>
            <p:ph idx="2" type="pic"/>
          </p:nvPr>
        </p:nvSpPr>
        <p:spPr>
          <a:xfrm>
            <a:off x="0" y="0"/>
            <a:ext cx="5916668" cy="6858000"/>
          </a:xfrm>
          <a:prstGeom prst="rect">
            <a:avLst/>
          </a:prstGeom>
          <a:noFill/>
          <a:ln>
            <a:noFill/>
          </a:ln>
        </p:spPr>
      </p:sp>
      <p:sp>
        <p:nvSpPr>
          <p:cNvPr id="70" name="Google Shape;70;p56"/>
          <p:cNvSpPr/>
          <p:nvPr/>
        </p:nvSpPr>
        <p:spPr>
          <a:xfrm flipH="1" rot="5400000">
            <a:off x="4815354" y="-518644"/>
            <a:ext cx="6930092" cy="7823200"/>
          </a:xfrm>
          <a:prstGeom prst="flowChartDocumen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71" name="Google Shape;71;p56"/>
          <p:cNvCxnSpPr/>
          <p:nvPr/>
        </p:nvCxnSpPr>
        <p:spPr>
          <a:xfrm>
            <a:off x="6366393" y="3356909"/>
            <a:ext cx="2133600" cy="3992"/>
          </a:xfrm>
          <a:prstGeom prst="straightConnector1">
            <a:avLst/>
          </a:prstGeom>
          <a:noFill/>
          <a:ln cap="flat" cmpd="sng" w="38100">
            <a:solidFill>
              <a:schemeClr val="dk2"/>
            </a:solidFill>
            <a:prstDash val="solid"/>
            <a:miter lim="800000"/>
            <a:headEnd len="sm" w="sm" type="none"/>
            <a:tailEnd len="sm" w="sm" type="none"/>
          </a:ln>
        </p:spPr>
      </p:cxnSp>
      <p:pic>
        <p:nvPicPr>
          <p:cNvPr descr="MOD blue logo with a sunrise inside of the &quot;O.&quot; Massachusetts Office on Disability spelled out below in white text." id="72" name="Google Shape;72;p56"/>
          <p:cNvPicPr preferRelativeResize="0"/>
          <p:nvPr/>
        </p:nvPicPr>
        <p:blipFill rotWithShape="1">
          <a:blip r:embed="rId2">
            <a:alphaModFix/>
          </a:blip>
          <a:srcRect b="0" l="0" r="0" t="0"/>
          <a:stretch/>
        </p:blipFill>
        <p:spPr>
          <a:xfrm>
            <a:off x="6367054" y="5688959"/>
            <a:ext cx="1706903" cy="73714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3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34" Type="http://schemas.openxmlformats.org/officeDocument/2006/relationships/theme" Target="../theme/theme3.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22" Type="http://schemas.openxmlformats.org/officeDocument/2006/relationships/slideLayout" Target="../slideLayouts/slideLayout63.xml"/><Relationship Id="rId21" Type="http://schemas.openxmlformats.org/officeDocument/2006/relationships/slideLayout" Target="../slideLayouts/slideLayout62.xml"/><Relationship Id="rId24" Type="http://schemas.openxmlformats.org/officeDocument/2006/relationships/theme" Target="../theme/theme2.xml"/><Relationship Id="rId23" Type="http://schemas.openxmlformats.org/officeDocument/2006/relationships/slideLayout" Target="../slideLayouts/slideLayout64.xml"/><Relationship Id="rId1" Type="http://schemas.openxmlformats.org/officeDocument/2006/relationships/image" Target="../media/image33.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9" Type="http://schemas.openxmlformats.org/officeDocument/2006/relationships/slideLayout" Target="../slideLayouts/slideLayout60.xml"/><Relationship Id="rId1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952500" y="344805"/>
            <a:ext cx="104013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500"/>
              <a:buFont typeface="Arial Black"/>
              <a:buNone/>
              <a:defRPr b="1" i="0" sz="3500" u="none" cap="none" strike="noStrike">
                <a:solidFill>
                  <a:schemeClr val="dk1"/>
                </a:solidFill>
                <a:latin typeface="Arial Black"/>
                <a:ea typeface="Arial Black"/>
                <a:cs typeface="Arial Black"/>
                <a:sym typeface="Arial Black"/>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47"/>
          <p:cNvSpPr txBox="1"/>
          <p:nvPr>
            <p:ph idx="1" type="body"/>
          </p:nvPr>
        </p:nvSpPr>
        <p:spPr>
          <a:xfrm>
            <a:off x="971550" y="1825625"/>
            <a:ext cx="1038225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pic>
        <p:nvPicPr>
          <p:cNvPr id="12" name="Google Shape;12;p47"/>
          <p:cNvPicPr preferRelativeResize="0"/>
          <p:nvPr/>
        </p:nvPicPr>
        <p:blipFill rotWithShape="1">
          <a:blip r:embed="rId1">
            <a:alphaModFix/>
          </a:blip>
          <a:srcRect b="0" l="0" r="0" t="0"/>
          <a:stretch/>
        </p:blipFill>
        <p:spPr>
          <a:xfrm>
            <a:off x="10895090" y="6129185"/>
            <a:ext cx="940277" cy="406069"/>
          </a:xfrm>
          <a:prstGeom prst="rect">
            <a:avLst/>
          </a:prstGeom>
          <a:noFill/>
          <a:ln>
            <a:noFill/>
          </a:ln>
        </p:spPr>
      </p:pic>
      <p:pic>
        <p:nvPicPr>
          <p:cNvPr id="13" name="Google Shape;13;p47"/>
          <p:cNvPicPr preferRelativeResize="0"/>
          <p:nvPr/>
        </p:nvPicPr>
        <p:blipFill rotWithShape="1">
          <a:blip r:embed="rId2">
            <a:alphaModFix/>
          </a:blip>
          <a:srcRect b="0" l="0" r="0" t="0"/>
          <a:stretch/>
        </p:blipFill>
        <p:spPr>
          <a:xfrm>
            <a:off x="10117775" y="6032359"/>
            <a:ext cx="595868" cy="5958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9" name="Google Shape;319;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2" name="Google Shape;322;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p91"/>
          <p:cNvSpPr txBox="1"/>
          <p:nvPr>
            <p:ph type="title"/>
          </p:nvPr>
        </p:nvSpPr>
        <p:spPr>
          <a:xfrm>
            <a:off x="952500" y="344805"/>
            <a:ext cx="104013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500"/>
              <a:buFont typeface="Arial Black"/>
              <a:buNone/>
              <a:defRPr b="1" i="0" sz="3500" u="none" cap="none" strike="noStrike">
                <a:solidFill>
                  <a:schemeClr val="dk1"/>
                </a:solidFill>
                <a:latin typeface="Arial Black"/>
                <a:ea typeface="Arial Black"/>
                <a:cs typeface="Arial Black"/>
                <a:sym typeface="Arial Black"/>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94" name="Google Shape;394;p91"/>
          <p:cNvSpPr txBox="1"/>
          <p:nvPr>
            <p:ph idx="1" type="body"/>
          </p:nvPr>
        </p:nvSpPr>
        <p:spPr>
          <a:xfrm>
            <a:off x="971550" y="1825625"/>
            <a:ext cx="1038225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pic>
        <p:nvPicPr>
          <p:cNvPr id="395" name="Google Shape;395;p91"/>
          <p:cNvPicPr preferRelativeResize="0"/>
          <p:nvPr/>
        </p:nvPicPr>
        <p:blipFill rotWithShape="1">
          <a:blip r:embed="rId1">
            <a:alphaModFix/>
          </a:blip>
          <a:srcRect b="0" l="0" r="0" t="0"/>
          <a:stretch/>
        </p:blipFill>
        <p:spPr>
          <a:xfrm>
            <a:off x="10895090" y="6129185"/>
            <a:ext cx="940277" cy="4060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 Id="rId3" Type="http://schemas.openxmlformats.org/officeDocument/2006/relationships/hyperlink" Target="https://www.mass.gov/info-details/local-emergency-management-planning-guidance" TargetMode="External"/><Relationship Id="rId4" Type="http://schemas.openxmlformats.org/officeDocument/2006/relationships/hyperlink" Target="https://www.inclusiveem.community" TargetMode="External"/><Relationship Id="rId5" Type="http://schemas.openxmlformats.org/officeDocument/2006/relationships/hyperlink" Target="https://www.jik.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mailto:dawn.brantley@mass.gov" TargetMode="External"/><Relationship Id="rId4" Type="http://schemas.openxmlformats.org/officeDocument/2006/relationships/hyperlink" Target="mailto:Abigail.Shneyder@mas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1"/>
          <p:cNvSpPr txBox="1"/>
          <p:nvPr>
            <p:ph type="title"/>
          </p:nvPr>
        </p:nvSpPr>
        <p:spPr>
          <a:xfrm>
            <a:off x="7154721" y="2968779"/>
            <a:ext cx="4414979"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lt1"/>
              </a:buClr>
              <a:buSzPct val="100000"/>
              <a:buFont typeface="Arial Black"/>
              <a:buNone/>
            </a:pPr>
            <a:r>
              <a:rPr lang="en-US"/>
              <a:t>Inclusive Emergency Management</a:t>
            </a:r>
            <a:endParaRPr/>
          </a:p>
        </p:txBody>
      </p:sp>
      <p:sp>
        <p:nvSpPr>
          <p:cNvPr id="578" name="Google Shape;578;p1"/>
          <p:cNvSpPr txBox="1"/>
          <p:nvPr>
            <p:ph idx="1" type="body"/>
          </p:nvPr>
        </p:nvSpPr>
        <p:spPr>
          <a:xfrm>
            <a:off x="7154863" y="4508684"/>
            <a:ext cx="4867804" cy="2349316"/>
          </a:xfrm>
          <a:prstGeom prst="rect">
            <a:avLst/>
          </a:prstGeom>
          <a:noFill/>
          <a:ln>
            <a:noFill/>
          </a:ln>
        </p:spPr>
        <p:txBody>
          <a:bodyPr anchorCtr="0" anchor="t" bIns="0" lIns="0" spcFirstLastPara="1" rIns="0" wrap="square" tIns="0">
            <a:noAutofit/>
          </a:bodyPr>
          <a:lstStyle/>
          <a:p>
            <a:pPr indent="0" lvl="0" marL="0" rtl="0" algn="l">
              <a:lnSpc>
                <a:spcPct val="170000"/>
              </a:lnSpc>
              <a:spcBef>
                <a:spcPts val="0"/>
              </a:spcBef>
              <a:spcAft>
                <a:spcPts val="0"/>
              </a:spcAft>
              <a:buClr>
                <a:schemeClr val="lt1"/>
              </a:buClr>
              <a:buSzPts val="2000"/>
              <a:buNone/>
            </a:pPr>
            <a:r>
              <a:rPr b="1" lang="en-US" sz="2000"/>
              <a:t>Co-facilitated by:</a:t>
            </a:r>
            <a:endParaRPr b="1" sz="2000"/>
          </a:p>
          <a:p>
            <a:pPr indent="0" lvl="0" marL="0" rtl="0" algn="l">
              <a:lnSpc>
                <a:spcPct val="170000"/>
              </a:lnSpc>
              <a:spcBef>
                <a:spcPts val="1000"/>
              </a:spcBef>
              <a:spcAft>
                <a:spcPts val="0"/>
              </a:spcAft>
              <a:buClr>
                <a:schemeClr val="lt1"/>
              </a:buClr>
              <a:buSzPts val="2000"/>
              <a:buNone/>
            </a:pPr>
            <a:r>
              <a:rPr b="1" lang="en-US" sz="2000"/>
              <a:t>Dawn Brantley, </a:t>
            </a:r>
            <a:r>
              <a:rPr lang="en-US" sz="2000"/>
              <a:t>Director</a:t>
            </a:r>
            <a:r>
              <a:rPr b="1" lang="en-US" sz="2000"/>
              <a:t> of MEMA</a:t>
            </a:r>
            <a:endParaRPr b="1" sz="2000"/>
          </a:p>
          <a:p>
            <a:pPr indent="0" lvl="0" marL="0" rtl="0" algn="l">
              <a:lnSpc>
                <a:spcPct val="100000"/>
              </a:lnSpc>
              <a:spcBef>
                <a:spcPts val="1000"/>
              </a:spcBef>
              <a:spcAft>
                <a:spcPts val="0"/>
              </a:spcAft>
              <a:buClr>
                <a:schemeClr val="lt1"/>
              </a:buClr>
              <a:buSzPts val="2000"/>
              <a:buNone/>
            </a:pPr>
            <a:r>
              <a:rPr b="1" lang="en-US" sz="2000"/>
              <a:t>Abby Shneyder, Program Coordinator for Emergency Preparedness at MOD</a:t>
            </a:r>
            <a:endParaRPr b="1" sz="2000"/>
          </a:p>
        </p:txBody>
      </p:sp>
      <p:pic>
        <p:nvPicPr>
          <p:cNvPr descr="In a grass yard in front of a wooded garden during autumn, an older white woman wearing a blue fleece holds a walker in one hand and her young grandson in another, also wearing a blue fleece and pants. " id="579" name="Google Shape;579;p1"/>
          <p:cNvPicPr preferRelativeResize="0"/>
          <p:nvPr>
            <p:ph idx="2" type="pic"/>
          </p:nvPr>
        </p:nvPicPr>
        <p:blipFill rotWithShape="1">
          <a:blip r:embed="rId3">
            <a:alphaModFix/>
          </a:blip>
          <a:srcRect b="566" l="10482" r="30593" t="0"/>
          <a:stretch/>
        </p:blipFill>
        <p:spPr>
          <a:xfrm>
            <a:off x="0" y="0"/>
            <a:ext cx="6096003"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0"/>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Agenda</a:t>
            </a:r>
            <a:endParaRPr/>
          </a:p>
        </p:txBody>
      </p:sp>
      <p:sp>
        <p:nvSpPr>
          <p:cNvPr id="650" name="Google Shape;650;p10"/>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1-3pm</a:t>
            </a:r>
            <a:endParaRPr/>
          </a:p>
        </p:txBody>
      </p:sp>
      <p:sp>
        <p:nvSpPr>
          <p:cNvPr id="651" name="Google Shape;651;p10"/>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Part 1: How emergency management happens in Massachusetts</a:t>
            </a:r>
            <a:endParaRPr/>
          </a:p>
          <a:p>
            <a:pPr indent="-342900" lvl="0" marL="342900" rtl="0" algn="l">
              <a:lnSpc>
                <a:spcPct val="100000"/>
              </a:lnSpc>
              <a:spcBef>
                <a:spcPts val="1000"/>
              </a:spcBef>
              <a:spcAft>
                <a:spcPts val="0"/>
              </a:spcAft>
              <a:buClr>
                <a:schemeClr val="dk1"/>
              </a:buClr>
              <a:buSzPts val="2800"/>
              <a:buFont typeface="Arial"/>
              <a:buChar char="•"/>
            </a:pPr>
            <a:r>
              <a:rPr lang="en-US"/>
              <a:t>Ten minute break</a:t>
            </a:r>
            <a:endParaRPr/>
          </a:p>
          <a:p>
            <a:pPr indent="-342900" lvl="0" marL="342900" rtl="0" algn="l">
              <a:lnSpc>
                <a:spcPct val="100000"/>
              </a:lnSpc>
              <a:spcBef>
                <a:spcPts val="1000"/>
              </a:spcBef>
              <a:spcAft>
                <a:spcPts val="0"/>
              </a:spcAft>
              <a:buClr>
                <a:schemeClr val="dk1"/>
              </a:buClr>
              <a:buSzPts val="2800"/>
              <a:buFont typeface="Arial"/>
              <a:buChar char="•"/>
            </a:pPr>
            <a:r>
              <a:rPr lang="en-US"/>
              <a:t>Part 2: Practical steps to make emergency management inclusive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1"/>
          <p:cNvSpPr txBox="1"/>
          <p:nvPr>
            <p:ph type="title"/>
          </p:nvPr>
        </p:nvSpPr>
        <p:spPr>
          <a:xfrm>
            <a:off x="7154721" y="2968779"/>
            <a:ext cx="4414979"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4100"/>
              <a:buFont typeface="Arial Black"/>
              <a:buNone/>
            </a:pPr>
            <a:r>
              <a:rPr lang="en-US"/>
              <a:t>Part 1:</a:t>
            </a:r>
            <a:endParaRPr/>
          </a:p>
        </p:txBody>
      </p:sp>
      <p:sp>
        <p:nvSpPr>
          <p:cNvPr id="658" name="Google Shape;658;p11"/>
          <p:cNvSpPr txBox="1"/>
          <p:nvPr>
            <p:ph idx="1" type="body"/>
          </p:nvPr>
        </p:nvSpPr>
        <p:spPr>
          <a:xfrm>
            <a:off x="7154863" y="4508684"/>
            <a:ext cx="4414837" cy="6111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US"/>
              <a:t>How Emergency Management works in Massachusetts</a:t>
            </a:r>
            <a:endParaRPr/>
          </a:p>
        </p:txBody>
      </p:sp>
      <p:pic>
        <p:nvPicPr>
          <p:cNvPr descr="A white man sitting in a wheelchair wearing a red hat, red jacket, khakis, and brown boots uses an ice scraper to brush snow off of a blue sedan. " id="659" name="Google Shape;659;p11"/>
          <p:cNvPicPr preferRelativeResize="0"/>
          <p:nvPr>
            <p:ph idx="2" type="pic"/>
          </p:nvPr>
        </p:nvPicPr>
        <p:blipFill rotWithShape="1">
          <a:blip r:embed="rId3">
            <a:alphaModFix/>
          </a:blip>
          <a:srcRect b="278" l="33242" r="-51431" t="0"/>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2"/>
          <p:cNvSpPr txBox="1"/>
          <p:nvPr>
            <p:ph type="title"/>
          </p:nvPr>
        </p:nvSpPr>
        <p:spPr>
          <a:xfrm>
            <a:off x="989648" y="978028"/>
            <a:ext cx="10795952"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US"/>
              <a:t>The Emergency Management Enterprise</a:t>
            </a:r>
            <a:endParaRPr/>
          </a:p>
        </p:txBody>
      </p:sp>
      <p:sp>
        <p:nvSpPr>
          <p:cNvPr id="666" name="Google Shape;666;p12"/>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EM is diverse and structured</a:t>
            </a:r>
            <a:endParaRPr/>
          </a:p>
        </p:txBody>
      </p:sp>
      <p:sp>
        <p:nvSpPr>
          <p:cNvPr id="667" name="Google Shape;667;p12"/>
          <p:cNvSpPr txBox="1"/>
          <p:nvPr>
            <p:ph idx="2" type="body"/>
          </p:nvPr>
        </p:nvSpPr>
        <p:spPr>
          <a:xfrm>
            <a:off x="989647" y="25059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400"/>
              <a:buFont typeface="Arial"/>
              <a:buChar char="•"/>
            </a:pPr>
            <a:r>
              <a:rPr lang="en-US" sz="2400"/>
              <a:t>Begins and ends locally</a:t>
            </a:r>
            <a:endParaRPr/>
          </a:p>
          <a:p>
            <a:pPr indent="-342900" lvl="0" marL="342900" rtl="0" algn="l">
              <a:lnSpc>
                <a:spcPct val="100000"/>
              </a:lnSpc>
              <a:spcBef>
                <a:spcPts val="1000"/>
              </a:spcBef>
              <a:spcAft>
                <a:spcPts val="0"/>
              </a:spcAft>
              <a:buClr>
                <a:schemeClr val="dk1"/>
              </a:buClr>
              <a:buSzPts val="2400"/>
              <a:buFont typeface="Arial"/>
              <a:buChar char="•"/>
            </a:pPr>
            <a:r>
              <a:rPr lang="en-US" sz="2400"/>
              <a:t>Local mission: Direct response and recovery for their community</a:t>
            </a:r>
            <a:endParaRPr/>
          </a:p>
          <a:p>
            <a:pPr indent="-342900" lvl="0" marL="342900" rtl="0" algn="l">
              <a:lnSpc>
                <a:spcPct val="100000"/>
              </a:lnSpc>
              <a:spcBef>
                <a:spcPts val="1000"/>
              </a:spcBef>
              <a:spcAft>
                <a:spcPts val="0"/>
              </a:spcAft>
              <a:buClr>
                <a:schemeClr val="dk1"/>
              </a:buClr>
              <a:buSzPts val="2400"/>
              <a:buFont typeface="Arial"/>
              <a:buChar char="•"/>
            </a:pPr>
            <a:r>
              <a:rPr lang="en-US" sz="2400"/>
              <a:t>State mission: Support local response and recovery; coordinate state's response and recovery</a:t>
            </a:r>
            <a:endParaRPr/>
          </a:p>
          <a:p>
            <a:pPr indent="-342900" lvl="0" marL="342900" rtl="0" algn="l">
              <a:lnSpc>
                <a:spcPct val="100000"/>
              </a:lnSpc>
              <a:spcBef>
                <a:spcPts val="1000"/>
              </a:spcBef>
              <a:spcAft>
                <a:spcPts val="0"/>
              </a:spcAft>
              <a:buClr>
                <a:schemeClr val="dk1"/>
              </a:buClr>
              <a:buSzPts val="2400"/>
              <a:buFont typeface="Arial"/>
              <a:buChar char="•"/>
            </a:pPr>
            <a:r>
              <a:rPr lang="en-US" sz="2400"/>
              <a:t>Federal mission: Support states with resources, personnel, money; coordinate the federal response</a:t>
            </a:r>
            <a:endParaRPr/>
          </a:p>
          <a:p>
            <a:pPr indent="-165100" lvl="0" marL="342900" rtl="0" algn="l">
              <a:lnSpc>
                <a:spcPct val="10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3"/>
          <p:cNvSpPr txBox="1"/>
          <p:nvPr>
            <p:ph type="title"/>
          </p:nvPr>
        </p:nvSpPr>
        <p:spPr>
          <a:xfrm>
            <a:off x="989648" y="978028"/>
            <a:ext cx="10795952"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US"/>
              <a:t>The Emergency Management Enterprise</a:t>
            </a:r>
            <a:endParaRPr/>
          </a:p>
        </p:txBody>
      </p:sp>
      <p:sp>
        <p:nvSpPr>
          <p:cNvPr id="674" name="Google Shape;674;p13"/>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EM is diverse and structured</a:t>
            </a:r>
            <a:endParaRPr/>
          </a:p>
        </p:txBody>
      </p:sp>
      <p:sp>
        <p:nvSpPr>
          <p:cNvPr id="675" name="Google Shape;675;p13"/>
          <p:cNvSpPr txBox="1"/>
          <p:nvPr>
            <p:ph idx="2" type="body"/>
          </p:nvPr>
        </p:nvSpPr>
        <p:spPr>
          <a:xfrm>
            <a:off x="989647" y="25059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400"/>
              <a:buFont typeface="Arial"/>
              <a:buChar char="•"/>
            </a:pPr>
            <a:r>
              <a:rPr lang="en-US" sz="2400"/>
              <a:t>Political subdivisions and jurisdictions</a:t>
            </a:r>
            <a:endParaRPr/>
          </a:p>
          <a:p>
            <a:pPr indent="-342900" lvl="0" marL="342900" rtl="0" algn="l">
              <a:lnSpc>
                <a:spcPct val="100000"/>
              </a:lnSpc>
              <a:spcBef>
                <a:spcPts val="1000"/>
              </a:spcBef>
              <a:spcAft>
                <a:spcPts val="0"/>
              </a:spcAft>
              <a:buClr>
                <a:schemeClr val="dk1"/>
              </a:buClr>
              <a:buSzPts val="2400"/>
              <a:buFont typeface="Arial"/>
              <a:buChar char="•"/>
            </a:pPr>
            <a:r>
              <a:rPr lang="en-US" sz="2400"/>
              <a:t>State and federal agencies</a:t>
            </a:r>
            <a:endParaRPr/>
          </a:p>
          <a:p>
            <a:pPr indent="-342900" lvl="0" marL="342900" rtl="0" algn="l">
              <a:lnSpc>
                <a:spcPct val="100000"/>
              </a:lnSpc>
              <a:spcBef>
                <a:spcPts val="1000"/>
              </a:spcBef>
              <a:spcAft>
                <a:spcPts val="0"/>
              </a:spcAft>
              <a:buClr>
                <a:schemeClr val="dk1"/>
              </a:buClr>
              <a:buSzPts val="2400"/>
              <a:buFont typeface="Arial"/>
              <a:buChar char="•"/>
            </a:pPr>
            <a:r>
              <a:rPr lang="en-US" sz="2400"/>
              <a:t>Utilities</a:t>
            </a:r>
            <a:endParaRPr/>
          </a:p>
          <a:p>
            <a:pPr indent="-342900" lvl="0" marL="342900" rtl="0" algn="l">
              <a:lnSpc>
                <a:spcPct val="100000"/>
              </a:lnSpc>
              <a:spcBef>
                <a:spcPts val="1000"/>
              </a:spcBef>
              <a:spcAft>
                <a:spcPts val="0"/>
              </a:spcAft>
              <a:buClr>
                <a:schemeClr val="dk1"/>
              </a:buClr>
              <a:buSzPts val="2400"/>
              <a:buFont typeface="Arial"/>
              <a:buChar char="•"/>
            </a:pPr>
            <a:r>
              <a:rPr lang="en-US" sz="2400"/>
              <a:t>Hospitals</a:t>
            </a:r>
            <a:endParaRPr/>
          </a:p>
          <a:p>
            <a:pPr indent="-342900" lvl="0" marL="342900" rtl="0" algn="l">
              <a:lnSpc>
                <a:spcPct val="100000"/>
              </a:lnSpc>
              <a:spcBef>
                <a:spcPts val="1000"/>
              </a:spcBef>
              <a:spcAft>
                <a:spcPts val="0"/>
              </a:spcAft>
              <a:buClr>
                <a:schemeClr val="dk1"/>
              </a:buClr>
              <a:buSzPts val="2400"/>
              <a:buFont typeface="Arial"/>
              <a:buChar char="•"/>
            </a:pPr>
            <a:r>
              <a:rPr lang="en-US" sz="2400"/>
              <a:t>Higher Ed</a:t>
            </a:r>
            <a:endParaRPr/>
          </a:p>
          <a:p>
            <a:pPr indent="-342900" lvl="0" marL="342900" rtl="0" algn="l">
              <a:lnSpc>
                <a:spcPct val="100000"/>
              </a:lnSpc>
              <a:spcBef>
                <a:spcPts val="1000"/>
              </a:spcBef>
              <a:spcAft>
                <a:spcPts val="0"/>
              </a:spcAft>
              <a:buClr>
                <a:schemeClr val="dk1"/>
              </a:buClr>
              <a:buSzPts val="2400"/>
              <a:buFont typeface="Arial"/>
              <a:buChar char="•"/>
            </a:pPr>
            <a:r>
              <a:rPr lang="en-US" sz="2400"/>
              <a:t>Private companies</a:t>
            </a:r>
            <a:endParaRPr/>
          </a:p>
          <a:p>
            <a:pPr indent="-342900" lvl="0" marL="342900" rtl="0" algn="l">
              <a:lnSpc>
                <a:spcPct val="100000"/>
              </a:lnSpc>
              <a:spcBef>
                <a:spcPts val="1000"/>
              </a:spcBef>
              <a:spcAft>
                <a:spcPts val="0"/>
              </a:spcAft>
              <a:buClr>
                <a:schemeClr val="dk1"/>
              </a:buClr>
              <a:buSzPts val="2400"/>
              <a:buFont typeface="Arial"/>
              <a:buChar char="•"/>
            </a:pPr>
            <a:r>
              <a:rPr lang="en-US" sz="2400"/>
              <a:t>EM consultants</a:t>
            </a:r>
            <a:endParaRPr/>
          </a:p>
          <a:p>
            <a:pPr indent="-165100" lvl="0" marL="342900" rtl="0" algn="l">
              <a:lnSpc>
                <a:spcPct val="10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4"/>
          <p:cNvSpPr txBox="1"/>
          <p:nvPr>
            <p:ph idx="1" type="body"/>
          </p:nvPr>
        </p:nvSpPr>
        <p:spPr>
          <a:xfrm>
            <a:off x="989648" y="2130007"/>
            <a:ext cx="10372360" cy="78033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4400"/>
              <a:buNone/>
            </a:pPr>
            <a:r>
              <a:rPr lang="en-US" sz="4400"/>
              <a:t>You should become very good friends with your local EMD.</a:t>
            </a:r>
            <a:endParaRPr/>
          </a:p>
        </p:txBody>
      </p:sp>
      <p:sp>
        <p:nvSpPr>
          <p:cNvPr id="682" name="Google Shape;682;p14"/>
          <p:cNvSpPr txBox="1"/>
          <p:nvPr>
            <p:ph idx="2" type="body"/>
          </p:nvPr>
        </p:nvSpPr>
        <p:spPr>
          <a:xfrm>
            <a:off x="1979298" y="3947656"/>
            <a:ext cx="10212702" cy="155376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Who are they and how do you find them? </a:t>
            </a:r>
            <a:endParaRPr/>
          </a:p>
          <a:p>
            <a:pPr indent="-342900" lvl="0" marL="342900" rtl="0" algn="l">
              <a:lnSpc>
                <a:spcPct val="100000"/>
              </a:lnSpc>
              <a:spcBef>
                <a:spcPts val="1000"/>
              </a:spcBef>
              <a:spcAft>
                <a:spcPts val="0"/>
              </a:spcAft>
              <a:buClr>
                <a:schemeClr val="dk1"/>
              </a:buClr>
              <a:buSzPts val="2800"/>
              <a:buFont typeface="Arial"/>
              <a:buChar char="•"/>
            </a:pPr>
            <a:r>
              <a:rPr lang="en-US"/>
              <a:t>What do they actually do? </a:t>
            </a:r>
            <a:endParaRPr/>
          </a:p>
          <a:p>
            <a:pPr indent="0" lvl="0" marL="0" rtl="0" algn="l">
              <a:lnSpc>
                <a:spcPct val="10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5"/>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The Essential Emergency Manager</a:t>
            </a:r>
            <a:endParaRPr/>
          </a:p>
        </p:txBody>
      </p:sp>
      <p:pic>
        <p:nvPicPr>
          <p:cNvPr descr="The video visuals are black and white animations that depict the spoken information.&#10;&#10;The video on youtube is called &quot;the essential emergency manager&quot;.&#10;" id="689" name="Google Shape;689;p15"/>
          <p:cNvPicPr preferRelativeResize="0"/>
          <p:nvPr/>
        </p:nvPicPr>
        <p:blipFill rotWithShape="1">
          <a:blip r:embed="rId3">
            <a:alphaModFix/>
          </a:blip>
          <a:srcRect b="0" l="0" r="0" t="0"/>
          <a:stretch/>
        </p:blipFill>
        <p:spPr>
          <a:xfrm>
            <a:off x="0" y="0"/>
            <a:ext cx="12192000" cy="68884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1"/>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16"/>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 addition to response</a:t>
            </a:r>
            <a:endParaRPr/>
          </a:p>
        </p:txBody>
      </p:sp>
      <p:sp>
        <p:nvSpPr>
          <p:cNvPr id="696" name="Google Shape;696;p16"/>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Your EMD wears 10,000 hats!</a:t>
            </a:r>
            <a:endParaRPr/>
          </a:p>
        </p:txBody>
      </p:sp>
      <p:sp>
        <p:nvSpPr>
          <p:cNvPr id="697" name="Google Shape;697;p16"/>
          <p:cNvSpPr txBox="1"/>
          <p:nvPr>
            <p:ph idx="2" type="body"/>
          </p:nvPr>
        </p:nvSpPr>
        <p:spPr>
          <a:xfrm>
            <a:off x="989647" y="2389849"/>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400"/>
              <a:buFont typeface="Arial"/>
              <a:buChar char="•"/>
            </a:pPr>
            <a:r>
              <a:rPr lang="en-US" sz="2400"/>
              <a:t>Planning</a:t>
            </a:r>
            <a:endParaRPr/>
          </a:p>
          <a:p>
            <a:pPr indent="-342900" lvl="0" marL="342900" rtl="0" algn="l">
              <a:lnSpc>
                <a:spcPct val="100000"/>
              </a:lnSpc>
              <a:spcBef>
                <a:spcPts val="1000"/>
              </a:spcBef>
              <a:spcAft>
                <a:spcPts val="0"/>
              </a:spcAft>
              <a:buClr>
                <a:schemeClr val="dk1"/>
              </a:buClr>
              <a:buSzPts val="2400"/>
              <a:buFont typeface="Arial"/>
              <a:buChar char="•"/>
            </a:pPr>
            <a:r>
              <a:rPr lang="en-US" sz="2400"/>
              <a:t>Training</a:t>
            </a:r>
            <a:endParaRPr/>
          </a:p>
          <a:p>
            <a:pPr indent="-342900" lvl="0" marL="342900" rtl="0" algn="l">
              <a:lnSpc>
                <a:spcPct val="100000"/>
              </a:lnSpc>
              <a:spcBef>
                <a:spcPts val="1000"/>
              </a:spcBef>
              <a:spcAft>
                <a:spcPts val="0"/>
              </a:spcAft>
              <a:buClr>
                <a:schemeClr val="dk1"/>
              </a:buClr>
              <a:buSzPts val="2400"/>
              <a:buFont typeface="Arial"/>
              <a:buChar char="•"/>
            </a:pPr>
            <a:r>
              <a:rPr lang="en-US" sz="2400"/>
              <a:t>Exercises</a:t>
            </a:r>
            <a:endParaRPr/>
          </a:p>
          <a:p>
            <a:pPr indent="-342900" lvl="0" marL="342900" rtl="0" algn="l">
              <a:lnSpc>
                <a:spcPct val="100000"/>
              </a:lnSpc>
              <a:spcBef>
                <a:spcPts val="1000"/>
              </a:spcBef>
              <a:spcAft>
                <a:spcPts val="0"/>
              </a:spcAft>
              <a:buClr>
                <a:schemeClr val="dk1"/>
              </a:buClr>
              <a:buSzPts val="2400"/>
              <a:buFont typeface="Arial"/>
              <a:buChar char="•"/>
            </a:pPr>
            <a:r>
              <a:rPr lang="en-US" sz="2400"/>
              <a:t>Public education and information</a:t>
            </a:r>
            <a:endParaRPr/>
          </a:p>
          <a:p>
            <a:pPr indent="-342900" lvl="0" marL="342900" rtl="0" algn="l">
              <a:lnSpc>
                <a:spcPct val="100000"/>
              </a:lnSpc>
              <a:spcBef>
                <a:spcPts val="1000"/>
              </a:spcBef>
              <a:spcAft>
                <a:spcPts val="0"/>
              </a:spcAft>
              <a:buClr>
                <a:schemeClr val="dk1"/>
              </a:buClr>
              <a:buSzPts val="2400"/>
              <a:buFont typeface="Arial"/>
              <a:buChar char="•"/>
            </a:pPr>
            <a:r>
              <a:rPr lang="en-US" sz="2400"/>
              <a:t>Mitigation</a:t>
            </a:r>
            <a:endParaRPr/>
          </a:p>
          <a:p>
            <a:pPr indent="-342900" lvl="0" marL="342900" rtl="0" algn="l">
              <a:lnSpc>
                <a:spcPct val="100000"/>
              </a:lnSpc>
              <a:spcBef>
                <a:spcPts val="1000"/>
              </a:spcBef>
              <a:spcAft>
                <a:spcPts val="0"/>
              </a:spcAft>
              <a:buClr>
                <a:schemeClr val="dk1"/>
              </a:buClr>
              <a:buSzPts val="2400"/>
              <a:buFont typeface="Arial"/>
              <a:buChar char="•"/>
            </a:pPr>
            <a:r>
              <a:rPr lang="en-US" sz="2400"/>
              <a:t>Recovery (can take years)</a:t>
            </a:r>
            <a:endParaRPr/>
          </a:p>
          <a:p>
            <a:pPr indent="-342900" lvl="0" marL="342900" rtl="0" algn="l">
              <a:lnSpc>
                <a:spcPct val="100000"/>
              </a:lnSpc>
              <a:spcBef>
                <a:spcPts val="1000"/>
              </a:spcBef>
              <a:spcAft>
                <a:spcPts val="0"/>
              </a:spcAft>
              <a:buClr>
                <a:schemeClr val="dk1"/>
              </a:buClr>
              <a:buSzPts val="2400"/>
              <a:buFont typeface="Arial"/>
              <a:buChar char="•"/>
            </a:pPr>
            <a:r>
              <a:rPr lang="en-US" sz="2400"/>
              <a:t>And may also be literally putting out fires every day!</a:t>
            </a:r>
            <a:endParaRPr/>
          </a:p>
        </p:txBody>
      </p:sp>
      <p:pic>
        <p:nvPicPr>
          <p:cNvPr descr="A black and white sketch of a firefighter with shoulder-length hair wearing a jacket and badge&#10;" id="698" name="Google Shape;698;p16"/>
          <p:cNvPicPr preferRelativeResize="0"/>
          <p:nvPr/>
        </p:nvPicPr>
        <p:blipFill rotWithShape="1">
          <a:blip r:embed="rId3">
            <a:alphaModFix/>
          </a:blip>
          <a:srcRect b="0" l="0" r="0" t="0"/>
          <a:stretch/>
        </p:blipFill>
        <p:spPr>
          <a:xfrm>
            <a:off x="9074729" y="2514600"/>
            <a:ext cx="3297381" cy="3325090"/>
          </a:xfrm>
          <a:prstGeom prst="rect">
            <a:avLst/>
          </a:prstGeom>
          <a:noFill/>
          <a:ln>
            <a:noFill/>
          </a:ln>
        </p:spPr>
      </p:pic>
      <p:pic>
        <p:nvPicPr>
          <p:cNvPr descr="A black and white sketch outline of a person with a headset on.&#10;" id="699" name="Google Shape;699;p16"/>
          <p:cNvPicPr preferRelativeResize="0"/>
          <p:nvPr/>
        </p:nvPicPr>
        <p:blipFill rotWithShape="1">
          <a:blip r:embed="rId4">
            <a:alphaModFix/>
          </a:blip>
          <a:srcRect b="0" l="0" r="0" t="0"/>
          <a:stretch/>
        </p:blipFill>
        <p:spPr>
          <a:xfrm>
            <a:off x="8298873" y="852055"/>
            <a:ext cx="2050473" cy="2036618"/>
          </a:xfrm>
          <a:prstGeom prst="rect">
            <a:avLst/>
          </a:prstGeom>
          <a:noFill/>
          <a:ln>
            <a:noFill/>
          </a:ln>
        </p:spPr>
      </p:pic>
      <p:pic>
        <p:nvPicPr>
          <p:cNvPr descr="A black an dwhite sketch of a construction worker with short hair " id="700" name="Google Shape;700;p16"/>
          <p:cNvPicPr preferRelativeResize="0"/>
          <p:nvPr/>
        </p:nvPicPr>
        <p:blipFill rotWithShape="1">
          <a:blip r:embed="rId5">
            <a:alphaModFix/>
          </a:blip>
          <a:srcRect b="0" l="0" r="0" t="0"/>
          <a:stretch/>
        </p:blipFill>
        <p:spPr>
          <a:xfrm>
            <a:off x="6968836" y="2653145"/>
            <a:ext cx="2189018" cy="21890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7"/>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Municipal Emergency Plans</a:t>
            </a:r>
            <a:endParaRPr/>
          </a:p>
        </p:txBody>
      </p:sp>
      <p:sp>
        <p:nvSpPr>
          <p:cNvPr id="707" name="Google Shape;707;p17"/>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Most plans are...</a:t>
            </a:r>
            <a:endParaRPr/>
          </a:p>
        </p:txBody>
      </p:sp>
      <p:sp>
        <p:nvSpPr>
          <p:cNvPr id="708" name="Google Shape;708;p17"/>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Already written</a:t>
            </a:r>
            <a:endParaRPr/>
          </a:p>
          <a:p>
            <a:pPr indent="-342900" lvl="0" marL="342900" rtl="0" algn="l">
              <a:lnSpc>
                <a:spcPct val="100000"/>
              </a:lnSpc>
              <a:spcBef>
                <a:spcPts val="1000"/>
              </a:spcBef>
              <a:spcAft>
                <a:spcPts val="0"/>
              </a:spcAft>
              <a:buClr>
                <a:schemeClr val="dk1"/>
              </a:buClr>
              <a:buSzPts val="2800"/>
              <a:buFont typeface="Arial"/>
              <a:buChar char="•"/>
            </a:pPr>
            <a:r>
              <a:rPr lang="en-US"/>
              <a:t>Extensively R&amp;D'd</a:t>
            </a:r>
            <a:endParaRPr/>
          </a:p>
          <a:p>
            <a:pPr indent="-342900" lvl="0" marL="342900" rtl="0" algn="l">
              <a:lnSpc>
                <a:spcPct val="100000"/>
              </a:lnSpc>
              <a:spcBef>
                <a:spcPts val="1000"/>
              </a:spcBef>
              <a:spcAft>
                <a:spcPts val="0"/>
              </a:spcAft>
              <a:buClr>
                <a:schemeClr val="dk1"/>
              </a:buClr>
              <a:buSzPts val="2800"/>
              <a:buFont typeface="Arial"/>
              <a:buChar char="•"/>
            </a:pPr>
            <a:r>
              <a:rPr lang="en-US"/>
              <a:t>Updated on a cycle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descr="A graphic with 3 overlapping semi-translucent circles. From left to right, the yellow circle is labeled &quot;strategic,&quot; the blue circle is labeled &quot;operational,&quot; and the orange circle is labeled &quot;tactical.&quot;&#10;" id="714" name="Google Shape;714;p18"/>
          <p:cNvPicPr preferRelativeResize="0"/>
          <p:nvPr/>
        </p:nvPicPr>
        <p:blipFill rotWithShape="1">
          <a:blip r:embed="rId3">
            <a:alphaModFix/>
          </a:blip>
          <a:srcRect b="534" l="21148" r="20845" t="0"/>
          <a:stretch/>
        </p:blipFill>
        <p:spPr>
          <a:xfrm>
            <a:off x="3250097" y="686215"/>
            <a:ext cx="6130093" cy="5891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descr="A graphic with many oval horizontal blobs. At the top, a blue oval with the words &quot;strategic plan&quot; leads to a yellow oval below labeled &quot;operational plan.&quot; This leads to 2 smaller yellow ovals labeled &quot;funactional annex&quot; and &quot;hazard annex&quot; and 2 orange ovals labeled &quot;tactical plan&quot; and &quot;SOP.&quot; Separately, an orange oval labeled &quot;SOG&quot; leads to 2 blue ovals labeled &quot;job aid 1,&quot; &quot;job aid 2,&quot; and &quot;job aid 3.&quot;" id="720" name="Google Shape;720;p19"/>
          <p:cNvPicPr preferRelativeResize="0"/>
          <p:nvPr/>
        </p:nvPicPr>
        <p:blipFill rotWithShape="1">
          <a:blip r:embed="rId3">
            <a:alphaModFix/>
          </a:blip>
          <a:srcRect b="534" l="24169" r="21449" t="0"/>
          <a:stretch/>
        </p:blipFill>
        <p:spPr>
          <a:xfrm>
            <a:off x="2819401" y="851867"/>
            <a:ext cx="5823578" cy="59908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2"/>
          <p:cNvSpPr txBox="1"/>
          <p:nvPr>
            <p:ph type="title"/>
          </p:nvPr>
        </p:nvSpPr>
        <p:spPr>
          <a:xfrm>
            <a:off x="964023" y="879063"/>
            <a:ext cx="10163506"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Arial Black"/>
              <a:buNone/>
            </a:pPr>
            <a:r>
              <a:rPr lang="en-US"/>
              <a:t>Organizational Roles</a:t>
            </a:r>
            <a:endParaRPr/>
          </a:p>
        </p:txBody>
      </p:sp>
      <p:sp>
        <p:nvSpPr>
          <p:cNvPr id="586" name="Google Shape;586;p2"/>
          <p:cNvSpPr txBox="1"/>
          <p:nvPr>
            <p:ph idx="1" type="body"/>
          </p:nvPr>
        </p:nvSpPr>
        <p:spPr>
          <a:xfrm>
            <a:off x="964023" y="2300984"/>
            <a:ext cx="4827178" cy="50485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2000"/>
              <a:buNone/>
            </a:pPr>
            <a:r>
              <a:rPr lang="en-US" sz="2000"/>
              <a:t>Massachusetts Emergency Management Agency (MEMA)</a:t>
            </a:r>
            <a:endParaRPr/>
          </a:p>
        </p:txBody>
      </p:sp>
      <p:sp>
        <p:nvSpPr>
          <p:cNvPr id="587" name="Google Shape;587;p2"/>
          <p:cNvSpPr txBox="1"/>
          <p:nvPr>
            <p:ph idx="2" type="body"/>
          </p:nvPr>
        </p:nvSpPr>
        <p:spPr>
          <a:xfrm>
            <a:off x="964023" y="3054989"/>
            <a:ext cx="4827178" cy="1942138"/>
          </a:xfrm>
          <a:prstGeom prst="rect">
            <a:avLst/>
          </a:prstGeom>
          <a:noFill/>
          <a:ln>
            <a:noFill/>
          </a:ln>
        </p:spPr>
        <p:txBody>
          <a:bodyPr anchorCtr="0" anchor="t" bIns="0" lIns="0" spcFirstLastPara="1" rIns="0" wrap="square" tIns="0">
            <a:normAutofit/>
          </a:bodyPr>
          <a:lstStyle/>
          <a:p>
            <a:pPr indent="-285750" lvl="0" marL="285750" rtl="0" algn="l">
              <a:lnSpc>
                <a:spcPct val="100000"/>
              </a:lnSpc>
              <a:spcBef>
                <a:spcPts val="0"/>
              </a:spcBef>
              <a:spcAft>
                <a:spcPts val="0"/>
              </a:spcAft>
              <a:buClr>
                <a:schemeClr val="dk1"/>
              </a:buClr>
              <a:buSzPts val="1800"/>
              <a:buFont typeface="Noto Sans Symbols"/>
              <a:buChar char="▪"/>
            </a:pPr>
            <a:r>
              <a:rPr lang="en-US" sz="1800"/>
              <a:t>Ensures the state is prepared to withstand, respond to and recover from all types of emergencies and disasters.</a:t>
            </a:r>
            <a:endParaRPr sz="1800"/>
          </a:p>
          <a:p>
            <a:pPr indent="-285750" lvl="0" marL="285750" rtl="0" algn="l">
              <a:lnSpc>
                <a:spcPct val="100000"/>
              </a:lnSpc>
              <a:spcBef>
                <a:spcPts val="1000"/>
              </a:spcBef>
              <a:spcAft>
                <a:spcPts val="0"/>
              </a:spcAft>
              <a:buClr>
                <a:schemeClr val="dk1"/>
              </a:buClr>
              <a:buSzPts val="1800"/>
              <a:buFont typeface="Noto Sans Symbols"/>
              <a:buChar char="▪"/>
            </a:pPr>
            <a:r>
              <a:rPr lang="en-US" sz="1800"/>
              <a:t>Supports and assists cities and towns in preparedness, response, recovery, and mitigation.</a:t>
            </a:r>
            <a:endParaRPr/>
          </a:p>
        </p:txBody>
      </p:sp>
      <p:sp>
        <p:nvSpPr>
          <p:cNvPr id="588" name="Google Shape;588;p2"/>
          <p:cNvSpPr txBox="1"/>
          <p:nvPr>
            <p:ph idx="3" type="body"/>
          </p:nvPr>
        </p:nvSpPr>
        <p:spPr>
          <a:xfrm>
            <a:off x="6362700" y="2300984"/>
            <a:ext cx="4618290" cy="55075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2000"/>
              <a:buNone/>
            </a:pPr>
            <a:r>
              <a:rPr lang="en-US" sz="2000"/>
              <a:t>Massachusetts Office on Disability (MOD)</a:t>
            </a:r>
            <a:endParaRPr/>
          </a:p>
        </p:txBody>
      </p:sp>
      <p:sp>
        <p:nvSpPr>
          <p:cNvPr id="589" name="Google Shape;589;p2"/>
          <p:cNvSpPr txBox="1"/>
          <p:nvPr>
            <p:ph idx="4" type="body"/>
          </p:nvPr>
        </p:nvSpPr>
        <p:spPr>
          <a:xfrm>
            <a:off x="6362699" y="3054989"/>
            <a:ext cx="5054237" cy="3322364"/>
          </a:xfrm>
          <a:prstGeom prst="rect">
            <a:avLst/>
          </a:prstGeom>
          <a:noFill/>
          <a:ln>
            <a:noFill/>
          </a:ln>
        </p:spPr>
        <p:txBody>
          <a:bodyPr anchorCtr="0" anchor="t" bIns="0" lIns="0" spcFirstLastPara="1" rIns="0" wrap="square" tIns="0">
            <a:normAutofit/>
          </a:bodyPr>
          <a:lstStyle/>
          <a:p>
            <a:pPr indent="-285750" lvl="0" marL="285750" rtl="0" algn="l">
              <a:lnSpc>
                <a:spcPct val="100000"/>
              </a:lnSpc>
              <a:spcBef>
                <a:spcPts val="0"/>
              </a:spcBef>
              <a:spcAft>
                <a:spcPts val="0"/>
              </a:spcAft>
              <a:buClr>
                <a:schemeClr val="dk1"/>
              </a:buClr>
              <a:buSzPts val="1800"/>
              <a:buFont typeface="Noto Sans Symbols"/>
              <a:buChar char="▪"/>
            </a:pPr>
            <a:r>
              <a:rPr lang="en-US" sz="1800"/>
              <a:t>Provides information and guidance on issues related to disability rights and physical access. </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sz="1800"/>
              <a:t>Informs people with disabilities and their loved ones on their rights and opportunities to improve access. </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sz="1800"/>
              <a:t>Assists municipalities, state agencies, businesses, nonprofits, and other places that serve the public to understand their disability-related rights and obligations.</a:t>
            </a:r>
            <a:endParaRPr/>
          </a:p>
          <a:p>
            <a:pPr indent="-184150" lvl="0" marL="285750" rtl="0" algn="l">
              <a:lnSpc>
                <a:spcPct val="100000"/>
              </a:lnSpc>
              <a:spcBef>
                <a:spcPts val="1000"/>
              </a:spcBef>
              <a:spcAft>
                <a:spcPts val="0"/>
              </a:spcAft>
              <a:buClr>
                <a:schemeClr val="dk1"/>
              </a:buClr>
              <a:buSzPts val="1600"/>
              <a:buFont typeface="Noto Sans Symbols"/>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20"/>
          <p:cNvSpPr txBox="1"/>
          <p:nvPr>
            <p:ph type="title"/>
          </p:nvPr>
        </p:nvSpPr>
        <p:spPr>
          <a:xfrm>
            <a:off x="989647" y="1126353"/>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Individual Emergency Preparedness</a:t>
            </a:r>
            <a:endParaRPr/>
          </a:p>
        </p:txBody>
      </p:sp>
      <p:sp>
        <p:nvSpPr>
          <p:cNvPr id="727" name="Google Shape;727;p20"/>
          <p:cNvSpPr txBox="1"/>
          <p:nvPr>
            <p:ph idx="2" type="body"/>
          </p:nvPr>
        </p:nvSpPr>
        <p:spPr>
          <a:xfrm>
            <a:off x="989647" y="2503040"/>
            <a:ext cx="4153853" cy="2777844"/>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MOD coordinates community trainings on individual emergency preparedness for people with disabilities</a:t>
            </a:r>
            <a:endParaRPr/>
          </a:p>
          <a:p>
            <a:pPr indent="-165100" lvl="0" marL="342900" rtl="0" algn="l">
              <a:lnSpc>
                <a:spcPct val="100000"/>
              </a:lnSpc>
              <a:spcBef>
                <a:spcPts val="1000"/>
              </a:spcBef>
              <a:spcAft>
                <a:spcPts val="0"/>
              </a:spcAft>
              <a:buClr>
                <a:schemeClr val="dk1"/>
              </a:buClr>
              <a:buSzPts val="2800"/>
              <a:buFont typeface="Arial"/>
              <a:buNone/>
            </a:pPr>
            <a:r>
              <a:t/>
            </a:r>
            <a:endParaRPr/>
          </a:p>
        </p:txBody>
      </p:sp>
      <p:pic>
        <p:nvPicPr>
          <p:cNvPr descr="About 18 audience members sit and listen to a training instructor, a white woman with glasses in a blue shirt. One audience member, an elderly Asian woman, is showing a page in a training booklet to the person sitting next to her. There are red Chinese lanterns hanging from the ceiling. " id="728" name="Google Shape;728;p20"/>
          <p:cNvPicPr preferRelativeResize="0"/>
          <p:nvPr/>
        </p:nvPicPr>
        <p:blipFill rotWithShape="1">
          <a:blip r:embed="rId3">
            <a:alphaModFix/>
          </a:blip>
          <a:srcRect b="0" l="0" r="0" t="0"/>
          <a:stretch/>
        </p:blipFill>
        <p:spPr>
          <a:xfrm>
            <a:off x="5711092" y="2028966"/>
            <a:ext cx="5175738" cy="38844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21"/>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Individual Emergency Preparedness</a:t>
            </a:r>
            <a:endParaRPr/>
          </a:p>
        </p:txBody>
      </p:sp>
      <p:sp>
        <p:nvSpPr>
          <p:cNvPr id="735" name="Google Shape;735;p21"/>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Key resources from MOD's presentation</a:t>
            </a:r>
            <a:endParaRPr/>
          </a:p>
        </p:txBody>
      </p:sp>
      <p:sp>
        <p:nvSpPr>
          <p:cNvPr id="736" name="Google Shape;736;p21"/>
          <p:cNvSpPr txBox="1"/>
          <p:nvPr>
            <p:ph idx="2" type="body"/>
          </p:nvPr>
        </p:nvSpPr>
        <p:spPr>
          <a:xfrm>
            <a:off x="3725032" y="6243670"/>
            <a:ext cx="3418664" cy="96281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1"/>
              </a:buClr>
              <a:buSzPts val="1800"/>
              <a:buNone/>
            </a:pPr>
            <a:r>
              <a:rPr lang="en-US" sz="1800"/>
              <a:t>Individual emergency communication plan worksheet</a:t>
            </a:r>
            <a:endParaRPr sz="1800"/>
          </a:p>
        </p:txBody>
      </p:sp>
      <p:pic>
        <p:nvPicPr>
          <p:cNvPr descr="Page excerpt from an individual emergency communication plan worksheet. The text itself is illegible due to the size of the image, but one can see a table with left-hand columns having text and right hand columns left blank for individuals to fill out like a form." id="737" name="Google Shape;737;p21"/>
          <p:cNvPicPr preferRelativeResize="0"/>
          <p:nvPr/>
        </p:nvPicPr>
        <p:blipFill rotWithShape="1">
          <a:blip r:embed="rId3">
            <a:alphaModFix/>
          </a:blip>
          <a:srcRect b="0" l="0" r="0" t="0"/>
          <a:stretch/>
        </p:blipFill>
        <p:spPr>
          <a:xfrm>
            <a:off x="3941018" y="2456228"/>
            <a:ext cx="2858218" cy="3699581"/>
          </a:xfrm>
          <a:prstGeom prst="rect">
            <a:avLst/>
          </a:prstGeom>
          <a:noFill/>
          <a:ln cap="flat" cmpd="sng" w="28575">
            <a:solidFill>
              <a:schemeClr val="dk1"/>
            </a:solidFill>
            <a:prstDash val="solid"/>
            <a:round/>
            <a:headEnd len="sm" w="sm" type="none"/>
            <a:tailEnd len="sm" w="sm" type="none"/>
          </a:ln>
        </p:spPr>
      </p:pic>
      <p:pic>
        <p:nvPicPr>
          <p:cNvPr descr="Cover image of the MOD supplemental information packet. Underneath a blown-up MOD logo are the words in all green capital letters: &quot;Emergency Preparedness.&quot; Underneath the title are the words &quot;Learn, Prepare, Respond, Go.&quot; Beneath that is contact info that is blurry because of the size of the image. The Massachusetts state seal is in the bottom right hand corner." id="738" name="Google Shape;738;p21"/>
          <p:cNvPicPr preferRelativeResize="0"/>
          <p:nvPr/>
        </p:nvPicPr>
        <p:blipFill rotWithShape="1">
          <a:blip r:embed="rId4">
            <a:alphaModFix/>
          </a:blip>
          <a:srcRect b="0" l="0" r="0" t="0"/>
          <a:stretch/>
        </p:blipFill>
        <p:spPr>
          <a:xfrm>
            <a:off x="699479" y="2295361"/>
            <a:ext cx="3065583" cy="3996428"/>
          </a:xfrm>
          <a:prstGeom prst="rect">
            <a:avLst/>
          </a:prstGeom>
          <a:noFill/>
          <a:ln>
            <a:noFill/>
          </a:ln>
        </p:spPr>
      </p:pic>
      <p:pic>
        <p:nvPicPr>
          <p:cNvPr descr="Cover page of &quot;Tips for First Responders, 5th Edition.&quot; There are 12 bands that run horizontally across the page, each in different colors and each holding text. The respective texts say, &quot;Seniors, People With Service Animals, People with Mobility Impairments, People With Autism, People Who Are Deaf Or Hard Of Hearing, People Who Are Blind Or Visually Impaired, People With Cognitive Disabilities, People With Multiple Chemical Sensitivities, People Who Are Mentally Ill, Childbearing Women and Newborns, People With Seizure Disorders, People With Brain Injuries.&quot;" id="739" name="Google Shape;739;p21"/>
          <p:cNvPicPr preferRelativeResize="0"/>
          <p:nvPr/>
        </p:nvPicPr>
        <p:blipFill rotWithShape="1">
          <a:blip r:embed="rId5">
            <a:alphaModFix/>
          </a:blip>
          <a:srcRect b="184" l="4780" r="322" t="79"/>
          <a:stretch/>
        </p:blipFill>
        <p:spPr>
          <a:xfrm>
            <a:off x="7145392" y="2454316"/>
            <a:ext cx="2872080" cy="3703969"/>
          </a:xfrm>
          <a:prstGeom prst="rect">
            <a:avLst/>
          </a:prstGeom>
          <a:noFill/>
          <a:ln cap="flat" cmpd="sng" w="28575">
            <a:solidFill>
              <a:schemeClr val="dk1"/>
            </a:solidFill>
            <a:prstDash val="solid"/>
            <a:round/>
            <a:headEnd len="sm" w="sm" type="none"/>
            <a:tailEnd len="sm" w="sm" type="none"/>
          </a:ln>
        </p:spPr>
      </p:pic>
      <p:sp>
        <p:nvSpPr>
          <p:cNvPr id="740" name="Google Shape;740;p21"/>
          <p:cNvSpPr txBox="1"/>
          <p:nvPr/>
        </p:nvSpPr>
        <p:spPr>
          <a:xfrm>
            <a:off x="702433" y="6239762"/>
            <a:ext cx="2979049" cy="97257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Supplemental Information Packet</a:t>
            </a:r>
            <a:endParaRPr b="0" i="0" sz="2800" u="none" cap="none" strike="noStrike">
              <a:solidFill>
                <a:srgbClr val="000000"/>
              </a:solidFill>
              <a:latin typeface="Arial"/>
              <a:ea typeface="Arial"/>
              <a:cs typeface="Arial"/>
              <a:sym typeface="Arial"/>
            </a:endParaRPr>
          </a:p>
        </p:txBody>
      </p:sp>
      <p:sp>
        <p:nvSpPr>
          <p:cNvPr id="741" name="Google Shape;741;p21"/>
          <p:cNvSpPr txBox="1"/>
          <p:nvPr/>
        </p:nvSpPr>
        <p:spPr>
          <a:xfrm>
            <a:off x="7091509" y="6288608"/>
            <a:ext cx="2979049" cy="97257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Tips for First Responders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22"/>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Individual Emergency Preparedness</a:t>
            </a:r>
            <a:endParaRPr/>
          </a:p>
        </p:txBody>
      </p:sp>
      <p:sp>
        <p:nvSpPr>
          <p:cNvPr id="748" name="Google Shape;748;p22"/>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Bring a community training to your municipality</a:t>
            </a:r>
            <a:endParaRPr/>
          </a:p>
        </p:txBody>
      </p:sp>
      <p:sp>
        <p:nvSpPr>
          <p:cNvPr id="749" name="Google Shape;749;p22"/>
          <p:cNvSpPr txBox="1"/>
          <p:nvPr>
            <p:ph idx="2" type="body"/>
          </p:nvPr>
        </p:nvSpPr>
        <p:spPr>
          <a:xfrm>
            <a:off x="989647" y="2658363"/>
            <a:ext cx="5640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Get in touch with Abby to schedule a training in your town or city!</a:t>
            </a:r>
            <a:endParaRPr/>
          </a:p>
          <a:p>
            <a:pPr indent="0" lvl="0" marL="0" rtl="0" algn="l">
              <a:lnSpc>
                <a:spcPct val="100000"/>
              </a:lnSpc>
              <a:spcBef>
                <a:spcPts val="1000"/>
              </a:spcBef>
              <a:spcAft>
                <a:spcPts val="0"/>
              </a:spcAft>
              <a:buClr>
                <a:schemeClr val="dk1"/>
              </a:buClr>
              <a:buSzPts val="2800"/>
              <a:buNone/>
            </a:pPr>
            <a:r>
              <a:t/>
            </a:r>
            <a:endParaRPr/>
          </a:p>
          <a:p>
            <a:pPr indent="0" lvl="0" marL="0" rtl="0" algn="l">
              <a:lnSpc>
                <a:spcPct val="100000"/>
              </a:lnSpc>
              <a:spcBef>
                <a:spcPts val="1000"/>
              </a:spcBef>
              <a:spcAft>
                <a:spcPts val="0"/>
              </a:spcAft>
              <a:buClr>
                <a:schemeClr val="dk1"/>
              </a:buClr>
              <a:buSzPts val="2800"/>
              <a:buNone/>
            </a:pPr>
            <a:r>
              <a:rPr lang="en-US"/>
              <a:t>Email: Abigail.Shneyder@mass.gov</a:t>
            </a:r>
            <a:endParaRPr/>
          </a:p>
        </p:txBody>
      </p:sp>
      <p:pic>
        <p:nvPicPr>
          <p:cNvPr descr="A white woman with glasses in a blue shirt speaks while turning towards about 20 red backpacks. The presenter is holding a packet that says “MOD” and behind her is a table with an open red backpack. The backpack’s contents, mostly hygienic supplies visible, are on the table. " id="750" name="Google Shape;750;p22"/>
          <p:cNvPicPr preferRelativeResize="0"/>
          <p:nvPr/>
        </p:nvPicPr>
        <p:blipFill rotWithShape="1">
          <a:blip r:embed="rId3">
            <a:alphaModFix/>
          </a:blip>
          <a:srcRect b="0" l="0" r="0" t="0"/>
          <a:stretch/>
        </p:blipFill>
        <p:spPr>
          <a:xfrm>
            <a:off x="7243916" y="2498622"/>
            <a:ext cx="4414683" cy="32864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23"/>
          <p:cNvSpPr txBox="1"/>
          <p:nvPr>
            <p:ph type="title"/>
          </p:nvPr>
        </p:nvSpPr>
        <p:spPr>
          <a:xfrm>
            <a:off x="7154721" y="2968779"/>
            <a:ext cx="4414979"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lt1"/>
              </a:buClr>
              <a:buSzPct val="100000"/>
              <a:buFont typeface="Arial Black"/>
              <a:buNone/>
            </a:pPr>
            <a:r>
              <a:rPr lang="en-US"/>
              <a:t>10 minute break</a:t>
            </a:r>
            <a:endParaRPr/>
          </a:p>
        </p:txBody>
      </p:sp>
      <p:sp>
        <p:nvSpPr>
          <p:cNvPr id="757" name="Google Shape;757;p23"/>
          <p:cNvSpPr txBox="1"/>
          <p:nvPr>
            <p:ph idx="1" type="body"/>
          </p:nvPr>
        </p:nvSpPr>
        <p:spPr>
          <a:xfrm>
            <a:off x="7154863" y="4508684"/>
            <a:ext cx="4414837" cy="6111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t/>
            </a:r>
            <a:endParaRPr/>
          </a:p>
        </p:txBody>
      </p:sp>
      <p:pic>
        <p:nvPicPr>
          <p:cNvPr descr="A dirt path covered in fallen leaves leads through a dense and sunny forest of green trees. " id="758" name="Google Shape;758;p23"/>
          <p:cNvPicPr preferRelativeResize="0"/>
          <p:nvPr>
            <p:ph idx="2" type="pic"/>
          </p:nvPr>
        </p:nvPicPr>
        <p:blipFill rotWithShape="1">
          <a:blip r:embed="rId3">
            <a:alphaModFix/>
          </a:blip>
          <a:srcRect b="0" l="15972" r="-34492" t="36"/>
          <a:stretch/>
        </p:blipFill>
        <p:spPr>
          <a:xfrm>
            <a:off x="0" y="0"/>
            <a:ext cx="7699873" cy="68580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24"/>
          <p:cNvSpPr txBox="1"/>
          <p:nvPr>
            <p:ph type="title"/>
          </p:nvPr>
        </p:nvSpPr>
        <p:spPr>
          <a:xfrm>
            <a:off x="7154721" y="2968779"/>
            <a:ext cx="4414979"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4100"/>
              <a:buFont typeface="Arial Black"/>
              <a:buNone/>
            </a:pPr>
            <a:r>
              <a:rPr lang="en-US"/>
              <a:t>Part 2:</a:t>
            </a:r>
            <a:endParaRPr/>
          </a:p>
        </p:txBody>
      </p:sp>
      <p:sp>
        <p:nvSpPr>
          <p:cNvPr id="765" name="Google Shape;765;p24"/>
          <p:cNvSpPr txBox="1"/>
          <p:nvPr>
            <p:ph idx="1" type="body"/>
          </p:nvPr>
        </p:nvSpPr>
        <p:spPr>
          <a:xfrm>
            <a:off x="7154863" y="4508684"/>
            <a:ext cx="4414837" cy="6111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US"/>
              <a:t>Practical steps to make emergency </a:t>
            </a:r>
            <a:endParaRPr/>
          </a:p>
          <a:p>
            <a:pPr indent="0" lvl="0" marL="0" rtl="0" algn="l">
              <a:lnSpc>
                <a:spcPct val="90000"/>
              </a:lnSpc>
              <a:spcBef>
                <a:spcPts val="0"/>
              </a:spcBef>
              <a:spcAft>
                <a:spcPts val="0"/>
              </a:spcAft>
              <a:buClr>
                <a:schemeClr val="lt1"/>
              </a:buClr>
              <a:buSzPts val="2800"/>
              <a:buNone/>
            </a:pPr>
            <a:r>
              <a:rPr lang="en-US"/>
              <a:t>management inclusive </a:t>
            </a:r>
            <a:endParaRPr/>
          </a:p>
        </p:txBody>
      </p:sp>
      <p:pic>
        <p:nvPicPr>
          <p:cNvPr descr="A group of three young adults sit with their arms around each other and smiling " id="766" name="Google Shape;766;p24"/>
          <p:cNvPicPr preferRelativeResize="0"/>
          <p:nvPr>
            <p:ph idx="2" type="pic"/>
          </p:nvPr>
        </p:nvPicPr>
        <p:blipFill rotWithShape="1">
          <a:blip r:embed="rId3">
            <a:alphaModFix/>
          </a:blip>
          <a:srcRect b="0" l="4358" r="27105" t="318"/>
          <a:stretch/>
        </p:blipFill>
        <p:spPr>
          <a:xfrm>
            <a:off x="0" y="0"/>
            <a:ext cx="5905499" cy="68579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pic>
        <p:nvPicPr>
          <p:cNvPr descr="On the left, there is a photograph of two young women standing chatting with a young man in a wheelchair with an amputated leg. They are in an office with bookshelves and a presentation monitor in the background. On the right, there is black text that reads &quot;Diversity brings insight and perspective that can fill the knowledge gap. -John C Maxwell&quot;" id="772" name="Google Shape;772;p25"/>
          <p:cNvPicPr preferRelativeResize="0"/>
          <p:nvPr/>
        </p:nvPicPr>
        <p:blipFill rotWithShape="1">
          <a:blip r:embed="rId3">
            <a:alphaModFix/>
          </a:blip>
          <a:srcRect b="0" l="0" r="0" t="0"/>
          <a:stretch/>
        </p:blipFill>
        <p:spPr>
          <a:xfrm>
            <a:off x="1162463" y="895765"/>
            <a:ext cx="9867073" cy="49335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26"/>
          <p:cNvSpPr txBox="1"/>
          <p:nvPr>
            <p:ph type="title"/>
          </p:nvPr>
        </p:nvSpPr>
        <p:spPr>
          <a:xfrm>
            <a:off x="989648" y="249915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EMDs are not SMEs in everything</a:t>
            </a:r>
            <a:endParaRPr/>
          </a:p>
        </p:txBody>
      </p:sp>
      <p:sp>
        <p:nvSpPr>
          <p:cNvPr id="779" name="Google Shape;779;p26"/>
          <p:cNvSpPr txBox="1"/>
          <p:nvPr>
            <p:ph idx="1" type="body"/>
          </p:nvPr>
        </p:nvSpPr>
        <p:spPr>
          <a:xfrm>
            <a:off x="989648" y="3353363"/>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I know, I don't like to admit that either.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27"/>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Recruit people with disabilities</a:t>
            </a:r>
            <a:endParaRPr/>
          </a:p>
        </p:txBody>
      </p:sp>
      <p:sp>
        <p:nvSpPr>
          <p:cNvPr id="786" name="Google Shape;786;p27"/>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Look for people who…</a:t>
            </a:r>
            <a:endParaRPr/>
          </a:p>
        </p:txBody>
      </p:sp>
      <p:sp>
        <p:nvSpPr>
          <p:cNvPr id="787" name="Google Shape;787;p27"/>
          <p:cNvSpPr txBox="1"/>
          <p:nvPr>
            <p:ph idx="2" type="body"/>
          </p:nvPr>
        </p:nvSpPr>
        <p:spPr>
          <a:xfrm>
            <a:off x="989647" y="2651365"/>
            <a:ext cx="10212703" cy="2766314"/>
          </a:xfrm>
          <a:prstGeom prst="rect">
            <a:avLst/>
          </a:prstGeom>
          <a:noFill/>
          <a:ln>
            <a:noFill/>
          </a:ln>
        </p:spPr>
        <p:txBody>
          <a:bodyPr anchorCtr="0" anchor="t" bIns="0" lIns="0" spcFirstLastPara="1" rIns="0" wrap="square" tIns="0">
            <a:noAutofit/>
          </a:bodyPr>
          <a:lstStyle/>
          <a:p>
            <a:pPr indent="-228600" lvl="1" marL="685800" rtl="0" algn="l">
              <a:lnSpc>
                <a:spcPct val="90000"/>
              </a:lnSpc>
              <a:spcBef>
                <a:spcPts val="0"/>
              </a:spcBef>
              <a:spcAft>
                <a:spcPts val="0"/>
              </a:spcAft>
              <a:buClr>
                <a:schemeClr val="dk1"/>
              </a:buClr>
              <a:buSzPts val="2800"/>
              <a:buChar char="•"/>
            </a:pPr>
            <a:r>
              <a:rPr lang="en-US" sz="2800"/>
              <a:t>Have personal experience with disability / identify as a person with a disability</a:t>
            </a:r>
            <a:endParaRPr/>
          </a:p>
          <a:p>
            <a:pPr indent="-228600" lvl="1" marL="685800" rtl="0" algn="l">
              <a:lnSpc>
                <a:spcPct val="90000"/>
              </a:lnSpc>
              <a:spcBef>
                <a:spcPts val="1500"/>
              </a:spcBef>
              <a:spcAft>
                <a:spcPts val="0"/>
              </a:spcAft>
              <a:buClr>
                <a:schemeClr val="dk1"/>
              </a:buClr>
              <a:buSzPts val="2800"/>
              <a:buChar char="•"/>
            </a:pPr>
            <a:r>
              <a:rPr lang="en-US" sz="2800"/>
              <a:t>Have experience as a disability advocate</a:t>
            </a:r>
            <a:endParaRPr sz="2800"/>
          </a:p>
          <a:p>
            <a:pPr indent="-228600" lvl="1" marL="685800" rtl="0" algn="l">
              <a:lnSpc>
                <a:spcPct val="90000"/>
              </a:lnSpc>
              <a:spcBef>
                <a:spcPts val="1500"/>
              </a:spcBef>
              <a:spcAft>
                <a:spcPts val="0"/>
              </a:spcAft>
              <a:buClr>
                <a:schemeClr val="dk1"/>
              </a:buClr>
              <a:buSzPts val="2800"/>
              <a:buChar char="•"/>
            </a:pPr>
            <a:r>
              <a:rPr lang="en-US" sz="2800"/>
              <a:t>Can discuss cross-disability issues</a:t>
            </a:r>
            <a:endParaRPr sz="2800"/>
          </a:p>
          <a:p>
            <a:pPr indent="-228600" lvl="1" marL="685800" rtl="0" algn="l">
              <a:lnSpc>
                <a:spcPct val="90000"/>
              </a:lnSpc>
              <a:spcBef>
                <a:spcPts val="1500"/>
              </a:spcBef>
              <a:spcAft>
                <a:spcPts val="0"/>
              </a:spcAft>
              <a:buClr>
                <a:schemeClr val="dk1"/>
              </a:buClr>
              <a:buSzPts val="2800"/>
              <a:buChar char="•"/>
            </a:pPr>
            <a:r>
              <a:rPr lang="en-US" sz="2800"/>
              <a:t>Can act as a liaison to communities they work with</a:t>
            </a:r>
            <a:endParaRPr sz="2800"/>
          </a:p>
          <a:p>
            <a:pPr indent="-165100" lvl="0" marL="342900" rtl="0" algn="l">
              <a:lnSpc>
                <a:spcPct val="100000"/>
              </a:lnSpc>
              <a:spcBef>
                <a:spcPts val="2000"/>
              </a:spcBef>
              <a:spcAft>
                <a:spcPts val="0"/>
              </a:spcAft>
              <a:buClr>
                <a:schemeClr val="dk1"/>
              </a:buClr>
              <a:buSzPts val="28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28"/>
          <p:cNvSpPr txBox="1"/>
          <p:nvPr>
            <p:ph type="title"/>
          </p:nvPr>
        </p:nvSpPr>
        <p:spPr>
          <a:xfrm>
            <a:off x="989648" y="1407519"/>
            <a:ext cx="10212703"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Arial Black"/>
              <a:buNone/>
            </a:pPr>
            <a:r>
              <a:rPr i="1" lang="en-US"/>
              <a:t>Where </a:t>
            </a:r>
            <a:r>
              <a:rPr lang="en-US"/>
              <a:t>to recruit people from the disability community?</a:t>
            </a:r>
            <a:endParaRPr/>
          </a:p>
        </p:txBody>
      </p:sp>
      <p:sp>
        <p:nvSpPr>
          <p:cNvPr id="794" name="Google Shape;794;p28"/>
          <p:cNvSpPr txBox="1"/>
          <p:nvPr/>
        </p:nvSpPr>
        <p:spPr>
          <a:xfrm>
            <a:off x="989647" y="2637426"/>
            <a:ext cx="5106353" cy="3451634"/>
          </a:xfrm>
          <a:prstGeom prst="rect">
            <a:avLst/>
          </a:prstGeom>
          <a:noFill/>
          <a:ln>
            <a:noFill/>
          </a:ln>
        </p:spPr>
        <p:txBody>
          <a:bodyPr anchorCtr="0" anchor="t" bIns="0" lIns="0" spcFirstLastPara="1" rIns="0" wrap="square" tIns="0">
            <a:noAutofit/>
          </a:bodyPr>
          <a:lstStyle/>
          <a:p>
            <a:pPr indent="-514350" lvl="0" marL="514350" marR="0" rtl="0" algn="l">
              <a:lnSpc>
                <a:spcPct val="100000"/>
              </a:lnSpc>
              <a:spcBef>
                <a:spcPts val="0"/>
              </a:spcBef>
              <a:spcAft>
                <a:spcPts val="0"/>
              </a:spcAft>
              <a:buClr>
                <a:srgbClr val="000000"/>
              </a:buClr>
              <a:buSzPts val="2400"/>
              <a:buFont typeface="Arial"/>
              <a:buAutoNum type="arabicPeriod"/>
            </a:pPr>
            <a:r>
              <a:rPr b="1" i="0" lang="en-US" sz="2400" u="none" cap="none" strike="noStrike">
                <a:solidFill>
                  <a:srgbClr val="000000"/>
                </a:solidFill>
                <a:latin typeface="Arial"/>
                <a:ea typeface="Arial"/>
                <a:cs typeface="Arial"/>
                <a:sym typeface="Arial"/>
              </a:rPr>
              <a:t>Town agencies / boards</a:t>
            </a:r>
            <a:endParaRPr/>
          </a:p>
          <a:p>
            <a:pPr indent="-514350" lvl="1" marL="857250" marR="0" rtl="0" algn="l">
              <a:lnSpc>
                <a:spcPct val="90000"/>
              </a:lnSpc>
              <a:spcBef>
                <a:spcPts val="5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Commissions on Disability</a:t>
            </a:r>
            <a:endParaRPr/>
          </a:p>
          <a:p>
            <a:pPr indent="-514350" lvl="1" marL="857250" marR="0" rtl="0" algn="l">
              <a:lnSpc>
                <a:spcPct val="90000"/>
              </a:lnSpc>
              <a:spcBef>
                <a:spcPts val="5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Councils on Aging</a:t>
            </a:r>
            <a:endParaRPr/>
          </a:p>
          <a:p>
            <a:pPr indent="-514350" lvl="1" marL="857250" marR="0" rtl="0" algn="l">
              <a:lnSpc>
                <a:spcPct val="90000"/>
              </a:lnSpc>
              <a:spcBef>
                <a:spcPts val="5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DEIA Committees</a:t>
            </a:r>
            <a:endParaRPr/>
          </a:p>
          <a:p>
            <a:pPr indent="0" lvl="1" marL="342900" marR="0" rtl="0" algn="l">
              <a:lnSpc>
                <a:spcPct val="90000"/>
              </a:lnSpc>
              <a:spcBef>
                <a:spcPts val="50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514350" lvl="0" marL="514350" marR="0" rtl="0" algn="l">
              <a:lnSpc>
                <a:spcPct val="100000"/>
              </a:lnSpc>
              <a:spcBef>
                <a:spcPts val="1000"/>
              </a:spcBef>
              <a:spcAft>
                <a:spcPts val="0"/>
              </a:spcAft>
              <a:buClr>
                <a:srgbClr val="000000"/>
              </a:buClr>
              <a:buSzPts val="2400"/>
              <a:buFont typeface="Arial Black"/>
              <a:buAutoNum type="arabicPeriod"/>
            </a:pPr>
            <a:r>
              <a:rPr b="1" i="0" lang="en-US" sz="2400" u="none" cap="none" strike="noStrike">
                <a:solidFill>
                  <a:srgbClr val="000000"/>
                </a:solidFill>
                <a:latin typeface="Arial"/>
                <a:ea typeface="Arial"/>
                <a:cs typeface="Arial"/>
                <a:sym typeface="Arial"/>
              </a:rPr>
              <a:t>Institutional partners</a:t>
            </a:r>
            <a:endParaRPr/>
          </a:p>
          <a:p>
            <a:pPr indent="-514350" lvl="1" marL="857250" marR="0" rtl="0" algn="l">
              <a:lnSpc>
                <a:spcPct val="90000"/>
              </a:lnSpc>
              <a:spcBef>
                <a:spcPts val="5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Community healthcare facilities</a:t>
            </a:r>
            <a:endParaRPr/>
          </a:p>
          <a:p>
            <a:pPr indent="-514350" lvl="1" marL="857250" marR="0" rtl="0" algn="l">
              <a:lnSpc>
                <a:spcPct val="90000"/>
              </a:lnSpc>
              <a:spcBef>
                <a:spcPts val="5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Community Behavioral Health Centers (CBHCs)</a:t>
            </a:r>
            <a:endParaRPr/>
          </a:p>
        </p:txBody>
      </p:sp>
      <p:sp>
        <p:nvSpPr>
          <p:cNvPr id="795" name="Google Shape;795;p28"/>
          <p:cNvSpPr txBox="1"/>
          <p:nvPr/>
        </p:nvSpPr>
        <p:spPr>
          <a:xfrm>
            <a:off x="6399984" y="2637426"/>
            <a:ext cx="5106353" cy="276631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3. Advocacy organizations</a:t>
            </a:r>
            <a:endParaRPr b="1" i="0" sz="2400" u="none" cap="none" strike="noStrike">
              <a:solidFill>
                <a:srgbClr val="000000"/>
              </a:solidFill>
              <a:latin typeface="Arial"/>
              <a:ea typeface="Arial"/>
              <a:cs typeface="Arial"/>
              <a:sym typeface="Arial"/>
            </a:endParaRPr>
          </a:p>
          <a:p>
            <a:pPr indent="-514350" lvl="1" marL="857250" marR="0" rtl="0" algn="l">
              <a:lnSpc>
                <a:spcPct val="90000"/>
              </a:lnSpc>
              <a:spcBef>
                <a:spcPts val="5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Independent Living Centers</a:t>
            </a:r>
            <a:endParaRPr b="0" i="0" sz="2000" u="none" cap="none" strike="noStrike">
              <a:solidFill>
                <a:srgbClr val="000000"/>
              </a:solidFill>
              <a:latin typeface="Arial"/>
              <a:ea typeface="Arial"/>
              <a:cs typeface="Arial"/>
              <a:sym typeface="Arial"/>
            </a:endParaRPr>
          </a:p>
          <a:p>
            <a:pPr indent="-514350" lvl="1" marL="857250" marR="0" rtl="0" algn="l">
              <a:lnSpc>
                <a:spcPct val="90000"/>
              </a:lnSpc>
              <a:spcBef>
                <a:spcPts val="5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Local disability-focused organizations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29"/>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Let's talk about this nonsense...</a:t>
            </a:r>
            <a:endParaRPr/>
          </a:p>
        </p:txBody>
      </p:sp>
      <p:sp>
        <p:nvSpPr>
          <p:cNvPr id="802" name="Google Shape;802;p29"/>
          <p:cNvSpPr txBox="1"/>
          <p:nvPr>
            <p:ph idx="2" type="body"/>
          </p:nvPr>
        </p:nvSpPr>
        <p:spPr>
          <a:xfrm>
            <a:off x="939951" y="1912929"/>
            <a:ext cx="10212702" cy="62513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US"/>
              <a:t>"They don't know emergency management."</a:t>
            </a:r>
            <a:endParaRPr/>
          </a:p>
          <a:p>
            <a:pPr indent="-342900" lvl="0" marL="342900" rtl="0" algn="l">
              <a:lnSpc>
                <a:spcPct val="100000"/>
              </a:lnSpc>
              <a:spcBef>
                <a:spcPts val="1000"/>
              </a:spcBef>
              <a:spcAft>
                <a:spcPts val="0"/>
              </a:spcAft>
              <a:buClr>
                <a:schemeClr val="dk1"/>
              </a:buClr>
              <a:buSzPts val="2800"/>
              <a:buNone/>
            </a:pPr>
            <a:r>
              <a:rPr lang="en-US"/>
              <a:t>"We have to educate them before they can participate."</a:t>
            </a:r>
            <a:endParaRPr/>
          </a:p>
          <a:p>
            <a:pPr indent="-342900" lvl="0" marL="342900" rtl="0" algn="l">
              <a:lnSpc>
                <a:spcPct val="100000"/>
              </a:lnSpc>
              <a:spcBef>
                <a:spcPts val="1000"/>
              </a:spcBef>
              <a:spcAft>
                <a:spcPts val="0"/>
              </a:spcAft>
              <a:buClr>
                <a:schemeClr val="dk1"/>
              </a:buClr>
              <a:buSzPts val="2800"/>
              <a:buNone/>
            </a:pPr>
            <a:r>
              <a:rPr lang="en-US"/>
              <a:t>"They're the public and our plan is sensitive information."</a:t>
            </a:r>
            <a:endParaRPr/>
          </a:p>
          <a:p>
            <a:pPr indent="-342900" lvl="0" marL="342900" rtl="0" algn="l">
              <a:lnSpc>
                <a:spcPct val="100000"/>
              </a:lnSpc>
              <a:spcBef>
                <a:spcPts val="1000"/>
              </a:spcBef>
              <a:spcAft>
                <a:spcPts val="0"/>
              </a:spcAft>
              <a:buClr>
                <a:schemeClr val="dk1"/>
              </a:buClr>
              <a:buSzPts val="2800"/>
              <a:buNone/>
            </a:pPr>
            <a:r>
              <a:t/>
            </a:r>
            <a:endParaRPr/>
          </a:p>
          <a:p>
            <a:pPr indent="0" lvl="0" marL="0" rtl="0" algn="l">
              <a:lnSpc>
                <a:spcPct val="100000"/>
              </a:lnSpc>
              <a:spcBef>
                <a:spcPts val="1000"/>
              </a:spcBef>
              <a:spcAft>
                <a:spcPts val="0"/>
              </a:spcAft>
              <a:buClr>
                <a:schemeClr val="dk1"/>
              </a:buClr>
              <a:buSzPts val="2800"/>
              <a:buNone/>
            </a:pPr>
            <a:r>
              <a:t/>
            </a:r>
            <a:endParaRPr/>
          </a:p>
        </p:txBody>
      </p:sp>
      <p:sp>
        <p:nvSpPr>
          <p:cNvPr id="803" name="Google Shape;803;p29"/>
          <p:cNvSpPr txBox="1"/>
          <p:nvPr/>
        </p:nvSpPr>
        <p:spPr>
          <a:xfrm>
            <a:off x="940552" y="2530695"/>
            <a:ext cx="10212702" cy="62513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3"/>
          <p:cNvSpPr txBox="1"/>
          <p:nvPr>
            <p:ph type="title"/>
          </p:nvPr>
        </p:nvSpPr>
        <p:spPr>
          <a:xfrm>
            <a:off x="964022" y="2476500"/>
            <a:ext cx="7132320" cy="328997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3200"/>
              <a:buFont typeface="Arial"/>
              <a:buNone/>
            </a:pPr>
            <a:r>
              <a:rPr lang="en-US" sz="3200"/>
              <a:t>There are two primary choices in life: to accept conditions as they exist or accept responsibility for changing them.</a:t>
            </a:r>
            <a:br>
              <a:rPr lang="en-US" sz="3200"/>
            </a:br>
            <a:br>
              <a:rPr lang="en-US" sz="3200"/>
            </a:br>
            <a:r>
              <a:rPr lang="en-US" sz="3200"/>
              <a:t>- Denis Waitley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0"/>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Common challenges</a:t>
            </a:r>
            <a:endParaRPr/>
          </a:p>
        </p:txBody>
      </p:sp>
      <p:sp>
        <p:nvSpPr>
          <p:cNvPr id="810" name="Google Shape;810;p30"/>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Sometimes we get in our own way.</a:t>
            </a:r>
            <a:endParaRPr/>
          </a:p>
        </p:txBody>
      </p:sp>
      <p:sp>
        <p:nvSpPr>
          <p:cNvPr id="811" name="Google Shape;811;p30"/>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Grenade-dropping</a:t>
            </a:r>
            <a:endParaRPr/>
          </a:p>
          <a:p>
            <a:pPr indent="-342900" lvl="0" marL="342900" rtl="0" algn="l">
              <a:lnSpc>
                <a:spcPct val="100000"/>
              </a:lnSpc>
              <a:spcBef>
                <a:spcPts val="1000"/>
              </a:spcBef>
              <a:spcAft>
                <a:spcPts val="0"/>
              </a:spcAft>
              <a:buClr>
                <a:schemeClr val="dk1"/>
              </a:buClr>
              <a:buSzPts val="2800"/>
              <a:buFont typeface="Arial"/>
              <a:buChar char="•"/>
            </a:pPr>
            <a:r>
              <a:rPr lang="en-US"/>
              <a:t>Bat swinging</a:t>
            </a:r>
            <a:endParaRPr/>
          </a:p>
          <a:p>
            <a:pPr indent="-342900" lvl="0" marL="342900" rtl="0" algn="l">
              <a:lnSpc>
                <a:spcPct val="100000"/>
              </a:lnSpc>
              <a:spcBef>
                <a:spcPts val="1000"/>
              </a:spcBef>
              <a:spcAft>
                <a:spcPts val="0"/>
              </a:spcAft>
              <a:buClr>
                <a:schemeClr val="dk1"/>
              </a:buClr>
              <a:buSzPts val="2800"/>
              <a:buFont typeface="Arial"/>
              <a:buChar char="•"/>
            </a:pPr>
            <a:r>
              <a:rPr lang="en-US"/>
              <a:t>Impenetrable walls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pic>
        <p:nvPicPr>
          <p:cNvPr descr="Things do not change unless we change - Henry David Thoreau." id="817" name="Google Shape;817;p31"/>
          <p:cNvPicPr preferRelativeResize="0"/>
          <p:nvPr/>
        </p:nvPicPr>
        <p:blipFill rotWithShape="1">
          <a:blip r:embed="rId3">
            <a:alphaModFix/>
          </a:blip>
          <a:srcRect b="18473" l="0" r="246" t="4433"/>
          <a:stretch/>
        </p:blipFill>
        <p:spPr>
          <a:xfrm>
            <a:off x="-49900" y="676"/>
            <a:ext cx="8845945" cy="6862161"/>
          </a:xfrm>
          <a:prstGeom prst="rect">
            <a:avLst/>
          </a:prstGeom>
          <a:noFill/>
          <a:ln>
            <a:noFill/>
          </a:ln>
        </p:spPr>
      </p:pic>
      <p:sp>
        <p:nvSpPr>
          <p:cNvPr id="818" name="Google Shape;818;p31"/>
          <p:cNvSpPr txBox="1"/>
          <p:nvPr/>
        </p:nvSpPr>
        <p:spPr>
          <a:xfrm>
            <a:off x="4963114" y="2431543"/>
            <a:ext cx="2845698"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C000"/>
              </a:buClr>
              <a:buSzPts val="6600"/>
              <a:buFont typeface="Arial"/>
              <a:buNone/>
            </a:pPr>
            <a:r>
              <a:rPr b="1" i="1" lang="en-US" sz="6600" u="none" cap="none" strike="noStrike">
                <a:solidFill>
                  <a:srgbClr val="FFC000"/>
                </a:solidFill>
                <a:latin typeface="Arial"/>
                <a:ea typeface="Arial"/>
                <a:cs typeface="Arial"/>
                <a:sym typeface="Arial"/>
              </a:rPr>
              <a:t>unless</a:t>
            </a:r>
            <a:endParaRPr b="1" i="1" sz="6600" u="none" cap="none" strike="noStrike">
              <a:solidFill>
                <a:srgbClr val="FFC000"/>
              </a:solidFill>
              <a:latin typeface="Arial"/>
              <a:ea typeface="Arial"/>
              <a:cs typeface="Arial"/>
              <a:sym typeface="Arial"/>
            </a:endParaRPr>
          </a:p>
        </p:txBody>
      </p:sp>
      <p:sp>
        <p:nvSpPr>
          <p:cNvPr id="819" name="Google Shape;819;p31"/>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t/>
            </a:r>
            <a:endParaRPr/>
          </a:p>
        </p:txBody>
      </p:sp>
      <p:sp>
        <p:nvSpPr>
          <p:cNvPr id="820" name="Google Shape;820;p31"/>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t/>
            </a:r>
            <a:endParaRPr/>
          </a:p>
        </p:txBody>
      </p:sp>
      <p:sp>
        <p:nvSpPr>
          <p:cNvPr id="821" name="Google Shape;821;p31"/>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165100" lvl="0" marL="342900" rtl="0" algn="l">
              <a:lnSpc>
                <a:spcPct val="100000"/>
              </a:lnSpc>
              <a:spcBef>
                <a:spcPts val="0"/>
              </a:spcBef>
              <a:spcAft>
                <a:spcPts val="0"/>
              </a:spcAft>
              <a:buClr>
                <a:schemeClr val="dk1"/>
              </a:buClr>
              <a:buSzPts val="28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8"/>
                                        </p:tgtEl>
                                        <p:attrNameLst>
                                          <p:attrName>style.visibility</p:attrName>
                                        </p:attrNameLst>
                                      </p:cBhvr>
                                      <p:to>
                                        <p:strVal val="visible"/>
                                      </p:to>
                                    </p:set>
                                    <p:anim calcmode="lin" valueType="num">
                                      <p:cBhvr additive="base">
                                        <p:cTn dur="500"/>
                                        <p:tgtEl>
                                          <p:spTgt spid="8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32"/>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Arial Black"/>
              <a:buNone/>
            </a:pPr>
            <a:r>
              <a:rPr lang="en-US"/>
              <a:t>Let's transform those interactions into:</a:t>
            </a:r>
            <a:endParaRPr/>
          </a:p>
        </p:txBody>
      </p:sp>
      <p:sp>
        <p:nvSpPr>
          <p:cNvPr id="828" name="Google Shape;828;p32"/>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t/>
            </a:r>
            <a:endParaRPr/>
          </a:p>
        </p:txBody>
      </p:sp>
      <p:sp>
        <p:nvSpPr>
          <p:cNvPr id="829" name="Google Shape;829;p32"/>
          <p:cNvSpPr txBox="1"/>
          <p:nvPr>
            <p:ph idx="2" type="body"/>
          </p:nvPr>
        </p:nvSpPr>
        <p:spPr>
          <a:xfrm>
            <a:off x="989647" y="2503040"/>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Same team, same mission</a:t>
            </a:r>
            <a:endParaRPr/>
          </a:p>
          <a:p>
            <a:pPr indent="-342900" lvl="0" marL="342900" rtl="0" algn="l">
              <a:lnSpc>
                <a:spcPct val="100000"/>
              </a:lnSpc>
              <a:spcBef>
                <a:spcPts val="1000"/>
              </a:spcBef>
              <a:spcAft>
                <a:spcPts val="0"/>
              </a:spcAft>
              <a:buClr>
                <a:schemeClr val="dk1"/>
              </a:buClr>
              <a:buSzPts val="2800"/>
              <a:buFont typeface="Arial"/>
              <a:buChar char="•"/>
            </a:pPr>
            <a:r>
              <a:rPr lang="en-US"/>
              <a:t>Keeping it respectful</a:t>
            </a:r>
            <a:endParaRPr/>
          </a:p>
          <a:p>
            <a:pPr indent="-342900" lvl="0" marL="342900" rtl="0" algn="l">
              <a:lnSpc>
                <a:spcPct val="100000"/>
              </a:lnSpc>
              <a:spcBef>
                <a:spcPts val="1000"/>
              </a:spcBef>
              <a:spcAft>
                <a:spcPts val="0"/>
              </a:spcAft>
              <a:buClr>
                <a:schemeClr val="dk1"/>
              </a:buClr>
              <a:buSzPts val="2800"/>
              <a:buFont typeface="Arial"/>
              <a:buChar char="•"/>
            </a:pPr>
            <a:r>
              <a:rPr lang="en-US"/>
              <a:t>Keeping it professional</a:t>
            </a:r>
            <a:endParaRPr/>
          </a:p>
          <a:p>
            <a:pPr indent="-342900" lvl="0" marL="342900" rtl="0" algn="l">
              <a:lnSpc>
                <a:spcPct val="100000"/>
              </a:lnSpc>
              <a:spcBef>
                <a:spcPts val="1000"/>
              </a:spcBef>
              <a:spcAft>
                <a:spcPts val="0"/>
              </a:spcAft>
              <a:buClr>
                <a:schemeClr val="dk1"/>
              </a:buClr>
              <a:buSzPts val="2800"/>
              <a:buFont typeface="Arial"/>
              <a:buChar char="•"/>
            </a:pPr>
            <a:r>
              <a:rPr lang="en-US"/>
              <a:t>Solutions-oriented discussion</a:t>
            </a:r>
            <a:endParaRPr/>
          </a:p>
          <a:p>
            <a:pPr indent="-342900" lvl="0" marL="342900" rtl="0" algn="l">
              <a:lnSpc>
                <a:spcPct val="100000"/>
              </a:lnSpc>
              <a:spcBef>
                <a:spcPts val="1000"/>
              </a:spcBef>
              <a:spcAft>
                <a:spcPts val="0"/>
              </a:spcAft>
              <a:buClr>
                <a:schemeClr val="dk1"/>
              </a:buClr>
              <a:buSzPts val="2800"/>
              <a:buFont typeface="Arial"/>
              <a:buChar char="•"/>
            </a:pPr>
            <a:r>
              <a:rPr lang="en-US"/>
              <a:t>Understanding each of our challenges and realities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descr="A graphic shows a drawing of a blue sketch of a pointed hand pressing on a blue circle with several squiggly lines jutting out. Below are the words &quot;Touch points for inclusion.&quot;" id="835" name="Google Shape;835;p33"/>
          <p:cNvPicPr preferRelativeResize="0"/>
          <p:nvPr/>
        </p:nvPicPr>
        <p:blipFill rotWithShape="1">
          <a:blip r:embed="rId3">
            <a:alphaModFix/>
          </a:blip>
          <a:srcRect b="23431" l="15484" r="15392" t="20295"/>
          <a:stretch/>
        </p:blipFill>
        <p:spPr>
          <a:xfrm>
            <a:off x="2720009" y="848140"/>
            <a:ext cx="6213109" cy="505798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descr="Graphic that shows a timeline of touchpoints for inclusion in emergency management. Touchpoints include: Planning, Training (instructors with disabilities; from disability service organizations), Exercises (role players and evaluators), Public education and information (accessible messaging), Mitigation (building to age in place), Response (EOC Command Staff), Recovery (Recovery/IA Teams), Procurement and contracting (Require and enforce diversity accessibility from contractors)" id="841" name="Google Shape;841;p34"/>
          <p:cNvPicPr preferRelativeResize="0"/>
          <p:nvPr/>
        </p:nvPicPr>
        <p:blipFill rotWithShape="1">
          <a:blip r:embed="rId3">
            <a:alphaModFix/>
          </a:blip>
          <a:srcRect b="0" l="0" r="0" t="0"/>
          <a:stretch/>
        </p:blipFill>
        <p:spPr>
          <a:xfrm>
            <a:off x="362607" y="1050928"/>
            <a:ext cx="11755819" cy="5465593"/>
          </a:xfrm>
          <a:prstGeom prst="rect">
            <a:avLst/>
          </a:prstGeom>
          <a:noFill/>
          <a:ln>
            <a:noFill/>
          </a:ln>
        </p:spPr>
      </p:pic>
      <p:sp>
        <p:nvSpPr>
          <p:cNvPr id="842" name="Google Shape;842;p34"/>
          <p:cNvSpPr txBox="1"/>
          <p:nvPr/>
        </p:nvSpPr>
        <p:spPr>
          <a:xfrm>
            <a:off x="510628" y="887672"/>
            <a:ext cx="1086620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Arial Black"/>
                <a:ea typeface="Arial Black"/>
                <a:cs typeface="Arial Black"/>
                <a:sym typeface="Arial Black"/>
              </a:rPr>
              <a:t>Touch Points for Inclusion in Emergency Management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35"/>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Incorporate CMIST Framework</a:t>
            </a:r>
            <a:endParaRPr/>
          </a:p>
        </p:txBody>
      </p:sp>
      <p:sp>
        <p:nvSpPr>
          <p:cNvPr id="849" name="Google Shape;849;p35"/>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Use the CMIST framework to identify gaps or concerns in planning and propose solutions</a:t>
            </a:r>
            <a:endParaRPr/>
          </a:p>
        </p:txBody>
      </p:sp>
      <p:sp>
        <p:nvSpPr>
          <p:cNvPr id="850" name="Google Shape;850;p35"/>
          <p:cNvSpPr txBox="1"/>
          <p:nvPr>
            <p:ph idx="2" type="body"/>
          </p:nvPr>
        </p:nvSpPr>
        <p:spPr>
          <a:xfrm>
            <a:off x="3162300" y="2896488"/>
            <a:ext cx="8040049" cy="3043656"/>
          </a:xfrm>
          <a:prstGeom prst="rect">
            <a:avLst/>
          </a:prstGeom>
          <a:noFill/>
          <a:ln>
            <a:noFill/>
          </a:ln>
        </p:spPr>
        <p:txBody>
          <a:bodyPr anchorCtr="0" anchor="t" bIns="0" lIns="0" spcFirstLastPara="1" rIns="0" wrap="square" tIns="0">
            <a:normAutofit fontScale="92500" lnSpcReduction="10000"/>
          </a:bodyPr>
          <a:lstStyle/>
          <a:p>
            <a:pPr indent="0" lvl="2" marL="800100" rtl="0" algn="l">
              <a:lnSpc>
                <a:spcPct val="150000"/>
              </a:lnSpc>
              <a:spcBef>
                <a:spcPts val="0"/>
              </a:spcBef>
              <a:spcAft>
                <a:spcPts val="0"/>
              </a:spcAft>
              <a:buClr>
                <a:schemeClr val="dk1"/>
              </a:buClr>
              <a:buSzPct val="100000"/>
              <a:buNone/>
            </a:pPr>
            <a:r>
              <a:rPr lang="en-US" sz="2800"/>
              <a:t>C = </a:t>
            </a:r>
            <a:r>
              <a:rPr i="1" lang="en-US" sz="2800"/>
              <a:t>Communication</a:t>
            </a:r>
            <a:endParaRPr/>
          </a:p>
          <a:p>
            <a:pPr indent="0" lvl="2" marL="800100" rtl="0" algn="l">
              <a:lnSpc>
                <a:spcPct val="150000"/>
              </a:lnSpc>
              <a:spcBef>
                <a:spcPts val="500"/>
              </a:spcBef>
              <a:spcAft>
                <a:spcPts val="0"/>
              </a:spcAft>
              <a:buClr>
                <a:schemeClr val="dk1"/>
              </a:buClr>
              <a:buSzPct val="100000"/>
              <a:buNone/>
            </a:pPr>
            <a:r>
              <a:rPr lang="en-US" sz="2800"/>
              <a:t>M = </a:t>
            </a:r>
            <a:r>
              <a:rPr i="1" lang="en-US" sz="2800"/>
              <a:t>Maintaining Health</a:t>
            </a:r>
            <a:endParaRPr/>
          </a:p>
          <a:p>
            <a:pPr indent="0" lvl="2" marL="800100" rtl="0" algn="l">
              <a:lnSpc>
                <a:spcPct val="150000"/>
              </a:lnSpc>
              <a:spcBef>
                <a:spcPts val="500"/>
              </a:spcBef>
              <a:spcAft>
                <a:spcPts val="0"/>
              </a:spcAft>
              <a:buClr>
                <a:schemeClr val="dk1"/>
              </a:buClr>
              <a:buSzPct val="100000"/>
              <a:buNone/>
            </a:pPr>
            <a:r>
              <a:rPr lang="en-US" sz="2800"/>
              <a:t>I = </a:t>
            </a:r>
            <a:r>
              <a:rPr i="1" lang="en-US" sz="2800"/>
              <a:t>Independence</a:t>
            </a:r>
            <a:endParaRPr/>
          </a:p>
          <a:p>
            <a:pPr indent="0" lvl="2" marL="800100" rtl="0" algn="l">
              <a:lnSpc>
                <a:spcPct val="150000"/>
              </a:lnSpc>
              <a:spcBef>
                <a:spcPts val="500"/>
              </a:spcBef>
              <a:spcAft>
                <a:spcPts val="0"/>
              </a:spcAft>
              <a:buClr>
                <a:schemeClr val="dk1"/>
              </a:buClr>
              <a:buSzPct val="100000"/>
              <a:buNone/>
            </a:pPr>
            <a:r>
              <a:rPr lang="en-US" sz="2800"/>
              <a:t>S = </a:t>
            </a:r>
            <a:r>
              <a:rPr i="1" lang="en-US" sz="2800"/>
              <a:t>Services and Support</a:t>
            </a:r>
            <a:endParaRPr/>
          </a:p>
          <a:p>
            <a:pPr indent="0" lvl="2" marL="800100" rtl="0" algn="l">
              <a:lnSpc>
                <a:spcPct val="150000"/>
              </a:lnSpc>
              <a:spcBef>
                <a:spcPts val="500"/>
              </a:spcBef>
              <a:spcAft>
                <a:spcPts val="0"/>
              </a:spcAft>
              <a:buClr>
                <a:schemeClr val="dk1"/>
              </a:buClr>
              <a:buSzPct val="100000"/>
              <a:buNone/>
            </a:pPr>
            <a:r>
              <a:rPr lang="en-US" sz="2800"/>
              <a:t>T= </a:t>
            </a:r>
            <a:r>
              <a:rPr i="1" lang="en-US" sz="2800"/>
              <a:t>Transportation</a:t>
            </a:r>
            <a:endParaRPr/>
          </a:p>
          <a:p>
            <a:pPr indent="0" lvl="0" marL="0" rtl="0" algn="l">
              <a:lnSpc>
                <a:spcPct val="100000"/>
              </a:lnSpc>
              <a:spcBef>
                <a:spcPts val="1000"/>
              </a:spcBef>
              <a:spcAft>
                <a:spcPts val="0"/>
              </a:spcAft>
              <a:buClr>
                <a:schemeClr val="dk1"/>
              </a:buClr>
              <a:buSzPct val="100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36"/>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Incorporate CMIST Framework</a:t>
            </a:r>
            <a:endParaRPr/>
          </a:p>
        </p:txBody>
      </p:sp>
      <p:grpSp>
        <p:nvGrpSpPr>
          <p:cNvPr id="857" name="Google Shape;857;p36"/>
          <p:cNvGrpSpPr/>
          <p:nvPr/>
        </p:nvGrpSpPr>
        <p:grpSpPr>
          <a:xfrm>
            <a:off x="989648" y="1962934"/>
            <a:ext cx="10209031" cy="3786150"/>
            <a:chOff x="0" y="785"/>
            <a:chExt cx="10209031" cy="3786150"/>
          </a:xfrm>
        </p:grpSpPr>
        <p:sp>
          <p:nvSpPr>
            <p:cNvPr id="858" name="Google Shape;858;p36"/>
            <p:cNvSpPr/>
            <p:nvPr/>
          </p:nvSpPr>
          <p:spPr>
            <a:xfrm>
              <a:off x="696257" y="785"/>
              <a:ext cx="8820187" cy="835735"/>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6"/>
            <p:cNvSpPr txBox="1"/>
            <p:nvPr/>
          </p:nvSpPr>
          <p:spPr>
            <a:xfrm>
              <a:off x="720735" y="25263"/>
              <a:ext cx="8771231" cy="786779"/>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Arial"/>
                <a:buNone/>
              </a:pPr>
              <a:r>
                <a:rPr b="0" i="0" lang="en-US" sz="3700" u="none" cap="none" strike="noStrike">
                  <a:solidFill>
                    <a:schemeClr val="lt1"/>
                  </a:solidFill>
                  <a:latin typeface="Arial"/>
                  <a:ea typeface="Arial"/>
                  <a:cs typeface="Arial"/>
                  <a:sym typeface="Arial"/>
                </a:rPr>
                <a:t>Communication</a:t>
              </a:r>
              <a:endParaRPr b="0" i="0" sz="3700" u="none" cap="none" strike="noStrike">
                <a:solidFill>
                  <a:schemeClr val="lt1"/>
                </a:solidFill>
                <a:latin typeface="Arial"/>
                <a:ea typeface="Arial"/>
                <a:cs typeface="Arial"/>
                <a:sym typeface="Arial"/>
              </a:endParaRPr>
            </a:p>
          </p:txBody>
        </p:sp>
        <p:sp>
          <p:nvSpPr>
            <p:cNvPr id="860" name="Google Shape;860;p36"/>
            <p:cNvSpPr/>
            <p:nvPr/>
          </p:nvSpPr>
          <p:spPr>
            <a:xfrm>
              <a:off x="0" y="1223566"/>
              <a:ext cx="3221389" cy="2563369"/>
            </a:xfrm>
            <a:prstGeom prst="roundRect">
              <a:avLst>
                <a:gd fmla="val 10000"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6"/>
            <p:cNvSpPr txBox="1"/>
            <p:nvPr/>
          </p:nvSpPr>
          <p:spPr>
            <a:xfrm>
              <a:off x="75079" y="1298645"/>
              <a:ext cx="3071231" cy="241321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Outreach to community networks that support at-risk individuals</a:t>
              </a:r>
              <a:endParaRPr b="0" i="0" sz="2400" u="none" cap="none" strike="noStrike">
                <a:solidFill>
                  <a:schemeClr val="lt1"/>
                </a:solidFill>
                <a:latin typeface="Arial"/>
                <a:ea typeface="Arial"/>
                <a:cs typeface="Arial"/>
                <a:sym typeface="Arial"/>
              </a:endParaRPr>
            </a:p>
          </p:txBody>
        </p:sp>
        <p:sp>
          <p:nvSpPr>
            <p:cNvPr id="862" name="Google Shape;862;p36"/>
            <p:cNvSpPr/>
            <p:nvPr/>
          </p:nvSpPr>
          <p:spPr>
            <a:xfrm>
              <a:off x="3495656" y="1223566"/>
              <a:ext cx="3221389" cy="2563369"/>
            </a:xfrm>
            <a:prstGeom prst="roundRect">
              <a:avLst>
                <a:gd fmla="val 10000" name="adj"/>
              </a:avLst>
            </a:prstGeom>
            <a:solidFill>
              <a:schemeClr val="l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6"/>
            <p:cNvSpPr txBox="1"/>
            <p:nvPr/>
          </p:nvSpPr>
          <p:spPr>
            <a:xfrm>
              <a:off x="3570735" y="1298645"/>
              <a:ext cx="3071231" cy="241321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Communication paths to people who have limited English proficiency, are Deaf/HOH, are Blind, or have low-vision</a:t>
              </a:r>
              <a:endParaRPr/>
            </a:p>
          </p:txBody>
        </p:sp>
        <p:sp>
          <p:nvSpPr>
            <p:cNvPr id="864" name="Google Shape;864;p36"/>
            <p:cNvSpPr/>
            <p:nvPr/>
          </p:nvSpPr>
          <p:spPr>
            <a:xfrm>
              <a:off x="6987642" y="1223566"/>
              <a:ext cx="3221389" cy="2563369"/>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6"/>
            <p:cNvSpPr txBox="1"/>
            <p:nvPr/>
          </p:nvSpPr>
          <p:spPr>
            <a:xfrm>
              <a:off x="7062721" y="1298645"/>
              <a:ext cx="3071231" cy="241321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Multiple delivery methods: TV, radio, social media, internet pages, ethnic media sources</a:t>
              </a:r>
              <a:endParaRPr b="0" i="0" sz="2400" u="none" cap="none" strike="noStrike">
                <a:solidFill>
                  <a:schemeClr val="lt1"/>
                </a:solidFill>
                <a:latin typeface="Arial"/>
                <a:ea typeface="Arial"/>
                <a:cs typeface="Arial"/>
                <a:sym typeface="Arial"/>
              </a:endParaRPr>
            </a:p>
          </p:txBody>
        </p:sp>
      </p:grpSp>
      <p:sp>
        <p:nvSpPr>
          <p:cNvPr id="866" name="Google Shape;866;p36"/>
          <p:cNvSpPr txBox="1"/>
          <p:nvPr/>
        </p:nvSpPr>
        <p:spPr>
          <a:xfrm>
            <a:off x="3552825" y="6149677"/>
            <a:ext cx="60674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Adapted from DPH’s </a:t>
            </a:r>
            <a:r>
              <a:rPr b="0" i="0" lang="en-US" sz="1800" u="none" cap="none" strike="noStrike">
                <a:solidFill>
                  <a:srgbClr val="000000"/>
                </a:solidFill>
                <a:latin typeface="Arial"/>
                <a:ea typeface="Arial"/>
                <a:cs typeface="Arial"/>
                <a:sym typeface="Arial"/>
              </a:rPr>
              <a:t>Public Health Planning Toolkit for</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At-Risk Individuals with Access and Functional Needs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37"/>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Incorporate CMIST Framework</a:t>
            </a:r>
            <a:endParaRPr/>
          </a:p>
        </p:txBody>
      </p:sp>
      <p:grpSp>
        <p:nvGrpSpPr>
          <p:cNvPr id="873" name="Google Shape;873;p37"/>
          <p:cNvGrpSpPr/>
          <p:nvPr/>
        </p:nvGrpSpPr>
        <p:grpSpPr>
          <a:xfrm>
            <a:off x="989647" y="1934909"/>
            <a:ext cx="10209031" cy="3795769"/>
            <a:chOff x="0" y="1334"/>
            <a:chExt cx="10209031" cy="3795769"/>
          </a:xfrm>
        </p:grpSpPr>
        <p:sp>
          <p:nvSpPr>
            <p:cNvPr id="874" name="Google Shape;874;p37"/>
            <p:cNvSpPr/>
            <p:nvPr/>
          </p:nvSpPr>
          <p:spPr>
            <a:xfrm>
              <a:off x="696257" y="1334"/>
              <a:ext cx="8820187" cy="8381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txBox="1"/>
            <p:nvPr/>
          </p:nvSpPr>
          <p:spPr>
            <a:xfrm>
              <a:off x="720804" y="25881"/>
              <a:ext cx="8771093" cy="789006"/>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Arial"/>
                <a:buNone/>
              </a:pPr>
              <a:r>
                <a:rPr b="0" i="0" lang="en-US" sz="3700" u="none" cap="none" strike="noStrike">
                  <a:solidFill>
                    <a:schemeClr val="lt1"/>
                  </a:solidFill>
                  <a:latin typeface="Arial"/>
                  <a:ea typeface="Arial"/>
                  <a:cs typeface="Arial"/>
                  <a:sym typeface="Arial"/>
                </a:rPr>
                <a:t>Maintaining Health</a:t>
              </a:r>
              <a:endParaRPr b="0" i="0" sz="3700" u="none" cap="none" strike="noStrike">
                <a:solidFill>
                  <a:schemeClr val="lt1"/>
                </a:solidFill>
                <a:latin typeface="Arial"/>
                <a:ea typeface="Arial"/>
                <a:cs typeface="Arial"/>
                <a:sym typeface="Arial"/>
              </a:endParaRPr>
            </a:p>
          </p:txBody>
        </p:sp>
        <p:sp>
          <p:nvSpPr>
            <p:cNvPr id="876" name="Google Shape;876;p37"/>
            <p:cNvSpPr/>
            <p:nvPr/>
          </p:nvSpPr>
          <p:spPr>
            <a:xfrm>
              <a:off x="0" y="1226480"/>
              <a:ext cx="3221389" cy="2570623"/>
            </a:xfrm>
            <a:prstGeom prst="roundRect">
              <a:avLst>
                <a:gd fmla="val 10000"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txBox="1"/>
            <p:nvPr/>
          </p:nvSpPr>
          <p:spPr>
            <a:xfrm>
              <a:off x="75291" y="1301771"/>
              <a:ext cx="3070807" cy="242004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Considerations for those who need assistance with daily living activities (toileting, eating, dressing)</a:t>
              </a:r>
              <a:endParaRPr b="0" i="0" sz="2400" u="none" cap="none" strike="noStrike">
                <a:solidFill>
                  <a:schemeClr val="lt1"/>
                </a:solidFill>
                <a:latin typeface="Arial"/>
                <a:ea typeface="Arial"/>
                <a:cs typeface="Arial"/>
                <a:sym typeface="Arial"/>
              </a:endParaRPr>
            </a:p>
          </p:txBody>
        </p:sp>
        <p:sp>
          <p:nvSpPr>
            <p:cNvPr id="878" name="Google Shape;878;p37"/>
            <p:cNvSpPr/>
            <p:nvPr/>
          </p:nvSpPr>
          <p:spPr>
            <a:xfrm>
              <a:off x="3495656" y="1226480"/>
              <a:ext cx="3221389" cy="2570623"/>
            </a:xfrm>
            <a:prstGeom prst="roundRect">
              <a:avLst>
                <a:gd fmla="val 10000" name="adj"/>
              </a:avLst>
            </a:prstGeom>
            <a:solidFill>
              <a:schemeClr val="l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txBox="1"/>
            <p:nvPr/>
          </p:nvSpPr>
          <p:spPr>
            <a:xfrm>
              <a:off x="3570947" y="1301771"/>
              <a:ext cx="3070807" cy="242004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Supplies for supporting daily living of individuals who might not be able to bring with them (feeding tubes, diapers, bandages)</a:t>
              </a:r>
              <a:endParaRPr b="0" i="0" sz="2400" u="none" cap="none" strike="noStrike">
                <a:solidFill>
                  <a:schemeClr val="lt1"/>
                </a:solidFill>
                <a:latin typeface="Arial"/>
                <a:ea typeface="Arial"/>
                <a:cs typeface="Arial"/>
                <a:sym typeface="Arial"/>
              </a:endParaRPr>
            </a:p>
          </p:txBody>
        </p:sp>
        <p:sp>
          <p:nvSpPr>
            <p:cNvPr id="880" name="Google Shape;880;p37"/>
            <p:cNvSpPr/>
            <p:nvPr/>
          </p:nvSpPr>
          <p:spPr>
            <a:xfrm>
              <a:off x="6987642" y="1226480"/>
              <a:ext cx="3221389" cy="2570623"/>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txBox="1"/>
            <p:nvPr/>
          </p:nvSpPr>
          <p:spPr>
            <a:xfrm>
              <a:off x="7062933" y="1301771"/>
              <a:ext cx="3070807" cy="242004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Resources for determining availability of pharmacies for those who require daily medication</a:t>
              </a:r>
              <a:endParaRPr/>
            </a:p>
          </p:txBody>
        </p:sp>
      </p:grpSp>
      <p:sp>
        <p:nvSpPr>
          <p:cNvPr id="882" name="Google Shape;882;p37"/>
          <p:cNvSpPr txBox="1"/>
          <p:nvPr/>
        </p:nvSpPr>
        <p:spPr>
          <a:xfrm>
            <a:off x="3552825" y="6149677"/>
            <a:ext cx="60674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Adapted from DPH’s</a:t>
            </a:r>
            <a:r>
              <a:rPr b="0" i="0" lang="en-US" sz="1800" u="none" cap="none" strike="noStrike">
                <a:solidFill>
                  <a:srgbClr val="000000"/>
                </a:solidFill>
                <a:latin typeface="Arial"/>
                <a:ea typeface="Arial"/>
                <a:cs typeface="Arial"/>
                <a:sym typeface="Arial"/>
              </a:rPr>
              <a:t> Public Health Planning Toolkit for</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At-Risk Individuals with Access and Functional Needs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38"/>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Incorporate CMIST Framework</a:t>
            </a:r>
            <a:endParaRPr/>
          </a:p>
        </p:txBody>
      </p:sp>
      <p:grpSp>
        <p:nvGrpSpPr>
          <p:cNvPr id="889" name="Google Shape;889;p38"/>
          <p:cNvGrpSpPr/>
          <p:nvPr/>
        </p:nvGrpSpPr>
        <p:grpSpPr>
          <a:xfrm>
            <a:off x="989647" y="1868873"/>
            <a:ext cx="10208931" cy="3861166"/>
            <a:chOff x="0" y="1973"/>
            <a:chExt cx="10208931" cy="3861166"/>
          </a:xfrm>
        </p:grpSpPr>
        <p:sp>
          <p:nvSpPr>
            <p:cNvPr id="890" name="Google Shape;890;p38"/>
            <p:cNvSpPr/>
            <p:nvPr/>
          </p:nvSpPr>
          <p:spPr>
            <a:xfrm>
              <a:off x="696343" y="1973"/>
              <a:ext cx="8820015" cy="854042"/>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txBox="1"/>
            <p:nvPr/>
          </p:nvSpPr>
          <p:spPr>
            <a:xfrm>
              <a:off x="721357" y="26987"/>
              <a:ext cx="8769987" cy="804014"/>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Clr>
                  <a:schemeClr val="lt1"/>
                </a:buClr>
                <a:buSzPts val="3800"/>
                <a:buFont typeface="Arial"/>
                <a:buNone/>
              </a:pPr>
              <a:r>
                <a:rPr b="0" i="0" lang="en-US" sz="3800" u="none" cap="none" strike="noStrike">
                  <a:solidFill>
                    <a:schemeClr val="lt1"/>
                  </a:solidFill>
                  <a:latin typeface="Arial"/>
                  <a:ea typeface="Arial"/>
                  <a:cs typeface="Arial"/>
                  <a:sym typeface="Arial"/>
                </a:rPr>
                <a:t>Independence</a:t>
              </a:r>
              <a:endParaRPr b="0" i="0" sz="3800" u="none" cap="none" strike="noStrike">
                <a:solidFill>
                  <a:schemeClr val="lt1"/>
                </a:solidFill>
                <a:latin typeface="Arial"/>
                <a:ea typeface="Arial"/>
                <a:cs typeface="Arial"/>
                <a:sym typeface="Arial"/>
              </a:endParaRPr>
            </a:p>
          </p:txBody>
        </p:sp>
        <p:sp>
          <p:nvSpPr>
            <p:cNvPr id="892" name="Google Shape;892;p38"/>
            <p:cNvSpPr/>
            <p:nvPr/>
          </p:nvSpPr>
          <p:spPr>
            <a:xfrm>
              <a:off x="0" y="1243619"/>
              <a:ext cx="4896910" cy="2619520"/>
            </a:xfrm>
            <a:prstGeom prst="roundRect">
              <a:avLst>
                <a:gd fmla="val 10000"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txBox="1"/>
            <p:nvPr/>
          </p:nvSpPr>
          <p:spPr>
            <a:xfrm>
              <a:off x="76723" y="1320342"/>
              <a:ext cx="4743464" cy="2466074"/>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Arial"/>
                  <a:ea typeface="Arial"/>
                  <a:cs typeface="Arial"/>
                  <a:sym typeface="Arial"/>
                </a:rPr>
                <a:t>Support  / access for people with service animals</a:t>
              </a:r>
              <a:endParaRPr/>
            </a:p>
          </p:txBody>
        </p:sp>
        <p:sp>
          <p:nvSpPr>
            <p:cNvPr id="894" name="Google Shape;894;p38"/>
            <p:cNvSpPr/>
            <p:nvPr/>
          </p:nvSpPr>
          <p:spPr>
            <a:xfrm>
              <a:off x="5312021" y="1243619"/>
              <a:ext cx="4896910" cy="2619520"/>
            </a:xfrm>
            <a:prstGeom prst="roundRect">
              <a:avLst>
                <a:gd fmla="val 10000" name="adj"/>
              </a:avLst>
            </a:prstGeom>
            <a:solidFill>
              <a:schemeClr val="l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8"/>
            <p:cNvSpPr txBox="1"/>
            <p:nvPr/>
          </p:nvSpPr>
          <p:spPr>
            <a:xfrm>
              <a:off x="5388744" y="1320342"/>
              <a:ext cx="4743464" cy="2466074"/>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Arial"/>
                <a:buNone/>
              </a:pPr>
              <a:r>
                <a:rPr b="0" i="0" lang="en-US" sz="3000" u="none" cap="none" strike="noStrike">
                  <a:solidFill>
                    <a:schemeClr val="lt1"/>
                  </a:solidFill>
                  <a:latin typeface="Arial"/>
                  <a:ea typeface="Arial"/>
                  <a:cs typeface="Arial"/>
                  <a:sym typeface="Arial"/>
                </a:rPr>
                <a:t>Support / access for people with mobility devices and/or assistive technology (wheelchairs, communications aids, etc)</a:t>
              </a:r>
              <a:endParaRPr b="0" i="0" sz="3000" u="none" cap="none" strike="noStrike">
                <a:solidFill>
                  <a:schemeClr val="lt1"/>
                </a:solidFill>
                <a:latin typeface="Arial"/>
                <a:ea typeface="Arial"/>
                <a:cs typeface="Arial"/>
                <a:sym typeface="Arial"/>
              </a:endParaRPr>
            </a:p>
          </p:txBody>
        </p:sp>
      </p:grpSp>
      <p:sp>
        <p:nvSpPr>
          <p:cNvPr id="896" name="Google Shape;896;p38"/>
          <p:cNvSpPr txBox="1"/>
          <p:nvPr/>
        </p:nvSpPr>
        <p:spPr>
          <a:xfrm>
            <a:off x="3552825" y="6149677"/>
            <a:ext cx="60674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Adapted from </a:t>
            </a:r>
            <a:r>
              <a:rPr b="0" i="0" lang="en-US" sz="1800" u="none" cap="none" strike="noStrike">
                <a:solidFill>
                  <a:srgbClr val="000000"/>
                </a:solidFill>
                <a:latin typeface="Arial"/>
                <a:ea typeface="Arial"/>
                <a:cs typeface="Arial"/>
                <a:sym typeface="Arial"/>
              </a:rPr>
              <a:t>DPH’s Public Health Planning Toolkit for</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At-Risk Individuals with Access and Functional Needs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39"/>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Incorporate CMIST Framework</a:t>
            </a:r>
            <a:endParaRPr/>
          </a:p>
        </p:txBody>
      </p:sp>
      <p:grpSp>
        <p:nvGrpSpPr>
          <p:cNvPr id="903" name="Google Shape;903;p39"/>
          <p:cNvGrpSpPr/>
          <p:nvPr/>
        </p:nvGrpSpPr>
        <p:grpSpPr>
          <a:xfrm>
            <a:off x="989647" y="1964739"/>
            <a:ext cx="10208931" cy="3764685"/>
            <a:chOff x="0" y="2589"/>
            <a:chExt cx="10208931" cy="3764685"/>
          </a:xfrm>
        </p:grpSpPr>
        <p:sp>
          <p:nvSpPr>
            <p:cNvPr id="904" name="Google Shape;904;p39"/>
            <p:cNvSpPr/>
            <p:nvPr/>
          </p:nvSpPr>
          <p:spPr>
            <a:xfrm>
              <a:off x="696343" y="2589"/>
              <a:ext cx="8820015" cy="830595"/>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9"/>
            <p:cNvSpPr txBox="1"/>
            <p:nvPr/>
          </p:nvSpPr>
          <p:spPr>
            <a:xfrm>
              <a:off x="720670" y="26916"/>
              <a:ext cx="8771361" cy="781941"/>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Arial"/>
                <a:buNone/>
              </a:pPr>
              <a:r>
                <a:rPr b="0" i="0" lang="en-US" sz="3700" u="none" cap="none" strike="noStrike">
                  <a:solidFill>
                    <a:schemeClr val="lt1"/>
                  </a:solidFill>
                  <a:latin typeface="Arial"/>
                  <a:ea typeface="Arial"/>
                  <a:cs typeface="Arial"/>
                  <a:sym typeface="Arial"/>
                </a:rPr>
                <a:t>Service and Support</a:t>
              </a:r>
              <a:endParaRPr b="0" i="0" sz="3700" u="none" cap="none" strike="noStrike">
                <a:solidFill>
                  <a:schemeClr val="lt1"/>
                </a:solidFill>
                <a:latin typeface="Arial"/>
                <a:ea typeface="Arial"/>
                <a:cs typeface="Arial"/>
                <a:sym typeface="Arial"/>
              </a:endParaRPr>
            </a:p>
          </p:txBody>
        </p:sp>
        <p:sp>
          <p:nvSpPr>
            <p:cNvPr id="906" name="Google Shape;906;p39"/>
            <p:cNvSpPr/>
            <p:nvPr/>
          </p:nvSpPr>
          <p:spPr>
            <a:xfrm>
              <a:off x="0" y="1219671"/>
              <a:ext cx="4896910" cy="2547603"/>
            </a:xfrm>
            <a:prstGeom prst="roundRect">
              <a:avLst>
                <a:gd fmla="val 10000"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9"/>
            <p:cNvSpPr txBox="1"/>
            <p:nvPr/>
          </p:nvSpPr>
          <p:spPr>
            <a:xfrm>
              <a:off x="74617" y="1294288"/>
              <a:ext cx="4747676" cy="239836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Resources for meeting behavioral health needs – including for needs that result of an emergency</a:t>
              </a:r>
              <a:endParaRPr/>
            </a:p>
          </p:txBody>
        </p:sp>
        <p:sp>
          <p:nvSpPr>
            <p:cNvPr id="908" name="Google Shape;908;p39"/>
            <p:cNvSpPr/>
            <p:nvPr/>
          </p:nvSpPr>
          <p:spPr>
            <a:xfrm>
              <a:off x="5312021" y="1219671"/>
              <a:ext cx="4896910" cy="2547603"/>
            </a:xfrm>
            <a:prstGeom prst="roundRect">
              <a:avLst>
                <a:gd fmla="val 10000" name="adj"/>
              </a:avLst>
            </a:prstGeom>
            <a:solidFill>
              <a:schemeClr val="l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9"/>
            <p:cNvSpPr txBox="1"/>
            <p:nvPr/>
          </p:nvSpPr>
          <p:spPr>
            <a:xfrm>
              <a:off x="5386638" y="1294288"/>
              <a:ext cx="4747676" cy="239836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Resources for meeting needs of those who are pregnant or nursing as well as infants and children</a:t>
              </a:r>
              <a:endParaRPr b="0" i="0" sz="3200" u="none" cap="none" strike="noStrike">
                <a:solidFill>
                  <a:schemeClr val="lt1"/>
                </a:solidFill>
                <a:latin typeface="Arial"/>
                <a:ea typeface="Arial"/>
                <a:cs typeface="Arial"/>
                <a:sym typeface="Arial"/>
              </a:endParaRPr>
            </a:p>
          </p:txBody>
        </p:sp>
      </p:grpSp>
      <p:sp>
        <p:nvSpPr>
          <p:cNvPr id="910" name="Google Shape;910;p39"/>
          <p:cNvSpPr txBox="1"/>
          <p:nvPr/>
        </p:nvSpPr>
        <p:spPr>
          <a:xfrm>
            <a:off x="3552825" y="6162377"/>
            <a:ext cx="60674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Adapted from </a:t>
            </a:r>
            <a:r>
              <a:rPr b="0" i="0" lang="en-US" sz="1800" u="none" cap="none" strike="noStrike">
                <a:solidFill>
                  <a:srgbClr val="000000"/>
                </a:solidFill>
                <a:latin typeface="Arial"/>
                <a:ea typeface="Arial"/>
                <a:cs typeface="Arial"/>
                <a:sym typeface="Arial"/>
              </a:rPr>
              <a:t>DPH’s Public Health Planning Toolkit for</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At-Risk Individuals with Access and Functional Needs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Let's start with why</a:t>
            </a:r>
            <a:endParaRPr/>
          </a:p>
        </p:txBody>
      </p:sp>
      <p:sp>
        <p:nvSpPr>
          <p:cNvPr id="602" name="Google Shape;602;p4"/>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Why inclusive emergency management?</a:t>
            </a:r>
            <a:endParaRPr b="0"/>
          </a:p>
          <a:p>
            <a:pPr indent="0" lvl="0" marL="0" rtl="0" algn="l">
              <a:lnSpc>
                <a:spcPct val="100000"/>
              </a:lnSpc>
              <a:spcBef>
                <a:spcPts val="400"/>
              </a:spcBef>
              <a:spcAft>
                <a:spcPts val="0"/>
              </a:spcAft>
              <a:buClr>
                <a:schemeClr val="lt2"/>
              </a:buClr>
              <a:buSzPts val="3200"/>
              <a:buNone/>
            </a:pPr>
            <a:r>
              <a:t/>
            </a:r>
            <a:endParaRPr/>
          </a:p>
        </p:txBody>
      </p:sp>
      <p:sp>
        <p:nvSpPr>
          <p:cNvPr id="603" name="Google Shape;603;p4"/>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Legal framework - ADA applies to public shelters, public communications</a:t>
            </a:r>
            <a:endParaRPr/>
          </a:p>
          <a:p>
            <a:pPr indent="-342900" lvl="0" marL="342900" rtl="0" algn="l">
              <a:lnSpc>
                <a:spcPct val="100000"/>
              </a:lnSpc>
              <a:spcBef>
                <a:spcPts val="1000"/>
              </a:spcBef>
              <a:spcAft>
                <a:spcPts val="0"/>
              </a:spcAft>
              <a:buClr>
                <a:schemeClr val="dk1"/>
              </a:buClr>
              <a:buSzPts val="2800"/>
              <a:buChar char="•"/>
            </a:pPr>
            <a:r>
              <a:rPr b="1" lang="en-US"/>
              <a:t>"Disasters are a disability issue"</a:t>
            </a:r>
            <a:r>
              <a:rPr lang="en-US"/>
              <a:t> - </a:t>
            </a:r>
            <a:r>
              <a:rPr i="1" lang="en-US"/>
              <a:t>Politico, 1/06/23</a:t>
            </a:r>
            <a:endParaRPr/>
          </a:p>
          <a:p>
            <a:pPr indent="-228600" lvl="1" marL="685800" rtl="0" algn="l">
              <a:lnSpc>
                <a:spcPct val="90000"/>
              </a:lnSpc>
              <a:spcBef>
                <a:spcPts val="1000"/>
              </a:spcBef>
              <a:spcAft>
                <a:spcPts val="0"/>
              </a:spcAft>
              <a:buClr>
                <a:schemeClr val="dk1"/>
              </a:buClr>
              <a:buSzPts val="2400"/>
              <a:buChar char="•"/>
            </a:pPr>
            <a:r>
              <a:rPr i="1" lang="en-US"/>
              <a:t>"People with disabilities are much more likely than others to be forced to leave home during a disaster. Evacuation often leads to people being permanently institutionalized and facing a cascade of other problems."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40"/>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Incorporate CMIST Framework</a:t>
            </a:r>
            <a:endParaRPr/>
          </a:p>
        </p:txBody>
      </p:sp>
      <p:grpSp>
        <p:nvGrpSpPr>
          <p:cNvPr id="917" name="Google Shape;917;p40"/>
          <p:cNvGrpSpPr/>
          <p:nvPr/>
        </p:nvGrpSpPr>
        <p:grpSpPr>
          <a:xfrm>
            <a:off x="989647" y="1802750"/>
            <a:ext cx="10208931" cy="3926738"/>
            <a:chOff x="0" y="2525"/>
            <a:chExt cx="10208931" cy="3926738"/>
          </a:xfrm>
        </p:grpSpPr>
        <p:sp>
          <p:nvSpPr>
            <p:cNvPr id="918" name="Google Shape;918;p40"/>
            <p:cNvSpPr/>
            <p:nvPr/>
          </p:nvSpPr>
          <p:spPr>
            <a:xfrm>
              <a:off x="696343" y="2525"/>
              <a:ext cx="8820015" cy="870026"/>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0"/>
            <p:cNvSpPr txBox="1"/>
            <p:nvPr/>
          </p:nvSpPr>
          <p:spPr>
            <a:xfrm>
              <a:off x="721825" y="28007"/>
              <a:ext cx="8769051" cy="819062"/>
            </a:xfrm>
            <a:prstGeom prst="rect">
              <a:avLst/>
            </a:prstGeom>
            <a:noFill/>
            <a:ln>
              <a:noFill/>
            </a:ln>
          </p:spPr>
          <p:txBody>
            <a:bodyPr anchorCtr="0" anchor="ctr"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rial"/>
                <a:buNone/>
              </a:pPr>
              <a:r>
                <a:rPr b="0" i="0" lang="en-US" sz="3900" u="none" cap="none" strike="noStrike">
                  <a:solidFill>
                    <a:schemeClr val="lt1"/>
                  </a:solidFill>
                  <a:latin typeface="Arial"/>
                  <a:ea typeface="Arial"/>
                  <a:cs typeface="Arial"/>
                  <a:sym typeface="Arial"/>
                </a:rPr>
                <a:t>Transportation</a:t>
              </a:r>
              <a:endParaRPr b="0" i="0" sz="3900" u="none" cap="none" strike="noStrike">
                <a:solidFill>
                  <a:schemeClr val="lt1"/>
                </a:solidFill>
                <a:latin typeface="Arial"/>
                <a:ea typeface="Arial"/>
                <a:cs typeface="Arial"/>
                <a:sym typeface="Arial"/>
              </a:endParaRPr>
            </a:p>
          </p:txBody>
        </p:sp>
        <p:sp>
          <p:nvSpPr>
            <p:cNvPr id="920" name="Google Shape;920;p40"/>
            <p:cNvSpPr/>
            <p:nvPr/>
          </p:nvSpPr>
          <p:spPr>
            <a:xfrm>
              <a:off x="0" y="1260715"/>
              <a:ext cx="4896910" cy="2668548"/>
            </a:xfrm>
            <a:prstGeom prst="roundRect">
              <a:avLst>
                <a:gd fmla="val 10000"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0"/>
            <p:cNvSpPr txBox="1"/>
            <p:nvPr/>
          </p:nvSpPr>
          <p:spPr>
            <a:xfrm>
              <a:off x="78159" y="1338874"/>
              <a:ext cx="4740592" cy="2512230"/>
            </a:xfrm>
            <a:prstGeom prst="rect">
              <a:avLst/>
            </a:prstGeom>
            <a:noFill/>
            <a:ln>
              <a:noFill/>
            </a:ln>
          </p:spPr>
          <p:txBody>
            <a:bodyPr anchorCtr="0" anchor="ctr"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rial"/>
                <a:buNone/>
              </a:pPr>
              <a:r>
                <a:rPr b="0" i="0" lang="en-US" sz="3900" u="none" cap="none" strike="noStrike">
                  <a:solidFill>
                    <a:schemeClr val="lt1"/>
                  </a:solidFill>
                  <a:latin typeface="Arial"/>
                  <a:ea typeface="Arial"/>
                  <a:cs typeface="Arial"/>
                  <a:sym typeface="Arial"/>
                </a:rPr>
                <a:t>Mass transit needs and alternate transportation resources</a:t>
              </a:r>
              <a:endParaRPr/>
            </a:p>
          </p:txBody>
        </p:sp>
        <p:sp>
          <p:nvSpPr>
            <p:cNvPr id="922" name="Google Shape;922;p40"/>
            <p:cNvSpPr/>
            <p:nvPr/>
          </p:nvSpPr>
          <p:spPr>
            <a:xfrm>
              <a:off x="5312021" y="1260715"/>
              <a:ext cx="4896910" cy="2668548"/>
            </a:xfrm>
            <a:prstGeom prst="roundRect">
              <a:avLst>
                <a:gd fmla="val 10000" name="adj"/>
              </a:avLst>
            </a:prstGeom>
            <a:solidFill>
              <a:schemeClr val="l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0"/>
            <p:cNvSpPr txBox="1"/>
            <p:nvPr/>
          </p:nvSpPr>
          <p:spPr>
            <a:xfrm>
              <a:off x="5390180" y="1338874"/>
              <a:ext cx="4740592" cy="2512230"/>
            </a:xfrm>
            <a:prstGeom prst="rect">
              <a:avLst/>
            </a:prstGeom>
            <a:noFill/>
            <a:ln>
              <a:noFill/>
            </a:ln>
          </p:spPr>
          <p:txBody>
            <a:bodyPr anchorCtr="0" anchor="ctr"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rial"/>
                <a:buNone/>
              </a:pPr>
              <a:r>
                <a:rPr b="0" i="0" lang="en-US" sz="3900" u="none" cap="none" strike="noStrike">
                  <a:solidFill>
                    <a:schemeClr val="lt1"/>
                  </a:solidFill>
                  <a:latin typeface="Arial"/>
                  <a:ea typeface="Arial"/>
                  <a:cs typeface="Arial"/>
                  <a:sym typeface="Arial"/>
                </a:rPr>
                <a:t>Contracts and/or MOUs for transportation resources</a:t>
              </a:r>
              <a:endParaRPr b="0" i="0" sz="3900" u="none" cap="none" strike="noStrike">
                <a:solidFill>
                  <a:schemeClr val="lt1"/>
                </a:solidFill>
                <a:latin typeface="Arial"/>
                <a:ea typeface="Arial"/>
                <a:cs typeface="Arial"/>
                <a:sym typeface="Arial"/>
              </a:endParaRPr>
            </a:p>
          </p:txBody>
        </p:sp>
      </p:grpSp>
      <p:sp>
        <p:nvSpPr>
          <p:cNvPr id="924" name="Google Shape;924;p40"/>
          <p:cNvSpPr txBox="1"/>
          <p:nvPr/>
        </p:nvSpPr>
        <p:spPr>
          <a:xfrm>
            <a:off x="3552825" y="6149677"/>
            <a:ext cx="606742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Arial"/>
                <a:ea typeface="Arial"/>
                <a:cs typeface="Arial"/>
                <a:sym typeface="Arial"/>
              </a:rPr>
              <a:t>Adapted from </a:t>
            </a:r>
            <a:r>
              <a:rPr b="0" i="0" lang="en-US" sz="1800" u="none" cap="none" strike="noStrike">
                <a:solidFill>
                  <a:srgbClr val="000000"/>
                </a:solidFill>
                <a:latin typeface="Arial"/>
                <a:ea typeface="Arial"/>
                <a:cs typeface="Arial"/>
                <a:sym typeface="Arial"/>
              </a:rPr>
              <a:t>DPH’s Public Health Planning Toolkit for</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At-Risk Individuals with Access and Functional Needs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41"/>
          <p:cNvSpPr txBox="1"/>
          <p:nvPr>
            <p:ph type="title"/>
          </p:nvPr>
        </p:nvSpPr>
        <p:spPr>
          <a:xfrm>
            <a:off x="7154721" y="2968779"/>
            <a:ext cx="4152221"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lt1"/>
              </a:buClr>
              <a:buSzPct val="100000"/>
              <a:buFont typeface="Arial Black"/>
              <a:buNone/>
            </a:pPr>
            <a:r>
              <a:rPr lang="en-US"/>
              <a:t>Takeaways and </a:t>
            </a:r>
            <a:br>
              <a:rPr lang="en-US"/>
            </a:br>
            <a:r>
              <a:rPr lang="en-US"/>
              <a:t>supplemental resources</a:t>
            </a:r>
            <a:endParaRPr/>
          </a:p>
        </p:txBody>
      </p:sp>
      <p:sp>
        <p:nvSpPr>
          <p:cNvPr id="931" name="Google Shape;931;p41"/>
          <p:cNvSpPr txBox="1"/>
          <p:nvPr>
            <p:ph idx="1" type="body"/>
          </p:nvPr>
        </p:nvSpPr>
        <p:spPr>
          <a:xfrm>
            <a:off x="7154863" y="4508684"/>
            <a:ext cx="4414837" cy="6111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t/>
            </a:r>
            <a:endParaRPr/>
          </a:p>
          <a:p>
            <a:pPr indent="0" lvl="0" marL="0" rtl="0" algn="l">
              <a:lnSpc>
                <a:spcPct val="90000"/>
              </a:lnSpc>
              <a:spcBef>
                <a:spcPts val="1000"/>
              </a:spcBef>
              <a:spcAft>
                <a:spcPts val="0"/>
              </a:spcAft>
              <a:buClr>
                <a:schemeClr val="lt1"/>
              </a:buClr>
              <a:buSzPts val="2800"/>
              <a:buNone/>
            </a:pPr>
            <a:r>
              <a:t/>
            </a:r>
            <a:endParaRPr/>
          </a:p>
        </p:txBody>
      </p:sp>
      <p:pic>
        <p:nvPicPr>
          <p:cNvPr descr="On a black surface, there are two water bottles, a First Aid kit, a flashlight, a knife, matches, tape, toilet paper, batteries, and several other items. &#10;" id="932" name="Google Shape;932;p41"/>
          <p:cNvPicPr preferRelativeResize="0"/>
          <p:nvPr>
            <p:ph idx="2" type="pic"/>
          </p:nvPr>
        </p:nvPicPr>
        <p:blipFill rotWithShape="1">
          <a:blip r:embed="rId3">
            <a:alphaModFix/>
          </a:blip>
          <a:srcRect b="0" l="19120" r="-38102" t="-206"/>
          <a:stretch/>
        </p:blipFill>
        <p:spPr>
          <a:xfrm>
            <a:off x="-141100" y="-28225"/>
            <a:ext cx="8656928" cy="6886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descr="Quote from Mahtma Gandhi that says &quot;Be the change you wish to see in the world.&quot;" id="938" name="Google Shape;938;p42"/>
          <p:cNvPicPr preferRelativeResize="0"/>
          <p:nvPr/>
        </p:nvPicPr>
        <p:blipFill rotWithShape="1">
          <a:blip r:embed="rId3">
            <a:alphaModFix/>
          </a:blip>
          <a:srcRect b="0" l="0" r="0" t="0"/>
          <a:stretch/>
        </p:blipFill>
        <p:spPr>
          <a:xfrm>
            <a:off x="4047" y="591"/>
            <a:ext cx="12183906" cy="685681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43"/>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Key Takeaways</a:t>
            </a:r>
            <a:endParaRPr/>
          </a:p>
        </p:txBody>
      </p:sp>
      <p:grpSp>
        <p:nvGrpSpPr>
          <p:cNvPr id="945" name="Google Shape;945;p43"/>
          <p:cNvGrpSpPr/>
          <p:nvPr/>
        </p:nvGrpSpPr>
        <p:grpSpPr>
          <a:xfrm>
            <a:off x="989656" y="2390775"/>
            <a:ext cx="10212683" cy="2745494"/>
            <a:chOff x="9" y="0"/>
            <a:chExt cx="10212683" cy="2745494"/>
          </a:xfrm>
        </p:grpSpPr>
        <p:sp>
          <p:nvSpPr>
            <p:cNvPr id="946" name="Google Shape;946;p43"/>
            <p:cNvSpPr/>
            <p:nvPr/>
          </p:nvSpPr>
          <p:spPr>
            <a:xfrm>
              <a:off x="9" y="0"/>
              <a:ext cx="3056829" cy="2745494"/>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3"/>
            <p:cNvSpPr txBox="1"/>
            <p:nvPr/>
          </p:nvSpPr>
          <p:spPr>
            <a:xfrm>
              <a:off x="80422" y="80413"/>
              <a:ext cx="2896003" cy="2584668"/>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Black"/>
                <a:buNone/>
              </a:pPr>
              <a:r>
                <a:rPr b="0" i="0" lang="en-US" sz="2900" u="none" cap="none" strike="noStrike">
                  <a:solidFill>
                    <a:schemeClr val="lt1"/>
                  </a:solidFill>
                  <a:latin typeface="Arial Black"/>
                  <a:ea typeface="Arial Black"/>
                  <a:cs typeface="Arial Black"/>
                  <a:sym typeface="Arial Black"/>
                </a:rPr>
                <a:t>Be solution partners</a:t>
              </a:r>
              <a:endParaRPr b="0" i="0" sz="2900" u="none" cap="none" strike="noStrike">
                <a:solidFill>
                  <a:schemeClr val="lt1"/>
                </a:solidFill>
                <a:latin typeface="Arial"/>
                <a:ea typeface="Arial"/>
                <a:cs typeface="Arial"/>
                <a:sym typeface="Arial"/>
              </a:endParaRPr>
            </a:p>
          </p:txBody>
        </p:sp>
        <p:sp>
          <p:nvSpPr>
            <p:cNvPr id="948" name="Google Shape;948;p43"/>
            <p:cNvSpPr/>
            <p:nvPr/>
          </p:nvSpPr>
          <p:spPr>
            <a:xfrm>
              <a:off x="3577936" y="0"/>
              <a:ext cx="3056829" cy="2745494"/>
            </a:xfrm>
            <a:prstGeom prst="roundRect">
              <a:avLst>
                <a:gd fmla="val 10000"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3"/>
            <p:cNvSpPr txBox="1"/>
            <p:nvPr/>
          </p:nvSpPr>
          <p:spPr>
            <a:xfrm>
              <a:off x="3658349" y="80413"/>
              <a:ext cx="2896003" cy="2584668"/>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Black"/>
                <a:buNone/>
              </a:pPr>
              <a:r>
                <a:rPr b="0" i="0" lang="en-US" sz="2900" u="none" cap="none" strike="noStrike">
                  <a:solidFill>
                    <a:schemeClr val="lt1"/>
                  </a:solidFill>
                  <a:latin typeface="Arial Black"/>
                  <a:ea typeface="Arial Black"/>
                  <a:cs typeface="Arial Black"/>
                  <a:sym typeface="Arial Black"/>
                </a:rPr>
                <a:t>Every person matters and is worth the effort</a:t>
              </a:r>
              <a:endParaRPr b="0" i="0" sz="2900" u="none" cap="none" strike="noStrike">
                <a:solidFill>
                  <a:schemeClr val="lt1"/>
                </a:solidFill>
                <a:latin typeface="Arial"/>
                <a:ea typeface="Arial"/>
                <a:cs typeface="Arial"/>
                <a:sym typeface="Arial"/>
              </a:endParaRPr>
            </a:p>
          </p:txBody>
        </p:sp>
        <p:sp>
          <p:nvSpPr>
            <p:cNvPr id="950" name="Google Shape;950;p43"/>
            <p:cNvSpPr/>
            <p:nvPr/>
          </p:nvSpPr>
          <p:spPr>
            <a:xfrm>
              <a:off x="7155863" y="0"/>
              <a:ext cx="3056829" cy="2745494"/>
            </a:xfrm>
            <a:prstGeom prst="roundRect">
              <a:avLst>
                <a:gd fmla="val 1000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3"/>
            <p:cNvSpPr txBox="1"/>
            <p:nvPr/>
          </p:nvSpPr>
          <p:spPr>
            <a:xfrm>
              <a:off x="7236276" y="80413"/>
              <a:ext cx="2896003" cy="2584668"/>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Black"/>
                <a:buNone/>
              </a:pPr>
              <a:r>
                <a:rPr b="0" i="0" lang="en-US" sz="2900" u="none" cap="none" strike="noStrike">
                  <a:solidFill>
                    <a:schemeClr val="lt1"/>
                  </a:solidFill>
                  <a:latin typeface="Arial Black"/>
                  <a:ea typeface="Arial Black"/>
                  <a:cs typeface="Arial Black"/>
                  <a:sym typeface="Arial Black"/>
                </a:rPr>
                <a:t>Think in touchpoints</a:t>
              </a:r>
              <a:endParaRPr b="0" i="0" sz="2900" u="none" cap="none" strike="noStrike">
                <a:solidFill>
                  <a:schemeClr val="lt1"/>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44"/>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Supplemental Resources</a:t>
            </a:r>
            <a:endParaRPr/>
          </a:p>
        </p:txBody>
      </p:sp>
      <p:sp>
        <p:nvSpPr>
          <p:cNvPr id="958" name="Google Shape;958;p44"/>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MOD will follow up via email</a:t>
            </a:r>
            <a:endParaRPr/>
          </a:p>
        </p:txBody>
      </p:sp>
      <p:sp>
        <p:nvSpPr>
          <p:cNvPr id="959" name="Google Shape;959;p44"/>
          <p:cNvSpPr txBox="1"/>
          <p:nvPr>
            <p:ph idx="2" type="body"/>
          </p:nvPr>
        </p:nvSpPr>
        <p:spPr>
          <a:xfrm>
            <a:off x="989647" y="2503040"/>
            <a:ext cx="10212702" cy="279427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000"/>
              <a:buFont typeface="Arial"/>
              <a:buChar char="•"/>
            </a:pPr>
            <a:r>
              <a:rPr lang="en-US" sz="2000"/>
              <a:t>Recording of this presentation</a:t>
            </a:r>
            <a:endParaRPr/>
          </a:p>
          <a:p>
            <a:pPr indent="-342900" lvl="0" marL="342900" rtl="0" algn="l">
              <a:lnSpc>
                <a:spcPct val="100000"/>
              </a:lnSpc>
              <a:spcBef>
                <a:spcPts val="1000"/>
              </a:spcBef>
              <a:spcAft>
                <a:spcPts val="0"/>
              </a:spcAft>
              <a:buClr>
                <a:schemeClr val="dk1"/>
              </a:buClr>
              <a:buSzPts val="2000"/>
              <a:buFont typeface="Arial"/>
              <a:buChar char="•"/>
            </a:pPr>
            <a:r>
              <a:rPr lang="en-US" sz="2000" u="sng">
                <a:solidFill>
                  <a:schemeClr val="hlink"/>
                </a:solidFill>
                <a:hlinkClick r:id="rId3"/>
              </a:rPr>
              <a:t>MEMA Access &amp; Functional Needs Resource Guide</a:t>
            </a:r>
            <a:endParaRPr sz="2000"/>
          </a:p>
          <a:p>
            <a:pPr indent="-342900" lvl="0" marL="342900" rtl="0" algn="l">
              <a:lnSpc>
                <a:spcPct val="100000"/>
              </a:lnSpc>
              <a:spcBef>
                <a:spcPts val="1000"/>
              </a:spcBef>
              <a:spcAft>
                <a:spcPts val="0"/>
              </a:spcAft>
              <a:buClr>
                <a:schemeClr val="dk1"/>
              </a:buClr>
              <a:buSzPts val="2000"/>
              <a:buFont typeface="Arial"/>
              <a:buChar char="•"/>
            </a:pPr>
            <a:r>
              <a:rPr lang="en-US" sz="2000"/>
              <a:t>Inclusive Emergency Management Community: free, online, resources, and more </a:t>
            </a:r>
            <a:endParaRPr/>
          </a:p>
          <a:p>
            <a:pPr indent="-228600" lvl="1" marL="685800" rtl="0" algn="l">
              <a:lnSpc>
                <a:spcPct val="90000"/>
              </a:lnSpc>
              <a:spcBef>
                <a:spcPts val="500"/>
              </a:spcBef>
              <a:spcAft>
                <a:spcPts val="0"/>
              </a:spcAft>
              <a:buClr>
                <a:schemeClr val="dk1"/>
              </a:buClr>
              <a:buSzPts val="2000"/>
              <a:buChar char="•"/>
            </a:pPr>
            <a:r>
              <a:rPr lang="en-US" sz="2000"/>
              <a:t>Join 650+ others working to transform emergency management at </a:t>
            </a:r>
            <a:r>
              <a:rPr lang="en-US" sz="2000" u="sng">
                <a:solidFill>
                  <a:schemeClr val="hlink"/>
                </a:solidFill>
                <a:hlinkClick r:id="rId4"/>
              </a:rPr>
              <a:t>InclusiveEM.community</a:t>
            </a:r>
            <a:endParaRPr sz="2000"/>
          </a:p>
          <a:p>
            <a:pPr indent="-342900" lvl="0" marL="342900" rtl="0" algn="l">
              <a:lnSpc>
                <a:spcPct val="100000"/>
              </a:lnSpc>
              <a:spcBef>
                <a:spcPts val="1000"/>
              </a:spcBef>
              <a:spcAft>
                <a:spcPts val="0"/>
              </a:spcAft>
              <a:buClr>
                <a:schemeClr val="dk1"/>
              </a:buClr>
              <a:buSzPts val="2000"/>
              <a:buFont typeface="Arial"/>
              <a:buChar char="•"/>
            </a:pPr>
            <a:r>
              <a:rPr lang="en-US" sz="2000"/>
              <a:t>DPH's Planning Toolkit for At-Risk Individuals with Access and Functional Needs</a:t>
            </a:r>
            <a:endParaRPr sz="2000"/>
          </a:p>
          <a:p>
            <a:pPr indent="-342900" lvl="0" marL="342900" rtl="0" algn="l">
              <a:lnSpc>
                <a:spcPct val="100000"/>
              </a:lnSpc>
              <a:spcBef>
                <a:spcPts val="1000"/>
              </a:spcBef>
              <a:spcAft>
                <a:spcPts val="0"/>
              </a:spcAft>
              <a:buClr>
                <a:schemeClr val="dk1"/>
              </a:buClr>
              <a:buSzPts val="2000"/>
              <a:buFont typeface="Arial"/>
              <a:buChar char="•"/>
            </a:pPr>
            <a:r>
              <a:rPr lang="en-US" sz="2000" u="sng">
                <a:solidFill>
                  <a:schemeClr val="hlink"/>
                </a:solidFill>
                <a:hlinkClick r:id="rId5"/>
              </a:rPr>
              <a:t>Resources from June Kailes</a:t>
            </a:r>
            <a:r>
              <a:rPr lang="en-US" sz="2000"/>
              <a:t>, including checklists for inclusion</a:t>
            </a:r>
            <a:endParaRPr/>
          </a:p>
          <a:p>
            <a:pPr indent="-342900" lvl="0" marL="342900" rtl="0" algn="l">
              <a:lnSpc>
                <a:spcPct val="100000"/>
              </a:lnSpc>
              <a:spcBef>
                <a:spcPts val="1000"/>
              </a:spcBef>
              <a:spcAft>
                <a:spcPts val="0"/>
              </a:spcAft>
              <a:buClr>
                <a:schemeClr val="dk1"/>
              </a:buClr>
              <a:buSzPts val="2000"/>
              <a:buFont typeface="Arial"/>
              <a:buChar char="•"/>
            </a:pPr>
            <a:r>
              <a:rPr lang="en-US" sz="2000"/>
              <a:t>MOD's Individual Emergency Preparedness Resources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45"/>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Our very own Google Drive</a:t>
            </a:r>
            <a:endParaRPr/>
          </a:p>
        </p:txBody>
      </p:sp>
      <p:pic>
        <p:nvPicPr>
          <p:cNvPr descr="A QR code." id="966" name="Google Shape;966;p45"/>
          <p:cNvPicPr preferRelativeResize="0"/>
          <p:nvPr/>
        </p:nvPicPr>
        <p:blipFill rotWithShape="1">
          <a:blip r:embed="rId3">
            <a:alphaModFix/>
          </a:blip>
          <a:srcRect b="0" l="0" r="0" t="0"/>
          <a:stretch/>
        </p:blipFill>
        <p:spPr>
          <a:xfrm>
            <a:off x="3719041" y="1930743"/>
            <a:ext cx="3806567" cy="379283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46"/>
          <p:cNvSpPr txBox="1"/>
          <p:nvPr>
            <p:ph type="title"/>
          </p:nvPr>
        </p:nvSpPr>
        <p:spPr>
          <a:xfrm>
            <a:off x="964023" y="879063"/>
            <a:ext cx="10163506"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Arial Black"/>
              <a:buNone/>
            </a:pPr>
            <a:r>
              <a:rPr lang="en-US"/>
              <a:t>Get in touch!</a:t>
            </a:r>
            <a:endParaRPr/>
          </a:p>
        </p:txBody>
      </p:sp>
      <p:sp>
        <p:nvSpPr>
          <p:cNvPr id="973" name="Google Shape;973;p46"/>
          <p:cNvSpPr txBox="1"/>
          <p:nvPr>
            <p:ph idx="1" type="body"/>
          </p:nvPr>
        </p:nvSpPr>
        <p:spPr>
          <a:xfrm>
            <a:off x="964023" y="2300984"/>
            <a:ext cx="4827178" cy="40421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2800"/>
              <a:buNone/>
            </a:pPr>
            <a:r>
              <a:rPr lang="en-US" sz="2800"/>
              <a:t>Dawn's contact information</a:t>
            </a:r>
            <a:endParaRPr/>
          </a:p>
        </p:txBody>
      </p:sp>
      <p:sp>
        <p:nvSpPr>
          <p:cNvPr id="974" name="Google Shape;974;p46"/>
          <p:cNvSpPr txBox="1"/>
          <p:nvPr>
            <p:ph idx="2" type="body"/>
          </p:nvPr>
        </p:nvSpPr>
        <p:spPr>
          <a:xfrm>
            <a:off x="964023" y="3547291"/>
            <a:ext cx="4827178" cy="1942138"/>
          </a:xfrm>
          <a:prstGeom prst="rect">
            <a:avLst/>
          </a:prstGeom>
          <a:noFill/>
          <a:ln>
            <a:noFill/>
          </a:ln>
        </p:spPr>
        <p:txBody>
          <a:bodyPr anchorCtr="0" anchor="t" bIns="0" lIns="0" spcFirstLastPara="1" rIns="0" wrap="square" tIns="0">
            <a:normAutofit/>
          </a:bodyPr>
          <a:lstStyle/>
          <a:p>
            <a:pPr indent="-285750" lvl="0" marL="285750" rtl="0" algn="l">
              <a:lnSpc>
                <a:spcPct val="100000"/>
              </a:lnSpc>
              <a:spcBef>
                <a:spcPts val="0"/>
              </a:spcBef>
              <a:spcAft>
                <a:spcPts val="0"/>
              </a:spcAft>
              <a:buClr>
                <a:schemeClr val="dk1"/>
              </a:buClr>
              <a:buSzPts val="2400"/>
              <a:buFont typeface="Noto Sans Symbols"/>
              <a:buChar char="▪"/>
            </a:pPr>
            <a:r>
              <a:rPr lang="en-US" sz="2400" u="sng">
                <a:solidFill>
                  <a:schemeClr val="hlink"/>
                </a:solidFill>
                <a:hlinkClick r:id="rId3"/>
              </a:rPr>
              <a:t>Dawn.Brantley@mass.gov</a:t>
            </a:r>
            <a:endParaRPr/>
          </a:p>
          <a:p>
            <a:pPr indent="-285750" lvl="0" marL="285750" rtl="0" algn="l">
              <a:lnSpc>
                <a:spcPct val="100000"/>
              </a:lnSpc>
              <a:spcBef>
                <a:spcPts val="1000"/>
              </a:spcBef>
              <a:spcAft>
                <a:spcPts val="0"/>
              </a:spcAft>
              <a:buClr>
                <a:schemeClr val="dk1"/>
              </a:buClr>
              <a:buSzPts val="2400"/>
              <a:buFont typeface="Noto Sans Symbols"/>
              <a:buChar char="▪"/>
            </a:pPr>
            <a:r>
              <a:rPr lang="en-US" sz="2400"/>
              <a:t>508-309-0619</a:t>
            </a:r>
            <a:endParaRPr/>
          </a:p>
          <a:p>
            <a:pPr indent="-285750" lvl="0" marL="285750" rtl="0" algn="l">
              <a:lnSpc>
                <a:spcPct val="100000"/>
              </a:lnSpc>
              <a:spcBef>
                <a:spcPts val="1000"/>
              </a:spcBef>
              <a:spcAft>
                <a:spcPts val="0"/>
              </a:spcAft>
              <a:buClr>
                <a:schemeClr val="dk1"/>
              </a:buClr>
              <a:buSzPts val="2400"/>
              <a:buFont typeface="Noto Sans Symbols"/>
              <a:buChar char="▪"/>
            </a:pPr>
            <a:r>
              <a:rPr lang="en-US" sz="2400"/>
              <a:t>DM me on the Inclusive EM Community!</a:t>
            </a:r>
            <a:endParaRPr/>
          </a:p>
        </p:txBody>
      </p:sp>
      <p:sp>
        <p:nvSpPr>
          <p:cNvPr id="975" name="Google Shape;975;p46"/>
          <p:cNvSpPr txBox="1"/>
          <p:nvPr/>
        </p:nvSpPr>
        <p:spPr>
          <a:xfrm>
            <a:off x="6311878" y="2300984"/>
            <a:ext cx="4827178" cy="40421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388557"/>
              </a:buClr>
              <a:buSzPts val="2800"/>
              <a:buFont typeface="Arial"/>
              <a:buNone/>
            </a:pPr>
            <a:r>
              <a:rPr b="0" i="0" lang="en-US" sz="2800" u="none" cap="none" strike="noStrike">
                <a:solidFill>
                  <a:srgbClr val="388557"/>
                </a:solidFill>
                <a:latin typeface="Arial Black"/>
                <a:ea typeface="Arial Black"/>
                <a:cs typeface="Arial Black"/>
                <a:sym typeface="Arial Black"/>
              </a:rPr>
              <a:t>Abby's contact information</a:t>
            </a:r>
            <a:endParaRPr/>
          </a:p>
        </p:txBody>
      </p:sp>
      <p:sp>
        <p:nvSpPr>
          <p:cNvPr id="976" name="Google Shape;976;p46"/>
          <p:cNvSpPr txBox="1"/>
          <p:nvPr/>
        </p:nvSpPr>
        <p:spPr>
          <a:xfrm>
            <a:off x="6311878" y="3547291"/>
            <a:ext cx="4827178" cy="1942138"/>
          </a:xfrm>
          <a:prstGeom prst="rect">
            <a:avLst/>
          </a:prstGeom>
          <a:noFill/>
          <a:ln>
            <a:noFill/>
          </a:ln>
        </p:spPr>
        <p:txBody>
          <a:bodyPr anchorCtr="0" anchor="t" bIns="0" lIns="0" spcFirstLastPara="1" rIns="0" wrap="square" tIns="0">
            <a:norm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0" i="0" lang="en-US" sz="2400" u="sng" cap="none" strike="noStrike">
                <a:solidFill>
                  <a:srgbClr val="000000"/>
                </a:solidFill>
                <a:latin typeface="Arial"/>
                <a:ea typeface="Arial"/>
                <a:cs typeface="Arial"/>
                <a:sym typeface="Arial"/>
                <a:hlinkClick r:id="rId4">
                  <a:extLst>
                    <a:ext uri="{A12FA001-AC4F-418D-AE19-62706E023703}">
                      <ahyp:hlinkClr val="tx"/>
                    </a:ext>
                  </a:extLst>
                </a:hlinkClick>
              </a:rPr>
              <a:t>Abigail.Shneyder@mass.gov</a:t>
            </a:r>
            <a:endParaRPr b="0" i="0" sz="2400" u="none" cap="none" strike="noStrike">
              <a:solidFill>
                <a:srgbClr val="000000"/>
              </a:solidFill>
              <a:latin typeface="Arial"/>
              <a:ea typeface="Arial"/>
              <a:cs typeface="Arial"/>
              <a:sym typeface="Arial"/>
            </a:endParaRPr>
          </a:p>
          <a:p>
            <a:pPr indent="-285750" lvl="0" marL="285750" marR="0" rtl="0" algn="l">
              <a:lnSpc>
                <a:spcPct val="100000"/>
              </a:lnSpc>
              <a:spcBef>
                <a:spcPts val="100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857-275-4655</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Let's start with why</a:t>
            </a:r>
            <a:endParaRPr/>
          </a:p>
        </p:txBody>
      </p:sp>
      <p:sp>
        <p:nvSpPr>
          <p:cNvPr id="610" name="Google Shape;610;p5"/>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Why you?</a:t>
            </a:r>
            <a:endParaRPr/>
          </a:p>
        </p:txBody>
      </p:sp>
      <p:sp>
        <p:nvSpPr>
          <p:cNvPr id="611" name="Google Shape;611;p5"/>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Char char="•"/>
            </a:pPr>
            <a:r>
              <a:rPr lang="en-US"/>
              <a:t>As municipal officials and coordinators, you know the needs of your community best</a:t>
            </a:r>
            <a:endParaRPr/>
          </a:p>
          <a:p>
            <a:pPr indent="-342900" lvl="0" marL="342900" rtl="0" algn="l">
              <a:lnSpc>
                <a:spcPct val="100000"/>
              </a:lnSpc>
              <a:spcBef>
                <a:spcPts val="0"/>
              </a:spcBef>
              <a:spcAft>
                <a:spcPts val="0"/>
              </a:spcAft>
              <a:buClr>
                <a:schemeClr val="dk1"/>
              </a:buClr>
              <a:buSzPts val="2800"/>
              <a:buChar char="•"/>
            </a:pPr>
            <a:r>
              <a:rPr lang="en-US"/>
              <a:t>Disability community members are personal subject matter experts</a:t>
            </a:r>
            <a:endParaRPr/>
          </a:p>
          <a:p>
            <a:pPr indent="-228600" lvl="1" marL="685800" rtl="0" algn="l">
              <a:lnSpc>
                <a:spcPct val="90000"/>
              </a:lnSpc>
              <a:spcBef>
                <a:spcPts val="0"/>
              </a:spcBef>
              <a:spcAft>
                <a:spcPts val="0"/>
              </a:spcAft>
              <a:buClr>
                <a:schemeClr val="dk1"/>
              </a:buClr>
              <a:buSzPts val="2800"/>
              <a:buChar char="•"/>
            </a:pPr>
            <a:r>
              <a:rPr b="1" lang="en-US" sz="2800"/>
              <a:t>“Nothing about us without us”</a:t>
            </a:r>
            <a:endParaRPr b="1"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Let's start with why</a:t>
            </a:r>
            <a:endParaRPr/>
          </a:p>
        </p:txBody>
      </p:sp>
      <p:sp>
        <p:nvSpPr>
          <p:cNvPr id="618" name="Google Shape;618;p6"/>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Why now?</a:t>
            </a:r>
            <a:endParaRPr/>
          </a:p>
        </p:txBody>
      </p:sp>
      <p:sp>
        <p:nvSpPr>
          <p:cNvPr id="619" name="Google Shape;619;p6"/>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MOD offers Municipal ADA Improvement Grant which you can use to fund updating emergency plans</a:t>
            </a:r>
            <a:endParaRPr/>
          </a:p>
          <a:p>
            <a:pPr indent="-342900" lvl="0" marL="342900" rtl="0" algn="l">
              <a:lnSpc>
                <a:spcPct val="100000"/>
              </a:lnSpc>
              <a:spcBef>
                <a:spcPts val="1000"/>
              </a:spcBef>
              <a:spcAft>
                <a:spcPts val="0"/>
              </a:spcAft>
              <a:buClr>
                <a:schemeClr val="dk1"/>
              </a:buClr>
              <a:buSzPts val="2800"/>
              <a:buFont typeface="Arial"/>
              <a:buChar char="•"/>
            </a:pPr>
            <a:r>
              <a:rPr lang="en-US"/>
              <a:t>Emergency plans are continuously being updated</a:t>
            </a:r>
            <a:endParaRPr/>
          </a:p>
          <a:p>
            <a:pPr indent="0" lvl="0" marL="0" rtl="0" algn="l">
              <a:lnSpc>
                <a:spcPct val="10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What do we mean by inclusive?</a:t>
            </a:r>
            <a:endParaRPr/>
          </a:p>
        </p:txBody>
      </p:sp>
      <p:sp>
        <p:nvSpPr>
          <p:cNvPr id="626" name="Google Shape;626;p7"/>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For this workshop, we define inclusion as:</a:t>
            </a:r>
            <a:endParaRPr/>
          </a:p>
        </p:txBody>
      </p:sp>
      <p:sp>
        <p:nvSpPr>
          <p:cNvPr id="627" name="Google Shape;627;p7"/>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400"/>
              <a:buFont typeface="Arial"/>
              <a:buChar char="•"/>
            </a:pPr>
            <a:r>
              <a:rPr lang="en-US" sz="2400"/>
              <a:t>Accessibility for individuals with disabilities</a:t>
            </a:r>
            <a:endParaRPr sz="2400"/>
          </a:p>
          <a:p>
            <a:pPr indent="-342900" lvl="0" marL="342900" rtl="0" algn="l">
              <a:lnSpc>
                <a:spcPct val="100000"/>
              </a:lnSpc>
              <a:spcBef>
                <a:spcPts val="1000"/>
              </a:spcBef>
              <a:spcAft>
                <a:spcPts val="0"/>
              </a:spcAft>
              <a:buClr>
                <a:schemeClr val="dk1"/>
              </a:buClr>
              <a:buSzPts val="2400"/>
              <a:buFont typeface="Arial"/>
              <a:buChar char="•"/>
            </a:pPr>
            <a:r>
              <a:rPr lang="en-US" sz="2400"/>
              <a:t>Accessibility for individuals with access &amp; functional needs</a:t>
            </a:r>
            <a:endParaRPr sz="2400"/>
          </a:p>
          <a:p>
            <a:pPr indent="-342900" lvl="0" marL="342900" rtl="0" algn="l">
              <a:lnSpc>
                <a:spcPct val="100000"/>
              </a:lnSpc>
              <a:spcBef>
                <a:spcPts val="1000"/>
              </a:spcBef>
              <a:spcAft>
                <a:spcPts val="0"/>
              </a:spcAft>
              <a:buClr>
                <a:schemeClr val="dk1"/>
              </a:buClr>
              <a:buSzPts val="2400"/>
              <a:buFont typeface="Arial"/>
              <a:buChar char="•"/>
            </a:pPr>
            <a:r>
              <a:rPr lang="en-US" sz="2400"/>
              <a:t>Accessibility and equity for individuals who do not speak English well</a:t>
            </a:r>
            <a:endParaRPr sz="2400"/>
          </a:p>
          <a:p>
            <a:pPr indent="-342900" lvl="0" marL="342900" rtl="0" algn="l">
              <a:lnSpc>
                <a:spcPct val="100000"/>
              </a:lnSpc>
              <a:spcBef>
                <a:spcPts val="1000"/>
              </a:spcBef>
              <a:spcAft>
                <a:spcPts val="0"/>
              </a:spcAft>
              <a:buClr>
                <a:schemeClr val="dk1"/>
              </a:buClr>
              <a:buSzPts val="2400"/>
              <a:buFont typeface="Arial"/>
              <a:buChar char="•"/>
            </a:pPr>
            <a:r>
              <a:rPr lang="en-US" sz="2400"/>
              <a:t>Equity for historically marginalized and underserved communities including, but not limited to, racial equity, low resourced communities and households, and the LGBTQ+ community.</a:t>
            </a:r>
            <a:endParaRPr sz="2400"/>
          </a:p>
          <a:p>
            <a:pPr indent="-165100" lvl="0" marL="342900" rtl="0" algn="l">
              <a:lnSpc>
                <a:spcPct val="10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8"/>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Today’s presentation focus</a:t>
            </a:r>
            <a:endParaRPr/>
          </a:p>
        </p:txBody>
      </p:sp>
      <p:sp>
        <p:nvSpPr>
          <p:cNvPr id="634" name="Google Shape;634;p8"/>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Inclusion and accessibility for people with…</a:t>
            </a:r>
            <a:endParaRPr/>
          </a:p>
        </p:txBody>
      </p:sp>
      <p:sp>
        <p:nvSpPr>
          <p:cNvPr id="635" name="Google Shape;635;p8"/>
          <p:cNvSpPr txBox="1"/>
          <p:nvPr>
            <p:ph idx="2" type="body"/>
          </p:nvPr>
        </p:nvSpPr>
        <p:spPr>
          <a:xfrm>
            <a:off x="989647" y="2658363"/>
            <a:ext cx="10212702" cy="304365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800"/>
              <a:buFont typeface="Arial"/>
              <a:buChar char="•"/>
            </a:pPr>
            <a:r>
              <a:rPr lang="en-US"/>
              <a:t>Disabilities</a:t>
            </a:r>
            <a:endParaRPr/>
          </a:p>
          <a:p>
            <a:pPr indent="-342900" lvl="0" marL="342900" rtl="0" algn="l">
              <a:lnSpc>
                <a:spcPct val="100000"/>
              </a:lnSpc>
              <a:spcBef>
                <a:spcPts val="1000"/>
              </a:spcBef>
              <a:spcAft>
                <a:spcPts val="0"/>
              </a:spcAft>
              <a:buClr>
                <a:schemeClr val="dk1"/>
              </a:buClr>
              <a:buSzPts val="2800"/>
              <a:buFont typeface="Arial"/>
              <a:buChar char="•"/>
            </a:pPr>
            <a:r>
              <a:rPr lang="en-US"/>
              <a:t>Access needs</a:t>
            </a:r>
            <a:endParaRPr/>
          </a:p>
          <a:p>
            <a:pPr indent="-342900" lvl="0" marL="342900" rtl="0" algn="l">
              <a:lnSpc>
                <a:spcPct val="100000"/>
              </a:lnSpc>
              <a:spcBef>
                <a:spcPts val="1000"/>
              </a:spcBef>
              <a:spcAft>
                <a:spcPts val="0"/>
              </a:spcAft>
              <a:buClr>
                <a:schemeClr val="dk1"/>
              </a:buClr>
              <a:buSzPts val="2800"/>
              <a:buFont typeface="Arial"/>
              <a:buChar char="•"/>
            </a:pPr>
            <a:r>
              <a:rPr lang="en-US"/>
              <a:t>Functional needs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
          <p:cNvSpPr txBox="1"/>
          <p:nvPr>
            <p:ph type="title"/>
          </p:nvPr>
        </p:nvSpPr>
        <p:spPr>
          <a:xfrm>
            <a:off x="989648" y="978028"/>
            <a:ext cx="10212703"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000"/>
              <a:buFont typeface="Arial Black"/>
              <a:buNone/>
            </a:pPr>
            <a:r>
              <a:rPr lang="en-US"/>
              <a:t>Defining AFN</a:t>
            </a:r>
            <a:endParaRPr/>
          </a:p>
        </p:txBody>
      </p:sp>
      <p:sp>
        <p:nvSpPr>
          <p:cNvPr id="642" name="Google Shape;642;p9"/>
          <p:cNvSpPr txBox="1"/>
          <p:nvPr>
            <p:ph idx="1" type="body"/>
          </p:nvPr>
        </p:nvSpPr>
        <p:spPr>
          <a:xfrm>
            <a:off x="989647" y="1737216"/>
            <a:ext cx="10212703" cy="76582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3200"/>
              <a:buNone/>
            </a:pPr>
            <a:r>
              <a:rPr lang="en-US"/>
              <a:t>Access and functional needs has a specific origin and meaning</a:t>
            </a:r>
            <a:endParaRPr/>
          </a:p>
        </p:txBody>
      </p:sp>
      <p:sp>
        <p:nvSpPr>
          <p:cNvPr id="643" name="Google Shape;643;p9"/>
          <p:cNvSpPr txBox="1"/>
          <p:nvPr>
            <p:ph idx="2" type="body"/>
          </p:nvPr>
        </p:nvSpPr>
        <p:spPr>
          <a:xfrm>
            <a:off x="989647" y="2859646"/>
            <a:ext cx="10212702" cy="304365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None/>
            </a:pPr>
            <a:r>
              <a:rPr lang="en-US"/>
              <a:t>The concept of AFN is to "understand the range of function-based needs within the population" to develop a "common framework that can relate functional supports to functional needs." </a:t>
            </a:r>
            <a:r>
              <a:rPr i="1" lang="en-US"/>
              <a:t>Source: Moving Beyond Special Needs, June Kailes &amp; Alexandra Enders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Custom 14">
      <a:dk1>
        <a:srgbClr val="000000"/>
      </a:dk1>
      <a:lt1>
        <a:srgbClr val="FFFFFF"/>
      </a:lt1>
      <a:dk2>
        <a:srgbClr val="8AAAC7"/>
      </a:dk2>
      <a:lt2>
        <a:srgbClr val="388557"/>
      </a:lt2>
      <a:accent1>
        <a:srgbClr val="388557"/>
      </a:accent1>
      <a:accent2>
        <a:srgbClr val="680A1D"/>
      </a:accent2>
      <a:accent3>
        <a:srgbClr val="FFC000"/>
      </a:accent3>
      <a:accent4>
        <a:srgbClr val="FFC000"/>
      </a:accent4>
      <a:accent5>
        <a:srgbClr val="5B9BD5"/>
      </a:accent5>
      <a:accent6>
        <a:srgbClr val="70AD47"/>
      </a:accent6>
      <a:hlink>
        <a:srgbClr val="14558F"/>
      </a:hlink>
      <a:folHlink>
        <a:srgbClr val="70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1">
  <a:themeElements>
    <a:clrScheme name="Custom 14">
      <a:dk1>
        <a:srgbClr val="000000"/>
      </a:dk1>
      <a:lt1>
        <a:srgbClr val="FFFFFF"/>
      </a:lt1>
      <a:dk2>
        <a:srgbClr val="8AAAC7"/>
      </a:dk2>
      <a:lt2>
        <a:srgbClr val="388557"/>
      </a:lt2>
      <a:accent1>
        <a:srgbClr val="388557"/>
      </a:accent1>
      <a:accent2>
        <a:srgbClr val="680A1D"/>
      </a:accent2>
      <a:accent3>
        <a:srgbClr val="FFC000"/>
      </a:accent3>
      <a:accent4>
        <a:srgbClr val="FFC000"/>
      </a:accent4>
      <a:accent5>
        <a:srgbClr val="5B9BD5"/>
      </a:accent5>
      <a:accent6>
        <a:srgbClr val="70AD47"/>
      </a:accent6>
      <a:hlink>
        <a:srgbClr val="14558F"/>
      </a:hlink>
      <a:folHlink>
        <a:srgbClr val="70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2023-06-22T14:39:43Z</dcterms:created>
  <dc:creator>Shneyder, Abigail (OHA)</dc:creator>
</cp:coreProperties>
</file>