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42"/>
  </p:notesMasterIdLst>
  <p:handoutMasterIdLst>
    <p:handoutMasterId r:id="rId43"/>
  </p:handoutMasterIdLst>
  <p:sldIdLst>
    <p:sldId id="256" r:id="rId5"/>
    <p:sldId id="266" r:id="rId6"/>
    <p:sldId id="257" r:id="rId7"/>
    <p:sldId id="267" r:id="rId8"/>
    <p:sldId id="268" r:id="rId9"/>
    <p:sldId id="272" r:id="rId10"/>
    <p:sldId id="269" r:id="rId11"/>
    <p:sldId id="308" r:id="rId12"/>
    <p:sldId id="275" r:id="rId13"/>
    <p:sldId id="270" r:id="rId14"/>
    <p:sldId id="271" r:id="rId15"/>
    <p:sldId id="285" r:id="rId16"/>
    <p:sldId id="300" r:id="rId17"/>
    <p:sldId id="302" r:id="rId18"/>
    <p:sldId id="301" r:id="rId19"/>
    <p:sldId id="305" r:id="rId20"/>
    <p:sldId id="303" r:id="rId21"/>
    <p:sldId id="304" r:id="rId22"/>
    <p:sldId id="284" r:id="rId23"/>
    <p:sldId id="273" r:id="rId24"/>
    <p:sldId id="296" r:id="rId25"/>
    <p:sldId id="295" r:id="rId26"/>
    <p:sldId id="310" r:id="rId27"/>
    <p:sldId id="274" r:id="rId28"/>
    <p:sldId id="297" r:id="rId29"/>
    <p:sldId id="298" r:id="rId30"/>
    <p:sldId id="289" r:id="rId31"/>
    <p:sldId id="288" r:id="rId32"/>
    <p:sldId id="278" r:id="rId33"/>
    <p:sldId id="307" r:id="rId34"/>
    <p:sldId id="279" r:id="rId35"/>
    <p:sldId id="276" r:id="rId36"/>
    <p:sldId id="280" r:id="rId37"/>
    <p:sldId id="309" r:id="rId38"/>
    <p:sldId id="306" r:id="rId39"/>
    <p:sldId id="294"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81B973-D9A5-4565-B236-96A246219AEF}" v="370" dt="2025-05-19T15:39:36.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44"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Evan (MOD)" userId="S::evan.george@mass.gov::37b0e755-5a26-4f06-a7ae-a4b4a16be14a" providerId="AD" clId="Web-{30201504-CB5A-CF8B-1492-7251FE47E00C}"/>
    <pc:docChg chg="modSld">
      <pc:chgData name="George, Evan (MOD)" userId="S::evan.george@mass.gov::37b0e755-5a26-4f06-a7ae-a4b4a16be14a" providerId="AD" clId="Web-{30201504-CB5A-CF8B-1492-7251FE47E00C}" dt="2025-04-22T18:19:03.079" v="0" actId="20577"/>
      <pc:docMkLst>
        <pc:docMk/>
      </pc:docMkLst>
      <pc:sldChg chg="modSp">
        <pc:chgData name="George, Evan (MOD)" userId="S::evan.george@mass.gov::37b0e755-5a26-4f06-a7ae-a4b4a16be14a" providerId="AD" clId="Web-{30201504-CB5A-CF8B-1492-7251FE47E00C}" dt="2025-04-22T18:19:03.079" v="0" actId="20577"/>
        <pc:sldMkLst>
          <pc:docMk/>
          <pc:sldMk cId="1201305270" sldId="306"/>
        </pc:sldMkLst>
        <pc:spChg chg="mod">
          <ac:chgData name="George, Evan (MOD)" userId="S::evan.george@mass.gov::37b0e755-5a26-4f06-a7ae-a4b4a16be14a" providerId="AD" clId="Web-{30201504-CB5A-CF8B-1492-7251FE47E00C}" dt="2025-04-22T18:19:03.079" v="0" actId="20577"/>
          <ac:spMkLst>
            <pc:docMk/>
            <pc:sldMk cId="1201305270" sldId="306"/>
            <ac:spMk id="10" creationId="{C279969B-73F4-1496-FBF3-611DBE6C4355}"/>
          </ac:spMkLst>
        </pc:spChg>
      </pc:sldChg>
    </pc:docChg>
  </pc:docChgLst>
  <pc:docChgLst>
    <pc:chgData name="George, Evan (MOD)" userId="S::evan.george@mass.gov::37b0e755-5a26-4f06-a7ae-a4b4a16be14a" providerId="AD" clId="Web-{F4853BCF-A0B9-3D4E-2221-2AD62BF40F5B}"/>
    <pc:docChg chg="modSld">
      <pc:chgData name="George, Evan (MOD)" userId="S::evan.george@mass.gov::37b0e755-5a26-4f06-a7ae-a4b4a16be14a" providerId="AD" clId="Web-{F4853BCF-A0B9-3D4E-2221-2AD62BF40F5B}" dt="2025-04-15T16:05:35.433" v="2" actId="20577"/>
      <pc:docMkLst>
        <pc:docMk/>
      </pc:docMkLst>
      <pc:sldChg chg="modSp">
        <pc:chgData name="George, Evan (MOD)" userId="S::evan.george@mass.gov::37b0e755-5a26-4f06-a7ae-a4b4a16be14a" providerId="AD" clId="Web-{F4853BCF-A0B9-3D4E-2221-2AD62BF40F5B}" dt="2025-04-15T16:05:27.636" v="0" actId="20577"/>
        <pc:sldMkLst>
          <pc:docMk/>
          <pc:sldMk cId="4087136702" sldId="270"/>
        </pc:sldMkLst>
        <pc:spChg chg="mod">
          <ac:chgData name="George, Evan (MOD)" userId="S::evan.george@mass.gov::37b0e755-5a26-4f06-a7ae-a4b4a16be14a" providerId="AD" clId="Web-{F4853BCF-A0B9-3D4E-2221-2AD62BF40F5B}" dt="2025-04-15T16:05:27.636" v="0" actId="20577"/>
          <ac:spMkLst>
            <pc:docMk/>
            <pc:sldMk cId="4087136702" sldId="270"/>
            <ac:spMk id="2" creationId="{069F1251-3C67-2B77-3E9A-DC439F097383}"/>
          </ac:spMkLst>
        </pc:spChg>
      </pc:sldChg>
      <pc:sldChg chg="modSp">
        <pc:chgData name="George, Evan (MOD)" userId="S::evan.george@mass.gov::37b0e755-5a26-4f06-a7ae-a4b4a16be14a" providerId="AD" clId="Web-{F4853BCF-A0B9-3D4E-2221-2AD62BF40F5B}" dt="2025-04-15T16:05:35.433" v="2" actId="20577"/>
        <pc:sldMkLst>
          <pc:docMk/>
          <pc:sldMk cId="1201305270" sldId="306"/>
        </pc:sldMkLst>
        <pc:spChg chg="mod">
          <ac:chgData name="George, Evan (MOD)" userId="S::evan.george@mass.gov::37b0e755-5a26-4f06-a7ae-a4b4a16be14a" providerId="AD" clId="Web-{F4853BCF-A0B9-3D4E-2221-2AD62BF40F5B}" dt="2025-04-15T16:05:35.433" v="2" actId="20577"/>
          <ac:spMkLst>
            <pc:docMk/>
            <pc:sldMk cId="1201305270" sldId="306"/>
            <ac:spMk id="2" creationId="{2D582CF1-8D7F-8E0E-D5B4-67073EF3E63C}"/>
          </ac:spMkLst>
        </pc:spChg>
      </pc:sldChg>
    </pc:docChg>
  </pc:docChgLst>
  <pc:docChgLst>
    <pc:chgData name="George, Evan (MOD)" userId="S::evan.george@mass.gov::37b0e755-5a26-4f06-a7ae-a4b4a16be14a" providerId="AD" clId="Web-{75E02C85-D826-2643-CEE3-2570C5D70107}"/>
    <pc:docChg chg="modSld">
      <pc:chgData name="George, Evan (MOD)" userId="S::evan.george@mass.gov::37b0e755-5a26-4f06-a7ae-a4b4a16be14a" providerId="AD" clId="Web-{75E02C85-D826-2643-CEE3-2570C5D70107}" dt="2025-04-22T18:19:27.555" v="2" actId="20577"/>
      <pc:docMkLst>
        <pc:docMk/>
      </pc:docMkLst>
      <pc:sldChg chg="modSp">
        <pc:chgData name="George, Evan (MOD)" userId="S::evan.george@mass.gov::37b0e755-5a26-4f06-a7ae-a4b4a16be14a" providerId="AD" clId="Web-{75E02C85-D826-2643-CEE3-2570C5D70107}" dt="2025-04-22T18:19:27.555" v="2" actId="20577"/>
        <pc:sldMkLst>
          <pc:docMk/>
          <pc:sldMk cId="4087136702" sldId="270"/>
        </pc:sldMkLst>
        <pc:spChg chg="mod">
          <ac:chgData name="George, Evan (MOD)" userId="S::evan.george@mass.gov::37b0e755-5a26-4f06-a7ae-a4b4a16be14a" providerId="AD" clId="Web-{75E02C85-D826-2643-CEE3-2570C5D70107}" dt="2025-04-22T18:19:27.555" v="2" actId="20577"/>
          <ac:spMkLst>
            <pc:docMk/>
            <pc:sldMk cId="4087136702" sldId="270"/>
            <ac:spMk id="10" creationId="{C2B187B5-37C3-62B0-0F53-D92A535C1501}"/>
          </ac:spMkLst>
        </pc:spChg>
      </pc:sldChg>
    </pc:docChg>
  </pc:docChgLst>
  <pc:docChgLst>
    <pc:chgData name="Melikechi, Lilia (MOD)" userId="604035e6-ee81-4ed7-b4fc-3d5318ef43a1" providerId="ADAL" clId="{F281B973-D9A5-4565-B236-96A246219AEF}"/>
    <pc:docChg chg="undo custSel modSld">
      <pc:chgData name="Melikechi, Lilia (MOD)" userId="604035e6-ee81-4ed7-b4fc-3d5318ef43a1" providerId="ADAL" clId="{F281B973-D9A5-4565-B236-96A246219AEF}" dt="2025-05-23T14:03:02.359" v="788" actId="12"/>
      <pc:docMkLst>
        <pc:docMk/>
      </pc:docMkLst>
      <pc:sldChg chg="modSp mod">
        <pc:chgData name="Melikechi, Lilia (MOD)" userId="604035e6-ee81-4ed7-b4fc-3d5318ef43a1" providerId="ADAL" clId="{F281B973-D9A5-4565-B236-96A246219AEF}" dt="2025-05-19T14:52:42.667" v="2" actId="20577"/>
        <pc:sldMkLst>
          <pc:docMk/>
          <pc:sldMk cId="2004542660" sldId="266"/>
        </pc:sldMkLst>
        <pc:spChg chg="mod">
          <ac:chgData name="Melikechi, Lilia (MOD)" userId="604035e6-ee81-4ed7-b4fc-3d5318ef43a1" providerId="ADAL" clId="{F281B973-D9A5-4565-B236-96A246219AEF}" dt="2025-05-19T14:52:42.667" v="2" actId="20577"/>
          <ac:spMkLst>
            <pc:docMk/>
            <pc:sldMk cId="2004542660" sldId="266"/>
            <ac:spMk id="3" creationId="{7BF54791-7D45-EC86-D868-D5DC04955541}"/>
          </ac:spMkLst>
        </pc:spChg>
      </pc:sldChg>
      <pc:sldChg chg="modSp mod">
        <pc:chgData name="Melikechi, Lilia (MOD)" userId="604035e6-ee81-4ed7-b4fc-3d5318ef43a1" providerId="ADAL" clId="{F281B973-D9A5-4565-B236-96A246219AEF}" dt="2025-05-23T14:01:54.780" v="768"/>
        <pc:sldMkLst>
          <pc:docMk/>
          <pc:sldMk cId="4087136702" sldId="270"/>
        </pc:sldMkLst>
        <pc:spChg chg="mod">
          <ac:chgData name="Melikechi, Lilia (MOD)" userId="604035e6-ee81-4ed7-b4fc-3d5318ef43a1" providerId="ADAL" clId="{F281B973-D9A5-4565-B236-96A246219AEF}" dt="2025-05-23T14:01:54.780" v="768"/>
          <ac:spMkLst>
            <pc:docMk/>
            <pc:sldMk cId="4087136702" sldId="270"/>
            <ac:spMk id="8" creationId="{190D5DA5-BFF8-7F63-D06F-DFD24BB1535D}"/>
          </ac:spMkLst>
        </pc:spChg>
      </pc:sldChg>
      <pc:sldChg chg="modSp mod">
        <pc:chgData name="Melikechi, Lilia (MOD)" userId="604035e6-ee81-4ed7-b4fc-3d5318ef43a1" providerId="ADAL" clId="{F281B973-D9A5-4565-B236-96A246219AEF}" dt="2025-05-23T14:03:02.359" v="788" actId="12"/>
        <pc:sldMkLst>
          <pc:docMk/>
          <pc:sldMk cId="745415433" sldId="285"/>
        </pc:sldMkLst>
        <pc:spChg chg="mod">
          <ac:chgData name="Melikechi, Lilia (MOD)" userId="604035e6-ee81-4ed7-b4fc-3d5318ef43a1" providerId="ADAL" clId="{F281B973-D9A5-4565-B236-96A246219AEF}" dt="2025-05-23T14:03:02.359" v="788" actId="12"/>
          <ac:spMkLst>
            <pc:docMk/>
            <pc:sldMk cId="745415433" sldId="285"/>
            <ac:spMk id="3" creationId="{E0CAF51C-AAF3-6E1F-5352-1165AF00F148}"/>
          </ac:spMkLst>
        </pc:spChg>
      </pc:sldChg>
      <pc:sldChg chg="modSp mod">
        <pc:chgData name="Melikechi, Lilia (MOD)" userId="604035e6-ee81-4ed7-b4fc-3d5318ef43a1" providerId="ADAL" clId="{F281B973-D9A5-4565-B236-96A246219AEF}" dt="2025-05-23T14:00:59.397" v="765" actId="33553"/>
        <pc:sldMkLst>
          <pc:docMk/>
          <pc:sldMk cId="2639050129" sldId="302"/>
        </pc:sldMkLst>
        <pc:spChg chg="mod">
          <ac:chgData name="Melikechi, Lilia (MOD)" userId="604035e6-ee81-4ed7-b4fc-3d5318ef43a1" providerId="ADAL" clId="{F281B973-D9A5-4565-B236-96A246219AEF}" dt="2025-05-23T14:00:59.397" v="765" actId="33553"/>
          <ac:spMkLst>
            <pc:docMk/>
            <pc:sldMk cId="2639050129" sldId="302"/>
            <ac:spMk id="3" creationId="{C96312CB-3DE3-B120-0511-63D53FE4B4C8}"/>
          </ac:spMkLst>
        </pc:spChg>
        <pc:picChg chg="mod">
          <ac:chgData name="Melikechi, Lilia (MOD)" userId="604035e6-ee81-4ed7-b4fc-3d5318ef43a1" providerId="ADAL" clId="{F281B973-D9A5-4565-B236-96A246219AEF}" dt="2025-05-19T15:38:55.603" v="712" actId="962"/>
          <ac:picMkLst>
            <pc:docMk/>
            <pc:sldMk cId="2639050129" sldId="302"/>
            <ac:picMk id="7" creationId="{6C1E3569-EDD8-172D-7216-97446510FC65}"/>
          </ac:picMkLst>
        </pc:picChg>
      </pc:sldChg>
      <pc:sldChg chg="modSp mod">
        <pc:chgData name="Melikechi, Lilia (MOD)" userId="604035e6-ee81-4ed7-b4fc-3d5318ef43a1" providerId="ADAL" clId="{F281B973-D9A5-4565-B236-96A246219AEF}" dt="2025-05-23T14:01:08.165" v="767" actId="33553"/>
        <pc:sldMkLst>
          <pc:docMk/>
          <pc:sldMk cId="633857867" sldId="304"/>
        </pc:sldMkLst>
        <pc:spChg chg="mod">
          <ac:chgData name="Melikechi, Lilia (MOD)" userId="604035e6-ee81-4ed7-b4fc-3d5318ef43a1" providerId="ADAL" clId="{F281B973-D9A5-4565-B236-96A246219AEF}" dt="2025-05-23T14:01:08.165" v="767" actId="33553"/>
          <ac:spMkLst>
            <pc:docMk/>
            <pc:sldMk cId="633857867" sldId="304"/>
            <ac:spMk id="3" creationId="{F2A66037-13A3-52B1-E9F2-52069AD26EC6}"/>
          </ac:spMkLst>
        </pc:spChg>
        <pc:graphicFrameChg chg="mod">
          <ac:chgData name="Melikechi, Lilia (MOD)" userId="604035e6-ee81-4ed7-b4fc-3d5318ef43a1" providerId="ADAL" clId="{F281B973-D9A5-4565-B236-96A246219AEF}" dt="2025-05-23T13:59:51.969" v="760" actId="962"/>
          <ac:graphicFrameMkLst>
            <pc:docMk/>
            <pc:sldMk cId="633857867" sldId="304"/>
            <ac:graphicFrameMk id="4" creationId="{15EB19BF-A09C-005F-7826-F5B7DF2790E8}"/>
          </ac:graphicFrameMkLst>
        </pc:graphicFrameChg>
      </pc:sldChg>
      <pc:sldChg chg="modSp mod">
        <pc:chgData name="Melikechi, Lilia (MOD)" userId="604035e6-ee81-4ed7-b4fc-3d5318ef43a1" providerId="ADAL" clId="{F281B973-D9A5-4565-B236-96A246219AEF}" dt="2025-05-23T14:01:04.787" v="766" actId="33553"/>
        <pc:sldMkLst>
          <pc:docMk/>
          <pc:sldMk cId="1811459100" sldId="305"/>
        </pc:sldMkLst>
        <pc:spChg chg="mod">
          <ac:chgData name="Melikechi, Lilia (MOD)" userId="604035e6-ee81-4ed7-b4fc-3d5318ef43a1" providerId="ADAL" clId="{F281B973-D9A5-4565-B236-96A246219AEF}" dt="2025-05-23T14:01:04.787" v="766" actId="33553"/>
          <ac:spMkLst>
            <pc:docMk/>
            <pc:sldMk cId="1811459100" sldId="305"/>
            <ac:spMk id="3" creationId="{785B3071-8EDB-2D52-A5A1-C468285F29EB}"/>
          </ac:spMkLst>
        </pc:spChg>
        <pc:graphicFrameChg chg="mod">
          <ac:chgData name="Melikechi, Lilia (MOD)" userId="604035e6-ee81-4ed7-b4fc-3d5318ef43a1" providerId="ADAL" clId="{F281B973-D9A5-4565-B236-96A246219AEF}" dt="2025-05-19T15:39:36.933" v="714" actId="962"/>
          <ac:graphicFrameMkLst>
            <pc:docMk/>
            <pc:sldMk cId="1811459100" sldId="305"/>
            <ac:graphicFrameMk id="5" creationId="{4EA20D3C-0B2B-3847-835C-0347C74E2FC9}"/>
          </ac:graphicFrameMkLst>
        </pc:graphicFrameChg>
      </pc:sldChg>
      <pc:sldChg chg="modSp mod">
        <pc:chgData name="Melikechi, Lilia (MOD)" userId="604035e6-ee81-4ed7-b4fc-3d5318ef43a1" providerId="ADAL" clId="{F281B973-D9A5-4565-B236-96A246219AEF}" dt="2025-05-23T14:02:10.854" v="777" actId="20577"/>
        <pc:sldMkLst>
          <pc:docMk/>
          <pc:sldMk cId="1201305270" sldId="306"/>
        </pc:sldMkLst>
        <pc:spChg chg="mod">
          <ac:chgData name="Melikechi, Lilia (MOD)" userId="604035e6-ee81-4ed7-b4fc-3d5318ef43a1" providerId="ADAL" clId="{F281B973-D9A5-4565-B236-96A246219AEF}" dt="2025-05-23T14:02:10.854" v="777" actId="20577"/>
          <ac:spMkLst>
            <pc:docMk/>
            <pc:sldMk cId="1201305270" sldId="306"/>
            <ac:spMk id="2" creationId="{2D582CF1-8D7F-8E0E-D5B4-67073EF3E63C}"/>
          </ac:spMkLst>
        </pc:spChg>
      </pc:sldChg>
      <pc:sldChg chg="modSp mod">
        <pc:chgData name="Melikechi, Lilia (MOD)" userId="604035e6-ee81-4ed7-b4fc-3d5318ef43a1" providerId="ADAL" clId="{F281B973-D9A5-4565-B236-96A246219AEF}" dt="2025-05-23T14:02:53.894" v="786" actId="12"/>
        <pc:sldMkLst>
          <pc:docMk/>
          <pc:sldMk cId="509665940" sldId="309"/>
        </pc:sldMkLst>
        <pc:spChg chg="mod">
          <ac:chgData name="Melikechi, Lilia (MOD)" userId="604035e6-ee81-4ed7-b4fc-3d5318ef43a1" providerId="ADAL" clId="{F281B973-D9A5-4565-B236-96A246219AEF}" dt="2025-05-23T14:02:49.568" v="785" actId="20577"/>
          <ac:spMkLst>
            <pc:docMk/>
            <pc:sldMk cId="509665940" sldId="309"/>
            <ac:spMk id="2" creationId="{3149CF9D-D0B3-2BD2-F571-C41DF1266033}"/>
          </ac:spMkLst>
        </pc:spChg>
        <pc:spChg chg="mod">
          <ac:chgData name="Melikechi, Lilia (MOD)" userId="604035e6-ee81-4ed7-b4fc-3d5318ef43a1" providerId="ADAL" clId="{F281B973-D9A5-4565-B236-96A246219AEF}" dt="2025-05-23T14:02:53.894" v="786" actId="12"/>
          <ac:spMkLst>
            <pc:docMk/>
            <pc:sldMk cId="509665940" sldId="309"/>
            <ac:spMk id="4" creationId="{3672562D-7A3E-781C-75B1-5C5797CF7868}"/>
          </ac:spMkLst>
        </pc:spChg>
      </pc:sldChg>
      <pc:sldChg chg="modSp mod">
        <pc:chgData name="Melikechi, Lilia (MOD)" userId="604035e6-ee81-4ed7-b4fc-3d5318ef43a1" providerId="ADAL" clId="{F281B973-D9A5-4565-B236-96A246219AEF}" dt="2025-05-23T14:00:45.988" v="762" actId="962"/>
        <pc:sldMkLst>
          <pc:docMk/>
          <pc:sldMk cId="2099641934" sldId="310"/>
        </pc:sldMkLst>
        <pc:picChg chg="mod">
          <ac:chgData name="Melikechi, Lilia (MOD)" userId="604035e6-ee81-4ed7-b4fc-3d5318ef43a1" providerId="ADAL" clId="{F281B973-D9A5-4565-B236-96A246219AEF}" dt="2025-05-23T14:00:45.988" v="762" actId="962"/>
          <ac:picMkLst>
            <pc:docMk/>
            <pc:sldMk cId="2099641934" sldId="310"/>
            <ac:picMk id="12" creationId="{A342E4A4-D26A-5BF7-3DC6-16CB19E5A235}"/>
          </ac:picMkLst>
        </pc:picChg>
      </pc:sldChg>
    </pc:docChg>
  </pc:docChgLst>
  <pc:docChgLst>
    <pc:chgData name="George, Evan (MOD)" userId="S::evan.george@mass.gov::37b0e755-5a26-4f06-a7ae-a4b4a16be14a" providerId="AD" clId="Web-{A24606FC-2EAF-6308-DCE3-8B481A7E51CA}"/>
    <pc:docChg chg="addSld modSld">
      <pc:chgData name="George, Evan (MOD)" userId="S::evan.george@mass.gov::37b0e755-5a26-4f06-a7ae-a4b4a16be14a" providerId="AD" clId="Web-{A24606FC-2EAF-6308-DCE3-8B481A7E51CA}" dt="2025-04-15T14:50:14.773" v="36" actId="20577"/>
      <pc:docMkLst>
        <pc:docMk/>
      </pc:docMkLst>
      <pc:sldChg chg="addSp delSp modSp">
        <pc:chgData name="George, Evan (MOD)" userId="S::evan.george@mass.gov::37b0e755-5a26-4f06-a7ae-a4b4a16be14a" providerId="AD" clId="Web-{A24606FC-2EAF-6308-DCE3-8B481A7E51CA}" dt="2025-04-15T14:31:34.196" v="8" actId="20577"/>
        <pc:sldMkLst>
          <pc:docMk/>
          <pc:sldMk cId="4087136702" sldId="270"/>
        </pc:sldMkLst>
        <pc:spChg chg="add del mod">
          <ac:chgData name="George, Evan (MOD)" userId="S::evan.george@mass.gov::37b0e755-5a26-4f06-a7ae-a4b4a16be14a" providerId="AD" clId="Web-{A24606FC-2EAF-6308-DCE3-8B481A7E51CA}" dt="2025-04-15T14:31:18.258" v="4" actId="20577"/>
          <ac:spMkLst>
            <pc:docMk/>
            <pc:sldMk cId="4087136702" sldId="270"/>
            <ac:spMk id="5" creationId="{48BF549F-9E64-EE98-DA2A-70EED8E37474}"/>
          </ac:spMkLst>
        </pc:spChg>
        <pc:spChg chg="mod">
          <ac:chgData name="George, Evan (MOD)" userId="S::evan.george@mass.gov::37b0e755-5a26-4f06-a7ae-a4b4a16be14a" providerId="AD" clId="Web-{A24606FC-2EAF-6308-DCE3-8B481A7E51CA}" dt="2025-04-15T14:31:08.133" v="0" actId="20577"/>
          <ac:spMkLst>
            <pc:docMk/>
            <pc:sldMk cId="4087136702" sldId="270"/>
            <ac:spMk id="7" creationId="{048B4669-D825-B8C5-BD08-27DAE6F68DFE}"/>
          </ac:spMkLst>
        </pc:spChg>
        <pc:spChg chg="add del mod">
          <ac:chgData name="George, Evan (MOD)" userId="S::evan.george@mass.gov::37b0e755-5a26-4f06-a7ae-a4b4a16be14a" providerId="AD" clId="Web-{A24606FC-2EAF-6308-DCE3-8B481A7E51CA}" dt="2025-04-15T14:31:34.196" v="8" actId="20577"/>
          <ac:spMkLst>
            <pc:docMk/>
            <pc:sldMk cId="4087136702" sldId="270"/>
            <ac:spMk id="9" creationId="{1B56E5DB-42C2-7406-8339-EC5C1AAD1E8E}"/>
          </ac:spMkLst>
        </pc:spChg>
      </pc:sldChg>
      <pc:sldChg chg="modSp">
        <pc:chgData name="George, Evan (MOD)" userId="S::evan.george@mass.gov::37b0e755-5a26-4f06-a7ae-a4b4a16be14a" providerId="AD" clId="Web-{A24606FC-2EAF-6308-DCE3-8B481A7E51CA}" dt="2025-04-15T14:50:14.773" v="36" actId="20577"/>
        <pc:sldMkLst>
          <pc:docMk/>
          <pc:sldMk cId="1201305270" sldId="306"/>
        </pc:sldMkLst>
        <pc:spChg chg="mod">
          <ac:chgData name="George, Evan (MOD)" userId="S::evan.george@mass.gov::37b0e755-5a26-4f06-a7ae-a4b4a16be14a" providerId="AD" clId="Web-{A24606FC-2EAF-6308-DCE3-8B481A7E51CA}" dt="2025-04-15T14:50:11.570" v="35" actId="20577"/>
          <ac:spMkLst>
            <pc:docMk/>
            <pc:sldMk cId="1201305270" sldId="306"/>
            <ac:spMk id="5" creationId="{AAC9D400-F4F8-35FC-F19D-F6C4C45AAA40}"/>
          </ac:spMkLst>
        </pc:spChg>
        <pc:spChg chg="mod">
          <ac:chgData name="George, Evan (MOD)" userId="S::evan.george@mass.gov::37b0e755-5a26-4f06-a7ae-a4b4a16be14a" providerId="AD" clId="Web-{A24606FC-2EAF-6308-DCE3-8B481A7E51CA}" dt="2025-04-15T14:50:07.195" v="34" actId="20577"/>
          <ac:spMkLst>
            <pc:docMk/>
            <pc:sldMk cId="1201305270" sldId="306"/>
            <ac:spMk id="7" creationId="{B8BF298B-CC88-14AC-7072-7709DFF2AEA8}"/>
          </ac:spMkLst>
        </pc:spChg>
        <pc:spChg chg="mod">
          <ac:chgData name="George, Evan (MOD)" userId="S::evan.george@mass.gov::37b0e755-5a26-4f06-a7ae-a4b4a16be14a" providerId="AD" clId="Web-{A24606FC-2EAF-6308-DCE3-8B481A7E51CA}" dt="2025-04-15T14:50:14.773" v="36" actId="20577"/>
          <ac:spMkLst>
            <pc:docMk/>
            <pc:sldMk cId="1201305270" sldId="306"/>
            <ac:spMk id="9" creationId="{67797E47-9D00-E7C9-5505-1CFF33B1370F}"/>
          </ac:spMkLst>
        </pc:spChg>
      </pc:sldChg>
      <pc:sldChg chg="addSp delSp modSp add replId">
        <pc:chgData name="George, Evan (MOD)" userId="S::evan.george@mass.gov::37b0e755-5a26-4f06-a7ae-a4b4a16be14a" providerId="AD" clId="Web-{A24606FC-2EAF-6308-DCE3-8B481A7E51CA}" dt="2025-04-15T14:45:20.867" v="33" actId="1076"/>
        <pc:sldMkLst>
          <pc:docMk/>
          <pc:sldMk cId="2099641934" sldId="310"/>
        </pc:sldMkLst>
        <pc:picChg chg="add mod ord">
          <ac:chgData name="George, Evan (MOD)" userId="S::evan.george@mass.gov::37b0e755-5a26-4f06-a7ae-a4b4a16be14a" providerId="AD" clId="Web-{A24606FC-2EAF-6308-DCE3-8B481A7E51CA}" dt="2025-04-15T14:45:20.867" v="33" actId="1076"/>
          <ac:picMkLst>
            <pc:docMk/>
            <pc:sldMk cId="2099641934" sldId="310"/>
            <ac:picMk id="12" creationId="{A342E4A4-D26A-5BF7-3DC6-16CB19E5A235}"/>
          </ac:picMkLst>
        </pc:picChg>
      </pc:sldChg>
    </pc:docChg>
  </pc:docChgLst>
  <pc:docChgLst>
    <pc:chgData name="Melikechi, Lilia (MOD)" userId="604035e6-ee81-4ed7-b4fc-3d5318ef43a1" providerId="ADAL" clId="{BF18CCF4-1FD3-4F07-9C7C-BD84ADF0778A}"/>
    <pc:docChg chg="undo custSel modSld">
      <pc:chgData name="Melikechi, Lilia (MOD)" userId="604035e6-ee81-4ed7-b4fc-3d5318ef43a1" providerId="ADAL" clId="{BF18CCF4-1FD3-4F07-9C7C-BD84ADF0778A}" dt="2025-04-22T17:26:04.622" v="459" actId="20577"/>
      <pc:docMkLst>
        <pc:docMk/>
      </pc:docMkLst>
      <pc:sldChg chg="modSp mod">
        <pc:chgData name="Melikechi, Lilia (MOD)" userId="604035e6-ee81-4ed7-b4fc-3d5318ef43a1" providerId="ADAL" clId="{BF18CCF4-1FD3-4F07-9C7C-BD84ADF0778A}" dt="2025-04-22T16:50:50.495" v="0" actId="2711"/>
        <pc:sldMkLst>
          <pc:docMk/>
          <pc:sldMk cId="3611085098" sldId="269"/>
        </pc:sldMkLst>
        <pc:spChg chg="mod">
          <ac:chgData name="Melikechi, Lilia (MOD)" userId="604035e6-ee81-4ed7-b4fc-3d5318ef43a1" providerId="ADAL" clId="{BF18CCF4-1FD3-4F07-9C7C-BD84ADF0778A}" dt="2025-04-22T16:50:50.495" v="0" actId="2711"/>
          <ac:spMkLst>
            <pc:docMk/>
            <pc:sldMk cId="3611085098" sldId="269"/>
            <ac:spMk id="3" creationId="{BC7D372A-6601-A70C-5D82-2F27197822CE}"/>
          </ac:spMkLst>
        </pc:spChg>
      </pc:sldChg>
      <pc:sldChg chg="delSp mod">
        <pc:chgData name="Melikechi, Lilia (MOD)" userId="604035e6-ee81-4ed7-b4fc-3d5318ef43a1" providerId="ADAL" clId="{BF18CCF4-1FD3-4F07-9C7C-BD84ADF0778A}" dt="2025-04-22T17:12:16.995" v="312" actId="478"/>
        <pc:sldMkLst>
          <pc:docMk/>
          <pc:sldMk cId="3021720364" sldId="278"/>
        </pc:sldMkLst>
      </pc:sldChg>
      <pc:sldChg chg="modSp mod">
        <pc:chgData name="Melikechi, Lilia (MOD)" userId="604035e6-ee81-4ed7-b4fc-3d5318ef43a1" providerId="ADAL" clId="{BF18CCF4-1FD3-4F07-9C7C-BD84ADF0778A}" dt="2025-04-22T17:22:53.065" v="412" actId="20577"/>
        <pc:sldMkLst>
          <pc:docMk/>
          <pc:sldMk cId="3329969838" sldId="280"/>
        </pc:sldMkLst>
        <pc:spChg chg="mod">
          <ac:chgData name="Melikechi, Lilia (MOD)" userId="604035e6-ee81-4ed7-b4fc-3d5318ef43a1" providerId="ADAL" clId="{BF18CCF4-1FD3-4F07-9C7C-BD84ADF0778A}" dt="2025-04-22T17:22:53.065" v="412" actId="20577"/>
          <ac:spMkLst>
            <pc:docMk/>
            <pc:sldMk cId="3329969838" sldId="280"/>
            <ac:spMk id="3" creationId="{7CE45298-F82F-D7D0-6DEB-6040AEBAB39C}"/>
          </ac:spMkLst>
        </pc:spChg>
      </pc:sldChg>
      <pc:sldChg chg="modSp mod">
        <pc:chgData name="Melikechi, Lilia (MOD)" userId="604035e6-ee81-4ed7-b4fc-3d5318ef43a1" providerId="ADAL" clId="{BF18CCF4-1FD3-4F07-9C7C-BD84ADF0778A}" dt="2025-04-22T17:10:06.694" v="240" actId="20577"/>
        <pc:sldMkLst>
          <pc:docMk/>
          <pc:sldMk cId="1713196102" sldId="284"/>
        </pc:sldMkLst>
        <pc:spChg chg="mod">
          <ac:chgData name="Melikechi, Lilia (MOD)" userId="604035e6-ee81-4ed7-b4fc-3d5318ef43a1" providerId="ADAL" clId="{BF18CCF4-1FD3-4F07-9C7C-BD84ADF0778A}" dt="2025-04-22T17:10:06.694" v="240" actId="20577"/>
          <ac:spMkLst>
            <pc:docMk/>
            <pc:sldMk cId="1713196102" sldId="284"/>
            <ac:spMk id="3" creationId="{194E77A8-3BDD-22B1-CE3F-82419362C995}"/>
          </ac:spMkLst>
        </pc:spChg>
      </pc:sldChg>
      <pc:sldChg chg="modSp mod">
        <pc:chgData name="Melikechi, Lilia (MOD)" userId="604035e6-ee81-4ed7-b4fc-3d5318ef43a1" providerId="ADAL" clId="{BF18CCF4-1FD3-4F07-9C7C-BD84ADF0778A}" dt="2025-04-22T16:54:07.774" v="52" actId="11"/>
        <pc:sldMkLst>
          <pc:docMk/>
          <pc:sldMk cId="745415433" sldId="285"/>
        </pc:sldMkLst>
        <pc:spChg chg="mod">
          <ac:chgData name="Melikechi, Lilia (MOD)" userId="604035e6-ee81-4ed7-b4fc-3d5318ef43a1" providerId="ADAL" clId="{BF18CCF4-1FD3-4F07-9C7C-BD84ADF0778A}" dt="2025-04-22T16:54:07.774" v="52" actId="11"/>
          <ac:spMkLst>
            <pc:docMk/>
            <pc:sldMk cId="745415433" sldId="285"/>
            <ac:spMk id="3" creationId="{E0CAF51C-AAF3-6E1F-5352-1165AF00F148}"/>
          </ac:spMkLst>
        </pc:spChg>
      </pc:sldChg>
      <pc:sldChg chg="delSp mod">
        <pc:chgData name="Melikechi, Lilia (MOD)" userId="604035e6-ee81-4ed7-b4fc-3d5318ef43a1" providerId="ADAL" clId="{BF18CCF4-1FD3-4F07-9C7C-BD84ADF0778A}" dt="2025-04-22T17:24:09.543" v="431" actId="478"/>
        <pc:sldMkLst>
          <pc:docMk/>
          <pc:sldMk cId="3972545120" sldId="293"/>
        </pc:sldMkLst>
      </pc:sldChg>
      <pc:sldChg chg="addSp delSp modSp mod">
        <pc:chgData name="Melikechi, Lilia (MOD)" userId="604035e6-ee81-4ed7-b4fc-3d5318ef43a1" providerId="ADAL" clId="{BF18CCF4-1FD3-4F07-9C7C-BD84ADF0778A}" dt="2025-04-22T17:25:04.328" v="437" actId="962"/>
        <pc:sldMkLst>
          <pc:docMk/>
          <pc:sldMk cId="1244123783" sldId="294"/>
        </pc:sldMkLst>
        <pc:picChg chg="add mod">
          <ac:chgData name="Melikechi, Lilia (MOD)" userId="604035e6-ee81-4ed7-b4fc-3d5318ef43a1" providerId="ADAL" clId="{BF18CCF4-1FD3-4F07-9C7C-BD84ADF0778A}" dt="2025-04-22T17:25:04.328" v="437" actId="962"/>
          <ac:picMkLst>
            <pc:docMk/>
            <pc:sldMk cId="1244123783" sldId="294"/>
            <ac:picMk id="8" creationId="{4B77AA27-3241-64B1-2583-435A6293C4B2}"/>
          </ac:picMkLst>
        </pc:picChg>
      </pc:sldChg>
      <pc:sldChg chg="modSp mod">
        <pc:chgData name="Melikechi, Lilia (MOD)" userId="604035e6-ee81-4ed7-b4fc-3d5318ef43a1" providerId="ADAL" clId="{BF18CCF4-1FD3-4F07-9C7C-BD84ADF0778A}" dt="2025-04-22T16:55:13.044" v="69" actId="14100"/>
        <pc:sldMkLst>
          <pc:docMk/>
          <pc:sldMk cId="1900997957" sldId="300"/>
        </pc:sldMkLst>
        <pc:spChg chg="mod">
          <ac:chgData name="Melikechi, Lilia (MOD)" userId="604035e6-ee81-4ed7-b4fc-3d5318ef43a1" providerId="ADAL" clId="{BF18CCF4-1FD3-4F07-9C7C-BD84ADF0778A}" dt="2025-04-22T16:55:13.044" v="69" actId="14100"/>
          <ac:spMkLst>
            <pc:docMk/>
            <pc:sldMk cId="1900997957" sldId="300"/>
            <ac:spMk id="3" creationId="{85A8ABBD-94A9-BB95-BD54-E954023DBD16}"/>
          </ac:spMkLst>
        </pc:spChg>
      </pc:sldChg>
      <pc:sldChg chg="modSp mod">
        <pc:chgData name="Melikechi, Lilia (MOD)" userId="604035e6-ee81-4ed7-b4fc-3d5318ef43a1" providerId="ADAL" clId="{BF18CCF4-1FD3-4F07-9C7C-BD84ADF0778A}" dt="2025-04-22T17:08:28.348" v="137" actId="20577"/>
        <pc:sldMkLst>
          <pc:docMk/>
          <pc:sldMk cId="2615312605" sldId="301"/>
        </pc:sldMkLst>
        <pc:spChg chg="mod">
          <ac:chgData name="Melikechi, Lilia (MOD)" userId="604035e6-ee81-4ed7-b4fc-3d5318ef43a1" providerId="ADAL" clId="{BF18CCF4-1FD3-4F07-9C7C-BD84ADF0778A}" dt="2025-04-22T17:08:28.348" v="137" actId="20577"/>
          <ac:spMkLst>
            <pc:docMk/>
            <pc:sldMk cId="2615312605" sldId="301"/>
            <ac:spMk id="3" creationId="{1E561413-6E19-94C4-7BEB-EA393550408B}"/>
          </ac:spMkLst>
        </pc:spChg>
      </pc:sldChg>
      <pc:sldChg chg="delSp mod">
        <pc:chgData name="Melikechi, Lilia (MOD)" userId="604035e6-ee81-4ed7-b4fc-3d5318ef43a1" providerId="ADAL" clId="{BF18CCF4-1FD3-4F07-9C7C-BD84ADF0778A}" dt="2025-04-22T17:08:51.691" v="139" actId="478"/>
        <pc:sldMkLst>
          <pc:docMk/>
          <pc:sldMk cId="2639050129" sldId="302"/>
        </pc:sldMkLst>
      </pc:sldChg>
      <pc:sldChg chg="modSp mod">
        <pc:chgData name="Melikechi, Lilia (MOD)" userId="604035e6-ee81-4ed7-b4fc-3d5318ef43a1" providerId="ADAL" clId="{BF18CCF4-1FD3-4F07-9C7C-BD84ADF0778A}" dt="2025-04-22T17:09:21.277" v="179" actId="20577"/>
        <pc:sldMkLst>
          <pc:docMk/>
          <pc:sldMk cId="2433577224" sldId="303"/>
        </pc:sldMkLst>
        <pc:spChg chg="mod">
          <ac:chgData name="Melikechi, Lilia (MOD)" userId="604035e6-ee81-4ed7-b4fc-3d5318ef43a1" providerId="ADAL" clId="{BF18CCF4-1FD3-4F07-9C7C-BD84ADF0778A}" dt="2025-04-22T17:09:21.277" v="179" actId="20577"/>
          <ac:spMkLst>
            <pc:docMk/>
            <pc:sldMk cId="2433577224" sldId="303"/>
            <ac:spMk id="3" creationId="{B7C02F31-224D-AF07-3EB8-9DC952849E5D}"/>
          </ac:spMkLst>
        </pc:spChg>
      </pc:sldChg>
      <pc:sldChg chg="delSp mod">
        <pc:chgData name="Melikechi, Lilia (MOD)" userId="604035e6-ee81-4ed7-b4fc-3d5318ef43a1" providerId="ADAL" clId="{BF18CCF4-1FD3-4F07-9C7C-BD84ADF0778A}" dt="2025-04-22T17:09:41.024" v="180" actId="478"/>
        <pc:sldMkLst>
          <pc:docMk/>
          <pc:sldMk cId="633857867" sldId="304"/>
        </pc:sldMkLst>
      </pc:sldChg>
      <pc:sldChg chg="delSp mod">
        <pc:chgData name="Melikechi, Lilia (MOD)" userId="604035e6-ee81-4ed7-b4fc-3d5318ef43a1" providerId="ADAL" clId="{BF18CCF4-1FD3-4F07-9C7C-BD84ADF0778A}" dt="2025-04-22T17:08:43.227" v="138" actId="478"/>
        <pc:sldMkLst>
          <pc:docMk/>
          <pc:sldMk cId="1811459100" sldId="305"/>
        </pc:sldMkLst>
      </pc:sldChg>
      <pc:sldChg chg="modSp mod">
        <pc:chgData name="Melikechi, Lilia (MOD)" userId="604035e6-ee81-4ed7-b4fc-3d5318ef43a1" providerId="ADAL" clId="{BF18CCF4-1FD3-4F07-9C7C-BD84ADF0778A}" dt="2025-04-22T17:26:04.622" v="459" actId="20577"/>
        <pc:sldMkLst>
          <pc:docMk/>
          <pc:sldMk cId="1201305270" sldId="306"/>
        </pc:sldMkLst>
        <pc:spChg chg="mod">
          <ac:chgData name="Melikechi, Lilia (MOD)" userId="604035e6-ee81-4ed7-b4fc-3d5318ef43a1" providerId="ADAL" clId="{BF18CCF4-1FD3-4F07-9C7C-BD84ADF0778A}" dt="2025-04-22T17:25:51.967" v="439" actId="14100"/>
          <ac:spMkLst>
            <pc:docMk/>
            <pc:sldMk cId="1201305270" sldId="306"/>
            <ac:spMk id="6" creationId="{D2F3AC58-DB1D-3549-23E2-C410B05B7886}"/>
          </ac:spMkLst>
        </pc:spChg>
        <pc:spChg chg="mod">
          <ac:chgData name="Melikechi, Lilia (MOD)" userId="604035e6-ee81-4ed7-b4fc-3d5318ef43a1" providerId="ADAL" clId="{BF18CCF4-1FD3-4F07-9C7C-BD84ADF0778A}" dt="2025-04-22T17:26:04.622" v="459" actId="20577"/>
          <ac:spMkLst>
            <pc:docMk/>
            <pc:sldMk cId="1201305270" sldId="306"/>
            <ac:spMk id="8" creationId="{6A4360A2-4171-9949-CE77-BFF075A9CFF5}"/>
          </ac:spMkLst>
        </pc:spChg>
        <pc:spChg chg="mod">
          <ac:chgData name="Melikechi, Lilia (MOD)" userId="604035e6-ee81-4ed7-b4fc-3d5318ef43a1" providerId="ADAL" clId="{BF18CCF4-1FD3-4F07-9C7C-BD84ADF0778A}" dt="2025-04-22T17:25:55.366" v="440" actId="14100"/>
          <ac:spMkLst>
            <pc:docMk/>
            <pc:sldMk cId="1201305270" sldId="306"/>
            <ac:spMk id="10" creationId="{C279969B-73F4-1496-FBF3-611DBE6C4355}"/>
          </ac:spMkLst>
        </pc:spChg>
      </pc:sldChg>
      <pc:sldChg chg="modSp mod">
        <pc:chgData name="Melikechi, Lilia (MOD)" userId="604035e6-ee81-4ed7-b4fc-3d5318ef43a1" providerId="ADAL" clId="{BF18CCF4-1FD3-4F07-9C7C-BD84ADF0778A}" dt="2025-04-22T17:12:50.305" v="327" actId="15"/>
        <pc:sldMkLst>
          <pc:docMk/>
          <pc:sldMk cId="356088886" sldId="307"/>
        </pc:sldMkLst>
        <pc:spChg chg="mod">
          <ac:chgData name="Melikechi, Lilia (MOD)" userId="604035e6-ee81-4ed7-b4fc-3d5318ef43a1" providerId="ADAL" clId="{BF18CCF4-1FD3-4F07-9C7C-BD84ADF0778A}" dt="2025-04-22T17:12:50.305" v="327" actId="15"/>
          <ac:spMkLst>
            <pc:docMk/>
            <pc:sldMk cId="356088886" sldId="307"/>
            <ac:spMk id="3" creationId="{F15B5460-A038-DC02-6D8A-FE27886D1B26}"/>
          </ac:spMkLst>
        </pc:spChg>
      </pc:sldChg>
      <pc:sldChg chg="addSp delSp modSp mod">
        <pc:chgData name="Melikechi, Lilia (MOD)" userId="604035e6-ee81-4ed7-b4fc-3d5318ef43a1" providerId="ADAL" clId="{BF18CCF4-1FD3-4F07-9C7C-BD84ADF0778A}" dt="2025-04-22T17:23:54.434" v="430" actId="1076"/>
        <pc:sldMkLst>
          <pc:docMk/>
          <pc:sldMk cId="509665940" sldId="309"/>
        </pc:sldMkLst>
        <pc:spChg chg="add mod">
          <ac:chgData name="Melikechi, Lilia (MOD)" userId="604035e6-ee81-4ed7-b4fc-3d5318ef43a1" providerId="ADAL" clId="{BF18CCF4-1FD3-4F07-9C7C-BD84ADF0778A}" dt="2025-04-22T17:23:54.434" v="430" actId="1076"/>
          <ac:spMkLst>
            <pc:docMk/>
            <pc:sldMk cId="509665940" sldId="309"/>
            <ac:spMk id="4" creationId="{3672562D-7A3E-781C-75B1-5C5797CF7868}"/>
          </ac:spMkLst>
        </pc:spChg>
      </pc:sldChg>
      <pc:sldChg chg="addSp delSp modSp mod chgLayout">
        <pc:chgData name="Melikechi, Lilia (MOD)" userId="604035e6-ee81-4ed7-b4fc-3d5318ef43a1" providerId="ADAL" clId="{BF18CCF4-1FD3-4F07-9C7C-BD84ADF0778A}" dt="2025-04-22T17:11:54.340" v="311" actId="14100"/>
        <pc:sldMkLst>
          <pc:docMk/>
          <pc:sldMk cId="2099641934" sldId="310"/>
        </pc:sldMkLst>
        <pc:spChg chg="add mod ord">
          <ac:chgData name="Melikechi, Lilia (MOD)" userId="604035e6-ee81-4ed7-b4fc-3d5318ef43a1" providerId="ADAL" clId="{BF18CCF4-1FD3-4F07-9C7C-BD84ADF0778A}" dt="2025-04-22T17:11:47.168" v="309" actId="207"/>
          <ac:spMkLst>
            <pc:docMk/>
            <pc:sldMk cId="2099641934" sldId="310"/>
            <ac:spMk id="3" creationId="{15608459-8A9C-F02B-C811-4F3BDDF0CE40}"/>
          </ac:spMkLst>
        </pc:spChg>
        <pc:picChg chg="mod ord">
          <ac:chgData name="Melikechi, Lilia (MOD)" userId="604035e6-ee81-4ed7-b4fc-3d5318ef43a1" providerId="ADAL" clId="{BF18CCF4-1FD3-4F07-9C7C-BD84ADF0778A}" dt="2025-04-22T17:11:54.340" v="311" actId="14100"/>
          <ac:picMkLst>
            <pc:docMk/>
            <pc:sldMk cId="2099641934" sldId="310"/>
            <ac:picMk id="12" creationId="{A342E4A4-D26A-5BF7-3DC6-16CB19E5A235}"/>
          </ac:picMkLst>
        </pc:picChg>
      </pc:sldChg>
    </pc:docChg>
  </pc:docChgLst>
  <pc:docChgLst>
    <pc:chgData name="George, Evan (MOD)" userId="S::evan.george@mass.gov::37b0e755-5a26-4f06-a7ae-a4b4a16be14a" providerId="AD" clId="Web-{E27FA82A-2BD2-A27C-94DE-4A64FC18E8AC}"/>
    <pc:docChg chg="modSld">
      <pc:chgData name="George, Evan (MOD)" userId="S::evan.george@mass.gov::37b0e755-5a26-4f06-a7ae-a4b4a16be14a" providerId="AD" clId="Web-{E27FA82A-2BD2-A27C-94DE-4A64FC18E8AC}" dt="2025-04-22T13:06:45.367" v="0" actId="20577"/>
      <pc:docMkLst>
        <pc:docMk/>
      </pc:docMkLst>
      <pc:sldChg chg="modSp">
        <pc:chgData name="George, Evan (MOD)" userId="S::evan.george@mass.gov::37b0e755-5a26-4f06-a7ae-a4b4a16be14a" providerId="AD" clId="Web-{E27FA82A-2BD2-A27C-94DE-4A64FC18E8AC}" dt="2025-04-22T13:06:45.367" v="0" actId="20577"/>
        <pc:sldMkLst>
          <pc:docMk/>
          <pc:sldMk cId="1588247517" sldId="256"/>
        </pc:sldMkLst>
        <pc:spChg chg="mod">
          <ac:chgData name="George, Evan (MOD)" userId="S::evan.george@mass.gov::37b0e755-5a26-4f06-a7ae-a4b4a16be14a" providerId="AD" clId="Web-{E27FA82A-2BD2-A27C-94DE-4A64FC18E8AC}" dt="2025-04-22T13:06:45.367" v="0" actId="20577"/>
          <ac:spMkLst>
            <pc:docMk/>
            <pc:sldMk cId="1588247517" sldId="256"/>
            <ac:spMk id="3" creationId="{19CB3F23-5753-2504-FD77-64A635515C1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6D13E5-4CEC-3A4A-8E5D-AFCEE7512EEC}" type="slidenum">
              <a:t>‹#›</a:t>
            </a:fld>
            <a:endParaRPr lang="en-US"/>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legal rights/obligations</a:t>
            </a:r>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a:p>
        </p:txBody>
      </p:sp>
    </p:spTree>
    <p:extLst>
      <p:ext uri="{BB962C8B-B14F-4D97-AF65-F5344CB8AC3E}">
        <p14:creationId xmlns:p14="http://schemas.microsoft.com/office/powerpoint/2010/main" val="397703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36</a:t>
            </a:fld>
            <a:endParaRPr lang="en-US"/>
          </a:p>
        </p:txBody>
      </p:sp>
    </p:spTree>
    <p:extLst>
      <p:ext uri="{BB962C8B-B14F-4D97-AF65-F5344CB8AC3E}">
        <p14:creationId xmlns:p14="http://schemas.microsoft.com/office/powerpoint/2010/main" val="2454308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mass.gov/MOD" TargetMode="External"/><Relationship Id="rId5" Type="http://schemas.openxmlformats.org/officeDocument/2006/relationships/image" Target="../media/image7.svg"/><Relationship Id="rId10" Type="http://schemas.openxmlformats.org/officeDocument/2006/relationships/hyperlink" Target="mailto:MOD-Info@mass.gov" TargetMode="External"/><Relationship Id="rId4" Type="http://schemas.openxmlformats.org/officeDocument/2006/relationships/image" Target="../media/image6.png"/><Relationship Id="rId9"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66393" y="1289083"/>
            <a:ext cx="5491571" cy="1514019"/>
          </a:xfrm>
          <a:prstGeom prst="rect">
            <a:avLst/>
          </a:prstGeom>
        </p:spPr>
        <p:txBody>
          <a:bodyPr lIns="0" tIns="0" rIns="0" bIns="0" anchor="t">
            <a:noAutofit/>
          </a:bodyPr>
          <a:lstStyle>
            <a:lvl1pPr algn="l">
              <a:defRPr sz="4000" b="1" i="0" spc="100" baseline="0">
                <a:solidFill>
                  <a:schemeClr val="bg1"/>
                </a:solidFill>
                <a:latin typeface="+mj-lt"/>
              </a:defRPr>
            </a:lvl1pPr>
          </a:lstStyle>
          <a:p>
            <a:r>
              <a:rPr lang="en-US"/>
              <a:t>Title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userDrawn="1">
            <p:ph type="body" sz="quarter" idx="11" hasCustomPrompt="1"/>
          </p:nvPr>
        </p:nvSpPr>
        <p:spPr>
          <a:xfrm>
            <a:off x="6366394" y="3922693"/>
            <a:ext cx="5491570" cy="953337"/>
          </a:xfrm>
        </p:spPr>
        <p:txBody>
          <a:bodyPr lIns="0" tIns="0" rIns="0" bIns="0">
            <a:noAutofit/>
          </a:bodyPr>
          <a:lstStyle>
            <a:lvl1pPr marL="0" indent="0">
              <a:buNone/>
              <a:defRPr sz="2400" b="0" i="0">
                <a:solidFill>
                  <a:schemeClr val="tx2"/>
                </a:solidFill>
                <a:latin typeface="+mn-lt"/>
              </a:defRPr>
            </a:lvl1pPr>
            <a:lvl2pPr>
              <a:defRPr sz="4000"/>
            </a:lvl2pPr>
            <a:lvl3pPr>
              <a:defRPr sz="4000"/>
            </a:lvl3pPr>
            <a:lvl4pPr>
              <a:defRPr sz="4000"/>
            </a:lvl4pPr>
            <a:lvl5pPr>
              <a:defRPr sz="4000"/>
            </a:lvl5pPr>
          </a:lstStyle>
          <a:p>
            <a:pPr lvl="0"/>
            <a:r>
              <a:rPr lang="en-US"/>
              <a:t>Subtitle or presenters</a:t>
            </a:r>
          </a:p>
          <a:p>
            <a:pPr lvl="0"/>
            <a:r>
              <a:rPr lang="en-US"/>
              <a:t>Date</a:t>
            </a:r>
          </a:p>
        </p:txBody>
      </p:sp>
      <p:sp>
        <p:nvSpPr>
          <p:cNvPr id="14" name="Picture Placeholder 13">
            <a:extLst>
              <a:ext uri="{FF2B5EF4-FFF2-40B4-BE49-F238E27FC236}">
                <a16:creationId xmlns:a16="http://schemas.microsoft.com/office/drawing/2014/main" id="{D5D096C0-0976-55C7-9344-36A2C86E5EBB}"/>
              </a:ext>
            </a:extLst>
          </p:cNvPr>
          <p:cNvSpPr>
            <a:spLocks noGrp="1"/>
          </p:cNvSpPr>
          <p:nvPr>
            <p:ph type="pic" sz="quarter" idx="12"/>
          </p:nvPr>
        </p:nvSpPr>
        <p:spPr>
          <a:xfrm>
            <a:off x="0" y="0"/>
            <a:ext cx="5916668" cy="6858000"/>
          </a:xfrm>
          <a:custGeom>
            <a:avLst/>
            <a:gdLst>
              <a:gd name="connsiteX0" fmla="*/ 0 w 5916668"/>
              <a:gd name="connsiteY0" fmla="*/ 0 h 6858000"/>
              <a:gd name="connsiteX1" fmla="*/ 5916668 w 5916668"/>
              <a:gd name="connsiteY1" fmla="*/ 0 h 6858000"/>
              <a:gd name="connsiteX2" fmla="*/ 5911412 w 5916668"/>
              <a:gd name="connsiteY2" fmla="*/ 242818 h 6858000"/>
              <a:gd name="connsiteX3" fmla="*/ 4769465 w 5916668"/>
              <a:gd name="connsiteY3" fmla="*/ 6543094 h 6858000"/>
              <a:gd name="connsiteX4" fmla="*/ 4886000 w 5916668"/>
              <a:gd name="connsiteY4" fmla="*/ 6858000 h 6858000"/>
              <a:gd name="connsiteX5" fmla="*/ 0 w 591666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668" h="6858000">
                <a:moveTo>
                  <a:pt x="0" y="0"/>
                </a:moveTo>
                <a:lnTo>
                  <a:pt x="5916668" y="0"/>
                </a:lnTo>
                <a:lnTo>
                  <a:pt x="5911412" y="242818"/>
                </a:lnTo>
                <a:cubicBezTo>
                  <a:pt x="5776969" y="3294613"/>
                  <a:pt x="3710183" y="3491299"/>
                  <a:pt x="4769465" y="6543094"/>
                </a:cubicBezTo>
                <a:lnTo>
                  <a:pt x="4886000" y="6858000"/>
                </a:lnTo>
                <a:lnTo>
                  <a:pt x="0" y="6858000"/>
                </a:lnTo>
                <a:close/>
              </a:path>
            </a:pathLst>
          </a:custGeom>
        </p:spPr>
        <p:txBody>
          <a:bodyPr wrap="square">
            <a:noAutofit/>
          </a:bodyPr>
          <a:lstStyle/>
          <a:p>
            <a:r>
              <a:rPr lang="en-US"/>
              <a:t>Click icon to add picture</a:t>
            </a:r>
          </a:p>
        </p:txBody>
      </p:sp>
      <p:sp>
        <p:nvSpPr>
          <p:cNvPr id="15" name="Flowchart: Document 14">
            <a:extLst>
              <a:ext uri="{FF2B5EF4-FFF2-40B4-BE49-F238E27FC236}">
                <a16:creationId xmlns:a16="http://schemas.microsoft.com/office/drawing/2014/main" id="{81B2AA82-09DA-AE37-B8C1-E6F404FE7E9D}"/>
              </a:ext>
              <a:ext uri="{C183D7F6-B498-43B3-948B-1728B52AA6E4}">
                <adec:decorative xmlns:adec="http://schemas.microsoft.com/office/drawing/2017/decorative" val="1"/>
              </a:ext>
            </a:extLst>
          </p:cNvPr>
          <p:cNvSpPr/>
          <p:nvPr userDrawn="1"/>
        </p:nvSpPr>
        <p:spPr>
          <a:xfrm rot="16200000" flipV="1">
            <a:off x="4815354" y="-518644"/>
            <a:ext cx="6930092" cy="7823200"/>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66393" y="3356909"/>
            <a:ext cx="2133600" cy="3992"/>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pic>
        <p:nvPicPr>
          <p:cNvPr id="3" name="Picture 2" descr="MOD blue logo with a sunrise inside of the &quot;O.&quot; Massachusetts Office on Disability spelled out below in white text.">
            <a:extLst>
              <a:ext uri="{FF2B5EF4-FFF2-40B4-BE49-F238E27FC236}">
                <a16:creationId xmlns:a16="http://schemas.microsoft.com/office/drawing/2014/main" id="{8EF5FB3B-58AE-2979-3F44-D7F4FB9AA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7054" y="5688959"/>
            <a:ext cx="1706903" cy="737145"/>
          </a:xfrm>
          <a:prstGeom prst="rect">
            <a:avLst/>
          </a:prstGeom>
        </p:spPr>
      </p:pic>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10287000"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p>
        </p:txBody>
      </p:sp>
      <p:sp>
        <p:nvSpPr>
          <p:cNvPr id="2" name="Rectangle 1">
            <a:extLst>
              <a:ext uri="{FF2B5EF4-FFF2-40B4-BE49-F238E27FC236}">
                <a16:creationId xmlns:a16="http://schemas.microsoft.com/office/drawing/2014/main" id="{D36460D3-11E0-A9D5-4FCA-3D057BA1DA65}"/>
              </a:ext>
              <a:ext uri="{C183D7F6-B498-43B3-948B-1728B52AA6E4}">
                <adec:decorative xmlns:adec="http://schemas.microsoft.com/office/drawing/2017/decorative" val="1"/>
              </a:ext>
            </a:extLst>
          </p:cNvPr>
          <p:cNvSpPr/>
          <p:nvPr userDrawn="1"/>
        </p:nvSpPr>
        <p:spPr>
          <a:xfrm rot="5400000">
            <a:off x="-3153570" y="3153566"/>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8FBFD7-F9B2-0849-1BC9-FA7A958A1DA9}"/>
              </a:ext>
              <a:ext uri="{C183D7F6-B498-43B3-948B-1728B52AA6E4}">
                <adec:decorative xmlns:adec="http://schemas.microsoft.com/office/drawing/2017/decorative" val="1"/>
              </a:ext>
            </a:extLst>
          </p:cNvPr>
          <p:cNvGrpSpPr/>
          <p:nvPr userDrawn="1"/>
        </p:nvGrpSpPr>
        <p:grpSpPr>
          <a:xfrm>
            <a:off x="6932498" y="-572902"/>
            <a:ext cx="5259502" cy="5832404"/>
            <a:chOff x="6932498" y="-572902"/>
            <a:chExt cx="5259502" cy="5832404"/>
          </a:xfrm>
        </p:grpSpPr>
        <p:sp>
          <p:nvSpPr>
            <p:cNvPr id="8" name="Diagonal Stripe 7">
              <a:extLst>
                <a:ext uri="{FF2B5EF4-FFF2-40B4-BE49-F238E27FC236}">
                  <a16:creationId xmlns:a16="http://schemas.microsoft.com/office/drawing/2014/main" id="{0C81CFE3-E55C-8681-57D1-C2EFEE79B446}"/>
                </a:ext>
              </a:extLst>
            </p:cNvPr>
            <p:cNvSpPr/>
            <p:nvPr userDrawn="1"/>
          </p:nvSpPr>
          <p:spPr>
            <a:xfrm rot="16200000" flipH="1" flipV="1">
              <a:off x="6932498" y="0"/>
              <a:ext cx="5259502" cy="5259502"/>
            </a:xfrm>
            <a:prstGeom prst="diagStripe">
              <a:avLst/>
            </a:prstGeom>
            <a:solidFill>
              <a:srgbClr val="1455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Shape, circle&#10;&#10;Description automatically generated">
              <a:extLst>
                <a:ext uri="{FF2B5EF4-FFF2-40B4-BE49-F238E27FC236}">
                  <a16:creationId xmlns:a16="http://schemas.microsoft.com/office/drawing/2014/main" id="{BA982E31-9983-2F4B-2332-27EE1F9AFD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3501766" flipV="1">
              <a:off x="7638796" y="1002594"/>
              <a:ext cx="5010751" cy="1859760"/>
            </a:xfrm>
            <a:prstGeom prst="rect">
              <a:avLst/>
            </a:prstGeom>
          </p:spPr>
        </p:pic>
      </p:gr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a:solidFill>
                  <a:schemeClr val="bg1"/>
                </a:solidFill>
              </a:rPr>
              <a:t>“</a:t>
            </a:r>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tx1"/>
        </a:solidFill>
        <a:effectLst/>
      </p:bgPr>
    </p:bg>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E2F20AFE-B282-5146-B0D6-F2FC1B6D303E}"/>
              </a:ext>
            </a:extLst>
          </p:cNvPr>
          <p:cNvSpPr>
            <a:spLocks noGrp="1"/>
          </p:cNvSpPr>
          <p:nvPr userDrawn="1">
            <p:ph type="title"/>
          </p:nvPr>
        </p:nvSpPr>
        <p:spPr>
          <a:xfrm>
            <a:off x="964022" y="879063"/>
            <a:ext cx="10264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38" name="Picture Placeholder 25">
            <a:extLst>
              <a:ext uri="{FF2B5EF4-FFF2-40B4-BE49-F238E27FC236}">
                <a16:creationId xmlns:a16="http://schemas.microsoft.com/office/drawing/2014/main" id="{2274C164-503B-E746-A155-849A9BC2406E}"/>
              </a:ext>
            </a:extLst>
          </p:cNvPr>
          <p:cNvSpPr>
            <a:spLocks noGrp="1"/>
          </p:cNvSpPr>
          <p:nvPr userDrawn="1">
            <p:ph type="pic" sz="quarter" idx="18"/>
          </p:nvPr>
        </p:nvSpPr>
        <p:spPr>
          <a:xfrm>
            <a:off x="954268" y="2572883"/>
            <a:ext cx="2118245" cy="2037217"/>
          </a:xfrm>
          <a:prstGeom prst="rect">
            <a:avLst/>
          </a:prstGeom>
        </p:spPr>
        <p:txBody>
          <a:bodyPr/>
          <a:lstStyle/>
          <a:p>
            <a:r>
              <a:rPr lang="en-US"/>
              <a:t>Click icon to add picture</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userDrawn="1">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2" name="Text Placeholder 29">
            <a:extLst>
              <a:ext uri="{FF2B5EF4-FFF2-40B4-BE49-F238E27FC236}">
                <a16:creationId xmlns:a16="http://schemas.microsoft.com/office/drawing/2014/main" id="{0D824BDD-2D23-C943-8FE9-60B7B23B5ECD}"/>
              </a:ext>
            </a:extLst>
          </p:cNvPr>
          <p:cNvSpPr>
            <a:spLocks noGrp="1"/>
          </p:cNvSpPr>
          <p:nvPr userDrawn="1">
            <p:ph type="body" sz="quarter" idx="12"/>
          </p:nvPr>
        </p:nvSpPr>
        <p:spPr>
          <a:xfrm>
            <a:off x="952500" y="5393169"/>
            <a:ext cx="2133600"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63" name="Picture Placeholder 25">
            <a:extLst>
              <a:ext uri="{FF2B5EF4-FFF2-40B4-BE49-F238E27FC236}">
                <a16:creationId xmlns:a16="http://schemas.microsoft.com/office/drawing/2014/main" id="{AF1B5ED8-33F6-FB44-AA92-F0D227BB310C}"/>
              </a:ext>
            </a:extLst>
          </p:cNvPr>
          <p:cNvSpPr>
            <a:spLocks noGrp="1"/>
          </p:cNvSpPr>
          <p:nvPr userDrawn="1">
            <p:ph type="pic" sz="quarter" idx="24"/>
          </p:nvPr>
        </p:nvSpPr>
        <p:spPr>
          <a:xfrm>
            <a:off x="3658280" y="2572883"/>
            <a:ext cx="2118245" cy="2037217"/>
          </a:xfrm>
          <a:prstGeom prst="rect">
            <a:avLst/>
          </a:prstGeom>
        </p:spPr>
        <p:txBody>
          <a:bodyPr/>
          <a:lstStyle/>
          <a:p>
            <a:r>
              <a:rPr lang="en-US"/>
              <a:t>Click icon to add picture</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userDrawn="1">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userDrawn="1">
            <p:ph type="body" sz="quarter" idx="13"/>
          </p:nvPr>
        </p:nvSpPr>
        <p:spPr>
          <a:xfrm>
            <a:off x="3663042" y="5393169"/>
            <a:ext cx="2128157"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66" name="Picture Placeholder 25">
            <a:extLst>
              <a:ext uri="{FF2B5EF4-FFF2-40B4-BE49-F238E27FC236}">
                <a16:creationId xmlns:a16="http://schemas.microsoft.com/office/drawing/2014/main" id="{2D21D633-C51E-E94E-BAE3-96F52F76E496}"/>
              </a:ext>
            </a:extLst>
          </p:cNvPr>
          <p:cNvSpPr>
            <a:spLocks noGrp="1"/>
          </p:cNvSpPr>
          <p:nvPr userDrawn="1">
            <p:ph type="pic" sz="quarter" idx="27"/>
          </p:nvPr>
        </p:nvSpPr>
        <p:spPr>
          <a:xfrm>
            <a:off x="6362292" y="2572883"/>
            <a:ext cx="2118245" cy="2037217"/>
          </a:xfrm>
          <a:prstGeom prst="rect">
            <a:avLst/>
          </a:prstGeom>
        </p:spPr>
        <p:txBody>
          <a:bodyPr/>
          <a:lstStyle/>
          <a:p>
            <a:r>
              <a:rPr lang="en-US"/>
              <a:t>Click icon to add picture</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userDrawn="1">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userDrawn="1">
            <p:ph type="body" sz="quarter" idx="16"/>
          </p:nvPr>
        </p:nvSpPr>
        <p:spPr>
          <a:xfrm>
            <a:off x="6367054" y="5393169"/>
            <a:ext cx="2129245"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69" name="Picture Placeholder 25">
            <a:extLst>
              <a:ext uri="{FF2B5EF4-FFF2-40B4-BE49-F238E27FC236}">
                <a16:creationId xmlns:a16="http://schemas.microsoft.com/office/drawing/2014/main" id="{639EFA5A-9C69-DF4D-81B7-FA1F8CCCF934}"/>
              </a:ext>
            </a:extLst>
          </p:cNvPr>
          <p:cNvSpPr>
            <a:spLocks noGrp="1"/>
          </p:cNvSpPr>
          <p:nvPr userDrawn="1">
            <p:ph type="pic" sz="quarter" idx="30"/>
          </p:nvPr>
        </p:nvSpPr>
        <p:spPr>
          <a:xfrm>
            <a:off x="9110254" y="2572883"/>
            <a:ext cx="2118245" cy="2037217"/>
          </a:xfrm>
          <a:prstGeom prst="rect">
            <a:avLst/>
          </a:prstGeom>
        </p:spPr>
        <p:txBody>
          <a:bodyPr/>
          <a:lstStyle/>
          <a:p>
            <a:r>
              <a:rPr lang="en-US"/>
              <a:t>Click icon to add picture</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userDrawn="1">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userDrawn="1">
            <p:ph type="body" sz="quarter" idx="19"/>
          </p:nvPr>
        </p:nvSpPr>
        <p:spPr>
          <a:xfrm>
            <a:off x="9110254" y="5393169"/>
            <a:ext cx="2129245"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Rectangle 1">
            <a:extLst>
              <a:ext uri="{FF2B5EF4-FFF2-40B4-BE49-F238E27FC236}">
                <a16:creationId xmlns:a16="http://schemas.microsoft.com/office/drawing/2014/main" id="{BA0C6EA7-0A1A-E322-F666-109016490610}"/>
              </a:ext>
              <a:ext uri="{C183D7F6-B498-43B3-948B-1728B52AA6E4}">
                <adec:decorative xmlns:adec="http://schemas.microsoft.com/office/drawing/2017/decorative" val="1"/>
              </a:ext>
            </a:extLst>
          </p:cNvPr>
          <p:cNvSpPr/>
          <p:nvPr userDrawn="1"/>
        </p:nvSpPr>
        <p:spPr>
          <a:xfrm rot="5400000">
            <a:off x="-3153569" y="3153567"/>
            <a:ext cx="6858000" cy="55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F777D2F0-DE3F-8343-B97A-E7FA440532FD}"/>
              </a:ext>
              <a:ext uri="{C183D7F6-B498-43B3-948B-1728B52AA6E4}">
                <adec:decorative xmlns:adec="http://schemas.microsoft.com/office/drawing/2017/decorative" val="1"/>
              </a:ext>
            </a:extLst>
          </p:cNvPr>
          <p:cNvCxnSpPr>
            <a:cxnSpLocks/>
          </p:cNvCxnSpPr>
          <p:nvPr userDrawn="1"/>
        </p:nvCxnSpPr>
        <p:spPr>
          <a:xfrm>
            <a:off x="952500" y="1939108"/>
            <a:ext cx="2133600" cy="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tx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10366072"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pic>
        <p:nvPicPr>
          <p:cNvPr id="4" name="Picture 3" descr="Horizontal timeline with 4 branches">
            <a:extLst>
              <a:ext uri="{FF2B5EF4-FFF2-40B4-BE49-F238E27FC236}">
                <a16:creationId xmlns:a16="http://schemas.microsoft.com/office/drawing/2014/main" id="{97C91480-21C5-8C6E-6934-FB19CB672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023" y="2206360"/>
            <a:ext cx="10366072" cy="3604988"/>
          </a:xfrm>
          <a:prstGeom prst="rect">
            <a:avLst/>
          </a:prstGeom>
        </p:spPr>
      </p:pic>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10163506"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 uri="{C183D7F6-B498-43B3-948B-1728B52AA6E4}">
                <adec:decorative xmlns:adec="http://schemas.microsoft.com/office/drawing/2017/decorative" val="1"/>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3D7682DF-A205-37B5-4253-E6712654D03A}"/>
              </a:ext>
              <a:ext uri="{C183D7F6-B498-43B3-948B-1728B52AA6E4}">
                <adec:decorative xmlns:adec="http://schemas.microsoft.com/office/drawing/2017/decorative" val="1"/>
              </a:ext>
            </a:extLst>
          </p:cNvPr>
          <p:cNvSpPr/>
          <p:nvPr userDrawn="1"/>
        </p:nvSpPr>
        <p:spPr>
          <a:xfrm rot="5400000">
            <a:off x="-3153574" y="3153567"/>
            <a:ext cx="6858005"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74AFA97-E321-DB57-AF77-5C7997D35DF4}"/>
              </a:ext>
              <a:ext uri="{C183D7F6-B498-43B3-948B-1728B52AA6E4}">
                <adec:decorative xmlns:adec="http://schemas.microsoft.com/office/drawing/2017/decorative" val="1"/>
              </a:ext>
            </a:extLst>
          </p:cNvPr>
          <p:cNvCxnSpPr>
            <a:cxnSpLocks/>
          </p:cNvCxnSpPr>
          <p:nvPr userDrawn="1"/>
        </p:nvCxnSpPr>
        <p:spPr>
          <a:xfrm>
            <a:off x="96402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912255"/>
            <a:ext cx="10212703" cy="577671"/>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 uri="{C183D7F6-B498-43B3-948B-1728B52AA6E4}">
                <adec:decorative xmlns:adec="http://schemas.microsoft.com/office/drawing/2017/decorative" val="1"/>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 uri="{C183D7F6-B498-43B3-948B-1728B52AA6E4}">
                <adec:decorative xmlns:adec="http://schemas.microsoft.com/office/drawing/2017/decorative" val="1"/>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7CB0E84F-6C70-237D-DEB6-C88A163759F9}"/>
              </a:ext>
              <a:ext uri="{C183D7F6-B498-43B3-948B-1728B52AA6E4}">
                <adec:decorative xmlns:adec="http://schemas.microsoft.com/office/drawing/2017/decorative" val="1"/>
              </a:ext>
            </a:extLst>
          </p:cNvPr>
          <p:cNvCxnSpPr>
            <a:cxnSpLocks/>
          </p:cNvCxnSpPr>
          <p:nvPr userDrawn="1"/>
        </p:nvCxnSpPr>
        <p:spPr>
          <a:xfrm>
            <a:off x="971550" y="1935116"/>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AE1C2E0-1F9A-5A00-60B7-87C8840E28A6}"/>
              </a:ext>
              <a:ext uri="{C183D7F6-B498-43B3-948B-1728B52AA6E4}">
                <adec:decorative xmlns:adec="http://schemas.microsoft.com/office/drawing/2017/decorative" val="1"/>
              </a:ext>
            </a:extLst>
          </p:cNvPr>
          <p:cNvSpPr/>
          <p:nvPr userDrawn="1"/>
        </p:nvSpPr>
        <p:spPr>
          <a:xfrm rot="5400000">
            <a:off x="-3153572" y="3153565"/>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4741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912255"/>
            <a:ext cx="10212703" cy="577671"/>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 uri="{C183D7F6-B498-43B3-948B-1728B52AA6E4}">
                <adec:decorative xmlns:adec="http://schemas.microsoft.com/office/drawing/2017/decorative" val="1"/>
              </a:ext>
            </a:extLst>
          </p:cNvPr>
          <p:cNvCxnSpPr>
            <a:cxnSpLocks/>
          </p:cNvCxnSpPr>
          <p:nvPr userDrawn="1"/>
        </p:nvCxnSpPr>
        <p:spPr>
          <a:xfrm>
            <a:off x="971549" y="1944121"/>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1"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9" name="Straight Connector 8">
            <a:extLst>
              <a:ext uri="{FF2B5EF4-FFF2-40B4-BE49-F238E27FC236}">
                <a16:creationId xmlns:a16="http://schemas.microsoft.com/office/drawing/2014/main" id="{BE006764-41C5-EC28-4286-BCAA214C6C85}"/>
              </a:ext>
              <a:ext uri="{C183D7F6-B498-43B3-948B-1728B52AA6E4}">
                <adec:decorative xmlns:adec="http://schemas.microsoft.com/office/drawing/2017/decorative" val="1"/>
              </a:ext>
            </a:extLst>
          </p:cNvPr>
          <p:cNvCxnSpPr>
            <a:cxnSpLocks/>
          </p:cNvCxnSpPr>
          <p:nvPr userDrawn="1"/>
        </p:nvCxnSpPr>
        <p:spPr>
          <a:xfrm>
            <a:off x="3509197" y="1956098"/>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E912E12-75C8-2417-6839-AEC7D5223E97}"/>
              </a:ext>
              <a:ext uri="{C183D7F6-B498-43B3-948B-1728B52AA6E4}">
                <adec:decorative xmlns:adec="http://schemas.microsoft.com/office/drawing/2017/decorative" val="1"/>
              </a:ext>
            </a:extLst>
          </p:cNvPr>
          <p:cNvCxnSpPr>
            <a:cxnSpLocks/>
          </p:cNvCxnSpPr>
          <p:nvPr userDrawn="1"/>
        </p:nvCxnSpPr>
        <p:spPr>
          <a:xfrm>
            <a:off x="6094686" y="1952106"/>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DE9FF608-90C1-F966-CF2A-B6C5ED81140C}"/>
              </a:ext>
              <a:ext uri="{C183D7F6-B498-43B3-948B-1728B52AA6E4}">
                <adec:decorative xmlns:adec="http://schemas.microsoft.com/office/drawing/2017/decorative" val="1"/>
              </a:ext>
            </a:extLst>
          </p:cNvPr>
          <p:cNvCxnSpPr>
            <a:cxnSpLocks/>
          </p:cNvCxnSpPr>
          <p:nvPr userDrawn="1"/>
        </p:nvCxnSpPr>
        <p:spPr>
          <a:xfrm>
            <a:off x="8632333" y="1948114"/>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0" name="Text Placeholder 2">
            <a:extLst>
              <a:ext uri="{FF2B5EF4-FFF2-40B4-BE49-F238E27FC236}">
                <a16:creationId xmlns:a16="http://schemas.microsoft.com/office/drawing/2014/main" id="{B8BD3E4E-598C-2E6E-8269-AACE00B8FA21}"/>
              </a:ext>
            </a:extLst>
          </p:cNvPr>
          <p:cNvSpPr>
            <a:spLocks noGrp="1"/>
          </p:cNvSpPr>
          <p:nvPr>
            <p:ph type="body" idx="10"/>
          </p:nvPr>
        </p:nvSpPr>
        <p:spPr>
          <a:xfrm>
            <a:off x="3509198"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31" name="Content Placeholder 3">
            <a:extLst>
              <a:ext uri="{FF2B5EF4-FFF2-40B4-BE49-F238E27FC236}">
                <a16:creationId xmlns:a16="http://schemas.microsoft.com/office/drawing/2014/main" id="{F7C0E7C2-6BEA-01C2-92FD-3E4EC4650784}"/>
              </a:ext>
            </a:extLst>
          </p:cNvPr>
          <p:cNvSpPr>
            <a:spLocks noGrp="1"/>
          </p:cNvSpPr>
          <p:nvPr>
            <p:ph sz="half" idx="11"/>
          </p:nvPr>
        </p:nvSpPr>
        <p:spPr>
          <a:xfrm>
            <a:off x="3509197"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34" name="Text Placeholder 2">
            <a:extLst>
              <a:ext uri="{FF2B5EF4-FFF2-40B4-BE49-F238E27FC236}">
                <a16:creationId xmlns:a16="http://schemas.microsoft.com/office/drawing/2014/main" id="{04C67126-EFB8-143D-13FF-9810E1D91F28}"/>
              </a:ext>
            </a:extLst>
          </p:cNvPr>
          <p:cNvSpPr>
            <a:spLocks noGrp="1"/>
          </p:cNvSpPr>
          <p:nvPr>
            <p:ph type="body" idx="12"/>
          </p:nvPr>
        </p:nvSpPr>
        <p:spPr>
          <a:xfrm>
            <a:off x="6065895"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35" name="Content Placeholder 3">
            <a:extLst>
              <a:ext uri="{FF2B5EF4-FFF2-40B4-BE49-F238E27FC236}">
                <a16:creationId xmlns:a16="http://schemas.microsoft.com/office/drawing/2014/main" id="{8968383E-8770-C5BF-FAEE-D5044FDAE38F}"/>
              </a:ext>
            </a:extLst>
          </p:cNvPr>
          <p:cNvSpPr>
            <a:spLocks noGrp="1"/>
          </p:cNvSpPr>
          <p:nvPr>
            <p:ph sz="half" idx="13"/>
          </p:nvPr>
        </p:nvSpPr>
        <p:spPr>
          <a:xfrm>
            <a:off x="6065894"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36" name="Text Placeholder 2">
            <a:extLst>
              <a:ext uri="{FF2B5EF4-FFF2-40B4-BE49-F238E27FC236}">
                <a16:creationId xmlns:a16="http://schemas.microsoft.com/office/drawing/2014/main" id="{FBAFC892-8568-0BDC-B2AB-F0E636E960A0}"/>
              </a:ext>
            </a:extLst>
          </p:cNvPr>
          <p:cNvSpPr>
            <a:spLocks noGrp="1"/>
          </p:cNvSpPr>
          <p:nvPr>
            <p:ph type="body" idx="14"/>
          </p:nvPr>
        </p:nvSpPr>
        <p:spPr>
          <a:xfrm>
            <a:off x="8632334"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37" name="Content Placeholder 3">
            <a:extLst>
              <a:ext uri="{FF2B5EF4-FFF2-40B4-BE49-F238E27FC236}">
                <a16:creationId xmlns:a16="http://schemas.microsoft.com/office/drawing/2014/main" id="{EB232727-7113-29FA-6153-CF2E25506F78}"/>
              </a:ext>
            </a:extLst>
          </p:cNvPr>
          <p:cNvSpPr>
            <a:spLocks noGrp="1"/>
          </p:cNvSpPr>
          <p:nvPr>
            <p:ph sz="half" idx="15"/>
          </p:nvPr>
        </p:nvSpPr>
        <p:spPr>
          <a:xfrm>
            <a:off x="8632333"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38" name="Rectangle 37">
            <a:extLst>
              <a:ext uri="{FF2B5EF4-FFF2-40B4-BE49-F238E27FC236}">
                <a16:creationId xmlns:a16="http://schemas.microsoft.com/office/drawing/2014/main" id="{69DEAE0E-3F0E-29FA-A3EF-BA45B3B83D8B}"/>
              </a:ext>
              <a:ext uri="{C183D7F6-B498-43B3-948B-1728B52AA6E4}">
                <adec:decorative xmlns:adec="http://schemas.microsoft.com/office/drawing/2017/decorative" val="1"/>
              </a:ext>
            </a:extLst>
          </p:cNvPr>
          <p:cNvSpPr/>
          <p:nvPr userDrawn="1"/>
        </p:nvSpPr>
        <p:spPr>
          <a:xfrm rot="5400000">
            <a:off x="-3153570" y="3153566"/>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10274324"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 uri="{C183D7F6-B498-43B3-948B-1728B52AA6E4}">
                <adec:decorative xmlns:adec="http://schemas.microsoft.com/office/drawing/2017/decorative" val="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 name="Rectangle 1">
            <a:extLst>
              <a:ext uri="{FF2B5EF4-FFF2-40B4-BE49-F238E27FC236}">
                <a16:creationId xmlns:a16="http://schemas.microsoft.com/office/drawing/2014/main" id="{F7CB6781-8708-742B-06A5-858793E179DA}"/>
              </a:ext>
              <a:ext uri="{C183D7F6-B498-43B3-948B-1728B52AA6E4}">
                <adec:decorative xmlns:adec="http://schemas.microsoft.com/office/drawing/2017/decorative" val="1"/>
              </a:ext>
            </a:extLst>
          </p:cNvPr>
          <p:cNvSpPr/>
          <p:nvPr userDrawn="1"/>
        </p:nvSpPr>
        <p:spPr>
          <a:xfrm rot="5400000">
            <a:off x="-3153572" y="3153564"/>
            <a:ext cx="6858000" cy="550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MOD">
    <p:bg>
      <p:bgPr>
        <a:solidFill>
          <a:schemeClr val="tx1"/>
        </a:solidFill>
        <a:effectLst/>
      </p:bgPr>
    </p:bg>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6C1E4B62-FFD2-F064-7EFB-FCB33F01B660}"/>
              </a:ext>
              <a:ext uri="{C183D7F6-B498-43B3-948B-1728B52AA6E4}">
                <adec:decorative xmlns:adec="http://schemas.microsoft.com/office/drawing/2017/decorative" val="1"/>
              </a:ext>
            </a:extLst>
          </p:cNvPr>
          <p:cNvSpPr/>
          <p:nvPr userDrawn="1"/>
        </p:nvSpPr>
        <p:spPr>
          <a:xfrm rot="5400000">
            <a:off x="4977363" y="-371474"/>
            <a:ext cx="6858003" cy="7600951"/>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B5C3BF3-A164-DD48-BD02-4587489DA105}"/>
              </a:ext>
              <a:ext uri="{C183D7F6-B498-43B3-948B-1728B52AA6E4}">
                <adec:decorative xmlns:adec="http://schemas.microsoft.com/office/drawing/2017/decorative" val="1"/>
              </a:ext>
            </a:extLst>
          </p:cNvPr>
          <p:cNvCxnSpPr>
            <a:cxnSpLocks/>
          </p:cNvCxnSpPr>
          <p:nvPr userDrawn="1"/>
        </p:nvCxnSpPr>
        <p:spPr>
          <a:xfrm>
            <a:off x="6096000" y="2217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6" name="Title 1">
            <a:extLst>
              <a:ext uri="{FF2B5EF4-FFF2-40B4-BE49-F238E27FC236}">
                <a16:creationId xmlns:a16="http://schemas.microsoft.com/office/drawing/2014/main" id="{E29321F6-59C5-6E4C-A846-6AD00848A444}"/>
              </a:ext>
            </a:extLst>
          </p:cNvPr>
          <p:cNvSpPr>
            <a:spLocks noGrp="1"/>
          </p:cNvSpPr>
          <p:nvPr userDrawn="1">
            <p:ph type="title"/>
          </p:nvPr>
        </p:nvSpPr>
        <p:spPr>
          <a:xfrm>
            <a:off x="6096000" y="1289084"/>
            <a:ext cx="4903377" cy="610863"/>
          </a:xfrm>
          <a:prstGeom prst="rect">
            <a:avLst/>
          </a:prstGeom>
        </p:spPr>
        <p:txBody>
          <a:bodyPr lIns="0" tIns="0" rIns="0" bIns="0" anchor="t" anchorCtr="0">
            <a:normAutofit/>
          </a:bodyPr>
          <a:lstStyle>
            <a:lvl1pPr>
              <a:defRPr sz="4400" b="1" i="0">
                <a:latin typeface="+mj-lt"/>
              </a:defRPr>
            </a:lvl1pPr>
          </a:lstStyle>
          <a:p>
            <a:r>
              <a:rPr lang="en-US"/>
              <a:t>Click to edit Master title style</a:t>
            </a:r>
          </a:p>
        </p:txBody>
      </p:sp>
      <p:grpSp>
        <p:nvGrpSpPr>
          <p:cNvPr id="3" name="Group 2">
            <a:extLst>
              <a:ext uri="{FF2B5EF4-FFF2-40B4-BE49-F238E27FC236}">
                <a16:creationId xmlns:a16="http://schemas.microsoft.com/office/drawing/2014/main" id="{D3828829-5323-9801-811A-288FD37E6DC2}"/>
              </a:ext>
              <a:ext uri="{C183D7F6-B498-43B3-948B-1728B52AA6E4}">
                <adec:decorative xmlns:adec="http://schemas.microsoft.com/office/drawing/2017/decorative" val="1"/>
              </a:ext>
            </a:extLst>
          </p:cNvPr>
          <p:cNvGrpSpPr/>
          <p:nvPr userDrawn="1"/>
        </p:nvGrpSpPr>
        <p:grpSpPr>
          <a:xfrm>
            <a:off x="6094307" y="2715505"/>
            <a:ext cx="365760" cy="1997219"/>
            <a:chOff x="6094307" y="2715505"/>
            <a:chExt cx="365760" cy="1997219"/>
          </a:xfrm>
        </p:grpSpPr>
        <p:pic>
          <p:nvPicPr>
            <p:cNvPr id="21" name="Graphic 20" descr="Internet with solid fill">
              <a:extLst>
                <a:ext uri="{FF2B5EF4-FFF2-40B4-BE49-F238E27FC236}">
                  <a16:creationId xmlns:a16="http://schemas.microsoft.com/office/drawing/2014/main" id="{E68E73CC-D5FC-AF97-DD09-F256845ABE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307" y="3762067"/>
              <a:ext cx="365760" cy="365760"/>
            </a:xfrm>
            <a:prstGeom prst="rect">
              <a:avLst/>
            </a:prstGeom>
          </p:spPr>
        </p:pic>
        <p:pic>
          <p:nvPicPr>
            <p:cNvPr id="15" name="Graphic 14" descr="Envelope with solid fill">
              <a:extLst>
                <a:ext uri="{FF2B5EF4-FFF2-40B4-BE49-F238E27FC236}">
                  <a16:creationId xmlns:a16="http://schemas.microsoft.com/office/drawing/2014/main" id="{101CC5FA-4A26-C648-F311-AA289181FC3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2715505"/>
              <a:ext cx="364067" cy="364067"/>
            </a:xfrm>
            <a:prstGeom prst="rect">
              <a:avLst/>
            </a:prstGeom>
          </p:spPr>
        </p:pic>
        <p:pic>
          <p:nvPicPr>
            <p:cNvPr id="19" name="Graphic 18" descr="Receiver with solid fill">
              <a:extLst>
                <a:ext uri="{FF2B5EF4-FFF2-40B4-BE49-F238E27FC236}">
                  <a16:creationId xmlns:a16="http://schemas.microsoft.com/office/drawing/2014/main" id="{3AD3B9F7-51AA-B3E1-ADFD-051390C44CA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4307" y="3221021"/>
              <a:ext cx="365760" cy="365760"/>
            </a:xfrm>
            <a:prstGeom prst="rect">
              <a:avLst/>
            </a:prstGeom>
          </p:spPr>
        </p:pic>
        <p:pic>
          <p:nvPicPr>
            <p:cNvPr id="25" name="Graphic 24" descr="Building with solid fill">
              <a:extLst>
                <a:ext uri="{FF2B5EF4-FFF2-40B4-BE49-F238E27FC236}">
                  <a16:creationId xmlns:a16="http://schemas.microsoft.com/office/drawing/2014/main" id="{5CEEA3F8-1BA6-81DA-80B4-4AF0EBC8C46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52837" y="4438404"/>
              <a:ext cx="274320" cy="274320"/>
            </a:xfrm>
            <a:prstGeom prst="rect">
              <a:avLst/>
            </a:prstGeom>
          </p:spPr>
        </p:pic>
      </p:grpSp>
      <p:sp>
        <p:nvSpPr>
          <p:cNvPr id="28" name="TextBox 27">
            <a:extLst>
              <a:ext uri="{FF2B5EF4-FFF2-40B4-BE49-F238E27FC236}">
                <a16:creationId xmlns:a16="http://schemas.microsoft.com/office/drawing/2014/main" id="{D427F1F8-708E-AB8D-C451-B641D1E71544}"/>
              </a:ext>
            </a:extLst>
          </p:cNvPr>
          <p:cNvSpPr txBox="1"/>
          <p:nvPr userDrawn="1"/>
        </p:nvSpPr>
        <p:spPr>
          <a:xfrm>
            <a:off x="6512160" y="2642064"/>
            <a:ext cx="3155482" cy="461665"/>
          </a:xfrm>
          <a:prstGeom prst="rect">
            <a:avLst/>
          </a:prstGeom>
          <a:noFill/>
        </p:spPr>
        <p:txBody>
          <a:bodyPr wrap="square" rtlCol="0">
            <a:spAutoFit/>
          </a:bodyPr>
          <a:lstStyle/>
          <a:p>
            <a:r>
              <a:rPr lang="en-US" sz="2400">
                <a:hlinkClick r:id="rId10"/>
              </a:rPr>
              <a:t>MOD-Info@mass.gov</a:t>
            </a:r>
            <a:r>
              <a:rPr lang="en-US" sz="2400"/>
              <a:t> </a:t>
            </a:r>
          </a:p>
        </p:txBody>
      </p:sp>
      <p:sp>
        <p:nvSpPr>
          <p:cNvPr id="29" name="TextBox 28">
            <a:extLst>
              <a:ext uri="{FF2B5EF4-FFF2-40B4-BE49-F238E27FC236}">
                <a16:creationId xmlns:a16="http://schemas.microsoft.com/office/drawing/2014/main" id="{76AF7E5A-EA35-A79C-D45B-6BF410F85F9A}"/>
              </a:ext>
            </a:extLst>
          </p:cNvPr>
          <p:cNvSpPr txBox="1"/>
          <p:nvPr userDrawn="1"/>
        </p:nvSpPr>
        <p:spPr>
          <a:xfrm>
            <a:off x="6512160" y="3175536"/>
            <a:ext cx="3155482" cy="461665"/>
          </a:xfrm>
          <a:prstGeom prst="rect">
            <a:avLst/>
          </a:prstGeom>
          <a:noFill/>
        </p:spPr>
        <p:txBody>
          <a:bodyPr wrap="square" rtlCol="0">
            <a:spAutoFit/>
          </a:bodyPr>
          <a:lstStyle/>
          <a:p>
            <a:r>
              <a:rPr lang="en-US" sz="2400">
                <a:solidFill>
                  <a:schemeClr val="bg1"/>
                </a:solidFill>
              </a:rPr>
              <a:t>617-727-7440</a:t>
            </a:r>
          </a:p>
        </p:txBody>
      </p:sp>
      <p:sp>
        <p:nvSpPr>
          <p:cNvPr id="30" name="TextBox 29">
            <a:extLst>
              <a:ext uri="{FF2B5EF4-FFF2-40B4-BE49-F238E27FC236}">
                <a16:creationId xmlns:a16="http://schemas.microsoft.com/office/drawing/2014/main" id="{8048C6F5-7A78-13D7-F368-5E7C6D5A9B0E}"/>
              </a:ext>
            </a:extLst>
          </p:cNvPr>
          <p:cNvSpPr txBox="1"/>
          <p:nvPr userDrawn="1"/>
        </p:nvSpPr>
        <p:spPr>
          <a:xfrm>
            <a:off x="6512160" y="3714115"/>
            <a:ext cx="3155482" cy="461665"/>
          </a:xfrm>
          <a:prstGeom prst="rect">
            <a:avLst/>
          </a:prstGeom>
          <a:noFill/>
        </p:spPr>
        <p:txBody>
          <a:bodyPr wrap="square" rtlCol="0">
            <a:spAutoFit/>
          </a:bodyPr>
          <a:lstStyle/>
          <a:p>
            <a:r>
              <a:rPr lang="en-US" sz="2400">
                <a:solidFill>
                  <a:schemeClr val="bg1"/>
                </a:solidFill>
                <a:hlinkClick r:id="rId11" action="ppaction://hlinkfile"/>
              </a:rPr>
              <a:t>mass.gov/MOD</a:t>
            </a:r>
            <a:r>
              <a:rPr lang="en-US" sz="2400">
                <a:solidFill>
                  <a:schemeClr val="bg1"/>
                </a:solidFill>
              </a:rPr>
              <a:t> </a:t>
            </a:r>
          </a:p>
        </p:txBody>
      </p:sp>
      <p:sp>
        <p:nvSpPr>
          <p:cNvPr id="31" name="TextBox 30">
            <a:extLst>
              <a:ext uri="{FF2B5EF4-FFF2-40B4-BE49-F238E27FC236}">
                <a16:creationId xmlns:a16="http://schemas.microsoft.com/office/drawing/2014/main" id="{D5FE30BB-DFDA-A352-B609-B695B43D5EAC}"/>
              </a:ext>
            </a:extLst>
          </p:cNvPr>
          <p:cNvSpPr txBox="1"/>
          <p:nvPr userDrawn="1"/>
        </p:nvSpPr>
        <p:spPr>
          <a:xfrm>
            <a:off x="6495153" y="4301235"/>
            <a:ext cx="3155482" cy="1200329"/>
          </a:xfrm>
          <a:prstGeom prst="rect">
            <a:avLst/>
          </a:prstGeom>
          <a:noFill/>
        </p:spPr>
        <p:txBody>
          <a:bodyPr wrap="square" rtlCol="0">
            <a:spAutoFit/>
          </a:bodyPr>
          <a:lstStyle/>
          <a:p>
            <a:r>
              <a:rPr lang="en-US" sz="2400">
                <a:solidFill>
                  <a:schemeClr val="bg1"/>
                </a:solidFill>
              </a:rPr>
              <a:t>1 Ashburton Place</a:t>
            </a:r>
          </a:p>
          <a:p>
            <a:r>
              <a:rPr lang="en-US" sz="2400">
                <a:solidFill>
                  <a:schemeClr val="bg1"/>
                </a:solidFill>
              </a:rPr>
              <a:t>Room 1305</a:t>
            </a:r>
          </a:p>
          <a:p>
            <a:r>
              <a:rPr lang="en-US" sz="2400">
                <a:solidFill>
                  <a:schemeClr val="bg1"/>
                </a:solidFill>
              </a:rPr>
              <a:t>Boston, MA 02108</a:t>
            </a:r>
          </a:p>
        </p:txBody>
      </p:sp>
      <p:sp>
        <p:nvSpPr>
          <p:cNvPr id="2" name="Picture Placeholder 7">
            <a:extLst>
              <a:ext uri="{FF2B5EF4-FFF2-40B4-BE49-F238E27FC236}">
                <a16:creationId xmlns:a16="http://schemas.microsoft.com/office/drawing/2014/main" id="{C21424D8-49EB-8535-6765-65BF4944A6D3}"/>
              </a:ext>
            </a:extLst>
          </p:cNvPr>
          <p:cNvSpPr>
            <a:spLocks noGrp="1"/>
          </p:cNvSpPr>
          <p:nvPr>
            <p:ph type="pic" sz="quarter" idx="11"/>
          </p:nvPr>
        </p:nvSpPr>
        <p:spPr>
          <a:xfrm>
            <a:off x="0" y="0"/>
            <a:ext cx="6122154" cy="6858000"/>
          </a:xfrm>
          <a:custGeom>
            <a:avLst/>
            <a:gdLst>
              <a:gd name="connsiteX0" fmla="*/ 0 w 6122154"/>
              <a:gd name="connsiteY0" fmla="*/ 0 h 6858000"/>
              <a:gd name="connsiteX1" fmla="*/ 5119251 w 6122154"/>
              <a:gd name="connsiteY1" fmla="*/ 0 h 6858000"/>
              <a:gd name="connsiteX2" fmla="*/ 6115531 w 6122154"/>
              <a:gd name="connsiteY2" fmla="*/ 6546371 h 6858000"/>
              <a:gd name="connsiteX3" fmla="*/ 6122154 w 6122154"/>
              <a:gd name="connsiteY3" fmla="*/ 6858000 h 6858000"/>
              <a:gd name="connsiteX4" fmla="*/ 0 w 61221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154" h="6858000">
                <a:moveTo>
                  <a:pt x="0" y="0"/>
                </a:moveTo>
                <a:lnTo>
                  <a:pt x="5119251" y="0"/>
                </a:lnTo>
                <a:cubicBezTo>
                  <a:pt x="3840879" y="3321845"/>
                  <a:pt x="5980553" y="3425653"/>
                  <a:pt x="6115531" y="6546371"/>
                </a:cubicBezTo>
                <a:lnTo>
                  <a:pt x="6122154"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999130720"/>
      </p:ext>
    </p:extLst>
  </p:cSld>
  <p:clrMapOvr>
    <a:masterClrMapping/>
  </p:clrMapOvr>
  <p:hf sldNum="0" hdr="0" ftr="0" dt="0"/>
  <p:extLst>
    <p:ext uri="{DCECCB84-F9BA-43D5-87BE-67443E8EF086}">
      <p15:sldGuideLst xmlns:p15="http://schemas.microsoft.com/office/powerpoint/2012/main">
        <p15:guide id="1" pos="6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MOD - Blank">
    <p:bg>
      <p:bgPr>
        <a:solidFill>
          <a:schemeClr val="tx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52452987-A4DA-2854-FBE5-E50B99C7FD1C}"/>
              </a:ext>
              <a:ext uri="{C183D7F6-B498-43B3-948B-1728B52AA6E4}">
                <adec:decorative xmlns:adec="http://schemas.microsoft.com/office/drawing/2017/decorative" val="1"/>
              </a:ext>
            </a:extLst>
          </p:cNvPr>
          <p:cNvSpPr>
            <a:spLocks/>
          </p:cNvSpPr>
          <p:nvPr userDrawn="1"/>
        </p:nvSpPr>
        <p:spPr>
          <a:xfrm rot="5400000">
            <a:off x="4988217" y="-371474"/>
            <a:ext cx="6858003" cy="7600951"/>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B5C3BF3-A164-DD48-BD02-4587489DA105}"/>
              </a:ext>
              <a:ext uri="{C183D7F6-B498-43B3-948B-1728B52AA6E4}">
                <adec:decorative xmlns:adec="http://schemas.microsoft.com/office/drawing/2017/decorative" val="1"/>
              </a:ext>
            </a:extLst>
          </p:cNvPr>
          <p:cNvCxnSpPr>
            <a:cxnSpLocks/>
          </p:cNvCxnSpPr>
          <p:nvPr userDrawn="1"/>
        </p:nvCxnSpPr>
        <p:spPr>
          <a:xfrm>
            <a:off x="6096000" y="2217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6" name="Title 1">
            <a:extLst>
              <a:ext uri="{FF2B5EF4-FFF2-40B4-BE49-F238E27FC236}">
                <a16:creationId xmlns:a16="http://schemas.microsoft.com/office/drawing/2014/main" id="{E29321F6-59C5-6E4C-A846-6AD00848A444}"/>
              </a:ext>
            </a:extLst>
          </p:cNvPr>
          <p:cNvSpPr>
            <a:spLocks noGrp="1"/>
          </p:cNvSpPr>
          <p:nvPr userDrawn="1">
            <p:ph type="title"/>
          </p:nvPr>
        </p:nvSpPr>
        <p:spPr>
          <a:xfrm>
            <a:off x="6096000" y="1289084"/>
            <a:ext cx="4903377" cy="610863"/>
          </a:xfrm>
          <a:prstGeom prst="rect">
            <a:avLst/>
          </a:prstGeom>
        </p:spPr>
        <p:txBody>
          <a:bodyPr lIns="0" tIns="0" rIns="0" bIns="0" anchor="t" anchorCtr="0">
            <a:normAutofit/>
          </a:bodyPr>
          <a:lstStyle>
            <a:lvl1pPr>
              <a:defRPr sz="4400" b="1" i="0">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12877CCE-8BC2-BA3F-DCA3-FCE4D86EE4F8}"/>
              </a:ext>
            </a:extLst>
          </p:cNvPr>
          <p:cNvSpPr>
            <a:spLocks noGrp="1"/>
          </p:cNvSpPr>
          <p:nvPr userDrawn="1">
            <p:ph type="body" sz="quarter" idx="10"/>
          </p:nvPr>
        </p:nvSpPr>
        <p:spPr>
          <a:xfrm>
            <a:off x="6096000" y="2540000"/>
            <a:ext cx="4903788" cy="2887663"/>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EB9C648-5080-DA85-27B4-0C0CF45C10E0}"/>
              </a:ext>
            </a:extLst>
          </p:cNvPr>
          <p:cNvSpPr>
            <a:spLocks noGrp="1"/>
          </p:cNvSpPr>
          <p:nvPr>
            <p:ph type="pic" sz="quarter" idx="11"/>
          </p:nvPr>
        </p:nvSpPr>
        <p:spPr>
          <a:xfrm>
            <a:off x="0" y="0"/>
            <a:ext cx="6122154" cy="6858000"/>
          </a:xfrm>
          <a:custGeom>
            <a:avLst/>
            <a:gdLst>
              <a:gd name="connsiteX0" fmla="*/ 0 w 6122154"/>
              <a:gd name="connsiteY0" fmla="*/ 0 h 6858000"/>
              <a:gd name="connsiteX1" fmla="*/ 5119251 w 6122154"/>
              <a:gd name="connsiteY1" fmla="*/ 0 h 6858000"/>
              <a:gd name="connsiteX2" fmla="*/ 6115531 w 6122154"/>
              <a:gd name="connsiteY2" fmla="*/ 6546371 h 6858000"/>
              <a:gd name="connsiteX3" fmla="*/ 6122154 w 6122154"/>
              <a:gd name="connsiteY3" fmla="*/ 6858000 h 6858000"/>
              <a:gd name="connsiteX4" fmla="*/ 0 w 61221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154" h="6858000">
                <a:moveTo>
                  <a:pt x="0" y="0"/>
                </a:moveTo>
                <a:lnTo>
                  <a:pt x="5119251" y="0"/>
                </a:lnTo>
                <a:cubicBezTo>
                  <a:pt x="3840879" y="3321845"/>
                  <a:pt x="5980553" y="3425653"/>
                  <a:pt x="6115531" y="6546371"/>
                </a:cubicBezTo>
                <a:lnTo>
                  <a:pt x="6122154"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92696868"/>
      </p:ext>
    </p:extLst>
  </p:cSld>
  <p:clrMapOvr>
    <a:masterClrMapping/>
  </p:clrMapOvr>
  <p:hf sldNum="0" hdr="0" ftr="0" dt="0"/>
  <p:extLst>
    <p:ext uri="{DCECCB84-F9BA-43D5-87BE-67443E8EF086}">
      <p15:sldGuideLst xmlns:p15="http://schemas.microsoft.com/office/powerpoint/2012/main">
        <p15:guide id="1" pos="6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73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26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42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29818"/>
            <a:ext cx="12192000" cy="5508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76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and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Autofit/>
          </a:bodyPr>
          <a:lstStyle>
            <a:lvl1pPr>
              <a:defRPr sz="3500" b="1" i="0">
                <a:latin typeface="+mj-lt"/>
              </a:defRPr>
            </a:lvl1pPr>
          </a:lstStyle>
          <a:p>
            <a:r>
              <a:rPr lang="en-US"/>
              <a:t>Click to edit Master title style</a:t>
            </a:r>
          </a:p>
        </p:txBody>
      </p:sp>
      <p:cxnSp>
        <p:nvCxnSpPr>
          <p:cNvPr id="17" name="Straight Connector 16">
            <a:extLst>
              <a:ext uri="{FF2B5EF4-FFF2-40B4-BE49-F238E27FC236}">
                <a16:creationId xmlns:a16="http://schemas.microsoft.com/office/drawing/2014/main" id="{1D23F761-57FC-3649-AE84-0C3EF95EF561}"/>
              </a:ext>
              <a:ext uri="{C183D7F6-B498-43B3-948B-1728B52AA6E4}">
                <adec:decorative xmlns:adec="http://schemas.microsoft.com/office/drawing/2017/decorative" val="1"/>
              </a:ext>
            </a:extLst>
          </p:cNvPr>
          <p:cNvCxnSpPr>
            <a:cxnSpLocks/>
          </p:cNvCxnSpPr>
          <p:nvPr userDrawn="1"/>
        </p:nvCxnSpPr>
        <p:spPr>
          <a:xfrm>
            <a:off x="952500" y="1939108"/>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 uri="{C183D7F6-B498-43B3-948B-1728B52AA6E4}">
                <adec:decorative xmlns:adec="http://schemas.microsoft.com/office/drawing/2017/decorative" val="1"/>
              </a:ext>
            </a:extLst>
          </p:cNvPr>
          <p:cNvSpPr>
            <a:spLocks noGrp="1"/>
          </p:cNvSpPr>
          <p:nvPr>
            <p:ph type="body" sz="quarter" idx="11"/>
          </p:nvPr>
        </p:nvSpPr>
        <p:spPr>
          <a:xfrm>
            <a:off x="952500" y="2191126"/>
            <a:ext cx="4572001" cy="2795232"/>
          </a:xfrm>
        </p:spPr>
        <p:txBody>
          <a:bodyPr lIns="0" tIns="0" rIns="0" bIns="0">
            <a:noAutofit/>
          </a:bodyPr>
          <a:lstStyle>
            <a:lvl1pPr marL="0" indent="0">
              <a:lnSpc>
                <a:spcPct val="100000"/>
              </a:lnSpc>
              <a:buNone/>
              <a:defRPr sz="2800" b="0" i="0">
                <a:solidFill>
                  <a:schemeClr val="bg1"/>
                </a:solidFill>
                <a:latin typeface="+mn-lt"/>
              </a:defRPr>
            </a:lvl1pPr>
            <a:lvl2pPr>
              <a:defRPr sz="2400"/>
            </a:lvl2pPr>
            <a:lvl3pPr>
              <a:defRPr sz="2000"/>
            </a:lvl3pPr>
            <a:lvl4pPr>
              <a:defRPr sz="1800"/>
            </a:lvl4pPr>
            <a:lvl5pPr>
              <a:defRPr sz="1800"/>
            </a:lvl5pPr>
            <a:lvl6pPr>
              <a:defRPr sz="1800"/>
            </a:lvl6pPr>
            <a:lvl7pPr>
              <a:defRPr sz="4600"/>
            </a:lvl7pPr>
            <a:lvl8pPr>
              <a:defRPr sz="400"/>
            </a:lvl8pPr>
            <a:lvl9pPr>
              <a:defRPr sz="46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Fifth level</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C9FD46C2-1828-A2D0-BC37-5D654FB7DC7A}"/>
              </a:ext>
            </a:extLst>
          </p:cNvPr>
          <p:cNvSpPr>
            <a:spLocks noGrp="1"/>
          </p:cNvSpPr>
          <p:nvPr>
            <p:ph type="pic" sz="quarter" idx="12"/>
          </p:nvPr>
        </p:nvSpPr>
        <p:spPr>
          <a:xfrm>
            <a:off x="6096000" y="10318"/>
            <a:ext cx="6115050" cy="6837363"/>
          </a:xfrm>
        </p:spPr>
        <p:txBody>
          <a:bodyPr/>
          <a:lstStyle/>
          <a:p>
            <a:r>
              <a:rPr lang="en-US"/>
              <a:t>Click icon to add picture</a:t>
            </a:r>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tx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38299172-1F0D-F488-C69D-90EE9ADF24F6}"/>
              </a:ext>
              <a:ext uri="{C183D7F6-B498-43B3-948B-1728B52AA6E4}">
                <adec:decorative xmlns:adec="http://schemas.microsoft.com/office/drawing/2017/decorative" val="1"/>
              </a:ext>
            </a:extLst>
          </p:cNvPr>
          <p:cNvSpPr/>
          <p:nvPr userDrawn="1"/>
        </p:nvSpPr>
        <p:spPr>
          <a:xfrm rot="16200000" flipV="1">
            <a:off x="5192003" y="383298"/>
            <a:ext cx="7383294" cy="6616699"/>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E3A3D6-A0AD-C84D-8B2A-743F5F95432E}"/>
              </a:ext>
              <a:ext uri="{C183D7F6-B498-43B3-948B-1728B52AA6E4}">
                <adec:decorative xmlns:adec="http://schemas.microsoft.com/office/drawing/2017/decorative" val="1"/>
              </a:ext>
            </a:extLst>
          </p:cNvPr>
          <p:cNvCxnSpPr>
            <a:cxnSpLocks/>
          </p:cNvCxnSpPr>
          <p:nvPr userDrawn="1"/>
        </p:nvCxnSpPr>
        <p:spPr>
          <a:xfrm>
            <a:off x="7154722" y="4115882"/>
            <a:ext cx="2133600" cy="3992"/>
          </a:xfrm>
          <a:prstGeom prst="line">
            <a:avLst/>
          </a:prstGeom>
          <a:ln w="101600">
            <a:solidFill>
              <a:schemeClr val="accent3"/>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7A17C24-80EE-D4D3-F252-7B6D08F4D3E9}"/>
              </a:ext>
            </a:extLst>
          </p:cNvPr>
          <p:cNvSpPr>
            <a:spLocks noGrp="1"/>
          </p:cNvSpPr>
          <p:nvPr userDrawn="1">
            <p:ph type="title"/>
          </p:nvPr>
        </p:nvSpPr>
        <p:spPr>
          <a:xfrm>
            <a:off x="7154721" y="2968779"/>
            <a:ext cx="4414979"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p>
        </p:txBody>
      </p:sp>
      <p:sp>
        <p:nvSpPr>
          <p:cNvPr id="3" name="Text Placeholder 3">
            <a:extLst>
              <a:ext uri="{FF2B5EF4-FFF2-40B4-BE49-F238E27FC236}">
                <a16:creationId xmlns:a16="http://schemas.microsoft.com/office/drawing/2014/main" id="{0251FAF2-DF11-5701-A50C-0D4E4BE68D6E}"/>
              </a:ext>
            </a:extLst>
          </p:cNvPr>
          <p:cNvSpPr>
            <a:spLocks noGrp="1"/>
          </p:cNvSpPr>
          <p:nvPr userDrawn="1">
            <p:ph type="body" sz="quarter" idx="10" hasCustomPrompt="1"/>
          </p:nvPr>
        </p:nvSpPr>
        <p:spPr>
          <a:xfrm>
            <a:off x="7154863" y="4508684"/>
            <a:ext cx="4414837" cy="611188"/>
          </a:xfrm>
        </p:spPr>
        <p:txBody>
          <a:bodyPr>
            <a:noAutofit/>
          </a:bodyPr>
          <a:lstStyle>
            <a:lvl1pPr marL="0" indent="0">
              <a:buNone/>
              <a:defRPr sz="2800" b="1">
                <a:solidFill>
                  <a:schemeClr val="tx1"/>
                </a:solidFill>
                <a:latin typeface="+mn-lt"/>
              </a:defRPr>
            </a:lvl1pPr>
            <a:lvl2pPr>
              <a:defRPr sz="2800">
                <a:latin typeface="+mj-lt"/>
              </a:defRPr>
            </a:lvl2pPr>
            <a:lvl3pPr>
              <a:defRPr sz="2800">
                <a:latin typeface="+mj-lt"/>
              </a:defRPr>
            </a:lvl3pPr>
            <a:lvl4pPr>
              <a:defRPr sz="2800">
                <a:latin typeface="+mj-lt"/>
              </a:defRPr>
            </a:lvl4pPr>
            <a:lvl5pPr>
              <a:defRPr sz="2800">
                <a:latin typeface="+mj-lt"/>
              </a:defRPr>
            </a:lvl5pPr>
          </a:lstStyle>
          <a:p>
            <a:pPr lvl="0"/>
            <a:r>
              <a:rPr lang="en-US" sz="2800"/>
              <a:t>Click to edit subtitle</a:t>
            </a:r>
            <a:endParaRPr lang="en-US"/>
          </a:p>
        </p:txBody>
      </p:sp>
      <p:sp>
        <p:nvSpPr>
          <p:cNvPr id="17" name="Picture Placeholder 16">
            <a:extLst>
              <a:ext uri="{FF2B5EF4-FFF2-40B4-BE49-F238E27FC236}">
                <a16:creationId xmlns:a16="http://schemas.microsoft.com/office/drawing/2014/main" id="{E77C2E35-5332-4C44-D673-A573D279D90D}"/>
              </a:ext>
            </a:extLst>
          </p:cNvPr>
          <p:cNvSpPr>
            <a:spLocks noGrp="1"/>
          </p:cNvSpPr>
          <p:nvPr>
            <p:ph type="pic" sz="quarter" idx="11"/>
          </p:nvPr>
        </p:nvSpPr>
        <p:spPr>
          <a:xfrm>
            <a:off x="0" y="0"/>
            <a:ext cx="12192000" cy="6858000"/>
          </a:xfrm>
          <a:custGeom>
            <a:avLst/>
            <a:gdLst>
              <a:gd name="connsiteX0" fmla="*/ 12191999 w 12192000"/>
              <a:gd name="connsiteY0" fmla="*/ 0 h 6858000"/>
              <a:gd name="connsiteX1" fmla="*/ 12192000 w 12192000"/>
              <a:gd name="connsiteY1" fmla="*/ 0 h 6858000"/>
              <a:gd name="connsiteX2" fmla="*/ 12192000 w 12192000"/>
              <a:gd name="connsiteY2" fmla="*/ 6858000 h 6858000"/>
              <a:gd name="connsiteX3" fmla="*/ 12192000 w 12192000"/>
              <a:gd name="connsiteY3" fmla="*/ 6858000 h 6858000"/>
              <a:gd name="connsiteX4" fmla="*/ 0 w 12192000"/>
              <a:gd name="connsiteY4" fmla="*/ 0 h 6858000"/>
              <a:gd name="connsiteX5" fmla="*/ 6979013 w 12192000"/>
              <a:gd name="connsiteY5" fmla="*/ 0 h 6858000"/>
              <a:gd name="connsiteX6" fmla="*/ 6975242 w 12192000"/>
              <a:gd name="connsiteY6" fmla="*/ 223496 h 6858000"/>
              <a:gd name="connsiteX7" fmla="*/ 5947235 w 12192000"/>
              <a:gd name="connsiteY7" fmla="*/ 6620564 h 6858000"/>
              <a:gd name="connsiteX8" fmla="*/ 6007107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2191999" y="0"/>
                </a:moveTo>
                <a:lnTo>
                  <a:pt x="12192000" y="0"/>
                </a:lnTo>
                <a:lnTo>
                  <a:pt x="12192000" y="6858000"/>
                </a:lnTo>
                <a:lnTo>
                  <a:pt x="12192000" y="6858000"/>
                </a:lnTo>
                <a:close/>
                <a:moveTo>
                  <a:pt x="0" y="0"/>
                </a:moveTo>
                <a:lnTo>
                  <a:pt x="6979013" y="0"/>
                </a:lnTo>
                <a:lnTo>
                  <a:pt x="6975242" y="223496"/>
                </a:lnTo>
                <a:cubicBezTo>
                  <a:pt x="6867293" y="3366489"/>
                  <a:pt x="5259528" y="3667066"/>
                  <a:pt x="5947235" y="6620564"/>
                </a:cubicBezTo>
                <a:lnTo>
                  <a:pt x="6007107"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520071869"/>
      </p:ext>
    </p:extLst>
  </p:cSld>
  <p:clrMapOvr>
    <a:masterClrMapping/>
  </p:clrMapOvr>
  <p:hf sldNum="0" hdr="0" ftr="0" dt="0"/>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52500" y="820354"/>
            <a:ext cx="10352810"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p>
        </p:txBody>
      </p:sp>
      <p:sp>
        <p:nvSpPr>
          <p:cNvPr id="2" name="Rectangle 1">
            <a:extLst>
              <a:ext uri="{FF2B5EF4-FFF2-40B4-BE49-F238E27FC236}">
                <a16:creationId xmlns:a16="http://schemas.microsoft.com/office/drawing/2014/main" id="{D4FBD5A7-DC02-4BFC-6B39-6CF4A1F66DE0}"/>
              </a:ext>
              <a:ext uri="{C183D7F6-B498-43B3-948B-1728B52AA6E4}">
                <adec:decorative xmlns:adec="http://schemas.microsoft.com/office/drawing/2017/decorative" val="1"/>
              </a:ext>
            </a:extLst>
          </p:cNvPr>
          <p:cNvSpPr/>
          <p:nvPr userDrawn="1"/>
        </p:nvSpPr>
        <p:spPr>
          <a:xfrm rot="5400000">
            <a:off x="-3153570" y="3153566"/>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4480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B4F2FD87-ADB3-066A-6B53-643B3A82B539}"/>
              </a:ext>
              <a:ext uri="{C183D7F6-B498-43B3-948B-1728B52AA6E4}">
                <adec:decorative xmlns:adec="http://schemas.microsoft.com/office/drawing/2017/decorative" val="1"/>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895090" y="6129185"/>
            <a:ext cx="940277" cy="406069"/>
          </a:xfrm>
          <a:prstGeom prst="rect">
            <a:avLst/>
          </a:prstGeom>
        </p:spPr>
      </p:pic>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732" r:id="rId3"/>
    <p:sldLayoutId id="2147483733" r:id="rId4"/>
    <p:sldLayoutId id="2147483734" r:id="rId5"/>
    <p:sldLayoutId id="2147483735" r:id="rId6"/>
    <p:sldLayoutId id="2147483671" r:id="rId7"/>
    <p:sldLayoutId id="2147483698" r:id="rId8"/>
    <p:sldLayoutId id="2147483673" r:id="rId9"/>
    <p:sldLayoutId id="2147483684" r:id="rId10"/>
    <p:sldLayoutId id="2147483675" r:id="rId11"/>
    <p:sldLayoutId id="2147483676" r:id="rId12"/>
    <p:sldLayoutId id="2147483677" r:id="rId13"/>
    <p:sldLayoutId id="2147483685" r:id="rId14"/>
    <p:sldLayoutId id="2147483697" r:id="rId15"/>
    <p:sldLayoutId id="2147483688" r:id="rId16"/>
    <p:sldLayoutId id="2147483692" r:id="rId17"/>
    <p:sldLayoutId id="2147483682" r:id="rId18"/>
    <p:sldLayoutId id="2147483731" r:id="rId19"/>
  </p:sldLayoutIdLst>
  <p:hf hdr="0"/>
  <p:txStyles>
    <p:titleStyle>
      <a:lvl1pPr algn="l" defTabSz="914400" rtl="0" eaLnBrk="1" latinLnBrk="0" hangingPunct="1">
        <a:lnSpc>
          <a:spcPct val="90000"/>
        </a:lnSpc>
        <a:spcBef>
          <a:spcPct val="0"/>
        </a:spcBef>
        <a:buNone/>
        <a:defRPr sz="35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ss.gov/info-details/contact-your-local-ada-coordinator#find-your-local-ada-coordinator" TargetMode="External"/><Relationship Id="rId2" Type="http://schemas.openxmlformats.org/officeDocument/2006/relationships/hyperlink" Target="https://www.mass.gov/forms/municipal-ada-coordinator-contact-information-for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www.adaactionguide.org/resources#form10"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www.adaactionguide.org/resources#form10"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ss.gov/orgs/massachusetts-office-on-disability/events?_page=1" TargetMode="External"/><Relationship Id="rId2" Type="http://schemas.openxmlformats.org/officeDocument/2006/relationships/hyperlink" Target="https://www.adaactionguide.org/"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www.mass.gov/aab-rules-and-regula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hyperlink" Target="mass.gov/best-practices-program"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mass.gov/forms/municipal-commission-on-disability-contact-information-form" TargetMode="External"/><Relationship Id="rId2" Type="http://schemas.openxmlformats.org/officeDocument/2006/relationships/hyperlink" Target="https://www.mass.gov/commissions-on-disability"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mass.gov/orgs/massachusetts-office-on-disability"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B29A-6119-134E-A555-0A5C2E3BF55E}"/>
              </a:ext>
            </a:extLst>
          </p:cNvPr>
          <p:cNvSpPr>
            <a:spLocks noGrp="1"/>
          </p:cNvSpPr>
          <p:nvPr>
            <p:ph type="ctrTitle"/>
          </p:nvPr>
        </p:nvSpPr>
        <p:spPr/>
        <p:txBody>
          <a:bodyPr/>
          <a:lstStyle/>
          <a:p>
            <a:r>
              <a:rPr lang="en-US"/>
              <a:t>Municipal </a:t>
            </a:r>
            <a:br>
              <a:rPr lang="en-US"/>
            </a:br>
            <a:r>
              <a:rPr lang="en-US"/>
              <a:t>ADA Improvement Grant Program</a:t>
            </a:r>
          </a:p>
        </p:txBody>
      </p:sp>
      <p:sp>
        <p:nvSpPr>
          <p:cNvPr id="3" name="Text Placeholder 2">
            <a:extLst>
              <a:ext uri="{FF2B5EF4-FFF2-40B4-BE49-F238E27FC236}">
                <a16:creationId xmlns:a16="http://schemas.microsoft.com/office/drawing/2014/main" id="{19CB3F23-5753-2504-FD77-64A635515C1A}"/>
              </a:ext>
            </a:extLst>
          </p:cNvPr>
          <p:cNvSpPr>
            <a:spLocks noGrp="1"/>
          </p:cNvSpPr>
          <p:nvPr>
            <p:ph type="body" sz="quarter" idx="11"/>
          </p:nvPr>
        </p:nvSpPr>
        <p:spPr/>
        <p:txBody>
          <a:bodyPr vert="horz" lIns="0" tIns="0" rIns="0" bIns="0" rtlCol="0" anchor="t">
            <a:noAutofit/>
          </a:bodyPr>
          <a:lstStyle/>
          <a:p>
            <a:r>
              <a:rPr lang="en-US"/>
              <a:t>May 19, 2025</a:t>
            </a:r>
          </a:p>
          <a:p>
            <a:r>
              <a:rPr lang="en-US"/>
              <a:t>Presented by:</a:t>
            </a:r>
          </a:p>
          <a:p>
            <a:r>
              <a:rPr lang="en-US"/>
              <a:t>Evan George, Grant Compliance Coordinator</a:t>
            </a:r>
          </a:p>
        </p:txBody>
      </p:sp>
      <p:pic>
        <p:nvPicPr>
          <p:cNvPr id="12" name="Picture Placeholder 11" descr="Wheelchair lift attached to stairs on the inside of a brick building">
            <a:extLst>
              <a:ext uri="{FF2B5EF4-FFF2-40B4-BE49-F238E27FC236}">
                <a16:creationId xmlns:a16="http://schemas.microsoft.com/office/drawing/2014/main" id="{3536BE5B-AB3D-5A81-09D4-15F02B090A7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38068" r="1822" b="132"/>
          <a:stretch/>
        </p:blipFill>
        <p:spPr>
          <a:xfrm>
            <a:off x="0" y="0"/>
            <a:ext cx="5916668" cy="6858000"/>
          </a:xfrm>
        </p:spPr>
      </p:pic>
    </p:spTree>
    <p:extLst>
      <p:ext uri="{BB962C8B-B14F-4D97-AF65-F5344CB8AC3E}">
        <p14:creationId xmlns:p14="http://schemas.microsoft.com/office/powerpoint/2010/main" val="1588247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1251-3C67-2B77-3E9A-DC439F097383}"/>
              </a:ext>
            </a:extLst>
          </p:cNvPr>
          <p:cNvSpPr>
            <a:spLocks noGrp="1"/>
          </p:cNvSpPr>
          <p:nvPr>
            <p:ph type="title"/>
          </p:nvPr>
        </p:nvSpPr>
        <p:spPr/>
        <p:txBody>
          <a:bodyPr/>
          <a:lstStyle/>
          <a:p>
            <a:r>
              <a:rPr lang="en-US"/>
              <a:t>Important dates: FY26 grant</a:t>
            </a:r>
          </a:p>
        </p:txBody>
      </p:sp>
      <p:sp>
        <p:nvSpPr>
          <p:cNvPr id="3" name="Text Placeholder 2">
            <a:extLst>
              <a:ext uri="{FF2B5EF4-FFF2-40B4-BE49-F238E27FC236}">
                <a16:creationId xmlns:a16="http://schemas.microsoft.com/office/drawing/2014/main" id="{0806FEE5-ADB1-1DDB-831A-C8CF3A5B4C53}"/>
              </a:ext>
            </a:extLst>
          </p:cNvPr>
          <p:cNvSpPr>
            <a:spLocks noGrp="1"/>
          </p:cNvSpPr>
          <p:nvPr>
            <p:ph type="body" sz="quarter" idx="11"/>
          </p:nvPr>
        </p:nvSpPr>
        <p:spPr>
          <a:xfrm>
            <a:off x="1296955" y="2568686"/>
            <a:ext cx="2600844" cy="366170"/>
          </a:xfrm>
        </p:spPr>
        <p:txBody>
          <a:bodyPr/>
          <a:lstStyle/>
          <a:p>
            <a:r>
              <a:rPr lang="en-US"/>
              <a:t>May 1 – June 13, 2025</a:t>
            </a:r>
          </a:p>
        </p:txBody>
      </p:sp>
      <p:sp>
        <p:nvSpPr>
          <p:cNvPr id="4" name="Text Placeholder 3">
            <a:extLst>
              <a:ext uri="{FF2B5EF4-FFF2-40B4-BE49-F238E27FC236}">
                <a16:creationId xmlns:a16="http://schemas.microsoft.com/office/drawing/2014/main" id="{14F8A720-54A2-5D75-06F7-191FA98259AA}"/>
              </a:ext>
            </a:extLst>
          </p:cNvPr>
          <p:cNvSpPr>
            <a:spLocks noGrp="1"/>
          </p:cNvSpPr>
          <p:nvPr>
            <p:ph type="body" sz="quarter" idx="12"/>
          </p:nvPr>
        </p:nvSpPr>
        <p:spPr>
          <a:xfrm>
            <a:off x="1296955" y="3244334"/>
            <a:ext cx="2133600" cy="369332"/>
          </a:xfrm>
        </p:spPr>
        <p:txBody>
          <a:bodyPr/>
          <a:lstStyle/>
          <a:p>
            <a:r>
              <a:rPr lang="en-US"/>
              <a:t>Online application open</a:t>
            </a:r>
          </a:p>
        </p:txBody>
      </p:sp>
      <p:sp>
        <p:nvSpPr>
          <p:cNvPr id="5" name="Text Placeholder 4">
            <a:extLst>
              <a:ext uri="{FF2B5EF4-FFF2-40B4-BE49-F238E27FC236}">
                <a16:creationId xmlns:a16="http://schemas.microsoft.com/office/drawing/2014/main" id="{48BF549F-9E64-EE98-DA2A-70EED8E37474}"/>
              </a:ext>
            </a:extLst>
          </p:cNvPr>
          <p:cNvSpPr>
            <a:spLocks noGrp="1"/>
          </p:cNvSpPr>
          <p:nvPr>
            <p:ph type="body" sz="quarter" idx="31"/>
          </p:nvPr>
        </p:nvSpPr>
        <p:spPr>
          <a:xfrm>
            <a:off x="3897799" y="4496071"/>
            <a:ext cx="2133600" cy="205837"/>
          </a:xfrm>
        </p:spPr>
        <p:txBody>
          <a:bodyPr vert="horz" lIns="0" tIns="0" rIns="0" bIns="0" rtlCol="0" anchor="t">
            <a:noAutofit/>
          </a:bodyPr>
          <a:lstStyle/>
          <a:p>
            <a:r>
              <a:rPr lang="en-US"/>
              <a:t>July - August 2025</a:t>
            </a:r>
          </a:p>
        </p:txBody>
      </p:sp>
      <p:sp>
        <p:nvSpPr>
          <p:cNvPr id="6" name="Text Placeholder 5">
            <a:extLst>
              <a:ext uri="{FF2B5EF4-FFF2-40B4-BE49-F238E27FC236}">
                <a16:creationId xmlns:a16="http://schemas.microsoft.com/office/drawing/2014/main" id="{310672FB-30BE-89AD-CA9B-F63AD59AF823}"/>
              </a:ext>
            </a:extLst>
          </p:cNvPr>
          <p:cNvSpPr>
            <a:spLocks noGrp="1"/>
          </p:cNvSpPr>
          <p:nvPr>
            <p:ph type="body" sz="quarter" idx="30"/>
          </p:nvPr>
        </p:nvSpPr>
        <p:spPr>
          <a:xfrm>
            <a:off x="3897799" y="5087328"/>
            <a:ext cx="3188802" cy="369332"/>
          </a:xfrm>
        </p:spPr>
        <p:txBody>
          <a:bodyPr/>
          <a:lstStyle/>
          <a:p>
            <a:r>
              <a:rPr lang="en-US"/>
              <a:t>Review process begins:</a:t>
            </a:r>
          </a:p>
          <a:p>
            <a:r>
              <a:rPr lang="en-US"/>
              <a:t>Grant Selection Committee</a:t>
            </a:r>
          </a:p>
        </p:txBody>
      </p:sp>
      <p:sp>
        <p:nvSpPr>
          <p:cNvPr id="7" name="Text Placeholder 6">
            <a:extLst>
              <a:ext uri="{FF2B5EF4-FFF2-40B4-BE49-F238E27FC236}">
                <a16:creationId xmlns:a16="http://schemas.microsoft.com/office/drawing/2014/main" id="{048B4669-D825-B8C5-BD08-27DAE6F68DFE}"/>
              </a:ext>
            </a:extLst>
          </p:cNvPr>
          <p:cNvSpPr>
            <a:spLocks noGrp="1"/>
          </p:cNvSpPr>
          <p:nvPr>
            <p:ph type="body" sz="quarter" idx="35"/>
          </p:nvPr>
        </p:nvSpPr>
        <p:spPr>
          <a:xfrm>
            <a:off x="6438142" y="2568686"/>
            <a:ext cx="3480557" cy="366170"/>
          </a:xfrm>
        </p:spPr>
        <p:txBody>
          <a:bodyPr vert="horz" lIns="0" tIns="0" rIns="0" bIns="0" rtlCol="0" anchor="t">
            <a:noAutofit/>
          </a:bodyPr>
          <a:lstStyle/>
          <a:p>
            <a:r>
              <a:rPr lang="en-US"/>
              <a:t>Fall 2025</a:t>
            </a:r>
          </a:p>
        </p:txBody>
      </p:sp>
      <p:sp>
        <p:nvSpPr>
          <p:cNvPr id="8" name="Text Placeholder 7">
            <a:extLst>
              <a:ext uri="{FF2B5EF4-FFF2-40B4-BE49-F238E27FC236}">
                <a16:creationId xmlns:a16="http://schemas.microsoft.com/office/drawing/2014/main" id="{190D5DA5-BFF8-7F63-D06F-DFD24BB1535D}"/>
              </a:ext>
            </a:extLst>
          </p:cNvPr>
          <p:cNvSpPr>
            <a:spLocks noGrp="1"/>
          </p:cNvSpPr>
          <p:nvPr>
            <p:ph type="body" sz="quarter" idx="34"/>
          </p:nvPr>
        </p:nvSpPr>
        <p:spPr>
          <a:xfrm>
            <a:off x="6438143" y="2934856"/>
            <a:ext cx="3480556" cy="366170"/>
          </a:xfrm>
        </p:spPr>
        <p:txBody>
          <a:bodyPr/>
          <a:lstStyle/>
          <a:p>
            <a:r>
              <a:rPr lang="en-US" dirty="0"/>
              <a:t>Executive Office of Administration and Finance announces awardees</a:t>
            </a:r>
          </a:p>
        </p:txBody>
      </p:sp>
      <p:sp>
        <p:nvSpPr>
          <p:cNvPr id="9" name="Text Placeholder 8">
            <a:extLst>
              <a:ext uri="{FF2B5EF4-FFF2-40B4-BE49-F238E27FC236}">
                <a16:creationId xmlns:a16="http://schemas.microsoft.com/office/drawing/2014/main" id="{1B56E5DB-42C2-7406-8339-EC5C1AAD1E8E}"/>
              </a:ext>
            </a:extLst>
          </p:cNvPr>
          <p:cNvSpPr>
            <a:spLocks noGrp="1"/>
          </p:cNvSpPr>
          <p:nvPr>
            <p:ph type="body" sz="quarter" idx="33"/>
          </p:nvPr>
        </p:nvSpPr>
        <p:spPr/>
        <p:txBody>
          <a:bodyPr vert="horz" lIns="0" tIns="0" rIns="0" bIns="0" rtlCol="0" anchor="t">
            <a:noAutofit/>
          </a:bodyPr>
          <a:lstStyle/>
          <a:p>
            <a:r>
              <a:rPr lang="en-US"/>
              <a:t>Late Fall 2025</a:t>
            </a:r>
          </a:p>
        </p:txBody>
      </p:sp>
      <p:sp>
        <p:nvSpPr>
          <p:cNvPr id="10" name="Text Placeholder 9">
            <a:extLst>
              <a:ext uri="{FF2B5EF4-FFF2-40B4-BE49-F238E27FC236}">
                <a16:creationId xmlns:a16="http://schemas.microsoft.com/office/drawing/2014/main" id="{C2B187B5-37C3-62B0-0F53-D92A535C1501}"/>
              </a:ext>
            </a:extLst>
          </p:cNvPr>
          <p:cNvSpPr>
            <a:spLocks noGrp="1"/>
          </p:cNvSpPr>
          <p:nvPr>
            <p:ph type="body" sz="quarter" idx="32"/>
          </p:nvPr>
        </p:nvSpPr>
        <p:spPr/>
        <p:txBody>
          <a:bodyPr vert="horz" lIns="0" tIns="0" rIns="0" bIns="0" rtlCol="0" anchor="t">
            <a:noAutofit/>
          </a:bodyPr>
          <a:lstStyle/>
          <a:p>
            <a:r>
              <a:rPr lang="en-US"/>
              <a:t>FY25 Grant contracts issued to awarded communities</a:t>
            </a:r>
          </a:p>
        </p:txBody>
      </p:sp>
    </p:spTree>
    <p:extLst>
      <p:ext uri="{BB962C8B-B14F-4D97-AF65-F5344CB8AC3E}">
        <p14:creationId xmlns:p14="http://schemas.microsoft.com/office/powerpoint/2010/main" val="408713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B044-C0EF-F671-93EA-B0D09E50FBA7}"/>
              </a:ext>
            </a:extLst>
          </p:cNvPr>
          <p:cNvSpPr>
            <a:spLocks noGrp="1"/>
          </p:cNvSpPr>
          <p:nvPr>
            <p:ph type="title"/>
          </p:nvPr>
        </p:nvSpPr>
        <p:spPr/>
        <p:txBody>
          <a:bodyPr/>
          <a:lstStyle/>
          <a:p>
            <a:r>
              <a:rPr lang="en-US"/>
              <a:t>FY25 Grant metrics</a:t>
            </a:r>
          </a:p>
        </p:txBody>
      </p:sp>
      <p:sp>
        <p:nvSpPr>
          <p:cNvPr id="3" name="Text Placeholder 2">
            <a:extLst>
              <a:ext uri="{FF2B5EF4-FFF2-40B4-BE49-F238E27FC236}">
                <a16:creationId xmlns:a16="http://schemas.microsoft.com/office/drawing/2014/main" id="{EF481C0E-54D3-62B2-5F5F-940AEF05FA02}"/>
              </a:ext>
            </a:extLst>
          </p:cNvPr>
          <p:cNvSpPr>
            <a:spLocks noGrp="1"/>
          </p:cNvSpPr>
          <p:nvPr>
            <p:ph type="body" sz="quarter" idx="11"/>
          </p:nvPr>
        </p:nvSpPr>
        <p:spPr/>
        <p:txBody>
          <a:bodyPr/>
          <a:lstStyle/>
          <a:p>
            <a:r>
              <a:rPr lang="en-US"/>
              <a:t>Applications Received: 140</a:t>
            </a:r>
          </a:p>
          <a:p>
            <a:r>
              <a:rPr lang="en-US"/>
              <a:t>Applications Approved: 55</a:t>
            </a:r>
          </a:p>
          <a:p>
            <a:endParaRPr lang="en-US"/>
          </a:p>
          <a:p>
            <a:r>
              <a:rPr lang="en-US"/>
              <a:t>Total Amount Requested: $15 million</a:t>
            </a:r>
          </a:p>
          <a:p>
            <a:r>
              <a:rPr lang="en-US"/>
              <a:t>Total Amount Rewarded: $4.9 million</a:t>
            </a:r>
          </a:p>
        </p:txBody>
      </p:sp>
      <p:pic>
        <p:nvPicPr>
          <p:cNvPr id="6" name="Picture Placeholder 5" descr="Close up of stacks of paper held together with binder clips">
            <a:extLst>
              <a:ext uri="{FF2B5EF4-FFF2-40B4-BE49-F238E27FC236}">
                <a16:creationId xmlns:a16="http://schemas.microsoft.com/office/drawing/2014/main" id="{AF7A413C-DC31-3F7E-38FA-DF9F2C188AE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188" r="20188"/>
          <a:stretch>
            <a:fillRect/>
          </a:stretch>
        </p:blipFill>
        <p:spPr/>
      </p:pic>
    </p:spTree>
    <p:extLst>
      <p:ext uri="{BB962C8B-B14F-4D97-AF65-F5344CB8AC3E}">
        <p14:creationId xmlns:p14="http://schemas.microsoft.com/office/powerpoint/2010/main" val="3881090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8E06-8E1B-0968-7476-865ECF48D128}"/>
              </a:ext>
            </a:extLst>
          </p:cNvPr>
          <p:cNvSpPr>
            <a:spLocks noGrp="1"/>
          </p:cNvSpPr>
          <p:nvPr>
            <p:ph type="title"/>
          </p:nvPr>
        </p:nvSpPr>
        <p:spPr/>
        <p:txBody>
          <a:bodyPr>
            <a:noAutofit/>
          </a:bodyPr>
          <a:lstStyle/>
          <a:p>
            <a:r>
              <a:rPr lang="en-US" sz="3200" dirty="0"/>
              <a:t>Required Documentation for All Grants</a:t>
            </a:r>
          </a:p>
        </p:txBody>
      </p:sp>
      <p:sp>
        <p:nvSpPr>
          <p:cNvPr id="3" name="Text Placeholder 2">
            <a:extLst>
              <a:ext uri="{FF2B5EF4-FFF2-40B4-BE49-F238E27FC236}">
                <a16:creationId xmlns:a16="http://schemas.microsoft.com/office/drawing/2014/main" id="{E0CAF51C-AAF3-6E1F-5352-1165AF00F148}"/>
              </a:ext>
            </a:extLst>
          </p:cNvPr>
          <p:cNvSpPr>
            <a:spLocks noGrp="1"/>
          </p:cNvSpPr>
          <p:nvPr>
            <p:ph type="body" sz="quarter" idx="13"/>
          </p:nvPr>
        </p:nvSpPr>
        <p:spPr>
          <a:xfrm>
            <a:off x="989649" y="1918352"/>
            <a:ext cx="10212702" cy="3961620"/>
          </a:xfrm>
        </p:spPr>
        <p:txBody>
          <a:bodyPr/>
          <a:lstStyle/>
          <a:p>
            <a:pPr marL="628650" indent="-514350">
              <a:buFont typeface="+mj-lt"/>
              <a:buAutoNum type="arabicPeriod"/>
            </a:pPr>
            <a:r>
              <a:rPr lang="en-US" dirty="0"/>
              <a:t>Designation of a Responsible Employee (ADA Coordinator)</a:t>
            </a:r>
          </a:p>
          <a:p>
            <a:pPr marL="628650" indent="-514350">
              <a:buFont typeface="+mj-lt"/>
              <a:buAutoNum type="arabicPeriod"/>
            </a:pPr>
            <a:r>
              <a:rPr lang="en-US" dirty="0"/>
              <a:t>Notice of Non-Discrimination and proof of posting</a:t>
            </a:r>
          </a:p>
          <a:p>
            <a:pPr marL="628650" indent="-514350">
              <a:buFont typeface="+mj-lt"/>
              <a:buAutoNum type="arabicPeriod"/>
            </a:pPr>
            <a:r>
              <a:rPr lang="en-US" dirty="0"/>
              <a:t>An ADA Grievance Procedure</a:t>
            </a:r>
          </a:p>
        </p:txBody>
      </p:sp>
    </p:spTree>
    <p:extLst>
      <p:ext uri="{BB962C8B-B14F-4D97-AF65-F5344CB8AC3E}">
        <p14:creationId xmlns:p14="http://schemas.microsoft.com/office/powerpoint/2010/main" val="74541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DBB1-780D-BCEC-F706-AF65BB14CC5C}"/>
              </a:ext>
            </a:extLst>
          </p:cNvPr>
          <p:cNvSpPr>
            <a:spLocks noGrp="1"/>
          </p:cNvSpPr>
          <p:nvPr>
            <p:ph type="title"/>
          </p:nvPr>
        </p:nvSpPr>
        <p:spPr>
          <a:xfrm>
            <a:off x="989648" y="978028"/>
            <a:ext cx="10212703" cy="1140704"/>
          </a:xfrm>
        </p:spPr>
        <p:txBody>
          <a:bodyPr>
            <a:normAutofit fontScale="90000"/>
          </a:bodyPr>
          <a:lstStyle/>
          <a:p>
            <a:r>
              <a:rPr lang="en-US"/>
              <a:t>1) Designation of a Responsible Employee (ADA Coordinator)</a:t>
            </a:r>
            <a:br>
              <a:rPr lang="en-US"/>
            </a:br>
            <a:endParaRPr lang="en-US"/>
          </a:p>
        </p:txBody>
      </p:sp>
      <p:sp>
        <p:nvSpPr>
          <p:cNvPr id="3" name="Text Placeholder 2">
            <a:extLst>
              <a:ext uri="{FF2B5EF4-FFF2-40B4-BE49-F238E27FC236}">
                <a16:creationId xmlns:a16="http://schemas.microsoft.com/office/drawing/2014/main" id="{85A8ABBD-94A9-BB95-BD54-E954023DBD16}"/>
              </a:ext>
            </a:extLst>
          </p:cNvPr>
          <p:cNvSpPr>
            <a:spLocks noGrp="1"/>
          </p:cNvSpPr>
          <p:nvPr>
            <p:ph type="body" sz="quarter" idx="13"/>
          </p:nvPr>
        </p:nvSpPr>
        <p:spPr>
          <a:xfrm>
            <a:off x="989647" y="1915886"/>
            <a:ext cx="10212702" cy="3782950"/>
          </a:xfrm>
        </p:spPr>
        <p:txBody>
          <a:bodyPr/>
          <a:lstStyle/>
          <a:p>
            <a:r>
              <a:rPr lang="en-US"/>
              <a:t>Submit via MOD’s </a:t>
            </a:r>
            <a:r>
              <a:rPr lang="en-US">
                <a:hlinkClick r:id="rId2"/>
              </a:rPr>
              <a:t>Municipal ADA Coordinator Contact Information Form</a:t>
            </a:r>
            <a:endParaRPr lang="en-US"/>
          </a:p>
          <a:p>
            <a:r>
              <a:rPr lang="en-US"/>
              <a:t>Include this information in your application by uploading: </a:t>
            </a:r>
          </a:p>
          <a:p>
            <a:pPr lvl="1"/>
            <a:r>
              <a:rPr lang="en-US"/>
              <a:t>A screen shot of your municipality’s listing on MOD’s </a:t>
            </a:r>
            <a:r>
              <a:rPr lang="en-US">
                <a:hlinkClick r:id="rId3"/>
              </a:rPr>
              <a:t>public listing of municipal ADA Coordinators</a:t>
            </a:r>
            <a:r>
              <a:rPr lang="en-US"/>
              <a:t>, or</a:t>
            </a:r>
          </a:p>
          <a:p>
            <a:pPr lvl="1"/>
            <a:r>
              <a:rPr lang="en-US"/>
              <a:t>A screen shot of the confirmation email you received when you submitted the Municipal ADA Coordinator contact information form</a:t>
            </a:r>
          </a:p>
        </p:txBody>
      </p:sp>
    </p:spTree>
    <p:extLst>
      <p:ext uri="{BB962C8B-B14F-4D97-AF65-F5344CB8AC3E}">
        <p14:creationId xmlns:p14="http://schemas.microsoft.com/office/powerpoint/2010/main" val="190099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6312CB-3DE3-B120-0511-63D53FE4B4C8}"/>
              </a:ext>
            </a:extLst>
          </p:cNvPr>
          <p:cNvSpPr>
            <a:spLocks noGrp="1"/>
          </p:cNvSpPr>
          <p:nvPr>
            <p:ph type="title" idx="4294967295"/>
          </p:nvPr>
        </p:nvSpPr>
        <p:spPr>
          <a:xfrm>
            <a:off x="989013" y="1736725"/>
            <a:ext cx="10213975" cy="3962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					              Sample Designation Posting</a:t>
            </a:r>
          </a:p>
        </p:txBody>
      </p:sp>
      <p:pic>
        <p:nvPicPr>
          <p:cNvPr id="7" name="Picture 6" descr="Screenshot of an ADA Coordinator listing from MOD's website. Text reads Action, John Mangiaratti, Email: manager@actionma.gov, Phone: (978) 929-6611, Requests handled: Title I: Municipal employees Title II: Members of the public, Website:, Notes:">
            <a:extLst>
              <a:ext uri="{FF2B5EF4-FFF2-40B4-BE49-F238E27FC236}">
                <a16:creationId xmlns:a16="http://schemas.microsoft.com/office/drawing/2014/main" id="{6C1E3569-EDD8-172D-7216-97446510F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25"/>
            <a:ext cx="6757639" cy="6413500"/>
          </a:xfrm>
          <a:prstGeom prst="rect">
            <a:avLst/>
          </a:prstGeom>
        </p:spPr>
      </p:pic>
    </p:spTree>
    <p:extLst>
      <p:ext uri="{BB962C8B-B14F-4D97-AF65-F5344CB8AC3E}">
        <p14:creationId xmlns:p14="http://schemas.microsoft.com/office/powerpoint/2010/main" val="263905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A7B94-B212-8568-C904-2D3D04655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412E7-6698-92C6-E54E-BB2D3F556D8A}"/>
              </a:ext>
            </a:extLst>
          </p:cNvPr>
          <p:cNvSpPr>
            <a:spLocks noGrp="1"/>
          </p:cNvSpPr>
          <p:nvPr>
            <p:ph type="title"/>
          </p:nvPr>
        </p:nvSpPr>
        <p:spPr>
          <a:xfrm>
            <a:off x="989646" y="108233"/>
            <a:ext cx="10212703" cy="1140704"/>
          </a:xfrm>
        </p:spPr>
        <p:txBody>
          <a:bodyPr>
            <a:normAutofit/>
          </a:bodyPr>
          <a:lstStyle/>
          <a:p>
            <a:r>
              <a:rPr lang="en-US"/>
              <a:t>2) Notice of Non-Discrimination </a:t>
            </a:r>
          </a:p>
        </p:txBody>
      </p:sp>
      <p:sp>
        <p:nvSpPr>
          <p:cNvPr id="3" name="Text Placeholder 2">
            <a:extLst>
              <a:ext uri="{FF2B5EF4-FFF2-40B4-BE49-F238E27FC236}">
                <a16:creationId xmlns:a16="http://schemas.microsoft.com/office/drawing/2014/main" id="{1E561413-6E19-94C4-7BEB-EA393550408B}"/>
              </a:ext>
            </a:extLst>
          </p:cNvPr>
          <p:cNvSpPr>
            <a:spLocks noGrp="1"/>
          </p:cNvSpPr>
          <p:nvPr>
            <p:ph type="body" sz="quarter" idx="13"/>
          </p:nvPr>
        </p:nvSpPr>
        <p:spPr>
          <a:xfrm>
            <a:off x="989647" y="1534886"/>
            <a:ext cx="10212702" cy="4163950"/>
          </a:xfrm>
        </p:spPr>
        <p:txBody>
          <a:bodyPr/>
          <a:lstStyle/>
          <a:p>
            <a:r>
              <a:rPr lang="en-US"/>
              <a:t>Include this information in your application by uploading:</a:t>
            </a:r>
          </a:p>
          <a:p>
            <a:pPr lvl="1"/>
            <a:r>
              <a:rPr lang="en-US"/>
              <a:t>A screen shot of the non-discrimination notice posted on your municipality’s website, or</a:t>
            </a:r>
          </a:p>
          <a:p>
            <a:pPr lvl="1"/>
            <a:r>
              <a:rPr lang="en-US"/>
              <a:t>A Word of PDF file with the non-discrimination notice (see the New England ADA Center’s </a:t>
            </a:r>
            <a:r>
              <a:rPr lang="en-US">
                <a:hlinkClick r:id="rId2"/>
              </a:rPr>
              <a:t>Sample ADA Public Notice</a:t>
            </a:r>
            <a:r>
              <a:rPr lang="en-US"/>
              <a:t> for a template)</a:t>
            </a:r>
          </a:p>
        </p:txBody>
      </p:sp>
    </p:spTree>
    <p:extLst>
      <p:ext uri="{BB962C8B-B14F-4D97-AF65-F5344CB8AC3E}">
        <p14:creationId xmlns:p14="http://schemas.microsoft.com/office/powerpoint/2010/main" val="261531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13986-2E19-2C24-9589-3412AFFCBDD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85B3071-8EDB-2D52-A5A1-C468285F29EB}"/>
              </a:ext>
            </a:extLst>
          </p:cNvPr>
          <p:cNvSpPr>
            <a:spLocks noGrp="1"/>
          </p:cNvSpPr>
          <p:nvPr>
            <p:ph type="title" idx="4294967295"/>
          </p:nvPr>
        </p:nvSpPr>
        <p:spPr>
          <a:xfrm>
            <a:off x="989013" y="1736725"/>
            <a:ext cx="10213975" cy="3962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					     Sample Notice of Non-Discrimination</a:t>
            </a:r>
          </a:p>
        </p:txBody>
      </p:sp>
      <p:graphicFrame>
        <p:nvGraphicFramePr>
          <p:cNvPr id="5" name="Object 4" descr="Screen shot of Sample ADA Notice. Includes &quot;long&quot; and &quot;short&quot; versions.">
            <a:extLst>
              <a:ext uri="{FF2B5EF4-FFF2-40B4-BE49-F238E27FC236}">
                <a16:creationId xmlns:a16="http://schemas.microsoft.com/office/drawing/2014/main" id="{4EA20D3C-0B2B-3847-835C-0347C74E2FC9}"/>
              </a:ext>
            </a:extLst>
          </p:cNvPr>
          <p:cNvGraphicFramePr>
            <a:graphicFrameLocks noChangeAspect="1"/>
          </p:cNvGraphicFramePr>
          <p:nvPr>
            <p:extLst>
              <p:ext uri="{D42A27DB-BD31-4B8C-83A1-F6EECF244321}">
                <p14:modId xmlns:p14="http://schemas.microsoft.com/office/powerpoint/2010/main" val="1046579440"/>
              </p:ext>
            </p:extLst>
          </p:nvPr>
        </p:nvGraphicFramePr>
        <p:xfrm>
          <a:off x="524511" y="-40323"/>
          <a:ext cx="5363333" cy="6898323"/>
        </p:xfrm>
        <a:graphic>
          <a:graphicData uri="http://schemas.openxmlformats.org/presentationml/2006/ole">
            <mc:AlternateContent xmlns:mc="http://schemas.openxmlformats.org/markup-compatibility/2006">
              <mc:Choice xmlns:v="urn:schemas-microsoft-com:vml" Requires="v">
                <p:oleObj name="Acrobat Document" r:id="rId2" imgW="5829085" imgH="7543571" progId="Acrobat.Document.DC">
                  <p:embed/>
                </p:oleObj>
              </mc:Choice>
              <mc:Fallback>
                <p:oleObj name="Acrobat Document" r:id="rId2" imgW="5829085" imgH="7543571" progId="Acrobat.Document.DC">
                  <p:embed/>
                  <p:pic>
                    <p:nvPicPr>
                      <p:cNvPr id="5" name="Object 4" descr="Screen shot of Sample ADA Notice. Includes &quot;long&quot; and &quot;short&quot; versions.">
                        <a:extLst>
                          <a:ext uri="{FF2B5EF4-FFF2-40B4-BE49-F238E27FC236}">
                            <a16:creationId xmlns:a16="http://schemas.microsoft.com/office/drawing/2014/main" id="{4EA20D3C-0B2B-3847-835C-0347C74E2FC9}"/>
                          </a:ext>
                        </a:extLst>
                      </p:cNvPr>
                      <p:cNvPicPr/>
                      <p:nvPr/>
                    </p:nvPicPr>
                    <p:blipFill>
                      <a:blip r:embed="rId3"/>
                      <a:stretch>
                        <a:fillRect/>
                      </a:stretch>
                    </p:blipFill>
                    <p:spPr>
                      <a:xfrm>
                        <a:off x="524511" y="-40323"/>
                        <a:ext cx="5363333" cy="6898323"/>
                      </a:xfrm>
                      <a:prstGeom prst="rect">
                        <a:avLst/>
                      </a:prstGeom>
                    </p:spPr>
                  </p:pic>
                </p:oleObj>
              </mc:Fallback>
            </mc:AlternateContent>
          </a:graphicData>
        </a:graphic>
      </p:graphicFrame>
    </p:spTree>
    <p:extLst>
      <p:ext uri="{BB962C8B-B14F-4D97-AF65-F5344CB8AC3E}">
        <p14:creationId xmlns:p14="http://schemas.microsoft.com/office/powerpoint/2010/main" val="181145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F259-70C4-24E8-D0C7-CB5073CF73FB}"/>
              </a:ext>
            </a:extLst>
          </p:cNvPr>
          <p:cNvSpPr>
            <a:spLocks noGrp="1"/>
          </p:cNvSpPr>
          <p:nvPr>
            <p:ph type="title"/>
          </p:nvPr>
        </p:nvSpPr>
        <p:spPr>
          <a:xfrm>
            <a:off x="989648" y="669074"/>
            <a:ext cx="10212703" cy="646770"/>
          </a:xfrm>
        </p:spPr>
        <p:txBody>
          <a:bodyPr/>
          <a:lstStyle/>
          <a:p>
            <a:r>
              <a:rPr lang="en-US"/>
              <a:t>3) Grievance Procedure</a:t>
            </a:r>
          </a:p>
        </p:txBody>
      </p:sp>
      <p:sp>
        <p:nvSpPr>
          <p:cNvPr id="3" name="Text Placeholder 2">
            <a:extLst>
              <a:ext uri="{FF2B5EF4-FFF2-40B4-BE49-F238E27FC236}">
                <a16:creationId xmlns:a16="http://schemas.microsoft.com/office/drawing/2014/main" id="{B7C02F31-224D-AF07-3EB8-9DC952849E5D}"/>
              </a:ext>
            </a:extLst>
          </p:cNvPr>
          <p:cNvSpPr>
            <a:spLocks noGrp="1"/>
          </p:cNvSpPr>
          <p:nvPr>
            <p:ph type="body" sz="quarter" idx="13"/>
          </p:nvPr>
        </p:nvSpPr>
        <p:spPr/>
        <p:txBody>
          <a:bodyPr/>
          <a:lstStyle/>
          <a:p>
            <a:r>
              <a:rPr lang="en-US"/>
              <a:t>Include this information in your application by uploading:</a:t>
            </a:r>
          </a:p>
          <a:p>
            <a:pPr lvl="1"/>
            <a:r>
              <a:rPr lang="en-US"/>
              <a:t>A screen shot of your grievance procedure from your municipality’s website, or</a:t>
            </a:r>
          </a:p>
          <a:p>
            <a:pPr lvl="1"/>
            <a:r>
              <a:rPr lang="en-US"/>
              <a:t>A Word or PDF file of the grievance procedure (see the New England ADA Center’s </a:t>
            </a:r>
            <a:r>
              <a:rPr lang="en-US">
                <a:hlinkClick r:id="rId2"/>
              </a:rPr>
              <a:t>Sample ADA Grievance Procedure</a:t>
            </a:r>
            <a:r>
              <a:rPr lang="en-US"/>
              <a:t> for a template)</a:t>
            </a:r>
          </a:p>
        </p:txBody>
      </p:sp>
    </p:spTree>
    <p:extLst>
      <p:ext uri="{BB962C8B-B14F-4D97-AF65-F5344CB8AC3E}">
        <p14:creationId xmlns:p14="http://schemas.microsoft.com/office/powerpoint/2010/main" val="2433577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6A3D-FEBC-83BE-1C00-6D8BFB0C954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2A66037-13A3-52B1-E9F2-52069AD26EC6}"/>
              </a:ext>
            </a:extLst>
          </p:cNvPr>
          <p:cNvSpPr>
            <a:spLocks noGrp="1"/>
          </p:cNvSpPr>
          <p:nvPr>
            <p:ph type="title" idx="4294967295"/>
          </p:nvPr>
        </p:nvSpPr>
        <p:spPr>
          <a:xfrm>
            <a:off x="989013" y="1736725"/>
            <a:ext cx="10213975" cy="3962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						Sample Grievance Procedure</a:t>
            </a:r>
          </a:p>
        </p:txBody>
      </p:sp>
      <p:graphicFrame>
        <p:nvGraphicFramePr>
          <p:cNvPr id="4" name="Object 3" descr="Screen shot of Sample Grievance Procedure. Includes &quot;long&quot; and &quot;short&quot; versions.">
            <a:extLst>
              <a:ext uri="{FF2B5EF4-FFF2-40B4-BE49-F238E27FC236}">
                <a16:creationId xmlns:a16="http://schemas.microsoft.com/office/drawing/2014/main" id="{15EB19BF-A09C-005F-7826-F5B7DF2790E8}"/>
              </a:ext>
            </a:extLst>
          </p:cNvPr>
          <p:cNvGraphicFramePr>
            <a:graphicFrameLocks noChangeAspect="1"/>
          </p:cNvGraphicFramePr>
          <p:nvPr>
            <p:extLst>
              <p:ext uri="{D42A27DB-BD31-4B8C-83A1-F6EECF244321}">
                <p14:modId xmlns:p14="http://schemas.microsoft.com/office/powerpoint/2010/main" val="2954472578"/>
              </p:ext>
            </p:extLst>
          </p:nvPr>
        </p:nvGraphicFramePr>
        <p:xfrm>
          <a:off x="0" y="-121307"/>
          <a:ext cx="6411951" cy="6932417"/>
        </p:xfrm>
        <a:graphic>
          <a:graphicData uri="http://schemas.openxmlformats.org/presentationml/2006/ole">
            <mc:AlternateContent xmlns:mc="http://schemas.openxmlformats.org/markup-compatibility/2006">
              <mc:Choice xmlns:v="urn:schemas-microsoft-com:vml" Requires="v">
                <p:oleObj name="Acrobat Document" r:id="rId2" imgW="5829085" imgH="7543571" progId="Acrobat.Document.DC">
                  <p:embed/>
                </p:oleObj>
              </mc:Choice>
              <mc:Fallback>
                <p:oleObj name="Acrobat Document" r:id="rId2" imgW="5829085" imgH="7543571" progId="Acrobat.Document.DC">
                  <p:embed/>
                  <p:pic>
                    <p:nvPicPr>
                      <p:cNvPr id="4" name="Object 3" descr="Screen shot of Sample Grievance Procedure. Includes &quot;long&quot; and &quot;short&quot; versions.">
                        <a:extLst>
                          <a:ext uri="{FF2B5EF4-FFF2-40B4-BE49-F238E27FC236}">
                            <a16:creationId xmlns:a16="http://schemas.microsoft.com/office/drawing/2014/main" id="{15EB19BF-A09C-005F-7826-F5B7DF2790E8}"/>
                          </a:ext>
                        </a:extLst>
                      </p:cNvPr>
                      <p:cNvPicPr/>
                      <p:nvPr/>
                    </p:nvPicPr>
                    <p:blipFill>
                      <a:blip r:embed="rId3"/>
                      <a:stretch>
                        <a:fillRect/>
                      </a:stretch>
                    </p:blipFill>
                    <p:spPr>
                      <a:xfrm>
                        <a:off x="0" y="-121307"/>
                        <a:ext cx="6411951" cy="6932417"/>
                      </a:xfrm>
                      <a:prstGeom prst="rect">
                        <a:avLst/>
                      </a:prstGeom>
                    </p:spPr>
                  </p:pic>
                </p:oleObj>
              </mc:Fallback>
            </mc:AlternateContent>
          </a:graphicData>
        </a:graphic>
      </p:graphicFrame>
    </p:spTree>
    <p:extLst>
      <p:ext uri="{BB962C8B-B14F-4D97-AF65-F5344CB8AC3E}">
        <p14:creationId xmlns:p14="http://schemas.microsoft.com/office/powerpoint/2010/main" val="63385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9191-C95D-D88B-1CA2-C2A46671AF64}"/>
              </a:ext>
            </a:extLst>
          </p:cNvPr>
          <p:cNvSpPr>
            <a:spLocks noGrp="1"/>
          </p:cNvSpPr>
          <p:nvPr>
            <p:ph type="title"/>
          </p:nvPr>
        </p:nvSpPr>
        <p:spPr/>
        <p:txBody>
          <a:bodyPr/>
          <a:lstStyle/>
          <a:p>
            <a:r>
              <a:rPr lang="en-US"/>
              <a:t>Resources: </a:t>
            </a:r>
            <a:br>
              <a:rPr lang="en-US"/>
            </a:br>
            <a:r>
              <a:rPr lang="en-US"/>
              <a:t>Title II compliance</a:t>
            </a:r>
          </a:p>
        </p:txBody>
      </p:sp>
      <p:sp>
        <p:nvSpPr>
          <p:cNvPr id="3" name="Text Placeholder 2">
            <a:extLst>
              <a:ext uri="{FF2B5EF4-FFF2-40B4-BE49-F238E27FC236}">
                <a16:creationId xmlns:a16="http://schemas.microsoft.com/office/drawing/2014/main" id="{194E77A8-3BDD-22B1-CE3F-82419362C995}"/>
              </a:ext>
            </a:extLst>
          </p:cNvPr>
          <p:cNvSpPr>
            <a:spLocks noGrp="1"/>
          </p:cNvSpPr>
          <p:nvPr>
            <p:ph type="body" sz="quarter" idx="11"/>
          </p:nvPr>
        </p:nvSpPr>
        <p:spPr/>
        <p:txBody>
          <a:bodyPr/>
          <a:lstStyle/>
          <a:p>
            <a:pPr marL="457200" indent="-457200">
              <a:buFont typeface="Arial" panose="020B0604020202020204" pitchFamily="34" charset="0"/>
              <a:buChar char="•"/>
            </a:pPr>
            <a:r>
              <a:rPr lang="en-US">
                <a:hlinkClick r:id="rId2"/>
              </a:rPr>
              <a:t>ADAActionGuide.org</a:t>
            </a:r>
            <a:endParaRPr lang="en-US"/>
          </a:p>
          <a:p>
            <a:pPr marL="1143000" lvl="1" indent="-457200"/>
            <a:r>
              <a:rPr lang="en-US"/>
              <a:t>Documents, forms, how to create a grievance procedure, etc.</a:t>
            </a:r>
          </a:p>
          <a:p>
            <a:pPr marL="457200" indent="-457200">
              <a:buFont typeface="Arial" panose="020B0604020202020204" pitchFamily="34" charset="0"/>
              <a:buChar char="•"/>
            </a:pPr>
            <a:r>
              <a:rPr lang="en-US">
                <a:hlinkClick r:id="rId3"/>
              </a:rPr>
              <a:t>mass.gov/MOD</a:t>
            </a:r>
            <a:endParaRPr lang="en-US"/>
          </a:p>
          <a:p>
            <a:pPr marL="457200" indent="-457200">
              <a:buFont typeface="Arial" panose="020B0604020202020204" pitchFamily="34" charset="0"/>
              <a:buChar char="•"/>
            </a:pPr>
            <a:r>
              <a:rPr lang="en-US">
                <a:hlinkClick r:id="rId4"/>
              </a:rPr>
              <a:t>Architectural Access Board (AAB) rules and regulations</a:t>
            </a:r>
            <a:endParaRPr lang="en-US"/>
          </a:p>
          <a:p>
            <a:pPr marL="457200" indent="-457200">
              <a:buFont typeface="Arial" panose="020B0604020202020204" pitchFamily="34" charset="0"/>
              <a:buChar char="•"/>
            </a:pPr>
            <a:endParaRPr lang="en-US"/>
          </a:p>
        </p:txBody>
      </p:sp>
      <p:pic>
        <p:nvPicPr>
          <p:cNvPr id="6" name="Picture Placeholder 5" descr="Screenshot from ADA Action Guide webpage. Text reads:&#10;Step 1 - Start Implementation&#10;Step 2 - Appoint an ADA Coordinator&#10;Step 3 - Provide Public Notice&#10;Step 4 - Adopt a Grievance Procedure&#10;Step 5 - Conduct a Self-Evaluation&#10;Step 6 - Develop a Transition Plan&#10;Step 7 - Create an Action Plan&#10;Self-Evaluation Forms&#10;Sample Documents">
            <a:extLst>
              <a:ext uri="{FF2B5EF4-FFF2-40B4-BE49-F238E27FC236}">
                <a16:creationId xmlns:a16="http://schemas.microsoft.com/office/drawing/2014/main" id="{062E0F2C-FB7D-2B27-7E7A-179F0BC5F8B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5022" r="5022"/>
          <a:stretch>
            <a:fillRect/>
          </a:stretch>
        </p:blipFill>
        <p:spPr>
          <a:xfrm>
            <a:off x="6096000" y="0"/>
            <a:ext cx="6115050" cy="6837363"/>
          </a:xfrm>
        </p:spPr>
      </p:pic>
    </p:spTree>
    <p:extLst>
      <p:ext uri="{BB962C8B-B14F-4D97-AF65-F5344CB8AC3E}">
        <p14:creationId xmlns:p14="http://schemas.microsoft.com/office/powerpoint/2010/main" val="1713196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8D71-825E-F29B-CADB-87DBF4EE77BD}"/>
              </a:ext>
            </a:extLst>
          </p:cNvPr>
          <p:cNvSpPr>
            <a:spLocks noGrp="1"/>
          </p:cNvSpPr>
          <p:nvPr>
            <p:ph type="title"/>
          </p:nvPr>
        </p:nvSpPr>
        <p:spPr/>
        <p:txBody>
          <a:bodyPr/>
          <a:lstStyle/>
          <a:p>
            <a:r>
              <a:rPr lang="en-US"/>
              <a:t>Massachusetts Office on Disability</a:t>
            </a:r>
          </a:p>
        </p:txBody>
      </p:sp>
      <p:sp>
        <p:nvSpPr>
          <p:cNvPr id="3" name="Text Placeholder 2">
            <a:extLst>
              <a:ext uri="{FF2B5EF4-FFF2-40B4-BE49-F238E27FC236}">
                <a16:creationId xmlns:a16="http://schemas.microsoft.com/office/drawing/2014/main" id="{7BF54791-7D45-EC86-D868-D5DC04955541}"/>
              </a:ext>
            </a:extLst>
          </p:cNvPr>
          <p:cNvSpPr>
            <a:spLocks noGrp="1"/>
          </p:cNvSpPr>
          <p:nvPr>
            <p:ph type="body" sz="quarter" idx="11"/>
          </p:nvPr>
        </p:nvSpPr>
        <p:spPr/>
        <p:txBody>
          <a:bodyPr/>
          <a:lstStyle/>
          <a:p>
            <a:r>
              <a:rPr lang="en-US" sz="2000" b="1"/>
              <a:t>The Massachusetts Office on Disability (MOD) provides information, guidance, and training on disability-related civil rights and architectural access.</a:t>
            </a:r>
            <a:endParaRPr lang="en-US" sz="2000"/>
          </a:p>
          <a:p>
            <a:r>
              <a:rPr lang="en-US" sz="2000"/>
              <a:t>We help people understand their disability rights and obligations, how regulations apply to the specifics of their situation, and practical steps they can take to assert their rights and comply with the law.</a:t>
            </a:r>
          </a:p>
        </p:txBody>
      </p:sp>
      <p:pic>
        <p:nvPicPr>
          <p:cNvPr id="6" name="Picture Placeholder 5" descr="Group photo of MOD staff">
            <a:extLst>
              <a:ext uri="{FF2B5EF4-FFF2-40B4-BE49-F238E27FC236}">
                <a16:creationId xmlns:a16="http://schemas.microsoft.com/office/drawing/2014/main" id="{437A2D4B-EF42-47F0-629F-D4F4B96C219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473" t="2119" r="35960" b="10566"/>
          <a:stretch/>
        </p:blipFill>
        <p:spPr>
          <a:xfrm>
            <a:off x="6095999" y="0"/>
            <a:ext cx="6133507" cy="6858000"/>
          </a:xfrm>
        </p:spPr>
      </p:pic>
    </p:spTree>
    <p:extLst>
      <p:ext uri="{BB962C8B-B14F-4D97-AF65-F5344CB8AC3E}">
        <p14:creationId xmlns:p14="http://schemas.microsoft.com/office/powerpoint/2010/main" val="2004542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0684-01A1-9390-2EFC-607ED8FEF95C}"/>
              </a:ext>
            </a:extLst>
          </p:cNvPr>
          <p:cNvSpPr>
            <a:spLocks noGrp="1"/>
          </p:cNvSpPr>
          <p:nvPr>
            <p:ph type="title"/>
          </p:nvPr>
        </p:nvSpPr>
        <p:spPr/>
        <p:txBody>
          <a:bodyPr>
            <a:normAutofit fontScale="90000"/>
          </a:bodyPr>
          <a:lstStyle/>
          <a:p>
            <a:r>
              <a:rPr lang="en-US"/>
              <a:t>Planning grants</a:t>
            </a:r>
          </a:p>
        </p:txBody>
      </p:sp>
      <p:sp>
        <p:nvSpPr>
          <p:cNvPr id="3" name="Text Placeholder 2">
            <a:extLst>
              <a:ext uri="{FF2B5EF4-FFF2-40B4-BE49-F238E27FC236}">
                <a16:creationId xmlns:a16="http://schemas.microsoft.com/office/drawing/2014/main" id="{218FE4DF-00EB-96C2-E47A-1119EBF1A2EF}"/>
              </a:ext>
            </a:extLst>
          </p:cNvPr>
          <p:cNvSpPr>
            <a:spLocks noGrp="1"/>
          </p:cNvSpPr>
          <p:nvPr>
            <p:ph type="body" sz="quarter" idx="10"/>
          </p:nvPr>
        </p:nvSpPr>
        <p:spPr/>
        <p:txBody>
          <a:bodyPr/>
          <a:lstStyle/>
          <a:p>
            <a:r>
              <a:rPr lang="en-US"/>
              <a:t>Creating or updating ADA Self-Evaluation or Transition Plans</a:t>
            </a:r>
          </a:p>
        </p:txBody>
      </p:sp>
      <p:pic>
        <p:nvPicPr>
          <p:cNvPr id="6" name="Picture Placeholder 5" descr="A young light-skinned woman with curly black hair wearing a suit jacket sits at an office desk talking with a young light-skinned man holding papers. ">
            <a:extLst>
              <a:ext uri="{FF2B5EF4-FFF2-40B4-BE49-F238E27FC236}">
                <a16:creationId xmlns:a16="http://schemas.microsoft.com/office/drawing/2014/main" id="{1F82FD20-9E50-E660-6D0F-18002642720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668" t="22705" r="-60078" b="22705"/>
          <a:stretch/>
        </p:blipFill>
        <p:spPr>
          <a:xfrm>
            <a:off x="0" y="0"/>
            <a:ext cx="12192000" cy="6858000"/>
          </a:xfrm>
        </p:spPr>
      </p:pic>
    </p:spTree>
    <p:extLst>
      <p:ext uri="{BB962C8B-B14F-4D97-AF65-F5344CB8AC3E}">
        <p14:creationId xmlns:p14="http://schemas.microsoft.com/office/powerpoint/2010/main" val="61888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7F4C-CB4F-3A02-245E-E43C6384DAB8}"/>
              </a:ext>
            </a:extLst>
          </p:cNvPr>
          <p:cNvSpPr>
            <a:spLocks noGrp="1"/>
          </p:cNvSpPr>
          <p:nvPr>
            <p:ph type="title"/>
          </p:nvPr>
        </p:nvSpPr>
        <p:spPr/>
        <p:txBody>
          <a:bodyPr>
            <a:normAutofit/>
          </a:bodyPr>
          <a:lstStyle/>
          <a:p>
            <a:r>
              <a:rPr lang="en-US" sz="3200"/>
              <a:t>Former planning grants</a:t>
            </a:r>
          </a:p>
        </p:txBody>
      </p:sp>
      <p:pic>
        <p:nvPicPr>
          <p:cNvPr id="4" name="Picture 3" descr="Page from Canton's ADA Self-Evaluation. Headings read: Section 5 - Overview of Findings and Recommendations and Policies and Procedures">
            <a:extLst>
              <a:ext uri="{FF2B5EF4-FFF2-40B4-BE49-F238E27FC236}">
                <a16:creationId xmlns:a16="http://schemas.microsoft.com/office/drawing/2014/main" id="{EC021414-3DE7-C581-708E-736B29BD01DE}"/>
              </a:ext>
            </a:extLst>
          </p:cNvPr>
          <p:cNvPicPr>
            <a:picLocks noChangeAspect="1"/>
          </p:cNvPicPr>
          <p:nvPr/>
        </p:nvPicPr>
        <p:blipFill>
          <a:blip r:embed="rId2"/>
          <a:stretch>
            <a:fillRect/>
          </a:stretch>
        </p:blipFill>
        <p:spPr>
          <a:xfrm>
            <a:off x="853374" y="1766691"/>
            <a:ext cx="4707559" cy="6062247"/>
          </a:xfrm>
          <a:prstGeom prst="rect">
            <a:avLst/>
          </a:prstGeom>
        </p:spPr>
      </p:pic>
      <p:pic>
        <p:nvPicPr>
          <p:cNvPr id="6" name="Picture 5" descr="Screenshot of a Self-Evaluation of Pulaski Park. Includes an image of a gazebo with a concrete path leading up to it. Heading reads Pulaski Park Accessibility Assessment, with a table that includes columns for: General Description of Obstacle, 2020 ADAAG, MAAR 521 CMR, Type of Action to be Taken, and Cost Estimate">
            <a:extLst>
              <a:ext uri="{FF2B5EF4-FFF2-40B4-BE49-F238E27FC236}">
                <a16:creationId xmlns:a16="http://schemas.microsoft.com/office/drawing/2014/main" id="{4643337D-DD62-3BDB-146B-238EDD932DEC}"/>
              </a:ext>
            </a:extLst>
          </p:cNvPr>
          <p:cNvPicPr>
            <a:picLocks noChangeAspect="1"/>
          </p:cNvPicPr>
          <p:nvPr/>
        </p:nvPicPr>
        <p:blipFill>
          <a:blip r:embed="rId3"/>
          <a:stretch>
            <a:fillRect/>
          </a:stretch>
        </p:blipFill>
        <p:spPr>
          <a:xfrm>
            <a:off x="6500785" y="-101600"/>
            <a:ext cx="5691215" cy="7409511"/>
          </a:xfrm>
          <a:prstGeom prst="rect">
            <a:avLst/>
          </a:prstGeom>
        </p:spPr>
      </p:pic>
    </p:spTree>
    <p:extLst>
      <p:ext uri="{BB962C8B-B14F-4D97-AF65-F5344CB8AC3E}">
        <p14:creationId xmlns:p14="http://schemas.microsoft.com/office/powerpoint/2010/main" val="3137933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E24C-576F-8686-BE12-4B7ED90512B2}"/>
              </a:ext>
            </a:extLst>
          </p:cNvPr>
          <p:cNvSpPr>
            <a:spLocks noGrp="1"/>
          </p:cNvSpPr>
          <p:nvPr>
            <p:ph type="title"/>
          </p:nvPr>
        </p:nvSpPr>
        <p:spPr/>
        <p:txBody>
          <a:bodyPr/>
          <a:lstStyle/>
          <a:p>
            <a:r>
              <a:rPr lang="en-US"/>
              <a:t>Planning grant application</a:t>
            </a:r>
          </a:p>
        </p:txBody>
      </p:sp>
      <p:pic>
        <p:nvPicPr>
          <p:cNvPr id="8" name="Content Placeholder 7" descr="First page of municipal planning grant application">
            <a:extLst>
              <a:ext uri="{FF2B5EF4-FFF2-40B4-BE49-F238E27FC236}">
                <a16:creationId xmlns:a16="http://schemas.microsoft.com/office/drawing/2014/main" id="{A293D1CB-97E2-7179-B3C7-BF529ABB08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0106" y="0"/>
            <a:ext cx="5886892" cy="6815674"/>
          </a:xfrm>
        </p:spPr>
      </p:pic>
      <p:pic>
        <p:nvPicPr>
          <p:cNvPr id="11" name="Content Placeholder 10" descr="Last page of municipal planning grant application">
            <a:extLst>
              <a:ext uri="{FF2B5EF4-FFF2-40B4-BE49-F238E27FC236}">
                <a16:creationId xmlns:a16="http://schemas.microsoft.com/office/drawing/2014/main" id="{EC6425EC-F3CE-1DE8-AFF8-AFB08AFBE845}"/>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6616998" y="0"/>
            <a:ext cx="5575002" cy="7214711"/>
          </a:xfrm>
        </p:spPr>
      </p:pic>
    </p:spTree>
    <p:extLst>
      <p:ext uri="{BB962C8B-B14F-4D97-AF65-F5344CB8AC3E}">
        <p14:creationId xmlns:p14="http://schemas.microsoft.com/office/powerpoint/2010/main" val="1892507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D6F1D-A6C9-9206-C30E-8F4BC3710F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608459-8A9C-F02B-C811-4F3BDDF0CE40}"/>
              </a:ext>
            </a:extLst>
          </p:cNvPr>
          <p:cNvSpPr>
            <a:spLocks noGrp="1"/>
          </p:cNvSpPr>
          <p:nvPr>
            <p:ph type="title"/>
          </p:nvPr>
        </p:nvSpPr>
        <p:spPr/>
        <p:txBody>
          <a:bodyPr/>
          <a:lstStyle/>
          <a:p>
            <a:r>
              <a:rPr lang="en-US">
                <a:solidFill>
                  <a:schemeClr val="tx1"/>
                </a:solidFill>
              </a:rPr>
              <a:t>Grant application (zoomed in)</a:t>
            </a:r>
          </a:p>
        </p:txBody>
      </p:sp>
      <p:pic>
        <p:nvPicPr>
          <p:cNvPr id="12" name="Content Placeholder 11" descr="Screen shot of grant applications. Includes 2 sections. Section 1 - Requestor Information. Section 2 - Qualification">
            <a:extLst>
              <a:ext uri="{FF2B5EF4-FFF2-40B4-BE49-F238E27FC236}">
                <a16:creationId xmlns:a16="http://schemas.microsoft.com/office/drawing/2014/main" id="{A342E4A4-D26A-5BF7-3DC6-16CB19E5A235}"/>
              </a:ext>
            </a:extLst>
          </p:cNvPr>
          <p:cNvPicPr>
            <a:picLocks noGrp="1" noChangeAspect="1"/>
          </p:cNvPicPr>
          <p:nvPr>
            <p:ph type="tbl" sz="quarter" idx="10"/>
          </p:nvPr>
        </p:nvPicPr>
        <p:blipFill>
          <a:blip r:embed="rId2"/>
          <a:stretch>
            <a:fillRect/>
          </a:stretch>
        </p:blipFill>
        <p:spPr>
          <a:xfrm>
            <a:off x="3247890" y="0"/>
            <a:ext cx="5827057" cy="6858000"/>
          </a:xfrm>
        </p:spPr>
      </p:pic>
    </p:spTree>
    <p:extLst>
      <p:ext uri="{BB962C8B-B14F-4D97-AF65-F5344CB8AC3E}">
        <p14:creationId xmlns:p14="http://schemas.microsoft.com/office/powerpoint/2010/main" val="2099641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2CD34-72A2-89EF-46E2-D5B88BA03701}"/>
              </a:ext>
            </a:extLst>
          </p:cNvPr>
          <p:cNvSpPr>
            <a:spLocks noGrp="1"/>
          </p:cNvSpPr>
          <p:nvPr>
            <p:ph type="title"/>
          </p:nvPr>
        </p:nvSpPr>
        <p:spPr/>
        <p:txBody>
          <a:bodyPr/>
          <a:lstStyle/>
          <a:p>
            <a:r>
              <a:rPr lang="en-US"/>
              <a:t>Project grants</a:t>
            </a:r>
          </a:p>
        </p:txBody>
      </p:sp>
      <p:sp>
        <p:nvSpPr>
          <p:cNvPr id="3" name="Text Placeholder 2">
            <a:extLst>
              <a:ext uri="{FF2B5EF4-FFF2-40B4-BE49-F238E27FC236}">
                <a16:creationId xmlns:a16="http://schemas.microsoft.com/office/drawing/2014/main" id="{0A372F9F-2226-0842-F64C-EFE12C05ABD9}"/>
              </a:ext>
            </a:extLst>
          </p:cNvPr>
          <p:cNvSpPr>
            <a:spLocks noGrp="1"/>
          </p:cNvSpPr>
          <p:nvPr>
            <p:ph type="body" sz="quarter" idx="10"/>
          </p:nvPr>
        </p:nvSpPr>
        <p:spPr/>
        <p:txBody>
          <a:bodyPr/>
          <a:lstStyle/>
          <a:p>
            <a:r>
              <a:rPr lang="en-US"/>
              <a:t>Removing architectural and communication barriers at municipal facilities</a:t>
            </a:r>
          </a:p>
        </p:txBody>
      </p:sp>
      <p:pic>
        <p:nvPicPr>
          <p:cNvPr id="12" name="Picture Placeholder 11" descr="In a sunny park in a mulch clearing of vibrant green trees there is a playground with turquoise, purple, pink, and yellow equipment and structures. The playground has a wide ramp that continues into a path on the playground structure. ">
            <a:extLst>
              <a:ext uri="{FF2B5EF4-FFF2-40B4-BE49-F238E27FC236}">
                <a16:creationId xmlns:a16="http://schemas.microsoft.com/office/drawing/2014/main" id="{F5163E08-8C03-A54B-F9AB-4188FF42091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2143" r="-12143"/>
          <a:stretch/>
        </p:blipFill>
        <p:spPr>
          <a:xfrm>
            <a:off x="0" y="0"/>
            <a:ext cx="12192000" cy="6858000"/>
          </a:xfrm>
        </p:spPr>
      </p:pic>
    </p:spTree>
    <p:extLst>
      <p:ext uri="{BB962C8B-B14F-4D97-AF65-F5344CB8AC3E}">
        <p14:creationId xmlns:p14="http://schemas.microsoft.com/office/powerpoint/2010/main" val="4133898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9182-95EC-D88E-2D4E-6575CFBC8BF6}"/>
              </a:ext>
            </a:extLst>
          </p:cNvPr>
          <p:cNvSpPr>
            <a:spLocks noGrp="1"/>
          </p:cNvSpPr>
          <p:nvPr>
            <p:ph type="title"/>
          </p:nvPr>
        </p:nvSpPr>
        <p:spPr/>
        <p:txBody>
          <a:bodyPr>
            <a:normAutofit fontScale="90000"/>
          </a:bodyPr>
          <a:lstStyle/>
          <a:p>
            <a:r>
              <a:rPr lang="en-US" sz="3600" dirty="0"/>
              <a:t>Project grants: Required documentation</a:t>
            </a:r>
          </a:p>
        </p:txBody>
      </p:sp>
      <p:sp>
        <p:nvSpPr>
          <p:cNvPr id="3" name="Text Placeholder 2">
            <a:extLst>
              <a:ext uri="{FF2B5EF4-FFF2-40B4-BE49-F238E27FC236}">
                <a16:creationId xmlns:a16="http://schemas.microsoft.com/office/drawing/2014/main" id="{6D80982B-BF65-E351-AD0F-E426A566198A}"/>
              </a:ext>
            </a:extLst>
          </p:cNvPr>
          <p:cNvSpPr>
            <a:spLocks noGrp="1"/>
          </p:cNvSpPr>
          <p:nvPr>
            <p:ph type="body" sz="quarter" idx="13"/>
          </p:nvPr>
        </p:nvSpPr>
        <p:spPr/>
        <p:txBody>
          <a:bodyPr/>
          <a:lstStyle/>
          <a:p>
            <a:pPr marL="457200" indent="-457200">
              <a:buFont typeface="Arial" panose="020B0604020202020204" pitchFamily="34" charset="0"/>
              <a:buChar char="•"/>
            </a:pPr>
            <a:r>
              <a:rPr lang="en-US"/>
              <a:t>Same as planning grant, plus:</a:t>
            </a:r>
          </a:p>
          <a:p>
            <a:pPr marL="1143000" lvl="1" indent="-457200"/>
            <a:r>
              <a:rPr lang="en-US"/>
              <a:t>Self-Evaluation Plan</a:t>
            </a:r>
          </a:p>
          <a:p>
            <a:pPr marL="1143000" lvl="1" indent="-457200"/>
            <a:r>
              <a:rPr lang="en-US"/>
              <a:t>Transition Plan</a:t>
            </a:r>
          </a:p>
        </p:txBody>
      </p:sp>
    </p:spTree>
    <p:extLst>
      <p:ext uri="{BB962C8B-B14F-4D97-AF65-F5344CB8AC3E}">
        <p14:creationId xmlns:p14="http://schemas.microsoft.com/office/powerpoint/2010/main" val="4066378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9521-0BE7-43C0-03C4-AFC98BFB391C}"/>
              </a:ext>
            </a:extLst>
          </p:cNvPr>
          <p:cNvSpPr>
            <a:spLocks noGrp="1"/>
          </p:cNvSpPr>
          <p:nvPr>
            <p:ph type="title"/>
          </p:nvPr>
        </p:nvSpPr>
        <p:spPr/>
        <p:txBody>
          <a:bodyPr/>
          <a:lstStyle/>
          <a:p>
            <a:r>
              <a:rPr lang="en-US"/>
              <a:t>Former project grants</a:t>
            </a:r>
          </a:p>
        </p:txBody>
      </p:sp>
      <p:pic>
        <p:nvPicPr>
          <p:cNvPr id="4" name="Picture 3" descr="Accessible traffic intersection and crosswalk">
            <a:extLst>
              <a:ext uri="{FF2B5EF4-FFF2-40B4-BE49-F238E27FC236}">
                <a16:creationId xmlns:a16="http://schemas.microsoft.com/office/drawing/2014/main" id="{B9474663-D3DB-151A-3CAD-8EE5D5D74A2F}"/>
              </a:ext>
            </a:extLst>
          </p:cNvPr>
          <p:cNvPicPr>
            <a:picLocks noChangeAspect="1"/>
          </p:cNvPicPr>
          <p:nvPr/>
        </p:nvPicPr>
        <p:blipFill>
          <a:blip r:embed="rId2"/>
          <a:stretch>
            <a:fillRect/>
          </a:stretch>
        </p:blipFill>
        <p:spPr>
          <a:xfrm>
            <a:off x="1632718" y="1905513"/>
            <a:ext cx="2979683" cy="2234109"/>
          </a:xfrm>
          <a:prstGeom prst="rect">
            <a:avLst/>
          </a:prstGeom>
        </p:spPr>
      </p:pic>
      <p:pic>
        <p:nvPicPr>
          <p:cNvPr id="5" name="Picture 4" descr="Accessible ramp, hand rail, and benches outside of the Framingham library">
            <a:extLst>
              <a:ext uri="{FF2B5EF4-FFF2-40B4-BE49-F238E27FC236}">
                <a16:creationId xmlns:a16="http://schemas.microsoft.com/office/drawing/2014/main" id="{5211827C-6555-CE99-1959-AEEB6B5E31D1}"/>
              </a:ext>
            </a:extLst>
          </p:cNvPr>
          <p:cNvPicPr>
            <a:picLocks noChangeAspect="1"/>
          </p:cNvPicPr>
          <p:nvPr/>
        </p:nvPicPr>
        <p:blipFill>
          <a:blip r:embed="rId3"/>
          <a:stretch>
            <a:fillRect/>
          </a:stretch>
        </p:blipFill>
        <p:spPr>
          <a:xfrm>
            <a:off x="4698184" y="1591846"/>
            <a:ext cx="2861441" cy="2861441"/>
          </a:xfrm>
          <a:prstGeom prst="rect">
            <a:avLst/>
          </a:prstGeom>
        </p:spPr>
      </p:pic>
      <p:pic>
        <p:nvPicPr>
          <p:cNvPr id="6" name="Picture 5" descr="Table with two computers and chairs">
            <a:extLst>
              <a:ext uri="{FF2B5EF4-FFF2-40B4-BE49-F238E27FC236}">
                <a16:creationId xmlns:a16="http://schemas.microsoft.com/office/drawing/2014/main" id="{BF63559E-991F-AF9D-6D98-B7A213DC9EF6}"/>
              </a:ext>
            </a:extLst>
          </p:cNvPr>
          <p:cNvPicPr>
            <a:picLocks noChangeAspect="1"/>
          </p:cNvPicPr>
          <p:nvPr/>
        </p:nvPicPr>
        <p:blipFill>
          <a:blip r:embed="rId4"/>
          <a:stretch>
            <a:fillRect/>
          </a:stretch>
        </p:blipFill>
        <p:spPr>
          <a:xfrm>
            <a:off x="7682735" y="1951498"/>
            <a:ext cx="2861441" cy="2146081"/>
          </a:xfrm>
          <a:prstGeom prst="rect">
            <a:avLst/>
          </a:prstGeom>
        </p:spPr>
      </p:pic>
      <p:pic>
        <p:nvPicPr>
          <p:cNvPr id="7" name="Picture 6" descr="Accessible bathroom door and button in the Malden Senior Community Center">
            <a:extLst>
              <a:ext uri="{FF2B5EF4-FFF2-40B4-BE49-F238E27FC236}">
                <a16:creationId xmlns:a16="http://schemas.microsoft.com/office/drawing/2014/main" id="{F810ED31-7A62-4448-D28B-613226E16EF7}"/>
              </a:ext>
            </a:extLst>
          </p:cNvPr>
          <p:cNvPicPr>
            <a:picLocks noChangeAspect="1"/>
          </p:cNvPicPr>
          <p:nvPr/>
        </p:nvPicPr>
        <p:blipFill>
          <a:blip r:embed="rId5"/>
          <a:stretch>
            <a:fillRect/>
          </a:stretch>
        </p:blipFill>
        <p:spPr>
          <a:xfrm>
            <a:off x="2204217" y="4225674"/>
            <a:ext cx="1659321" cy="2218998"/>
          </a:xfrm>
          <a:prstGeom prst="rect">
            <a:avLst/>
          </a:prstGeom>
        </p:spPr>
      </p:pic>
      <p:pic>
        <p:nvPicPr>
          <p:cNvPr id="9" name="Picture 13" descr="Eight audio devices in their charging port on a wooden table. There is a box next to the equipment that shows the brand &quot;William Sound&quot; all one word. Some unrelated blue wires hang in the background.">
            <a:extLst>
              <a:ext uri="{FF2B5EF4-FFF2-40B4-BE49-F238E27FC236}">
                <a16:creationId xmlns:a16="http://schemas.microsoft.com/office/drawing/2014/main" id="{23E529C7-BA6A-6F6D-D90E-E1B2F0C7C5FC}"/>
              </a:ext>
            </a:extLst>
          </p:cNvPr>
          <p:cNvPicPr>
            <a:picLocks noChangeAspect="1"/>
          </p:cNvPicPr>
          <p:nvPr/>
        </p:nvPicPr>
        <p:blipFill>
          <a:blip r:embed="rId6"/>
          <a:stretch>
            <a:fillRect/>
          </a:stretch>
        </p:blipFill>
        <p:spPr>
          <a:xfrm>
            <a:off x="4830160" y="4411465"/>
            <a:ext cx="2457450" cy="1847415"/>
          </a:xfrm>
          <a:prstGeom prst="rect">
            <a:avLst/>
          </a:prstGeom>
        </p:spPr>
      </p:pic>
      <p:pic>
        <p:nvPicPr>
          <p:cNvPr id="8" name="Picture 9" descr="Wheelchair lift next to stairs with a hand rail on the left side. Photo is taken from below. In the background there is a bulletin board and the words &quot;Welcome&quot; in big letters above.">
            <a:extLst>
              <a:ext uri="{FF2B5EF4-FFF2-40B4-BE49-F238E27FC236}">
                <a16:creationId xmlns:a16="http://schemas.microsoft.com/office/drawing/2014/main" id="{DC6F0877-BBAB-5C5E-A4A5-A712C59E6A64}"/>
              </a:ext>
            </a:extLst>
          </p:cNvPr>
          <p:cNvPicPr>
            <a:picLocks noChangeAspect="1"/>
          </p:cNvPicPr>
          <p:nvPr/>
        </p:nvPicPr>
        <p:blipFill>
          <a:blip r:embed="rId7"/>
          <a:stretch>
            <a:fillRect/>
          </a:stretch>
        </p:blipFill>
        <p:spPr>
          <a:xfrm>
            <a:off x="8254233" y="4139622"/>
            <a:ext cx="1733550" cy="2305050"/>
          </a:xfrm>
          <a:prstGeom prst="rect">
            <a:avLst/>
          </a:prstGeom>
        </p:spPr>
      </p:pic>
    </p:spTree>
    <p:extLst>
      <p:ext uri="{BB962C8B-B14F-4D97-AF65-F5344CB8AC3E}">
        <p14:creationId xmlns:p14="http://schemas.microsoft.com/office/powerpoint/2010/main" val="174720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ED0C3-8062-0C87-F60C-9D4A1ABC4E97}"/>
              </a:ext>
            </a:extLst>
          </p:cNvPr>
          <p:cNvSpPr>
            <a:spLocks noGrp="1"/>
          </p:cNvSpPr>
          <p:nvPr>
            <p:ph type="title"/>
          </p:nvPr>
        </p:nvSpPr>
        <p:spPr/>
        <p:txBody>
          <a:bodyPr>
            <a:normAutofit/>
          </a:bodyPr>
          <a:lstStyle/>
          <a:p>
            <a:r>
              <a:rPr lang="en-US" sz="2800"/>
              <a:t>Project grant application</a:t>
            </a:r>
          </a:p>
        </p:txBody>
      </p:sp>
      <p:pic>
        <p:nvPicPr>
          <p:cNvPr id="5" name="Picture 4" descr="Page 1 of project grant application">
            <a:extLst>
              <a:ext uri="{FF2B5EF4-FFF2-40B4-BE49-F238E27FC236}">
                <a16:creationId xmlns:a16="http://schemas.microsoft.com/office/drawing/2014/main" id="{326F9C57-235B-FA2A-4C9E-17576B846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364941" cy="6858000"/>
          </a:xfrm>
          <a:prstGeom prst="rect">
            <a:avLst/>
          </a:prstGeom>
        </p:spPr>
      </p:pic>
      <p:pic>
        <p:nvPicPr>
          <p:cNvPr id="7" name="Picture 6" descr="Page 2 of project grant application">
            <a:extLst>
              <a:ext uri="{FF2B5EF4-FFF2-40B4-BE49-F238E27FC236}">
                <a16:creationId xmlns:a16="http://schemas.microsoft.com/office/drawing/2014/main" id="{38B0F47D-8DA8-2CF0-D5AC-9168EC298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940" y="0"/>
            <a:ext cx="5827060" cy="6858000"/>
          </a:xfrm>
          <a:prstGeom prst="rect">
            <a:avLst/>
          </a:prstGeom>
        </p:spPr>
      </p:pic>
    </p:spTree>
    <p:extLst>
      <p:ext uri="{BB962C8B-B14F-4D97-AF65-F5344CB8AC3E}">
        <p14:creationId xmlns:p14="http://schemas.microsoft.com/office/powerpoint/2010/main" val="4288425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8D2D-034B-D7EB-F480-C22523902718}"/>
              </a:ext>
            </a:extLst>
          </p:cNvPr>
          <p:cNvSpPr>
            <a:spLocks noGrp="1"/>
          </p:cNvSpPr>
          <p:nvPr>
            <p:ph type="title"/>
          </p:nvPr>
        </p:nvSpPr>
        <p:spPr/>
        <p:txBody>
          <a:bodyPr/>
          <a:lstStyle/>
          <a:p>
            <a:r>
              <a:rPr lang="en-US"/>
              <a:t>Submission tips</a:t>
            </a:r>
          </a:p>
        </p:txBody>
      </p:sp>
      <p:sp>
        <p:nvSpPr>
          <p:cNvPr id="3" name="Text Placeholder 2">
            <a:extLst>
              <a:ext uri="{FF2B5EF4-FFF2-40B4-BE49-F238E27FC236}">
                <a16:creationId xmlns:a16="http://schemas.microsoft.com/office/drawing/2014/main" id="{E6486530-53FC-3F74-A64B-033979F13736}"/>
              </a:ext>
            </a:extLst>
          </p:cNvPr>
          <p:cNvSpPr>
            <a:spLocks noGrp="1"/>
          </p:cNvSpPr>
          <p:nvPr>
            <p:ph type="body" sz="quarter" idx="13"/>
          </p:nvPr>
        </p:nvSpPr>
        <p:spPr/>
        <p:txBody>
          <a:bodyPr/>
          <a:lstStyle/>
          <a:p>
            <a:r>
              <a:rPr lang="en-US"/>
              <a:t>Once you click “Submit”, </a:t>
            </a:r>
            <a:r>
              <a:rPr lang="en-US" b="1"/>
              <a:t>do not exit the page</a:t>
            </a:r>
            <a:r>
              <a:rPr lang="en-US"/>
              <a:t> prior to receiving the application submission confirmation pop-up.</a:t>
            </a:r>
          </a:p>
          <a:p>
            <a:r>
              <a:rPr lang="en-US"/>
              <a:t>You will receive an email within 15 minutes confirming your application submission was received. Do not reply to the email. If you received both the confirmation screen and email, your application was successfully completed. </a:t>
            </a:r>
          </a:p>
          <a:p>
            <a:r>
              <a:rPr lang="en-US"/>
              <a:t>If you did NOT receive a confirmation email or see the appropriate screens mentioned above, your submission was unsuccessful, and you will need to resubmit. </a:t>
            </a:r>
          </a:p>
          <a:p>
            <a:endParaRPr lang="en-US"/>
          </a:p>
        </p:txBody>
      </p:sp>
    </p:spTree>
    <p:extLst>
      <p:ext uri="{BB962C8B-B14F-4D97-AF65-F5344CB8AC3E}">
        <p14:creationId xmlns:p14="http://schemas.microsoft.com/office/powerpoint/2010/main" val="3620084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B457-3D49-5812-7AED-CCA7F470109B}"/>
              </a:ext>
            </a:extLst>
          </p:cNvPr>
          <p:cNvSpPr>
            <a:spLocks noGrp="1"/>
          </p:cNvSpPr>
          <p:nvPr>
            <p:ph type="title"/>
          </p:nvPr>
        </p:nvSpPr>
        <p:spPr/>
        <p:txBody>
          <a:bodyPr>
            <a:normAutofit fontScale="90000"/>
          </a:bodyPr>
          <a:lstStyle/>
          <a:p>
            <a:r>
              <a:rPr lang="en-US"/>
              <a:t>Tips to improve your score</a:t>
            </a:r>
          </a:p>
        </p:txBody>
      </p:sp>
      <p:pic>
        <p:nvPicPr>
          <p:cNvPr id="14" name="Picture Placeholder 13" descr="A young woman with dark hair with a young man standing behind her writes on sticky notes on a board.">
            <a:extLst>
              <a:ext uri="{FF2B5EF4-FFF2-40B4-BE49-F238E27FC236}">
                <a16:creationId xmlns:a16="http://schemas.microsoft.com/office/drawing/2014/main" id="{60EFD73B-17C7-8371-270F-DDAD086E185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926" t="7809" r="-27926" b="7809"/>
          <a:stretch/>
        </p:blipFill>
        <p:spPr>
          <a:xfrm>
            <a:off x="0" y="0"/>
            <a:ext cx="12192000" cy="6858000"/>
          </a:xfrm>
        </p:spPr>
      </p:pic>
    </p:spTree>
    <p:extLst>
      <p:ext uri="{BB962C8B-B14F-4D97-AF65-F5344CB8AC3E}">
        <p14:creationId xmlns:p14="http://schemas.microsoft.com/office/powerpoint/2010/main" val="302172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0F6D1-90C2-76B0-4CFB-0D0CCC70D08B}"/>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D7C650CE-D746-39D6-61E9-7FE86BB053EB}"/>
              </a:ext>
            </a:extLst>
          </p:cNvPr>
          <p:cNvSpPr>
            <a:spLocks noGrp="1"/>
          </p:cNvSpPr>
          <p:nvPr>
            <p:ph type="body" sz="quarter" idx="13"/>
          </p:nvPr>
        </p:nvSpPr>
        <p:spPr/>
        <p:txBody>
          <a:bodyPr/>
          <a:lstStyle/>
          <a:p>
            <a:r>
              <a:rPr lang="en-US"/>
              <a:t>Grant Overview</a:t>
            </a:r>
          </a:p>
          <a:p>
            <a:r>
              <a:rPr lang="en-US"/>
              <a:t>Planning grants</a:t>
            </a:r>
          </a:p>
          <a:p>
            <a:r>
              <a:rPr lang="en-US"/>
              <a:t>Project grants</a:t>
            </a:r>
          </a:p>
          <a:p>
            <a:r>
              <a:rPr lang="en-US"/>
              <a:t>Tips to improve your score</a:t>
            </a:r>
          </a:p>
          <a:p>
            <a:r>
              <a:rPr lang="en-US"/>
              <a:t>Q&amp;A </a:t>
            </a:r>
          </a:p>
        </p:txBody>
      </p:sp>
    </p:spTree>
    <p:extLst>
      <p:ext uri="{BB962C8B-B14F-4D97-AF65-F5344CB8AC3E}">
        <p14:creationId xmlns:p14="http://schemas.microsoft.com/office/powerpoint/2010/main" val="3139400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7B574-5347-D925-0660-1DB288CFC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E29F2-7A6C-5E61-7E55-33726B610D65}"/>
              </a:ext>
            </a:extLst>
          </p:cNvPr>
          <p:cNvSpPr>
            <a:spLocks noGrp="1"/>
          </p:cNvSpPr>
          <p:nvPr>
            <p:ph type="title"/>
          </p:nvPr>
        </p:nvSpPr>
        <p:spPr>
          <a:xfrm>
            <a:off x="989648" y="669074"/>
            <a:ext cx="10212703" cy="646770"/>
          </a:xfrm>
        </p:spPr>
        <p:txBody>
          <a:bodyPr/>
          <a:lstStyle/>
          <a:p>
            <a:r>
              <a:rPr lang="en-US"/>
              <a:t>Scoring System</a:t>
            </a:r>
          </a:p>
        </p:txBody>
      </p:sp>
      <p:sp>
        <p:nvSpPr>
          <p:cNvPr id="3" name="Text Placeholder 2">
            <a:extLst>
              <a:ext uri="{FF2B5EF4-FFF2-40B4-BE49-F238E27FC236}">
                <a16:creationId xmlns:a16="http://schemas.microsoft.com/office/drawing/2014/main" id="{F15B5460-A038-DC02-6D8A-FE27886D1B26}"/>
              </a:ext>
            </a:extLst>
          </p:cNvPr>
          <p:cNvSpPr>
            <a:spLocks noGrp="1"/>
          </p:cNvSpPr>
          <p:nvPr>
            <p:ph type="body" sz="quarter" idx="13"/>
          </p:nvPr>
        </p:nvSpPr>
        <p:spPr/>
        <p:txBody>
          <a:bodyPr/>
          <a:lstStyle/>
          <a:p>
            <a:r>
              <a:rPr lang="en-US"/>
              <a:t>Primary Considerations:</a:t>
            </a:r>
          </a:p>
          <a:p>
            <a:pPr lvl="1"/>
            <a:r>
              <a:rPr lang="en-US"/>
              <a:t>Realistic Timeline </a:t>
            </a:r>
          </a:p>
          <a:p>
            <a:pPr lvl="1"/>
            <a:r>
              <a:rPr lang="en-US"/>
              <a:t>Outlined Cost Estimate</a:t>
            </a:r>
          </a:p>
          <a:p>
            <a:pPr lvl="1"/>
            <a:r>
              <a:rPr lang="en-US"/>
              <a:t>Project from Updated SETP</a:t>
            </a:r>
          </a:p>
          <a:p>
            <a:pPr lvl="1"/>
            <a:r>
              <a:rPr lang="en-US"/>
              <a:t>Adequate Detail Outline</a:t>
            </a:r>
          </a:p>
          <a:p>
            <a:pPr lvl="1"/>
            <a:r>
              <a:rPr lang="en-US"/>
              <a:t>Age of SETP</a:t>
            </a:r>
          </a:p>
          <a:p>
            <a:r>
              <a:rPr lang="en-US"/>
              <a:t>Secondary Considerations:</a:t>
            </a:r>
          </a:p>
          <a:p>
            <a:pPr lvl="1"/>
            <a:r>
              <a:rPr lang="en-US"/>
              <a:t>Grant History</a:t>
            </a:r>
          </a:p>
          <a:p>
            <a:pPr lvl="1"/>
            <a:r>
              <a:rPr lang="en-US"/>
              <a:t>Municipality </a:t>
            </a:r>
          </a:p>
          <a:p>
            <a:pPr lvl="1"/>
            <a:r>
              <a:rPr lang="en-US"/>
              <a:t>Innovation</a:t>
            </a:r>
          </a:p>
        </p:txBody>
      </p:sp>
      <p:pic>
        <p:nvPicPr>
          <p:cNvPr id="5" name="Picture 4" descr="Blue abacus">
            <a:extLst>
              <a:ext uri="{FF2B5EF4-FFF2-40B4-BE49-F238E27FC236}">
                <a16:creationId xmlns:a16="http://schemas.microsoft.com/office/drawing/2014/main" id="{5C2272ED-1188-7179-0FC3-03BE6758F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663" y="1973766"/>
            <a:ext cx="4306495" cy="2583777"/>
          </a:xfrm>
          <a:prstGeom prst="rect">
            <a:avLst/>
          </a:prstGeom>
        </p:spPr>
      </p:pic>
    </p:spTree>
    <p:extLst>
      <p:ext uri="{BB962C8B-B14F-4D97-AF65-F5344CB8AC3E}">
        <p14:creationId xmlns:p14="http://schemas.microsoft.com/office/powerpoint/2010/main" val="356088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EEAC-40CC-C186-3E6F-0D62DE2052F8}"/>
              </a:ext>
            </a:extLst>
          </p:cNvPr>
          <p:cNvSpPr>
            <a:spLocks noGrp="1"/>
          </p:cNvSpPr>
          <p:nvPr>
            <p:ph type="title"/>
          </p:nvPr>
        </p:nvSpPr>
        <p:spPr/>
        <p:txBody>
          <a:bodyPr>
            <a:normAutofit fontScale="90000"/>
          </a:bodyPr>
          <a:lstStyle/>
          <a:p>
            <a:r>
              <a:rPr lang="en-US"/>
              <a:t>Top 3 tips to improve your score</a:t>
            </a:r>
          </a:p>
        </p:txBody>
      </p:sp>
      <p:sp>
        <p:nvSpPr>
          <p:cNvPr id="3" name="Text Placeholder 2">
            <a:extLst>
              <a:ext uri="{FF2B5EF4-FFF2-40B4-BE49-F238E27FC236}">
                <a16:creationId xmlns:a16="http://schemas.microsoft.com/office/drawing/2014/main" id="{B381330D-AF0A-C069-6D81-056D5B5B3CFB}"/>
              </a:ext>
            </a:extLst>
          </p:cNvPr>
          <p:cNvSpPr>
            <a:spLocks noGrp="1"/>
          </p:cNvSpPr>
          <p:nvPr>
            <p:ph type="body" idx="1"/>
          </p:nvPr>
        </p:nvSpPr>
        <p:spPr/>
        <p:txBody>
          <a:bodyPr>
            <a:noAutofit/>
          </a:bodyPr>
          <a:lstStyle/>
          <a:p>
            <a:pPr marL="857250" indent="-857250">
              <a:buFont typeface="Wingdings" panose="05000000000000000000" pitchFamily="2" charset="2"/>
              <a:buChar char="ü"/>
            </a:pPr>
            <a:r>
              <a:rPr lang="en-US" sz="7000"/>
              <a:t>1</a:t>
            </a:r>
          </a:p>
        </p:txBody>
      </p:sp>
      <p:sp>
        <p:nvSpPr>
          <p:cNvPr id="4" name="Content Placeholder 3">
            <a:extLst>
              <a:ext uri="{FF2B5EF4-FFF2-40B4-BE49-F238E27FC236}">
                <a16:creationId xmlns:a16="http://schemas.microsoft.com/office/drawing/2014/main" id="{EF2F6888-8206-47D7-ED9B-5C5EA4A09E8E}"/>
              </a:ext>
            </a:extLst>
          </p:cNvPr>
          <p:cNvSpPr>
            <a:spLocks noGrp="1"/>
          </p:cNvSpPr>
          <p:nvPr>
            <p:ph sz="half" idx="2"/>
          </p:nvPr>
        </p:nvSpPr>
        <p:spPr>
          <a:xfrm>
            <a:off x="952499" y="3429000"/>
            <a:ext cx="3036477" cy="1942138"/>
          </a:xfrm>
        </p:spPr>
        <p:txBody>
          <a:bodyPr>
            <a:normAutofit/>
          </a:bodyPr>
          <a:lstStyle/>
          <a:p>
            <a:pPr marL="0" indent="0">
              <a:buNone/>
            </a:pPr>
            <a:r>
              <a:rPr lang="en-US" sz="2400"/>
              <a:t>Submit multiple project grants</a:t>
            </a:r>
          </a:p>
        </p:txBody>
      </p:sp>
      <p:sp>
        <p:nvSpPr>
          <p:cNvPr id="5" name="Text Placeholder 4">
            <a:extLst>
              <a:ext uri="{FF2B5EF4-FFF2-40B4-BE49-F238E27FC236}">
                <a16:creationId xmlns:a16="http://schemas.microsoft.com/office/drawing/2014/main" id="{F1D9C808-D133-EC2A-9543-3EA873D7ED3B}"/>
              </a:ext>
            </a:extLst>
          </p:cNvPr>
          <p:cNvSpPr>
            <a:spLocks noGrp="1"/>
          </p:cNvSpPr>
          <p:nvPr>
            <p:ph type="body" idx="10"/>
          </p:nvPr>
        </p:nvSpPr>
        <p:spPr/>
        <p:txBody>
          <a:bodyPr>
            <a:noAutofit/>
          </a:bodyPr>
          <a:lstStyle/>
          <a:p>
            <a:pPr marL="857250" indent="-857250">
              <a:buFont typeface="Wingdings" panose="05000000000000000000" pitchFamily="2" charset="2"/>
              <a:buChar char="q"/>
            </a:pPr>
            <a:r>
              <a:rPr lang="en-US" sz="7000"/>
              <a:t>2</a:t>
            </a:r>
          </a:p>
        </p:txBody>
      </p:sp>
      <p:sp>
        <p:nvSpPr>
          <p:cNvPr id="6" name="Content Placeholder 5">
            <a:extLst>
              <a:ext uri="{FF2B5EF4-FFF2-40B4-BE49-F238E27FC236}">
                <a16:creationId xmlns:a16="http://schemas.microsoft.com/office/drawing/2014/main" id="{244B230A-5197-A423-C9A3-82E8750A9924}"/>
              </a:ext>
            </a:extLst>
          </p:cNvPr>
          <p:cNvSpPr>
            <a:spLocks noGrp="1"/>
          </p:cNvSpPr>
          <p:nvPr>
            <p:ph sz="half" idx="11"/>
          </p:nvPr>
        </p:nvSpPr>
        <p:spPr>
          <a:xfrm>
            <a:off x="4570686" y="3429000"/>
            <a:ext cx="3050628" cy="1942138"/>
          </a:xfrm>
        </p:spPr>
        <p:txBody>
          <a:bodyPr>
            <a:normAutofit/>
          </a:bodyPr>
          <a:lstStyle/>
          <a:p>
            <a:pPr marL="0" indent="0">
              <a:buNone/>
            </a:pPr>
            <a:r>
              <a:rPr lang="en-US" sz="2400"/>
              <a:t>CCC: Public accessibility best practice</a:t>
            </a:r>
          </a:p>
        </p:txBody>
      </p:sp>
      <p:sp>
        <p:nvSpPr>
          <p:cNvPr id="7" name="Text Placeholder 6">
            <a:extLst>
              <a:ext uri="{FF2B5EF4-FFF2-40B4-BE49-F238E27FC236}">
                <a16:creationId xmlns:a16="http://schemas.microsoft.com/office/drawing/2014/main" id="{DB522D55-E3E1-1B29-20E6-91A6E5E8B236}"/>
              </a:ext>
            </a:extLst>
          </p:cNvPr>
          <p:cNvSpPr>
            <a:spLocks noGrp="1"/>
          </p:cNvSpPr>
          <p:nvPr>
            <p:ph type="body" idx="12"/>
          </p:nvPr>
        </p:nvSpPr>
        <p:spPr/>
        <p:txBody>
          <a:bodyPr>
            <a:noAutofit/>
          </a:bodyPr>
          <a:lstStyle/>
          <a:p>
            <a:pPr marL="857250" indent="-857250">
              <a:buFont typeface="Wingdings" panose="05000000000000000000" pitchFamily="2" charset="2"/>
              <a:buChar char="q"/>
            </a:pPr>
            <a:r>
              <a:rPr lang="en-US" sz="7000"/>
              <a:t>3</a:t>
            </a:r>
          </a:p>
        </p:txBody>
      </p:sp>
      <p:sp>
        <p:nvSpPr>
          <p:cNvPr id="8" name="Content Placeholder 7">
            <a:extLst>
              <a:ext uri="{FF2B5EF4-FFF2-40B4-BE49-F238E27FC236}">
                <a16:creationId xmlns:a16="http://schemas.microsoft.com/office/drawing/2014/main" id="{96DBDD7F-4068-C431-BFD6-3F6E5E99B13B}"/>
              </a:ext>
            </a:extLst>
          </p:cNvPr>
          <p:cNvSpPr>
            <a:spLocks noGrp="1"/>
          </p:cNvSpPr>
          <p:nvPr>
            <p:ph sz="half" idx="13"/>
          </p:nvPr>
        </p:nvSpPr>
        <p:spPr>
          <a:xfrm>
            <a:off x="8203024" y="3429000"/>
            <a:ext cx="3036477" cy="1942138"/>
          </a:xfrm>
        </p:spPr>
        <p:txBody>
          <a:bodyPr>
            <a:normAutofit/>
          </a:bodyPr>
          <a:lstStyle/>
          <a:p>
            <a:pPr marL="0" indent="0">
              <a:buNone/>
            </a:pPr>
            <a:r>
              <a:rPr lang="en-US" sz="2400"/>
              <a:t>Establish a Commission on Disability</a:t>
            </a:r>
          </a:p>
        </p:txBody>
      </p:sp>
    </p:spTree>
    <p:extLst>
      <p:ext uri="{BB962C8B-B14F-4D97-AF65-F5344CB8AC3E}">
        <p14:creationId xmlns:p14="http://schemas.microsoft.com/office/powerpoint/2010/main" val="3693824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4F92-8C58-22A2-8715-A78406802340}"/>
              </a:ext>
            </a:extLst>
          </p:cNvPr>
          <p:cNvSpPr>
            <a:spLocks noGrp="1"/>
          </p:cNvSpPr>
          <p:nvPr>
            <p:ph type="title"/>
          </p:nvPr>
        </p:nvSpPr>
        <p:spPr/>
        <p:txBody>
          <a:bodyPr/>
          <a:lstStyle/>
          <a:p>
            <a:r>
              <a:rPr lang="en-US"/>
              <a:t>Community Compact Cabinet (CCC)</a:t>
            </a:r>
          </a:p>
        </p:txBody>
      </p:sp>
      <p:sp>
        <p:nvSpPr>
          <p:cNvPr id="3" name="Text Placeholder 2">
            <a:extLst>
              <a:ext uri="{FF2B5EF4-FFF2-40B4-BE49-F238E27FC236}">
                <a16:creationId xmlns:a16="http://schemas.microsoft.com/office/drawing/2014/main" id="{E0313F51-F28F-3747-3F82-320B0D39879C}"/>
              </a:ext>
            </a:extLst>
          </p:cNvPr>
          <p:cNvSpPr>
            <a:spLocks noGrp="1"/>
          </p:cNvSpPr>
          <p:nvPr>
            <p:ph type="body" sz="quarter" idx="13"/>
          </p:nvPr>
        </p:nvSpPr>
        <p:spPr/>
        <p:txBody>
          <a:bodyPr/>
          <a:lstStyle/>
          <a:p>
            <a:r>
              <a:rPr lang="en-US">
                <a:hlinkClick r:id="rId2"/>
              </a:rPr>
              <a:t>mass.gov/best-practices-program</a:t>
            </a:r>
            <a:endParaRPr lang="en-US"/>
          </a:p>
          <a:p>
            <a:r>
              <a:rPr lang="en-US"/>
              <a:t>Voluntary, mutual agreement entered into between the Healey-Driscoll Administration and individual cities and towns of the Commonwealth</a:t>
            </a:r>
          </a:p>
          <a:p>
            <a:r>
              <a:rPr lang="en-US"/>
              <a:t>Option to select </a:t>
            </a:r>
            <a:r>
              <a:rPr lang="en-US" b="1"/>
              <a:t>Public Accessibility Best Practice</a:t>
            </a:r>
          </a:p>
        </p:txBody>
      </p:sp>
    </p:spTree>
    <p:extLst>
      <p:ext uri="{BB962C8B-B14F-4D97-AF65-F5344CB8AC3E}">
        <p14:creationId xmlns:p14="http://schemas.microsoft.com/office/powerpoint/2010/main" val="1520527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D6DF-F25D-7A3D-D18C-4DB7F63F6E25}"/>
              </a:ext>
            </a:extLst>
          </p:cNvPr>
          <p:cNvSpPr>
            <a:spLocks noGrp="1"/>
          </p:cNvSpPr>
          <p:nvPr>
            <p:ph type="title"/>
          </p:nvPr>
        </p:nvSpPr>
        <p:spPr>
          <a:xfrm>
            <a:off x="989648" y="978028"/>
            <a:ext cx="10212703" cy="1295272"/>
          </a:xfrm>
        </p:spPr>
        <p:txBody>
          <a:bodyPr anchor="t">
            <a:noAutofit/>
          </a:bodyPr>
          <a:lstStyle/>
          <a:p>
            <a:r>
              <a:rPr lang="en-US" sz="3600"/>
              <a:t>Resources for </a:t>
            </a:r>
            <a:br>
              <a:rPr lang="en-US" sz="3600"/>
            </a:br>
            <a:r>
              <a:rPr lang="en-US" sz="3600"/>
              <a:t>Commissions on Disability (CODs)</a:t>
            </a:r>
          </a:p>
        </p:txBody>
      </p:sp>
      <p:sp>
        <p:nvSpPr>
          <p:cNvPr id="3" name="Text Placeholder 2">
            <a:extLst>
              <a:ext uri="{FF2B5EF4-FFF2-40B4-BE49-F238E27FC236}">
                <a16:creationId xmlns:a16="http://schemas.microsoft.com/office/drawing/2014/main" id="{7CE45298-F82F-D7D0-6DEB-6040AEBAB39C}"/>
              </a:ext>
            </a:extLst>
          </p:cNvPr>
          <p:cNvSpPr>
            <a:spLocks noGrp="1"/>
          </p:cNvSpPr>
          <p:nvPr>
            <p:ph type="body" sz="quarter" idx="13"/>
          </p:nvPr>
        </p:nvSpPr>
        <p:spPr>
          <a:xfrm>
            <a:off x="989647" y="2273300"/>
            <a:ext cx="10212702" cy="3425536"/>
          </a:xfrm>
        </p:spPr>
        <p:txBody>
          <a:bodyPr/>
          <a:lstStyle/>
          <a:p>
            <a:r>
              <a:rPr lang="en-US">
                <a:hlinkClick r:id="rId2"/>
              </a:rPr>
              <a:t>mass.gov/MOD/COD</a:t>
            </a:r>
            <a:endParaRPr lang="en-US"/>
          </a:p>
          <a:p>
            <a:r>
              <a:rPr lang="en-US"/>
              <a:t>Complete the </a:t>
            </a:r>
            <a:r>
              <a:rPr lang="en-US">
                <a:hlinkClick r:id="rId3"/>
              </a:rPr>
              <a:t>COD Contact Information Form</a:t>
            </a:r>
            <a:r>
              <a:rPr lang="en-US"/>
              <a:t> to update your contact information with MOD</a:t>
            </a:r>
          </a:p>
        </p:txBody>
      </p:sp>
    </p:spTree>
    <p:extLst>
      <p:ext uri="{BB962C8B-B14F-4D97-AF65-F5344CB8AC3E}">
        <p14:creationId xmlns:p14="http://schemas.microsoft.com/office/powerpoint/2010/main" val="3329969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C1C72-3185-21DE-1B6D-AE1772DE5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9CF9D-D0B3-2BD2-F571-C41DF1266033}"/>
              </a:ext>
            </a:extLst>
          </p:cNvPr>
          <p:cNvSpPr>
            <a:spLocks noGrp="1"/>
          </p:cNvSpPr>
          <p:nvPr>
            <p:ph type="title"/>
          </p:nvPr>
        </p:nvSpPr>
        <p:spPr/>
        <p:txBody>
          <a:bodyPr>
            <a:noAutofit/>
          </a:bodyPr>
          <a:lstStyle/>
          <a:p>
            <a:r>
              <a:rPr lang="en-US" sz="3200" dirty="0"/>
              <a:t>Required Documentation for All Grants (again)</a:t>
            </a:r>
          </a:p>
        </p:txBody>
      </p:sp>
      <p:sp>
        <p:nvSpPr>
          <p:cNvPr id="4" name="Text Placeholder 2">
            <a:extLst>
              <a:ext uri="{FF2B5EF4-FFF2-40B4-BE49-F238E27FC236}">
                <a16:creationId xmlns:a16="http://schemas.microsoft.com/office/drawing/2014/main" id="{3672562D-7A3E-781C-75B1-5C5797CF7868}"/>
              </a:ext>
            </a:extLst>
          </p:cNvPr>
          <p:cNvSpPr txBox="1">
            <a:spLocks/>
          </p:cNvSpPr>
          <p:nvPr/>
        </p:nvSpPr>
        <p:spPr>
          <a:xfrm>
            <a:off x="989649" y="1881414"/>
            <a:ext cx="10212702" cy="3425536"/>
          </a:xfrm>
          <a:prstGeom prst="rect">
            <a:avLst/>
          </a:prstGeom>
        </p:spPr>
        <p:txBody>
          <a:bodyPr vert="horz" lIns="0" tIns="0" rIns="0" bIns="0" rtlCol="0">
            <a:noAutofit/>
          </a:bodyPr>
          <a:lstStyle>
            <a:lvl1pPr marL="342900" indent="-342900" algn="l" defTabSz="914400" rtl="0" eaLnBrk="1" latinLnBrk="0" hangingPunct="1">
              <a:lnSpc>
                <a:spcPct val="10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Designation of a Responsible Employee (ADA Coordinator)</a:t>
            </a:r>
          </a:p>
          <a:p>
            <a:pPr marL="514350" indent="-514350">
              <a:buFont typeface="+mj-lt"/>
              <a:buAutoNum type="arabicPeriod"/>
            </a:pPr>
            <a:r>
              <a:rPr lang="en-US" dirty="0"/>
              <a:t>Notice of Non-Discrimination and proof of posting</a:t>
            </a:r>
          </a:p>
          <a:p>
            <a:pPr marL="514350" indent="-514350">
              <a:buFont typeface="+mj-lt"/>
              <a:buAutoNum type="arabicPeriod"/>
            </a:pPr>
            <a:r>
              <a:rPr lang="en-US" dirty="0"/>
              <a:t>An ADA Grievance Procedure</a:t>
            </a:r>
          </a:p>
        </p:txBody>
      </p:sp>
    </p:spTree>
    <p:extLst>
      <p:ext uri="{BB962C8B-B14F-4D97-AF65-F5344CB8AC3E}">
        <p14:creationId xmlns:p14="http://schemas.microsoft.com/office/powerpoint/2010/main" val="509665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6BEB-E72D-3C3B-601F-F002F3129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82CF1-8D7F-8E0E-D5B4-67073EF3E63C}"/>
              </a:ext>
            </a:extLst>
          </p:cNvPr>
          <p:cNvSpPr>
            <a:spLocks noGrp="1"/>
          </p:cNvSpPr>
          <p:nvPr>
            <p:ph type="title"/>
          </p:nvPr>
        </p:nvSpPr>
        <p:spPr/>
        <p:txBody>
          <a:bodyPr>
            <a:normAutofit fontScale="90000"/>
          </a:bodyPr>
          <a:lstStyle/>
          <a:p>
            <a:r>
              <a:rPr lang="en-US" dirty="0"/>
              <a:t>Important dates: FY26 grant (again)</a:t>
            </a:r>
          </a:p>
        </p:txBody>
      </p:sp>
      <p:sp>
        <p:nvSpPr>
          <p:cNvPr id="3" name="Text Placeholder 2">
            <a:extLst>
              <a:ext uri="{FF2B5EF4-FFF2-40B4-BE49-F238E27FC236}">
                <a16:creationId xmlns:a16="http://schemas.microsoft.com/office/drawing/2014/main" id="{51A122EF-66AD-E6DD-649C-89AACD64B600}"/>
              </a:ext>
            </a:extLst>
          </p:cNvPr>
          <p:cNvSpPr>
            <a:spLocks noGrp="1"/>
          </p:cNvSpPr>
          <p:nvPr>
            <p:ph type="body" sz="quarter" idx="11"/>
          </p:nvPr>
        </p:nvSpPr>
        <p:spPr>
          <a:xfrm>
            <a:off x="1296955" y="2568686"/>
            <a:ext cx="2600844" cy="366170"/>
          </a:xfrm>
        </p:spPr>
        <p:txBody>
          <a:bodyPr/>
          <a:lstStyle/>
          <a:p>
            <a:r>
              <a:rPr lang="en-US"/>
              <a:t>May 1 – June 13, 2025</a:t>
            </a:r>
          </a:p>
        </p:txBody>
      </p:sp>
      <p:sp>
        <p:nvSpPr>
          <p:cNvPr id="4" name="Text Placeholder 3">
            <a:extLst>
              <a:ext uri="{FF2B5EF4-FFF2-40B4-BE49-F238E27FC236}">
                <a16:creationId xmlns:a16="http://schemas.microsoft.com/office/drawing/2014/main" id="{55A91CE0-7FB4-B249-ACBE-F0B0BF550784}"/>
              </a:ext>
            </a:extLst>
          </p:cNvPr>
          <p:cNvSpPr>
            <a:spLocks noGrp="1"/>
          </p:cNvSpPr>
          <p:nvPr>
            <p:ph type="body" sz="quarter" idx="12"/>
          </p:nvPr>
        </p:nvSpPr>
        <p:spPr>
          <a:xfrm>
            <a:off x="1296955" y="3244334"/>
            <a:ext cx="2133600" cy="369332"/>
          </a:xfrm>
        </p:spPr>
        <p:txBody>
          <a:bodyPr/>
          <a:lstStyle/>
          <a:p>
            <a:r>
              <a:rPr lang="en-US"/>
              <a:t>Online application open</a:t>
            </a:r>
          </a:p>
        </p:txBody>
      </p:sp>
      <p:sp>
        <p:nvSpPr>
          <p:cNvPr id="5" name="Text Placeholder 4">
            <a:extLst>
              <a:ext uri="{FF2B5EF4-FFF2-40B4-BE49-F238E27FC236}">
                <a16:creationId xmlns:a16="http://schemas.microsoft.com/office/drawing/2014/main" id="{AAC9D400-F4F8-35FC-F19D-F6C4C45AAA40}"/>
              </a:ext>
            </a:extLst>
          </p:cNvPr>
          <p:cNvSpPr>
            <a:spLocks noGrp="1"/>
          </p:cNvSpPr>
          <p:nvPr>
            <p:ph type="body" sz="quarter" idx="31"/>
          </p:nvPr>
        </p:nvSpPr>
        <p:spPr>
          <a:xfrm>
            <a:off x="3897799" y="4496071"/>
            <a:ext cx="2133600" cy="205837"/>
          </a:xfrm>
        </p:spPr>
        <p:txBody>
          <a:bodyPr vert="horz" lIns="0" tIns="0" rIns="0" bIns="0" rtlCol="0" anchor="t">
            <a:noAutofit/>
          </a:bodyPr>
          <a:lstStyle/>
          <a:p>
            <a:r>
              <a:rPr lang="en-US"/>
              <a:t>July - August 2025</a:t>
            </a:r>
          </a:p>
        </p:txBody>
      </p:sp>
      <p:sp>
        <p:nvSpPr>
          <p:cNvPr id="6" name="Text Placeholder 5">
            <a:extLst>
              <a:ext uri="{FF2B5EF4-FFF2-40B4-BE49-F238E27FC236}">
                <a16:creationId xmlns:a16="http://schemas.microsoft.com/office/drawing/2014/main" id="{D2F3AC58-DB1D-3549-23E2-C410B05B7886}"/>
              </a:ext>
            </a:extLst>
          </p:cNvPr>
          <p:cNvSpPr>
            <a:spLocks noGrp="1"/>
          </p:cNvSpPr>
          <p:nvPr>
            <p:ph type="body" sz="quarter" idx="30"/>
          </p:nvPr>
        </p:nvSpPr>
        <p:spPr>
          <a:xfrm>
            <a:off x="3897799" y="5087327"/>
            <a:ext cx="3188802" cy="1175795"/>
          </a:xfrm>
        </p:spPr>
        <p:txBody>
          <a:bodyPr/>
          <a:lstStyle/>
          <a:p>
            <a:r>
              <a:rPr lang="en-US"/>
              <a:t>Review process begins:</a:t>
            </a:r>
          </a:p>
          <a:p>
            <a:r>
              <a:rPr lang="en-US"/>
              <a:t>Grant Selection Committee</a:t>
            </a:r>
          </a:p>
        </p:txBody>
      </p:sp>
      <p:sp>
        <p:nvSpPr>
          <p:cNvPr id="7" name="Text Placeholder 6">
            <a:extLst>
              <a:ext uri="{FF2B5EF4-FFF2-40B4-BE49-F238E27FC236}">
                <a16:creationId xmlns:a16="http://schemas.microsoft.com/office/drawing/2014/main" id="{B8BF298B-CC88-14AC-7072-7709DFF2AEA8}"/>
              </a:ext>
            </a:extLst>
          </p:cNvPr>
          <p:cNvSpPr>
            <a:spLocks noGrp="1"/>
          </p:cNvSpPr>
          <p:nvPr>
            <p:ph type="body" sz="quarter" idx="35"/>
          </p:nvPr>
        </p:nvSpPr>
        <p:spPr>
          <a:xfrm>
            <a:off x="6438142" y="2568686"/>
            <a:ext cx="3480557" cy="366170"/>
          </a:xfrm>
        </p:spPr>
        <p:txBody>
          <a:bodyPr vert="horz" lIns="0" tIns="0" rIns="0" bIns="0" rtlCol="0" anchor="t">
            <a:noAutofit/>
          </a:bodyPr>
          <a:lstStyle/>
          <a:p>
            <a:r>
              <a:rPr lang="en-US"/>
              <a:t>Fall 2025</a:t>
            </a:r>
          </a:p>
        </p:txBody>
      </p:sp>
      <p:sp>
        <p:nvSpPr>
          <p:cNvPr id="8" name="Text Placeholder 7">
            <a:extLst>
              <a:ext uri="{FF2B5EF4-FFF2-40B4-BE49-F238E27FC236}">
                <a16:creationId xmlns:a16="http://schemas.microsoft.com/office/drawing/2014/main" id="{6A4360A2-4171-9949-CE77-BFF075A9CFF5}"/>
              </a:ext>
            </a:extLst>
          </p:cNvPr>
          <p:cNvSpPr>
            <a:spLocks noGrp="1"/>
          </p:cNvSpPr>
          <p:nvPr>
            <p:ph type="body" sz="quarter" idx="34"/>
          </p:nvPr>
        </p:nvSpPr>
        <p:spPr>
          <a:xfrm>
            <a:off x="6438143" y="2934856"/>
            <a:ext cx="3480556" cy="707542"/>
          </a:xfrm>
        </p:spPr>
        <p:txBody>
          <a:bodyPr/>
          <a:lstStyle/>
          <a:p>
            <a:r>
              <a:rPr lang="en-US" dirty="0"/>
              <a:t>Executive Office of Administration and Finance announces awardees</a:t>
            </a:r>
          </a:p>
        </p:txBody>
      </p:sp>
      <p:sp>
        <p:nvSpPr>
          <p:cNvPr id="9" name="Text Placeholder 8">
            <a:extLst>
              <a:ext uri="{FF2B5EF4-FFF2-40B4-BE49-F238E27FC236}">
                <a16:creationId xmlns:a16="http://schemas.microsoft.com/office/drawing/2014/main" id="{67797E47-9D00-E7C9-5505-1CFF33B1370F}"/>
              </a:ext>
            </a:extLst>
          </p:cNvPr>
          <p:cNvSpPr>
            <a:spLocks noGrp="1"/>
          </p:cNvSpPr>
          <p:nvPr>
            <p:ph type="body" sz="quarter" idx="33"/>
          </p:nvPr>
        </p:nvSpPr>
        <p:spPr/>
        <p:txBody>
          <a:bodyPr vert="horz" lIns="0" tIns="0" rIns="0" bIns="0" rtlCol="0" anchor="t">
            <a:noAutofit/>
          </a:bodyPr>
          <a:lstStyle/>
          <a:p>
            <a:r>
              <a:rPr lang="en-US"/>
              <a:t>Late Fall 2025</a:t>
            </a:r>
          </a:p>
        </p:txBody>
      </p:sp>
      <p:sp>
        <p:nvSpPr>
          <p:cNvPr id="10" name="Text Placeholder 9">
            <a:extLst>
              <a:ext uri="{FF2B5EF4-FFF2-40B4-BE49-F238E27FC236}">
                <a16:creationId xmlns:a16="http://schemas.microsoft.com/office/drawing/2014/main" id="{C279969B-73F4-1496-FBF3-611DBE6C4355}"/>
              </a:ext>
            </a:extLst>
          </p:cNvPr>
          <p:cNvSpPr>
            <a:spLocks noGrp="1"/>
          </p:cNvSpPr>
          <p:nvPr>
            <p:ph type="body" sz="quarter" idx="32"/>
          </p:nvPr>
        </p:nvSpPr>
        <p:spPr>
          <a:xfrm>
            <a:off x="9001711" y="5087328"/>
            <a:ext cx="2133600" cy="1059510"/>
          </a:xfrm>
        </p:spPr>
        <p:txBody>
          <a:bodyPr vert="horz" lIns="0" tIns="0" rIns="0" bIns="0" rtlCol="0" anchor="t">
            <a:noAutofit/>
          </a:bodyPr>
          <a:lstStyle/>
          <a:p>
            <a:r>
              <a:rPr lang="en-US"/>
              <a:t>FY25 Grant contracts issued to awarded communities</a:t>
            </a:r>
          </a:p>
        </p:txBody>
      </p:sp>
    </p:spTree>
    <p:extLst>
      <p:ext uri="{BB962C8B-B14F-4D97-AF65-F5344CB8AC3E}">
        <p14:creationId xmlns:p14="http://schemas.microsoft.com/office/powerpoint/2010/main" val="1201305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5B3A-997B-F9D7-BC08-0009D60B3A89}"/>
              </a:ext>
            </a:extLst>
          </p:cNvPr>
          <p:cNvSpPr>
            <a:spLocks noGrp="1"/>
          </p:cNvSpPr>
          <p:nvPr>
            <p:ph type="title"/>
          </p:nvPr>
        </p:nvSpPr>
        <p:spPr/>
        <p:txBody>
          <a:bodyPr/>
          <a:lstStyle/>
          <a:p>
            <a:r>
              <a:rPr lang="en-US"/>
              <a:t>Contact MOD</a:t>
            </a:r>
          </a:p>
        </p:txBody>
      </p:sp>
      <p:sp>
        <p:nvSpPr>
          <p:cNvPr id="3" name="Text Placeholder 2">
            <a:extLst>
              <a:ext uri="{FF2B5EF4-FFF2-40B4-BE49-F238E27FC236}">
                <a16:creationId xmlns:a16="http://schemas.microsoft.com/office/drawing/2014/main" id="{750348D6-137C-7616-49A0-5714089B471E}"/>
              </a:ext>
            </a:extLst>
          </p:cNvPr>
          <p:cNvSpPr>
            <a:spLocks noGrp="1"/>
          </p:cNvSpPr>
          <p:nvPr>
            <p:ph type="body" sz="quarter" idx="10"/>
          </p:nvPr>
        </p:nvSpPr>
        <p:spPr/>
        <p:txBody>
          <a:bodyPr>
            <a:normAutofit/>
          </a:bodyPr>
          <a:lstStyle/>
          <a:p>
            <a:r>
              <a:rPr lang="en-US"/>
              <a:t>Evan George​</a:t>
            </a:r>
          </a:p>
          <a:p>
            <a:r>
              <a:rPr lang="en-US"/>
              <a:t>Grant Compliance Coordinator​</a:t>
            </a:r>
          </a:p>
          <a:p>
            <a:r>
              <a:rPr lang="en-US"/>
              <a:t>Office: 617-727-7440 ext. 27313</a:t>
            </a:r>
          </a:p>
          <a:p>
            <a:r>
              <a:rPr lang="en-US"/>
              <a:t>Cell: 857-248-7924​</a:t>
            </a:r>
          </a:p>
          <a:p>
            <a:r>
              <a:rPr lang="en-US"/>
              <a:t>Email: Evan.George@mass.gov​</a:t>
            </a:r>
          </a:p>
          <a:p>
            <a:r>
              <a:rPr lang="en-US"/>
              <a:t>Website: </a:t>
            </a:r>
            <a:r>
              <a:rPr lang="en-US">
                <a:hlinkClick r:id="rId3"/>
              </a:rPr>
              <a:t>mass.gov/MOD</a:t>
            </a:r>
            <a:endParaRPr lang="en-US"/>
          </a:p>
        </p:txBody>
      </p:sp>
      <p:pic>
        <p:nvPicPr>
          <p:cNvPr id="8" name="Picture Placeholder 7" descr="Two MOD staff members stand behind an MOD resource table. A white tablecloth reads &quot;Massachusetts Office on Disability&quot; with the Massachusetts state seal. Several MOD brochures are laid out on the table.">
            <a:extLst>
              <a:ext uri="{FF2B5EF4-FFF2-40B4-BE49-F238E27FC236}">
                <a16:creationId xmlns:a16="http://schemas.microsoft.com/office/drawing/2014/main" id="{4B77AA27-3241-64B1-2583-435A6293C4B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528" r="16528"/>
          <a:stretch>
            <a:fillRect/>
          </a:stretch>
        </p:blipFill>
        <p:spPr/>
      </p:pic>
    </p:spTree>
    <p:extLst>
      <p:ext uri="{BB962C8B-B14F-4D97-AF65-F5344CB8AC3E}">
        <p14:creationId xmlns:p14="http://schemas.microsoft.com/office/powerpoint/2010/main" val="1244123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1985-F88C-EB8F-016E-6067CCEC022E}"/>
              </a:ext>
            </a:extLst>
          </p:cNvPr>
          <p:cNvSpPr>
            <a:spLocks noGrp="1"/>
          </p:cNvSpPr>
          <p:nvPr>
            <p:ph type="title"/>
          </p:nvPr>
        </p:nvSpPr>
        <p:spPr/>
        <p:txBody>
          <a:bodyPr/>
          <a:lstStyle/>
          <a:p>
            <a:r>
              <a:rPr lang="en-US"/>
              <a:t>Q&amp;A</a:t>
            </a:r>
          </a:p>
        </p:txBody>
      </p:sp>
      <p:pic>
        <p:nvPicPr>
          <p:cNvPr id="6" name="Picture Placeholder 5" descr="An aerial photograph of downtown Salem, Massachusetts">
            <a:extLst>
              <a:ext uri="{FF2B5EF4-FFF2-40B4-BE49-F238E27FC236}">
                <a16:creationId xmlns:a16="http://schemas.microsoft.com/office/drawing/2014/main" id="{6EC1C5FC-E0ED-F336-460C-FA5475D3A9E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436" t="14193" r="-16436" b="10807"/>
          <a:stretch/>
        </p:blipFill>
        <p:spPr>
          <a:xfrm>
            <a:off x="0" y="0"/>
            <a:ext cx="12192000" cy="6858000"/>
          </a:xfrm>
        </p:spPr>
      </p:pic>
    </p:spTree>
    <p:extLst>
      <p:ext uri="{BB962C8B-B14F-4D97-AF65-F5344CB8AC3E}">
        <p14:creationId xmlns:p14="http://schemas.microsoft.com/office/powerpoint/2010/main" val="397254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B738-4778-9F45-CB57-4FFEC75B750A}"/>
              </a:ext>
            </a:extLst>
          </p:cNvPr>
          <p:cNvSpPr>
            <a:spLocks noGrp="1"/>
          </p:cNvSpPr>
          <p:nvPr>
            <p:ph type="title"/>
          </p:nvPr>
        </p:nvSpPr>
        <p:spPr/>
        <p:txBody>
          <a:bodyPr/>
          <a:lstStyle/>
          <a:p>
            <a:r>
              <a:rPr lang="en-US"/>
              <a:t>Overview</a:t>
            </a:r>
          </a:p>
        </p:txBody>
      </p:sp>
      <p:sp>
        <p:nvSpPr>
          <p:cNvPr id="3" name="Text Placeholder 2">
            <a:extLst>
              <a:ext uri="{FF2B5EF4-FFF2-40B4-BE49-F238E27FC236}">
                <a16:creationId xmlns:a16="http://schemas.microsoft.com/office/drawing/2014/main" id="{A8530232-A8C7-9FE5-1010-EB9C9D11B67A}"/>
              </a:ext>
            </a:extLst>
          </p:cNvPr>
          <p:cNvSpPr>
            <a:spLocks noGrp="1"/>
          </p:cNvSpPr>
          <p:nvPr>
            <p:ph type="body" sz="quarter" idx="10"/>
          </p:nvPr>
        </p:nvSpPr>
        <p:spPr/>
        <p:txBody>
          <a:bodyPr/>
          <a:lstStyle/>
          <a:p>
            <a:r>
              <a:rPr lang="en-US"/>
              <a:t>Municipal ADA Improvement Grant Program</a:t>
            </a:r>
          </a:p>
        </p:txBody>
      </p:sp>
      <p:pic>
        <p:nvPicPr>
          <p:cNvPr id="6" name="Picture Placeholder 5" descr="On a sunny day in Minute Man National Historic Park in Concord, several trees are changing to show yellow and orange leaves, and the statue is green from oxidation on the copper.">
            <a:extLst>
              <a:ext uri="{FF2B5EF4-FFF2-40B4-BE49-F238E27FC236}">
                <a16:creationId xmlns:a16="http://schemas.microsoft.com/office/drawing/2014/main" id="{C88088D7-AA93-3191-1245-3BF607EC953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146" t="5959" r="-11146" b="9667"/>
          <a:stretch/>
        </p:blipFill>
        <p:spPr>
          <a:xfrm>
            <a:off x="0" y="0"/>
            <a:ext cx="12192000" cy="6858000"/>
          </a:xfrm>
        </p:spPr>
      </p:pic>
    </p:spTree>
    <p:extLst>
      <p:ext uri="{BB962C8B-B14F-4D97-AF65-F5344CB8AC3E}">
        <p14:creationId xmlns:p14="http://schemas.microsoft.com/office/powerpoint/2010/main" val="378881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6A1D9-DF11-3990-AD73-A07EB17AC6E9}"/>
              </a:ext>
            </a:extLst>
          </p:cNvPr>
          <p:cNvSpPr>
            <a:spLocks noGrp="1"/>
          </p:cNvSpPr>
          <p:nvPr>
            <p:ph type="title"/>
          </p:nvPr>
        </p:nvSpPr>
        <p:spPr/>
        <p:txBody>
          <a:bodyPr>
            <a:normAutofit fontScale="90000"/>
          </a:bodyPr>
          <a:lstStyle/>
          <a:p>
            <a:r>
              <a:rPr lang="en-US"/>
              <a:t>What is the ADA Improvement Grant?</a:t>
            </a:r>
          </a:p>
        </p:txBody>
      </p:sp>
      <p:sp>
        <p:nvSpPr>
          <p:cNvPr id="3" name="Text Placeholder 2">
            <a:extLst>
              <a:ext uri="{FF2B5EF4-FFF2-40B4-BE49-F238E27FC236}">
                <a16:creationId xmlns:a16="http://schemas.microsoft.com/office/drawing/2014/main" id="{304F34EC-90F7-05B4-5956-BBEA8D6309FF}"/>
              </a:ext>
            </a:extLst>
          </p:cNvPr>
          <p:cNvSpPr>
            <a:spLocks noGrp="1"/>
          </p:cNvSpPr>
          <p:nvPr>
            <p:ph type="body" sz="quarter" idx="13"/>
          </p:nvPr>
        </p:nvSpPr>
        <p:spPr/>
        <p:txBody>
          <a:bodyPr/>
          <a:lstStyle/>
          <a:p>
            <a:r>
              <a:rPr lang="en-US" b="1"/>
              <a:t>Founded in 2017</a:t>
            </a:r>
          </a:p>
          <a:p>
            <a:endParaRPr lang="en-US" b="1"/>
          </a:p>
          <a:p>
            <a:r>
              <a:rPr lang="en-US" b="1"/>
              <a:t>Reimbursement funding </a:t>
            </a:r>
            <a:r>
              <a:rPr lang="en-US"/>
              <a:t>to municipalities for: </a:t>
            </a:r>
          </a:p>
          <a:p>
            <a:pPr marL="914400" lvl="1" indent="-457200">
              <a:buFont typeface="+mj-lt"/>
              <a:buAutoNum type="arabicPeriod"/>
            </a:pPr>
            <a:r>
              <a:rPr lang="en-US"/>
              <a:t>City-wide accessibility </a:t>
            </a:r>
            <a:r>
              <a:rPr lang="en-US" b="1"/>
              <a:t>planning</a:t>
            </a:r>
            <a:r>
              <a:rPr lang="en-US"/>
              <a:t> (ADA Self-Evaluation and/or Transition Plans) or </a:t>
            </a:r>
          </a:p>
          <a:p>
            <a:pPr marL="914400" lvl="1" indent="-457200">
              <a:buFont typeface="+mj-lt"/>
              <a:buAutoNum type="arabicPeriod"/>
            </a:pPr>
            <a:r>
              <a:rPr lang="en-US"/>
              <a:t>Individual </a:t>
            </a:r>
            <a:r>
              <a:rPr lang="en-US" b="1"/>
              <a:t>projects</a:t>
            </a:r>
            <a:r>
              <a:rPr lang="en-US"/>
              <a:t> to remove architectural or communication barriers</a:t>
            </a:r>
          </a:p>
        </p:txBody>
      </p:sp>
    </p:spTree>
    <p:extLst>
      <p:ext uri="{BB962C8B-B14F-4D97-AF65-F5344CB8AC3E}">
        <p14:creationId xmlns:p14="http://schemas.microsoft.com/office/powerpoint/2010/main" val="192547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38A05-3B2E-E2CF-2B63-E780E3D7CC2C}"/>
              </a:ext>
            </a:extLst>
          </p:cNvPr>
          <p:cNvSpPr>
            <a:spLocks noGrp="1"/>
          </p:cNvSpPr>
          <p:nvPr>
            <p:ph type="title"/>
          </p:nvPr>
        </p:nvSpPr>
        <p:spPr/>
        <p:txBody>
          <a:bodyPr/>
          <a:lstStyle/>
          <a:p>
            <a:r>
              <a:rPr lang="en-US"/>
              <a:t>Types of grants</a:t>
            </a:r>
          </a:p>
        </p:txBody>
      </p:sp>
      <p:sp>
        <p:nvSpPr>
          <p:cNvPr id="3" name="Text Placeholder 2">
            <a:extLst>
              <a:ext uri="{FF2B5EF4-FFF2-40B4-BE49-F238E27FC236}">
                <a16:creationId xmlns:a16="http://schemas.microsoft.com/office/drawing/2014/main" id="{6BC4087D-C7B5-DF1A-9D6B-CB73D8F856D0}"/>
              </a:ext>
            </a:extLst>
          </p:cNvPr>
          <p:cNvSpPr>
            <a:spLocks noGrp="1"/>
          </p:cNvSpPr>
          <p:nvPr>
            <p:ph type="body" idx="1"/>
          </p:nvPr>
        </p:nvSpPr>
        <p:spPr/>
        <p:txBody>
          <a:bodyPr/>
          <a:lstStyle/>
          <a:p>
            <a:r>
              <a:rPr lang="en-US"/>
              <a:t>Planning grants</a:t>
            </a:r>
          </a:p>
        </p:txBody>
      </p:sp>
      <p:sp>
        <p:nvSpPr>
          <p:cNvPr id="4" name="Content Placeholder 3">
            <a:extLst>
              <a:ext uri="{FF2B5EF4-FFF2-40B4-BE49-F238E27FC236}">
                <a16:creationId xmlns:a16="http://schemas.microsoft.com/office/drawing/2014/main" id="{0C3ECFD2-1087-E02B-4CFE-5E64BCDE4AA3}"/>
              </a:ext>
            </a:extLst>
          </p:cNvPr>
          <p:cNvSpPr>
            <a:spLocks noGrp="1"/>
          </p:cNvSpPr>
          <p:nvPr>
            <p:ph sz="half" idx="2"/>
          </p:nvPr>
        </p:nvSpPr>
        <p:spPr/>
        <p:txBody>
          <a:bodyPr/>
          <a:lstStyle/>
          <a:p>
            <a:r>
              <a:rPr lang="en-US"/>
              <a:t>These grants are for updating or creating a Self-Evaluation and/or Transition Plan as required under the Administrative Requirements of Title II of the ADA</a:t>
            </a:r>
          </a:p>
        </p:txBody>
      </p:sp>
      <p:sp>
        <p:nvSpPr>
          <p:cNvPr id="5" name="Text Placeholder 4">
            <a:extLst>
              <a:ext uri="{FF2B5EF4-FFF2-40B4-BE49-F238E27FC236}">
                <a16:creationId xmlns:a16="http://schemas.microsoft.com/office/drawing/2014/main" id="{D3987F0D-3BF2-E345-CDA6-34BFBFC2D942}"/>
              </a:ext>
            </a:extLst>
          </p:cNvPr>
          <p:cNvSpPr>
            <a:spLocks noGrp="1"/>
          </p:cNvSpPr>
          <p:nvPr>
            <p:ph type="body" idx="10"/>
          </p:nvPr>
        </p:nvSpPr>
        <p:spPr/>
        <p:txBody>
          <a:bodyPr/>
          <a:lstStyle/>
          <a:p>
            <a:r>
              <a:rPr lang="en-US"/>
              <a:t>Project grants</a:t>
            </a:r>
          </a:p>
        </p:txBody>
      </p:sp>
      <p:sp>
        <p:nvSpPr>
          <p:cNvPr id="6" name="Content Placeholder 5">
            <a:extLst>
              <a:ext uri="{FF2B5EF4-FFF2-40B4-BE49-F238E27FC236}">
                <a16:creationId xmlns:a16="http://schemas.microsoft.com/office/drawing/2014/main" id="{B434F604-8568-91DA-F624-8366F4FC93F1}"/>
              </a:ext>
            </a:extLst>
          </p:cNvPr>
          <p:cNvSpPr>
            <a:spLocks noGrp="1"/>
          </p:cNvSpPr>
          <p:nvPr>
            <p:ph sz="half" idx="13"/>
          </p:nvPr>
        </p:nvSpPr>
        <p:spPr/>
        <p:txBody>
          <a:bodyPr>
            <a:normAutofit/>
          </a:bodyPr>
          <a:lstStyle/>
          <a:p>
            <a:r>
              <a:rPr lang="en-US"/>
              <a:t>These grants are for removal of architectural or communication barriers or physical/communication access improvements</a:t>
            </a:r>
          </a:p>
          <a:p>
            <a:r>
              <a:rPr lang="en-US"/>
              <a:t>Only municipal properties or municipally owned facilities are eligible</a:t>
            </a:r>
          </a:p>
        </p:txBody>
      </p:sp>
    </p:spTree>
    <p:extLst>
      <p:ext uri="{BB962C8B-B14F-4D97-AF65-F5344CB8AC3E}">
        <p14:creationId xmlns:p14="http://schemas.microsoft.com/office/powerpoint/2010/main" val="2819352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E0DA-ECD2-AAE8-9D44-644893FAB28E}"/>
              </a:ext>
            </a:extLst>
          </p:cNvPr>
          <p:cNvSpPr>
            <a:spLocks noGrp="1"/>
          </p:cNvSpPr>
          <p:nvPr>
            <p:ph type="title"/>
          </p:nvPr>
        </p:nvSpPr>
        <p:spPr/>
        <p:txBody>
          <a:bodyPr/>
          <a:lstStyle/>
          <a:p>
            <a:r>
              <a:rPr lang="en-US"/>
              <a:t>Eligibility</a:t>
            </a:r>
          </a:p>
        </p:txBody>
      </p:sp>
      <p:sp>
        <p:nvSpPr>
          <p:cNvPr id="3" name="Text Placeholder 2">
            <a:extLst>
              <a:ext uri="{FF2B5EF4-FFF2-40B4-BE49-F238E27FC236}">
                <a16:creationId xmlns:a16="http://schemas.microsoft.com/office/drawing/2014/main" id="{BC7D372A-6601-A70C-5D82-2F27197822CE}"/>
              </a:ext>
            </a:extLst>
          </p:cNvPr>
          <p:cNvSpPr>
            <a:spLocks noGrp="1"/>
          </p:cNvSpPr>
          <p:nvPr>
            <p:ph type="body" sz="quarter" idx="13"/>
          </p:nvPr>
        </p:nvSpPr>
        <p:spPr/>
        <p:txBody>
          <a:bodyPr/>
          <a:lstStyle/>
          <a:p>
            <a:pPr algn="l">
              <a:buNone/>
            </a:pPr>
            <a:r>
              <a:rPr lang="en-US" b="0" i="0">
                <a:solidFill>
                  <a:srgbClr val="141414"/>
                </a:solidFill>
                <a:effectLst/>
              </a:rPr>
              <a:t>Eligible:</a:t>
            </a:r>
          </a:p>
          <a:p>
            <a:pPr algn="l">
              <a:buFont typeface="Arial" panose="020B0604020202020204" pitchFamily="34" charset="0"/>
              <a:buChar char="•"/>
            </a:pPr>
            <a:r>
              <a:rPr lang="en-US" b="0" i="0">
                <a:solidFill>
                  <a:srgbClr val="141414"/>
                </a:solidFill>
                <a:effectLst/>
              </a:rPr>
              <a:t>Massachusetts municipalities</a:t>
            </a:r>
          </a:p>
          <a:p>
            <a:pPr algn="l">
              <a:buFont typeface="Arial" panose="020B0604020202020204" pitchFamily="34" charset="0"/>
              <a:buChar char="•"/>
            </a:pPr>
            <a:r>
              <a:rPr lang="en-US" b="0" i="0">
                <a:solidFill>
                  <a:srgbClr val="141414"/>
                </a:solidFill>
                <a:effectLst/>
              </a:rPr>
              <a:t>Municipally owned properties</a:t>
            </a:r>
          </a:p>
          <a:p>
            <a:pPr algn="l">
              <a:buFont typeface="Arial" panose="020B0604020202020204" pitchFamily="34" charset="0"/>
              <a:buChar char="•"/>
            </a:pPr>
            <a:r>
              <a:rPr lang="en-US" b="0" i="0">
                <a:solidFill>
                  <a:srgbClr val="141414"/>
                </a:solidFill>
                <a:effectLst/>
              </a:rPr>
              <a:t>School districts and housing authorities</a:t>
            </a:r>
          </a:p>
          <a:p>
            <a:pPr algn="l">
              <a:buNone/>
            </a:pPr>
            <a:r>
              <a:rPr lang="en-US" b="0" i="0">
                <a:solidFill>
                  <a:srgbClr val="141414"/>
                </a:solidFill>
                <a:effectLst/>
              </a:rPr>
              <a:t>Not eligible:</a:t>
            </a:r>
          </a:p>
          <a:p>
            <a:pPr algn="l">
              <a:buFont typeface="Arial" panose="020B0604020202020204" pitchFamily="34" charset="0"/>
              <a:buChar char="•"/>
            </a:pPr>
            <a:r>
              <a:rPr lang="en-US" b="0" i="0">
                <a:solidFill>
                  <a:srgbClr val="141414"/>
                </a:solidFill>
                <a:effectLst/>
              </a:rPr>
              <a:t>Private businesses, private property, non-profit organizations, private homes, or other non-municipal properties</a:t>
            </a:r>
          </a:p>
          <a:p>
            <a:endParaRPr lang="en-US"/>
          </a:p>
        </p:txBody>
      </p:sp>
    </p:spTree>
    <p:extLst>
      <p:ext uri="{BB962C8B-B14F-4D97-AF65-F5344CB8AC3E}">
        <p14:creationId xmlns:p14="http://schemas.microsoft.com/office/powerpoint/2010/main" val="361108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5FCB1-95B6-6D70-45B7-58777874D68F}"/>
              </a:ext>
            </a:extLst>
          </p:cNvPr>
          <p:cNvSpPr>
            <a:spLocks noGrp="1"/>
          </p:cNvSpPr>
          <p:nvPr>
            <p:ph type="title"/>
          </p:nvPr>
        </p:nvSpPr>
        <p:spPr/>
        <p:txBody>
          <a:bodyPr/>
          <a:lstStyle/>
          <a:p>
            <a:r>
              <a:rPr lang="en-US"/>
              <a:t>MBTA Communities Act</a:t>
            </a:r>
          </a:p>
        </p:txBody>
      </p:sp>
      <p:sp>
        <p:nvSpPr>
          <p:cNvPr id="3" name="Text Placeholder 2">
            <a:extLst>
              <a:ext uri="{FF2B5EF4-FFF2-40B4-BE49-F238E27FC236}">
                <a16:creationId xmlns:a16="http://schemas.microsoft.com/office/drawing/2014/main" id="{C2DC844E-CF92-F5E7-CA9C-025AD5D8E532}"/>
              </a:ext>
            </a:extLst>
          </p:cNvPr>
          <p:cNvSpPr>
            <a:spLocks noGrp="1"/>
          </p:cNvSpPr>
          <p:nvPr>
            <p:ph type="body" sz="quarter" idx="13"/>
          </p:nvPr>
        </p:nvSpPr>
        <p:spPr/>
        <p:txBody>
          <a:bodyPr/>
          <a:lstStyle/>
          <a:p>
            <a:r>
              <a:rPr lang="en-US">
                <a:effectLst/>
              </a:rPr>
              <a:t>The receipt of grant funds is contingent upon the grantee being able to certify that it will comply with the Massachusetts General Laws, including G.L. c. 40A, § 3A, the MBTA Communities Act. </a:t>
            </a:r>
          </a:p>
          <a:p>
            <a:r>
              <a:rPr lang="en-US">
                <a:effectLst/>
              </a:rPr>
              <a:t>Compliance with the MBTA Communities Act is determined by the Executive Office of Housing and Livable Communities.</a:t>
            </a:r>
            <a:endParaRPr lang="en-US"/>
          </a:p>
        </p:txBody>
      </p:sp>
    </p:spTree>
    <p:extLst>
      <p:ext uri="{BB962C8B-B14F-4D97-AF65-F5344CB8AC3E}">
        <p14:creationId xmlns:p14="http://schemas.microsoft.com/office/powerpoint/2010/main" val="894719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3626-900B-D788-4640-84D34A0CB53A}"/>
              </a:ext>
            </a:extLst>
          </p:cNvPr>
          <p:cNvSpPr>
            <a:spLocks noGrp="1"/>
          </p:cNvSpPr>
          <p:nvPr>
            <p:ph type="title"/>
          </p:nvPr>
        </p:nvSpPr>
        <p:spPr/>
        <p:txBody>
          <a:bodyPr/>
          <a:lstStyle/>
          <a:p>
            <a:r>
              <a:rPr lang="en-US"/>
              <a:t>Program overview</a:t>
            </a:r>
          </a:p>
        </p:txBody>
      </p:sp>
      <p:sp>
        <p:nvSpPr>
          <p:cNvPr id="3" name="Text Placeholder 2">
            <a:extLst>
              <a:ext uri="{FF2B5EF4-FFF2-40B4-BE49-F238E27FC236}">
                <a16:creationId xmlns:a16="http://schemas.microsoft.com/office/drawing/2014/main" id="{480137C2-A9C8-1460-AF95-E67144849621}"/>
              </a:ext>
            </a:extLst>
          </p:cNvPr>
          <p:cNvSpPr>
            <a:spLocks noGrp="1"/>
          </p:cNvSpPr>
          <p:nvPr>
            <p:ph type="body" sz="quarter" idx="13"/>
          </p:nvPr>
        </p:nvSpPr>
        <p:spPr/>
        <p:txBody>
          <a:bodyPr/>
          <a:lstStyle/>
          <a:p>
            <a:r>
              <a:rPr lang="en-US"/>
              <a:t>Maximum Grant Award: $250,000</a:t>
            </a:r>
          </a:p>
          <a:p>
            <a:r>
              <a:rPr lang="en-US"/>
              <a:t>Grants can (but do not have to be) matching</a:t>
            </a:r>
          </a:p>
          <a:p>
            <a:r>
              <a:rPr lang="en-US"/>
              <a:t>Can be applied by any employee</a:t>
            </a:r>
          </a:p>
          <a:p>
            <a:r>
              <a:rPr lang="en-US"/>
              <a:t>Invoices must be dated after contract is signed and before June 30</a:t>
            </a:r>
            <a:r>
              <a:rPr lang="en-US" baseline="30000"/>
              <a:t>th</a:t>
            </a:r>
            <a:r>
              <a:rPr lang="en-US"/>
              <a:t>, 2026</a:t>
            </a:r>
          </a:p>
        </p:txBody>
      </p:sp>
    </p:spTree>
    <p:extLst>
      <p:ext uri="{BB962C8B-B14F-4D97-AF65-F5344CB8AC3E}">
        <p14:creationId xmlns:p14="http://schemas.microsoft.com/office/powerpoint/2010/main" val="3039523227"/>
      </p:ext>
    </p:extLst>
  </p:cSld>
  <p:clrMapOvr>
    <a:masterClrMapping/>
  </p:clrMapOvr>
</p:sld>
</file>

<file path=ppt/theme/theme1.xml><?xml version="1.0" encoding="utf-8"?>
<a:theme xmlns:a="http://schemas.openxmlformats.org/drawingml/2006/main" name="Theme1">
  <a:themeElements>
    <a:clrScheme name="Custom 14">
      <a:dk1>
        <a:sysClr val="windowText" lastClr="000000"/>
      </a:dk1>
      <a:lt1>
        <a:sysClr val="window" lastClr="FFFFFF"/>
      </a:lt1>
      <a:dk2>
        <a:srgbClr val="8AAAC7"/>
      </a:dk2>
      <a:lt2>
        <a:srgbClr val="388557"/>
      </a:lt2>
      <a:accent1>
        <a:srgbClr val="388557"/>
      </a:accent1>
      <a:accent2>
        <a:srgbClr val="680A1D"/>
      </a:accent2>
      <a:accent3>
        <a:srgbClr val="FFC000"/>
      </a:accent3>
      <a:accent4>
        <a:srgbClr val="FFC000"/>
      </a:accent4>
      <a:accent5>
        <a:srgbClr val="5B9BD5"/>
      </a:accent5>
      <a:accent6>
        <a:srgbClr val="70AD47"/>
      </a:accent6>
      <a:hlink>
        <a:srgbClr val="14558F"/>
      </a:hlink>
      <a:folHlink>
        <a:srgbClr val="70707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E94F81E0-CE8B-4540-B92A-C99BCE41FBA9}" vid="{0F9496B1-9A02-4ED2-8E3D-F25CDC8009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EF14C0B91ED548AD0BD3D2D4704924" ma:contentTypeVersion="15" ma:contentTypeDescription="Create a new document." ma:contentTypeScope="" ma:versionID="05bc2d220059e43e5f58fb37094d6211">
  <xsd:schema xmlns:xsd="http://www.w3.org/2001/XMLSchema" xmlns:xs="http://www.w3.org/2001/XMLSchema" xmlns:p="http://schemas.microsoft.com/office/2006/metadata/properties" xmlns:ns2="7cdb7e35-829b-4b43-b10b-15bdaaea9263" xmlns:ns3="b72976aa-e7d9-498e-b08a-d3d9e47e4056" targetNamespace="http://schemas.microsoft.com/office/2006/metadata/properties" ma:root="true" ma:fieldsID="206015c56e9160c8e1d036f24c0584eb" ns2:_="" ns3:_="">
    <xsd:import namespace="7cdb7e35-829b-4b43-b10b-15bdaaea9263"/>
    <xsd:import namespace="b72976aa-e7d9-498e-b08a-d3d9e47e40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db7e35-829b-4b43-b10b-15bdaaea92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2976aa-e7d9-498e-b08a-d3d9e47e405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e574c06-d9b5-4317-b734-9c7f35fcf3d1}" ma:internalName="TaxCatchAll" ma:showField="CatchAllData" ma:web="b72976aa-e7d9-498e-b08a-d3d9e47e4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72976aa-e7d9-498e-b08a-d3d9e47e4056" xsi:nil="true"/>
    <lcf76f155ced4ddcb4097134ff3c332f xmlns="7cdb7e35-829b-4b43-b10b-15bdaaea9263">
      <Terms xmlns="http://schemas.microsoft.com/office/infopath/2007/PartnerControls"/>
    </lcf76f155ced4ddcb4097134ff3c332f>
    <MediaLengthInSeconds xmlns="7cdb7e35-829b-4b43-b10b-15bdaaea9263" xsi:nil="true"/>
    <SharedWithUsers xmlns="b72976aa-e7d9-498e-b08a-d3d9e47e4056">
      <UserInfo>
        <DisplayName>George, Evan (OHA)</DisplayName>
        <AccountId>41</AccountId>
        <AccountType/>
      </UserInfo>
      <UserInfo>
        <DisplayName>Melikechi, Lilia (OHA)</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409476-3845-4F9E-A265-BBA7B8459D67}">
  <ds:schemaRefs>
    <ds:schemaRef ds:uri="7cdb7e35-829b-4b43-b10b-15bdaaea9263"/>
    <ds:schemaRef ds:uri="b72976aa-e7d9-498e-b08a-d3d9e47e40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EC1AB0-9704-404D-B6D3-819D938AC55B}">
  <ds:schemaRefs>
    <ds:schemaRef ds:uri="37e2494f-4c60-42bb-b138-373d8d62bafa"/>
    <ds:schemaRef ds:uri="7cdb7e35-829b-4b43-b10b-15bdaaea9263"/>
    <ds:schemaRef ds:uri="7fbcbd3d-b0ac-4a27-a90b-5a8cc5af7b6a"/>
    <ds:schemaRef ds:uri="b72976aa-e7d9-498e-b08a-d3d9e47e40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D20B6E4-879E-4E6C-BDE7-261540CD37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 PPT Template</Template>
  <TotalTime>0</TotalTime>
  <Words>1047</Words>
  <Application>Microsoft Office PowerPoint</Application>
  <PresentationFormat>Widescreen</PresentationFormat>
  <Paragraphs>151</Paragraphs>
  <Slides>37</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Arial</vt:lpstr>
      <vt:lpstr>Arial Black</vt:lpstr>
      <vt:lpstr>Calibri</vt:lpstr>
      <vt:lpstr>Wingdings</vt:lpstr>
      <vt:lpstr>Theme1</vt:lpstr>
      <vt:lpstr>Acrobat Document</vt:lpstr>
      <vt:lpstr>Municipal  ADA Improvement Grant Program</vt:lpstr>
      <vt:lpstr>Massachusetts Office on Disability</vt:lpstr>
      <vt:lpstr>Agenda</vt:lpstr>
      <vt:lpstr>Overview</vt:lpstr>
      <vt:lpstr>What is the ADA Improvement Grant?</vt:lpstr>
      <vt:lpstr>Types of grants</vt:lpstr>
      <vt:lpstr>Eligibility</vt:lpstr>
      <vt:lpstr>MBTA Communities Act</vt:lpstr>
      <vt:lpstr>Program overview</vt:lpstr>
      <vt:lpstr>Important dates: FY26 grant</vt:lpstr>
      <vt:lpstr>FY25 Grant metrics</vt:lpstr>
      <vt:lpstr>Required Documentation for All Grants</vt:lpstr>
      <vt:lpstr>1) Designation of a Responsible Employee (ADA Coordinator) </vt:lpstr>
      <vt:lpstr>                   Sample Designation Posting</vt:lpstr>
      <vt:lpstr>2) Notice of Non-Discrimination </vt:lpstr>
      <vt:lpstr>          Sample Notice of Non-Discrimination</vt:lpstr>
      <vt:lpstr>3) Grievance Procedure</vt:lpstr>
      <vt:lpstr>      Sample Grievance Procedure</vt:lpstr>
      <vt:lpstr>Resources:  Title II compliance</vt:lpstr>
      <vt:lpstr>Planning grants</vt:lpstr>
      <vt:lpstr>Former planning grants</vt:lpstr>
      <vt:lpstr>Planning grant application</vt:lpstr>
      <vt:lpstr>Grant application (zoomed in)</vt:lpstr>
      <vt:lpstr>Project grants</vt:lpstr>
      <vt:lpstr>Project grants: Required documentation</vt:lpstr>
      <vt:lpstr>Former project grants</vt:lpstr>
      <vt:lpstr>Project grant application</vt:lpstr>
      <vt:lpstr>Submission tips</vt:lpstr>
      <vt:lpstr>Tips to improve your score</vt:lpstr>
      <vt:lpstr>Scoring System</vt:lpstr>
      <vt:lpstr>Top 3 tips to improve your score</vt:lpstr>
      <vt:lpstr>Community Compact Cabinet (CCC)</vt:lpstr>
      <vt:lpstr>Resources for  Commissions on Disability (CODs)</vt:lpstr>
      <vt:lpstr>Required Documentation for All Grants (again)</vt:lpstr>
      <vt:lpstr>Important dates: FY26 grant (again)</vt:lpstr>
      <vt:lpstr>Contact MOD</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Municipal  ADA Improvement Grant Program</dc:title>
  <dc:creator>Melikechi, Lilia (OHA)</dc:creator>
  <cp:lastModifiedBy>Melikechi, Lilia (MOD)</cp:lastModifiedBy>
  <cp:revision>1</cp:revision>
  <dcterms:created xsi:type="dcterms:W3CDTF">2023-08-04T18:33:49Z</dcterms:created>
  <dcterms:modified xsi:type="dcterms:W3CDTF">2025-05-23T14:03:08Z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0x01010098EF14C0B91ED548AD0BD3D2D4704924</vt:lpwstr>
  </property>
  <property fmtid="{D5CDD505-2E9C-101B-9397-08002B2CF9AE}" pid="3" name="Order">
    <vt:lpwstr>462500.000000000</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{"FileActivityType":"9","FileActivityTimeStamp":"2024-03-08T15:00:43.697Z","FileActivityUsersOnPage":[{"DisplayName":"Melikechi, Lilia (OHA)","Id":"lilia.melikechi@mass.gov"},{"DisplayName":"George, Evan (OHA)","Id":"evan.george@mass.gov"},{"DisplayName":"Melikechi, Lilia (OHA)","Id":"lilia.melikechi@mass.gov"}],"FileActivityNavigationId":null}</vt:lpwstr>
  </property>
  <property fmtid="{D5CDD505-2E9C-101B-9397-08002B2CF9AE}" pid="8" name="TriggerFlowInfo">
    <vt:lpwstr/>
  </property>
</Properties>
</file>