
<file path=[Content_Types].xml><?xml version="1.0" encoding="utf-8"?>
<Types xmlns="http://schemas.openxmlformats.org/package/2006/content-types">
  <Default Extension="png" ContentType="image/png"/>
  <Default Extension="svg" ContentType="image/svg+xml"/>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4138" r:id="rId1"/>
  </p:sldMasterIdLst>
  <p:notesMasterIdLst>
    <p:notesMasterId r:id="rId10"/>
  </p:notesMasterIdLst>
  <p:handoutMasterIdLst>
    <p:handoutMasterId r:id="rId11"/>
  </p:handoutMasterIdLst>
  <p:sldIdLst>
    <p:sldId id="280" r:id="rId2"/>
    <p:sldId id="304" r:id="rId3"/>
    <p:sldId id="305" r:id="rId4"/>
    <p:sldId id="306" r:id="rId5"/>
    <p:sldId id="307" r:id="rId6"/>
    <p:sldId id="308" r:id="rId7"/>
    <p:sldId id="309" r:id="rId8"/>
    <p:sldId id="282"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3539"/>
    <a:srgbClr val="F7941D"/>
    <a:srgbClr val="6F777B"/>
    <a:srgbClr val="9AA1A4"/>
    <a:srgbClr val="2D3560"/>
    <a:srgbClr val="D60093"/>
    <a:srgbClr val="ED7D31"/>
    <a:srgbClr val="96D4E2"/>
    <a:srgbClr val="9DC3E6"/>
    <a:srgbClr val="8BB8E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91" autoAdjust="0"/>
    <p:restoredTop sz="86992" autoAdjust="0"/>
  </p:normalViewPr>
  <p:slideViewPr>
    <p:cSldViewPr snapToGrid="0">
      <p:cViewPr>
        <p:scale>
          <a:sx n="96" d="100"/>
          <a:sy n="96" d="100"/>
        </p:scale>
        <p:origin x="306" y="-318"/>
      </p:cViewPr>
      <p:guideLst>
        <p:guide orient="horz" pos="2160"/>
        <p:guide pos="2880"/>
      </p:guideLst>
    </p:cSldViewPr>
  </p:slideViewPr>
  <p:outlineViewPr>
    <p:cViewPr>
      <p:scale>
        <a:sx n="33" d="100"/>
        <a:sy n="33" d="100"/>
      </p:scale>
      <p:origin x="0" y="-93966"/>
    </p:cViewPr>
  </p:outlineViewPr>
  <p:notesTextViewPr>
    <p:cViewPr>
      <p:scale>
        <a:sx n="1" d="1"/>
        <a:sy n="1" d="1"/>
      </p:scale>
      <p:origin x="0" y="0"/>
    </p:cViewPr>
  </p:notesTextViewPr>
  <p:sorterViewPr>
    <p:cViewPr>
      <p:scale>
        <a:sx n="1" d="2"/>
        <a:sy n="1" d="2"/>
      </p:scale>
      <p:origin x="0" y="0"/>
    </p:cViewPr>
  </p:sorterViewPr>
  <p:notesViewPr>
    <p:cSldViewPr snapToGrid="0">
      <p:cViewPr varScale="1">
        <p:scale>
          <a:sx n="79" d="100"/>
          <a:sy n="79" d="100"/>
        </p:scale>
        <p:origin x="2685" y="3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C7025E0-BE44-4E97-8D00-691528BD9E6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654EF483-0D74-43E7-B6CE-1E833A3716C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974692C-333A-4B08-BAF7-7AFD688D44BC}" type="datetimeFigureOut">
              <a:rPr lang="en-US" smtClean="0"/>
              <a:t>2/10/2020</a:t>
            </a:fld>
            <a:endParaRPr lang="en-US"/>
          </a:p>
        </p:txBody>
      </p:sp>
      <p:sp>
        <p:nvSpPr>
          <p:cNvPr id="4" name="Footer Placeholder 3">
            <a:extLst>
              <a:ext uri="{FF2B5EF4-FFF2-40B4-BE49-F238E27FC236}">
                <a16:creationId xmlns:a16="http://schemas.microsoft.com/office/drawing/2014/main" id="{34D433D7-5012-49FF-BF52-14494AF454A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E724CEEF-9EDD-46CC-8E47-EEE71506FFA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F5506FA-BA22-4DA8-8A19-CEBCB9131A79}" type="slidenum">
              <a:rPr lang="en-US" smtClean="0"/>
              <a:t>‹#›</a:t>
            </a:fld>
            <a:endParaRPr lang="en-US"/>
          </a:p>
        </p:txBody>
      </p:sp>
    </p:spTree>
    <p:extLst>
      <p:ext uri="{BB962C8B-B14F-4D97-AF65-F5344CB8AC3E}">
        <p14:creationId xmlns:p14="http://schemas.microsoft.com/office/powerpoint/2010/main" val="2297271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374FCF-3DEE-49A4-A534-403E5BF4F397}" type="datetimeFigureOut">
              <a:rPr lang="en-US" smtClean="0"/>
              <a:t>2/10/2020</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CE81ED-7B03-4680-A8D5-DB4AE4FE1278}" type="slidenum">
              <a:rPr lang="en-US" smtClean="0"/>
              <a:t>‹#›</a:t>
            </a:fld>
            <a:endParaRPr lang="en-US" dirty="0"/>
          </a:p>
        </p:txBody>
      </p:sp>
    </p:spTree>
    <p:extLst>
      <p:ext uri="{BB962C8B-B14F-4D97-AF65-F5344CB8AC3E}">
        <p14:creationId xmlns:p14="http://schemas.microsoft.com/office/powerpoint/2010/main" val="2096567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Cov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89791" y="450384"/>
            <a:ext cx="7886700" cy="152349"/>
          </a:xfrm>
        </p:spPr>
        <p:txBody>
          <a:bodyPr lIns="0" tIns="0" rIns="0" bIns="0" anchor="t" anchorCtr="0">
            <a:spAutoFit/>
          </a:bodyPr>
          <a:lstStyle>
            <a:lvl1pPr>
              <a:defRPr sz="1100" b="0">
                <a:solidFill>
                  <a:schemeClr val="tx1"/>
                </a:solidFill>
                <a:latin typeface="+mn-lt"/>
              </a:defRPr>
            </a:lvl1pPr>
          </a:lstStyle>
          <a:p>
            <a:r>
              <a:rPr lang="en-US" dirty="0"/>
              <a:t>Click to edit date</a:t>
            </a:r>
          </a:p>
        </p:txBody>
      </p:sp>
      <p:sp>
        <p:nvSpPr>
          <p:cNvPr id="3" name="Text Placeholder 2"/>
          <p:cNvSpPr>
            <a:spLocks noGrp="1"/>
          </p:cNvSpPr>
          <p:nvPr>
            <p:ph type="body" idx="1" hasCustomPrompt="1"/>
          </p:nvPr>
        </p:nvSpPr>
        <p:spPr>
          <a:xfrm>
            <a:off x="689791" y="628207"/>
            <a:ext cx="7886700" cy="152349"/>
          </a:xfrm>
        </p:spPr>
        <p:txBody>
          <a:bodyPr vert="horz" lIns="0" tIns="0" rIns="0" bIns="0" rtlCol="0" anchor="t" anchorCtr="0">
            <a:spAutoFit/>
          </a:bodyPr>
          <a:lstStyle>
            <a:lvl1pPr marL="0" indent="0">
              <a:buNone/>
              <a:defRPr lang="en-US" sz="1100" b="0" cap="all" baseline="0" dirty="0" smtClean="0">
                <a:latin typeface="+mj-lt"/>
                <a:ea typeface="+mj-ea"/>
                <a:cs typeface="+mj-cs"/>
              </a:defRPr>
            </a:lvl1pPr>
          </a:lstStyle>
          <a:p>
            <a:pPr marL="228600" lvl="0" indent="-228600">
              <a:spcBef>
                <a:spcPct val="0"/>
              </a:spcBef>
            </a:pPr>
            <a:r>
              <a:rPr lang="en-US" dirty="0"/>
              <a:t>CLICK TO EDIT TITLE</a:t>
            </a:r>
          </a:p>
        </p:txBody>
      </p:sp>
      <p:sp>
        <p:nvSpPr>
          <p:cNvPr id="10" name="Picture Placeholder 9">
            <a:extLst>
              <a:ext uri="{FF2B5EF4-FFF2-40B4-BE49-F238E27FC236}">
                <a16:creationId xmlns:a16="http://schemas.microsoft.com/office/drawing/2014/main" id="{8C66743E-6A2A-403C-A1DC-DFA1DC3C9B2F}"/>
              </a:ext>
            </a:extLst>
          </p:cNvPr>
          <p:cNvSpPr>
            <a:spLocks noGrp="1"/>
          </p:cNvSpPr>
          <p:nvPr>
            <p:ph type="pic" sz="quarter" idx="11" hasCustomPrompt="1"/>
          </p:nvPr>
        </p:nvSpPr>
        <p:spPr>
          <a:xfrm>
            <a:off x="689791" y="1029730"/>
            <a:ext cx="3633787" cy="527908"/>
          </a:xfrm>
        </p:spPr>
        <p:txBody>
          <a:bodyPr/>
          <a:lstStyle>
            <a:lvl1pPr marL="0" indent="0">
              <a:buNone/>
              <a:defRPr/>
            </a:lvl1pPr>
          </a:lstStyle>
          <a:p>
            <a:r>
              <a:rPr lang="en-US" dirty="0"/>
              <a:t>Click to add logo</a:t>
            </a:r>
          </a:p>
        </p:txBody>
      </p:sp>
      <p:sp>
        <p:nvSpPr>
          <p:cNvPr id="16" name="Picture Placeholder 14">
            <a:extLst>
              <a:ext uri="{FF2B5EF4-FFF2-40B4-BE49-F238E27FC236}">
                <a16:creationId xmlns:a16="http://schemas.microsoft.com/office/drawing/2014/main" id="{4F891709-7E10-48C3-B789-D5D64D155321}"/>
              </a:ext>
            </a:extLst>
          </p:cNvPr>
          <p:cNvSpPr>
            <a:spLocks noGrp="1"/>
          </p:cNvSpPr>
          <p:nvPr>
            <p:ph type="pic" sz="quarter" idx="12"/>
          </p:nvPr>
        </p:nvSpPr>
        <p:spPr>
          <a:xfrm>
            <a:off x="0" y="1943100"/>
            <a:ext cx="9144001" cy="3754440"/>
          </a:xfrm>
          <a:solidFill>
            <a:schemeClr val="tx1"/>
          </a:solidFill>
        </p:spPr>
        <p:txBody>
          <a:bodyPr anchor="ctr" anchorCtr="0"/>
          <a:lstStyle>
            <a:lvl1pPr marL="0" indent="0" algn="ctr">
              <a:buNone/>
              <a:defRPr>
                <a:solidFill>
                  <a:schemeClr val="bg1"/>
                </a:solidFill>
              </a:defRPr>
            </a:lvl1pPr>
          </a:lstStyle>
          <a:p>
            <a:r>
              <a:rPr lang="en-US" dirty="0"/>
              <a:t>Click icon to add picture</a:t>
            </a:r>
          </a:p>
        </p:txBody>
      </p:sp>
    </p:spTree>
    <p:extLst>
      <p:ext uri="{BB962C8B-B14F-4D97-AF65-F5344CB8AC3E}">
        <p14:creationId xmlns:p14="http://schemas.microsoft.com/office/powerpoint/2010/main" val="29583713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ase Study v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44887"/>
            <a:ext cx="4385858" cy="1121545"/>
          </a:xfrm>
        </p:spPr>
        <p:txBody>
          <a:bodyPr lIns="0" tIns="0" rIns="0" bIns="0">
            <a:noAutofit/>
          </a:bodyPr>
          <a:lstStyle>
            <a:lvl1pPr marL="0" indent="0">
              <a:lnSpc>
                <a:spcPct val="112000"/>
              </a:lnSpc>
              <a:spcBef>
                <a:spcPts val="1300"/>
              </a:spcBef>
              <a:spcAft>
                <a:spcPts val="0"/>
              </a:spcAft>
              <a:buClr>
                <a:schemeClr val="accent1"/>
              </a:buClr>
              <a:buFont typeface="Arial" panose="020B0604020202020204" pitchFamily="34" charset="0"/>
              <a:buNone/>
              <a:tabLst/>
              <a:defRPr sz="1300" b="0">
                <a:solidFill>
                  <a:schemeClr val="tx1"/>
                </a:solidFill>
                <a:latin typeface="+mj-lt"/>
              </a:defRPr>
            </a:lvl1pPr>
            <a:lvl2pPr marL="136525" indent="0">
              <a:lnSpc>
                <a:spcPct val="107000"/>
              </a:lnSpc>
              <a:spcBef>
                <a:spcPts val="1300"/>
              </a:spcBef>
              <a:spcAft>
                <a:spcPts val="300"/>
              </a:spcAft>
              <a:buFont typeface="Proxima Nova Lt" panose="02000506030000020004" pitchFamily="50" charset="0"/>
              <a:buNone/>
              <a:defRPr sz="1100" b="0">
                <a:solidFill>
                  <a:schemeClr val="tx1"/>
                </a:solidFill>
                <a:latin typeface="+mj-lt"/>
              </a:defRPr>
            </a:lvl2pPr>
            <a:lvl3pPr marL="458788" indent="-153988">
              <a:lnSpc>
                <a:spcPct val="107000"/>
              </a:lnSpc>
              <a:spcBef>
                <a:spcPts val="1300"/>
              </a:spcBef>
              <a:spcAft>
                <a:spcPts val="0"/>
              </a:spcAft>
              <a:defRPr sz="1100" b="0">
                <a:solidFill>
                  <a:schemeClr val="tx1"/>
                </a:solidFill>
                <a:latin typeface="+mj-lt"/>
              </a:defRPr>
            </a:lvl3pPr>
            <a:lvl4pPr marL="914400" indent="-228600">
              <a:lnSpc>
                <a:spcPct val="107000"/>
              </a:lnSpc>
              <a:spcBef>
                <a:spcPts val="1300"/>
              </a:spcBef>
              <a:spcAft>
                <a:spcPts val="300"/>
              </a:spcAft>
              <a:defRPr sz="1100" b="0">
                <a:solidFill>
                  <a:schemeClr val="tx1"/>
                </a:solidFill>
                <a:latin typeface="+mj-lt"/>
              </a:defRPr>
            </a:lvl4pPr>
            <a:lvl5pPr marL="1144588" indent="-228600">
              <a:lnSpc>
                <a:spcPct val="107000"/>
              </a:lnSpc>
              <a:spcBef>
                <a:spcPts val="1300"/>
              </a:spcBef>
              <a:spcAft>
                <a:spcPts val="300"/>
              </a:spcAft>
              <a:defRPr sz="1100" b="0">
                <a:solidFill>
                  <a:schemeClr val="tx1"/>
                </a:solidFill>
                <a:latin typeface="+mj-lt"/>
              </a:defRPr>
            </a:lvl5pPr>
          </a:lstStyle>
          <a:p>
            <a:pPr lvl="0"/>
            <a:r>
              <a:rPr lang="en-US"/>
              <a:t>Click to edit Master text styles</a:t>
            </a:r>
          </a:p>
        </p:txBody>
      </p:sp>
      <p:sp>
        <p:nvSpPr>
          <p:cNvPr id="10" name="Slide Number Placeholder 9">
            <a:extLst>
              <a:ext uri="{FF2B5EF4-FFF2-40B4-BE49-F238E27FC236}">
                <a16:creationId xmlns:a16="http://schemas.microsoft.com/office/drawing/2014/main" id="{CD46817E-F72A-4F14-ACEE-D315C2CE37BB}"/>
              </a:ext>
            </a:extLst>
          </p:cNvPr>
          <p:cNvSpPr>
            <a:spLocks noGrp="1"/>
          </p:cNvSpPr>
          <p:nvPr>
            <p:ph type="sldNum" sz="quarter" idx="10"/>
          </p:nvPr>
        </p:nvSpPr>
        <p:spPr/>
        <p:txBody>
          <a:bodyPr/>
          <a:lstStyle/>
          <a:p>
            <a:fld id="{68ADD5C9-84A7-4280-A026-B1A9B85A82DE}" type="slidenum">
              <a:rPr lang="en-US" smtClean="0"/>
              <a:pPr/>
              <a:t>‹#›</a:t>
            </a:fld>
            <a:endParaRPr lang="en-US" dirty="0"/>
          </a:p>
        </p:txBody>
      </p:sp>
      <p:sp>
        <p:nvSpPr>
          <p:cNvPr id="7" name="Title 6">
            <a:extLst>
              <a:ext uri="{FF2B5EF4-FFF2-40B4-BE49-F238E27FC236}">
                <a16:creationId xmlns:a16="http://schemas.microsoft.com/office/drawing/2014/main" id="{2D975608-9AA5-48AB-9703-E24F78EB6873}"/>
              </a:ext>
            </a:extLst>
          </p:cNvPr>
          <p:cNvSpPr>
            <a:spLocks noGrp="1"/>
          </p:cNvSpPr>
          <p:nvPr>
            <p:ph type="title"/>
          </p:nvPr>
        </p:nvSpPr>
        <p:spPr/>
        <p:txBody>
          <a:bodyPr/>
          <a:lstStyle/>
          <a:p>
            <a:r>
              <a:rPr lang="en-US"/>
              <a:t>Click to edit Master title style</a:t>
            </a:r>
          </a:p>
        </p:txBody>
      </p:sp>
      <p:sp>
        <p:nvSpPr>
          <p:cNvPr id="8" name="Picture Placeholder 7">
            <a:extLst>
              <a:ext uri="{FF2B5EF4-FFF2-40B4-BE49-F238E27FC236}">
                <a16:creationId xmlns:a16="http://schemas.microsoft.com/office/drawing/2014/main" id="{275BA8B0-3CAE-4B98-9BBD-9EFFA7CDA19D}"/>
              </a:ext>
            </a:extLst>
          </p:cNvPr>
          <p:cNvSpPr>
            <a:spLocks noGrp="1"/>
          </p:cNvSpPr>
          <p:nvPr>
            <p:ph type="pic" sz="quarter" idx="11"/>
          </p:nvPr>
        </p:nvSpPr>
        <p:spPr>
          <a:xfrm>
            <a:off x="457200" y="2698750"/>
            <a:ext cx="4364038" cy="3009900"/>
          </a:xfrm>
        </p:spPr>
        <p:txBody>
          <a:bodyPr anchor="ctr" anchorCtr="0"/>
          <a:lstStyle>
            <a:lvl1pPr marL="0" indent="0" algn="ctr">
              <a:buNone/>
              <a:defRPr/>
            </a:lvl1pPr>
          </a:lstStyle>
          <a:p>
            <a:r>
              <a:rPr lang="en-US" dirty="0"/>
              <a:t>Click icon to add picture</a:t>
            </a:r>
          </a:p>
        </p:txBody>
      </p:sp>
      <p:sp>
        <p:nvSpPr>
          <p:cNvPr id="11" name="Content Placeholder 2">
            <a:extLst>
              <a:ext uri="{FF2B5EF4-FFF2-40B4-BE49-F238E27FC236}">
                <a16:creationId xmlns:a16="http://schemas.microsoft.com/office/drawing/2014/main" id="{563D159E-96A3-4B7C-849E-C14019106E3B}"/>
              </a:ext>
            </a:extLst>
          </p:cNvPr>
          <p:cNvSpPr>
            <a:spLocks noGrp="1"/>
          </p:cNvSpPr>
          <p:nvPr>
            <p:ph idx="12"/>
          </p:nvPr>
        </p:nvSpPr>
        <p:spPr>
          <a:xfrm>
            <a:off x="5051393" y="1365482"/>
            <a:ext cx="3635407" cy="4343167"/>
          </a:xfrm>
          <a:solidFill>
            <a:schemeClr val="bg2"/>
          </a:solidFill>
        </p:spPr>
        <p:txBody>
          <a:bodyPr lIns="228600" tIns="210312" rIns="228600" bIns="210312">
            <a:noAutofit/>
          </a:bodyPr>
          <a:lstStyle>
            <a:lvl1pPr marL="0" indent="0">
              <a:lnSpc>
                <a:spcPct val="114000"/>
              </a:lnSpc>
              <a:spcBef>
                <a:spcPts val="1300"/>
              </a:spcBef>
              <a:spcAft>
                <a:spcPts val="200"/>
              </a:spcAft>
              <a:buClr>
                <a:schemeClr val="accent1"/>
              </a:buClr>
              <a:buFont typeface="Arial" panose="020B0604020202020204" pitchFamily="34" charset="0"/>
              <a:buNone/>
              <a:tabLst/>
              <a:defRPr sz="1100" b="0" cap="all" baseline="0">
                <a:solidFill>
                  <a:schemeClr val="accent1"/>
                </a:solidFill>
                <a:latin typeface="+mj-lt"/>
              </a:defRPr>
            </a:lvl1pPr>
            <a:lvl2pPr marL="0" indent="0">
              <a:lnSpc>
                <a:spcPct val="114000"/>
              </a:lnSpc>
              <a:spcBef>
                <a:spcPts val="0"/>
              </a:spcBef>
              <a:spcAft>
                <a:spcPts val="300"/>
              </a:spcAft>
              <a:buFont typeface="Proxima Nova Lt" panose="02000506030000020004" pitchFamily="50" charset="0"/>
              <a:buNone/>
              <a:defRPr sz="900" b="0">
                <a:solidFill>
                  <a:schemeClr val="tx1"/>
                </a:solidFill>
                <a:latin typeface="+mj-lt"/>
              </a:defRPr>
            </a:lvl2pPr>
            <a:lvl3pPr marL="153988" indent="-153988">
              <a:lnSpc>
                <a:spcPct val="114000"/>
              </a:lnSpc>
              <a:spcBef>
                <a:spcPts val="0"/>
              </a:spcBef>
              <a:spcAft>
                <a:spcPts val="200"/>
              </a:spcAft>
              <a:defRPr sz="900" b="0">
                <a:solidFill>
                  <a:schemeClr val="tx1"/>
                </a:solidFill>
                <a:latin typeface="+mj-lt"/>
              </a:defRPr>
            </a:lvl3pPr>
            <a:lvl4pPr marL="284163" indent="-112713">
              <a:lnSpc>
                <a:spcPct val="114000"/>
              </a:lnSpc>
              <a:spcBef>
                <a:spcPts val="0"/>
              </a:spcBef>
              <a:spcAft>
                <a:spcPts val="200"/>
              </a:spcAft>
              <a:defRPr sz="900" b="0">
                <a:solidFill>
                  <a:schemeClr val="tx1"/>
                </a:solidFill>
                <a:latin typeface="+mj-lt"/>
              </a:defRPr>
            </a:lvl4pPr>
            <a:lvl5pPr marL="400050" indent="-114300">
              <a:lnSpc>
                <a:spcPct val="114000"/>
              </a:lnSpc>
              <a:spcBef>
                <a:spcPts val="0"/>
              </a:spcBef>
              <a:spcAft>
                <a:spcPts val="200"/>
              </a:spcAft>
              <a:defRPr sz="900" b="0">
                <a:solidFill>
                  <a:schemeClr val="tx1"/>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Box 11">
            <a:extLst>
              <a:ext uri="{FF2B5EF4-FFF2-40B4-BE49-F238E27FC236}">
                <a16:creationId xmlns:a16="http://schemas.microsoft.com/office/drawing/2014/main" id="{36555EB8-C6E3-4CA6-84FD-9CB115FF0EAD}"/>
              </a:ext>
            </a:extLst>
          </p:cNvPr>
          <p:cNvSpPr txBox="1"/>
          <p:nvPr/>
        </p:nvSpPr>
        <p:spPr>
          <a:xfrm>
            <a:off x="457200" y="5828615"/>
            <a:ext cx="1785769" cy="246221"/>
          </a:xfrm>
          <a:prstGeom prst="rect">
            <a:avLst/>
          </a:prstGeom>
          <a:noFill/>
        </p:spPr>
        <p:txBody>
          <a:bodyPr wrap="square" lIns="0" tIns="0" rIns="0" bIns="0" rtlCol="0">
            <a:spAutoFit/>
          </a:bodyPr>
          <a:lstStyle/>
          <a:p>
            <a:r>
              <a:rPr lang="en-US" sz="800" dirty="0"/>
              <a:t>Read the complete case study</a:t>
            </a:r>
          </a:p>
          <a:p>
            <a:r>
              <a:rPr lang="en-US" sz="800" dirty="0">
                <a:solidFill>
                  <a:schemeClr val="accent1"/>
                </a:solidFill>
              </a:rPr>
              <a:t>www.goodwinlaw.com/case-studies</a:t>
            </a:r>
          </a:p>
        </p:txBody>
      </p:sp>
    </p:spTree>
    <p:extLst>
      <p:ext uri="{BB962C8B-B14F-4D97-AF65-F5344CB8AC3E}">
        <p14:creationId xmlns:p14="http://schemas.microsoft.com/office/powerpoint/2010/main" val="34665842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estimonials-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hasCustomPrompt="1"/>
          </p:nvPr>
        </p:nvSpPr>
        <p:spPr>
          <a:xfrm>
            <a:off x="457200" y="1603684"/>
            <a:ext cx="3999390" cy="3776184"/>
          </a:xfrm>
          <a:ln w="6350">
            <a:solidFill>
              <a:schemeClr val="accent1"/>
            </a:solidFill>
          </a:ln>
        </p:spPr>
        <p:txBody>
          <a:bodyPr lIns="256032" tIns="320040" rIns="256032" bIns="320040">
            <a:noAutofit/>
          </a:bodyPr>
          <a:lstStyle>
            <a:lvl1pPr marL="0" indent="0">
              <a:lnSpc>
                <a:spcPct val="105000"/>
              </a:lnSpc>
              <a:spcBef>
                <a:spcPts val="0"/>
              </a:spcBef>
              <a:spcAft>
                <a:spcPts val="1000"/>
              </a:spcAft>
              <a:buNone/>
              <a:defRPr sz="2000"/>
            </a:lvl1pPr>
            <a:lvl2pPr marL="0" indent="0">
              <a:lnSpc>
                <a:spcPct val="110000"/>
              </a:lnSpc>
              <a:buNone/>
              <a:defRPr sz="900"/>
            </a:lvl2pPr>
            <a:lvl3pPr marL="230188" indent="-228600">
              <a:lnSpc>
                <a:spcPct val="110000"/>
              </a:lnSpc>
              <a:defRPr sz="800"/>
            </a:lvl3pPr>
            <a:lvl4pPr marL="461963" indent="-228600">
              <a:lnSpc>
                <a:spcPct val="110000"/>
              </a:lnSpc>
              <a:defRPr sz="700"/>
            </a:lvl4pPr>
            <a:lvl5pPr marL="684213" indent="-228600">
              <a:lnSpc>
                <a:spcPct val="110000"/>
              </a:lnSpc>
              <a:spcBef>
                <a:spcPts val="0"/>
              </a:spcBef>
              <a:defRPr sz="700"/>
            </a:lvl5pPr>
          </a:lstStyle>
          <a:p>
            <a:pPr lvl="0"/>
            <a:r>
              <a:rPr lang="en-US" dirty="0"/>
              <a:t>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Slide Number Placeholder 7">
            <a:extLst>
              <a:ext uri="{FF2B5EF4-FFF2-40B4-BE49-F238E27FC236}">
                <a16:creationId xmlns:a16="http://schemas.microsoft.com/office/drawing/2014/main" id="{4BA97199-C654-4811-BBE3-AC611E9DFBE5}"/>
              </a:ext>
            </a:extLst>
          </p:cNvPr>
          <p:cNvSpPr>
            <a:spLocks noGrp="1"/>
          </p:cNvSpPr>
          <p:nvPr>
            <p:ph type="sldNum" sz="quarter" idx="10"/>
          </p:nvPr>
        </p:nvSpPr>
        <p:spPr/>
        <p:txBody>
          <a:bodyPr/>
          <a:lstStyle/>
          <a:p>
            <a:fld id="{68ADD5C9-84A7-4280-A026-B1A9B85A82DE}" type="slidenum">
              <a:rPr lang="en-US" smtClean="0"/>
              <a:pPr/>
              <a:t>‹#›</a:t>
            </a:fld>
            <a:endParaRPr lang="en-US" dirty="0"/>
          </a:p>
        </p:txBody>
      </p:sp>
      <p:sp>
        <p:nvSpPr>
          <p:cNvPr id="10" name="Content Placeholder 2">
            <a:extLst>
              <a:ext uri="{FF2B5EF4-FFF2-40B4-BE49-F238E27FC236}">
                <a16:creationId xmlns:a16="http://schemas.microsoft.com/office/drawing/2014/main" id="{D0C59CE5-904D-4ACC-8BFA-E6C3D4D23BEB}"/>
              </a:ext>
            </a:extLst>
          </p:cNvPr>
          <p:cNvSpPr>
            <a:spLocks noGrp="1"/>
          </p:cNvSpPr>
          <p:nvPr>
            <p:ph sz="half" idx="11" hasCustomPrompt="1"/>
          </p:nvPr>
        </p:nvSpPr>
        <p:spPr>
          <a:xfrm>
            <a:off x="4687410" y="1603684"/>
            <a:ext cx="3999390" cy="3776184"/>
          </a:xfrm>
          <a:ln w="6350">
            <a:solidFill>
              <a:schemeClr val="accent1"/>
            </a:solidFill>
          </a:ln>
        </p:spPr>
        <p:txBody>
          <a:bodyPr lIns="256032" tIns="320040" rIns="256032" bIns="320040">
            <a:noAutofit/>
          </a:bodyPr>
          <a:lstStyle>
            <a:lvl1pPr marL="0" indent="0">
              <a:lnSpc>
                <a:spcPct val="105000"/>
              </a:lnSpc>
              <a:spcBef>
                <a:spcPts val="0"/>
              </a:spcBef>
              <a:spcAft>
                <a:spcPts val="1000"/>
              </a:spcAft>
              <a:buNone/>
              <a:defRPr sz="2000"/>
            </a:lvl1pPr>
            <a:lvl2pPr marL="0" indent="0">
              <a:lnSpc>
                <a:spcPct val="110000"/>
              </a:lnSpc>
              <a:buNone/>
              <a:defRPr sz="900"/>
            </a:lvl2pPr>
            <a:lvl3pPr marL="230188" indent="-228600">
              <a:lnSpc>
                <a:spcPct val="110000"/>
              </a:lnSpc>
              <a:defRPr sz="800"/>
            </a:lvl3pPr>
            <a:lvl4pPr marL="461963" indent="-228600">
              <a:lnSpc>
                <a:spcPct val="110000"/>
              </a:lnSpc>
              <a:defRPr sz="700"/>
            </a:lvl4pPr>
            <a:lvl5pPr marL="684213" indent="-228600">
              <a:lnSpc>
                <a:spcPct val="110000"/>
              </a:lnSpc>
              <a:spcBef>
                <a:spcPts val="0"/>
              </a:spcBef>
              <a:defRPr sz="700"/>
            </a:lvl5pPr>
          </a:lstStyle>
          <a:p>
            <a:pPr lvl="0"/>
            <a:r>
              <a:rPr lang="en-US" dirty="0"/>
              <a:t>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034911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stimonials-4">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6092" y="1354881"/>
            <a:ext cx="4908062" cy="1614965"/>
          </a:xfrm>
          <a:solidFill>
            <a:schemeClr val="accent1"/>
          </a:solidFill>
        </p:spPr>
        <p:txBody>
          <a:bodyPr lIns="274320" tIns="365760" rIns="274320" bIns="0">
            <a:noAutofit/>
          </a:bodyPr>
          <a:lstStyle>
            <a:lvl1pPr marL="0" indent="0">
              <a:lnSpc>
                <a:spcPct val="105000"/>
              </a:lnSpc>
              <a:spcBef>
                <a:spcPts val="0"/>
              </a:spcBef>
              <a:spcAft>
                <a:spcPts val="1300"/>
              </a:spcAft>
              <a:buNone/>
              <a:tabLst>
                <a:tab pos="274320" algn="l"/>
                <a:tab pos="457200" algn="l"/>
              </a:tabLst>
              <a:defRPr sz="1000" b="1">
                <a:solidFill>
                  <a:schemeClr val="bg1"/>
                </a:solidFill>
                <a:latin typeface="+mn-lt"/>
              </a:defRPr>
            </a:lvl1pPr>
            <a:lvl2pPr marL="0" indent="0">
              <a:lnSpc>
                <a:spcPct val="105000"/>
              </a:lnSpc>
              <a:spcBef>
                <a:spcPts val="0"/>
              </a:spcBef>
              <a:spcAft>
                <a:spcPts val="300"/>
              </a:spcAft>
              <a:buFont typeface="Proxima Nova Lt" panose="02000506030000020004" pitchFamily="50" charset="0"/>
              <a:buNone/>
              <a:defRPr sz="900" b="0">
                <a:solidFill>
                  <a:schemeClr val="bg1"/>
                </a:solidFill>
                <a:latin typeface="+mj-lt"/>
              </a:defRPr>
            </a:lvl2pPr>
            <a:lvl3pPr marL="112713" indent="-112713">
              <a:lnSpc>
                <a:spcPct val="105000"/>
              </a:lnSpc>
              <a:spcBef>
                <a:spcPts val="0"/>
              </a:spcBef>
              <a:spcAft>
                <a:spcPts val="0"/>
              </a:spcAft>
              <a:defRPr sz="900" b="0">
                <a:solidFill>
                  <a:schemeClr val="bg1"/>
                </a:solidFill>
                <a:latin typeface="+mj-lt"/>
              </a:defRPr>
            </a:lvl3pPr>
            <a:lvl4pPr marL="914400" indent="-228600">
              <a:lnSpc>
                <a:spcPct val="105000"/>
              </a:lnSpc>
              <a:spcBef>
                <a:spcPts val="0"/>
              </a:spcBef>
              <a:spcAft>
                <a:spcPts val="300"/>
              </a:spcAft>
              <a:defRPr sz="900" b="0">
                <a:solidFill>
                  <a:schemeClr val="bg1"/>
                </a:solidFill>
                <a:latin typeface="+mj-lt"/>
              </a:defRPr>
            </a:lvl4pPr>
            <a:lvl5pPr marL="1144588" indent="-228600">
              <a:lnSpc>
                <a:spcPct val="105000"/>
              </a:lnSpc>
              <a:spcBef>
                <a:spcPts val="0"/>
              </a:spcBef>
              <a:spcAft>
                <a:spcPts val="300"/>
              </a:spcAft>
              <a:defRPr sz="900" b="0">
                <a:solidFill>
                  <a:schemeClr val="bg1"/>
                </a:solidFill>
                <a:latin typeface="+mj-lt"/>
              </a:defRPr>
            </a:lvl5pPr>
          </a:lstStyle>
          <a:p>
            <a:pPr lvl="0"/>
            <a:r>
              <a:rPr lang="en-US"/>
              <a:t>Click to edit Master text styles</a:t>
            </a:r>
          </a:p>
          <a:p>
            <a:pPr lvl="1"/>
            <a:r>
              <a:rPr lang="en-US"/>
              <a:t>Second level</a:t>
            </a:r>
          </a:p>
          <a:p>
            <a:pPr lvl="2"/>
            <a:r>
              <a:rPr lang="en-US"/>
              <a:t>Third level</a:t>
            </a:r>
          </a:p>
        </p:txBody>
      </p:sp>
      <p:sp>
        <p:nvSpPr>
          <p:cNvPr id="10" name="Slide Number Placeholder 9">
            <a:extLst>
              <a:ext uri="{FF2B5EF4-FFF2-40B4-BE49-F238E27FC236}">
                <a16:creationId xmlns:a16="http://schemas.microsoft.com/office/drawing/2014/main" id="{CD46817E-F72A-4F14-ACEE-D315C2CE37BB}"/>
              </a:ext>
            </a:extLst>
          </p:cNvPr>
          <p:cNvSpPr>
            <a:spLocks noGrp="1"/>
          </p:cNvSpPr>
          <p:nvPr>
            <p:ph type="sldNum" sz="quarter" idx="10"/>
          </p:nvPr>
        </p:nvSpPr>
        <p:spPr/>
        <p:txBody>
          <a:bodyPr/>
          <a:lstStyle/>
          <a:p>
            <a:fld id="{68ADD5C9-84A7-4280-A026-B1A9B85A82DE}" type="slidenum">
              <a:rPr lang="en-US" smtClean="0"/>
              <a:pPr/>
              <a:t>‹#›</a:t>
            </a:fld>
            <a:endParaRPr lang="en-US" dirty="0"/>
          </a:p>
        </p:txBody>
      </p:sp>
      <p:sp>
        <p:nvSpPr>
          <p:cNvPr id="7" name="Title 6">
            <a:extLst>
              <a:ext uri="{FF2B5EF4-FFF2-40B4-BE49-F238E27FC236}">
                <a16:creationId xmlns:a16="http://schemas.microsoft.com/office/drawing/2014/main" id="{2D975608-9AA5-48AB-9703-E24F78EB6873}"/>
              </a:ext>
            </a:extLst>
          </p:cNvPr>
          <p:cNvSpPr>
            <a:spLocks noGrp="1"/>
          </p:cNvSpPr>
          <p:nvPr>
            <p:ph type="title"/>
          </p:nvPr>
        </p:nvSpPr>
        <p:spPr/>
        <p:txBody>
          <a:bodyPr/>
          <a:lstStyle/>
          <a:p>
            <a:r>
              <a:rPr lang="en-US"/>
              <a:t>Click to edit Master title style</a:t>
            </a:r>
          </a:p>
        </p:txBody>
      </p:sp>
      <p:sp>
        <p:nvSpPr>
          <p:cNvPr id="9" name="Content Placeholder 2">
            <a:extLst>
              <a:ext uri="{FF2B5EF4-FFF2-40B4-BE49-F238E27FC236}">
                <a16:creationId xmlns:a16="http://schemas.microsoft.com/office/drawing/2014/main" id="{3432FCFD-7697-4F5D-8BBF-256BDEC20703}"/>
              </a:ext>
            </a:extLst>
          </p:cNvPr>
          <p:cNvSpPr>
            <a:spLocks noGrp="1"/>
          </p:cNvSpPr>
          <p:nvPr>
            <p:ph idx="11"/>
          </p:nvPr>
        </p:nvSpPr>
        <p:spPr>
          <a:xfrm>
            <a:off x="457201" y="1354881"/>
            <a:ext cx="3209286" cy="2211279"/>
          </a:xfrm>
          <a:solidFill>
            <a:schemeClr val="bg2"/>
          </a:solidFill>
        </p:spPr>
        <p:txBody>
          <a:bodyPr lIns="228600" tIns="347472" rIns="228600" bIns="274320">
            <a:noAutofit/>
          </a:bodyPr>
          <a:lstStyle>
            <a:lvl1pPr marL="0" indent="0">
              <a:lnSpc>
                <a:spcPct val="93000"/>
              </a:lnSpc>
              <a:spcBef>
                <a:spcPts val="0"/>
              </a:spcBef>
              <a:spcAft>
                <a:spcPts val="1200"/>
              </a:spcAft>
              <a:buNone/>
              <a:tabLst>
                <a:tab pos="274320" algn="l"/>
                <a:tab pos="457200" algn="l"/>
              </a:tabLst>
              <a:defRPr sz="2400" b="1">
                <a:solidFill>
                  <a:schemeClr val="accent1"/>
                </a:solidFill>
                <a:latin typeface="+mn-lt"/>
              </a:defRPr>
            </a:lvl1pPr>
            <a:lvl2pPr marL="0" indent="0">
              <a:lnSpc>
                <a:spcPct val="93000"/>
              </a:lnSpc>
              <a:spcBef>
                <a:spcPts val="0"/>
              </a:spcBef>
              <a:spcAft>
                <a:spcPts val="300"/>
              </a:spcAft>
              <a:buFont typeface="Proxima Nova Lt" panose="02000506030000020004" pitchFamily="50" charset="0"/>
              <a:buNone/>
              <a:defRPr sz="900" b="0">
                <a:solidFill>
                  <a:schemeClr val="tx1"/>
                </a:solidFill>
                <a:latin typeface="+mj-lt"/>
              </a:defRPr>
            </a:lvl2pPr>
            <a:lvl3pPr marL="119063" indent="-119063">
              <a:lnSpc>
                <a:spcPct val="93000"/>
              </a:lnSpc>
              <a:spcBef>
                <a:spcPts val="0"/>
              </a:spcBef>
              <a:spcAft>
                <a:spcPts val="0"/>
              </a:spcAft>
              <a:defRPr sz="900" b="0">
                <a:solidFill>
                  <a:schemeClr val="tx1"/>
                </a:solidFill>
                <a:latin typeface="+mj-lt"/>
              </a:defRPr>
            </a:lvl3pPr>
            <a:lvl4pPr marL="346075" indent="-228600">
              <a:lnSpc>
                <a:spcPct val="93000"/>
              </a:lnSpc>
              <a:spcBef>
                <a:spcPts val="0"/>
              </a:spcBef>
              <a:spcAft>
                <a:spcPts val="300"/>
              </a:spcAft>
              <a:defRPr sz="900" b="0">
                <a:solidFill>
                  <a:schemeClr val="tx1"/>
                </a:solidFill>
                <a:latin typeface="+mj-lt"/>
              </a:defRPr>
            </a:lvl4pPr>
            <a:lvl5pPr marL="1144588" indent="-228600">
              <a:lnSpc>
                <a:spcPct val="93000"/>
              </a:lnSpc>
              <a:spcBef>
                <a:spcPts val="0"/>
              </a:spcBef>
              <a:spcAft>
                <a:spcPts val="300"/>
              </a:spcAft>
              <a:defRPr sz="900" b="0">
                <a:solidFill>
                  <a:schemeClr val="tx1"/>
                </a:solidFill>
                <a:latin typeface="+mj-lt"/>
              </a:defRPr>
            </a:lvl5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11B49387-7DC2-47FD-B3E9-32619B72C72F}"/>
              </a:ext>
            </a:extLst>
          </p:cNvPr>
          <p:cNvSpPr>
            <a:spLocks noGrp="1"/>
          </p:cNvSpPr>
          <p:nvPr>
            <p:ph idx="12"/>
          </p:nvPr>
        </p:nvSpPr>
        <p:spPr>
          <a:xfrm>
            <a:off x="457200" y="3739896"/>
            <a:ext cx="3209285" cy="2211279"/>
          </a:xfrm>
          <a:solidFill>
            <a:schemeClr val="accent1"/>
          </a:solidFill>
        </p:spPr>
        <p:txBody>
          <a:bodyPr lIns="228600" tIns="246888" rIns="228600" bIns="0">
            <a:noAutofit/>
          </a:bodyPr>
          <a:lstStyle>
            <a:lvl1pPr marL="0" indent="0">
              <a:lnSpc>
                <a:spcPct val="105000"/>
              </a:lnSpc>
              <a:spcBef>
                <a:spcPts val="0"/>
              </a:spcBef>
              <a:spcAft>
                <a:spcPts val="1300"/>
              </a:spcAft>
              <a:buNone/>
              <a:tabLst>
                <a:tab pos="274320" algn="l"/>
                <a:tab pos="457200" algn="l"/>
              </a:tabLst>
              <a:defRPr sz="1000" b="1">
                <a:solidFill>
                  <a:schemeClr val="bg1"/>
                </a:solidFill>
                <a:latin typeface="+mn-lt"/>
              </a:defRPr>
            </a:lvl1pPr>
            <a:lvl2pPr marL="0" indent="0">
              <a:lnSpc>
                <a:spcPct val="105000"/>
              </a:lnSpc>
              <a:spcBef>
                <a:spcPts val="0"/>
              </a:spcBef>
              <a:spcAft>
                <a:spcPts val="300"/>
              </a:spcAft>
              <a:buFont typeface="Proxima Nova Lt" panose="02000506030000020004" pitchFamily="50" charset="0"/>
              <a:buNone/>
              <a:defRPr sz="900" b="0">
                <a:solidFill>
                  <a:schemeClr val="bg1"/>
                </a:solidFill>
                <a:latin typeface="+mj-lt"/>
              </a:defRPr>
            </a:lvl2pPr>
            <a:lvl3pPr marL="112713" indent="-112713">
              <a:lnSpc>
                <a:spcPct val="105000"/>
              </a:lnSpc>
              <a:spcBef>
                <a:spcPts val="0"/>
              </a:spcBef>
              <a:spcAft>
                <a:spcPts val="0"/>
              </a:spcAft>
              <a:defRPr sz="900" b="0">
                <a:solidFill>
                  <a:schemeClr val="bg1"/>
                </a:solidFill>
                <a:latin typeface="+mj-lt"/>
              </a:defRPr>
            </a:lvl3pPr>
            <a:lvl4pPr marL="914400" indent="-228600">
              <a:lnSpc>
                <a:spcPct val="105000"/>
              </a:lnSpc>
              <a:spcBef>
                <a:spcPts val="0"/>
              </a:spcBef>
              <a:spcAft>
                <a:spcPts val="300"/>
              </a:spcAft>
              <a:defRPr sz="900" b="0">
                <a:solidFill>
                  <a:schemeClr val="bg1"/>
                </a:solidFill>
                <a:latin typeface="+mj-lt"/>
              </a:defRPr>
            </a:lvl4pPr>
            <a:lvl5pPr marL="1144588" indent="-228600">
              <a:lnSpc>
                <a:spcPct val="105000"/>
              </a:lnSpc>
              <a:spcBef>
                <a:spcPts val="0"/>
              </a:spcBef>
              <a:spcAft>
                <a:spcPts val="300"/>
              </a:spcAft>
              <a:defRPr sz="900" b="0">
                <a:solidFill>
                  <a:schemeClr val="bg1"/>
                </a:solidFill>
                <a:latin typeface="+mj-lt"/>
              </a:defRPr>
            </a:lvl5pPr>
          </a:lstStyle>
          <a:p>
            <a:pPr lvl="0"/>
            <a:r>
              <a:rPr lang="en-US"/>
              <a:t>Click to edit Master text styles</a:t>
            </a:r>
          </a:p>
          <a:p>
            <a:pPr lvl="1"/>
            <a:r>
              <a:rPr lang="en-US"/>
              <a:t>Second level</a:t>
            </a:r>
          </a:p>
          <a:p>
            <a:pPr lvl="2"/>
            <a:r>
              <a:rPr lang="en-US"/>
              <a:t>Third level</a:t>
            </a:r>
          </a:p>
        </p:txBody>
      </p:sp>
      <p:sp>
        <p:nvSpPr>
          <p:cNvPr id="12" name="Content Placeholder 2">
            <a:extLst>
              <a:ext uri="{FF2B5EF4-FFF2-40B4-BE49-F238E27FC236}">
                <a16:creationId xmlns:a16="http://schemas.microsoft.com/office/drawing/2014/main" id="{DFF7A87F-F167-4989-97C8-9A507C93E64E}"/>
              </a:ext>
            </a:extLst>
          </p:cNvPr>
          <p:cNvSpPr>
            <a:spLocks noGrp="1"/>
          </p:cNvSpPr>
          <p:nvPr>
            <p:ph idx="13"/>
          </p:nvPr>
        </p:nvSpPr>
        <p:spPr>
          <a:xfrm>
            <a:off x="3806092" y="3097568"/>
            <a:ext cx="4880707" cy="2853607"/>
          </a:xfrm>
          <a:solidFill>
            <a:schemeClr val="bg2"/>
          </a:solidFill>
        </p:spPr>
        <p:txBody>
          <a:bodyPr lIns="274320" tIns="347472" rIns="228600" bIns="274320">
            <a:noAutofit/>
          </a:bodyPr>
          <a:lstStyle>
            <a:lvl1pPr marL="0" indent="0">
              <a:lnSpc>
                <a:spcPct val="99000"/>
              </a:lnSpc>
              <a:spcBef>
                <a:spcPts val="0"/>
              </a:spcBef>
              <a:spcAft>
                <a:spcPts val="1200"/>
              </a:spcAft>
              <a:buNone/>
              <a:tabLst>
                <a:tab pos="274320" algn="l"/>
                <a:tab pos="457200" algn="l"/>
              </a:tabLst>
              <a:defRPr sz="2100" b="0">
                <a:solidFill>
                  <a:schemeClr val="tx1"/>
                </a:solidFill>
                <a:latin typeface="+mj-lt"/>
              </a:defRPr>
            </a:lvl1pPr>
            <a:lvl2pPr marL="0" indent="0">
              <a:lnSpc>
                <a:spcPct val="93000"/>
              </a:lnSpc>
              <a:spcBef>
                <a:spcPts val="0"/>
              </a:spcBef>
              <a:spcAft>
                <a:spcPts val="300"/>
              </a:spcAft>
              <a:buFont typeface="Proxima Nova Lt" panose="02000506030000020004" pitchFamily="50" charset="0"/>
              <a:buNone/>
              <a:defRPr sz="900" b="0">
                <a:solidFill>
                  <a:schemeClr val="tx1"/>
                </a:solidFill>
                <a:latin typeface="+mj-lt"/>
              </a:defRPr>
            </a:lvl2pPr>
            <a:lvl3pPr marL="119063" indent="-119063">
              <a:lnSpc>
                <a:spcPct val="93000"/>
              </a:lnSpc>
              <a:spcBef>
                <a:spcPts val="0"/>
              </a:spcBef>
              <a:spcAft>
                <a:spcPts val="0"/>
              </a:spcAft>
              <a:defRPr sz="900" b="0">
                <a:solidFill>
                  <a:schemeClr val="tx1"/>
                </a:solidFill>
                <a:latin typeface="+mj-lt"/>
              </a:defRPr>
            </a:lvl3pPr>
            <a:lvl4pPr marL="914400" indent="-228600">
              <a:lnSpc>
                <a:spcPct val="93000"/>
              </a:lnSpc>
              <a:spcBef>
                <a:spcPts val="0"/>
              </a:spcBef>
              <a:spcAft>
                <a:spcPts val="300"/>
              </a:spcAft>
              <a:defRPr sz="900" b="0">
                <a:solidFill>
                  <a:schemeClr val="tx1"/>
                </a:solidFill>
                <a:latin typeface="+mj-lt"/>
              </a:defRPr>
            </a:lvl4pPr>
            <a:lvl5pPr marL="1144588" indent="-228600">
              <a:lnSpc>
                <a:spcPct val="93000"/>
              </a:lnSpc>
              <a:spcBef>
                <a:spcPts val="0"/>
              </a:spcBef>
              <a:spcAft>
                <a:spcPts val="300"/>
              </a:spcAft>
              <a:defRPr sz="900" b="0">
                <a:solidFill>
                  <a:schemeClr val="tx1"/>
                </a:solidFill>
                <a:latin typeface="+mj-lt"/>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7697234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Goodwin Private Equity Footprint NO-BOX">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B93E6AA1-3A9A-4C9F-88BF-22B199E1DC2C}"/>
              </a:ext>
            </a:extLst>
          </p:cNvPr>
          <p:cNvSpPr>
            <a:spLocks noGrp="1"/>
          </p:cNvSpPr>
          <p:nvPr>
            <p:ph type="sldNum" sz="quarter" idx="12"/>
          </p:nvPr>
        </p:nvSpPr>
        <p:spPr>
          <a:xfrm>
            <a:off x="366007" y="6245152"/>
            <a:ext cx="390054" cy="215444"/>
          </a:xfrm>
          <a:prstGeom prst="rect">
            <a:avLst/>
          </a:prstGeom>
        </p:spPr>
        <p:txBody>
          <a:bodyPr wrap="square">
            <a:spAutoFit/>
          </a:bodyPr>
          <a:lstStyle>
            <a:lvl1pPr algn="l">
              <a:defRPr sz="800" i="0">
                <a:solidFill>
                  <a:srgbClr val="F7931D"/>
                </a:solidFill>
              </a:defRPr>
            </a:lvl1pPr>
          </a:lstStyle>
          <a:p>
            <a:fld id="{68ADD5C9-84A7-4280-A026-B1A9B85A82DE}" type="slidenum">
              <a:rPr lang="en-US" smtClean="0"/>
              <a:pPr/>
              <a:t>‹#›</a:t>
            </a:fld>
            <a:endParaRPr lang="en-US" dirty="0"/>
          </a:p>
        </p:txBody>
      </p:sp>
      <p:grpSp>
        <p:nvGrpSpPr>
          <p:cNvPr id="26" name="Group 25">
            <a:extLst>
              <a:ext uri="{FF2B5EF4-FFF2-40B4-BE49-F238E27FC236}">
                <a16:creationId xmlns:a16="http://schemas.microsoft.com/office/drawing/2014/main" id="{F4F12431-6BE6-4A17-A4A4-CBDA59015452}"/>
              </a:ext>
            </a:extLst>
          </p:cNvPr>
          <p:cNvGrpSpPr/>
          <p:nvPr/>
        </p:nvGrpSpPr>
        <p:grpSpPr>
          <a:xfrm>
            <a:off x="2436315" y="870614"/>
            <a:ext cx="6525592" cy="3224058"/>
            <a:chOff x="2436315" y="870614"/>
            <a:chExt cx="6525592" cy="3224058"/>
          </a:xfrm>
        </p:grpSpPr>
        <p:pic>
          <p:nvPicPr>
            <p:cNvPr id="5" name="Picture 4">
              <a:extLst>
                <a:ext uri="{FF2B5EF4-FFF2-40B4-BE49-F238E27FC236}">
                  <a16:creationId xmlns:a16="http://schemas.microsoft.com/office/drawing/2014/main" id="{09F982A0-41B5-4B42-B435-66E8AD7ACD98}"/>
                </a:ext>
              </a:extLst>
            </p:cNvPr>
            <p:cNvPicPr>
              <a:picLocks noChangeAspect="1"/>
            </p:cNvPicPr>
            <p:nvPr/>
          </p:nvPicPr>
          <p:blipFill>
            <a:blip r:embed="rId2"/>
            <a:stretch>
              <a:fillRect/>
            </a:stretch>
          </p:blipFill>
          <p:spPr>
            <a:xfrm>
              <a:off x="2436315" y="870614"/>
              <a:ext cx="6525592" cy="3224058"/>
            </a:xfrm>
            <a:prstGeom prst="rect">
              <a:avLst/>
            </a:prstGeom>
          </p:spPr>
        </p:pic>
        <p:grpSp>
          <p:nvGrpSpPr>
            <p:cNvPr id="24" name="Group 23">
              <a:extLst>
                <a:ext uri="{FF2B5EF4-FFF2-40B4-BE49-F238E27FC236}">
                  <a16:creationId xmlns:a16="http://schemas.microsoft.com/office/drawing/2014/main" id="{173D910A-5A04-4C20-B499-52CCF67B6EAB}"/>
                </a:ext>
              </a:extLst>
            </p:cNvPr>
            <p:cNvGrpSpPr/>
            <p:nvPr userDrawn="1"/>
          </p:nvGrpSpPr>
          <p:grpSpPr>
            <a:xfrm>
              <a:off x="3262028" y="1886311"/>
              <a:ext cx="4322726" cy="649388"/>
              <a:chOff x="3262028" y="1886311"/>
              <a:chExt cx="4322726" cy="649388"/>
            </a:xfrm>
            <a:solidFill>
              <a:schemeClr val="accent1"/>
            </a:solidFill>
          </p:grpSpPr>
          <p:sp>
            <p:nvSpPr>
              <p:cNvPr id="7" name="Oval 5">
                <a:extLst>
                  <a:ext uri="{FF2B5EF4-FFF2-40B4-BE49-F238E27FC236}">
                    <a16:creationId xmlns:a16="http://schemas.microsoft.com/office/drawing/2014/main" id="{27CB47A5-7CD9-4CF6-AD9D-7001BB89F8C9}"/>
                  </a:ext>
                </a:extLst>
              </p:cNvPr>
              <p:cNvSpPr>
                <a:spLocks noChangeArrowheads="1"/>
              </p:cNvSpPr>
              <p:nvPr/>
            </p:nvSpPr>
            <p:spPr bwMode="auto">
              <a:xfrm>
                <a:off x="5543198" y="1959630"/>
                <a:ext cx="41738" cy="41739"/>
              </a:xfrm>
              <a:prstGeom prst="ellipse">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8" name="Oval 7">
                <a:extLst>
                  <a:ext uri="{FF2B5EF4-FFF2-40B4-BE49-F238E27FC236}">
                    <a16:creationId xmlns:a16="http://schemas.microsoft.com/office/drawing/2014/main" id="{C8850FB8-5F6D-476D-A9D9-5F5BF054CAD1}"/>
                  </a:ext>
                </a:extLst>
              </p:cNvPr>
              <p:cNvSpPr>
                <a:spLocks noChangeArrowheads="1"/>
              </p:cNvSpPr>
              <p:nvPr/>
            </p:nvSpPr>
            <p:spPr bwMode="auto">
              <a:xfrm>
                <a:off x="5651114" y="1926134"/>
                <a:ext cx="41738" cy="41739"/>
              </a:xfrm>
              <a:prstGeom prst="ellipse">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9" name="Oval 8">
                <a:extLst>
                  <a:ext uri="{FF2B5EF4-FFF2-40B4-BE49-F238E27FC236}">
                    <a16:creationId xmlns:a16="http://schemas.microsoft.com/office/drawing/2014/main" id="{C81C48A7-2C46-4883-B705-9EFBE65A2537}"/>
                  </a:ext>
                </a:extLst>
              </p:cNvPr>
              <p:cNvSpPr>
                <a:spLocks noChangeArrowheads="1"/>
              </p:cNvSpPr>
              <p:nvPr/>
            </p:nvSpPr>
            <p:spPr bwMode="auto">
              <a:xfrm>
                <a:off x="5482691" y="1886311"/>
                <a:ext cx="40192" cy="41739"/>
              </a:xfrm>
              <a:prstGeom prst="ellipse">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0" name="Oval 9">
                <a:extLst>
                  <a:ext uri="{FF2B5EF4-FFF2-40B4-BE49-F238E27FC236}">
                    <a16:creationId xmlns:a16="http://schemas.microsoft.com/office/drawing/2014/main" id="{90C0525D-26B4-4017-B207-27D318D879C0}"/>
                  </a:ext>
                </a:extLst>
              </p:cNvPr>
              <p:cNvSpPr>
                <a:spLocks noChangeArrowheads="1"/>
              </p:cNvSpPr>
              <p:nvPr/>
            </p:nvSpPr>
            <p:spPr bwMode="auto">
              <a:xfrm>
                <a:off x="4070144" y="2182747"/>
                <a:ext cx="44829" cy="41739"/>
              </a:xfrm>
              <a:prstGeom prst="ellipse">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1" name="Oval 10">
                <a:extLst>
                  <a:ext uri="{FF2B5EF4-FFF2-40B4-BE49-F238E27FC236}">
                    <a16:creationId xmlns:a16="http://schemas.microsoft.com/office/drawing/2014/main" id="{167153BF-7ADB-48D9-A8D8-983BAB8332E4}"/>
                  </a:ext>
                </a:extLst>
              </p:cNvPr>
              <p:cNvSpPr>
                <a:spLocks noChangeArrowheads="1"/>
              </p:cNvSpPr>
              <p:nvPr/>
            </p:nvSpPr>
            <p:spPr bwMode="auto">
              <a:xfrm>
                <a:off x="3262028" y="2197466"/>
                <a:ext cx="41738" cy="41739"/>
              </a:xfrm>
              <a:prstGeom prst="ellipse">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2" name="Oval 11">
                <a:extLst>
                  <a:ext uri="{FF2B5EF4-FFF2-40B4-BE49-F238E27FC236}">
                    <a16:creationId xmlns:a16="http://schemas.microsoft.com/office/drawing/2014/main" id="{29B4AE1B-3377-43BB-BE51-D3CC5447AC79}"/>
                  </a:ext>
                </a:extLst>
              </p:cNvPr>
              <p:cNvSpPr>
                <a:spLocks noChangeArrowheads="1"/>
              </p:cNvSpPr>
              <p:nvPr/>
            </p:nvSpPr>
            <p:spPr bwMode="auto">
              <a:xfrm>
                <a:off x="3315949" y="2255638"/>
                <a:ext cx="44829" cy="41739"/>
              </a:xfrm>
              <a:prstGeom prst="ellipse">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3" name="Oval 12">
                <a:extLst>
                  <a:ext uri="{FF2B5EF4-FFF2-40B4-BE49-F238E27FC236}">
                    <a16:creationId xmlns:a16="http://schemas.microsoft.com/office/drawing/2014/main" id="{9F8AEEAC-E375-448C-84F0-4CDE5D9C08C0}"/>
                  </a:ext>
                </a:extLst>
              </p:cNvPr>
              <p:cNvSpPr>
                <a:spLocks noChangeArrowheads="1"/>
              </p:cNvSpPr>
              <p:nvPr/>
            </p:nvSpPr>
            <p:spPr bwMode="auto">
              <a:xfrm>
                <a:off x="3355586" y="2281304"/>
                <a:ext cx="44829" cy="41739"/>
              </a:xfrm>
              <a:prstGeom prst="ellipse">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4" name="Oval 13">
                <a:extLst>
                  <a:ext uri="{FF2B5EF4-FFF2-40B4-BE49-F238E27FC236}">
                    <a16:creationId xmlns:a16="http://schemas.microsoft.com/office/drawing/2014/main" id="{3D76D943-E0F5-4F95-ABA7-00E4168F048A}"/>
                  </a:ext>
                </a:extLst>
              </p:cNvPr>
              <p:cNvSpPr>
                <a:spLocks noChangeArrowheads="1"/>
              </p:cNvSpPr>
              <p:nvPr/>
            </p:nvSpPr>
            <p:spPr bwMode="auto">
              <a:xfrm>
                <a:off x="4117477" y="2137916"/>
                <a:ext cx="41738" cy="44830"/>
              </a:xfrm>
              <a:prstGeom prst="ellipse">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5" name="Oval 14">
                <a:extLst>
                  <a:ext uri="{FF2B5EF4-FFF2-40B4-BE49-F238E27FC236}">
                    <a16:creationId xmlns:a16="http://schemas.microsoft.com/office/drawing/2014/main" id="{2C589C06-90C9-4C90-A6C2-C5BDBACE9BEE}"/>
                  </a:ext>
                </a:extLst>
              </p:cNvPr>
              <p:cNvSpPr>
                <a:spLocks noChangeArrowheads="1"/>
              </p:cNvSpPr>
              <p:nvPr/>
            </p:nvSpPr>
            <p:spPr bwMode="auto">
              <a:xfrm>
                <a:off x="4188806" y="2105454"/>
                <a:ext cx="41738" cy="41739"/>
              </a:xfrm>
              <a:prstGeom prst="ellipse">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23" name="Oval 6">
                <a:extLst>
                  <a:ext uri="{FF2B5EF4-FFF2-40B4-BE49-F238E27FC236}">
                    <a16:creationId xmlns:a16="http://schemas.microsoft.com/office/drawing/2014/main" id="{F666FE14-6E9F-4CA2-BF6F-F934E2C41205}"/>
                  </a:ext>
                </a:extLst>
              </p:cNvPr>
              <p:cNvSpPr>
                <a:spLocks noChangeArrowheads="1"/>
              </p:cNvSpPr>
              <p:nvPr userDrawn="1"/>
            </p:nvSpPr>
            <p:spPr bwMode="auto">
              <a:xfrm>
                <a:off x="7541892" y="2492836"/>
                <a:ext cx="42862" cy="4286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sp>
        <p:nvSpPr>
          <p:cNvPr id="16" name="Text Placeholder 15">
            <a:extLst>
              <a:ext uri="{FF2B5EF4-FFF2-40B4-BE49-F238E27FC236}">
                <a16:creationId xmlns:a16="http://schemas.microsoft.com/office/drawing/2014/main" id="{BBCB9DE4-96BF-4F15-A317-8FFB7B7576DD}"/>
              </a:ext>
            </a:extLst>
          </p:cNvPr>
          <p:cNvSpPr>
            <a:spLocks noGrp="1"/>
          </p:cNvSpPr>
          <p:nvPr>
            <p:ph type="body" sz="quarter" idx="13" hasCustomPrompt="1"/>
          </p:nvPr>
        </p:nvSpPr>
        <p:spPr>
          <a:xfrm>
            <a:off x="437436" y="1873416"/>
            <a:ext cx="1155442" cy="739555"/>
          </a:xfrm>
        </p:spPr>
        <p:txBody>
          <a:bodyPr wrap="square" lIns="0" tIns="0" rIns="0" bIns="0">
            <a:noAutofit/>
          </a:bodyPr>
          <a:lstStyle>
            <a:lvl1pPr marL="0" indent="0">
              <a:lnSpc>
                <a:spcPct val="35000"/>
              </a:lnSpc>
              <a:spcAft>
                <a:spcPts val="300"/>
              </a:spcAft>
              <a:buFontTx/>
              <a:buNone/>
              <a:defRPr lang="en-US" sz="4800" kern="1200" dirty="0" smtClean="0">
                <a:solidFill>
                  <a:schemeClr val="accent1"/>
                </a:solidFill>
                <a:latin typeface="+mj-lt"/>
                <a:ea typeface="+mn-ea"/>
                <a:cs typeface="+mn-cs"/>
              </a:defRPr>
            </a:lvl1pPr>
            <a:lvl2pPr marL="44450" indent="0">
              <a:lnSpc>
                <a:spcPct val="100000"/>
              </a:lnSpc>
              <a:spcBef>
                <a:spcPts val="0"/>
              </a:spcBef>
              <a:buNone/>
              <a:defRPr sz="1000" b="1"/>
            </a:lvl2pPr>
          </a:lstStyle>
          <a:p>
            <a:pPr lvl="0"/>
            <a:r>
              <a:rPr lang="en-US" dirty="0"/>
              <a:t>#</a:t>
            </a:r>
          </a:p>
          <a:p>
            <a:pPr lvl="1"/>
            <a:r>
              <a:rPr lang="en-US" dirty="0"/>
              <a:t>Second level</a:t>
            </a:r>
          </a:p>
        </p:txBody>
      </p:sp>
      <p:sp>
        <p:nvSpPr>
          <p:cNvPr id="30" name="Text Placeholder 15">
            <a:extLst>
              <a:ext uri="{FF2B5EF4-FFF2-40B4-BE49-F238E27FC236}">
                <a16:creationId xmlns:a16="http://schemas.microsoft.com/office/drawing/2014/main" id="{7EC82ED4-129E-47EF-A626-7AC75B597283}"/>
              </a:ext>
            </a:extLst>
          </p:cNvPr>
          <p:cNvSpPr>
            <a:spLocks noGrp="1"/>
          </p:cNvSpPr>
          <p:nvPr>
            <p:ph type="body" sz="quarter" idx="14" hasCustomPrompt="1"/>
          </p:nvPr>
        </p:nvSpPr>
        <p:spPr>
          <a:xfrm>
            <a:off x="2015994" y="2523152"/>
            <a:ext cx="1155442" cy="739555"/>
          </a:xfrm>
        </p:spPr>
        <p:txBody>
          <a:bodyPr wrap="square" lIns="0" tIns="0" rIns="0" bIns="0">
            <a:noAutofit/>
          </a:bodyPr>
          <a:lstStyle>
            <a:lvl1pPr marL="0" indent="0">
              <a:lnSpc>
                <a:spcPct val="35000"/>
              </a:lnSpc>
              <a:buFontTx/>
              <a:buNone/>
              <a:defRPr lang="en-US" sz="4800" kern="1200" dirty="0" smtClean="0">
                <a:solidFill>
                  <a:schemeClr val="accent1"/>
                </a:solidFill>
                <a:latin typeface="+mj-lt"/>
                <a:ea typeface="+mn-ea"/>
                <a:cs typeface="+mn-cs"/>
              </a:defRPr>
            </a:lvl1pPr>
            <a:lvl2pPr marL="44450" indent="0">
              <a:lnSpc>
                <a:spcPct val="100000"/>
              </a:lnSpc>
              <a:spcBef>
                <a:spcPts val="0"/>
              </a:spcBef>
              <a:buNone/>
              <a:defRPr sz="1000" b="1"/>
            </a:lvl2pPr>
          </a:lstStyle>
          <a:p>
            <a:pPr lvl="0"/>
            <a:r>
              <a:rPr lang="en-US" dirty="0"/>
              <a:t>#</a:t>
            </a:r>
          </a:p>
          <a:p>
            <a:pPr lvl="1"/>
            <a:r>
              <a:rPr lang="en-US" dirty="0"/>
              <a:t>Second level</a:t>
            </a:r>
          </a:p>
        </p:txBody>
      </p:sp>
      <p:sp>
        <p:nvSpPr>
          <p:cNvPr id="31" name="Text Placeholder 15">
            <a:extLst>
              <a:ext uri="{FF2B5EF4-FFF2-40B4-BE49-F238E27FC236}">
                <a16:creationId xmlns:a16="http://schemas.microsoft.com/office/drawing/2014/main" id="{A8148A51-F218-4CAC-A2CC-D08B9499682F}"/>
              </a:ext>
            </a:extLst>
          </p:cNvPr>
          <p:cNvSpPr>
            <a:spLocks noGrp="1"/>
          </p:cNvSpPr>
          <p:nvPr>
            <p:ph type="body" sz="quarter" idx="15" hasCustomPrompt="1"/>
          </p:nvPr>
        </p:nvSpPr>
        <p:spPr>
          <a:xfrm>
            <a:off x="770068" y="3474074"/>
            <a:ext cx="1155442" cy="739555"/>
          </a:xfrm>
        </p:spPr>
        <p:txBody>
          <a:bodyPr wrap="square" lIns="0" tIns="0" rIns="0" bIns="0">
            <a:noAutofit/>
          </a:bodyPr>
          <a:lstStyle>
            <a:lvl1pPr marL="0" indent="0">
              <a:lnSpc>
                <a:spcPct val="35000"/>
              </a:lnSpc>
              <a:buFontTx/>
              <a:buNone/>
              <a:defRPr lang="en-US" sz="4800" kern="1200" dirty="0" smtClean="0">
                <a:solidFill>
                  <a:schemeClr val="accent1"/>
                </a:solidFill>
                <a:latin typeface="+mj-lt"/>
                <a:ea typeface="+mn-ea"/>
                <a:cs typeface="+mn-cs"/>
              </a:defRPr>
            </a:lvl1pPr>
            <a:lvl2pPr marL="44450" indent="0">
              <a:lnSpc>
                <a:spcPct val="100000"/>
              </a:lnSpc>
              <a:spcBef>
                <a:spcPts val="0"/>
              </a:spcBef>
              <a:buNone/>
              <a:defRPr sz="1000" b="1"/>
            </a:lvl2pPr>
          </a:lstStyle>
          <a:p>
            <a:pPr lvl="0"/>
            <a:r>
              <a:rPr lang="en-US" dirty="0"/>
              <a:t>#</a:t>
            </a:r>
          </a:p>
          <a:p>
            <a:pPr lvl="1"/>
            <a:r>
              <a:rPr lang="en-US" dirty="0"/>
              <a:t>Second level</a:t>
            </a:r>
          </a:p>
        </p:txBody>
      </p:sp>
    </p:spTree>
    <p:extLst>
      <p:ext uri="{BB962C8B-B14F-4D97-AF65-F5344CB8AC3E}">
        <p14:creationId xmlns:p14="http://schemas.microsoft.com/office/powerpoint/2010/main" val="35321313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Goodwin Private Equity Footprint">
    <p:spTree>
      <p:nvGrpSpPr>
        <p:cNvPr id="1" name=""/>
        <p:cNvGrpSpPr/>
        <p:nvPr/>
      </p:nvGrpSpPr>
      <p:grpSpPr>
        <a:xfrm>
          <a:off x="0" y="0"/>
          <a:ext cx="0" cy="0"/>
          <a:chOff x="0" y="0"/>
          <a:chExt cx="0" cy="0"/>
        </a:xfrm>
      </p:grpSpPr>
      <p:sp>
        <p:nvSpPr>
          <p:cNvPr id="22" name="object 6">
            <a:extLst>
              <a:ext uri="{FF2B5EF4-FFF2-40B4-BE49-F238E27FC236}">
                <a16:creationId xmlns:a16="http://schemas.microsoft.com/office/drawing/2014/main" id="{94374CB9-5D5C-414F-BCE4-5AF4CD4E19CA}"/>
              </a:ext>
            </a:extLst>
          </p:cNvPr>
          <p:cNvSpPr/>
          <p:nvPr/>
        </p:nvSpPr>
        <p:spPr>
          <a:xfrm>
            <a:off x="439547" y="4120338"/>
            <a:ext cx="8264906" cy="1813780"/>
          </a:xfrm>
          <a:custGeom>
            <a:avLst/>
            <a:gdLst/>
            <a:ahLst/>
            <a:cxnLst/>
            <a:rect l="l" t="t" r="r" b="b"/>
            <a:pathLst>
              <a:path w="9144000" h="4343400">
                <a:moveTo>
                  <a:pt x="0" y="4343400"/>
                </a:moveTo>
                <a:lnTo>
                  <a:pt x="9144000" y="4343400"/>
                </a:lnTo>
                <a:lnTo>
                  <a:pt x="9144000" y="0"/>
                </a:lnTo>
                <a:lnTo>
                  <a:pt x="0" y="0"/>
                </a:lnTo>
                <a:lnTo>
                  <a:pt x="0" y="4343400"/>
                </a:lnTo>
                <a:close/>
              </a:path>
            </a:pathLst>
          </a:custGeom>
          <a:solidFill>
            <a:schemeClr val="bg2"/>
          </a:solidFill>
        </p:spPr>
        <p:txBody>
          <a:bodyPr wrap="square" lIns="0" tIns="0" rIns="0" bIns="0" rtlCol="0"/>
          <a:lstStyle/>
          <a:p>
            <a:endParaRPr dirty="0"/>
          </a:p>
        </p:txBody>
      </p:sp>
      <p:sp>
        <p:nvSpPr>
          <p:cNvPr id="2" name="Title 1"/>
          <p:cNvSpPr>
            <a:spLocks noGrp="1"/>
          </p:cNvSpPr>
          <p:nvPr>
            <p:ph type="title"/>
          </p:nvPr>
        </p:nvSpPr>
        <p:spPr/>
        <p:txBody>
          <a:body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B93E6AA1-3A9A-4C9F-88BF-22B199E1DC2C}"/>
              </a:ext>
            </a:extLst>
          </p:cNvPr>
          <p:cNvSpPr>
            <a:spLocks noGrp="1"/>
          </p:cNvSpPr>
          <p:nvPr>
            <p:ph type="sldNum" sz="quarter" idx="12"/>
          </p:nvPr>
        </p:nvSpPr>
        <p:spPr>
          <a:xfrm>
            <a:off x="366007" y="6245152"/>
            <a:ext cx="390054" cy="215444"/>
          </a:xfrm>
          <a:prstGeom prst="rect">
            <a:avLst/>
          </a:prstGeom>
        </p:spPr>
        <p:txBody>
          <a:bodyPr wrap="square">
            <a:spAutoFit/>
          </a:bodyPr>
          <a:lstStyle>
            <a:lvl1pPr algn="l">
              <a:defRPr sz="800" i="0">
                <a:solidFill>
                  <a:srgbClr val="F7931D"/>
                </a:solidFill>
              </a:defRPr>
            </a:lvl1pPr>
          </a:lstStyle>
          <a:p>
            <a:fld id="{68ADD5C9-84A7-4280-A026-B1A9B85A82DE}" type="slidenum">
              <a:rPr lang="en-US" smtClean="0"/>
              <a:pPr/>
              <a:t>‹#›</a:t>
            </a:fld>
            <a:endParaRPr lang="en-US" dirty="0"/>
          </a:p>
        </p:txBody>
      </p:sp>
      <p:grpSp>
        <p:nvGrpSpPr>
          <p:cNvPr id="26" name="Group 25">
            <a:extLst>
              <a:ext uri="{FF2B5EF4-FFF2-40B4-BE49-F238E27FC236}">
                <a16:creationId xmlns:a16="http://schemas.microsoft.com/office/drawing/2014/main" id="{F4F12431-6BE6-4A17-A4A4-CBDA59015452}"/>
              </a:ext>
            </a:extLst>
          </p:cNvPr>
          <p:cNvGrpSpPr/>
          <p:nvPr/>
        </p:nvGrpSpPr>
        <p:grpSpPr>
          <a:xfrm>
            <a:off x="2436315" y="870614"/>
            <a:ext cx="6525592" cy="3224058"/>
            <a:chOff x="2436315" y="870614"/>
            <a:chExt cx="6525592" cy="3224058"/>
          </a:xfrm>
        </p:grpSpPr>
        <p:pic>
          <p:nvPicPr>
            <p:cNvPr id="5" name="Picture 4">
              <a:extLst>
                <a:ext uri="{FF2B5EF4-FFF2-40B4-BE49-F238E27FC236}">
                  <a16:creationId xmlns:a16="http://schemas.microsoft.com/office/drawing/2014/main" id="{09F982A0-41B5-4B42-B435-66E8AD7ACD98}"/>
                </a:ext>
              </a:extLst>
            </p:cNvPr>
            <p:cNvPicPr>
              <a:picLocks noChangeAspect="1"/>
            </p:cNvPicPr>
            <p:nvPr/>
          </p:nvPicPr>
          <p:blipFill>
            <a:blip r:embed="rId2"/>
            <a:stretch>
              <a:fillRect/>
            </a:stretch>
          </p:blipFill>
          <p:spPr>
            <a:xfrm>
              <a:off x="2436315" y="870614"/>
              <a:ext cx="6525592" cy="3224058"/>
            </a:xfrm>
            <a:prstGeom prst="rect">
              <a:avLst/>
            </a:prstGeom>
          </p:spPr>
        </p:pic>
        <p:grpSp>
          <p:nvGrpSpPr>
            <p:cNvPr id="24" name="Group 23">
              <a:extLst>
                <a:ext uri="{FF2B5EF4-FFF2-40B4-BE49-F238E27FC236}">
                  <a16:creationId xmlns:a16="http://schemas.microsoft.com/office/drawing/2014/main" id="{173D910A-5A04-4C20-B499-52CCF67B6EAB}"/>
                </a:ext>
              </a:extLst>
            </p:cNvPr>
            <p:cNvGrpSpPr/>
            <p:nvPr userDrawn="1"/>
          </p:nvGrpSpPr>
          <p:grpSpPr>
            <a:xfrm>
              <a:off x="3262028" y="1886311"/>
              <a:ext cx="4322726" cy="649388"/>
              <a:chOff x="3262028" y="1886311"/>
              <a:chExt cx="4322726" cy="649388"/>
            </a:xfrm>
            <a:solidFill>
              <a:schemeClr val="accent1"/>
            </a:solidFill>
          </p:grpSpPr>
          <p:sp>
            <p:nvSpPr>
              <p:cNvPr id="7" name="Oval 5">
                <a:extLst>
                  <a:ext uri="{FF2B5EF4-FFF2-40B4-BE49-F238E27FC236}">
                    <a16:creationId xmlns:a16="http://schemas.microsoft.com/office/drawing/2014/main" id="{27CB47A5-7CD9-4CF6-AD9D-7001BB89F8C9}"/>
                  </a:ext>
                </a:extLst>
              </p:cNvPr>
              <p:cNvSpPr>
                <a:spLocks noChangeArrowheads="1"/>
              </p:cNvSpPr>
              <p:nvPr/>
            </p:nvSpPr>
            <p:spPr bwMode="auto">
              <a:xfrm>
                <a:off x="5543198" y="1959630"/>
                <a:ext cx="41738" cy="41739"/>
              </a:xfrm>
              <a:prstGeom prst="ellipse">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8" name="Oval 7">
                <a:extLst>
                  <a:ext uri="{FF2B5EF4-FFF2-40B4-BE49-F238E27FC236}">
                    <a16:creationId xmlns:a16="http://schemas.microsoft.com/office/drawing/2014/main" id="{C8850FB8-5F6D-476D-A9D9-5F5BF054CAD1}"/>
                  </a:ext>
                </a:extLst>
              </p:cNvPr>
              <p:cNvSpPr>
                <a:spLocks noChangeArrowheads="1"/>
              </p:cNvSpPr>
              <p:nvPr/>
            </p:nvSpPr>
            <p:spPr bwMode="auto">
              <a:xfrm>
                <a:off x="5651114" y="1926134"/>
                <a:ext cx="41738" cy="41739"/>
              </a:xfrm>
              <a:prstGeom prst="ellipse">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9" name="Oval 8">
                <a:extLst>
                  <a:ext uri="{FF2B5EF4-FFF2-40B4-BE49-F238E27FC236}">
                    <a16:creationId xmlns:a16="http://schemas.microsoft.com/office/drawing/2014/main" id="{C81C48A7-2C46-4883-B705-9EFBE65A2537}"/>
                  </a:ext>
                </a:extLst>
              </p:cNvPr>
              <p:cNvSpPr>
                <a:spLocks noChangeArrowheads="1"/>
              </p:cNvSpPr>
              <p:nvPr/>
            </p:nvSpPr>
            <p:spPr bwMode="auto">
              <a:xfrm>
                <a:off x="5482691" y="1886311"/>
                <a:ext cx="40192" cy="41739"/>
              </a:xfrm>
              <a:prstGeom prst="ellipse">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0" name="Oval 9">
                <a:extLst>
                  <a:ext uri="{FF2B5EF4-FFF2-40B4-BE49-F238E27FC236}">
                    <a16:creationId xmlns:a16="http://schemas.microsoft.com/office/drawing/2014/main" id="{90C0525D-26B4-4017-B207-27D318D879C0}"/>
                  </a:ext>
                </a:extLst>
              </p:cNvPr>
              <p:cNvSpPr>
                <a:spLocks noChangeArrowheads="1"/>
              </p:cNvSpPr>
              <p:nvPr/>
            </p:nvSpPr>
            <p:spPr bwMode="auto">
              <a:xfrm>
                <a:off x="4070144" y="2182747"/>
                <a:ext cx="44829" cy="41739"/>
              </a:xfrm>
              <a:prstGeom prst="ellipse">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1" name="Oval 10">
                <a:extLst>
                  <a:ext uri="{FF2B5EF4-FFF2-40B4-BE49-F238E27FC236}">
                    <a16:creationId xmlns:a16="http://schemas.microsoft.com/office/drawing/2014/main" id="{167153BF-7ADB-48D9-A8D8-983BAB8332E4}"/>
                  </a:ext>
                </a:extLst>
              </p:cNvPr>
              <p:cNvSpPr>
                <a:spLocks noChangeArrowheads="1"/>
              </p:cNvSpPr>
              <p:nvPr/>
            </p:nvSpPr>
            <p:spPr bwMode="auto">
              <a:xfrm>
                <a:off x="3262028" y="2197466"/>
                <a:ext cx="41738" cy="41739"/>
              </a:xfrm>
              <a:prstGeom prst="ellipse">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2" name="Oval 11">
                <a:extLst>
                  <a:ext uri="{FF2B5EF4-FFF2-40B4-BE49-F238E27FC236}">
                    <a16:creationId xmlns:a16="http://schemas.microsoft.com/office/drawing/2014/main" id="{29B4AE1B-3377-43BB-BE51-D3CC5447AC79}"/>
                  </a:ext>
                </a:extLst>
              </p:cNvPr>
              <p:cNvSpPr>
                <a:spLocks noChangeArrowheads="1"/>
              </p:cNvSpPr>
              <p:nvPr/>
            </p:nvSpPr>
            <p:spPr bwMode="auto">
              <a:xfrm>
                <a:off x="3315949" y="2255638"/>
                <a:ext cx="44829" cy="41739"/>
              </a:xfrm>
              <a:prstGeom prst="ellipse">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3" name="Oval 12">
                <a:extLst>
                  <a:ext uri="{FF2B5EF4-FFF2-40B4-BE49-F238E27FC236}">
                    <a16:creationId xmlns:a16="http://schemas.microsoft.com/office/drawing/2014/main" id="{9F8AEEAC-E375-448C-84F0-4CDE5D9C08C0}"/>
                  </a:ext>
                </a:extLst>
              </p:cNvPr>
              <p:cNvSpPr>
                <a:spLocks noChangeArrowheads="1"/>
              </p:cNvSpPr>
              <p:nvPr/>
            </p:nvSpPr>
            <p:spPr bwMode="auto">
              <a:xfrm>
                <a:off x="3355586" y="2281304"/>
                <a:ext cx="44829" cy="41739"/>
              </a:xfrm>
              <a:prstGeom prst="ellipse">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4" name="Oval 13">
                <a:extLst>
                  <a:ext uri="{FF2B5EF4-FFF2-40B4-BE49-F238E27FC236}">
                    <a16:creationId xmlns:a16="http://schemas.microsoft.com/office/drawing/2014/main" id="{3D76D943-E0F5-4F95-ABA7-00E4168F048A}"/>
                  </a:ext>
                </a:extLst>
              </p:cNvPr>
              <p:cNvSpPr>
                <a:spLocks noChangeArrowheads="1"/>
              </p:cNvSpPr>
              <p:nvPr/>
            </p:nvSpPr>
            <p:spPr bwMode="auto">
              <a:xfrm>
                <a:off x="4117477" y="2137916"/>
                <a:ext cx="41738" cy="44830"/>
              </a:xfrm>
              <a:prstGeom prst="ellipse">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5" name="Oval 14">
                <a:extLst>
                  <a:ext uri="{FF2B5EF4-FFF2-40B4-BE49-F238E27FC236}">
                    <a16:creationId xmlns:a16="http://schemas.microsoft.com/office/drawing/2014/main" id="{2C589C06-90C9-4C90-A6C2-C5BDBACE9BEE}"/>
                  </a:ext>
                </a:extLst>
              </p:cNvPr>
              <p:cNvSpPr>
                <a:spLocks noChangeArrowheads="1"/>
              </p:cNvSpPr>
              <p:nvPr/>
            </p:nvSpPr>
            <p:spPr bwMode="auto">
              <a:xfrm>
                <a:off x="4188806" y="2105454"/>
                <a:ext cx="41738" cy="41739"/>
              </a:xfrm>
              <a:prstGeom prst="ellipse">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23" name="Oval 6">
                <a:extLst>
                  <a:ext uri="{FF2B5EF4-FFF2-40B4-BE49-F238E27FC236}">
                    <a16:creationId xmlns:a16="http://schemas.microsoft.com/office/drawing/2014/main" id="{F666FE14-6E9F-4CA2-BF6F-F934E2C41205}"/>
                  </a:ext>
                </a:extLst>
              </p:cNvPr>
              <p:cNvSpPr>
                <a:spLocks noChangeArrowheads="1"/>
              </p:cNvSpPr>
              <p:nvPr userDrawn="1"/>
            </p:nvSpPr>
            <p:spPr bwMode="auto">
              <a:xfrm>
                <a:off x="7541892" y="2492836"/>
                <a:ext cx="42862" cy="4286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sp>
        <p:nvSpPr>
          <p:cNvPr id="25" name="Text Placeholder 15">
            <a:extLst>
              <a:ext uri="{FF2B5EF4-FFF2-40B4-BE49-F238E27FC236}">
                <a16:creationId xmlns:a16="http://schemas.microsoft.com/office/drawing/2014/main" id="{E78FFB79-CFE8-4F46-98CC-8B7BD5B39B87}"/>
              </a:ext>
            </a:extLst>
          </p:cNvPr>
          <p:cNvSpPr>
            <a:spLocks noGrp="1"/>
          </p:cNvSpPr>
          <p:nvPr>
            <p:ph type="body" sz="quarter" idx="13" hasCustomPrompt="1"/>
          </p:nvPr>
        </p:nvSpPr>
        <p:spPr>
          <a:xfrm>
            <a:off x="437436" y="1873416"/>
            <a:ext cx="1155442" cy="739555"/>
          </a:xfrm>
        </p:spPr>
        <p:txBody>
          <a:bodyPr wrap="square" lIns="0" tIns="0" rIns="0" bIns="0">
            <a:noAutofit/>
          </a:bodyPr>
          <a:lstStyle>
            <a:lvl1pPr marL="0" indent="0">
              <a:lnSpc>
                <a:spcPct val="35000"/>
              </a:lnSpc>
              <a:spcAft>
                <a:spcPts val="300"/>
              </a:spcAft>
              <a:buFontTx/>
              <a:buNone/>
              <a:defRPr lang="en-US" sz="4800" kern="1200" dirty="0" smtClean="0">
                <a:solidFill>
                  <a:schemeClr val="accent1"/>
                </a:solidFill>
                <a:latin typeface="+mj-lt"/>
                <a:ea typeface="+mn-ea"/>
                <a:cs typeface="+mn-cs"/>
              </a:defRPr>
            </a:lvl1pPr>
            <a:lvl2pPr marL="44450" indent="0">
              <a:lnSpc>
                <a:spcPct val="100000"/>
              </a:lnSpc>
              <a:spcBef>
                <a:spcPts val="0"/>
              </a:spcBef>
              <a:buNone/>
              <a:defRPr sz="1000" b="1"/>
            </a:lvl2pPr>
          </a:lstStyle>
          <a:p>
            <a:pPr lvl="0"/>
            <a:r>
              <a:rPr lang="en-US" dirty="0"/>
              <a:t>#</a:t>
            </a:r>
          </a:p>
          <a:p>
            <a:pPr lvl="1"/>
            <a:r>
              <a:rPr lang="en-US" dirty="0"/>
              <a:t>Second level</a:t>
            </a:r>
          </a:p>
        </p:txBody>
      </p:sp>
      <p:sp>
        <p:nvSpPr>
          <p:cNvPr id="27" name="Text Placeholder 15">
            <a:extLst>
              <a:ext uri="{FF2B5EF4-FFF2-40B4-BE49-F238E27FC236}">
                <a16:creationId xmlns:a16="http://schemas.microsoft.com/office/drawing/2014/main" id="{C56C6CAF-104A-4438-A6E1-C285FCDDB012}"/>
              </a:ext>
            </a:extLst>
          </p:cNvPr>
          <p:cNvSpPr>
            <a:spLocks noGrp="1"/>
          </p:cNvSpPr>
          <p:nvPr>
            <p:ph type="body" sz="quarter" idx="14" hasCustomPrompt="1"/>
          </p:nvPr>
        </p:nvSpPr>
        <p:spPr>
          <a:xfrm>
            <a:off x="2015994" y="2523152"/>
            <a:ext cx="1155442" cy="739555"/>
          </a:xfrm>
        </p:spPr>
        <p:txBody>
          <a:bodyPr wrap="square" lIns="0" tIns="0" rIns="0" bIns="0">
            <a:noAutofit/>
          </a:bodyPr>
          <a:lstStyle>
            <a:lvl1pPr marL="0" indent="0">
              <a:lnSpc>
                <a:spcPct val="35000"/>
              </a:lnSpc>
              <a:buFontTx/>
              <a:buNone/>
              <a:defRPr lang="en-US" sz="4800" kern="1200" dirty="0" smtClean="0">
                <a:solidFill>
                  <a:schemeClr val="accent1"/>
                </a:solidFill>
                <a:latin typeface="+mj-lt"/>
                <a:ea typeface="+mn-ea"/>
                <a:cs typeface="+mn-cs"/>
              </a:defRPr>
            </a:lvl1pPr>
            <a:lvl2pPr marL="44450" indent="0">
              <a:lnSpc>
                <a:spcPct val="100000"/>
              </a:lnSpc>
              <a:spcBef>
                <a:spcPts val="0"/>
              </a:spcBef>
              <a:buNone/>
              <a:defRPr sz="1000" b="1"/>
            </a:lvl2pPr>
          </a:lstStyle>
          <a:p>
            <a:pPr lvl="0"/>
            <a:r>
              <a:rPr lang="en-US" dirty="0"/>
              <a:t>#</a:t>
            </a:r>
          </a:p>
          <a:p>
            <a:pPr lvl="1"/>
            <a:r>
              <a:rPr lang="en-US" dirty="0"/>
              <a:t>Second level</a:t>
            </a:r>
          </a:p>
        </p:txBody>
      </p:sp>
      <p:sp>
        <p:nvSpPr>
          <p:cNvPr id="28" name="Text Placeholder 15">
            <a:extLst>
              <a:ext uri="{FF2B5EF4-FFF2-40B4-BE49-F238E27FC236}">
                <a16:creationId xmlns:a16="http://schemas.microsoft.com/office/drawing/2014/main" id="{73BC4A72-7196-4FCF-B006-BC78ACE42C23}"/>
              </a:ext>
            </a:extLst>
          </p:cNvPr>
          <p:cNvSpPr>
            <a:spLocks noGrp="1"/>
          </p:cNvSpPr>
          <p:nvPr>
            <p:ph type="body" sz="quarter" idx="15" hasCustomPrompt="1"/>
          </p:nvPr>
        </p:nvSpPr>
        <p:spPr>
          <a:xfrm>
            <a:off x="770068" y="3474074"/>
            <a:ext cx="1155442" cy="739555"/>
          </a:xfrm>
        </p:spPr>
        <p:txBody>
          <a:bodyPr wrap="square" lIns="0" tIns="0" rIns="0" bIns="0">
            <a:noAutofit/>
          </a:bodyPr>
          <a:lstStyle>
            <a:lvl1pPr marL="0" indent="0">
              <a:lnSpc>
                <a:spcPct val="35000"/>
              </a:lnSpc>
              <a:buFontTx/>
              <a:buNone/>
              <a:defRPr lang="en-US" sz="4800" kern="1200" dirty="0" smtClean="0">
                <a:solidFill>
                  <a:schemeClr val="accent1"/>
                </a:solidFill>
                <a:latin typeface="+mj-lt"/>
                <a:ea typeface="+mn-ea"/>
                <a:cs typeface="+mn-cs"/>
              </a:defRPr>
            </a:lvl1pPr>
            <a:lvl2pPr marL="44450" indent="0">
              <a:lnSpc>
                <a:spcPct val="100000"/>
              </a:lnSpc>
              <a:spcBef>
                <a:spcPts val="0"/>
              </a:spcBef>
              <a:buNone/>
              <a:defRPr sz="1000" b="1"/>
            </a:lvl2pPr>
          </a:lstStyle>
          <a:p>
            <a:pPr lvl="0"/>
            <a:r>
              <a:rPr lang="en-US" dirty="0"/>
              <a:t>#</a:t>
            </a:r>
          </a:p>
          <a:p>
            <a:pPr lvl="1"/>
            <a:r>
              <a:rPr lang="en-US" dirty="0"/>
              <a:t>Second level</a:t>
            </a:r>
          </a:p>
        </p:txBody>
      </p:sp>
    </p:spTree>
    <p:extLst>
      <p:ext uri="{BB962C8B-B14F-4D97-AF65-F5344CB8AC3E}">
        <p14:creationId xmlns:p14="http://schemas.microsoft.com/office/powerpoint/2010/main" val="1118080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Goodwin Global Footpri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B93E6AA1-3A9A-4C9F-88BF-22B199E1DC2C}"/>
              </a:ext>
            </a:extLst>
          </p:cNvPr>
          <p:cNvSpPr>
            <a:spLocks noGrp="1"/>
          </p:cNvSpPr>
          <p:nvPr>
            <p:ph type="sldNum" sz="quarter" idx="12"/>
          </p:nvPr>
        </p:nvSpPr>
        <p:spPr>
          <a:xfrm>
            <a:off x="366007" y="6245152"/>
            <a:ext cx="390054" cy="215444"/>
          </a:xfrm>
          <a:prstGeom prst="rect">
            <a:avLst/>
          </a:prstGeom>
        </p:spPr>
        <p:txBody>
          <a:bodyPr wrap="square">
            <a:spAutoFit/>
          </a:bodyPr>
          <a:lstStyle>
            <a:lvl1pPr algn="l">
              <a:defRPr sz="800" i="0">
                <a:solidFill>
                  <a:srgbClr val="F7931D"/>
                </a:solidFill>
              </a:defRPr>
            </a:lvl1pPr>
          </a:lstStyle>
          <a:p>
            <a:fld id="{68ADD5C9-84A7-4280-A026-B1A9B85A82DE}" type="slidenum">
              <a:rPr lang="en-US" smtClean="0"/>
              <a:pPr/>
              <a:t>‹#›</a:t>
            </a:fld>
            <a:endParaRPr lang="en-US" dirty="0"/>
          </a:p>
        </p:txBody>
      </p:sp>
      <p:grpSp>
        <p:nvGrpSpPr>
          <p:cNvPr id="26" name="Group 25">
            <a:extLst>
              <a:ext uri="{FF2B5EF4-FFF2-40B4-BE49-F238E27FC236}">
                <a16:creationId xmlns:a16="http://schemas.microsoft.com/office/drawing/2014/main" id="{F4F12431-6BE6-4A17-A4A4-CBDA59015452}"/>
              </a:ext>
            </a:extLst>
          </p:cNvPr>
          <p:cNvGrpSpPr/>
          <p:nvPr/>
        </p:nvGrpSpPr>
        <p:grpSpPr>
          <a:xfrm>
            <a:off x="2276514" y="1296739"/>
            <a:ext cx="6525592" cy="3224058"/>
            <a:chOff x="2436315" y="870614"/>
            <a:chExt cx="6525592" cy="3224058"/>
          </a:xfrm>
        </p:grpSpPr>
        <p:pic>
          <p:nvPicPr>
            <p:cNvPr id="5" name="Picture 4">
              <a:extLst>
                <a:ext uri="{FF2B5EF4-FFF2-40B4-BE49-F238E27FC236}">
                  <a16:creationId xmlns:a16="http://schemas.microsoft.com/office/drawing/2014/main" id="{09F982A0-41B5-4B42-B435-66E8AD7ACD98}"/>
                </a:ext>
              </a:extLst>
            </p:cNvPr>
            <p:cNvPicPr>
              <a:picLocks noChangeAspect="1"/>
            </p:cNvPicPr>
            <p:nvPr/>
          </p:nvPicPr>
          <p:blipFill>
            <a:blip r:embed="rId2"/>
            <a:stretch>
              <a:fillRect/>
            </a:stretch>
          </p:blipFill>
          <p:spPr>
            <a:xfrm>
              <a:off x="2436315" y="870614"/>
              <a:ext cx="6525592" cy="3224058"/>
            </a:xfrm>
            <a:prstGeom prst="rect">
              <a:avLst/>
            </a:prstGeom>
          </p:spPr>
        </p:pic>
        <p:grpSp>
          <p:nvGrpSpPr>
            <p:cNvPr id="24" name="Group 23">
              <a:extLst>
                <a:ext uri="{FF2B5EF4-FFF2-40B4-BE49-F238E27FC236}">
                  <a16:creationId xmlns:a16="http://schemas.microsoft.com/office/drawing/2014/main" id="{173D910A-5A04-4C20-B499-52CCF67B6EAB}"/>
                </a:ext>
              </a:extLst>
            </p:cNvPr>
            <p:cNvGrpSpPr/>
            <p:nvPr userDrawn="1"/>
          </p:nvGrpSpPr>
          <p:grpSpPr>
            <a:xfrm>
              <a:off x="3262028" y="1886311"/>
              <a:ext cx="4322726" cy="649388"/>
              <a:chOff x="3262028" y="1886311"/>
              <a:chExt cx="4322726" cy="649388"/>
            </a:xfrm>
            <a:solidFill>
              <a:schemeClr val="accent1"/>
            </a:solidFill>
          </p:grpSpPr>
          <p:sp>
            <p:nvSpPr>
              <p:cNvPr id="7" name="Oval 5">
                <a:extLst>
                  <a:ext uri="{FF2B5EF4-FFF2-40B4-BE49-F238E27FC236}">
                    <a16:creationId xmlns:a16="http://schemas.microsoft.com/office/drawing/2014/main" id="{27CB47A5-7CD9-4CF6-AD9D-7001BB89F8C9}"/>
                  </a:ext>
                </a:extLst>
              </p:cNvPr>
              <p:cNvSpPr>
                <a:spLocks noChangeArrowheads="1"/>
              </p:cNvSpPr>
              <p:nvPr/>
            </p:nvSpPr>
            <p:spPr bwMode="auto">
              <a:xfrm>
                <a:off x="5543198" y="1959630"/>
                <a:ext cx="41738" cy="41739"/>
              </a:xfrm>
              <a:prstGeom prst="ellipse">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8" name="Oval 7">
                <a:extLst>
                  <a:ext uri="{FF2B5EF4-FFF2-40B4-BE49-F238E27FC236}">
                    <a16:creationId xmlns:a16="http://schemas.microsoft.com/office/drawing/2014/main" id="{C8850FB8-5F6D-476D-A9D9-5F5BF054CAD1}"/>
                  </a:ext>
                </a:extLst>
              </p:cNvPr>
              <p:cNvSpPr>
                <a:spLocks noChangeArrowheads="1"/>
              </p:cNvSpPr>
              <p:nvPr/>
            </p:nvSpPr>
            <p:spPr bwMode="auto">
              <a:xfrm>
                <a:off x="5651114" y="1926134"/>
                <a:ext cx="41738" cy="41739"/>
              </a:xfrm>
              <a:prstGeom prst="ellipse">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9" name="Oval 8">
                <a:extLst>
                  <a:ext uri="{FF2B5EF4-FFF2-40B4-BE49-F238E27FC236}">
                    <a16:creationId xmlns:a16="http://schemas.microsoft.com/office/drawing/2014/main" id="{C81C48A7-2C46-4883-B705-9EFBE65A2537}"/>
                  </a:ext>
                </a:extLst>
              </p:cNvPr>
              <p:cNvSpPr>
                <a:spLocks noChangeArrowheads="1"/>
              </p:cNvSpPr>
              <p:nvPr/>
            </p:nvSpPr>
            <p:spPr bwMode="auto">
              <a:xfrm>
                <a:off x="5482691" y="1886311"/>
                <a:ext cx="40192" cy="41739"/>
              </a:xfrm>
              <a:prstGeom prst="ellipse">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0" name="Oval 9">
                <a:extLst>
                  <a:ext uri="{FF2B5EF4-FFF2-40B4-BE49-F238E27FC236}">
                    <a16:creationId xmlns:a16="http://schemas.microsoft.com/office/drawing/2014/main" id="{90C0525D-26B4-4017-B207-27D318D879C0}"/>
                  </a:ext>
                </a:extLst>
              </p:cNvPr>
              <p:cNvSpPr>
                <a:spLocks noChangeArrowheads="1"/>
              </p:cNvSpPr>
              <p:nvPr/>
            </p:nvSpPr>
            <p:spPr bwMode="auto">
              <a:xfrm>
                <a:off x="4070144" y="2182747"/>
                <a:ext cx="44829" cy="41739"/>
              </a:xfrm>
              <a:prstGeom prst="ellipse">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1" name="Oval 10">
                <a:extLst>
                  <a:ext uri="{FF2B5EF4-FFF2-40B4-BE49-F238E27FC236}">
                    <a16:creationId xmlns:a16="http://schemas.microsoft.com/office/drawing/2014/main" id="{167153BF-7ADB-48D9-A8D8-983BAB8332E4}"/>
                  </a:ext>
                </a:extLst>
              </p:cNvPr>
              <p:cNvSpPr>
                <a:spLocks noChangeArrowheads="1"/>
              </p:cNvSpPr>
              <p:nvPr/>
            </p:nvSpPr>
            <p:spPr bwMode="auto">
              <a:xfrm>
                <a:off x="3262028" y="2197466"/>
                <a:ext cx="41738" cy="41739"/>
              </a:xfrm>
              <a:prstGeom prst="ellipse">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2" name="Oval 11">
                <a:extLst>
                  <a:ext uri="{FF2B5EF4-FFF2-40B4-BE49-F238E27FC236}">
                    <a16:creationId xmlns:a16="http://schemas.microsoft.com/office/drawing/2014/main" id="{29B4AE1B-3377-43BB-BE51-D3CC5447AC79}"/>
                  </a:ext>
                </a:extLst>
              </p:cNvPr>
              <p:cNvSpPr>
                <a:spLocks noChangeArrowheads="1"/>
              </p:cNvSpPr>
              <p:nvPr/>
            </p:nvSpPr>
            <p:spPr bwMode="auto">
              <a:xfrm>
                <a:off x="3315949" y="2255638"/>
                <a:ext cx="44829" cy="41739"/>
              </a:xfrm>
              <a:prstGeom prst="ellipse">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3" name="Oval 12">
                <a:extLst>
                  <a:ext uri="{FF2B5EF4-FFF2-40B4-BE49-F238E27FC236}">
                    <a16:creationId xmlns:a16="http://schemas.microsoft.com/office/drawing/2014/main" id="{9F8AEEAC-E375-448C-84F0-4CDE5D9C08C0}"/>
                  </a:ext>
                </a:extLst>
              </p:cNvPr>
              <p:cNvSpPr>
                <a:spLocks noChangeArrowheads="1"/>
              </p:cNvSpPr>
              <p:nvPr/>
            </p:nvSpPr>
            <p:spPr bwMode="auto">
              <a:xfrm>
                <a:off x="3355586" y="2281304"/>
                <a:ext cx="44829" cy="41739"/>
              </a:xfrm>
              <a:prstGeom prst="ellipse">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4" name="Oval 13">
                <a:extLst>
                  <a:ext uri="{FF2B5EF4-FFF2-40B4-BE49-F238E27FC236}">
                    <a16:creationId xmlns:a16="http://schemas.microsoft.com/office/drawing/2014/main" id="{3D76D943-E0F5-4F95-ABA7-00E4168F048A}"/>
                  </a:ext>
                </a:extLst>
              </p:cNvPr>
              <p:cNvSpPr>
                <a:spLocks noChangeArrowheads="1"/>
              </p:cNvSpPr>
              <p:nvPr/>
            </p:nvSpPr>
            <p:spPr bwMode="auto">
              <a:xfrm>
                <a:off x="4117477" y="2137916"/>
                <a:ext cx="41738" cy="44830"/>
              </a:xfrm>
              <a:prstGeom prst="ellipse">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15" name="Oval 14">
                <a:extLst>
                  <a:ext uri="{FF2B5EF4-FFF2-40B4-BE49-F238E27FC236}">
                    <a16:creationId xmlns:a16="http://schemas.microsoft.com/office/drawing/2014/main" id="{2C589C06-90C9-4C90-A6C2-C5BDBACE9BEE}"/>
                  </a:ext>
                </a:extLst>
              </p:cNvPr>
              <p:cNvSpPr>
                <a:spLocks noChangeArrowheads="1"/>
              </p:cNvSpPr>
              <p:nvPr/>
            </p:nvSpPr>
            <p:spPr bwMode="auto">
              <a:xfrm>
                <a:off x="4188806" y="2105454"/>
                <a:ext cx="41738" cy="41739"/>
              </a:xfrm>
              <a:prstGeom prst="ellipse">
                <a:avLst/>
              </a:prstGeom>
              <a:grpFill/>
              <a:ln>
                <a:noFill/>
              </a:ln>
            </p:spPr>
            <p:txBody>
              <a:bodyPr vert="horz" wrap="square" lIns="91440" tIns="45720" rIns="91440" bIns="45720" numCol="1" anchor="t" anchorCtr="0" compatLnSpc="1">
                <a:prstTxWarp prst="textNoShape">
                  <a:avLst/>
                </a:prstTxWarp>
              </a:bodyPr>
              <a:lstStyle/>
              <a:p>
                <a:endParaRPr lang="en-US" dirty="0"/>
              </a:p>
            </p:txBody>
          </p:sp>
          <p:sp>
            <p:nvSpPr>
              <p:cNvPr id="23" name="Oval 6">
                <a:extLst>
                  <a:ext uri="{FF2B5EF4-FFF2-40B4-BE49-F238E27FC236}">
                    <a16:creationId xmlns:a16="http://schemas.microsoft.com/office/drawing/2014/main" id="{F666FE14-6E9F-4CA2-BF6F-F934E2C41205}"/>
                  </a:ext>
                </a:extLst>
              </p:cNvPr>
              <p:cNvSpPr>
                <a:spLocks noChangeArrowheads="1"/>
              </p:cNvSpPr>
              <p:nvPr userDrawn="1"/>
            </p:nvSpPr>
            <p:spPr bwMode="auto">
              <a:xfrm>
                <a:off x="7541892" y="2492836"/>
                <a:ext cx="42862" cy="42863"/>
              </a:xfrm>
              <a:prstGeom prst="ellipse">
                <a:avLst/>
              </a:pr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p>
            </p:txBody>
          </p:sp>
        </p:grpSp>
      </p:grpSp>
      <p:sp>
        <p:nvSpPr>
          <p:cNvPr id="28" name="TextBox 27">
            <a:extLst>
              <a:ext uri="{FF2B5EF4-FFF2-40B4-BE49-F238E27FC236}">
                <a16:creationId xmlns:a16="http://schemas.microsoft.com/office/drawing/2014/main" id="{35AC7BDC-A5F5-494D-8964-E435AC73E6E7}"/>
              </a:ext>
            </a:extLst>
          </p:cNvPr>
          <p:cNvSpPr txBox="1"/>
          <p:nvPr/>
        </p:nvSpPr>
        <p:spPr>
          <a:xfrm>
            <a:off x="2363205" y="2532738"/>
            <a:ext cx="623569" cy="123111"/>
          </a:xfrm>
          <a:prstGeom prst="rect">
            <a:avLst/>
          </a:prstGeom>
          <a:noFill/>
        </p:spPr>
        <p:txBody>
          <a:bodyPr wrap="none" lIns="0" tIns="0" rIns="0" bIns="0" rtlCol="0">
            <a:spAutoFit/>
          </a:bodyPr>
          <a:lstStyle/>
          <a:p>
            <a:r>
              <a:rPr lang="en-US" sz="800" dirty="0">
                <a:latin typeface="+mj-lt"/>
              </a:rPr>
              <a:t>San Francisco</a:t>
            </a:r>
          </a:p>
        </p:txBody>
      </p:sp>
      <p:sp>
        <p:nvSpPr>
          <p:cNvPr id="29" name="TextBox 28">
            <a:extLst>
              <a:ext uri="{FF2B5EF4-FFF2-40B4-BE49-F238E27FC236}">
                <a16:creationId xmlns:a16="http://schemas.microsoft.com/office/drawing/2014/main" id="{0616C654-30FF-4390-A497-4BE98817B671}"/>
              </a:ext>
            </a:extLst>
          </p:cNvPr>
          <p:cNvSpPr txBox="1"/>
          <p:nvPr/>
        </p:nvSpPr>
        <p:spPr>
          <a:xfrm>
            <a:off x="2363205" y="2697395"/>
            <a:ext cx="546625" cy="123111"/>
          </a:xfrm>
          <a:prstGeom prst="rect">
            <a:avLst/>
          </a:prstGeom>
          <a:noFill/>
        </p:spPr>
        <p:txBody>
          <a:bodyPr wrap="none" lIns="0" tIns="0" rIns="0" bIns="0" rtlCol="0">
            <a:spAutoFit/>
          </a:bodyPr>
          <a:lstStyle/>
          <a:p>
            <a:r>
              <a:rPr lang="en-US" sz="800" dirty="0">
                <a:latin typeface="+mj-lt"/>
              </a:rPr>
              <a:t>Los Angeles</a:t>
            </a:r>
          </a:p>
        </p:txBody>
      </p:sp>
      <p:sp>
        <p:nvSpPr>
          <p:cNvPr id="30" name="TextBox 29">
            <a:extLst>
              <a:ext uri="{FF2B5EF4-FFF2-40B4-BE49-F238E27FC236}">
                <a16:creationId xmlns:a16="http://schemas.microsoft.com/office/drawing/2014/main" id="{2A5C88A7-7AA3-493A-9424-7B4399A89A52}"/>
              </a:ext>
            </a:extLst>
          </p:cNvPr>
          <p:cNvSpPr txBox="1"/>
          <p:nvPr/>
        </p:nvSpPr>
        <p:spPr>
          <a:xfrm>
            <a:off x="2363205" y="2865221"/>
            <a:ext cx="363882" cy="123111"/>
          </a:xfrm>
          <a:prstGeom prst="rect">
            <a:avLst/>
          </a:prstGeom>
          <a:noFill/>
        </p:spPr>
        <p:txBody>
          <a:bodyPr wrap="none" lIns="0" tIns="0" rIns="0" bIns="0" rtlCol="0">
            <a:spAutoFit/>
          </a:bodyPr>
          <a:lstStyle/>
          <a:p>
            <a:r>
              <a:rPr lang="en-US" sz="800" dirty="0">
                <a:latin typeface="+mj-lt"/>
              </a:rPr>
              <a:t>West LA</a:t>
            </a:r>
          </a:p>
        </p:txBody>
      </p:sp>
      <p:sp>
        <p:nvSpPr>
          <p:cNvPr id="31" name="TextBox 30">
            <a:extLst>
              <a:ext uri="{FF2B5EF4-FFF2-40B4-BE49-F238E27FC236}">
                <a16:creationId xmlns:a16="http://schemas.microsoft.com/office/drawing/2014/main" id="{576BC810-F51F-457D-84ED-3F81359CB06E}"/>
              </a:ext>
            </a:extLst>
          </p:cNvPr>
          <p:cNvSpPr txBox="1"/>
          <p:nvPr/>
        </p:nvSpPr>
        <p:spPr>
          <a:xfrm>
            <a:off x="4156367" y="2522955"/>
            <a:ext cx="312586" cy="123111"/>
          </a:xfrm>
          <a:prstGeom prst="rect">
            <a:avLst/>
          </a:prstGeom>
          <a:noFill/>
        </p:spPr>
        <p:txBody>
          <a:bodyPr wrap="none" lIns="0" tIns="0" rIns="0" bIns="0" rtlCol="0">
            <a:spAutoFit/>
          </a:bodyPr>
          <a:lstStyle/>
          <a:p>
            <a:r>
              <a:rPr lang="en-US" sz="800" dirty="0">
                <a:latin typeface="+mj-lt"/>
              </a:rPr>
              <a:t>Boston</a:t>
            </a:r>
          </a:p>
        </p:txBody>
      </p:sp>
      <p:sp>
        <p:nvSpPr>
          <p:cNvPr id="32" name="TextBox 31">
            <a:extLst>
              <a:ext uri="{FF2B5EF4-FFF2-40B4-BE49-F238E27FC236}">
                <a16:creationId xmlns:a16="http://schemas.microsoft.com/office/drawing/2014/main" id="{531E6E63-FCDE-46C1-993C-25DF2F2ADC87}"/>
              </a:ext>
            </a:extLst>
          </p:cNvPr>
          <p:cNvSpPr txBox="1"/>
          <p:nvPr/>
        </p:nvSpPr>
        <p:spPr>
          <a:xfrm>
            <a:off x="4156367" y="2679796"/>
            <a:ext cx="437620" cy="123111"/>
          </a:xfrm>
          <a:prstGeom prst="rect">
            <a:avLst/>
          </a:prstGeom>
          <a:noFill/>
        </p:spPr>
        <p:txBody>
          <a:bodyPr wrap="none" lIns="0" tIns="0" rIns="0" bIns="0" rtlCol="0">
            <a:spAutoFit/>
          </a:bodyPr>
          <a:lstStyle/>
          <a:p>
            <a:r>
              <a:rPr lang="en-US" sz="800" dirty="0">
                <a:latin typeface="+mj-lt"/>
              </a:rPr>
              <a:t>New York</a:t>
            </a:r>
          </a:p>
        </p:txBody>
      </p:sp>
      <p:sp>
        <p:nvSpPr>
          <p:cNvPr id="33" name="TextBox 32">
            <a:extLst>
              <a:ext uri="{FF2B5EF4-FFF2-40B4-BE49-F238E27FC236}">
                <a16:creationId xmlns:a16="http://schemas.microsoft.com/office/drawing/2014/main" id="{3D664DDA-C916-49EE-800B-95C4A69467F2}"/>
              </a:ext>
            </a:extLst>
          </p:cNvPr>
          <p:cNvSpPr txBox="1"/>
          <p:nvPr/>
        </p:nvSpPr>
        <p:spPr>
          <a:xfrm>
            <a:off x="4156367" y="2843714"/>
            <a:ext cx="139462" cy="123111"/>
          </a:xfrm>
          <a:prstGeom prst="rect">
            <a:avLst/>
          </a:prstGeom>
          <a:noFill/>
        </p:spPr>
        <p:txBody>
          <a:bodyPr wrap="none" lIns="0" tIns="0" rIns="0" bIns="0" rtlCol="0">
            <a:spAutoFit/>
          </a:bodyPr>
          <a:lstStyle/>
          <a:p>
            <a:r>
              <a:rPr lang="en-US" sz="800" dirty="0">
                <a:latin typeface="+mj-lt"/>
              </a:rPr>
              <a:t>DC</a:t>
            </a:r>
          </a:p>
        </p:txBody>
      </p:sp>
      <p:sp>
        <p:nvSpPr>
          <p:cNvPr id="34" name="TextBox 33">
            <a:extLst>
              <a:ext uri="{FF2B5EF4-FFF2-40B4-BE49-F238E27FC236}">
                <a16:creationId xmlns:a16="http://schemas.microsoft.com/office/drawing/2014/main" id="{EAA858CD-278B-4104-B536-5B0EF8916E48}"/>
              </a:ext>
            </a:extLst>
          </p:cNvPr>
          <p:cNvSpPr txBox="1"/>
          <p:nvPr/>
        </p:nvSpPr>
        <p:spPr>
          <a:xfrm>
            <a:off x="4704524" y="2130449"/>
            <a:ext cx="339837" cy="123111"/>
          </a:xfrm>
          <a:prstGeom prst="rect">
            <a:avLst/>
          </a:prstGeom>
          <a:noFill/>
        </p:spPr>
        <p:txBody>
          <a:bodyPr wrap="none" lIns="0" tIns="0" rIns="0" bIns="0" rtlCol="0">
            <a:spAutoFit/>
          </a:bodyPr>
          <a:lstStyle/>
          <a:p>
            <a:r>
              <a:rPr lang="en-US" sz="800" dirty="0">
                <a:latin typeface="+mj-lt"/>
              </a:rPr>
              <a:t>London</a:t>
            </a:r>
          </a:p>
        </p:txBody>
      </p:sp>
      <p:sp>
        <p:nvSpPr>
          <p:cNvPr id="35" name="TextBox 34">
            <a:extLst>
              <a:ext uri="{FF2B5EF4-FFF2-40B4-BE49-F238E27FC236}">
                <a16:creationId xmlns:a16="http://schemas.microsoft.com/office/drawing/2014/main" id="{E036A2B0-F341-4B79-8F78-9020C7484B7C}"/>
              </a:ext>
            </a:extLst>
          </p:cNvPr>
          <p:cNvSpPr txBox="1"/>
          <p:nvPr/>
        </p:nvSpPr>
        <p:spPr>
          <a:xfrm>
            <a:off x="4704524" y="2295106"/>
            <a:ext cx="213200" cy="123111"/>
          </a:xfrm>
          <a:prstGeom prst="rect">
            <a:avLst/>
          </a:prstGeom>
          <a:noFill/>
        </p:spPr>
        <p:txBody>
          <a:bodyPr wrap="none" lIns="0" tIns="0" rIns="0" bIns="0" rtlCol="0">
            <a:spAutoFit/>
          </a:bodyPr>
          <a:lstStyle/>
          <a:p>
            <a:r>
              <a:rPr lang="en-US" sz="800" dirty="0">
                <a:latin typeface="+mj-lt"/>
              </a:rPr>
              <a:t>Paris</a:t>
            </a:r>
          </a:p>
        </p:txBody>
      </p:sp>
      <p:sp>
        <p:nvSpPr>
          <p:cNvPr id="36" name="TextBox 35">
            <a:extLst>
              <a:ext uri="{FF2B5EF4-FFF2-40B4-BE49-F238E27FC236}">
                <a16:creationId xmlns:a16="http://schemas.microsoft.com/office/drawing/2014/main" id="{BFF57ABF-7B9A-4E46-8F62-C6FF6BE10B4B}"/>
              </a:ext>
            </a:extLst>
          </p:cNvPr>
          <p:cNvSpPr txBox="1"/>
          <p:nvPr/>
        </p:nvSpPr>
        <p:spPr>
          <a:xfrm>
            <a:off x="4704524" y="2462932"/>
            <a:ext cx="392736" cy="123111"/>
          </a:xfrm>
          <a:prstGeom prst="rect">
            <a:avLst/>
          </a:prstGeom>
          <a:noFill/>
        </p:spPr>
        <p:txBody>
          <a:bodyPr wrap="none" lIns="0" tIns="0" rIns="0" bIns="0" rtlCol="0">
            <a:spAutoFit/>
          </a:bodyPr>
          <a:lstStyle/>
          <a:p>
            <a:r>
              <a:rPr lang="en-US" sz="800" dirty="0">
                <a:latin typeface="+mj-lt"/>
              </a:rPr>
              <a:t>Frankfurt</a:t>
            </a:r>
          </a:p>
        </p:txBody>
      </p:sp>
      <p:sp>
        <p:nvSpPr>
          <p:cNvPr id="37" name="TextBox 36">
            <a:extLst>
              <a:ext uri="{FF2B5EF4-FFF2-40B4-BE49-F238E27FC236}">
                <a16:creationId xmlns:a16="http://schemas.microsoft.com/office/drawing/2014/main" id="{D234AC7E-6AA0-4718-A978-CF2FCB639E6E}"/>
              </a:ext>
            </a:extLst>
          </p:cNvPr>
          <p:cNvSpPr txBox="1"/>
          <p:nvPr/>
        </p:nvSpPr>
        <p:spPr>
          <a:xfrm>
            <a:off x="7588402" y="2919655"/>
            <a:ext cx="506549" cy="123111"/>
          </a:xfrm>
          <a:prstGeom prst="rect">
            <a:avLst/>
          </a:prstGeom>
          <a:noFill/>
        </p:spPr>
        <p:txBody>
          <a:bodyPr wrap="none" lIns="0" tIns="0" rIns="0" bIns="0" rtlCol="0">
            <a:spAutoFit/>
          </a:bodyPr>
          <a:lstStyle/>
          <a:p>
            <a:r>
              <a:rPr lang="en-US" sz="800" dirty="0">
                <a:latin typeface="+mj-lt"/>
              </a:rPr>
              <a:t>Hong Kong</a:t>
            </a:r>
          </a:p>
        </p:txBody>
      </p:sp>
      <p:sp>
        <p:nvSpPr>
          <p:cNvPr id="38" name="Text Placeholder 15">
            <a:extLst>
              <a:ext uri="{FF2B5EF4-FFF2-40B4-BE49-F238E27FC236}">
                <a16:creationId xmlns:a16="http://schemas.microsoft.com/office/drawing/2014/main" id="{2FAC156B-39E7-4BB9-9C09-93B23CDAC401}"/>
              </a:ext>
            </a:extLst>
          </p:cNvPr>
          <p:cNvSpPr>
            <a:spLocks noGrp="1"/>
          </p:cNvSpPr>
          <p:nvPr>
            <p:ph type="body" sz="quarter" idx="13" hasCustomPrompt="1"/>
          </p:nvPr>
        </p:nvSpPr>
        <p:spPr>
          <a:xfrm>
            <a:off x="410759" y="1346398"/>
            <a:ext cx="1155442" cy="907162"/>
          </a:xfrm>
        </p:spPr>
        <p:txBody>
          <a:bodyPr wrap="square" lIns="0" tIns="0" rIns="0" bIns="0">
            <a:noAutofit/>
          </a:bodyPr>
          <a:lstStyle>
            <a:lvl1pPr marL="0" indent="0">
              <a:lnSpc>
                <a:spcPct val="72000"/>
              </a:lnSpc>
              <a:buFontTx/>
              <a:buNone/>
              <a:defRPr lang="en-US" sz="6000" kern="1200" dirty="0" smtClean="0">
                <a:solidFill>
                  <a:schemeClr val="accent1"/>
                </a:solidFill>
                <a:latin typeface="+mj-lt"/>
                <a:ea typeface="+mn-ea"/>
                <a:cs typeface="+mn-cs"/>
              </a:defRPr>
            </a:lvl1pPr>
            <a:lvl2pPr marL="44450" indent="0">
              <a:lnSpc>
                <a:spcPct val="72000"/>
              </a:lnSpc>
              <a:spcBef>
                <a:spcPts val="0"/>
              </a:spcBef>
              <a:buNone/>
              <a:defRPr sz="1400" b="0">
                <a:latin typeface="+mj-lt"/>
              </a:defRPr>
            </a:lvl2pPr>
          </a:lstStyle>
          <a:p>
            <a:pPr lvl="0"/>
            <a:r>
              <a:rPr lang="en-US" dirty="0"/>
              <a:t>#</a:t>
            </a:r>
          </a:p>
          <a:p>
            <a:pPr lvl="1"/>
            <a:r>
              <a:rPr lang="en-US" dirty="0"/>
              <a:t>Second level</a:t>
            </a:r>
          </a:p>
        </p:txBody>
      </p:sp>
      <p:sp>
        <p:nvSpPr>
          <p:cNvPr id="42" name="Text Placeholder 15">
            <a:extLst>
              <a:ext uri="{FF2B5EF4-FFF2-40B4-BE49-F238E27FC236}">
                <a16:creationId xmlns:a16="http://schemas.microsoft.com/office/drawing/2014/main" id="{8FF79D56-EF63-4F1C-B3CA-2200D98BD435}"/>
              </a:ext>
            </a:extLst>
          </p:cNvPr>
          <p:cNvSpPr>
            <a:spLocks noGrp="1"/>
          </p:cNvSpPr>
          <p:nvPr>
            <p:ph type="body" sz="quarter" idx="14" hasCustomPrompt="1"/>
          </p:nvPr>
        </p:nvSpPr>
        <p:spPr>
          <a:xfrm>
            <a:off x="410759" y="2589185"/>
            <a:ext cx="1630184" cy="907162"/>
          </a:xfrm>
        </p:spPr>
        <p:txBody>
          <a:bodyPr wrap="square" lIns="0" tIns="0" rIns="0" bIns="0">
            <a:noAutofit/>
          </a:bodyPr>
          <a:lstStyle>
            <a:lvl1pPr marL="0" indent="0">
              <a:lnSpc>
                <a:spcPct val="72000"/>
              </a:lnSpc>
              <a:buFontTx/>
              <a:buNone/>
              <a:defRPr lang="en-US" sz="6000" kern="1200" dirty="0" smtClean="0">
                <a:solidFill>
                  <a:schemeClr val="accent1"/>
                </a:solidFill>
                <a:latin typeface="+mj-lt"/>
                <a:ea typeface="+mn-ea"/>
                <a:cs typeface="+mn-cs"/>
              </a:defRPr>
            </a:lvl1pPr>
            <a:lvl2pPr marL="44450" indent="0">
              <a:lnSpc>
                <a:spcPct val="72000"/>
              </a:lnSpc>
              <a:spcBef>
                <a:spcPts val="0"/>
              </a:spcBef>
              <a:buNone/>
              <a:defRPr sz="1400" b="0">
                <a:latin typeface="+mj-lt"/>
              </a:defRPr>
            </a:lvl2pPr>
          </a:lstStyle>
          <a:p>
            <a:pPr lvl="0"/>
            <a:r>
              <a:rPr lang="en-US" dirty="0"/>
              <a:t>#</a:t>
            </a:r>
          </a:p>
          <a:p>
            <a:pPr lvl="1"/>
            <a:r>
              <a:rPr lang="en-US" dirty="0"/>
              <a:t>Second level</a:t>
            </a:r>
          </a:p>
        </p:txBody>
      </p:sp>
      <p:sp>
        <p:nvSpPr>
          <p:cNvPr id="43" name="Text Placeholder 15">
            <a:extLst>
              <a:ext uri="{FF2B5EF4-FFF2-40B4-BE49-F238E27FC236}">
                <a16:creationId xmlns:a16="http://schemas.microsoft.com/office/drawing/2014/main" id="{B1B82B47-8087-4022-8197-36A8DFC937C2}"/>
              </a:ext>
            </a:extLst>
          </p:cNvPr>
          <p:cNvSpPr>
            <a:spLocks noGrp="1"/>
          </p:cNvSpPr>
          <p:nvPr>
            <p:ph type="body" sz="quarter" idx="15" hasCustomPrompt="1"/>
          </p:nvPr>
        </p:nvSpPr>
        <p:spPr>
          <a:xfrm>
            <a:off x="410758" y="3867484"/>
            <a:ext cx="2119377" cy="907162"/>
          </a:xfrm>
        </p:spPr>
        <p:txBody>
          <a:bodyPr wrap="square" lIns="0" tIns="0" rIns="0" bIns="0">
            <a:noAutofit/>
          </a:bodyPr>
          <a:lstStyle>
            <a:lvl1pPr marL="0" indent="0">
              <a:lnSpc>
                <a:spcPct val="72000"/>
              </a:lnSpc>
              <a:buFontTx/>
              <a:buNone/>
              <a:defRPr lang="en-US" sz="6000" kern="1200" dirty="0" smtClean="0">
                <a:solidFill>
                  <a:schemeClr val="accent1"/>
                </a:solidFill>
                <a:latin typeface="+mj-lt"/>
                <a:ea typeface="+mn-ea"/>
                <a:cs typeface="+mn-cs"/>
              </a:defRPr>
            </a:lvl1pPr>
            <a:lvl2pPr marL="44450" indent="0">
              <a:lnSpc>
                <a:spcPct val="72000"/>
              </a:lnSpc>
              <a:spcBef>
                <a:spcPts val="0"/>
              </a:spcBef>
              <a:buNone/>
              <a:defRPr sz="1400" b="0">
                <a:latin typeface="+mj-lt"/>
              </a:defRPr>
            </a:lvl2pPr>
          </a:lstStyle>
          <a:p>
            <a:pPr lvl="0"/>
            <a:r>
              <a:rPr lang="en-US" dirty="0"/>
              <a:t>#</a:t>
            </a:r>
          </a:p>
          <a:p>
            <a:pPr lvl="1"/>
            <a:r>
              <a:rPr lang="en-US" dirty="0"/>
              <a:t>Second level</a:t>
            </a:r>
          </a:p>
        </p:txBody>
      </p:sp>
      <p:sp>
        <p:nvSpPr>
          <p:cNvPr id="16" name="Text Placeholder 15">
            <a:extLst>
              <a:ext uri="{FF2B5EF4-FFF2-40B4-BE49-F238E27FC236}">
                <a16:creationId xmlns:a16="http://schemas.microsoft.com/office/drawing/2014/main" id="{D3D4BA95-DF58-4E39-A77F-6661F62E4557}"/>
              </a:ext>
            </a:extLst>
          </p:cNvPr>
          <p:cNvSpPr>
            <a:spLocks noGrp="1"/>
          </p:cNvSpPr>
          <p:nvPr>
            <p:ph type="body" sz="quarter" idx="16"/>
          </p:nvPr>
        </p:nvSpPr>
        <p:spPr>
          <a:xfrm>
            <a:off x="3863786" y="4737123"/>
            <a:ext cx="4001829" cy="1095807"/>
          </a:xfrm>
        </p:spPr>
        <p:txBody>
          <a:bodyPr>
            <a:noAutofit/>
          </a:bodyPr>
          <a:lstStyle>
            <a:lvl1pPr marL="0" indent="0">
              <a:lnSpc>
                <a:spcPct val="105000"/>
              </a:lnSpc>
              <a:buNone/>
              <a:defRPr sz="1500">
                <a:solidFill>
                  <a:schemeClr val="tx1"/>
                </a:solidFill>
                <a:latin typeface="+mj-lt"/>
              </a:defRPr>
            </a:lvl1pPr>
            <a:lvl2pPr marL="457200" indent="0">
              <a:buNone/>
              <a:defRPr sz="1200">
                <a:latin typeface="+mj-lt"/>
              </a:defRPr>
            </a:lvl2pPr>
            <a:lvl3pPr marL="914400" indent="0">
              <a:buNone/>
              <a:defRPr sz="1200">
                <a:latin typeface="+mj-lt"/>
              </a:defRPr>
            </a:lvl3pPr>
            <a:lvl4pPr marL="1371600" indent="0">
              <a:buNone/>
              <a:defRPr sz="1200">
                <a:latin typeface="+mj-lt"/>
              </a:defRPr>
            </a:lvl4pPr>
            <a:lvl5pPr marL="1828800" indent="0">
              <a:buNone/>
              <a:defRPr sz="1200">
                <a:latin typeface="+mj-lt"/>
              </a:defRPr>
            </a:lvl5pPr>
          </a:lstStyle>
          <a:p>
            <a:pPr lvl="0"/>
            <a:r>
              <a:rPr lang="en-US"/>
              <a:t>Click to edit Master text styles</a:t>
            </a:r>
          </a:p>
        </p:txBody>
      </p:sp>
    </p:spTree>
    <p:extLst>
      <p:ext uri="{BB962C8B-B14F-4D97-AF65-F5344CB8AC3E}">
        <p14:creationId xmlns:p14="http://schemas.microsoft.com/office/powerpoint/2010/main" val="37599242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Goodwin at a Glanc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3CDF6-4F5F-4FAF-B52B-E144519DA314}"/>
              </a:ext>
            </a:extLst>
          </p:cNvPr>
          <p:cNvSpPr>
            <a:spLocks noGrp="1"/>
          </p:cNvSpPr>
          <p:nvPr>
            <p:ph type="title"/>
          </p:nvPr>
        </p:nvSpPr>
        <p:spPr/>
        <p:txBody>
          <a:bodyPr/>
          <a:lstStyle/>
          <a:p>
            <a:r>
              <a:rPr lang="en-US"/>
              <a:t>Click to edit Master title style</a:t>
            </a:r>
            <a:endParaRPr lang="en-US" dirty="0"/>
          </a:p>
        </p:txBody>
      </p:sp>
      <p:sp>
        <p:nvSpPr>
          <p:cNvPr id="3" name="Slide Number Placeholder 2">
            <a:extLst>
              <a:ext uri="{FF2B5EF4-FFF2-40B4-BE49-F238E27FC236}">
                <a16:creationId xmlns:a16="http://schemas.microsoft.com/office/drawing/2014/main" id="{EF21EDE3-924F-4937-8EC3-0C1D09683656}"/>
              </a:ext>
            </a:extLst>
          </p:cNvPr>
          <p:cNvSpPr>
            <a:spLocks noGrp="1"/>
          </p:cNvSpPr>
          <p:nvPr>
            <p:ph type="sldNum" sz="quarter" idx="10"/>
          </p:nvPr>
        </p:nvSpPr>
        <p:spPr/>
        <p:txBody>
          <a:bodyPr/>
          <a:lstStyle/>
          <a:p>
            <a:fld id="{68ADD5C9-84A7-4280-A026-B1A9B85A82DE}" type="slidenum">
              <a:rPr lang="en-US" smtClean="0"/>
              <a:pPr/>
              <a:t>‹#›</a:t>
            </a:fld>
            <a:endParaRPr lang="en-US" dirty="0"/>
          </a:p>
        </p:txBody>
      </p:sp>
      <p:sp>
        <p:nvSpPr>
          <p:cNvPr id="4" name="object 6">
            <a:extLst>
              <a:ext uri="{FF2B5EF4-FFF2-40B4-BE49-F238E27FC236}">
                <a16:creationId xmlns:a16="http://schemas.microsoft.com/office/drawing/2014/main" id="{4F964BB0-1A6B-4B1D-90D0-73F089A9A15B}"/>
              </a:ext>
            </a:extLst>
          </p:cNvPr>
          <p:cNvSpPr/>
          <p:nvPr/>
        </p:nvSpPr>
        <p:spPr>
          <a:xfrm>
            <a:off x="457200" y="1371600"/>
            <a:ext cx="1524000" cy="1957070"/>
          </a:xfrm>
          <a:custGeom>
            <a:avLst/>
            <a:gdLst/>
            <a:ahLst/>
            <a:cxnLst/>
            <a:rect l="l" t="t" r="r" b="b"/>
            <a:pathLst>
              <a:path w="1524000" h="1957070">
                <a:moveTo>
                  <a:pt x="0" y="1956815"/>
                </a:moveTo>
                <a:lnTo>
                  <a:pt x="1524000" y="1956815"/>
                </a:lnTo>
                <a:lnTo>
                  <a:pt x="1524000" y="0"/>
                </a:lnTo>
                <a:lnTo>
                  <a:pt x="0" y="0"/>
                </a:lnTo>
                <a:lnTo>
                  <a:pt x="0" y="1956815"/>
                </a:lnTo>
                <a:close/>
              </a:path>
            </a:pathLst>
          </a:custGeom>
          <a:solidFill>
            <a:srgbClr val="EFF0ED"/>
          </a:solidFill>
        </p:spPr>
        <p:txBody>
          <a:bodyPr wrap="square" lIns="0" tIns="0" rIns="0" bIns="0" rtlCol="0"/>
          <a:lstStyle/>
          <a:p>
            <a:endParaRPr dirty="0"/>
          </a:p>
        </p:txBody>
      </p:sp>
      <p:sp>
        <p:nvSpPr>
          <p:cNvPr id="5" name="object 7">
            <a:extLst>
              <a:ext uri="{FF2B5EF4-FFF2-40B4-BE49-F238E27FC236}">
                <a16:creationId xmlns:a16="http://schemas.microsoft.com/office/drawing/2014/main" id="{475FF94C-990C-4F03-8560-317F7EF11FD7}"/>
              </a:ext>
            </a:extLst>
          </p:cNvPr>
          <p:cNvSpPr/>
          <p:nvPr/>
        </p:nvSpPr>
        <p:spPr>
          <a:xfrm>
            <a:off x="2133600" y="1371600"/>
            <a:ext cx="1524000" cy="1957070"/>
          </a:xfrm>
          <a:custGeom>
            <a:avLst/>
            <a:gdLst/>
            <a:ahLst/>
            <a:cxnLst/>
            <a:rect l="l" t="t" r="r" b="b"/>
            <a:pathLst>
              <a:path w="1524000" h="1957070">
                <a:moveTo>
                  <a:pt x="0" y="1956815"/>
                </a:moveTo>
                <a:lnTo>
                  <a:pt x="1524000" y="1956815"/>
                </a:lnTo>
                <a:lnTo>
                  <a:pt x="1524000" y="0"/>
                </a:lnTo>
                <a:lnTo>
                  <a:pt x="0" y="0"/>
                </a:lnTo>
                <a:lnTo>
                  <a:pt x="0" y="1956815"/>
                </a:lnTo>
                <a:close/>
              </a:path>
            </a:pathLst>
          </a:custGeom>
          <a:solidFill>
            <a:srgbClr val="EFF0ED"/>
          </a:solidFill>
        </p:spPr>
        <p:txBody>
          <a:bodyPr wrap="square" lIns="0" tIns="0" rIns="0" bIns="0" rtlCol="0"/>
          <a:lstStyle/>
          <a:p>
            <a:endParaRPr dirty="0"/>
          </a:p>
        </p:txBody>
      </p:sp>
      <p:sp>
        <p:nvSpPr>
          <p:cNvPr id="6" name="object 8">
            <a:extLst>
              <a:ext uri="{FF2B5EF4-FFF2-40B4-BE49-F238E27FC236}">
                <a16:creationId xmlns:a16="http://schemas.microsoft.com/office/drawing/2014/main" id="{F019D8A5-4D47-4D82-AF8A-C47A5C2F0756}"/>
              </a:ext>
            </a:extLst>
          </p:cNvPr>
          <p:cNvSpPr/>
          <p:nvPr/>
        </p:nvSpPr>
        <p:spPr>
          <a:xfrm>
            <a:off x="3810000" y="1371600"/>
            <a:ext cx="1524000" cy="1957070"/>
          </a:xfrm>
          <a:custGeom>
            <a:avLst/>
            <a:gdLst/>
            <a:ahLst/>
            <a:cxnLst/>
            <a:rect l="l" t="t" r="r" b="b"/>
            <a:pathLst>
              <a:path w="1524000" h="1957070">
                <a:moveTo>
                  <a:pt x="0" y="1956815"/>
                </a:moveTo>
                <a:lnTo>
                  <a:pt x="1524000" y="1956815"/>
                </a:lnTo>
                <a:lnTo>
                  <a:pt x="1524000" y="0"/>
                </a:lnTo>
                <a:lnTo>
                  <a:pt x="0" y="0"/>
                </a:lnTo>
                <a:lnTo>
                  <a:pt x="0" y="1956815"/>
                </a:lnTo>
                <a:close/>
              </a:path>
            </a:pathLst>
          </a:custGeom>
          <a:solidFill>
            <a:srgbClr val="EFF0ED"/>
          </a:solidFill>
        </p:spPr>
        <p:txBody>
          <a:bodyPr wrap="square" lIns="0" tIns="0" rIns="0" bIns="0" rtlCol="0"/>
          <a:lstStyle/>
          <a:p>
            <a:endParaRPr dirty="0"/>
          </a:p>
        </p:txBody>
      </p:sp>
      <p:sp>
        <p:nvSpPr>
          <p:cNvPr id="7" name="object 9">
            <a:extLst>
              <a:ext uri="{FF2B5EF4-FFF2-40B4-BE49-F238E27FC236}">
                <a16:creationId xmlns:a16="http://schemas.microsoft.com/office/drawing/2014/main" id="{A5CD7F41-3553-4466-B77B-91C33D4858C6}"/>
              </a:ext>
            </a:extLst>
          </p:cNvPr>
          <p:cNvSpPr/>
          <p:nvPr/>
        </p:nvSpPr>
        <p:spPr>
          <a:xfrm>
            <a:off x="5486400" y="1371600"/>
            <a:ext cx="1524000" cy="1957070"/>
          </a:xfrm>
          <a:custGeom>
            <a:avLst/>
            <a:gdLst/>
            <a:ahLst/>
            <a:cxnLst/>
            <a:rect l="l" t="t" r="r" b="b"/>
            <a:pathLst>
              <a:path w="1524000" h="1957070">
                <a:moveTo>
                  <a:pt x="0" y="1956815"/>
                </a:moveTo>
                <a:lnTo>
                  <a:pt x="1524000" y="1956815"/>
                </a:lnTo>
                <a:lnTo>
                  <a:pt x="1524000" y="0"/>
                </a:lnTo>
                <a:lnTo>
                  <a:pt x="0" y="0"/>
                </a:lnTo>
                <a:lnTo>
                  <a:pt x="0" y="1956815"/>
                </a:lnTo>
                <a:close/>
              </a:path>
            </a:pathLst>
          </a:custGeom>
          <a:solidFill>
            <a:srgbClr val="EFF0ED"/>
          </a:solidFill>
        </p:spPr>
        <p:txBody>
          <a:bodyPr wrap="square" lIns="0" tIns="0" rIns="0" bIns="0" rtlCol="0"/>
          <a:lstStyle/>
          <a:p>
            <a:endParaRPr dirty="0"/>
          </a:p>
        </p:txBody>
      </p:sp>
      <p:sp>
        <p:nvSpPr>
          <p:cNvPr id="8" name="object 10">
            <a:extLst>
              <a:ext uri="{FF2B5EF4-FFF2-40B4-BE49-F238E27FC236}">
                <a16:creationId xmlns:a16="http://schemas.microsoft.com/office/drawing/2014/main" id="{2526847D-307A-466D-AB1D-3173EBE32EDF}"/>
              </a:ext>
            </a:extLst>
          </p:cNvPr>
          <p:cNvSpPr/>
          <p:nvPr/>
        </p:nvSpPr>
        <p:spPr>
          <a:xfrm>
            <a:off x="7162800" y="1371600"/>
            <a:ext cx="1524000" cy="1957070"/>
          </a:xfrm>
          <a:custGeom>
            <a:avLst/>
            <a:gdLst/>
            <a:ahLst/>
            <a:cxnLst/>
            <a:rect l="l" t="t" r="r" b="b"/>
            <a:pathLst>
              <a:path w="1524000" h="1957070">
                <a:moveTo>
                  <a:pt x="0" y="1956815"/>
                </a:moveTo>
                <a:lnTo>
                  <a:pt x="1524000" y="1956815"/>
                </a:lnTo>
                <a:lnTo>
                  <a:pt x="1524000" y="0"/>
                </a:lnTo>
                <a:lnTo>
                  <a:pt x="0" y="0"/>
                </a:lnTo>
                <a:lnTo>
                  <a:pt x="0" y="1956815"/>
                </a:lnTo>
                <a:close/>
              </a:path>
            </a:pathLst>
          </a:custGeom>
          <a:solidFill>
            <a:srgbClr val="EFF0ED"/>
          </a:solidFill>
        </p:spPr>
        <p:txBody>
          <a:bodyPr wrap="square" lIns="0" tIns="0" rIns="0" bIns="0" rtlCol="0"/>
          <a:lstStyle/>
          <a:p>
            <a:endParaRPr dirty="0"/>
          </a:p>
        </p:txBody>
      </p:sp>
      <p:sp>
        <p:nvSpPr>
          <p:cNvPr id="9" name="object 11">
            <a:extLst>
              <a:ext uri="{FF2B5EF4-FFF2-40B4-BE49-F238E27FC236}">
                <a16:creationId xmlns:a16="http://schemas.microsoft.com/office/drawing/2014/main" id="{374DC5EA-8761-46F4-80D0-A37E63A810E6}"/>
              </a:ext>
            </a:extLst>
          </p:cNvPr>
          <p:cNvSpPr/>
          <p:nvPr/>
        </p:nvSpPr>
        <p:spPr>
          <a:xfrm>
            <a:off x="457200" y="3480815"/>
            <a:ext cx="8229600" cy="2234565"/>
          </a:xfrm>
          <a:custGeom>
            <a:avLst/>
            <a:gdLst/>
            <a:ahLst/>
            <a:cxnLst/>
            <a:rect l="l" t="t" r="r" b="b"/>
            <a:pathLst>
              <a:path w="8229600" h="2234565">
                <a:moveTo>
                  <a:pt x="0" y="2234183"/>
                </a:moveTo>
                <a:lnTo>
                  <a:pt x="8229600" y="2234183"/>
                </a:lnTo>
                <a:lnTo>
                  <a:pt x="8229600" y="0"/>
                </a:lnTo>
                <a:lnTo>
                  <a:pt x="0" y="0"/>
                </a:lnTo>
                <a:lnTo>
                  <a:pt x="0" y="2234183"/>
                </a:lnTo>
                <a:close/>
              </a:path>
            </a:pathLst>
          </a:custGeom>
          <a:solidFill>
            <a:srgbClr val="EFF0ED"/>
          </a:solidFill>
        </p:spPr>
        <p:txBody>
          <a:bodyPr wrap="square" lIns="0" tIns="0" rIns="0" bIns="0" rtlCol="0"/>
          <a:lstStyle/>
          <a:p>
            <a:endParaRPr dirty="0"/>
          </a:p>
        </p:txBody>
      </p:sp>
      <p:sp>
        <p:nvSpPr>
          <p:cNvPr id="89" name="Text Placeholder 88">
            <a:extLst>
              <a:ext uri="{FF2B5EF4-FFF2-40B4-BE49-F238E27FC236}">
                <a16:creationId xmlns:a16="http://schemas.microsoft.com/office/drawing/2014/main" id="{4612DF88-FB21-4348-A123-CAD3BFB35D2F}"/>
              </a:ext>
            </a:extLst>
          </p:cNvPr>
          <p:cNvSpPr>
            <a:spLocks noGrp="1"/>
          </p:cNvSpPr>
          <p:nvPr>
            <p:ph type="body" sz="quarter" idx="11" hasCustomPrompt="1"/>
          </p:nvPr>
        </p:nvSpPr>
        <p:spPr>
          <a:xfrm>
            <a:off x="457200" y="2393089"/>
            <a:ext cx="1524000" cy="752160"/>
          </a:xfrm>
        </p:spPr>
        <p:txBody>
          <a:bodyPr>
            <a:noAutofit/>
          </a:bodyPr>
          <a:lstStyle>
            <a:lvl1pPr marL="0" indent="0" algn="ctr">
              <a:lnSpc>
                <a:spcPct val="105000"/>
              </a:lnSpc>
              <a:buNone/>
              <a:defRPr sz="1100" b="1">
                <a:latin typeface="+mn-lt"/>
              </a:defRPr>
            </a:lvl1pPr>
            <a:lvl2pPr marL="0" indent="0" algn="ctr">
              <a:lnSpc>
                <a:spcPct val="105000"/>
              </a:lnSpc>
              <a:buNone/>
              <a:defRPr sz="2400" b="1">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dirty="0"/>
              <a:t>First level</a:t>
            </a:r>
          </a:p>
          <a:p>
            <a:pPr lvl="1"/>
            <a:r>
              <a:rPr lang="en-US" dirty="0"/>
              <a:t>2nd </a:t>
            </a:r>
            <a:r>
              <a:rPr lang="en-US" dirty="0" err="1"/>
              <a:t>lvl</a:t>
            </a:r>
            <a:endParaRPr lang="en-US" dirty="0"/>
          </a:p>
        </p:txBody>
      </p:sp>
      <p:sp>
        <p:nvSpPr>
          <p:cNvPr id="90" name="Text Placeholder 88">
            <a:extLst>
              <a:ext uri="{FF2B5EF4-FFF2-40B4-BE49-F238E27FC236}">
                <a16:creationId xmlns:a16="http://schemas.microsoft.com/office/drawing/2014/main" id="{DB83DB64-6459-4050-B888-B6D554D3EED5}"/>
              </a:ext>
            </a:extLst>
          </p:cNvPr>
          <p:cNvSpPr>
            <a:spLocks noGrp="1"/>
          </p:cNvSpPr>
          <p:nvPr>
            <p:ph type="body" sz="quarter" idx="12" hasCustomPrompt="1"/>
          </p:nvPr>
        </p:nvSpPr>
        <p:spPr>
          <a:xfrm>
            <a:off x="2133600" y="2393089"/>
            <a:ext cx="1524000" cy="752160"/>
          </a:xfrm>
        </p:spPr>
        <p:txBody>
          <a:bodyPr>
            <a:noAutofit/>
          </a:bodyPr>
          <a:lstStyle>
            <a:lvl1pPr marL="0" indent="0" algn="ctr">
              <a:lnSpc>
                <a:spcPct val="105000"/>
              </a:lnSpc>
              <a:buNone/>
              <a:defRPr sz="1100" b="1">
                <a:latin typeface="+mn-lt"/>
              </a:defRPr>
            </a:lvl1pPr>
            <a:lvl2pPr marL="0" indent="0" algn="ctr">
              <a:lnSpc>
                <a:spcPct val="105000"/>
              </a:lnSpc>
              <a:buNone/>
              <a:defRPr sz="2400" b="1">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dirty="0"/>
              <a:t>First level</a:t>
            </a:r>
          </a:p>
          <a:p>
            <a:pPr lvl="1"/>
            <a:r>
              <a:rPr lang="en-US" dirty="0"/>
              <a:t>2nd </a:t>
            </a:r>
            <a:r>
              <a:rPr lang="en-US" dirty="0" err="1"/>
              <a:t>lvl</a:t>
            </a:r>
            <a:endParaRPr lang="en-US" dirty="0"/>
          </a:p>
        </p:txBody>
      </p:sp>
      <p:sp>
        <p:nvSpPr>
          <p:cNvPr id="91" name="Text Placeholder 88">
            <a:extLst>
              <a:ext uri="{FF2B5EF4-FFF2-40B4-BE49-F238E27FC236}">
                <a16:creationId xmlns:a16="http://schemas.microsoft.com/office/drawing/2014/main" id="{FC691AB8-A368-4EE1-8A69-FD81E37A196F}"/>
              </a:ext>
            </a:extLst>
          </p:cNvPr>
          <p:cNvSpPr>
            <a:spLocks noGrp="1"/>
          </p:cNvSpPr>
          <p:nvPr>
            <p:ph type="body" sz="quarter" idx="13" hasCustomPrompt="1"/>
          </p:nvPr>
        </p:nvSpPr>
        <p:spPr>
          <a:xfrm>
            <a:off x="3810000" y="2393089"/>
            <a:ext cx="1524000" cy="752160"/>
          </a:xfrm>
        </p:spPr>
        <p:txBody>
          <a:bodyPr>
            <a:noAutofit/>
          </a:bodyPr>
          <a:lstStyle>
            <a:lvl1pPr marL="0" indent="0" algn="ctr">
              <a:lnSpc>
                <a:spcPct val="105000"/>
              </a:lnSpc>
              <a:buNone/>
              <a:defRPr sz="1100" b="1">
                <a:latin typeface="+mn-lt"/>
              </a:defRPr>
            </a:lvl1pPr>
            <a:lvl2pPr marL="0" indent="0" algn="ctr">
              <a:lnSpc>
                <a:spcPct val="105000"/>
              </a:lnSpc>
              <a:buNone/>
              <a:defRPr sz="2400" b="1">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dirty="0"/>
              <a:t>First level</a:t>
            </a:r>
          </a:p>
          <a:p>
            <a:pPr lvl="1"/>
            <a:r>
              <a:rPr lang="en-US" dirty="0"/>
              <a:t>2nd </a:t>
            </a:r>
            <a:r>
              <a:rPr lang="en-US" dirty="0" err="1"/>
              <a:t>lvl</a:t>
            </a:r>
            <a:endParaRPr lang="en-US" dirty="0"/>
          </a:p>
        </p:txBody>
      </p:sp>
      <p:sp>
        <p:nvSpPr>
          <p:cNvPr id="92" name="Text Placeholder 88">
            <a:extLst>
              <a:ext uri="{FF2B5EF4-FFF2-40B4-BE49-F238E27FC236}">
                <a16:creationId xmlns:a16="http://schemas.microsoft.com/office/drawing/2014/main" id="{418CC1A4-250B-482F-B4F1-23EBC3F00F4B}"/>
              </a:ext>
            </a:extLst>
          </p:cNvPr>
          <p:cNvSpPr>
            <a:spLocks noGrp="1"/>
          </p:cNvSpPr>
          <p:nvPr>
            <p:ph type="body" sz="quarter" idx="14" hasCustomPrompt="1"/>
          </p:nvPr>
        </p:nvSpPr>
        <p:spPr>
          <a:xfrm>
            <a:off x="5486400" y="2393089"/>
            <a:ext cx="1524000" cy="752160"/>
          </a:xfrm>
        </p:spPr>
        <p:txBody>
          <a:bodyPr>
            <a:noAutofit/>
          </a:bodyPr>
          <a:lstStyle>
            <a:lvl1pPr marL="0" indent="0" algn="ctr">
              <a:lnSpc>
                <a:spcPct val="105000"/>
              </a:lnSpc>
              <a:buNone/>
              <a:defRPr sz="1100" b="1">
                <a:latin typeface="+mn-lt"/>
              </a:defRPr>
            </a:lvl1pPr>
            <a:lvl2pPr marL="0" indent="0" algn="ctr">
              <a:lnSpc>
                <a:spcPct val="105000"/>
              </a:lnSpc>
              <a:buNone/>
              <a:defRPr sz="2400" b="1">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dirty="0"/>
              <a:t>First level</a:t>
            </a:r>
          </a:p>
          <a:p>
            <a:pPr lvl="1"/>
            <a:r>
              <a:rPr lang="en-US" dirty="0"/>
              <a:t>2nd </a:t>
            </a:r>
            <a:r>
              <a:rPr lang="en-US" dirty="0" err="1"/>
              <a:t>lvl</a:t>
            </a:r>
            <a:endParaRPr lang="en-US" dirty="0"/>
          </a:p>
        </p:txBody>
      </p:sp>
      <p:sp>
        <p:nvSpPr>
          <p:cNvPr id="93" name="Text Placeholder 88">
            <a:extLst>
              <a:ext uri="{FF2B5EF4-FFF2-40B4-BE49-F238E27FC236}">
                <a16:creationId xmlns:a16="http://schemas.microsoft.com/office/drawing/2014/main" id="{498B05CF-3878-4936-B29B-B0B6BEAC3667}"/>
              </a:ext>
            </a:extLst>
          </p:cNvPr>
          <p:cNvSpPr>
            <a:spLocks noGrp="1"/>
          </p:cNvSpPr>
          <p:nvPr>
            <p:ph type="body" sz="quarter" idx="15" hasCustomPrompt="1"/>
          </p:nvPr>
        </p:nvSpPr>
        <p:spPr>
          <a:xfrm>
            <a:off x="7161508" y="2393089"/>
            <a:ext cx="1524000" cy="752160"/>
          </a:xfrm>
        </p:spPr>
        <p:txBody>
          <a:bodyPr>
            <a:noAutofit/>
          </a:bodyPr>
          <a:lstStyle>
            <a:lvl1pPr marL="0" indent="0" algn="ctr">
              <a:lnSpc>
                <a:spcPct val="105000"/>
              </a:lnSpc>
              <a:buNone/>
              <a:defRPr sz="1100" b="1">
                <a:latin typeface="+mn-lt"/>
              </a:defRPr>
            </a:lvl1pPr>
            <a:lvl2pPr marL="0" indent="0" algn="ctr">
              <a:lnSpc>
                <a:spcPct val="105000"/>
              </a:lnSpc>
              <a:buNone/>
              <a:defRPr sz="2400" b="1">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dirty="0"/>
              <a:t>First level</a:t>
            </a:r>
          </a:p>
          <a:p>
            <a:pPr lvl="1"/>
            <a:r>
              <a:rPr lang="en-US" dirty="0"/>
              <a:t>2nd </a:t>
            </a:r>
            <a:r>
              <a:rPr lang="en-US" dirty="0" err="1"/>
              <a:t>lvl</a:t>
            </a:r>
            <a:endParaRPr lang="en-US" dirty="0"/>
          </a:p>
        </p:txBody>
      </p:sp>
      <p:sp>
        <p:nvSpPr>
          <p:cNvPr id="94" name="Picture Placeholder 9">
            <a:extLst>
              <a:ext uri="{FF2B5EF4-FFF2-40B4-BE49-F238E27FC236}">
                <a16:creationId xmlns:a16="http://schemas.microsoft.com/office/drawing/2014/main" id="{BB5C2761-C3F8-4A2F-BA6A-ECC4489543D8}"/>
              </a:ext>
            </a:extLst>
          </p:cNvPr>
          <p:cNvSpPr>
            <a:spLocks noGrp="1"/>
          </p:cNvSpPr>
          <p:nvPr>
            <p:ph type="pic" sz="quarter" idx="16" hasCustomPrompt="1"/>
          </p:nvPr>
        </p:nvSpPr>
        <p:spPr>
          <a:xfrm>
            <a:off x="877838" y="1625450"/>
            <a:ext cx="682725" cy="64290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95" name="Picture Placeholder 9">
            <a:extLst>
              <a:ext uri="{FF2B5EF4-FFF2-40B4-BE49-F238E27FC236}">
                <a16:creationId xmlns:a16="http://schemas.microsoft.com/office/drawing/2014/main" id="{47D819C4-C4B2-479A-A501-D6283EAC2D41}"/>
              </a:ext>
            </a:extLst>
          </p:cNvPr>
          <p:cNvSpPr>
            <a:spLocks noGrp="1"/>
          </p:cNvSpPr>
          <p:nvPr>
            <p:ph type="pic" sz="quarter" idx="17" hasCustomPrompt="1"/>
          </p:nvPr>
        </p:nvSpPr>
        <p:spPr>
          <a:xfrm>
            <a:off x="2554238" y="1625450"/>
            <a:ext cx="682725" cy="64290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96" name="Picture Placeholder 9">
            <a:extLst>
              <a:ext uri="{FF2B5EF4-FFF2-40B4-BE49-F238E27FC236}">
                <a16:creationId xmlns:a16="http://schemas.microsoft.com/office/drawing/2014/main" id="{ACFBA84A-7055-4070-B87F-BB217620B979}"/>
              </a:ext>
            </a:extLst>
          </p:cNvPr>
          <p:cNvSpPr>
            <a:spLocks noGrp="1"/>
          </p:cNvSpPr>
          <p:nvPr>
            <p:ph type="pic" sz="quarter" idx="18" hasCustomPrompt="1"/>
          </p:nvPr>
        </p:nvSpPr>
        <p:spPr>
          <a:xfrm>
            <a:off x="4230638" y="1625450"/>
            <a:ext cx="682725" cy="64290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97" name="Picture Placeholder 9">
            <a:extLst>
              <a:ext uri="{FF2B5EF4-FFF2-40B4-BE49-F238E27FC236}">
                <a16:creationId xmlns:a16="http://schemas.microsoft.com/office/drawing/2014/main" id="{E376A6F3-9CFC-4DD9-9864-7AA6B1EE1058}"/>
              </a:ext>
            </a:extLst>
          </p:cNvPr>
          <p:cNvSpPr>
            <a:spLocks noGrp="1"/>
          </p:cNvSpPr>
          <p:nvPr>
            <p:ph type="pic" sz="quarter" idx="19" hasCustomPrompt="1"/>
          </p:nvPr>
        </p:nvSpPr>
        <p:spPr>
          <a:xfrm>
            <a:off x="5907038" y="1625450"/>
            <a:ext cx="682725" cy="64290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98" name="Picture Placeholder 9">
            <a:extLst>
              <a:ext uri="{FF2B5EF4-FFF2-40B4-BE49-F238E27FC236}">
                <a16:creationId xmlns:a16="http://schemas.microsoft.com/office/drawing/2014/main" id="{B71AF866-3D48-41E7-B393-FA69896DD19C}"/>
              </a:ext>
            </a:extLst>
          </p:cNvPr>
          <p:cNvSpPr>
            <a:spLocks noGrp="1"/>
          </p:cNvSpPr>
          <p:nvPr>
            <p:ph type="pic" sz="quarter" idx="20" hasCustomPrompt="1"/>
          </p:nvPr>
        </p:nvSpPr>
        <p:spPr>
          <a:xfrm>
            <a:off x="7583438" y="1625450"/>
            <a:ext cx="682725" cy="64290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150" name="Picture Placeholder 9">
            <a:extLst>
              <a:ext uri="{FF2B5EF4-FFF2-40B4-BE49-F238E27FC236}">
                <a16:creationId xmlns:a16="http://schemas.microsoft.com/office/drawing/2014/main" id="{007C4B38-C16A-414D-9C46-89D018022F45}"/>
              </a:ext>
            </a:extLst>
          </p:cNvPr>
          <p:cNvSpPr>
            <a:spLocks noGrp="1"/>
          </p:cNvSpPr>
          <p:nvPr>
            <p:ph type="pic" sz="quarter" idx="21" hasCustomPrompt="1"/>
          </p:nvPr>
        </p:nvSpPr>
        <p:spPr>
          <a:xfrm>
            <a:off x="877838" y="4317084"/>
            <a:ext cx="682725" cy="64290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151" name="Picture Placeholder 9">
            <a:extLst>
              <a:ext uri="{FF2B5EF4-FFF2-40B4-BE49-F238E27FC236}">
                <a16:creationId xmlns:a16="http://schemas.microsoft.com/office/drawing/2014/main" id="{2B4E0122-FDB3-47B5-A364-364A220481EC}"/>
              </a:ext>
            </a:extLst>
          </p:cNvPr>
          <p:cNvSpPr>
            <a:spLocks noGrp="1"/>
          </p:cNvSpPr>
          <p:nvPr>
            <p:ph type="pic" sz="quarter" idx="22" hasCustomPrompt="1"/>
          </p:nvPr>
        </p:nvSpPr>
        <p:spPr>
          <a:xfrm>
            <a:off x="2554238" y="4317084"/>
            <a:ext cx="682725" cy="64290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152" name="Picture Placeholder 9">
            <a:extLst>
              <a:ext uri="{FF2B5EF4-FFF2-40B4-BE49-F238E27FC236}">
                <a16:creationId xmlns:a16="http://schemas.microsoft.com/office/drawing/2014/main" id="{14AD19EF-5D27-4B4B-8D7E-519E379E0C61}"/>
              </a:ext>
            </a:extLst>
          </p:cNvPr>
          <p:cNvSpPr>
            <a:spLocks noGrp="1"/>
          </p:cNvSpPr>
          <p:nvPr>
            <p:ph type="pic" sz="quarter" idx="23" hasCustomPrompt="1"/>
          </p:nvPr>
        </p:nvSpPr>
        <p:spPr>
          <a:xfrm>
            <a:off x="4230638" y="4317084"/>
            <a:ext cx="682725" cy="64290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153" name="Picture Placeholder 9">
            <a:extLst>
              <a:ext uri="{FF2B5EF4-FFF2-40B4-BE49-F238E27FC236}">
                <a16:creationId xmlns:a16="http://schemas.microsoft.com/office/drawing/2014/main" id="{87A4817C-86EB-49A4-B438-F4E35356D8CA}"/>
              </a:ext>
            </a:extLst>
          </p:cNvPr>
          <p:cNvSpPr>
            <a:spLocks noGrp="1"/>
          </p:cNvSpPr>
          <p:nvPr>
            <p:ph type="pic" sz="quarter" idx="24" hasCustomPrompt="1"/>
          </p:nvPr>
        </p:nvSpPr>
        <p:spPr>
          <a:xfrm>
            <a:off x="5907038" y="4317084"/>
            <a:ext cx="682725" cy="64290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154" name="Picture Placeholder 9">
            <a:extLst>
              <a:ext uri="{FF2B5EF4-FFF2-40B4-BE49-F238E27FC236}">
                <a16:creationId xmlns:a16="http://schemas.microsoft.com/office/drawing/2014/main" id="{7DBFA811-14C7-4075-9B27-67526D422D93}"/>
              </a:ext>
            </a:extLst>
          </p:cNvPr>
          <p:cNvSpPr>
            <a:spLocks noGrp="1"/>
          </p:cNvSpPr>
          <p:nvPr>
            <p:ph type="pic" sz="quarter" idx="25" hasCustomPrompt="1"/>
          </p:nvPr>
        </p:nvSpPr>
        <p:spPr>
          <a:xfrm>
            <a:off x="7583438" y="4317084"/>
            <a:ext cx="682725" cy="64290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155" name="Text Placeholder 88">
            <a:extLst>
              <a:ext uri="{FF2B5EF4-FFF2-40B4-BE49-F238E27FC236}">
                <a16:creationId xmlns:a16="http://schemas.microsoft.com/office/drawing/2014/main" id="{370E52B9-6F58-4285-A404-2050C1E86A91}"/>
              </a:ext>
            </a:extLst>
          </p:cNvPr>
          <p:cNvSpPr>
            <a:spLocks noGrp="1"/>
          </p:cNvSpPr>
          <p:nvPr>
            <p:ph type="body" sz="quarter" idx="26" hasCustomPrompt="1"/>
          </p:nvPr>
        </p:nvSpPr>
        <p:spPr>
          <a:xfrm>
            <a:off x="756061" y="3692690"/>
            <a:ext cx="2217958" cy="406650"/>
          </a:xfrm>
        </p:spPr>
        <p:txBody>
          <a:bodyPr wrap="square" lIns="0" tIns="0" rIns="0" bIns="0">
            <a:noAutofit/>
          </a:bodyPr>
          <a:lstStyle>
            <a:lvl1pPr marL="0" indent="0" algn="l">
              <a:lnSpc>
                <a:spcPct val="105000"/>
              </a:lnSpc>
              <a:buNone/>
              <a:defRPr sz="1100" b="1">
                <a:latin typeface="+mn-lt"/>
              </a:defRPr>
            </a:lvl1pPr>
            <a:lvl2pPr marL="0" indent="0" algn="l">
              <a:lnSpc>
                <a:spcPct val="105000"/>
              </a:lnSpc>
              <a:spcBef>
                <a:spcPts val="0"/>
              </a:spcBef>
              <a:buNone/>
              <a:defRPr sz="1100" b="0">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dirty="0"/>
              <a:t>First level</a:t>
            </a:r>
          </a:p>
          <a:p>
            <a:pPr lvl="1"/>
            <a:r>
              <a:rPr lang="en-US" dirty="0"/>
              <a:t>2nd level</a:t>
            </a:r>
          </a:p>
        </p:txBody>
      </p:sp>
      <p:sp>
        <p:nvSpPr>
          <p:cNvPr id="156" name="Text Placeholder 88">
            <a:extLst>
              <a:ext uri="{FF2B5EF4-FFF2-40B4-BE49-F238E27FC236}">
                <a16:creationId xmlns:a16="http://schemas.microsoft.com/office/drawing/2014/main" id="{523011EC-1092-433F-BE1B-379E9A441292}"/>
              </a:ext>
            </a:extLst>
          </p:cNvPr>
          <p:cNvSpPr>
            <a:spLocks noGrp="1"/>
          </p:cNvSpPr>
          <p:nvPr>
            <p:ph type="body" sz="quarter" idx="27" hasCustomPrompt="1"/>
          </p:nvPr>
        </p:nvSpPr>
        <p:spPr>
          <a:xfrm>
            <a:off x="800100" y="5154217"/>
            <a:ext cx="828040" cy="406650"/>
          </a:xfrm>
        </p:spPr>
        <p:txBody>
          <a:bodyPr wrap="square" lIns="0" tIns="0" rIns="0" bIns="0">
            <a:noAutofit/>
          </a:bodyPr>
          <a:lstStyle>
            <a:lvl1pPr marL="0" indent="0" algn="ctr">
              <a:lnSpc>
                <a:spcPct val="105000"/>
              </a:lnSpc>
              <a:buNone/>
              <a:defRPr sz="1100" b="0">
                <a:latin typeface="+mn-lt"/>
              </a:defRPr>
            </a:lvl1pPr>
            <a:lvl2pPr marL="0" indent="0" algn="l">
              <a:lnSpc>
                <a:spcPct val="105000"/>
              </a:lnSpc>
              <a:spcBef>
                <a:spcPts val="0"/>
              </a:spcBef>
              <a:buNone/>
              <a:defRPr sz="1100" b="0">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dirty="0"/>
              <a:t>First level</a:t>
            </a:r>
          </a:p>
        </p:txBody>
      </p:sp>
      <p:sp>
        <p:nvSpPr>
          <p:cNvPr id="157" name="Text Placeholder 88">
            <a:extLst>
              <a:ext uri="{FF2B5EF4-FFF2-40B4-BE49-F238E27FC236}">
                <a16:creationId xmlns:a16="http://schemas.microsoft.com/office/drawing/2014/main" id="{7E1554C9-5C0B-4886-8B17-657110C57956}"/>
              </a:ext>
            </a:extLst>
          </p:cNvPr>
          <p:cNvSpPr>
            <a:spLocks noGrp="1"/>
          </p:cNvSpPr>
          <p:nvPr>
            <p:ph type="body" sz="quarter" idx="28" hasCustomPrompt="1"/>
          </p:nvPr>
        </p:nvSpPr>
        <p:spPr>
          <a:xfrm>
            <a:off x="2481580" y="5154217"/>
            <a:ext cx="828040" cy="406650"/>
          </a:xfrm>
        </p:spPr>
        <p:txBody>
          <a:bodyPr wrap="square" lIns="0" tIns="0" rIns="0" bIns="0">
            <a:noAutofit/>
          </a:bodyPr>
          <a:lstStyle>
            <a:lvl1pPr marL="0" indent="0" algn="ctr">
              <a:lnSpc>
                <a:spcPct val="105000"/>
              </a:lnSpc>
              <a:buNone/>
              <a:defRPr sz="1100" b="0">
                <a:latin typeface="+mn-lt"/>
              </a:defRPr>
            </a:lvl1pPr>
            <a:lvl2pPr marL="0" indent="0" algn="l">
              <a:lnSpc>
                <a:spcPct val="105000"/>
              </a:lnSpc>
              <a:spcBef>
                <a:spcPts val="0"/>
              </a:spcBef>
              <a:buNone/>
              <a:defRPr sz="1100" b="0">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dirty="0"/>
              <a:t>First level</a:t>
            </a:r>
          </a:p>
        </p:txBody>
      </p:sp>
      <p:sp>
        <p:nvSpPr>
          <p:cNvPr id="158" name="Text Placeholder 88">
            <a:extLst>
              <a:ext uri="{FF2B5EF4-FFF2-40B4-BE49-F238E27FC236}">
                <a16:creationId xmlns:a16="http://schemas.microsoft.com/office/drawing/2014/main" id="{C00E271F-8819-41F3-8E3F-D6572198747F}"/>
              </a:ext>
            </a:extLst>
          </p:cNvPr>
          <p:cNvSpPr>
            <a:spLocks noGrp="1"/>
          </p:cNvSpPr>
          <p:nvPr>
            <p:ph type="body" sz="quarter" idx="29" hasCustomPrompt="1"/>
          </p:nvPr>
        </p:nvSpPr>
        <p:spPr>
          <a:xfrm>
            <a:off x="4157980" y="5154217"/>
            <a:ext cx="828040" cy="406650"/>
          </a:xfrm>
        </p:spPr>
        <p:txBody>
          <a:bodyPr wrap="square" lIns="0" tIns="0" rIns="0" bIns="0">
            <a:noAutofit/>
          </a:bodyPr>
          <a:lstStyle>
            <a:lvl1pPr marL="0" indent="0" algn="ctr">
              <a:lnSpc>
                <a:spcPct val="105000"/>
              </a:lnSpc>
              <a:buNone/>
              <a:defRPr sz="1100" b="0">
                <a:latin typeface="+mn-lt"/>
              </a:defRPr>
            </a:lvl1pPr>
            <a:lvl2pPr marL="0" indent="0" algn="l">
              <a:lnSpc>
                <a:spcPct val="105000"/>
              </a:lnSpc>
              <a:spcBef>
                <a:spcPts val="0"/>
              </a:spcBef>
              <a:buNone/>
              <a:defRPr sz="1100" b="0">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dirty="0"/>
              <a:t>First level</a:t>
            </a:r>
          </a:p>
        </p:txBody>
      </p:sp>
      <p:sp>
        <p:nvSpPr>
          <p:cNvPr id="159" name="Text Placeholder 88">
            <a:extLst>
              <a:ext uri="{FF2B5EF4-FFF2-40B4-BE49-F238E27FC236}">
                <a16:creationId xmlns:a16="http://schemas.microsoft.com/office/drawing/2014/main" id="{578BE0E6-C5C5-43FB-9FF0-22889BE2556F}"/>
              </a:ext>
            </a:extLst>
          </p:cNvPr>
          <p:cNvSpPr>
            <a:spLocks noGrp="1"/>
          </p:cNvSpPr>
          <p:nvPr>
            <p:ph type="body" sz="quarter" idx="30" hasCustomPrompt="1"/>
          </p:nvPr>
        </p:nvSpPr>
        <p:spPr>
          <a:xfrm>
            <a:off x="5834380" y="5154217"/>
            <a:ext cx="828040" cy="406650"/>
          </a:xfrm>
        </p:spPr>
        <p:txBody>
          <a:bodyPr wrap="square" lIns="0" tIns="0" rIns="0" bIns="0">
            <a:noAutofit/>
          </a:bodyPr>
          <a:lstStyle>
            <a:lvl1pPr marL="0" indent="0" algn="ctr">
              <a:lnSpc>
                <a:spcPct val="105000"/>
              </a:lnSpc>
              <a:buNone/>
              <a:defRPr sz="1100" b="0">
                <a:latin typeface="+mn-lt"/>
              </a:defRPr>
            </a:lvl1pPr>
            <a:lvl2pPr marL="0" indent="0" algn="l">
              <a:lnSpc>
                <a:spcPct val="105000"/>
              </a:lnSpc>
              <a:spcBef>
                <a:spcPts val="0"/>
              </a:spcBef>
              <a:buNone/>
              <a:defRPr sz="1100" b="0">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dirty="0"/>
              <a:t>First level</a:t>
            </a:r>
          </a:p>
        </p:txBody>
      </p:sp>
      <p:sp>
        <p:nvSpPr>
          <p:cNvPr id="160" name="Text Placeholder 88">
            <a:extLst>
              <a:ext uri="{FF2B5EF4-FFF2-40B4-BE49-F238E27FC236}">
                <a16:creationId xmlns:a16="http://schemas.microsoft.com/office/drawing/2014/main" id="{2379B3CE-ED21-42C3-B108-296B68B8BFC0}"/>
              </a:ext>
            </a:extLst>
          </p:cNvPr>
          <p:cNvSpPr>
            <a:spLocks noGrp="1"/>
          </p:cNvSpPr>
          <p:nvPr>
            <p:ph type="body" sz="quarter" idx="31" hasCustomPrompt="1"/>
          </p:nvPr>
        </p:nvSpPr>
        <p:spPr>
          <a:xfrm>
            <a:off x="7515860" y="5154217"/>
            <a:ext cx="828040" cy="406650"/>
          </a:xfrm>
        </p:spPr>
        <p:txBody>
          <a:bodyPr wrap="square" lIns="0" tIns="0" rIns="0" bIns="0">
            <a:noAutofit/>
          </a:bodyPr>
          <a:lstStyle>
            <a:lvl1pPr marL="0" indent="0" algn="ctr">
              <a:lnSpc>
                <a:spcPct val="105000"/>
              </a:lnSpc>
              <a:buNone/>
              <a:defRPr sz="1100" b="0">
                <a:latin typeface="+mn-lt"/>
              </a:defRPr>
            </a:lvl1pPr>
            <a:lvl2pPr marL="0" indent="0" algn="l">
              <a:lnSpc>
                <a:spcPct val="105000"/>
              </a:lnSpc>
              <a:spcBef>
                <a:spcPts val="0"/>
              </a:spcBef>
              <a:buNone/>
              <a:defRPr sz="1100" b="0">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dirty="0"/>
              <a:t>First level</a:t>
            </a:r>
          </a:p>
        </p:txBody>
      </p:sp>
    </p:spTree>
    <p:extLst>
      <p:ext uri="{BB962C8B-B14F-4D97-AF65-F5344CB8AC3E}">
        <p14:creationId xmlns:p14="http://schemas.microsoft.com/office/powerpoint/2010/main" val="16208479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Goodwin at a Glance 2">
    <p:spTree>
      <p:nvGrpSpPr>
        <p:cNvPr id="1" name=""/>
        <p:cNvGrpSpPr/>
        <p:nvPr/>
      </p:nvGrpSpPr>
      <p:grpSpPr>
        <a:xfrm>
          <a:off x="0" y="0"/>
          <a:ext cx="0" cy="0"/>
          <a:chOff x="0" y="0"/>
          <a:chExt cx="0" cy="0"/>
        </a:xfrm>
      </p:grpSpPr>
      <p:sp>
        <p:nvSpPr>
          <p:cNvPr id="3" name="Content Placeholder 2"/>
          <p:cNvSpPr>
            <a:spLocks noGrp="1"/>
          </p:cNvSpPr>
          <p:nvPr>
            <p:ph idx="1"/>
          </p:nvPr>
        </p:nvSpPr>
        <p:spPr>
          <a:xfrm>
            <a:off x="461534" y="1342724"/>
            <a:ext cx="3653160" cy="3175069"/>
          </a:xfrm>
          <a:noFill/>
        </p:spPr>
        <p:txBody>
          <a:bodyPr lIns="0" tIns="0" rIns="0" bIns="0">
            <a:noAutofit/>
          </a:bodyPr>
          <a:lstStyle>
            <a:lvl1pPr marL="0" indent="0">
              <a:lnSpc>
                <a:spcPct val="110000"/>
              </a:lnSpc>
              <a:spcBef>
                <a:spcPts val="0"/>
              </a:spcBef>
              <a:spcAft>
                <a:spcPts val="1000"/>
              </a:spcAft>
              <a:buNone/>
              <a:tabLst>
                <a:tab pos="274320" algn="l"/>
                <a:tab pos="457200" algn="l"/>
              </a:tabLst>
              <a:defRPr sz="1500" b="1" kern="800" baseline="0">
                <a:solidFill>
                  <a:srgbClr val="F7931D"/>
                </a:solidFill>
                <a:latin typeface="+mn-lt"/>
              </a:defRPr>
            </a:lvl1pPr>
            <a:lvl2pPr marL="0" indent="0">
              <a:lnSpc>
                <a:spcPct val="110000"/>
              </a:lnSpc>
              <a:spcBef>
                <a:spcPts val="0"/>
              </a:spcBef>
              <a:spcAft>
                <a:spcPts val="1200"/>
              </a:spcAft>
              <a:buFont typeface="Proxima Nova Lt" panose="02000506030000020004" pitchFamily="50" charset="0"/>
              <a:buNone/>
              <a:defRPr sz="900" b="1" kern="800" baseline="0">
                <a:solidFill>
                  <a:schemeClr val="tx1"/>
                </a:solidFill>
                <a:latin typeface="+mn-lt"/>
              </a:defRPr>
            </a:lvl2pPr>
            <a:lvl3pPr marL="0" indent="0">
              <a:lnSpc>
                <a:spcPct val="110000"/>
              </a:lnSpc>
              <a:spcBef>
                <a:spcPts val="0"/>
              </a:spcBef>
              <a:spcAft>
                <a:spcPts val="1200"/>
              </a:spcAft>
              <a:buNone/>
              <a:defRPr sz="900" b="0" kern="800" baseline="0">
                <a:solidFill>
                  <a:schemeClr val="tx2"/>
                </a:solidFill>
                <a:latin typeface="+mj-lt"/>
              </a:defRPr>
            </a:lvl3pPr>
            <a:lvl4pPr marL="230188" indent="-228600">
              <a:lnSpc>
                <a:spcPct val="110000"/>
              </a:lnSpc>
              <a:spcBef>
                <a:spcPts val="0"/>
              </a:spcBef>
              <a:spcAft>
                <a:spcPts val="300"/>
              </a:spcAft>
              <a:defRPr sz="900" b="0" kern="800" baseline="0">
                <a:solidFill>
                  <a:schemeClr val="tx2"/>
                </a:solidFill>
                <a:latin typeface="+mj-lt"/>
              </a:defRPr>
            </a:lvl4pPr>
            <a:lvl5pPr marL="458788" indent="-228600">
              <a:lnSpc>
                <a:spcPct val="110000"/>
              </a:lnSpc>
              <a:spcBef>
                <a:spcPts val="0"/>
              </a:spcBef>
              <a:spcAft>
                <a:spcPts val="300"/>
              </a:spcAft>
              <a:defRPr sz="900" b="0" kern="800" baseline="0">
                <a:solidFill>
                  <a:schemeClr val="tx2"/>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Slide Number Placeholder 9">
            <a:extLst>
              <a:ext uri="{FF2B5EF4-FFF2-40B4-BE49-F238E27FC236}">
                <a16:creationId xmlns:a16="http://schemas.microsoft.com/office/drawing/2014/main" id="{CD46817E-F72A-4F14-ACEE-D315C2CE37BB}"/>
              </a:ext>
            </a:extLst>
          </p:cNvPr>
          <p:cNvSpPr>
            <a:spLocks noGrp="1"/>
          </p:cNvSpPr>
          <p:nvPr>
            <p:ph type="sldNum" sz="quarter" idx="10"/>
          </p:nvPr>
        </p:nvSpPr>
        <p:spPr>
          <a:xfrm>
            <a:off x="366007" y="6245152"/>
            <a:ext cx="390054" cy="215444"/>
          </a:xfrm>
        </p:spPr>
        <p:txBody>
          <a:bodyPr/>
          <a:lstStyle/>
          <a:p>
            <a:fld id="{68ADD5C9-84A7-4280-A026-B1A9B85A82DE}" type="slidenum">
              <a:rPr lang="en-US" smtClean="0"/>
              <a:pPr/>
              <a:t>‹#›</a:t>
            </a:fld>
            <a:endParaRPr lang="en-US" dirty="0"/>
          </a:p>
        </p:txBody>
      </p:sp>
      <p:sp>
        <p:nvSpPr>
          <p:cNvPr id="7" name="Title 6">
            <a:extLst>
              <a:ext uri="{FF2B5EF4-FFF2-40B4-BE49-F238E27FC236}">
                <a16:creationId xmlns:a16="http://schemas.microsoft.com/office/drawing/2014/main" id="{2D975608-9AA5-48AB-9703-E24F78EB6873}"/>
              </a:ext>
            </a:extLst>
          </p:cNvPr>
          <p:cNvSpPr>
            <a:spLocks noGrp="1"/>
          </p:cNvSpPr>
          <p:nvPr>
            <p:ph type="title"/>
          </p:nvPr>
        </p:nvSpPr>
        <p:spPr>
          <a:xfrm>
            <a:off x="457200" y="457200"/>
            <a:ext cx="7886700" cy="424732"/>
          </a:xfrm>
        </p:spPr>
        <p:txBody>
          <a:bodyPr/>
          <a:lstStyle/>
          <a:p>
            <a:r>
              <a:rPr lang="en-US"/>
              <a:t>Click to edit Master title style</a:t>
            </a:r>
          </a:p>
        </p:txBody>
      </p:sp>
      <p:sp>
        <p:nvSpPr>
          <p:cNvPr id="23" name="Picture Placeholder 3">
            <a:extLst>
              <a:ext uri="{FF2B5EF4-FFF2-40B4-BE49-F238E27FC236}">
                <a16:creationId xmlns:a16="http://schemas.microsoft.com/office/drawing/2014/main" id="{FC4C3CFD-309F-4755-8544-1A408214DF0F}"/>
              </a:ext>
            </a:extLst>
          </p:cNvPr>
          <p:cNvSpPr>
            <a:spLocks noGrp="1"/>
          </p:cNvSpPr>
          <p:nvPr>
            <p:ph type="pic" sz="quarter" idx="11"/>
          </p:nvPr>
        </p:nvSpPr>
        <p:spPr>
          <a:xfrm>
            <a:off x="4616387" y="1377260"/>
            <a:ext cx="4070413" cy="4535268"/>
          </a:xfrm>
        </p:spPr>
        <p:txBody>
          <a:bodyPr anchor="ctr" anchorCtr="0"/>
          <a:lstStyle>
            <a:lvl1pPr marL="0" indent="0" algn="ctr">
              <a:buNone/>
              <a:defRPr/>
            </a:lvl1pPr>
          </a:lstStyle>
          <a:p>
            <a:r>
              <a:rPr lang="en-US" dirty="0"/>
              <a:t>Click icon to add picture</a:t>
            </a:r>
          </a:p>
        </p:txBody>
      </p:sp>
      <p:sp>
        <p:nvSpPr>
          <p:cNvPr id="12" name="Content Placeholder 2">
            <a:extLst>
              <a:ext uri="{FF2B5EF4-FFF2-40B4-BE49-F238E27FC236}">
                <a16:creationId xmlns:a16="http://schemas.microsoft.com/office/drawing/2014/main" id="{47946C43-8E67-4A1F-A999-5C4E93B99D89}"/>
              </a:ext>
            </a:extLst>
          </p:cNvPr>
          <p:cNvSpPr>
            <a:spLocks noGrp="1"/>
          </p:cNvSpPr>
          <p:nvPr>
            <p:ph idx="35"/>
          </p:nvPr>
        </p:nvSpPr>
        <p:spPr>
          <a:xfrm>
            <a:off x="458409" y="5010006"/>
            <a:ext cx="1056641" cy="1073571"/>
          </a:xfrm>
        </p:spPr>
        <p:txBody>
          <a:bodyPr lIns="0" tIns="0" rIns="0" bIns="0">
            <a:noAutofit/>
          </a:bodyPr>
          <a:lstStyle>
            <a:lvl1pPr marL="0" indent="0">
              <a:lnSpc>
                <a:spcPct val="100000"/>
              </a:lnSpc>
              <a:spcBef>
                <a:spcPts val="0"/>
              </a:spcBef>
              <a:spcAft>
                <a:spcPts val="500"/>
              </a:spcAft>
              <a:buNone/>
              <a:tabLst>
                <a:tab pos="274320" algn="l"/>
                <a:tab pos="457200" algn="l"/>
              </a:tabLst>
              <a:defRPr sz="900" b="1">
                <a:solidFill>
                  <a:schemeClr val="tx1"/>
                </a:solidFill>
                <a:latin typeface="+mn-lt"/>
              </a:defRPr>
            </a:lvl1pPr>
            <a:lvl2pPr marL="0" indent="0">
              <a:lnSpc>
                <a:spcPct val="100000"/>
              </a:lnSpc>
              <a:spcBef>
                <a:spcPts val="0"/>
              </a:spcBef>
              <a:spcAft>
                <a:spcPts val="500"/>
              </a:spcAft>
              <a:buFont typeface="Proxima Nova Lt" panose="02000506030000020004" pitchFamily="50" charset="0"/>
              <a:buNone/>
              <a:defRPr sz="900" b="0">
                <a:solidFill>
                  <a:schemeClr val="tx1"/>
                </a:solidFill>
                <a:latin typeface="+mn-lt"/>
              </a:defRPr>
            </a:lvl2pPr>
            <a:lvl3pPr marL="0" indent="0">
              <a:lnSpc>
                <a:spcPct val="100000"/>
              </a:lnSpc>
              <a:spcBef>
                <a:spcPts val="0"/>
              </a:spcBef>
              <a:spcAft>
                <a:spcPts val="500"/>
              </a:spcAft>
              <a:buNone/>
              <a:defRPr sz="900" b="1">
                <a:solidFill>
                  <a:schemeClr val="tx1"/>
                </a:solidFill>
                <a:latin typeface="+mn-lt"/>
              </a:defRPr>
            </a:lvl3pPr>
            <a:lvl4pPr marL="914400" indent="-228600">
              <a:lnSpc>
                <a:spcPct val="100000"/>
              </a:lnSpc>
              <a:spcBef>
                <a:spcPts val="0"/>
              </a:spcBef>
              <a:spcAft>
                <a:spcPts val="500"/>
              </a:spcAft>
              <a:defRPr sz="900" b="0">
                <a:solidFill>
                  <a:schemeClr val="tx1"/>
                </a:solidFill>
                <a:latin typeface="+mn-lt"/>
              </a:defRPr>
            </a:lvl4pPr>
            <a:lvl5pPr marL="1144588" indent="-228600">
              <a:lnSpc>
                <a:spcPct val="100000"/>
              </a:lnSpc>
              <a:spcBef>
                <a:spcPts val="0"/>
              </a:spcBef>
              <a:spcAft>
                <a:spcPts val="500"/>
              </a:spcAft>
              <a:defRPr sz="900" b="0">
                <a:solidFill>
                  <a:schemeClr val="tx1"/>
                </a:solidFill>
                <a:latin typeface="+mn-lt"/>
              </a:defRPr>
            </a:lvl5pPr>
          </a:lstStyle>
          <a:p>
            <a:pPr lvl="0"/>
            <a:r>
              <a:rPr lang="en-US"/>
              <a:t>Click to edit Master text styles</a:t>
            </a:r>
          </a:p>
          <a:p>
            <a:pPr lvl="1"/>
            <a:r>
              <a:rPr lang="en-US"/>
              <a:t>Second level</a:t>
            </a:r>
          </a:p>
        </p:txBody>
      </p:sp>
      <p:sp>
        <p:nvSpPr>
          <p:cNvPr id="13" name="Content Placeholder 2">
            <a:extLst>
              <a:ext uri="{FF2B5EF4-FFF2-40B4-BE49-F238E27FC236}">
                <a16:creationId xmlns:a16="http://schemas.microsoft.com/office/drawing/2014/main" id="{BF925227-3DF5-446E-97F5-B7BCD7D5461E}"/>
              </a:ext>
            </a:extLst>
          </p:cNvPr>
          <p:cNvSpPr>
            <a:spLocks noGrp="1"/>
          </p:cNvSpPr>
          <p:nvPr>
            <p:ph idx="36"/>
          </p:nvPr>
        </p:nvSpPr>
        <p:spPr>
          <a:xfrm>
            <a:off x="1759793" y="5010006"/>
            <a:ext cx="1056641" cy="1073571"/>
          </a:xfrm>
        </p:spPr>
        <p:txBody>
          <a:bodyPr lIns="0" tIns="0" rIns="0" bIns="0">
            <a:noAutofit/>
          </a:bodyPr>
          <a:lstStyle>
            <a:lvl1pPr marL="0" indent="0">
              <a:lnSpc>
                <a:spcPct val="100000"/>
              </a:lnSpc>
              <a:spcBef>
                <a:spcPts val="0"/>
              </a:spcBef>
              <a:spcAft>
                <a:spcPts val="500"/>
              </a:spcAft>
              <a:buNone/>
              <a:tabLst>
                <a:tab pos="274320" algn="l"/>
                <a:tab pos="457200" algn="l"/>
              </a:tabLst>
              <a:defRPr sz="900" b="1">
                <a:solidFill>
                  <a:schemeClr val="tx1"/>
                </a:solidFill>
                <a:latin typeface="+mn-lt"/>
              </a:defRPr>
            </a:lvl1pPr>
            <a:lvl2pPr marL="0" indent="0">
              <a:lnSpc>
                <a:spcPct val="100000"/>
              </a:lnSpc>
              <a:spcBef>
                <a:spcPts val="0"/>
              </a:spcBef>
              <a:spcAft>
                <a:spcPts val="500"/>
              </a:spcAft>
              <a:buFont typeface="Proxima Nova Lt" panose="02000506030000020004" pitchFamily="50" charset="0"/>
              <a:buNone/>
              <a:defRPr sz="900" b="0">
                <a:solidFill>
                  <a:schemeClr val="tx1"/>
                </a:solidFill>
                <a:latin typeface="+mn-lt"/>
              </a:defRPr>
            </a:lvl2pPr>
            <a:lvl3pPr marL="0" indent="0">
              <a:lnSpc>
                <a:spcPct val="100000"/>
              </a:lnSpc>
              <a:spcBef>
                <a:spcPts val="0"/>
              </a:spcBef>
              <a:spcAft>
                <a:spcPts val="500"/>
              </a:spcAft>
              <a:buNone/>
              <a:defRPr sz="900" b="1">
                <a:solidFill>
                  <a:schemeClr val="tx1"/>
                </a:solidFill>
                <a:latin typeface="+mn-lt"/>
              </a:defRPr>
            </a:lvl3pPr>
            <a:lvl4pPr marL="914400" indent="-228600">
              <a:lnSpc>
                <a:spcPct val="100000"/>
              </a:lnSpc>
              <a:spcBef>
                <a:spcPts val="0"/>
              </a:spcBef>
              <a:spcAft>
                <a:spcPts val="500"/>
              </a:spcAft>
              <a:defRPr sz="900" b="0">
                <a:solidFill>
                  <a:schemeClr val="tx1"/>
                </a:solidFill>
                <a:latin typeface="+mn-lt"/>
              </a:defRPr>
            </a:lvl4pPr>
            <a:lvl5pPr marL="1144588" indent="-228600">
              <a:lnSpc>
                <a:spcPct val="100000"/>
              </a:lnSpc>
              <a:spcBef>
                <a:spcPts val="0"/>
              </a:spcBef>
              <a:spcAft>
                <a:spcPts val="500"/>
              </a:spcAft>
              <a:defRPr sz="900" b="0">
                <a:solidFill>
                  <a:schemeClr val="tx1"/>
                </a:solidFill>
                <a:latin typeface="+mn-lt"/>
              </a:defRPr>
            </a:lvl5pPr>
          </a:lstStyle>
          <a:p>
            <a:pPr lvl="0"/>
            <a:r>
              <a:rPr lang="en-US"/>
              <a:t>Click to edit Master text styles</a:t>
            </a:r>
          </a:p>
          <a:p>
            <a:pPr lvl="1"/>
            <a:r>
              <a:rPr lang="en-US"/>
              <a:t>Second level</a:t>
            </a:r>
          </a:p>
        </p:txBody>
      </p:sp>
      <p:sp>
        <p:nvSpPr>
          <p:cNvPr id="18" name="Text Placeholder 3">
            <a:extLst>
              <a:ext uri="{FF2B5EF4-FFF2-40B4-BE49-F238E27FC236}">
                <a16:creationId xmlns:a16="http://schemas.microsoft.com/office/drawing/2014/main" id="{2A2C4CD5-AE44-42AD-816F-2C357961B64B}"/>
              </a:ext>
            </a:extLst>
          </p:cNvPr>
          <p:cNvSpPr>
            <a:spLocks noGrp="1"/>
          </p:cNvSpPr>
          <p:nvPr>
            <p:ph type="body" sz="quarter" idx="37" hasCustomPrompt="1"/>
          </p:nvPr>
        </p:nvSpPr>
        <p:spPr>
          <a:xfrm>
            <a:off x="457200" y="4784911"/>
            <a:ext cx="3424335" cy="188912"/>
          </a:xfrm>
        </p:spPr>
        <p:txBody>
          <a:bodyPr lIns="0" tIns="0" rIns="0" bIns="0">
            <a:noAutofit/>
          </a:bodyPr>
          <a:lstStyle>
            <a:lvl1pPr marL="0" marR="5080" indent="0" algn="l" defTabSz="457200" rtl="0" eaLnBrk="1" latinLnBrk="0" hangingPunct="1">
              <a:lnSpc>
                <a:spcPct val="100000"/>
              </a:lnSpc>
              <a:spcBef>
                <a:spcPts val="0"/>
              </a:spcBef>
              <a:spcAft>
                <a:spcPts val="500"/>
              </a:spcAft>
              <a:buNone/>
              <a:defRPr lang="en-US" sz="1100" b="0" kern="1200" cap="all" spc="10" baseline="0" dirty="0">
                <a:solidFill>
                  <a:schemeClr val="accent1"/>
                </a:solidFill>
                <a:latin typeface="+mj-lt"/>
                <a:ea typeface="+mn-ea"/>
                <a:cs typeface="Proxima Nova" panose="02000506030000020004" pitchFamily="50" charset="0"/>
              </a:defRPr>
            </a:lvl1pPr>
          </a:lstStyle>
          <a:p>
            <a:pPr lvl="0"/>
            <a:r>
              <a:rPr lang="en-US" dirty="0"/>
              <a:t>CLICK TO EDIT MASTER TEXT STYLES</a:t>
            </a:r>
          </a:p>
        </p:txBody>
      </p:sp>
    </p:spTree>
    <p:extLst>
      <p:ext uri="{BB962C8B-B14F-4D97-AF65-F5344CB8AC3E}">
        <p14:creationId xmlns:p14="http://schemas.microsoft.com/office/powerpoint/2010/main" val="16663685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Goodwin at a Glance 3">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0298"/>
            <a:ext cx="4243754" cy="4100471"/>
          </a:xfrm>
          <a:solidFill>
            <a:schemeClr val="bg2"/>
          </a:solidFill>
        </p:spPr>
        <p:txBody>
          <a:bodyPr lIns="228600" tIns="201168" rIns="228600" bIns="228600">
            <a:noAutofit/>
          </a:bodyPr>
          <a:lstStyle>
            <a:lvl1pPr marL="0" indent="0">
              <a:lnSpc>
                <a:spcPct val="105000"/>
              </a:lnSpc>
              <a:spcBef>
                <a:spcPts val="2200"/>
              </a:spcBef>
              <a:spcAft>
                <a:spcPts val="1100"/>
              </a:spcAft>
              <a:buNone/>
              <a:tabLst>
                <a:tab pos="274320" algn="l"/>
                <a:tab pos="457200" algn="l"/>
              </a:tabLst>
              <a:defRPr sz="1400" b="0" kern="800" baseline="0">
                <a:solidFill>
                  <a:srgbClr val="F7931D"/>
                </a:solidFill>
                <a:latin typeface="+mn-lt"/>
              </a:defRPr>
            </a:lvl1pPr>
            <a:lvl2pPr marL="0" indent="0">
              <a:lnSpc>
                <a:spcPct val="105000"/>
              </a:lnSpc>
              <a:spcBef>
                <a:spcPts val="0"/>
              </a:spcBef>
              <a:spcAft>
                <a:spcPts val="1000"/>
              </a:spcAft>
              <a:buFont typeface="Proxima Nova Lt" panose="02000506030000020004" pitchFamily="50" charset="0"/>
              <a:buNone/>
              <a:defRPr sz="1100" b="1" kern="800" baseline="0">
                <a:solidFill>
                  <a:schemeClr val="tx2"/>
                </a:solidFill>
                <a:latin typeface="+mn-lt"/>
              </a:defRPr>
            </a:lvl2pPr>
            <a:lvl3pPr marL="0" indent="0">
              <a:lnSpc>
                <a:spcPct val="109000"/>
              </a:lnSpc>
              <a:spcBef>
                <a:spcPts val="1000"/>
              </a:spcBef>
              <a:spcAft>
                <a:spcPts val="300"/>
              </a:spcAft>
              <a:buNone/>
              <a:defRPr sz="900" b="0" kern="800" baseline="0">
                <a:solidFill>
                  <a:schemeClr val="tx2"/>
                </a:solidFill>
                <a:latin typeface="+mj-lt"/>
              </a:defRPr>
            </a:lvl3pPr>
            <a:lvl4pPr marL="168275" indent="-166688">
              <a:lnSpc>
                <a:spcPct val="105000"/>
              </a:lnSpc>
              <a:spcBef>
                <a:spcPts val="0"/>
              </a:spcBef>
              <a:spcAft>
                <a:spcPts val="300"/>
              </a:spcAft>
              <a:defRPr sz="900" b="0" kern="800" baseline="0">
                <a:solidFill>
                  <a:schemeClr val="tx2"/>
                </a:solidFill>
                <a:latin typeface="+mj-lt"/>
              </a:defRPr>
            </a:lvl4pPr>
            <a:lvl5pPr marL="346075" indent="-177800">
              <a:lnSpc>
                <a:spcPct val="105000"/>
              </a:lnSpc>
              <a:spcBef>
                <a:spcPts val="0"/>
              </a:spcBef>
              <a:spcAft>
                <a:spcPts val="300"/>
              </a:spcAft>
              <a:buFont typeface="Proxima Nova Light" panose="02000506030000020004" pitchFamily="50" charset="0"/>
              <a:buChar char="–"/>
              <a:defRPr sz="900" b="0" kern="800" baseline="0">
                <a:solidFill>
                  <a:schemeClr val="tx2"/>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Slide Number Placeholder 9">
            <a:extLst>
              <a:ext uri="{FF2B5EF4-FFF2-40B4-BE49-F238E27FC236}">
                <a16:creationId xmlns:a16="http://schemas.microsoft.com/office/drawing/2014/main" id="{CD46817E-F72A-4F14-ACEE-D315C2CE37BB}"/>
              </a:ext>
            </a:extLst>
          </p:cNvPr>
          <p:cNvSpPr>
            <a:spLocks noGrp="1"/>
          </p:cNvSpPr>
          <p:nvPr>
            <p:ph type="sldNum" sz="quarter" idx="10"/>
          </p:nvPr>
        </p:nvSpPr>
        <p:spPr>
          <a:xfrm>
            <a:off x="366007" y="6245152"/>
            <a:ext cx="390054" cy="215444"/>
          </a:xfrm>
        </p:spPr>
        <p:txBody>
          <a:bodyPr/>
          <a:lstStyle/>
          <a:p>
            <a:fld id="{68ADD5C9-84A7-4280-A026-B1A9B85A82DE}" type="slidenum">
              <a:rPr lang="en-US" smtClean="0"/>
              <a:pPr/>
              <a:t>‹#›</a:t>
            </a:fld>
            <a:endParaRPr lang="en-US" dirty="0"/>
          </a:p>
        </p:txBody>
      </p:sp>
      <p:sp>
        <p:nvSpPr>
          <p:cNvPr id="7" name="Title 6">
            <a:extLst>
              <a:ext uri="{FF2B5EF4-FFF2-40B4-BE49-F238E27FC236}">
                <a16:creationId xmlns:a16="http://schemas.microsoft.com/office/drawing/2014/main" id="{2D975608-9AA5-48AB-9703-E24F78EB6873}"/>
              </a:ext>
            </a:extLst>
          </p:cNvPr>
          <p:cNvSpPr>
            <a:spLocks noGrp="1"/>
          </p:cNvSpPr>
          <p:nvPr>
            <p:ph type="title"/>
          </p:nvPr>
        </p:nvSpPr>
        <p:spPr>
          <a:xfrm>
            <a:off x="457200" y="457200"/>
            <a:ext cx="7886700" cy="424732"/>
          </a:xfrm>
        </p:spPr>
        <p:txBody>
          <a:bodyPr/>
          <a:lstStyle/>
          <a:p>
            <a:r>
              <a:rPr lang="en-US"/>
              <a:t>Click to edit Master title style</a:t>
            </a:r>
          </a:p>
        </p:txBody>
      </p:sp>
      <p:pic>
        <p:nvPicPr>
          <p:cNvPr id="11" name="Picture 10">
            <a:extLst>
              <a:ext uri="{FF2B5EF4-FFF2-40B4-BE49-F238E27FC236}">
                <a16:creationId xmlns:a16="http://schemas.microsoft.com/office/drawing/2014/main" id="{B50C0515-7F09-46C7-99EB-5CC66B04F41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10674" y="1948249"/>
            <a:ext cx="1254683" cy="1429264"/>
          </a:xfrm>
          <a:prstGeom prst="rect">
            <a:avLst/>
          </a:prstGeom>
        </p:spPr>
      </p:pic>
      <p:cxnSp>
        <p:nvCxnSpPr>
          <p:cNvPr id="15" name="Straight Connector 14">
            <a:extLst>
              <a:ext uri="{FF2B5EF4-FFF2-40B4-BE49-F238E27FC236}">
                <a16:creationId xmlns:a16="http://schemas.microsoft.com/office/drawing/2014/main" id="{0C5E0E32-B7FE-4EC4-8648-7592B63C381A}"/>
              </a:ext>
            </a:extLst>
          </p:cNvPr>
          <p:cNvCxnSpPr/>
          <p:nvPr/>
        </p:nvCxnSpPr>
        <p:spPr>
          <a:xfrm>
            <a:off x="6843625" y="1561070"/>
            <a:ext cx="0" cy="300681"/>
          </a:xfrm>
          <a:prstGeom prst="line">
            <a:avLst/>
          </a:prstGeom>
          <a:ln>
            <a:solidFill>
              <a:srgbClr val="CCD4C9"/>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4B9D372-77CD-44DB-825E-050A89B0267D}"/>
              </a:ext>
            </a:extLst>
          </p:cNvPr>
          <p:cNvCxnSpPr>
            <a:cxnSpLocks/>
          </p:cNvCxnSpPr>
          <p:nvPr/>
        </p:nvCxnSpPr>
        <p:spPr>
          <a:xfrm flipH="1">
            <a:off x="7505935" y="2055342"/>
            <a:ext cx="252440" cy="132486"/>
          </a:xfrm>
          <a:prstGeom prst="line">
            <a:avLst/>
          </a:prstGeom>
          <a:ln>
            <a:solidFill>
              <a:srgbClr val="CCD4C9"/>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C8B535D3-57E3-4AD6-9AE2-C71A24D74FFB}"/>
              </a:ext>
            </a:extLst>
          </p:cNvPr>
          <p:cNvCxnSpPr>
            <a:cxnSpLocks/>
          </p:cNvCxnSpPr>
          <p:nvPr/>
        </p:nvCxnSpPr>
        <p:spPr>
          <a:xfrm flipH="1" flipV="1">
            <a:off x="5868450" y="2055342"/>
            <a:ext cx="260398" cy="112241"/>
          </a:xfrm>
          <a:prstGeom prst="line">
            <a:avLst/>
          </a:prstGeom>
          <a:ln>
            <a:solidFill>
              <a:srgbClr val="CCD4C9"/>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7E812F0-F2C5-498B-84E6-790F1F98F4EC}"/>
              </a:ext>
            </a:extLst>
          </p:cNvPr>
          <p:cNvCxnSpPr>
            <a:cxnSpLocks/>
          </p:cNvCxnSpPr>
          <p:nvPr/>
        </p:nvCxnSpPr>
        <p:spPr>
          <a:xfrm flipH="1" flipV="1">
            <a:off x="7547184" y="3058263"/>
            <a:ext cx="256070" cy="136988"/>
          </a:xfrm>
          <a:prstGeom prst="line">
            <a:avLst/>
          </a:prstGeom>
          <a:ln>
            <a:solidFill>
              <a:srgbClr val="CCD4C9"/>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1F156FE6-F818-4BCD-86CB-06C58359A21A}"/>
              </a:ext>
            </a:extLst>
          </p:cNvPr>
          <p:cNvCxnSpPr>
            <a:cxnSpLocks/>
          </p:cNvCxnSpPr>
          <p:nvPr/>
        </p:nvCxnSpPr>
        <p:spPr>
          <a:xfrm flipH="1">
            <a:off x="5868450" y="3120082"/>
            <a:ext cx="260398" cy="122391"/>
          </a:xfrm>
          <a:prstGeom prst="line">
            <a:avLst/>
          </a:prstGeom>
          <a:ln>
            <a:solidFill>
              <a:srgbClr val="CCD4C9"/>
            </a:solidFill>
          </a:ln>
        </p:spPr>
        <p:style>
          <a:lnRef idx="1">
            <a:schemeClr val="accent1"/>
          </a:lnRef>
          <a:fillRef idx="0">
            <a:schemeClr val="accent1"/>
          </a:fillRef>
          <a:effectRef idx="0">
            <a:schemeClr val="accent1"/>
          </a:effectRef>
          <a:fontRef idx="minor">
            <a:schemeClr val="tx1"/>
          </a:fontRef>
        </p:style>
      </p:cxnSp>
      <p:sp>
        <p:nvSpPr>
          <p:cNvPr id="4" name="Text Placeholder 3">
            <a:extLst>
              <a:ext uri="{FF2B5EF4-FFF2-40B4-BE49-F238E27FC236}">
                <a16:creationId xmlns:a16="http://schemas.microsoft.com/office/drawing/2014/main" id="{3A326715-A6F0-49D5-BA0F-D71F1A9BEB8F}"/>
              </a:ext>
            </a:extLst>
          </p:cNvPr>
          <p:cNvSpPr>
            <a:spLocks noGrp="1"/>
          </p:cNvSpPr>
          <p:nvPr>
            <p:ph type="body" sz="quarter" idx="11"/>
          </p:nvPr>
        </p:nvSpPr>
        <p:spPr>
          <a:xfrm>
            <a:off x="5242496" y="3922476"/>
            <a:ext cx="2410055" cy="1554843"/>
          </a:xfrm>
        </p:spPr>
        <p:txBody>
          <a:bodyPr wrap="square" lIns="0" tIns="0" rIns="0" bIns="0">
            <a:noAutofit/>
          </a:bodyPr>
          <a:lstStyle>
            <a:lvl1pPr marL="0" indent="0">
              <a:lnSpc>
                <a:spcPct val="120000"/>
              </a:lnSpc>
              <a:spcBef>
                <a:spcPts val="0"/>
              </a:spcBef>
              <a:spcAft>
                <a:spcPts val="200"/>
              </a:spcAft>
              <a:buNone/>
              <a:defRPr sz="1100" cap="all" baseline="0">
                <a:solidFill>
                  <a:srgbClr val="ED7D31"/>
                </a:solidFill>
              </a:defRPr>
            </a:lvl1pPr>
            <a:lvl2pPr marL="0" indent="0">
              <a:lnSpc>
                <a:spcPct val="120000"/>
              </a:lnSpc>
              <a:spcBef>
                <a:spcPts val="0"/>
              </a:spcBef>
              <a:buNone/>
              <a:defRPr sz="900"/>
            </a:lvl2pPr>
            <a:lvl3pPr marL="171450" indent="-171450">
              <a:lnSpc>
                <a:spcPct val="120000"/>
              </a:lnSpc>
              <a:spcBef>
                <a:spcPts val="0"/>
              </a:spcBef>
              <a:buFont typeface="Arial" panose="020B0604020202020204" pitchFamily="34" charset="0"/>
              <a:buChar char="•"/>
              <a:defRPr sz="900"/>
            </a:lvl3pPr>
            <a:lvl4pPr marL="1371600" indent="0">
              <a:buNone/>
              <a:defRPr sz="900"/>
            </a:lvl4pPr>
            <a:lvl5pPr marL="1828800" indent="0">
              <a:buNone/>
              <a:defRPr sz="900"/>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83286663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Client List / Logos + Copy">
    <p:spTree>
      <p:nvGrpSpPr>
        <p:cNvPr id="1" name=""/>
        <p:cNvGrpSpPr/>
        <p:nvPr/>
      </p:nvGrpSpPr>
      <p:grpSpPr>
        <a:xfrm>
          <a:off x="0" y="0"/>
          <a:ext cx="0" cy="0"/>
          <a:chOff x="0" y="0"/>
          <a:chExt cx="0" cy="0"/>
        </a:xfrm>
      </p:grpSpPr>
      <p:pic>
        <p:nvPicPr>
          <p:cNvPr id="31" name="Picture 30">
            <a:extLst>
              <a:ext uri="{FF2B5EF4-FFF2-40B4-BE49-F238E27FC236}">
                <a16:creationId xmlns:a16="http://schemas.microsoft.com/office/drawing/2014/main" id="{EF3E7287-E601-46B0-BBD0-BE4EC109A6AF}"/>
              </a:ext>
            </a:extLst>
          </p:cNvPr>
          <p:cNvPicPr>
            <a:picLocks noChangeAspect="1"/>
          </p:cNvPicPr>
          <p:nvPr/>
        </p:nvPicPr>
        <p:blipFill>
          <a:blip r:embed="rId2"/>
          <a:stretch>
            <a:fillRect/>
          </a:stretch>
        </p:blipFill>
        <p:spPr>
          <a:xfrm>
            <a:off x="1406004" y="1507474"/>
            <a:ext cx="1521838" cy="4228394"/>
          </a:xfrm>
          <a:prstGeom prst="rect">
            <a:avLst/>
          </a:prstGeom>
        </p:spPr>
      </p:pic>
      <p:sp>
        <p:nvSpPr>
          <p:cNvPr id="4" name="Text Placeholder 3">
            <a:extLst>
              <a:ext uri="{FF2B5EF4-FFF2-40B4-BE49-F238E27FC236}">
                <a16:creationId xmlns:a16="http://schemas.microsoft.com/office/drawing/2014/main" id="{04E29910-4B40-485A-A57B-7721576A6CDC}"/>
              </a:ext>
            </a:extLst>
          </p:cNvPr>
          <p:cNvSpPr>
            <a:spLocks noGrp="1"/>
          </p:cNvSpPr>
          <p:nvPr>
            <p:ph type="body" sz="quarter" idx="31"/>
          </p:nvPr>
        </p:nvSpPr>
        <p:spPr>
          <a:xfrm>
            <a:off x="463990" y="3252210"/>
            <a:ext cx="2234822" cy="819904"/>
          </a:xfrm>
        </p:spPr>
        <p:txBody>
          <a:bodyPr wrap="square" lIns="0" tIns="0" rIns="0" bIns="0">
            <a:noAutofit/>
          </a:bodyPr>
          <a:lstStyle>
            <a:lvl1pPr marL="0" marR="5080" indent="0" algn="l" defTabSz="457200" rtl="0" eaLnBrk="1" latinLnBrk="0" hangingPunct="1">
              <a:lnSpc>
                <a:spcPct val="120300"/>
              </a:lnSpc>
              <a:spcBef>
                <a:spcPts val="100"/>
              </a:spcBef>
              <a:buFontTx/>
              <a:buNone/>
              <a:defRPr lang="en-US" sz="900" b="0" kern="1200" spc="20" baseline="0" dirty="0" smtClean="0">
                <a:solidFill>
                  <a:srgbClr val="575D61"/>
                </a:solidFill>
                <a:latin typeface="+mn-lt"/>
                <a:ea typeface="+mn-ea"/>
                <a:cs typeface="Calibri"/>
              </a:defRPr>
            </a:lvl1pPr>
          </a:lstStyle>
          <a:p>
            <a:pPr lvl="0"/>
            <a:r>
              <a:rPr lang="en-US"/>
              <a:t>Click to edit Master text styles</a:t>
            </a:r>
          </a:p>
        </p:txBody>
      </p:sp>
      <p:sp>
        <p:nvSpPr>
          <p:cNvPr id="35" name="Text Placeholder 3">
            <a:extLst>
              <a:ext uri="{FF2B5EF4-FFF2-40B4-BE49-F238E27FC236}">
                <a16:creationId xmlns:a16="http://schemas.microsoft.com/office/drawing/2014/main" id="{D2D45408-C033-48BC-AB4C-1DAE131BC78D}"/>
              </a:ext>
            </a:extLst>
          </p:cNvPr>
          <p:cNvSpPr>
            <a:spLocks noGrp="1"/>
          </p:cNvSpPr>
          <p:nvPr>
            <p:ph type="body" sz="quarter" idx="32"/>
          </p:nvPr>
        </p:nvSpPr>
        <p:spPr>
          <a:xfrm>
            <a:off x="1897907" y="4628478"/>
            <a:ext cx="1741939" cy="819904"/>
          </a:xfrm>
        </p:spPr>
        <p:txBody>
          <a:bodyPr wrap="square" lIns="0" tIns="0" rIns="0" bIns="0">
            <a:noAutofit/>
          </a:bodyPr>
          <a:lstStyle>
            <a:lvl1pPr marL="0" marR="5080" indent="0" algn="l" defTabSz="457200" rtl="0" eaLnBrk="1" latinLnBrk="0" hangingPunct="1">
              <a:lnSpc>
                <a:spcPct val="120300"/>
              </a:lnSpc>
              <a:spcBef>
                <a:spcPts val="100"/>
              </a:spcBef>
              <a:buFontTx/>
              <a:buNone/>
              <a:defRPr lang="en-US" sz="900" b="0" kern="1200" spc="20" baseline="0" dirty="0" smtClean="0">
                <a:solidFill>
                  <a:srgbClr val="575D61"/>
                </a:solidFill>
                <a:latin typeface="+mn-lt"/>
                <a:ea typeface="+mn-ea"/>
                <a:cs typeface="Calibri"/>
              </a:defRPr>
            </a:lvl1pPr>
          </a:lstStyle>
          <a:p>
            <a:pPr lvl="0"/>
            <a:r>
              <a:rPr lang="en-US"/>
              <a:t>Click to edit Master text styles</a:t>
            </a:r>
          </a:p>
        </p:txBody>
      </p:sp>
      <p:sp>
        <p:nvSpPr>
          <p:cNvPr id="2" name="Title 1"/>
          <p:cNvSpPr>
            <a:spLocks noGrp="1"/>
          </p:cNvSpPr>
          <p:nvPr>
            <p:ph type="title"/>
          </p:nvPr>
        </p:nvSpPr>
        <p:spPr/>
        <p:txBody>
          <a:body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B93E6AA1-3A9A-4C9F-88BF-22B199E1DC2C}"/>
              </a:ext>
            </a:extLst>
          </p:cNvPr>
          <p:cNvSpPr>
            <a:spLocks noGrp="1"/>
          </p:cNvSpPr>
          <p:nvPr>
            <p:ph type="sldNum" sz="quarter" idx="12"/>
          </p:nvPr>
        </p:nvSpPr>
        <p:spPr>
          <a:xfrm>
            <a:off x="366007" y="6245152"/>
            <a:ext cx="390054" cy="215444"/>
          </a:xfrm>
          <a:prstGeom prst="rect">
            <a:avLst/>
          </a:prstGeom>
        </p:spPr>
        <p:txBody>
          <a:bodyPr wrap="square">
            <a:spAutoFit/>
          </a:bodyPr>
          <a:lstStyle>
            <a:lvl1pPr algn="l">
              <a:defRPr sz="800" i="0">
                <a:solidFill>
                  <a:srgbClr val="F7931D"/>
                </a:solidFill>
              </a:defRPr>
            </a:lvl1pPr>
          </a:lstStyle>
          <a:p>
            <a:fld id="{68ADD5C9-84A7-4280-A026-B1A9B85A82DE}" type="slidenum">
              <a:rPr lang="en-US" smtClean="0"/>
              <a:pPr/>
              <a:t>‹#›</a:t>
            </a:fld>
            <a:endParaRPr lang="en-US" dirty="0"/>
          </a:p>
        </p:txBody>
      </p:sp>
      <p:sp>
        <p:nvSpPr>
          <p:cNvPr id="7" name="Picture Placeholder 9">
            <a:extLst>
              <a:ext uri="{FF2B5EF4-FFF2-40B4-BE49-F238E27FC236}">
                <a16:creationId xmlns:a16="http://schemas.microsoft.com/office/drawing/2014/main" id="{3D9DBB8A-A7EA-4900-8745-1C88C5F82B4E}"/>
              </a:ext>
            </a:extLst>
          </p:cNvPr>
          <p:cNvSpPr>
            <a:spLocks noGrp="1"/>
          </p:cNvSpPr>
          <p:nvPr>
            <p:ph type="pic" sz="quarter" idx="13" hasCustomPrompt="1"/>
          </p:nvPr>
        </p:nvSpPr>
        <p:spPr>
          <a:xfrm>
            <a:off x="3983519" y="1338704"/>
            <a:ext cx="1298695"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8" name="Picture Placeholder 9">
            <a:extLst>
              <a:ext uri="{FF2B5EF4-FFF2-40B4-BE49-F238E27FC236}">
                <a16:creationId xmlns:a16="http://schemas.microsoft.com/office/drawing/2014/main" id="{7CD7390F-C584-41CE-A83E-144769ECBC55}"/>
              </a:ext>
            </a:extLst>
          </p:cNvPr>
          <p:cNvSpPr>
            <a:spLocks noGrp="1"/>
          </p:cNvSpPr>
          <p:nvPr>
            <p:ph type="pic" sz="quarter" idx="14" hasCustomPrompt="1"/>
          </p:nvPr>
        </p:nvSpPr>
        <p:spPr>
          <a:xfrm>
            <a:off x="5625887" y="1338704"/>
            <a:ext cx="1298695"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9" name="Picture Placeholder 9">
            <a:extLst>
              <a:ext uri="{FF2B5EF4-FFF2-40B4-BE49-F238E27FC236}">
                <a16:creationId xmlns:a16="http://schemas.microsoft.com/office/drawing/2014/main" id="{8177DB6A-D7F3-40C7-8CB3-87FD7066AFE2}"/>
              </a:ext>
            </a:extLst>
          </p:cNvPr>
          <p:cNvSpPr>
            <a:spLocks noGrp="1"/>
          </p:cNvSpPr>
          <p:nvPr>
            <p:ph type="pic" sz="quarter" idx="15" hasCustomPrompt="1"/>
          </p:nvPr>
        </p:nvSpPr>
        <p:spPr>
          <a:xfrm>
            <a:off x="7268255" y="1338704"/>
            <a:ext cx="1298695"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16" name="Picture Placeholder 9">
            <a:extLst>
              <a:ext uri="{FF2B5EF4-FFF2-40B4-BE49-F238E27FC236}">
                <a16:creationId xmlns:a16="http://schemas.microsoft.com/office/drawing/2014/main" id="{4DE5C673-96A6-4ADE-969E-3A2A92CB9492}"/>
              </a:ext>
            </a:extLst>
          </p:cNvPr>
          <p:cNvSpPr>
            <a:spLocks noGrp="1"/>
          </p:cNvSpPr>
          <p:nvPr>
            <p:ph type="pic" sz="quarter" idx="16" hasCustomPrompt="1"/>
          </p:nvPr>
        </p:nvSpPr>
        <p:spPr>
          <a:xfrm>
            <a:off x="3983519" y="2104965"/>
            <a:ext cx="1298695"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17" name="Picture Placeholder 9">
            <a:extLst>
              <a:ext uri="{FF2B5EF4-FFF2-40B4-BE49-F238E27FC236}">
                <a16:creationId xmlns:a16="http://schemas.microsoft.com/office/drawing/2014/main" id="{05A0CDE2-147B-49FF-B05A-0AD4FC9F842A}"/>
              </a:ext>
            </a:extLst>
          </p:cNvPr>
          <p:cNvSpPr>
            <a:spLocks noGrp="1"/>
          </p:cNvSpPr>
          <p:nvPr>
            <p:ph type="pic" sz="quarter" idx="17" hasCustomPrompt="1"/>
          </p:nvPr>
        </p:nvSpPr>
        <p:spPr>
          <a:xfrm>
            <a:off x="5625887" y="2104965"/>
            <a:ext cx="1298695"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18" name="Picture Placeholder 9">
            <a:extLst>
              <a:ext uri="{FF2B5EF4-FFF2-40B4-BE49-F238E27FC236}">
                <a16:creationId xmlns:a16="http://schemas.microsoft.com/office/drawing/2014/main" id="{3D690B9F-E892-4070-8FBB-634E07231B92}"/>
              </a:ext>
            </a:extLst>
          </p:cNvPr>
          <p:cNvSpPr>
            <a:spLocks noGrp="1"/>
          </p:cNvSpPr>
          <p:nvPr>
            <p:ph type="pic" sz="quarter" idx="18" hasCustomPrompt="1"/>
          </p:nvPr>
        </p:nvSpPr>
        <p:spPr>
          <a:xfrm>
            <a:off x="7268255" y="2104965"/>
            <a:ext cx="1298695"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19" name="Picture Placeholder 9">
            <a:extLst>
              <a:ext uri="{FF2B5EF4-FFF2-40B4-BE49-F238E27FC236}">
                <a16:creationId xmlns:a16="http://schemas.microsoft.com/office/drawing/2014/main" id="{C7C1120A-696D-4437-9E7A-51A21E909C44}"/>
              </a:ext>
            </a:extLst>
          </p:cNvPr>
          <p:cNvSpPr>
            <a:spLocks noGrp="1"/>
          </p:cNvSpPr>
          <p:nvPr>
            <p:ph type="pic" sz="quarter" idx="19" hasCustomPrompt="1"/>
          </p:nvPr>
        </p:nvSpPr>
        <p:spPr>
          <a:xfrm>
            <a:off x="3983519" y="2871226"/>
            <a:ext cx="1298695"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20" name="Picture Placeholder 9">
            <a:extLst>
              <a:ext uri="{FF2B5EF4-FFF2-40B4-BE49-F238E27FC236}">
                <a16:creationId xmlns:a16="http://schemas.microsoft.com/office/drawing/2014/main" id="{CC6A84AC-39A8-41F9-B7FF-A20BD872054B}"/>
              </a:ext>
            </a:extLst>
          </p:cNvPr>
          <p:cNvSpPr>
            <a:spLocks noGrp="1"/>
          </p:cNvSpPr>
          <p:nvPr>
            <p:ph type="pic" sz="quarter" idx="20" hasCustomPrompt="1"/>
          </p:nvPr>
        </p:nvSpPr>
        <p:spPr>
          <a:xfrm>
            <a:off x="5625887" y="2871226"/>
            <a:ext cx="1298695"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21" name="Picture Placeholder 9">
            <a:extLst>
              <a:ext uri="{FF2B5EF4-FFF2-40B4-BE49-F238E27FC236}">
                <a16:creationId xmlns:a16="http://schemas.microsoft.com/office/drawing/2014/main" id="{80AF3593-642E-4AAC-9383-16FEDA30E6CD}"/>
              </a:ext>
            </a:extLst>
          </p:cNvPr>
          <p:cNvSpPr>
            <a:spLocks noGrp="1"/>
          </p:cNvSpPr>
          <p:nvPr>
            <p:ph type="pic" sz="quarter" idx="21" hasCustomPrompt="1"/>
          </p:nvPr>
        </p:nvSpPr>
        <p:spPr>
          <a:xfrm>
            <a:off x="7268255" y="2871226"/>
            <a:ext cx="1298695"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22" name="Picture Placeholder 9">
            <a:extLst>
              <a:ext uri="{FF2B5EF4-FFF2-40B4-BE49-F238E27FC236}">
                <a16:creationId xmlns:a16="http://schemas.microsoft.com/office/drawing/2014/main" id="{61EA4C35-1644-484D-9AC1-D8555F5F60FB}"/>
              </a:ext>
            </a:extLst>
          </p:cNvPr>
          <p:cNvSpPr>
            <a:spLocks noGrp="1"/>
          </p:cNvSpPr>
          <p:nvPr>
            <p:ph type="pic" sz="quarter" idx="22" hasCustomPrompt="1"/>
          </p:nvPr>
        </p:nvSpPr>
        <p:spPr>
          <a:xfrm>
            <a:off x="3983519" y="3637487"/>
            <a:ext cx="1298695"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23" name="Picture Placeholder 9">
            <a:extLst>
              <a:ext uri="{FF2B5EF4-FFF2-40B4-BE49-F238E27FC236}">
                <a16:creationId xmlns:a16="http://schemas.microsoft.com/office/drawing/2014/main" id="{23E58DF0-C1C6-42E7-B960-B73468D59A7F}"/>
              </a:ext>
            </a:extLst>
          </p:cNvPr>
          <p:cNvSpPr>
            <a:spLocks noGrp="1"/>
          </p:cNvSpPr>
          <p:nvPr>
            <p:ph type="pic" sz="quarter" idx="23" hasCustomPrompt="1"/>
          </p:nvPr>
        </p:nvSpPr>
        <p:spPr>
          <a:xfrm>
            <a:off x="5625887" y="3637487"/>
            <a:ext cx="1298695"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24" name="Picture Placeholder 9">
            <a:extLst>
              <a:ext uri="{FF2B5EF4-FFF2-40B4-BE49-F238E27FC236}">
                <a16:creationId xmlns:a16="http://schemas.microsoft.com/office/drawing/2014/main" id="{82E6BBEC-EBEA-4BE5-8ED6-400155FBC584}"/>
              </a:ext>
            </a:extLst>
          </p:cNvPr>
          <p:cNvSpPr>
            <a:spLocks noGrp="1"/>
          </p:cNvSpPr>
          <p:nvPr>
            <p:ph type="pic" sz="quarter" idx="24" hasCustomPrompt="1"/>
          </p:nvPr>
        </p:nvSpPr>
        <p:spPr>
          <a:xfrm>
            <a:off x="7268255" y="3637487"/>
            <a:ext cx="1298695"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25" name="Picture Placeholder 9">
            <a:extLst>
              <a:ext uri="{FF2B5EF4-FFF2-40B4-BE49-F238E27FC236}">
                <a16:creationId xmlns:a16="http://schemas.microsoft.com/office/drawing/2014/main" id="{1FDB0529-3FBD-475E-B5A6-B8D888C8A921}"/>
              </a:ext>
            </a:extLst>
          </p:cNvPr>
          <p:cNvSpPr>
            <a:spLocks noGrp="1"/>
          </p:cNvSpPr>
          <p:nvPr>
            <p:ph type="pic" sz="quarter" idx="25" hasCustomPrompt="1"/>
          </p:nvPr>
        </p:nvSpPr>
        <p:spPr>
          <a:xfrm>
            <a:off x="3983519" y="4403748"/>
            <a:ext cx="1298695"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26" name="Picture Placeholder 9">
            <a:extLst>
              <a:ext uri="{FF2B5EF4-FFF2-40B4-BE49-F238E27FC236}">
                <a16:creationId xmlns:a16="http://schemas.microsoft.com/office/drawing/2014/main" id="{8E623BFA-3329-4657-A6BD-C1C4B4287B6A}"/>
              </a:ext>
            </a:extLst>
          </p:cNvPr>
          <p:cNvSpPr>
            <a:spLocks noGrp="1"/>
          </p:cNvSpPr>
          <p:nvPr>
            <p:ph type="pic" sz="quarter" idx="26" hasCustomPrompt="1"/>
          </p:nvPr>
        </p:nvSpPr>
        <p:spPr>
          <a:xfrm>
            <a:off x="5625887" y="4403748"/>
            <a:ext cx="1298695"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27" name="Picture Placeholder 9">
            <a:extLst>
              <a:ext uri="{FF2B5EF4-FFF2-40B4-BE49-F238E27FC236}">
                <a16:creationId xmlns:a16="http://schemas.microsoft.com/office/drawing/2014/main" id="{ADEB0D95-1AA0-43A5-9B48-5AC932292121}"/>
              </a:ext>
            </a:extLst>
          </p:cNvPr>
          <p:cNvSpPr>
            <a:spLocks noGrp="1"/>
          </p:cNvSpPr>
          <p:nvPr>
            <p:ph type="pic" sz="quarter" idx="27" hasCustomPrompt="1"/>
          </p:nvPr>
        </p:nvSpPr>
        <p:spPr>
          <a:xfrm>
            <a:off x="7268255" y="4403748"/>
            <a:ext cx="1298695"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28" name="Picture Placeholder 9">
            <a:extLst>
              <a:ext uri="{FF2B5EF4-FFF2-40B4-BE49-F238E27FC236}">
                <a16:creationId xmlns:a16="http://schemas.microsoft.com/office/drawing/2014/main" id="{4A973CEE-8189-4463-AD3D-64E7DE22DD10}"/>
              </a:ext>
            </a:extLst>
          </p:cNvPr>
          <p:cNvSpPr>
            <a:spLocks noGrp="1"/>
          </p:cNvSpPr>
          <p:nvPr>
            <p:ph type="pic" sz="quarter" idx="28" hasCustomPrompt="1"/>
          </p:nvPr>
        </p:nvSpPr>
        <p:spPr>
          <a:xfrm>
            <a:off x="3983519" y="5170007"/>
            <a:ext cx="1298695"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29" name="Picture Placeholder 9">
            <a:extLst>
              <a:ext uri="{FF2B5EF4-FFF2-40B4-BE49-F238E27FC236}">
                <a16:creationId xmlns:a16="http://schemas.microsoft.com/office/drawing/2014/main" id="{6379BCD2-68CF-478A-983B-8D71F6B7D489}"/>
              </a:ext>
            </a:extLst>
          </p:cNvPr>
          <p:cNvSpPr>
            <a:spLocks noGrp="1"/>
          </p:cNvSpPr>
          <p:nvPr>
            <p:ph type="pic" sz="quarter" idx="29" hasCustomPrompt="1"/>
          </p:nvPr>
        </p:nvSpPr>
        <p:spPr>
          <a:xfrm>
            <a:off x="5625887" y="5170007"/>
            <a:ext cx="1298695"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30" name="Picture Placeholder 9">
            <a:extLst>
              <a:ext uri="{FF2B5EF4-FFF2-40B4-BE49-F238E27FC236}">
                <a16:creationId xmlns:a16="http://schemas.microsoft.com/office/drawing/2014/main" id="{DA849CF1-92EA-48E0-B847-ECB31349FCA1}"/>
              </a:ext>
            </a:extLst>
          </p:cNvPr>
          <p:cNvSpPr>
            <a:spLocks noGrp="1"/>
          </p:cNvSpPr>
          <p:nvPr>
            <p:ph type="pic" sz="quarter" idx="30" hasCustomPrompt="1"/>
          </p:nvPr>
        </p:nvSpPr>
        <p:spPr>
          <a:xfrm>
            <a:off x="7268255" y="5170007"/>
            <a:ext cx="1298695"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10" name="Text Placeholder 9">
            <a:extLst>
              <a:ext uri="{FF2B5EF4-FFF2-40B4-BE49-F238E27FC236}">
                <a16:creationId xmlns:a16="http://schemas.microsoft.com/office/drawing/2014/main" id="{63C38F4E-354A-4D2F-8424-67490A71F6B1}"/>
              </a:ext>
            </a:extLst>
          </p:cNvPr>
          <p:cNvSpPr>
            <a:spLocks noGrp="1"/>
          </p:cNvSpPr>
          <p:nvPr>
            <p:ph type="body" sz="quarter" idx="33"/>
          </p:nvPr>
        </p:nvSpPr>
        <p:spPr>
          <a:xfrm>
            <a:off x="1897908" y="1960832"/>
            <a:ext cx="1373608" cy="805154"/>
          </a:xfrm>
        </p:spPr>
        <p:txBody>
          <a:bodyPr wrap="square" lIns="0" tIns="0" rIns="0" bIns="0">
            <a:noAutofit/>
          </a:bodyPr>
          <a:lstStyle>
            <a:lvl1pPr marL="0" marR="5080" indent="0" algn="l" defTabSz="457200" rtl="0" eaLnBrk="1" latinLnBrk="0" hangingPunct="1">
              <a:lnSpc>
                <a:spcPct val="100000"/>
              </a:lnSpc>
              <a:spcBef>
                <a:spcPts val="100"/>
              </a:spcBef>
              <a:buNone/>
              <a:defRPr lang="en-US" sz="1500" b="1" kern="1200" dirty="0" smtClean="0">
                <a:solidFill>
                  <a:schemeClr val="accent1"/>
                </a:solidFill>
                <a:latin typeface="+mn-lt"/>
                <a:ea typeface="+mn-ea"/>
                <a:cs typeface="Proxima Nova" panose="02000506030000020004" pitchFamily="50" charset="0"/>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753661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Cover Indented Logo">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0094" y="450384"/>
            <a:ext cx="7886700" cy="152349"/>
          </a:xfrm>
        </p:spPr>
        <p:txBody>
          <a:bodyPr lIns="0" tIns="0" rIns="0" bIns="0" anchor="t" anchorCtr="0">
            <a:spAutoFit/>
          </a:bodyPr>
          <a:lstStyle>
            <a:lvl1pPr>
              <a:defRPr sz="1100" b="0">
                <a:solidFill>
                  <a:schemeClr val="tx1"/>
                </a:solidFill>
                <a:latin typeface="+mn-lt"/>
              </a:defRPr>
            </a:lvl1pPr>
          </a:lstStyle>
          <a:p>
            <a:r>
              <a:rPr lang="en-US" dirty="0"/>
              <a:t>Click to edit date</a:t>
            </a:r>
          </a:p>
        </p:txBody>
      </p:sp>
      <p:sp>
        <p:nvSpPr>
          <p:cNvPr id="3" name="Text Placeholder 2"/>
          <p:cNvSpPr>
            <a:spLocks noGrp="1"/>
          </p:cNvSpPr>
          <p:nvPr>
            <p:ph type="body" idx="1" hasCustomPrompt="1"/>
          </p:nvPr>
        </p:nvSpPr>
        <p:spPr>
          <a:xfrm>
            <a:off x="450094" y="628207"/>
            <a:ext cx="7886700" cy="152349"/>
          </a:xfrm>
        </p:spPr>
        <p:txBody>
          <a:bodyPr vert="horz" lIns="0" tIns="0" rIns="0" bIns="0" rtlCol="0" anchor="t" anchorCtr="0">
            <a:spAutoFit/>
          </a:bodyPr>
          <a:lstStyle>
            <a:lvl1pPr marL="0" indent="0">
              <a:buNone/>
              <a:defRPr lang="en-US" sz="1100" b="0" cap="all" baseline="0" dirty="0" smtClean="0">
                <a:latin typeface="+mj-lt"/>
                <a:ea typeface="+mj-ea"/>
                <a:cs typeface="+mj-cs"/>
              </a:defRPr>
            </a:lvl1pPr>
          </a:lstStyle>
          <a:p>
            <a:pPr marL="228600" lvl="0" indent="-228600">
              <a:spcBef>
                <a:spcPct val="0"/>
              </a:spcBef>
            </a:pPr>
            <a:r>
              <a:rPr lang="en-US" dirty="0"/>
              <a:t>CLICK TO EDIT TITLE</a:t>
            </a:r>
          </a:p>
        </p:txBody>
      </p:sp>
      <p:sp>
        <p:nvSpPr>
          <p:cNvPr id="10" name="Picture Placeholder 9">
            <a:extLst>
              <a:ext uri="{FF2B5EF4-FFF2-40B4-BE49-F238E27FC236}">
                <a16:creationId xmlns:a16="http://schemas.microsoft.com/office/drawing/2014/main" id="{8C66743E-6A2A-403C-A1DC-DFA1DC3C9B2F}"/>
              </a:ext>
            </a:extLst>
          </p:cNvPr>
          <p:cNvSpPr>
            <a:spLocks noGrp="1"/>
          </p:cNvSpPr>
          <p:nvPr>
            <p:ph type="pic" sz="quarter" idx="11" hasCustomPrompt="1"/>
          </p:nvPr>
        </p:nvSpPr>
        <p:spPr>
          <a:xfrm>
            <a:off x="689791" y="1029730"/>
            <a:ext cx="3633787" cy="527908"/>
          </a:xfrm>
        </p:spPr>
        <p:txBody>
          <a:bodyPr/>
          <a:lstStyle>
            <a:lvl1pPr marL="0" marR="0" indent="0" algn="l" defTabSz="914400" rtl="0" eaLnBrk="1" fontAlgn="auto" latinLnBrk="0" hangingPunct="1">
              <a:lnSpc>
                <a:spcPct val="90000"/>
              </a:lnSpc>
              <a:spcBef>
                <a:spcPts val="1000"/>
              </a:spcBef>
              <a:spcAft>
                <a:spcPts val="0"/>
              </a:spcAft>
              <a:buClr>
                <a:schemeClr val="tx1"/>
              </a:buClr>
              <a:buSzTx/>
              <a:buFont typeface="Symbol" panose="05050102010706020507" pitchFamily="18" charset="2"/>
              <a:buNone/>
              <a:tabLst/>
              <a:defRPr/>
            </a:lvl1pPr>
          </a:lstStyle>
          <a:p>
            <a:pPr marL="0" marR="0" lvl="0" indent="0" algn="l" defTabSz="914400" rtl="0" eaLnBrk="1" fontAlgn="auto" latinLnBrk="0" hangingPunct="1">
              <a:lnSpc>
                <a:spcPct val="90000"/>
              </a:lnSpc>
              <a:spcBef>
                <a:spcPts val="1000"/>
              </a:spcBef>
              <a:spcAft>
                <a:spcPts val="0"/>
              </a:spcAft>
              <a:buClr>
                <a:schemeClr val="tx1"/>
              </a:buClr>
              <a:buSzTx/>
              <a:buFont typeface="Symbol" panose="05050102010706020507" pitchFamily="18" charset="2"/>
              <a:buNone/>
              <a:tabLst/>
              <a:defRPr/>
            </a:pPr>
            <a:r>
              <a:rPr lang="en-US" dirty="0"/>
              <a:t>Click to add logo</a:t>
            </a:r>
          </a:p>
        </p:txBody>
      </p:sp>
      <p:sp>
        <p:nvSpPr>
          <p:cNvPr id="19" name="Picture Placeholder 14">
            <a:extLst>
              <a:ext uri="{FF2B5EF4-FFF2-40B4-BE49-F238E27FC236}">
                <a16:creationId xmlns:a16="http://schemas.microsoft.com/office/drawing/2014/main" id="{E0F8A709-6C29-4194-8D3F-5932E5A7C5EA}"/>
              </a:ext>
            </a:extLst>
          </p:cNvPr>
          <p:cNvSpPr>
            <a:spLocks noGrp="1"/>
          </p:cNvSpPr>
          <p:nvPr>
            <p:ph type="pic" sz="quarter" idx="12"/>
          </p:nvPr>
        </p:nvSpPr>
        <p:spPr>
          <a:xfrm>
            <a:off x="0" y="1943100"/>
            <a:ext cx="9144001" cy="3754440"/>
          </a:xfrm>
          <a:solidFill>
            <a:schemeClr val="tx1"/>
          </a:solidFill>
        </p:spPr>
        <p:txBody>
          <a:bodyPr anchor="ctr" anchorCtr="0"/>
          <a:lstStyle>
            <a:lvl1pPr marL="0" indent="0" algn="ctr">
              <a:buNone/>
              <a:defRPr>
                <a:solidFill>
                  <a:schemeClr val="bg1"/>
                </a:solidFill>
              </a:defRPr>
            </a:lvl1pPr>
          </a:lstStyle>
          <a:p>
            <a:r>
              <a:rPr lang="en-US" dirty="0"/>
              <a:t>Click icon to add picture</a:t>
            </a:r>
          </a:p>
        </p:txBody>
      </p:sp>
      <p:sp>
        <p:nvSpPr>
          <p:cNvPr id="8" name="TextBox 7">
            <a:extLst>
              <a:ext uri="{FF2B5EF4-FFF2-40B4-BE49-F238E27FC236}">
                <a16:creationId xmlns:a16="http://schemas.microsoft.com/office/drawing/2014/main" id="{4C7AD0A1-1D98-4BFE-8C5A-895E08475CB4}"/>
              </a:ext>
            </a:extLst>
          </p:cNvPr>
          <p:cNvSpPr txBox="1"/>
          <p:nvPr/>
        </p:nvSpPr>
        <p:spPr>
          <a:xfrm>
            <a:off x="-2521257" y="9643"/>
            <a:ext cx="2459112" cy="4597867"/>
          </a:xfrm>
          <a:custGeom>
            <a:avLst/>
            <a:gdLst>
              <a:gd name="connsiteX0" fmla="*/ 0 w 2112884"/>
              <a:gd name="connsiteY0" fmla="*/ 0 h 3689455"/>
              <a:gd name="connsiteX1" fmla="*/ 1647234 w 2112884"/>
              <a:gd name="connsiteY1" fmla="*/ 0 h 3689455"/>
              <a:gd name="connsiteX2" fmla="*/ 1855432 w 2112884"/>
              <a:gd name="connsiteY2" fmla="*/ 208198 h 3689455"/>
              <a:gd name="connsiteX3" fmla="*/ 1855432 w 2112884"/>
              <a:gd name="connsiteY3" fmla="*/ 1053204 h 3689455"/>
              <a:gd name="connsiteX4" fmla="*/ 1940264 w 2112884"/>
              <a:gd name="connsiteY4" fmla="*/ 1053204 h 3689455"/>
              <a:gd name="connsiteX5" fmla="*/ 1940264 w 2112884"/>
              <a:gd name="connsiteY5" fmla="*/ 966894 h 3689455"/>
              <a:gd name="connsiteX6" fmla="*/ 2112884 w 2112884"/>
              <a:gd name="connsiteY6" fmla="*/ 1139515 h 3689455"/>
              <a:gd name="connsiteX7" fmla="*/ 1940264 w 2112884"/>
              <a:gd name="connsiteY7" fmla="*/ 1312135 h 3689455"/>
              <a:gd name="connsiteX8" fmla="*/ 1940264 w 2112884"/>
              <a:gd name="connsiteY8" fmla="*/ 1225825 h 3689455"/>
              <a:gd name="connsiteX9" fmla="*/ 1855432 w 2112884"/>
              <a:gd name="connsiteY9" fmla="*/ 1225825 h 3689455"/>
              <a:gd name="connsiteX10" fmla="*/ 1855432 w 2112884"/>
              <a:gd name="connsiteY10" fmla="*/ 3689455 h 3689455"/>
              <a:gd name="connsiteX11" fmla="*/ 208198 w 2112884"/>
              <a:gd name="connsiteY11" fmla="*/ 3689455 h 3689455"/>
              <a:gd name="connsiteX12" fmla="*/ 0 w 2112884"/>
              <a:gd name="connsiteY12" fmla="*/ 3481257 h 36894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12884" h="3689455">
                <a:moveTo>
                  <a:pt x="0" y="0"/>
                </a:moveTo>
                <a:lnTo>
                  <a:pt x="1647234" y="0"/>
                </a:lnTo>
                <a:lnTo>
                  <a:pt x="1855432" y="208198"/>
                </a:lnTo>
                <a:lnTo>
                  <a:pt x="1855432" y="1053204"/>
                </a:lnTo>
                <a:lnTo>
                  <a:pt x="1940264" y="1053204"/>
                </a:lnTo>
                <a:lnTo>
                  <a:pt x="1940264" y="966894"/>
                </a:lnTo>
                <a:lnTo>
                  <a:pt x="2112884" y="1139515"/>
                </a:lnTo>
                <a:lnTo>
                  <a:pt x="1940264" y="1312135"/>
                </a:lnTo>
                <a:lnTo>
                  <a:pt x="1940264" y="1225825"/>
                </a:lnTo>
                <a:lnTo>
                  <a:pt x="1855432" y="1225825"/>
                </a:lnTo>
                <a:lnTo>
                  <a:pt x="1855432" y="3689455"/>
                </a:lnTo>
                <a:lnTo>
                  <a:pt x="208198" y="3689455"/>
                </a:lnTo>
                <a:lnTo>
                  <a:pt x="0" y="3481257"/>
                </a:lnTo>
                <a:close/>
              </a:path>
            </a:pathLst>
          </a:custGeom>
          <a:solidFill>
            <a:schemeClr val="accent4">
              <a:lumMod val="40000"/>
              <a:lumOff val="60000"/>
            </a:schemeClr>
          </a:solidFill>
          <a:ln>
            <a:noFill/>
          </a:ln>
          <a:effectLst>
            <a:outerShdw blurRad="63500" sx="102000" sy="102000" algn="ctr" rotWithShape="0">
              <a:prstClr val="black">
                <a:alpha val="19000"/>
              </a:prstClr>
            </a:outerShdw>
          </a:effectLst>
        </p:spPr>
        <p:txBody>
          <a:bodyPr wrap="square" lIns="137160" tIns="137160" rIns="365760" bIns="137160" rtlCol="0">
            <a:noAutofit/>
          </a:bodyPr>
          <a:lstStyle/>
          <a:p>
            <a:pPr>
              <a:spcAft>
                <a:spcPts val="1200"/>
              </a:spcAft>
            </a:pPr>
            <a:r>
              <a:rPr lang="en-US" sz="900" b="1" dirty="0">
                <a:solidFill>
                  <a:schemeClr val="accent5">
                    <a:lumMod val="50000"/>
                  </a:schemeClr>
                </a:solidFill>
              </a:rPr>
              <a:t>To fit logo to placeholder</a:t>
            </a:r>
            <a:br>
              <a:rPr lang="en-US" sz="900" b="1" dirty="0">
                <a:solidFill>
                  <a:schemeClr val="accent5">
                    <a:lumMod val="50000"/>
                  </a:schemeClr>
                </a:solidFill>
              </a:rPr>
            </a:br>
            <a:r>
              <a:rPr lang="en-US" sz="900" b="1" dirty="0">
                <a:solidFill>
                  <a:schemeClr val="accent5">
                    <a:lumMod val="50000"/>
                  </a:schemeClr>
                </a:solidFill>
              </a:rPr>
              <a:t>and reposition to the left</a:t>
            </a:r>
            <a:r>
              <a:rPr lang="en-US" sz="900" dirty="0">
                <a:solidFill>
                  <a:schemeClr val="accent5">
                    <a:lumMod val="50000"/>
                  </a:schemeClr>
                </a:solidFill>
              </a:rPr>
              <a:t>:</a:t>
            </a:r>
          </a:p>
          <a:p>
            <a:pPr marL="115888" indent="-115888">
              <a:spcAft>
                <a:spcPts val="600"/>
              </a:spcAft>
              <a:buFont typeface="+mj-lt"/>
              <a:buAutoNum type="arabicParenR"/>
            </a:pPr>
            <a:r>
              <a:rPr lang="en-US" sz="900" dirty="0"/>
              <a:t>Add logo to placeholder</a:t>
            </a:r>
          </a:p>
          <a:p>
            <a:pPr marL="115888" indent="-115888">
              <a:spcAft>
                <a:spcPts val="600"/>
              </a:spcAft>
              <a:buFont typeface="+mj-lt"/>
              <a:buAutoNum type="arabicParenR"/>
            </a:pPr>
            <a:r>
              <a:rPr lang="en-US" sz="900" dirty="0"/>
              <a:t>Select placeholder </a:t>
            </a:r>
            <a:br>
              <a:rPr lang="en-US" sz="900" dirty="0"/>
            </a:br>
            <a:r>
              <a:rPr lang="en-US" sz="900" dirty="0"/>
              <a:t>containing the logo</a:t>
            </a:r>
          </a:p>
          <a:p>
            <a:pPr marL="115888" indent="-115888">
              <a:spcAft>
                <a:spcPts val="600"/>
              </a:spcAft>
              <a:buFont typeface="+mj-lt"/>
              <a:buAutoNum type="arabicParenR"/>
            </a:pPr>
            <a:r>
              <a:rPr lang="en-US" sz="900" dirty="0"/>
              <a:t>Go to </a:t>
            </a:r>
            <a:br>
              <a:rPr lang="en-US" sz="900" dirty="0"/>
            </a:br>
            <a:r>
              <a:rPr lang="en-US" sz="900" b="1" dirty="0"/>
              <a:t>Format &gt; Size &gt; Crop ▼ &gt; Fit</a:t>
            </a:r>
            <a:br>
              <a:rPr lang="en-US" sz="900" b="1" dirty="0"/>
            </a:br>
            <a:br>
              <a:rPr lang="en-US" sz="900" b="1" dirty="0"/>
            </a:br>
            <a:r>
              <a:rPr lang="en-US" sz="900" b="0" i="1" dirty="0"/>
              <a:t>TIP: When an object is selected, </a:t>
            </a:r>
            <a:br>
              <a:rPr lang="en-US" sz="900" b="0" i="1" dirty="0"/>
            </a:br>
            <a:r>
              <a:rPr lang="en-US" sz="900" b="0" i="1" dirty="0"/>
              <a:t>the Format tab will always appear as the last tab and will have an orange title.</a:t>
            </a:r>
          </a:p>
          <a:p>
            <a:pPr marL="115888" indent="-115888">
              <a:spcAft>
                <a:spcPts val="1200"/>
              </a:spcAft>
              <a:buFont typeface="+mj-lt"/>
              <a:buAutoNum type="arabicParenR"/>
            </a:pPr>
            <a:r>
              <a:rPr lang="en-US" sz="900" dirty="0"/>
              <a:t>Go to </a:t>
            </a:r>
            <a:br>
              <a:rPr lang="en-US" sz="900" dirty="0"/>
            </a:br>
            <a:r>
              <a:rPr lang="en-US" sz="900" b="1" dirty="0"/>
              <a:t>Format &gt; Size &gt; Crop ▼ &gt; Crop</a:t>
            </a:r>
          </a:p>
          <a:p>
            <a:pPr marL="115888" marR="0" lvl="0" indent="-115888" algn="l" defTabSz="457200" rtl="0" eaLnBrk="1" fontAlgn="auto" latinLnBrk="0" hangingPunct="1">
              <a:lnSpc>
                <a:spcPct val="100000"/>
              </a:lnSpc>
              <a:spcBef>
                <a:spcPts val="0"/>
              </a:spcBef>
              <a:spcAft>
                <a:spcPts val="1200"/>
              </a:spcAft>
              <a:buClrTx/>
              <a:buSzTx/>
              <a:buFont typeface="+mj-lt"/>
              <a:buAutoNum type="arabicParenR"/>
              <a:tabLst/>
              <a:defRPr/>
            </a:pPr>
            <a:r>
              <a:rPr lang="en-US" sz="900" dirty="0"/>
              <a:t>Hold the SHIFT key and </a:t>
            </a:r>
            <a:br>
              <a:rPr lang="en-US" sz="900" dirty="0"/>
            </a:br>
            <a:r>
              <a:rPr lang="en-US" sz="900" dirty="0"/>
              <a:t>drag the logo to the left end </a:t>
            </a:r>
            <a:br>
              <a:rPr lang="en-US" sz="900" dirty="0"/>
            </a:br>
            <a:r>
              <a:rPr lang="en-US" sz="900" dirty="0"/>
              <a:t>of the placeholder.</a:t>
            </a:r>
            <a:br>
              <a:rPr lang="en-US" sz="900" dirty="0"/>
            </a:br>
            <a:r>
              <a:rPr lang="en-US" sz="900" dirty="0"/>
              <a:t> </a:t>
            </a:r>
            <a:br>
              <a:rPr lang="en-US" sz="900" dirty="0"/>
            </a:br>
            <a:r>
              <a:rPr lang="en-US" sz="900" i="1" dirty="0"/>
              <a:t>TIP: Drag from the center of the </a:t>
            </a:r>
            <a:br>
              <a:rPr lang="en-US" sz="900" i="1" dirty="0"/>
            </a:br>
            <a:r>
              <a:rPr lang="en-US" sz="900" i="1" dirty="0"/>
              <a:t>logo and not from any handles! </a:t>
            </a:r>
            <a:br>
              <a:rPr lang="en-US" sz="900" i="1" dirty="0"/>
            </a:br>
            <a:r>
              <a:rPr lang="en-US" sz="900" i="1" dirty="0"/>
              <a:t>You know it is safe to drag the </a:t>
            </a:r>
            <a:br>
              <a:rPr lang="en-US" sz="900" i="1" dirty="0"/>
            </a:br>
            <a:r>
              <a:rPr lang="en-US" sz="900" i="1" dirty="0"/>
              <a:t>logo when the cursor changes </a:t>
            </a:r>
            <a:br>
              <a:rPr lang="en-US" sz="900" i="1" dirty="0"/>
            </a:br>
            <a:r>
              <a:rPr lang="en-US" sz="900" i="1" dirty="0"/>
              <a:t>to a 4-way arrow)</a:t>
            </a:r>
          </a:p>
          <a:p>
            <a:pPr marL="115888" indent="-115888">
              <a:spcAft>
                <a:spcPts val="600"/>
              </a:spcAft>
              <a:buFont typeface="+mj-lt"/>
              <a:buAutoNum type="arabicParenR"/>
            </a:pPr>
            <a:r>
              <a:rPr lang="en-US" sz="900" dirty="0"/>
              <a:t>Click anywhere outside the placeholder to deselect</a:t>
            </a:r>
          </a:p>
        </p:txBody>
      </p:sp>
    </p:spTree>
    <p:extLst>
      <p:ext uri="{BB962C8B-B14F-4D97-AF65-F5344CB8AC3E}">
        <p14:creationId xmlns:p14="http://schemas.microsoft.com/office/powerpoint/2010/main" val="133971136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Client List / Logos + Copy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B93E6AA1-3A9A-4C9F-88BF-22B199E1DC2C}"/>
              </a:ext>
            </a:extLst>
          </p:cNvPr>
          <p:cNvSpPr>
            <a:spLocks noGrp="1"/>
          </p:cNvSpPr>
          <p:nvPr>
            <p:ph type="sldNum" sz="quarter" idx="12"/>
          </p:nvPr>
        </p:nvSpPr>
        <p:spPr>
          <a:xfrm>
            <a:off x="366007" y="6245152"/>
            <a:ext cx="390054" cy="215444"/>
          </a:xfrm>
          <a:prstGeom prst="rect">
            <a:avLst/>
          </a:prstGeom>
        </p:spPr>
        <p:txBody>
          <a:bodyPr wrap="square">
            <a:spAutoFit/>
          </a:bodyPr>
          <a:lstStyle>
            <a:lvl1pPr algn="l">
              <a:defRPr sz="800" i="0">
                <a:solidFill>
                  <a:srgbClr val="F7931D"/>
                </a:solidFill>
              </a:defRPr>
            </a:lvl1pPr>
          </a:lstStyle>
          <a:p>
            <a:fld id="{68ADD5C9-84A7-4280-A026-B1A9B85A82DE}" type="slidenum">
              <a:rPr lang="en-US" smtClean="0"/>
              <a:pPr/>
              <a:t>‹#›</a:t>
            </a:fld>
            <a:endParaRPr lang="en-US" dirty="0"/>
          </a:p>
        </p:txBody>
      </p:sp>
      <p:sp>
        <p:nvSpPr>
          <p:cNvPr id="28" name="Picture Placeholder 9">
            <a:extLst>
              <a:ext uri="{FF2B5EF4-FFF2-40B4-BE49-F238E27FC236}">
                <a16:creationId xmlns:a16="http://schemas.microsoft.com/office/drawing/2014/main" id="{4A973CEE-8189-4463-AD3D-64E7DE22DD10}"/>
              </a:ext>
            </a:extLst>
          </p:cNvPr>
          <p:cNvSpPr>
            <a:spLocks noGrp="1"/>
          </p:cNvSpPr>
          <p:nvPr>
            <p:ph type="pic" sz="quarter" idx="28" hasCustomPrompt="1"/>
          </p:nvPr>
        </p:nvSpPr>
        <p:spPr>
          <a:xfrm>
            <a:off x="457200" y="4177409"/>
            <a:ext cx="2004134" cy="45404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29" name="Picture Placeholder 9">
            <a:extLst>
              <a:ext uri="{FF2B5EF4-FFF2-40B4-BE49-F238E27FC236}">
                <a16:creationId xmlns:a16="http://schemas.microsoft.com/office/drawing/2014/main" id="{6379BCD2-68CF-478A-983B-8D71F6B7D489}"/>
              </a:ext>
            </a:extLst>
          </p:cNvPr>
          <p:cNvSpPr>
            <a:spLocks noGrp="1"/>
          </p:cNvSpPr>
          <p:nvPr>
            <p:ph type="pic" sz="quarter" idx="29" hasCustomPrompt="1"/>
          </p:nvPr>
        </p:nvSpPr>
        <p:spPr>
          <a:xfrm>
            <a:off x="3350210" y="4177409"/>
            <a:ext cx="2004134" cy="45404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30" name="Picture Placeholder 9">
            <a:extLst>
              <a:ext uri="{FF2B5EF4-FFF2-40B4-BE49-F238E27FC236}">
                <a16:creationId xmlns:a16="http://schemas.microsoft.com/office/drawing/2014/main" id="{DA849CF1-92EA-48E0-B847-ECB31349FCA1}"/>
              </a:ext>
            </a:extLst>
          </p:cNvPr>
          <p:cNvSpPr>
            <a:spLocks noGrp="1"/>
          </p:cNvSpPr>
          <p:nvPr>
            <p:ph type="pic" sz="quarter" idx="30" hasCustomPrompt="1"/>
          </p:nvPr>
        </p:nvSpPr>
        <p:spPr>
          <a:xfrm>
            <a:off x="6243221" y="4177409"/>
            <a:ext cx="2004134" cy="45404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35" name="Content Placeholder 2">
            <a:extLst>
              <a:ext uri="{FF2B5EF4-FFF2-40B4-BE49-F238E27FC236}">
                <a16:creationId xmlns:a16="http://schemas.microsoft.com/office/drawing/2014/main" id="{29E5E261-A6A2-4988-ABD2-991CD9831EA3}"/>
              </a:ext>
            </a:extLst>
          </p:cNvPr>
          <p:cNvSpPr>
            <a:spLocks noGrp="1"/>
          </p:cNvSpPr>
          <p:nvPr>
            <p:ph idx="1"/>
          </p:nvPr>
        </p:nvSpPr>
        <p:spPr>
          <a:xfrm>
            <a:off x="457200" y="1354881"/>
            <a:ext cx="8207406" cy="1841080"/>
          </a:xfrm>
        </p:spPr>
        <p:txBody>
          <a:bodyPr lIns="0" tIns="0" rIns="0" bIns="0">
            <a:noAutofit/>
          </a:bodyPr>
          <a:lstStyle>
            <a:lvl1pPr marL="0" indent="0">
              <a:lnSpc>
                <a:spcPct val="112000"/>
              </a:lnSpc>
              <a:spcBef>
                <a:spcPts val="0"/>
              </a:spcBef>
              <a:spcAft>
                <a:spcPts val="1600"/>
              </a:spcAft>
              <a:buNone/>
              <a:tabLst>
                <a:tab pos="274320" algn="l"/>
                <a:tab pos="457200" algn="l"/>
              </a:tabLst>
              <a:defRPr sz="1100" b="1">
                <a:solidFill>
                  <a:schemeClr val="tx1"/>
                </a:solidFill>
                <a:latin typeface="+mn-lt"/>
              </a:defRPr>
            </a:lvl1pPr>
            <a:lvl2pPr marL="0" indent="0">
              <a:lnSpc>
                <a:spcPct val="107000"/>
              </a:lnSpc>
              <a:spcBef>
                <a:spcPts val="0"/>
              </a:spcBef>
              <a:spcAft>
                <a:spcPts val="300"/>
              </a:spcAft>
              <a:buFont typeface="Proxima Nova Lt" panose="02000506030000020004" pitchFamily="50" charset="0"/>
              <a:buNone/>
              <a:defRPr sz="1100" b="0">
                <a:solidFill>
                  <a:schemeClr val="tx1"/>
                </a:solidFill>
                <a:latin typeface="+mj-lt"/>
              </a:defRPr>
            </a:lvl2pPr>
            <a:lvl3pPr marL="228600" indent="-228600">
              <a:lnSpc>
                <a:spcPct val="112000"/>
              </a:lnSpc>
              <a:spcBef>
                <a:spcPts val="0"/>
              </a:spcBef>
              <a:spcAft>
                <a:spcPts val="0"/>
              </a:spcAft>
              <a:defRPr sz="1100" b="0">
                <a:solidFill>
                  <a:schemeClr val="tx1"/>
                </a:solidFill>
                <a:latin typeface="+mj-lt"/>
              </a:defRPr>
            </a:lvl3pPr>
            <a:lvl4pPr marL="914400" indent="-228600">
              <a:lnSpc>
                <a:spcPct val="112000"/>
              </a:lnSpc>
              <a:spcBef>
                <a:spcPts val="0"/>
              </a:spcBef>
              <a:spcAft>
                <a:spcPts val="300"/>
              </a:spcAft>
              <a:defRPr sz="1100" b="0">
                <a:solidFill>
                  <a:schemeClr val="tx1"/>
                </a:solidFill>
                <a:latin typeface="+mj-lt"/>
              </a:defRPr>
            </a:lvl4pPr>
            <a:lvl5pPr marL="1144588" indent="-228600">
              <a:lnSpc>
                <a:spcPct val="112000"/>
              </a:lnSpc>
              <a:spcBef>
                <a:spcPts val="0"/>
              </a:spcBef>
              <a:spcAft>
                <a:spcPts val="300"/>
              </a:spcAft>
              <a:defRPr sz="1100" b="0">
                <a:solidFill>
                  <a:schemeClr val="tx1"/>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6" name="Content Placeholder 2">
            <a:extLst>
              <a:ext uri="{FF2B5EF4-FFF2-40B4-BE49-F238E27FC236}">
                <a16:creationId xmlns:a16="http://schemas.microsoft.com/office/drawing/2014/main" id="{AC805E11-20B4-4ADD-87C9-8108D18C5B6D}"/>
              </a:ext>
            </a:extLst>
          </p:cNvPr>
          <p:cNvSpPr>
            <a:spLocks noGrp="1"/>
          </p:cNvSpPr>
          <p:nvPr>
            <p:ph idx="31"/>
          </p:nvPr>
        </p:nvSpPr>
        <p:spPr>
          <a:xfrm>
            <a:off x="457200" y="4856876"/>
            <a:ext cx="2444003" cy="986277"/>
          </a:xfrm>
        </p:spPr>
        <p:txBody>
          <a:bodyPr lIns="0" tIns="0" rIns="0" bIns="0">
            <a:noAutofit/>
          </a:bodyPr>
          <a:lstStyle>
            <a:lvl1pPr marL="0" indent="0">
              <a:lnSpc>
                <a:spcPct val="112000"/>
              </a:lnSpc>
              <a:spcBef>
                <a:spcPts val="0"/>
              </a:spcBef>
              <a:spcAft>
                <a:spcPts val="300"/>
              </a:spcAft>
              <a:buNone/>
              <a:tabLst>
                <a:tab pos="274320" algn="l"/>
                <a:tab pos="457200" algn="l"/>
              </a:tabLst>
              <a:defRPr sz="900" b="0">
                <a:solidFill>
                  <a:schemeClr val="tx1"/>
                </a:solidFill>
                <a:latin typeface="Proxima Nova Semibold" panose="02000506030000020004" pitchFamily="50" charset="0"/>
              </a:defRPr>
            </a:lvl1pPr>
            <a:lvl2pPr marL="0" indent="0">
              <a:lnSpc>
                <a:spcPct val="107000"/>
              </a:lnSpc>
              <a:spcBef>
                <a:spcPts val="0"/>
              </a:spcBef>
              <a:spcAft>
                <a:spcPts val="300"/>
              </a:spcAft>
              <a:buFont typeface="Proxima Nova Lt" panose="02000506030000020004" pitchFamily="50" charset="0"/>
              <a:buNone/>
              <a:defRPr sz="900" b="0">
                <a:solidFill>
                  <a:schemeClr val="tx1"/>
                </a:solidFill>
                <a:latin typeface="Proxima Nova Semibold" panose="02000506030000020004" pitchFamily="50" charset="0"/>
              </a:defRPr>
            </a:lvl2pPr>
            <a:lvl3pPr marL="228600" indent="-228600">
              <a:lnSpc>
                <a:spcPct val="112000"/>
              </a:lnSpc>
              <a:spcBef>
                <a:spcPts val="0"/>
              </a:spcBef>
              <a:spcAft>
                <a:spcPts val="0"/>
              </a:spcAft>
              <a:defRPr sz="900" b="0">
                <a:solidFill>
                  <a:schemeClr val="tx1"/>
                </a:solidFill>
                <a:latin typeface="Proxima Nova Semibold" panose="02000506030000020004" pitchFamily="50" charset="0"/>
              </a:defRPr>
            </a:lvl3pPr>
            <a:lvl4pPr marL="914400" indent="-228600">
              <a:lnSpc>
                <a:spcPct val="112000"/>
              </a:lnSpc>
              <a:spcBef>
                <a:spcPts val="0"/>
              </a:spcBef>
              <a:spcAft>
                <a:spcPts val="300"/>
              </a:spcAft>
              <a:defRPr sz="900" b="0">
                <a:solidFill>
                  <a:schemeClr val="tx1"/>
                </a:solidFill>
                <a:latin typeface="Proxima Nova Semibold" panose="02000506030000020004" pitchFamily="50" charset="0"/>
              </a:defRPr>
            </a:lvl4pPr>
            <a:lvl5pPr marL="1144588" indent="-228600">
              <a:lnSpc>
                <a:spcPct val="112000"/>
              </a:lnSpc>
              <a:spcBef>
                <a:spcPts val="0"/>
              </a:spcBef>
              <a:spcAft>
                <a:spcPts val="300"/>
              </a:spcAft>
              <a:defRPr sz="900" b="0">
                <a:solidFill>
                  <a:schemeClr val="tx1"/>
                </a:solidFill>
                <a:latin typeface="Proxima Nova Semibold" panose="02000506030000020004" pitchFamily="50"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7" name="Content Placeholder 2">
            <a:extLst>
              <a:ext uri="{FF2B5EF4-FFF2-40B4-BE49-F238E27FC236}">
                <a16:creationId xmlns:a16="http://schemas.microsoft.com/office/drawing/2014/main" id="{4C3995EC-538C-4B21-9A4D-98392B397A0C}"/>
              </a:ext>
            </a:extLst>
          </p:cNvPr>
          <p:cNvSpPr>
            <a:spLocks noGrp="1"/>
          </p:cNvSpPr>
          <p:nvPr>
            <p:ph idx="32"/>
          </p:nvPr>
        </p:nvSpPr>
        <p:spPr>
          <a:xfrm>
            <a:off x="3349182" y="4856876"/>
            <a:ext cx="2444003" cy="986277"/>
          </a:xfrm>
        </p:spPr>
        <p:txBody>
          <a:bodyPr lIns="0" tIns="0" rIns="0" bIns="0">
            <a:noAutofit/>
          </a:bodyPr>
          <a:lstStyle>
            <a:lvl1pPr marL="0" indent="0">
              <a:lnSpc>
                <a:spcPct val="112000"/>
              </a:lnSpc>
              <a:spcBef>
                <a:spcPts val="0"/>
              </a:spcBef>
              <a:spcAft>
                <a:spcPts val="300"/>
              </a:spcAft>
              <a:buNone/>
              <a:tabLst>
                <a:tab pos="274320" algn="l"/>
                <a:tab pos="457200" algn="l"/>
              </a:tabLst>
              <a:defRPr sz="900" b="0">
                <a:solidFill>
                  <a:schemeClr val="tx1"/>
                </a:solidFill>
                <a:latin typeface="Proxima Nova Semibold" panose="02000506030000020004" pitchFamily="50" charset="0"/>
              </a:defRPr>
            </a:lvl1pPr>
            <a:lvl2pPr marL="171450" indent="-171450">
              <a:lnSpc>
                <a:spcPct val="107000"/>
              </a:lnSpc>
              <a:spcBef>
                <a:spcPts val="0"/>
              </a:spcBef>
              <a:spcAft>
                <a:spcPts val="300"/>
              </a:spcAft>
              <a:buFont typeface="Arial" panose="020B0604020202020204" pitchFamily="34" charset="0"/>
              <a:buChar char="•"/>
              <a:defRPr sz="900" b="0">
                <a:solidFill>
                  <a:schemeClr val="tx1"/>
                </a:solidFill>
                <a:latin typeface="Proxima Nova Semibold" panose="02000506030000020004" pitchFamily="50" charset="0"/>
              </a:defRPr>
            </a:lvl2pPr>
            <a:lvl3pPr marL="228600" indent="-228600">
              <a:lnSpc>
                <a:spcPct val="112000"/>
              </a:lnSpc>
              <a:spcBef>
                <a:spcPts val="0"/>
              </a:spcBef>
              <a:spcAft>
                <a:spcPts val="0"/>
              </a:spcAft>
              <a:defRPr sz="900" b="0">
                <a:solidFill>
                  <a:schemeClr val="tx1"/>
                </a:solidFill>
                <a:latin typeface="Proxima Nova Semibold" panose="02000506030000020004" pitchFamily="50" charset="0"/>
              </a:defRPr>
            </a:lvl3pPr>
            <a:lvl4pPr marL="914400" indent="-228600">
              <a:lnSpc>
                <a:spcPct val="112000"/>
              </a:lnSpc>
              <a:spcBef>
                <a:spcPts val="0"/>
              </a:spcBef>
              <a:spcAft>
                <a:spcPts val="300"/>
              </a:spcAft>
              <a:defRPr sz="900" b="0">
                <a:solidFill>
                  <a:schemeClr val="tx1"/>
                </a:solidFill>
                <a:latin typeface="Proxima Nova Semibold" panose="02000506030000020004" pitchFamily="50" charset="0"/>
              </a:defRPr>
            </a:lvl4pPr>
            <a:lvl5pPr marL="1144588" indent="-228600">
              <a:lnSpc>
                <a:spcPct val="112000"/>
              </a:lnSpc>
              <a:spcBef>
                <a:spcPts val="0"/>
              </a:spcBef>
              <a:spcAft>
                <a:spcPts val="300"/>
              </a:spcAft>
              <a:defRPr sz="900" b="0">
                <a:solidFill>
                  <a:schemeClr val="tx1"/>
                </a:solidFill>
                <a:latin typeface="Proxima Nova Semibold" panose="02000506030000020004" pitchFamily="50"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8" name="Content Placeholder 2">
            <a:extLst>
              <a:ext uri="{FF2B5EF4-FFF2-40B4-BE49-F238E27FC236}">
                <a16:creationId xmlns:a16="http://schemas.microsoft.com/office/drawing/2014/main" id="{4535EC0F-9D56-4A51-845C-9D8F573B44C9}"/>
              </a:ext>
            </a:extLst>
          </p:cNvPr>
          <p:cNvSpPr>
            <a:spLocks noGrp="1"/>
          </p:cNvSpPr>
          <p:nvPr>
            <p:ph idx="33"/>
          </p:nvPr>
        </p:nvSpPr>
        <p:spPr>
          <a:xfrm>
            <a:off x="6241164" y="4856876"/>
            <a:ext cx="2444003" cy="986277"/>
          </a:xfrm>
        </p:spPr>
        <p:txBody>
          <a:bodyPr lIns="0" tIns="0" rIns="0" bIns="0">
            <a:noAutofit/>
          </a:bodyPr>
          <a:lstStyle>
            <a:lvl1pPr marL="0" indent="0">
              <a:lnSpc>
                <a:spcPct val="112000"/>
              </a:lnSpc>
              <a:spcBef>
                <a:spcPts val="0"/>
              </a:spcBef>
              <a:spcAft>
                <a:spcPts val="300"/>
              </a:spcAft>
              <a:buNone/>
              <a:tabLst>
                <a:tab pos="274320" algn="l"/>
                <a:tab pos="457200" algn="l"/>
              </a:tabLst>
              <a:defRPr sz="900" b="0">
                <a:solidFill>
                  <a:schemeClr val="tx1"/>
                </a:solidFill>
                <a:latin typeface="Proxima Nova Semibold" panose="02000506030000020004" pitchFamily="50" charset="0"/>
              </a:defRPr>
            </a:lvl1pPr>
            <a:lvl2pPr marL="0" indent="0">
              <a:lnSpc>
                <a:spcPct val="107000"/>
              </a:lnSpc>
              <a:spcBef>
                <a:spcPts val="0"/>
              </a:spcBef>
              <a:spcAft>
                <a:spcPts val="300"/>
              </a:spcAft>
              <a:buFont typeface="Proxima Nova Lt" panose="02000506030000020004" pitchFamily="50" charset="0"/>
              <a:buNone/>
              <a:defRPr sz="900" b="0">
                <a:solidFill>
                  <a:schemeClr val="tx1"/>
                </a:solidFill>
                <a:latin typeface="Proxima Nova Semibold" panose="02000506030000020004" pitchFamily="50" charset="0"/>
              </a:defRPr>
            </a:lvl2pPr>
            <a:lvl3pPr marL="228600" indent="-228600">
              <a:lnSpc>
                <a:spcPct val="112000"/>
              </a:lnSpc>
              <a:spcBef>
                <a:spcPts val="0"/>
              </a:spcBef>
              <a:spcAft>
                <a:spcPts val="0"/>
              </a:spcAft>
              <a:defRPr sz="900" b="0">
                <a:solidFill>
                  <a:schemeClr val="tx1"/>
                </a:solidFill>
                <a:latin typeface="Proxima Nova Semibold" panose="02000506030000020004" pitchFamily="50" charset="0"/>
              </a:defRPr>
            </a:lvl3pPr>
            <a:lvl4pPr marL="914400" indent="-228600">
              <a:lnSpc>
                <a:spcPct val="112000"/>
              </a:lnSpc>
              <a:spcBef>
                <a:spcPts val="0"/>
              </a:spcBef>
              <a:spcAft>
                <a:spcPts val="300"/>
              </a:spcAft>
              <a:defRPr sz="900" b="0">
                <a:solidFill>
                  <a:schemeClr val="tx1"/>
                </a:solidFill>
                <a:latin typeface="Proxima Nova Semibold" panose="02000506030000020004" pitchFamily="50" charset="0"/>
              </a:defRPr>
            </a:lvl4pPr>
            <a:lvl5pPr marL="1144588" indent="-228600">
              <a:lnSpc>
                <a:spcPct val="112000"/>
              </a:lnSpc>
              <a:spcBef>
                <a:spcPts val="0"/>
              </a:spcBef>
              <a:spcAft>
                <a:spcPts val="300"/>
              </a:spcAft>
              <a:defRPr sz="900" b="0">
                <a:solidFill>
                  <a:schemeClr val="tx1"/>
                </a:solidFill>
                <a:latin typeface="Proxima Nova Semibold" panose="02000506030000020004" pitchFamily="50"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31ED340B-2C28-44FE-A2AA-DEE922181AD4}"/>
              </a:ext>
            </a:extLst>
          </p:cNvPr>
          <p:cNvSpPr>
            <a:spLocks noGrp="1"/>
          </p:cNvSpPr>
          <p:nvPr>
            <p:ph type="body" sz="quarter" idx="34" hasCustomPrompt="1"/>
          </p:nvPr>
        </p:nvSpPr>
        <p:spPr>
          <a:xfrm>
            <a:off x="457200" y="3660242"/>
            <a:ext cx="3424335" cy="188912"/>
          </a:xfrm>
        </p:spPr>
        <p:txBody>
          <a:bodyPr lIns="0" tIns="0" rIns="0" bIns="0">
            <a:noAutofit/>
          </a:bodyPr>
          <a:lstStyle>
            <a:lvl1pPr marL="0" marR="5080" indent="0" algn="l" defTabSz="457200" rtl="0" eaLnBrk="1" latinLnBrk="0" hangingPunct="1">
              <a:lnSpc>
                <a:spcPct val="100000"/>
              </a:lnSpc>
              <a:spcBef>
                <a:spcPts val="0"/>
              </a:spcBef>
              <a:spcAft>
                <a:spcPts val="500"/>
              </a:spcAft>
              <a:buNone/>
              <a:defRPr lang="en-US" sz="1100" b="0" kern="1200" cap="all" spc="10" baseline="0" dirty="0">
                <a:solidFill>
                  <a:schemeClr val="accent1"/>
                </a:solidFill>
                <a:latin typeface="+mj-lt"/>
                <a:ea typeface="+mn-ea"/>
                <a:cs typeface="Proxima Nova" panose="02000506030000020004" pitchFamily="50" charset="0"/>
              </a:defRPr>
            </a:lvl1pPr>
          </a:lstStyle>
          <a:p>
            <a:pPr lvl="0"/>
            <a:r>
              <a:rPr lang="en-US" dirty="0"/>
              <a:t>CLICK TO EDIT MASTER TEXT STYLES</a:t>
            </a:r>
          </a:p>
        </p:txBody>
      </p:sp>
    </p:spTree>
    <p:extLst>
      <p:ext uri="{BB962C8B-B14F-4D97-AF65-F5344CB8AC3E}">
        <p14:creationId xmlns:p14="http://schemas.microsoft.com/office/powerpoint/2010/main" val="5374122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Copy + Image + Bullet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3109B5E-1CC0-400F-8D27-F53ACA4C80E8}"/>
              </a:ext>
            </a:extLst>
          </p:cNvPr>
          <p:cNvSpPr/>
          <p:nvPr/>
        </p:nvSpPr>
        <p:spPr>
          <a:xfrm>
            <a:off x="5948039" y="1371598"/>
            <a:ext cx="2738761" cy="244211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B93E6AA1-3A9A-4C9F-88BF-22B199E1DC2C}"/>
              </a:ext>
            </a:extLst>
          </p:cNvPr>
          <p:cNvSpPr>
            <a:spLocks noGrp="1"/>
          </p:cNvSpPr>
          <p:nvPr>
            <p:ph type="sldNum" sz="quarter" idx="12"/>
          </p:nvPr>
        </p:nvSpPr>
        <p:spPr>
          <a:xfrm>
            <a:off x="366007" y="6245152"/>
            <a:ext cx="390054" cy="215444"/>
          </a:xfrm>
          <a:prstGeom prst="rect">
            <a:avLst/>
          </a:prstGeom>
        </p:spPr>
        <p:txBody>
          <a:bodyPr wrap="square">
            <a:spAutoFit/>
          </a:bodyPr>
          <a:lstStyle>
            <a:lvl1pPr algn="l">
              <a:defRPr sz="800" i="0">
                <a:solidFill>
                  <a:srgbClr val="F7931D"/>
                </a:solidFill>
              </a:defRPr>
            </a:lvl1pPr>
          </a:lstStyle>
          <a:p>
            <a:fld id="{68ADD5C9-84A7-4280-A026-B1A9B85A82DE}" type="slidenum">
              <a:rPr lang="en-US" smtClean="0"/>
              <a:pPr/>
              <a:t>‹#›</a:t>
            </a:fld>
            <a:endParaRPr lang="en-US" dirty="0"/>
          </a:p>
        </p:txBody>
      </p:sp>
      <p:sp>
        <p:nvSpPr>
          <p:cNvPr id="35" name="Content Placeholder 2">
            <a:extLst>
              <a:ext uri="{FF2B5EF4-FFF2-40B4-BE49-F238E27FC236}">
                <a16:creationId xmlns:a16="http://schemas.microsoft.com/office/drawing/2014/main" id="{29E5E261-A6A2-4988-ABD2-991CD9831EA3}"/>
              </a:ext>
            </a:extLst>
          </p:cNvPr>
          <p:cNvSpPr>
            <a:spLocks noGrp="1"/>
          </p:cNvSpPr>
          <p:nvPr>
            <p:ph idx="1"/>
          </p:nvPr>
        </p:nvSpPr>
        <p:spPr>
          <a:xfrm>
            <a:off x="457200" y="1371599"/>
            <a:ext cx="5301290" cy="2442117"/>
          </a:xfrm>
          <a:solidFill>
            <a:schemeClr val="bg2"/>
          </a:solidFill>
        </p:spPr>
        <p:txBody>
          <a:bodyPr lIns="182880" tIns="201168" rIns="201168" bIns="0">
            <a:noAutofit/>
          </a:bodyPr>
          <a:lstStyle>
            <a:lvl1pPr marL="0" indent="0">
              <a:lnSpc>
                <a:spcPct val="112000"/>
              </a:lnSpc>
              <a:spcBef>
                <a:spcPts val="0"/>
              </a:spcBef>
              <a:spcAft>
                <a:spcPts val="200"/>
              </a:spcAft>
              <a:buNone/>
              <a:tabLst>
                <a:tab pos="274320" algn="l"/>
                <a:tab pos="457200" algn="l"/>
              </a:tabLst>
              <a:defRPr sz="900" b="1">
                <a:solidFill>
                  <a:schemeClr val="tx1"/>
                </a:solidFill>
                <a:latin typeface="+mn-lt"/>
              </a:defRPr>
            </a:lvl1pPr>
            <a:lvl2pPr marL="0" indent="0">
              <a:lnSpc>
                <a:spcPct val="112000"/>
              </a:lnSpc>
              <a:spcBef>
                <a:spcPts val="600"/>
              </a:spcBef>
              <a:spcAft>
                <a:spcPts val="300"/>
              </a:spcAft>
              <a:buFont typeface="Proxima Nova Lt" panose="02000506030000020004" pitchFamily="50" charset="0"/>
              <a:buNone/>
              <a:defRPr sz="900" b="0">
                <a:solidFill>
                  <a:schemeClr val="tx1"/>
                </a:solidFill>
                <a:latin typeface="+mj-lt"/>
              </a:defRPr>
            </a:lvl2pPr>
            <a:lvl3pPr marL="228600" indent="-228600">
              <a:lnSpc>
                <a:spcPct val="112000"/>
              </a:lnSpc>
              <a:spcBef>
                <a:spcPts val="0"/>
              </a:spcBef>
              <a:spcAft>
                <a:spcPts val="0"/>
              </a:spcAft>
              <a:defRPr sz="900" b="0">
                <a:solidFill>
                  <a:schemeClr val="tx1"/>
                </a:solidFill>
                <a:latin typeface="+mj-lt"/>
              </a:defRPr>
            </a:lvl3pPr>
            <a:lvl4pPr marL="914400" indent="-228600">
              <a:lnSpc>
                <a:spcPct val="112000"/>
              </a:lnSpc>
              <a:spcBef>
                <a:spcPts val="0"/>
              </a:spcBef>
              <a:spcAft>
                <a:spcPts val="300"/>
              </a:spcAft>
              <a:defRPr sz="900" b="0">
                <a:solidFill>
                  <a:schemeClr val="tx1"/>
                </a:solidFill>
                <a:latin typeface="+mj-lt"/>
              </a:defRPr>
            </a:lvl4pPr>
            <a:lvl5pPr marL="1144588" indent="-228600">
              <a:lnSpc>
                <a:spcPct val="112000"/>
              </a:lnSpc>
              <a:spcBef>
                <a:spcPts val="0"/>
              </a:spcBef>
              <a:spcAft>
                <a:spcPts val="300"/>
              </a:spcAft>
              <a:defRPr sz="900" b="0">
                <a:solidFill>
                  <a:schemeClr val="tx1"/>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Picture Placeholder 3">
            <a:extLst>
              <a:ext uri="{FF2B5EF4-FFF2-40B4-BE49-F238E27FC236}">
                <a16:creationId xmlns:a16="http://schemas.microsoft.com/office/drawing/2014/main" id="{7C129CC6-E71E-4D27-9CD5-654CB644CE69}"/>
              </a:ext>
            </a:extLst>
          </p:cNvPr>
          <p:cNvSpPr>
            <a:spLocks noGrp="1"/>
          </p:cNvSpPr>
          <p:nvPr>
            <p:ph type="pic" sz="quarter" idx="11"/>
          </p:nvPr>
        </p:nvSpPr>
        <p:spPr>
          <a:xfrm>
            <a:off x="457200" y="3977518"/>
            <a:ext cx="8229600" cy="1757457"/>
          </a:xfrm>
          <a:noFill/>
        </p:spPr>
        <p:txBody>
          <a:bodyPr anchor="ctr" anchorCtr="0"/>
          <a:lstStyle>
            <a:lvl1pPr marL="0" indent="0" algn="ctr">
              <a:buNone/>
              <a:defRPr>
                <a:ln>
                  <a:noFill/>
                </a:ln>
                <a:solidFill>
                  <a:schemeClr val="tx1"/>
                </a:solidFill>
              </a:defRPr>
            </a:lvl1pPr>
          </a:lstStyle>
          <a:p>
            <a:r>
              <a:rPr lang="en-US" dirty="0"/>
              <a:t>Click icon to add picture</a:t>
            </a:r>
          </a:p>
        </p:txBody>
      </p:sp>
      <p:sp>
        <p:nvSpPr>
          <p:cNvPr id="10" name="Text Placeholder 3">
            <a:extLst>
              <a:ext uri="{FF2B5EF4-FFF2-40B4-BE49-F238E27FC236}">
                <a16:creationId xmlns:a16="http://schemas.microsoft.com/office/drawing/2014/main" id="{FEAAB787-BFA9-497B-92D9-FA812B59BD60}"/>
              </a:ext>
            </a:extLst>
          </p:cNvPr>
          <p:cNvSpPr>
            <a:spLocks noGrp="1"/>
          </p:cNvSpPr>
          <p:nvPr>
            <p:ph type="body" sz="quarter" idx="34" hasCustomPrompt="1"/>
          </p:nvPr>
        </p:nvSpPr>
        <p:spPr>
          <a:xfrm>
            <a:off x="6158654" y="1578323"/>
            <a:ext cx="2042172" cy="188912"/>
          </a:xfrm>
        </p:spPr>
        <p:txBody>
          <a:bodyPr lIns="0" tIns="0" rIns="0" bIns="0">
            <a:noAutofit/>
          </a:bodyPr>
          <a:lstStyle>
            <a:lvl1pPr marL="0" marR="5080" indent="0" algn="l" defTabSz="457200" rtl="0" eaLnBrk="1" latinLnBrk="0" hangingPunct="1">
              <a:lnSpc>
                <a:spcPct val="100000"/>
              </a:lnSpc>
              <a:spcBef>
                <a:spcPts val="0"/>
              </a:spcBef>
              <a:spcAft>
                <a:spcPts val="500"/>
              </a:spcAft>
              <a:buNone/>
              <a:defRPr lang="en-US" sz="1100" b="0" kern="1200" cap="all" spc="10" baseline="0" dirty="0">
                <a:solidFill>
                  <a:schemeClr val="bg1"/>
                </a:solidFill>
                <a:latin typeface="+mj-lt"/>
                <a:ea typeface="+mn-ea"/>
                <a:cs typeface="Proxima Nova" panose="02000506030000020004" pitchFamily="50" charset="0"/>
              </a:defRPr>
            </a:lvl1pPr>
          </a:lstStyle>
          <a:p>
            <a:pPr lvl="0"/>
            <a:r>
              <a:rPr lang="en-US" dirty="0"/>
              <a:t>CLICK TO EDIT MASTER TEXT</a:t>
            </a:r>
          </a:p>
        </p:txBody>
      </p:sp>
      <p:sp>
        <p:nvSpPr>
          <p:cNvPr id="11" name="Content Placeholder 2">
            <a:extLst>
              <a:ext uri="{FF2B5EF4-FFF2-40B4-BE49-F238E27FC236}">
                <a16:creationId xmlns:a16="http://schemas.microsoft.com/office/drawing/2014/main" id="{FD701FBD-E0B7-47A4-938D-38857A6B4422}"/>
              </a:ext>
            </a:extLst>
          </p:cNvPr>
          <p:cNvSpPr>
            <a:spLocks noGrp="1"/>
          </p:cNvSpPr>
          <p:nvPr>
            <p:ph idx="31"/>
          </p:nvPr>
        </p:nvSpPr>
        <p:spPr>
          <a:xfrm>
            <a:off x="6158654" y="1951906"/>
            <a:ext cx="1056641" cy="1372874"/>
          </a:xfrm>
        </p:spPr>
        <p:txBody>
          <a:bodyPr lIns="0" tIns="0" rIns="0" bIns="0">
            <a:noAutofit/>
          </a:bodyPr>
          <a:lstStyle>
            <a:lvl1pPr marL="0" indent="0">
              <a:lnSpc>
                <a:spcPct val="100000"/>
              </a:lnSpc>
              <a:spcBef>
                <a:spcPts val="0"/>
              </a:spcBef>
              <a:spcAft>
                <a:spcPts val="500"/>
              </a:spcAft>
              <a:buNone/>
              <a:tabLst>
                <a:tab pos="274320" algn="l"/>
                <a:tab pos="457200" algn="l"/>
              </a:tabLst>
              <a:defRPr sz="900" b="0">
                <a:solidFill>
                  <a:schemeClr val="bg1"/>
                </a:solidFill>
                <a:latin typeface="+mn-lt"/>
              </a:defRPr>
            </a:lvl1pPr>
            <a:lvl2pPr marL="0" indent="0">
              <a:lnSpc>
                <a:spcPct val="100000"/>
              </a:lnSpc>
              <a:spcBef>
                <a:spcPts val="0"/>
              </a:spcBef>
              <a:spcAft>
                <a:spcPts val="500"/>
              </a:spcAft>
              <a:buFont typeface="Proxima Nova Lt" panose="02000506030000020004" pitchFamily="50" charset="0"/>
              <a:buNone/>
              <a:defRPr sz="900" b="0">
                <a:solidFill>
                  <a:schemeClr val="tx1"/>
                </a:solidFill>
                <a:latin typeface="+mn-lt"/>
              </a:defRPr>
            </a:lvl2pPr>
            <a:lvl3pPr marL="0" indent="0">
              <a:lnSpc>
                <a:spcPct val="100000"/>
              </a:lnSpc>
              <a:spcBef>
                <a:spcPts val="0"/>
              </a:spcBef>
              <a:spcAft>
                <a:spcPts val="500"/>
              </a:spcAft>
              <a:buNone/>
              <a:defRPr sz="900" b="0">
                <a:solidFill>
                  <a:schemeClr val="bg1"/>
                </a:solidFill>
                <a:latin typeface="+mn-lt"/>
              </a:defRPr>
            </a:lvl3pPr>
            <a:lvl4pPr marL="914400" indent="-228600">
              <a:lnSpc>
                <a:spcPct val="100000"/>
              </a:lnSpc>
              <a:spcBef>
                <a:spcPts val="0"/>
              </a:spcBef>
              <a:spcAft>
                <a:spcPts val="500"/>
              </a:spcAft>
              <a:defRPr sz="900" b="0">
                <a:solidFill>
                  <a:schemeClr val="tx1"/>
                </a:solidFill>
                <a:latin typeface="+mn-lt"/>
              </a:defRPr>
            </a:lvl4pPr>
            <a:lvl5pPr marL="1144588" indent="-228600">
              <a:lnSpc>
                <a:spcPct val="100000"/>
              </a:lnSpc>
              <a:spcBef>
                <a:spcPts val="0"/>
              </a:spcBef>
              <a:spcAft>
                <a:spcPts val="500"/>
              </a:spcAft>
              <a:defRPr sz="900" b="0">
                <a:solidFill>
                  <a:schemeClr val="tx1"/>
                </a:solidFill>
                <a:latin typeface="+mn-lt"/>
              </a:defRPr>
            </a:lvl5pPr>
          </a:lstStyle>
          <a:p>
            <a:pPr lvl="0"/>
            <a:r>
              <a:rPr lang="en-US"/>
              <a:t>Click to edit Master text styles</a:t>
            </a:r>
          </a:p>
          <a:p>
            <a:pPr lvl="1"/>
            <a:r>
              <a:rPr lang="en-US"/>
              <a:t>Second level</a:t>
            </a:r>
          </a:p>
        </p:txBody>
      </p:sp>
      <p:sp>
        <p:nvSpPr>
          <p:cNvPr id="12" name="Content Placeholder 2">
            <a:extLst>
              <a:ext uri="{FF2B5EF4-FFF2-40B4-BE49-F238E27FC236}">
                <a16:creationId xmlns:a16="http://schemas.microsoft.com/office/drawing/2014/main" id="{4E8D56ED-F744-4BA4-B131-4161FAA6740F}"/>
              </a:ext>
            </a:extLst>
          </p:cNvPr>
          <p:cNvSpPr>
            <a:spLocks noGrp="1"/>
          </p:cNvSpPr>
          <p:nvPr>
            <p:ph idx="35"/>
          </p:nvPr>
        </p:nvSpPr>
        <p:spPr>
          <a:xfrm>
            <a:off x="7369618" y="1951906"/>
            <a:ext cx="1056641" cy="1372874"/>
          </a:xfrm>
        </p:spPr>
        <p:txBody>
          <a:bodyPr lIns="0" tIns="0" rIns="0" bIns="0">
            <a:noAutofit/>
          </a:bodyPr>
          <a:lstStyle>
            <a:lvl1pPr marL="0" indent="0">
              <a:lnSpc>
                <a:spcPct val="100000"/>
              </a:lnSpc>
              <a:spcBef>
                <a:spcPts val="0"/>
              </a:spcBef>
              <a:spcAft>
                <a:spcPts val="500"/>
              </a:spcAft>
              <a:buNone/>
              <a:tabLst>
                <a:tab pos="274320" algn="l"/>
                <a:tab pos="457200" algn="l"/>
              </a:tabLst>
              <a:defRPr sz="900" b="0">
                <a:solidFill>
                  <a:schemeClr val="bg1"/>
                </a:solidFill>
                <a:latin typeface="+mn-lt"/>
              </a:defRPr>
            </a:lvl1pPr>
            <a:lvl2pPr marL="0" indent="0">
              <a:lnSpc>
                <a:spcPct val="100000"/>
              </a:lnSpc>
              <a:spcBef>
                <a:spcPts val="0"/>
              </a:spcBef>
              <a:spcAft>
                <a:spcPts val="500"/>
              </a:spcAft>
              <a:buFont typeface="Proxima Nova Lt" panose="02000506030000020004" pitchFamily="50" charset="0"/>
              <a:buNone/>
              <a:defRPr sz="900" b="0">
                <a:solidFill>
                  <a:schemeClr val="tx1"/>
                </a:solidFill>
                <a:latin typeface="+mn-lt"/>
              </a:defRPr>
            </a:lvl2pPr>
            <a:lvl3pPr marL="0" indent="0">
              <a:lnSpc>
                <a:spcPct val="100000"/>
              </a:lnSpc>
              <a:spcBef>
                <a:spcPts val="0"/>
              </a:spcBef>
              <a:spcAft>
                <a:spcPts val="500"/>
              </a:spcAft>
              <a:buNone/>
              <a:defRPr sz="900" b="0">
                <a:solidFill>
                  <a:schemeClr val="bg1"/>
                </a:solidFill>
                <a:latin typeface="+mn-lt"/>
              </a:defRPr>
            </a:lvl3pPr>
            <a:lvl4pPr marL="914400" indent="-228600">
              <a:lnSpc>
                <a:spcPct val="100000"/>
              </a:lnSpc>
              <a:spcBef>
                <a:spcPts val="0"/>
              </a:spcBef>
              <a:spcAft>
                <a:spcPts val="500"/>
              </a:spcAft>
              <a:defRPr sz="900" b="0">
                <a:solidFill>
                  <a:schemeClr val="tx1"/>
                </a:solidFill>
                <a:latin typeface="+mn-lt"/>
              </a:defRPr>
            </a:lvl4pPr>
            <a:lvl5pPr marL="1144588" indent="-228600">
              <a:lnSpc>
                <a:spcPct val="100000"/>
              </a:lnSpc>
              <a:spcBef>
                <a:spcPts val="0"/>
              </a:spcBef>
              <a:spcAft>
                <a:spcPts val="500"/>
              </a:spcAft>
              <a:defRPr sz="900" b="0">
                <a:solidFill>
                  <a:schemeClr val="tx1"/>
                </a:solidFill>
                <a:latin typeface="+mn-lt"/>
              </a:defRPr>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4538232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Bulleted Copy + Image + Bullet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3109B5E-1CC0-400F-8D27-F53ACA4C80E8}"/>
              </a:ext>
            </a:extLst>
          </p:cNvPr>
          <p:cNvSpPr/>
          <p:nvPr/>
        </p:nvSpPr>
        <p:spPr>
          <a:xfrm>
            <a:off x="5948039" y="1371598"/>
            <a:ext cx="2738761" cy="18865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B93E6AA1-3A9A-4C9F-88BF-22B199E1DC2C}"/>
              </a:ext>
            </a:extLst>
          </p:cNvPr>
          <p:cNvSpPr>
            <a:spLocks noGrp="1"/>
          </p:cNvSpPr>
          <p:nvPr>
            <p:ph type="sldNum" sz="quarter" idx="12"/>
          </p:nvPr>
        </p:nvSpPr>
        <p:spPr>
          <a:xfrm>
            <a:off x="366007" y="6245152"/>
            <a:ext cx="390054" cy="215444"/>
          </a:xfrm>
          <a:prstGeom prst="rect">
            <a:avLst/>
          </a:prstGeom>
        </p:spPr>
        <p:txBody>
          <a:bodyPr wrap="square">
            <a:spAutoFit/>
          </a:bodyPr>
          <a:lstStyle>
            <a:lvl1pPr algn="l">
              <a:defRPr sz="800" i="0">
                <a:solidFill>
                  <a:srgbClr val="F7931D"/>
                </a:solidFill>
              </a:defRPr>
            </a:lvl1pPr>
          </a:lstStyle>
          <a:p>
            <a:fld id="{68ADD5C9-84A7-4280-A026-B1A9B85A82DE}" type="slidenum">
              <a:rPr lang="en-US" smtClean="0"/>
              <a:pPr/>
              <a:t>‹#›</a:t>
            </a:fld>
            <a:endParaRPr lang="en-US" dirty="0"/>
          </a:p>
        </p:txBody>
      </p:sp>
      <p:sp>
        <p:nvSpPr>
          <p:cNvPr id="35" name="Content Placeholder 2">
            <a:extLst>
              <a:ext uri="{FF2B5EF4-FFF2-40B4-BE49-F238E27FC236}">
                <a16:creationId xmlns:a16="http://schemas.microsoft.com/office/drawing/2014/main" id="{29E5E261-A6A2-4988-ABD2-991CD9831EA3}"/>
              </a:ext>
            </a:extLst>
          </p:cNvPr>
          <p:cNvSpPr>
            <a:spLocks noGrp="1"/>
          </p:cNvSpPr>
          <p:nvPr>
            <p:ph idx="1" hasCustomPrompt="1"/>
          </p:nvPr>
        </p:nvSpPr>
        <p:spPr>
          <a:xfrm>
            <a:off x="457200" y="1371599"/>
            <a:ext cx="5301290" cy="1886507"/>
          </a:xfrm>
          <a:solidFill>
            <a:schemeClr val="bg2"/>
          </a:solidFill>
        </p:spPr>
        <p:txBody>
          <a:bodyPr lIns="182880" tIns="246888" rIns="201168" bIns="0">
            <a:noAutofit/>
          </a:bodyPr>
          <a:lstStyle>
            <a:lvl1pPr marL="112713" indent="-112713">
              <a:lnSpc>
                <a:spcPct val="112000"/>
              </a:lnSpc>
              <a:spcBef>
                <a:spcPts val="1000"/>
              </a:spcBef>
              <a:spcAft>
                <a:spcPts val="0"/>
              </a:spcAft>
              <a:buClr>
                <a:schemeClr val="accent1"/>
              </a:buClr>
              <a:buFont typeface="Symbol" panose="05050102010706020507" pitchFamily="18" charset="2"/>
              <a:buChar char="·"/>
              <a:tabLst>
                <a:tab pos="274320" algn="l"/>
                <a:tab pos="457200" algn="l"/>
              </a:tabLst>
              <a:defRPr sz="1100" b="0">
                <a:solidFill>
                  <a:schemeClr val="tx1"/>
                </a:solidFill>
                <a:latin typeface="+mj-lt"/>
              </a:defRPr>
            </a:lvl1pPr>
            <a:lvl2pPr marL="284162" indent="-171450">
              <a:lnSpc>
                <a:spcPct val="112000"/>
              </a:lnSpc>
              <a:spcBef>
                <a:spcPts val="600"/>
              </a:spcBef>
              <a:spcAft>
                <a:spcPts val="300"/>
              </a:spcAft>
              <a:buClr>
                <a:schemeClr val="tx1"/>
              </a:buClr>
              <a:buFont typeface="Proxima Nova Lt" panose="02000506030000020004" pitchFamily="50" charset="0"/>
              <a:buChar char="–"/>
              <a:defRPr sz="1100" b="0">
                <a:solidFill>
                  <a:schemeClr val="tx1"/>
                </a:solidFill>
                <a:latin typeface="+mj-lt"/>
              </a:defRPr>
            </a:lvl2pPr>
            <a:lvl3pPr marL="515938" indent="-228600">
              <a:lnSpc>
                <a:spcPct val="112000"/>
              </a:lnSpc>
              <a:spcBef>
                <a:spcPts val="0"/>
              </a:spcBef>
              <a:spcAft>
                <a:spcPts val="0"/>
              </a:spcAft>
              <a:defRPr sz="1100" b="0">
                <a:solidFill>
                  <a:schemeClr val="tx1"/>
                </a:solidFill>
                <a:latin typeface="+mj-lt"/>
              </a:defRPr>
            </a:lvl3pPr>
            <a:lvl4pPr marL="914400" indent="-228600">
              <a:lnSpc>
                <a:spcPct val="112000"/>
              </a:lnSpc>
              <a:spcBef>
                <a:spcPts val="0"/>
              </a:spcBef>
              <a:spcAft>
                <a:spcPts val="300"/>
              </a:spcAft>
              <a:defRPr sz="1100" b="0">
                <a:solidFill>
                  <a:schemeClr val="tx1"/>
                </a:solidFill>
                <a:latin typeface="+mj-lt"/>
              </a:defRPr>
            </a:lvl4pPr>
            <a:lvl5pPr marL="1144588" indent="-228600">
              <a:lnSpc>
                <a:spcPct val="112000"/>
              </a:lnSpc>
              <a:spcBef>
                <a:spcPts val="0"/>
              </a:spcBef>
              <a:spcAft>
                <a:spcPts val="300"/>
              </a:spcAft>
              <a:defRPr sz="1100" b="0">
                <a:solidFill>
                  <a:schemeClr val="tx1"/>
                </a:solidFill>
                <a:latin typeface="+mj-lt"/>
              </a:defRPr>
            </a:lvl5pPr>
          </a:lstStyle>
          <a:p>
            <a:pPr lvl="0"/>
            <a:r>
              <a:rPr lang="en-US" dirty="0"/>
              <a:t> 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8" name="Picture Placeholder 3">
            <a:extLst>
              <a:ext uri="{FF2B5EF4-FFF2-40B4-BE49-F238E27FC236}">
                <a16:creationId xmlns:a16="http://schemas.microsoft.com/office/drawing/2014/main" id="{7C129CC6-E71E-4D27-9CD5-654CB644CE69}"/>
              </a:ext>
            </a:extLst>
          </p:cNvPr>
          <p:cNvSpPr>
            <a:spLocks noGrp="1"/>
          </p:cNvSpPr>
          <p:nvPr>
            <p:ph type="pic" sz="quarter" idx="11"/>
          </p:nvPr>
        </p:nvSpPr>
        <p:spPr>
          <a:xfrm>
            <a:off x="457200" y="3429000"/>
            <a:ext cx="8229600" cy="2305975"/>
          </a:xfrm>
        </p:spPr>
        <p:txBody>
          <a:bodyPr anchor="ctr" anchorCtr="0"/>
          <a:lstStyle>
            <a:lvl1pPr marL="0" indent="0" algn="ctr">
              <a:buNone/>
              <a:defRPr/>
            </a:lvl1pPr>
          </a:lstStyle>
          <a:p>
            <a:r>
              <a:rPr lang="en-US" dirty="0"/>
              <a:t>Click icon to add picture</a:t>
            </a:r>
          </a:p>
        </p:txBody>
      </p:sp>
      <p:sp>
        <p:nvSpPr>
          <p:cNvPr id="8" name="Text Placeholder 7">
            <a:extLst>
              <a:ext uri="{FF2B5EF4-FFF2-40B4-BE49-F238E27FC236}">
                <a16:creationId xmlns:a16="http://schemas.microsoft.com/office/drawing/2014/main" id="{4E3A0911-3A9E-4406-B427-FCBC56E014DC}"/>
              </a:ext>
            </a:extLst>
          </p:cNvPr>
          <p:cNvSpPr>
            <a:spLocks noGrp="1"/>
          </p:cNvSpPr>
          <p:nvPr>
            <p:ph type="body" sz="quarter" idx="13" hasCustomPrompt="1"/>
          </p:nvPr>
        </p:nvSpPr>
        <p:spPr>
          <a:xfrm>
            <a:off x="5948039" y="1375821"/>
            <a:ext cx="2738761" cy="1882283"/>
          </a:xfrm>
          <a:solidFill>
            <a:schemeClr val="tx1"/>
          </a:solidFill>
        </p:spPr>
        <p:txBody>
          <a:bodyPr lIns="182880" tIns="201168" rIns="182880" bIns="201168">
            <a:noAutofit/>
          </a:bodyPr>
          <a:lstStyle>
            <a:lvl1pPr marL="0" indent="0">
              <a:lnSpc>
                <a:spcPct val="105000"/>
              </a:lnSpc>
              <a:buNone/>
              <a:defRPr sz="1100" cap="all" baseline="0">
                <a:solidFill>
                  <a:schemeClr val="bg1"/>
                </a:solidFill>
                <a:latin typeface="+mj-lt"/>
              </a:defRPr>
            </a:lvl1pPr>
            <a:lvl2pPr marL="0" indent="0">
              <a:lnSpc>
                <a:spcPct val="105000"/>
              </a:lnSpc>
              <a:spcBef>
                <a:spcPts val="1500"/>
              </a:spcBef>
              <a:buNone/>
              <a:defRPr sz="900" b="0">
                <a:solidFill>
                  <a:schemeClr val="bg1"/>
                </a:solidFill>
                <a:latin typeface="Proxima Nova Semibold" panose="02000506030000020004" pitchFamily="50" charset="0"/>
              </a:defRPr>
            </a:lvl2pPr>
            <a:lvl3pPr marL="114300" indent="-106363">
              <a:lnSpc>
                <a:spcPct val="105000"/>
              </a:lnSpc>
              <a:spcBef>
                <a:spcPts val="800"/>
              </a:spcBef>
              <a:buClr>
                <a:schemeClr val="bg1"/>
              </a:buClr>
              <a:defRPr sz="900">
                <a:solidFill>
                  <a:schemeClr val="bg1"/>
                </a:solidFill>
                <a:latin typeface="+mj-lt"/>
              </a:defRPr>
            </a:lvl3pPr>
            <a:lvl4pPr marL="457200" indent="-228600">
              <a:lnSpc>
                <a:spcPct val="105000"/>
              </a:lnSpc>
              <a:buClr>
                <a:schemeClr val="bg1"/>
              </a:buClr>
              <a:defRPr sz="900">
                <a:solidFill>
                  <a:schemeClr val="bg1"/>
                </a:solidFill>
                <a:latin typeface="+mj-lt"/>
              </a:defRPr>
            </a:lvl4pPr>
            <a:lvl5pPr marL="800100" indent="-228600">
              <a:lnSpc>
                <a:spcPct val="105000"/>
              </a:lnSpc>
              <a:defRPr sz="900">
                <a:latin typeface="+mj-lt"/>
              </a:defRPr>
            </a:lvl5pPr>
          </a:lstStyle>
          <a:p>
            <a:pPr lvl="0"/>
            <a:r>
              <a:rPr lang="en-US" dirty="0"/>
              <a:t>Click to edit text</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37219497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opy + Image + Bullets + Icons">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BBA0378-A3DB-4A23-AFCB-308DDB47A859}"/>
              </a:ext>
            </a:extLst>
          </p:cNvPr>
          <p:cNvSpPr/>
          <p:nvPr/>
        </p:nvSpPr>
        <p:spPr>
          <a:xfrm>
            <a:off x="5948038" y="1371598"/>
            <a:ext cx="2738761" cy="188650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C3109B5E-1CC0-400F-8D27-F53ACA4C80E8}"/>
              </a:ext>
            </a:extLst>
          </p:cNvPr>
          <p:cNvSpPr/>
          <p:nvPr/>
        </p:nvSpPr>
        <p:spPr>
          <a:xfrm>
            <a:off x="5948039" y="1371598"/>
            <a:ext cx="2738761" cy="18865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B93E6AA1-3A9A-4C9F-88BF-22B199E1DC2C}"/>
              </a:ext>
            </a:extLst>
          </p:cNvPr>
          <p:cNvSpPr>
            <a:spLocks noGrp="1"/>
          </p:cNvSpPr>
          <p:nvPr>
            <p:ph type="sldNum" sz="quarter" idx="12"/>
          </p:nvPr>
        </p:nvSpPr>
        <p:spPr>
          <a:xfrm>
            <a:off x="366007" y="6245152"/>
            <a:ext cx="390054" cy="215444"/>
          </a:xfrm>
          <a:prstGeom prst="rect">
            <a:avLst/>
          </a:prstGeom>
        </p:spPr>
        <p:txBody>
          <a:bodyPr wrap="square">
            <a:spAutoFit/>
          </a:bodyPr>
          <a:lstStyle>
            <a:lvl1pPr algn="l">
              <a:defRPr sz="800" i="0">
                <a:solidFill>
                  <a:srgbClr val="F7931D"/>
                </a:solidFill>
              </a:defRPr>
            </a:lvl1pPr>
          </a:lstStyle>
          <a:p>
            <a:fld id="{68ADD5C9-84A7-4280-A026-B1A9B85A82DE}" type="slidenum">
              <a:rPr lang="en-US" smtClean="0"/>
              <a:pPr/>
              <a:t>‹#›</a:t>
            </a:fld>
            <a:endParaRPr lang="en-US" dirty="0"/>
          </a:p>
        </p:txBody>
      </p:sp>
      <p:sp>
        <p:nvSpPr>
          <p:cNvPr id="35" name="Content Placeholder 2">
            <a:extLst>
              <a:ext uri="{FF2B5EF4-FFF2-40B4-BE49-F238E27FC236}">
                <a16:creationId xmlns:a16="http://schemas.microsoft.com/office/drawing/2014/main" id="{29E5E261-A6A2-4988-ABD2-991CD9831EA3}"/>
              </a:ext>
            </a:extLst>
          </p:cNvPr>
          <p:cNvSpPr>
            <a:spLocks noGrp="1"/>
          </p:cNvSpPr>
          <p:nvPr>
            <p:ph idx="1"/>
          </p:nvPr>
        </p:nvSpPr>
        <p:spPr>
          <a:xfrm>
            <a:off x="457200" y="1371599"/>
            <a:ext cx="5002567" cy="2916316"/>
          </a:xfrm>
          <a:noFill/>
        </p:spPr>
        <p:txBody>
          <a:bodyPr lIns="0" tIns="0" rIns="0" bIns="0">
            <a:noAutofit/>
          </a:bodyPr>
          <a:lstStyle>
            <a:lvl1pPr marL="0" indent="0">
              <a:lnSpc>
                <a:spcPct val="112000"/>
              </a:lnSpc>
              <a:spcBef>
                <a:spcPts val="0"/>
              </a:spcBef>
              <a:spcAft>
                <a:spcPts val="200"/>
              </a:spcAft>
              <a:buNone/>
              <a:tabLst>
                <a:tab pos="274320" algn="l"/>
                <a:tab pos="457200" algn="l"/>
              </a:tabLst>
              <a:defRPr sz="900" b="1">
                <a:solidFill>
                  <a:schemeClr val="tx1"/>
                </a:solidFill>
                <a:latin typeface="+mn-lt"/>
              </a:defRPr>
            </a:lvl1pPr>
            <a:lvl2pPr marL="0" indent="0">
              <a:lnSpc>
                <a:spcPct val="112000"/>
              </a:lnSpc>
              <a:spcBef>
                <a:spcPts val="600"/>
              </a:spcBef>
              <a:spcAft>
                <a:spcPts val="300"/>
              </a:spcAft>
              <a:buFont typeface="Proxima Nova Lt" panose="02000506030000020004" pitchFamily="50" charset="0"/>
              <a:buNone/>
              <a:defRPr sz="900" b="0">
                <a:solidFill>
                  <a:schemeClr val="tx1"/>
                </a:solidFill>
                <a:latin typeface="+mj-lt"/>
              </a:defRPr>
            </a:lvl2pPr>
            <a:lvl3pPr marL="228600" indent="-228600">
              <a:lnSpc>
                <a:spcPct val="112000"/>
              </a:lnSpc>
              <a:spcBef>
                <a:spcPts val="0"/>
              </a:spcBef>
              <a:spcAft>
                <a:spcPts val="300"/>
              </a:spcAft>
              <a:defRPr sz="900" b="0">
                <a:solidFill>
                  <a:schemeClr val="tx1"/>
                </a:solidFill>
                <a:latin typeface="+mj-lt"/>
              </a:defRPr>
            </a:lvl3pPr>
            <a:lvl4pPr marL="400050" indent="-166688">
              <a:lnSpc>
                <a:spcPct val="112000"/>
              </a:lnSpc>
              <a:spcBef>
                <a:spcPts val="0"/>
              </a:spcBef>
              <a:spcAft>
                <a:spcPts val="300"/>
              </a:spcAft>
              <a:buFont typeface="Proxima Nova Light" panose="02000506030000020004" pitchFamily="50" charset="0"/>
              <a:buChar char="–"/>
              <a:defRPr sz="900" b="0">
                <a:solidFill>
                  <a:schemeClr val="tx1"/>
                </a:solidFill>
                <a:latin typeface="+mj-lt"/>
              </a:defRPr>
            </a:lvl4pPr>
            <a:lvl5pPr marL="568325" indent="-166688">
              <a:lnSpc>
                <a:spcPct val="112000"/>
              </a:lnSpc>
              <a:spcBef>
                <a:spcPts val="0"/>
              </a:spcBef>
              <a:spcAft>
                <a:spcPts val="300"/>
              </a:spcAft>
              <a:defRPr sz="900" b="0">
                <a:solidFill>
                  <a:schemeClr val="tx1"/>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Picture Placeholder 3">
            <a:extLst>
              <a:ext uri="{FF2B5EF4-FFF2-40B4-BE49-F238E27FC236}">
                <a16:creationId xmlns:a16="http://schemas.microsoft.com/office/drawing/2014/main" id="{7C129CC6-E71E-4D27-9CD5-654CB644CE69}"/>
              </a:ext>
            </a:extLst>
          </p:cNvPr>
          <p:cNvSpPr>
            <a:spLocks noGrp="1"/>
          </p:cNvSpPr>
          <p:nvPr>
            <p:ph type="pic" sz="quarter" idx="11"/>
          </p:nvPr>
        </p:nvSpPr>
        <p:spPr>
          <a:xfrm>
            <a:off x="5948038" y="3364638"/>
            <a:ext cx="2738762" cy="2228294"/>
          </a:xfrm>
        </p:spPr>
        <p:txBody>
          <a:bodyPr anchor="ctr" anchorCtr="0"/>
          <a:lstStyle>
            <a:lvl1pPr marL="0" indent="0" algn="ctr">
              <a:buNone/>
              <a:defRPr>
                <a:solidFill>
                  <a:schemeClr val="tx1"/>
                </a:solidFill>
              </a:defRPr>
            </a:lvl1pPr>
          </a:lstStyle>
          <a:p>
            <a:r>
              <a:rPr lang="en-US" dirty="0"/>
              <a:t>Click icon to add picture</a:t>
            </a:r>
          </a:p>
        </p:txBody>
      </p:sp>
      <p:sp>
        <p:nvSpPr>
          <p:cNvPr id="11" name="object 29">
            <a:extLst>
              <a:ext uri="{FF2B5EF4-FFF2-40B4-BE49-F238E27FC236}">
                <a16:creationId xmlns:a16="http://schemas.microsoft.com/office/drawing/2014/main" id="{3517E50F-7169-401C-8D94-2292FC2BD3C8}"/>
              </a:ext>
            </a:extLst>
          </p:cNvPr>
          <p:cNvSpPr/>
          <p:nvPr/>
        </p:nvSpPr>
        <p:spPr>
          <a:xfrm>
            <a:off x="457200" y="4512171"/>
            <a:ext cx="4871085" cy="0"/>
          </a:xfrm>
          <a:custGeom>
            <a:avLst/>
            <a:gdLst/>
            <a:ahLst/>
            <a:cxnLst/>
            <a:rect l="l" t="t" r="r" b="b"/>
            <a:pathLst>
              <a:path w="4871085">
                <a:moveTo>
                  <a:pt x="0" y="0"/>
                </a:moveTo>
                <a:lnTo>
                  <a:pt x="4870704" y="0"/>
                </a:lnTo>
              </a:path>
            </a:pathLst>
          </a:custGeom>
          <a:ln w="6350">
            <a:solidFill>
              <a:srgbClr val="C3C6C8"/>
            </a:solidFill>
          </a:ln>
        </p:spPr>
        <p:txBody>
          <a:bodyPr wrap="square" lIns="0" tIns="0" rIns="0" bIns="0" rtlCol="0"/>
          <a:lstStyle/>
          <a:p>
            <a:endParaRPr dirty="0"/>
          </a:p>
        </p:txBody>
      </p:sp>
      <p:sp>
        <p:nvSpPr>
          <p:cNvPr id="16" name="Text Placeholder 88">
            <a:extLst>
              <a:ext uri="{FF2B5EF4-FFF2-40B4-BE49-F238E27FC236}">
                <a16:creationId xmlns:a16="http://schemas.microsoft.com/office/drawing/2014/main" id="{90EE0A63-E431-4D25-93CC-1F08E3D3BC60}"/>
              </a:ext>
            </a:extLst>
          </p:cNvPr>
          <p:cNvSpPr>
            <a:spLocks noGrp="1"/>
          </p:cNvSpPr>
          <p:nvPr>
            <p:ph type="body" sz="quarter" idx="13" hasCustomPrompt="1"/>
          </p:nvPr>
        </p:nvSpPr>
        <p:spPr>
          <a:xfrm>
            <a:off x="2189657" y="5386153"/>
            <a:ext cx="1406170" cy="749808"/>
          </a:xfrm>
        </p:spPr>
        <p:txBody>
          <a:bodyPr wrap="square" lIns="0" tIns="0" rIns="0" bIns="0">
            <a:noAutofit/>
          </a:bodyPr>
          <a:lstStyle>
            <a:lvl1pPr marL="0" indent="0" algn="ctr">
              <a:lnSpc>
                <a:spcPct val="105000"/>
              </a:lnSpc>
              <a:spcBef>
                <a:spcPts val="0"/>
              </a:spcBef>
              <a:buNone/>
              <a:defRPr sz="900" b="1">
                <a:latin typeface="+mn-lt"/>
              </a:defRPr>
            </a:lvl1pPr>
            <a:lvl2pPr marL="0" indent="0" algn="ctr">
              <a:lnSpc>
                <a:spcPct val="105000"/>
              </a:lnSpc>
              <a:spcBef>
                <a:spcPts val="0"/>
              </a:spcBef>
              <a:buNone/>
              <a:defRPr sz="900" b="0">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dirty="0"/>
              <a:t>First level</a:t>
            </a:r>
          </a:p>
          <a:p>
            <a:pPr lvl="1"/>
            <a:r>
              <a:rPr lang="en-US" dirty="0"/>
              <a:t>2nd level</a:t>
            </a:r>
          </a:p>
        </p:txBody>
      </p:sp>
      <p:sp>
        <p:nvSpPr>
          <p:cNvPr id="17" name="Picture Placeholder 9">
            <a:extLst>
              <a:ext uri="{FF2B5EF4-FFF2-40B4-BE49-F238E27FC236}">
                <a16:creationId xmlns:a16="http://schemas.microsoft.com/office/drawing/2014/main" id="{19987F79-2581-4951-A8F4-B556ED9654DB}"/>
              </a:ext>
            </a:extLst>
          </p:cNvPr>
          <p:cNvSpPr>
            <a:spLocks noGrp="1"/>
          </p:cNvSpPr>
          <p:nvPr>
            <p:ph type="pic" sz="quarter" idx="16" hasCustomPrompt="1"/>
          </p:nvPr>
        </p:nvSpPr>
        <p:spPr>
          <a:xfrm>
            <a:off x="2551381" y="4645396"/>
            <a:ext cx="682725" cy="64290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21" name="Text Placeholder 88">
            <a:extLst>
              <a:ext uri="{FF2B5EF4-FFF2-40B4-BE49-F238E27FC236}">
                <a16:creationId xmlns:a16="http://schemas.microsoft.com/office/drawing/2014/main" id="{32EB89D3-9362-4470-A86E-CD604EC24632}"/>
              </a:ext>
            </a:extLst>
          </p:cNvPr>
          <p:cNvSpPr>
            <a:spLocks noGrp="1"/>
          </p:cNvSpPr>
          <p:nvPr>
            <p:ph type="body" sz="quarter" idx="17" hasCustomPrompt="1"/>
          </p:nvPr>
        </p:nvSpPr>
        <p:spPr>
          <a:xfrm>
            <a:off x="3922115" y="5386153"/>
            <a:ext cx="1406170" cy="749808"/>
          </a:xfrm>
        </p:spPr>
        <p:txBody>
          <a:bodyPr wrap="square" lIns="0" tIns="0" rIns="0" bIns="0">
            <a:noAutofit/>
          </a:bodyPr>
          <a:lstStyle>
            <a:lvl1pPr marL="0" indent="0" algn="ctr">
              <a:lnSpc>
                <a:spcPct val="105000"/>
              </a:lnSpc>
              <a:spcBef>
                <a:spcPts val="0"/>
              </a:spcBef>
              <a:buNone/>
              <a:defRPr sz="900" b="1">
                <a:latin typeface="+mn-lt"/>
              </a:defRPr>
            </a:lvl1pPr>
            <a:lvl2pPr marL="0" indent="0" algn="ctr">
              <a:lnSpc>
                <a:spcPct val="105000"/>
              </a:lnSpc>
              <a:spcBef>
                <a:spcPts val="0"/>
              </a:spcBef>
              <a:buNone/>
              <a:defRPr sz="900" b="0">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dirty="0"/>
              <a:t>First level</a:t>
            </a:r>
          </a:p>
          <a:p>
            <a:pPr lvl="1"/>
            <a:r>
              <a:rPr lang="en-US" dirty="0"/>
              <a:t>2nd level</a:t>
            </a:r>
          </a:p>
        </p:txBody>
      </p:sp>
      <p:sp>
        <p:nvSpPr>
          <p:cNvPr id="22" name="Picture Placeholder 9">
            <a:extLst>
              <a:ext uri="{FF2B5EF4-FFF2-40B4-BE49-F238E27FC236}">
                <a16:creationId xmlns:a16="http://schemas.microsoft.com/office/drawing/2014/main" id="{A4A5A1DE-AE9E-43FB-9794-7FB219F8158F}"/>
              </a:ext>
            </a:extLst>
          </p:cNvPr>
          <p:cNvSpPr>
            <a:spLocks noGrp="1"/>
          </p:cNvSpPr>
          <p:nvPr>
            <p:ph type="pic" sz="quarter" idx="18" hasCustomPrompt="1"/>
          </p:nvPr>
        </p:nvSpPr>
        <p:spPr>
          <a:xfrm>
            <a:off x="4283838" y="4645396"/>
            <a:ext cx="682725" cy="64290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23" name="Text Placeholder 88">
            <a:extLst>
              <a:ext uri="{FF2B5EF4-FFF2-40B4-BE49-F238E27FC236}">
                <a16:creationId xmlns:a16="http://schemas.microsoft.com/office/drawing/2014/main" id="{15A83B85-3A8E-43AC-B144-A4D6D0B2447B}"/>
              </a:ext>
            </a:extLst>
          </p:cNvPr>
          <p:cNvSpPr>
            <a:spLocks noGrp="1"/>
          </p:cNvSpPr>
          <p:nvPr>
            <p:ph type="body" sz="quarter" idx="19" hasCustomPrompt="1"/>
          </p:nvPr>
        </p:nvSpPr>
        <p:spPr>
          <a:xfrm>
            <a:off x="457200" y="5386153"/>
            <a:ext cx="1406170" cy="749808"/>
          </a:xfrm>
        </p:spPr>
        <p:txBody>
          <a:bodyPr wrap="square" lIns="0" tIns="0" rIns="0" bIns="0">
            <a:noAutofit/>
          </a:bodyPr>
          <a:lstStyle>
            <a:lvl1pPr marL="0" indent="0" algn="ctr">
              <a:lnSpc>
                <a:spcPct val="105000"/>
              </a:lnSpc>
              <a:spcBef>
                <a:spcPts val="0"/>
              </a:spcBef>
              <a:buNone/>
              <a:defRPr sz="900" b="1">
                <a:latin typeface="+mn-lt"/>
              </a:defRPr>
            </a:lvl1pPr>
            <a:lvl2pPr marL="0" indent="0" algn="ctr">
              <a:lnSpc>
                <a:spcPct val="105000"/>
              </a:lnSpc>
              <a:spcBef>
                <a:spcPts val="0"/>
              </a:spcBef>
              <a:buNone/>
              <a:defRPr sz="900" b="0">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a:r>
              <a:rPr lang="en-US" dirty="0"/>
              <a:t>First level</a:t>
            </a:r>
          </a:p>
          <a:p>
            <a:pPr lvl="1"/>
            <a:r>
              <a:rPr lang="en-US" dirty="0"/>
              <a:t>2nd level</a:t>
            </a:r>
          </a:p>
        </p:txBody>
      </p:sp>
      <p:sp>
        <p:nvSpPr>
          <p:cNvPr id="24" name="Picture Placeholder 9">
            <a:extLst>
              <a:ext uri="{FF2B5EF4-FFF2-40B4-BE49-F238E27FC236}">
                <a16:creationId xmlns:a16="http://schemas.microsoft.com/office/drawing/2014/main" id="{5A363AC9-E130-4995-A0F3-886FACA3CB69}"/>
              </a:ext>
            </a:extLst>
          </p:cNvPr>
          <p:cNvSpPr>
            <a:spLocks noGrp="1"/>
          </p:cNvSpPr>
          <p:nvPr>
            <p:ph type="pic" sz="quarter" idx="20" hasCustomPrompt="1"/>
          </p:nvPr>
        </p:nvSpPr>
        <p:spPr>
          <a:xfrm>
            <a:off x="818923" y="4645396"/>
            <a:ext cx="682725" cy="64290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25" name="Text Placeholder 3">
            <a:extLst>
              <a:ext uri="{FF2B5EF4-FFF2-40B4-BE49-F238E27FC236}">
                <a16:creationId xmlns:a16="http://schemas.microsoft.com/office/drawing/2014/main" id="{84E430E7-8C7A-4EDC-88EC-6077E1273F40}"/>
              </a:ext>
            </a:extLst>
          </p:cNvPr>
          <p:cNvSpPr>
            <a:spLocks noGrp="1"/>
          </p:cNvSpPr>
          <p:nvPr>
            <p:ph type="body" sz="quarter" idx="34" hasCustomPrompt="1"/>
          </p:nvPr>
        </p:nvSpPr>
        <p:spPr>
          <a:xfrm>
            <a:off x="6158654" y="1578322"/>
            <a:ext cx="2042172" cy="441083"/>
          </a:xfrm>
        </p:spPr>
        <p:txBody>
          <a:bodyPr lIns="0" tIns="0" rIns="0" bIns="0">
            <a:noAutofit/>
          </a:bodyPr>
          <a:lstStyle>
            <a:lvl1pPr marL="0" marR="5080" indent="0" algn="l" defTabSz="457200" rtl="0" eaLnBrk="1" latinLnBrk="0" hangingPunct="1">
              <a:lnSpc>
                <a:spcPct val="100000"/>
              </a:lnSpc>
              <a:spcBef>
                <a:spcPts val="0"/>
              </a:spcBef>
              <a:spcAft>
                <a:spcPts val="500"/>
              </a:spcAft>
              <a:buNone/>
              <a:defRPr lang="en-US" sz="1100" b="0" kern="1200" cap="all" spc="10" baseline="0" dirty="0">
                <a:solidFill>
                  <a:schemeClr val="bg1"/>
                </a:solidFill>
                <a:latin typeface="+mj-lt"/>
                <a:ea typeface="+mn-ea"/>
                <a:cs typeface="Proxima Nova" panose="02000506030000020004" pitchFamily="50" charset="0"/>
              </a:defRPr>
            </a:lvl1pPr>
            <a:lvl2pPr marL="0" indent="0">
              <a:buNone/>
              <a:defRPr sz="900">
                <a:solidFill>
                  <a:schemeClr val="bg1"/>
                </a:solidFill>
                <a:latin typeface="Proxima Nova Semibold" panose="02000506030000020004" pitchFamily="50" charset="0"/>
              </a:defRPr>
            </a:lvl2pPr>
          </a:lstStyle>
          <a:p>
            <a:pPr lvl="0"/>
            <a:r>
              <a:rPr lang="en-US" dirty="0"/>
              <a:t>CLICK TO EDIT MASTER TEXT</a:t>
            </a:r>
          </a:p>
          <a:p>
            <a:pPr lvl="1"/>
            <a:r>
              <a:rPr lang="en-US" dirty="0"/>
              <a:t>Click to edit subhead</a:t>
            </a:r>
          </a:p>
        </p:txBody>
      </p:sp>
      <p:sp>
        <p:nvSpPr>
          <p:cNvPr id="26" name="Content Placeholder 2">
            <a:extLst>
              <a:ext uri="{FF2B5EF4-FFF2-40B4-BE49-F238E27FC236}">
                <a16:creationId xmlns:a16="http://schemas.microsoft.com/office/drawing/2014/main" id="{B3C09C41-DE62-4F2A-B808-D4F849B2AE1F}"/>
              </a:ext>
            </a:extLst>
          </p:cNvPr>
          <p:cNvSpPr>
            <a:spLocks noGrp="1"/>
          </p:cNvSpPr>
          <p:nvPr>
            <p:ph idx="35"/>
          </p:nvPr>
        </p:nvSpPr>
        <p:spPr>
          <a:xfrm>
            <a:off x="6158654" y="2074982"/>
            <a:ext cx="1056641" cy="1073571"/>
          </a:xfrm>
        </p:spPr>
        <p:txBody>
          <a:bodyPr lIns="0" tIns="0" rIns="0" bIns="0">
            <a:noAutofit/>
          </a:bodyPr>
          <a:lstStyle>
            <a:lvl1pPr marL="0" indent="0">
              <a:lnSpc>
                <a:spcPct val="100000"/>
              </a:lnSpc>
              <a:spcBef>
                <a:spcPts val="0"/>
              </a:spcBef>
              <a:spcAft>
                <a:spcPts val="200"/>
              </a:spcAft>
              <a:buNone/>
              <a:tabLst>
                <a:tab pos="274320" algn="l"/>
                <a:tab pos="457200" algn="l"/>
              </a:tabLst>
              <a:defRPr sz="900" b="0">
                <a:solidFill>
                  <a:schemeClr val="bg1"/>
                </a:solidFill>
                <a:latin typeface="+mn-lt"/>
              </a:defRPr>
            </a:lvl1pPr>
            <a:lvl2pPr marL="0" indent="0">
              <a:lnSpc>
                <a:spcPct val="100000"/>
              </a:lnSpc>
              <a:spcBef>
                <a:spcPts val="0"/>
              </a:spcBef>
              <a:spcAft>
                <a:spcPts val="500"/>
              </a:spcAft>
              <a:buFont typeface="Proxima Nova Lt" panose="02000506030000020004" pitchFamily="50" charset="0"/>
              <a:buNone/>
              <a:defRPr sz="900" b="0">
                <a:solidFill>
                  <a:schemeClr val="tx1"/>
                </a:solidFill>
                <a:latin typeface="+mn-lt"/>
              </a:defRPr>
            </a:lvl2pPr>
            <a:lvl3pPr marL="0" indent="0">
              <a:lnSpc>
                <a:spcPct val="100000"/>
              </a:lnSpc>
              <a:spcBef>
                <a:spcPts val="0"/>
              </a:spcBef>
              <a:spcAft>
                <a:spcPts val="200"/>
              </a:spcAft>
              <a:buNone/>
              <a:defRPr sz="900" b="0">
                <a:solidFill>
                  <a:schemeClr val="bg1"/>
                </a:solidFill>
                <a:latin typeface="+mn-lt"/>
              </a:defRPr>
            </a:lvl3pPr>
            <a:lvl4pPr marL="914400" indent="-228600">
              <a:lnSpc>
                <a:spcPct val="100000"/>
              </a:lnSpc>
              <a:spcBef>
                <a:spcPts val="0"/>
              </a:spcBef>
              <a:spcAft>
                <a:spcPts val="500"/>
              </a:spcAft>
              <a:defRPr sz="900" b="0">
                <a:solidFill>
                  <a:schemeClr val="tx1"/>
                </a:solidFill>
                <a:latin typeface="+mn-lt"/>
              </a:defRPr>
            </a:lvl4pPr>
            <a:lvl5pPr marL="1144588" indent="-228600">
              <a:lnSpc>
                <a:spcPct val="100000"/>
              </a:lnSpc>
              <a:spcBef>
                <a:spcPts val="0"/>
              </a:spcBef>
              <a:spcAft>
                <a:spcPts val="500"/>
              </a:spcAft>
              <a:defRPr sz="900" b="0">
                <a:solidFill>
                  <a:schemeClr val="tx1"/>
                </a:solidFill>
                <a:latin typeface="+mn-lt"/>
              </a:defRPr>
            </a:lvl5pPr>
          </a:lstStyle>
          <a:p>
            <a:pPr lvl="0"/>
            <a:r>
              <a:rPr lang="en-US"/>
              <a:t>Click to edit Master text styles</a:t>
            </a:r>
          </a:p>
          <a:p>
            <a:pPr lvl="1"/>
            <a:r>
              <a:rPr lang="en-US"/>
              <a:t>Second level</a:t>
            </a:r>
          </a:p>
        </p:txBody>
      </p:sp>
      <p:sp>
        <p:nvSpPr>
          <p:cNvPr id="27" name="Content Placeholder 2">
            <a:extLst>
              <a:ext uri="{FF2B5EF4-FFF2-40B4-BE49-F238E27FC236}">
                <a16:creationId xmlns:a16="http://schemas.microsoft.com/office/drawing/2014/main" id="{146D3FE6-8931-4944-AD63-5D5C1A500A36}"/>
              </a:ext>
            </a:extLst>
          </p:cNvPr>
          <p:cNvSpPr>
            <a:spLocks noGrp="1"/>
          </p:cNvSpPr>
          <p:nvPr>
            <p:ph idx="36"/>
          </p:nvPr>
        </p:nvSpPr>
        <p:spPr>
          <a:xfrm>
            <a:off x="7369618" y="2074982"/>
            <a:ext cx="1056641" cy="1073571"/>
          </a:xfrm>
        </p:spPr>
        <p:txBody>
          <a:bodyPr lIns="0" tIns="0" rIns="0" bIns="0">
            <a:noAutofit/>
          </a:bodyPr>
          <a:lstStyle>
            <a:lvl1pPr marL="0" indent="0">
              <a:lnSpc>
                <a:spcPct val="100000"/>
              </a:lnSpc>
              <a:spcBef>
                <a:spcPts val="0"/>
              </a:spcBef>
              <a:spcAft>
                <a:spcPts val="200"/>
              </a:spcAft>
              <a:buNone/>
              <a:tabLst>
                <a:tab pos="274320" algn="l"/>
                <a:tab pos="457200" algn="l"/>
              </a:tabLst>
              <a:defRPr sz="900" b="0">
                <a:solidFill>
                  <a:schemeClr val="bg1"/>
                </a:solidFill>
                <a:latin typeface="+mn-lt"/>
              </a:defRPr>
            </a:lvl1pPr>
            <a:lvl2pPr marL="0" indent="0">
              <a:lnSpc>
                <a:spcPct val="100000"/>
              </a:lnSpc>
              <a:spcBef>
                <a:spcPts val="0"/>
              </a:spcBef>
              <a:spcAft>
                <a:spcPts val="500"/>
              </a:spcAft>
              <a:buFont typeface="Proxima Nova Lt" panose="02000506030000020004" pitchFamily="50" charset="0"/>
              <a:buNone/>
              <a:defRPr sz="900" b="0">
                <a:solidFill>
                  <a:schemeClr val="tx1"/>
                </a:solidFill>
                <a:latin typeface="+mn-lt"/>
              </a:defRPr>
            </a:lvl2pPr>
            <a:lvl3pPr marL="0" indent="0">
              <a:lnSpc>
                <a:spcPct val="100000"/>
              </a:lnSpc>
              <a:spcBef>
                <a:spcPts val="0"/>
              </a:spcBef>
              <a:spcAft>
                <a:spcPts val="200"/>
              </a:spcAft>
              <a:buNone/>
              <a:defRPr sz="900" b="0">
                <a:solidFill>
                  <a:schemeClr val="bg1"/>
                </a:solidFill>
                <a:latin typeface="+mn-lt"/>
              </a:defRPr>
            </a:lvl3pPr>
            <a:lvl4pPr marL="914400" indent="-228600">
              <a:lnSpc>
                <a:spcPct val="100000"/>
              </a:lnSpc>
              <a:spcBef>
                <a:spcPts val="0"/>
              </a:spcBef>
              <a:spcAft>
                <a:spcPts val="500"/>
              </a:spcAft>
              <a:defRPr sz="900" b="0">
                <a:solidFill>
                  <a:schemeClr val="tx1"/>
                </a:solidFill>
                <a:latin typeface="+mn-lt"/>
              </a:defRPr>
            </a:lvl4pPr>
            <a:lvl5pPr marL="1144588" indent="-228600">
              <a:lnSpc>
                <a:spcPct val="100000"/>
              </a:lnSpc>
              <a:spcBef>
                <a:spcPts val="0"/>
              </a:spcBef>
              <a:spcAft>
                <a:spcPts val="500"/>
              </a:spcAft>
              <a:defRPr sz="900" b="0">
                <a:solidFill>
                  <a:schemeClr val="tx1"/>
                </a:solidFill>
                <a:latin typeface="+mn-lt"/>
              </a:defRPr>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4504968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1_Copy + Image + Bullets + Icons">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BBA0378-A3DB-4A23-AFCB-308DDB47A859}"/>
              </a:ext>
            </a:extLst>
          </p:cNvPr>
          <p:cNvSpPr/>
          <p:nvPr/>
        </p:nvSpPr>
        <p:spPr>
          <a:xfrm>
            <a:off x="5948038" y="1371598"/>
            <a:ext cx="2738761" cy="188650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C3109B5E-1CC0-400F-8D27-F53ACA4C80E8}"/>
              </a:ext>
            </a:extLst>
          </p:cNvPr>
          <p:cNvSpPr/>
          <p:nvPr/>
        </p:nvSpPr>
        <p:spPr>
          <a:xfrm>
            <a:off x="5948039" y="1371598"/>
            <a:ext cx="2738761" cy="18865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B93E6AA1-3A9A-4C9F-88BF-22B199E1DC2C}"/>
              </a:ext>
            </a:extLst>
          </p:cNvPr>
          <p:cNvSpPr>
            <a:spLocks noGrp="1"/>
          </p:cNvSpPr>
          <p:nvPr>
            <p:ph type="sldNum" sz="quarter" idx="12"/>
          </p:nvPr>
        </p:nvSpPr>
        <p:spPr>
          <a:xfrm>
            <a:off x="366007" y="6245152"/>
            <a:ext cx="390054" cy="215444"/>
          </a:xfrm>
          <a:prstGeom prst="rect">
            <a:avLst/>
          </a:prstGeom>
        </p:spPr>
        <p:txBody>
          <a:bodyPr wrap="square">
            <a:spAutoFit/>
          </a:bodyPr>
          <a:lstStyle>
            <a:lvl1pPr algn="l">
              <a:defRPr sz="800" i="0">
                <a:solidFill>
                  <a:srgbClr val="F7931D"/>
                </a:solidFill>
              </a:defRPr>
            </a:lvl1pPr>
          </a:lstStyle>
          <a:p>
            <a:fld id="{68ADD5C9-84A7-4280-A026-B1A9B85A82DE}" type="slidenum">
              <a:rPr lang="en-US" smtClean="0"/>
              <a:pPr/>
              <a:t>‹#›</a:t>
            </a:fld>
            <a:endParaRPr lang="en-US" dirty="0"/>
          </a:p>
        </p:txBody>
      </p:sp>
      <p:sp>
        <p:nvSpPr>
          <p:cNvPr id="35" name="Content Placeholder 2">
            <a:extLst>
              <a:ext uri="{FF2B5EF4-FFF2-40B4-BE49-F238E27FC236}">
                <a16:creationId xmlns:a16="http://schemas.microsoft.com/office/drawing/2014/main" id="{29E5E261-A6A2-4988-ABD2-991CD9831EA3}"/>
              </a:ext>
            </a:extLst>
          </p:cNvPr>
          <p:cNvSpPr>
            <a:spLocks noGrp="1"/>
          </p:cNvSpPr>
          <p:nvPr>
            <p:ph idx="1"/>
          </p:nvPr>
        </p:nvSpPr>
        <p:spPr>
          <a:xfrm>
            <a:off x="457200" y="1371599"/>
            <a:ext cx="5002567" cy="2916316"/>
          </a:xfrm>
          <a:noFill/>
        </p:spPr>
        <p:txBody>
          <a:bodyPr lIns="0" tIns="0" rIns="0" bIns="0">
            <a:noAutofit/>
          </a:bodyPr>
          <a:lstStyle>
            <a:lvl1pPr marL="0" indent="0">
              <a:lnSpc>
                <a:spcPct val="112000"/>
              </a:lnSpc>
              <a:spcBef>
                <a:spcPts val="0"/>
              </a:spcBef>
              <a:spcAft>
                <a:spcPts val="200"/>
              </a:spcAft>
              <a:buNone/>
              <a:tabLst>
                <a:tab pos="274320" algn="l"/>
                <a:tab pos="457200" algn="l"/>
              </a:tabLst>
              <a:defRPr sz="900" b="1">
                <a:solidFill>
                  <a:schemeClr val="tx1"/>
                </a:solidFill>
                <a:latin typeface="+mn-lt"/>
              </a:defRPr>
            </a:lvl1pPr>
            <a:lvl2pPr marL="0" indent="0">
              <a:lnSpc>
                <a:spcPct val="112000"/>
              </a:lnSpc>
              <a:spcBef>
                <a:spcPts val="600"/>
              </a:spcBef>
              <a:spcAft>
                <a:spcPts val="300"/>
              </a:spcAft>
              <a:buFont typeface="Proxima Nova Lt" panose="02000506030000020004" pitchFamily="50" charset="0"/>
              <a:buNone/>
              <a:defRPr sz="900" b="0">
                <a:solidFill>
                  <a:schemeClr val="tx1"/>
                </a:solidFill>
                <a:latin typeface="+mj-lt"/>
              </a:defRPr>
            </a:lvl2pPr>
            <a:lvl3pPr marL="228600" indent="-228600">
              <a:lnSpc>
                <a:spcPct val="112000"/>
              </a:lnSpc>
              <a:spcBef>
                <a:spcPts val="0"/>
              </a:spcBef>
              <a:spcAft>
                <a:spcPts val="0"/>
              </a:spcAft>
              <a:defRPr sz="900" b="0">
                <a:solidFill>
                  <a:schemeClr val="tx1"/>
                </a:solidFill>
                <a:latin typeface="+mj-lt"/>
              </a:defRPr>
            </a:lvl3pPr>
            <a:lvl4pPr marL="400050" indent="-166688">
              <a:lnSpc>
                <a:spcPct val="112000"/>
              </a:lnSpc>
              <a:spcBef>
                <a:spcPts val="0"/>
              </a:spcBef>
              <a:spcAft>
                <a:spcPts val="300"/>
              </a:spcAft>
              <a:defRPr sz="900" b="0">
                <a:solidFill>
                  <a:schemeClr val="tx1"/>
                </a:solidFill>
                <a:latin typeface="+mj-lt"/>
              </a:defRPr>
            </a:lvl4pPr>
            <a:lvl5pPr marL="568325" indent="-166688">
              <a:lnSpc>
                <a:spcPct val="112000"/>
              </a:lnSpc>
              <a:spcBef>
                <a:spcPts val="0"/>
              </a:spcBef>
              <a:spcAft>
                <a:spcPts val="300"/>
              </a:spcAft>
              <a:defRPr sz="900" b="0">
                <a:solidFill>
                  <a:schemeClr val="tx1"/>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Picture Placeholder 3">
            <a:extLst>
              <a:ext uri="{FF2B5EF4-FFF2-40B4-BE49-F238E27FC236}">
                <a16:creationId xmlns:a16="http://schemas.microsoft.com/office/drawing/2014/main" id="{7C129CC6-E71E-4D27-9CD5-654CB644CE69}"/>
              </a:ext>
            </a:extLst>
          </p:cNvPr>
          <p:cNvSpPr>
            <a:spLocks noGrp="1"/>
          </p:cNvSpPr>
          <p:nvPr>
            <p:ph type="pic" sz="quarter" idx="11"/>
          </p:nvPr>
        </p:nvSpPr>
        <p:spPr>
          <a:xfrm>
            <a:off x="5948038" y="3364638"/>
            <a:ext cx="2738762" cy="2228294"/>
          </a:xfrm>
        </p:spPr>
        <p:txBody>
          <a:bodyPr anchor="ctr" anchorCtr="0"/>
          <a:lstStyle>
            <a:lvl1pPr marL="0" indent="0" algn="ctr">
              <a:buNone/>
              <a:defRPr/>
            </a:lvl1pPr>
          </a:lstStyle>
          <a:p>
            <a:r>
              <a:rPr lang="en-US" dirty="0"/>
              <a:t>Click icon to add picture</a:t>
            </a:r>
          </a:p>
        </p:txBody>
      </p:sp>
      <p:sp>
        <p:nvSpPr>
          <p:cNvPr id="8" name="Picture Placeholder 9">
            <a:extLst>
              <a:ext uri="{FF2B5EF4-FFF2-40B4-BE49-F238E27FC236}">
                <a16:creationId xmlns:a16="http://schemas.microsoft.com/office/drawing/2014/main" id="{388665A6-F13C-473F-B4DF-3C298B7EB501}"/>
              </a:ext>
            </a:extLst>
          </p:cNvPr>
          <p:cNvSpPr>
            <a:spLocks noGrp="1"/>
          </p:cNvSpPr>
          <p:nvPr>
            <p:ph type="pic" sz="quarter" idx="28" hasCustomPrompt="1"/>
          </p:nvPr>
        </p:nvSpPr>
        <p:spPr>
          <a:xfrm>
            <a:off x="457200" y="4660778"/>
            <a:ext cx="1629052" cy="1052644"/>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11" name="Content Placeholder 2">
            <a:extLst>
              <a:ext uri="{FF2B5EF4-FFF2-40B4-BE49-F238E27FC236}">
                <a16:creationId xmlns:a16="http://schemas.microsoft.com/office/drawing/2014/main" id="{F2CDD04E-5F2A-41F3-86B5-6B0782B6E33A}"/>
              </a:ext>
            </a:extLst>
          </p:cNvPr>
          <p:cNvSpPr>
            <a:spLocks noGrp="1"/>
          </p:cNvSpPr>
          <p:nvPr>
            <p:ph idx="31"/>
          </p:nvPr>
        </p:nvSpPr>
        <p:spPr>
          <a:xfrm>
            <a:off x="2531041" y="4880354"/>
            <a:ext cx="2632608" cy="821035"/>
          </a:xfrm>
        </p:spPr>
        <p:txBody>
          <a:bodyPr lIns="0" tIns="0" rIns="0" bIns="0">
            <a:noAutofit/>
          </a:bodyPr>
          <a:lstStyle>
            <a:lvl1pPr marL="0" indent="0">
              <a:lnSpc>
                <a:spcPct val="112000"/>
              </a:lnSpc>
              <a:spcBef>
                <a:spcPts val="0"/>
              </a:spcBef>
              <a:spcAft>
                <a:spcPts val="300"/>
              </a:spcAft>
              <a:buNone/>
              <a:tabLst>
                <a:tab pos="274320" algn="l"/>
                <a:tab pos="457200" algn="l"/>
              </a:tabLst>
              <a:defRPr sz="900" b="1">
                <a:solidFill>
                  <a:schemeClr val="tx1"/>
                </a:solidFill>
                <a:latin typeface="Proxima Nova Semibold" panose="02000506030000020004" pitchFamily="50" charset="0"/>
              </a:defRPr>
            </a:lvl1pPr>
            <a:lvl2pPr marL="0" indent="0">
              <a:lnSpc>
                <a:spcPct val="107000"/>
              </a:lnSpc>
              <a:spcBef>
                <a:spcPts val="0"/>
              </a:spcBef>
              <a:spcAft>
                <a:spcPts val="300"/>
              </a:spcAft>
              <a:buFont typeface="Proxima Nova Lt" panose="02000506030000020004" pitchFamily="50" charset="0"/>
              <a:buNone/>
              <a:defRPr sz="900" b="1">
                <a:solidFill>
                  <a:schemeClr val="tx1"/>
                </a:solidFill>
                <a:latin typeface="Proxima Nova Semibold" panose="02000506030000020004" pitchFamily="50" charset="0"/>
              </a:defRPr>
            </a:lvl2pPr>
            <a:lvl3pPr marL="228600" indent="-228600">
              <a:lnSpc>
                <a:spcPct val="112000"/>
              </a:lnSpc>
              <a:spcBef>
                <a:spcPts val="0"/>
              </a:spcBef>
              <a:spcAft>
                <a:spcPts val="0"/>
              </a:spcAft>
              <a:defRPr sz="900" b="1">
                <a:solidFill>
                  <a:schemeClr val="tx1"/>
                </a:solidFill>
                <a:latin typeface="Proxima Nova Semibold" panose="02000506030000020004" pitchFamily="50" charset="0"/>
              </a:defRPr>
            </a:lvl3pPr>
            <a:lvl4pPr marL="914400" indent="-228600">
              <a:lnSpc>
                <a:spcPct val="112000"/>
              </a:lnSpc>
              <a:spcBef>
                <a:spcPts val="0"/>
              </a:spcBef>
              <a:spcAft>
                <a:spcPts val="300"/>
              </a:spcAft>
              <a:defRPr sz="900" b="1">
                <a:solidFill>
                  <a:schemeClr val="tx1"/>
                </a:solidFill>
                <a:latin typeface="+mj-lt"/>
              </a:defRPr>
            </a:lvl4pPr>
            <a:lvl5pPr marL="1144588" indent="-228600">
              <a:lnSpc>
                <a:spcPct val="112000"/>
              </a:lnSpc>
              <a:spcBef>
                <a:spcPts val="0"/>
              </a:spcBef>
              <a:spcAft>
                <a:spcPts val="300"/>
              </a:spcAft>
              <a:defRPr sz="900" b="1">
                <a:solidFill>
                  <a:schemeClr val="tx1"/>
                </a:solidFill>
                <a:latin typeface="+mj-lt"/>
              </a:defRPr>
            </a:lvl5pPr>
          </a:lstStyle>
          <a:p>
            <a:pPr lvl="0"/>
            <a:r>
              <a:rPr lang="en-US"/>
              <a:t>Click to edit Master text styles</a:t>
            </a:r>
          </a:p>
          <a:p>
            <a:pPr lvl="1"/>
            <a:r>
              <a:rPr lang="en-US"/>
              <a:t>Second level</a:t>
            </a:r>
          </a:p>
          <a:p>
            <a:pPr lvl="2"/>
            <a:r>
              <a:rPr lang="en-US"/>
              <a:t>Third level</a:t>
            </a:r>
          </a:p>
        </p:txBody>
      </p:sp>
      <p:sp>
        <p:nvSpPr>
          <p:cNvPr id="17" name="Text Placeholder 3">
            <a:extLst>
              <a:ext uri="{FF2B5EF4-FFF2-40B4-BE49-F238E27FC236}">
                <a16:creationId xmlns:a16="http://schemas.microsoft.com/office/drawing/2014/main" id="{D7224EEF-C948-48E3-A43A-527B30CD679A}"/>
              </a:ext>
            </a:extLst>
          </p:cNvPr>
          <p:cNvSpPr>
            <a:spLocks noGrp="1"/>
          </p:cNvSpPr>
          <p:nvPr>
            <p:ph type="body" sz="quarter" idx="34" hasCustomPrompt="1"/>
          </p:nvPr>
        </p:nvSpPr>
        <p:spPr>
          <a:xfrm>
            <a:off x="6158654" y="1578322"/>
            <a:ext cx="2042172" cy="441083"/>
          </a:xfrm>
        </p:spPr>
        <p:txBody>
          <a:bodyPr lIns="0" tIns="0" rIns="0" bIns="0">
            <a:noAutofit/>
          </a:bodyPr>
          <a:lstStyle>
            <a:lvl1pPr marL="0" marR="5080" indent="0" algn="l" defTabSz="457200" rtl="0" eaLnBrk="1" latinLnBrk="0" hangingPunct="1">
              <a:lnSpc>
                <a:spcPct val="100000"/>
              </a:lnSpc>
              <a:spcBef>
                <a:spcPts val="0"/>
              </a:spcBef>
              <a:spcAft>
                <a:spcPts val="500"/>
              </a:spcAft>
              <a:buNone/>
              <a:defRPr lang="en-US" sz="1100" b="0" kern="1200" cap="all" spc="10" baseline="0" dirty="0">
                <a:solidFill>
                  <a:schemeClr val="bg1"/>
                </a:solidFill>
                <a:latin typeface="+mj-lt"/>
                <a:ea typeface="+mn-ea"/>
                <a:cs typeface="Proxima Nova" panose="02000506030000020004" pitchFamily="50" charset="0"/>
              </a:defRPr>
            </a:lvl1pPr>
            <a:lvl2pPr marL="0" indent="0">
              <a:buNone/>
              <a:defRPr sz="900">
                <a:solidFill>
                  <a:schemeClr val="bg1"/>
                </a:solidFill>
                <a:latin typeface="Proxima Nova Semibold" panose="02000506030000020004" pitchFamily="50" charset="0"/>
              </a:defRPr>
            </a:lvl2pPr>
          </a:lstStyle>
          <a:p>
            <a:pPr lvl="0"/>
            <a:r>
              <a:rPr lang="en-US" dirty="0"/>
              <a:t>CLICK TO EDIT MASTER TEXT</a:t>
            </a:r>
          </a:p>
          <a:p>
            <a:pPr lvl="1"/>
            <a:r>
              <a:rPr lang="en-US" dirty="0"/>
              <a:t>Click to edit subhead</a:t>
            </a:r>
          </a:p>
        </p:txBody>
      </p:sp>
      <p:sp>
        <p:nvSpPr>
          <p:cNvPr id="19" name="Content Placeholder 2">
            <a:extLst>
              <a:ext uri="{FF2B5EF4-FFF2-40B4-BE49-F238E27FC236}">
                <a16:creationId xmlns:a16="http://schemas.microsoft.com/office/drawing/2014/main" id="{D939E6D4-6460-4A5B-B43C-27D84F788D4E}"/>
              </a:ext>
            </a:extLst>
          </p:cNvPr>
          <p:cNvSpPr>
            <a:spLocks noGrp="1"/>
          </p:cNvSpPr>
          <p:nvPr>
            <p:ph idx="35"/>
          </p:nvPr>
        </p:nvSpPr>
        <p:spPr>
          <a:xfrm>
            <a:off x="6158654" y="2074982"/>
            <a:ext cx="1056641" cy="1073571"/>
          </a:xfrm>
        </p:spPr>
        <p:txBody>
          <a:bodyPr lIns="0" tIns="0" rIns="0" bIns="0">
            <a:noAutofit/>
          </a:bodyPr>
          <a:lstStyle>
            <a:lvl1pPr marL="0" indent="0">
              <a:lnSpc>
                <a:spcPct val="100000"/>
              </a:lnSpc>
              <a:spcBef>
                <a:spcPts val="0"/>
              </a:spcBef>
              <a:spcAft>
                <a:spcPts val="200"/>
              </a:spcAft>
              <a:buNone/>
              <a:tabLst>
                <a:tab pos="274320" algn="l"/>
                <a:tab pos="457200" algn="l"/>
              </a:tabLst>
              <a:defRPr sz="900" b="0">
                <a:solidFill>
                  <a:schemeClr val="bg1"/>
                </a:solidFill>
                <a:latin typeface="+mn-lt"/>
              </a:defRPr>
            </a:lvl1pPr>
            <a:lvl2pPr marL="0" indent="0">
              <a:lnSpc>
                <a:spcPct val="100000"/>
              </a:lnSpc>
              <a:spcBef>
                <a:spcPts val="0"/>
              </a:spcBef>
              <a:spcAft>
                <a:spcPts val="500"/>
              </a:spcAft>
              <a:buFont typeface="Proxima Nova Lt" panose="02000506030000020004" pitchFamily="50" charset="0"/>
              <a:buNone/>
              <a:defRPr sz="900" b="0">
                <a:solidFill>
                  <a:schemeClr val="tx1"/>
                </a:solidFill>
                <a:latin typeface="+mn-lt"/>
              </a:defRPr>
            </a:lvl2pPr>
            <a:lvl3pPr marL="0" indent="0">
              <a:lnSpc>
                <a:spcPct val="100000"/>
              </a:lnSpc>
              <a:spcBef>
                <a:spcPts val="0"/>
              </a:spcBef>
              <a:spcAft>
                <a:spcPts val="200"/>
              </a:spcAft>
              <a:buNone/>
              <a:defRPr sz="900" b="0">
                <a:solidFill>
                  <a:schemeClr val="bg1"/>
                </a:solidFill>
                <a:latin typeface="+mn-lt"/>
              </a:defRPr>
            </a:lvl3pPr>
            <a:lvl4pPr marL="914400" indent="-228600">
              <a:lnSpc>
                <a:spcPct val="100000"/>
              </a:lnSpc>
              <a:spcBef>
                <a:spcPts val="0"/>
              </a:spcBef>
              <a:spcAft>
                <a:spcPts val="500"/>
              </a:spcAft>
              <a:defRPr sz="900" b="0">
                <a:solidFill>
                  <a:schemeClr val="tx1"/>
                </a:solidFill>
                <a:latin typeface="+mn-lt"/>
              </a:defRPr>
            </a:lvl4pPr>
            <a:lvl5pPr marL="1144588" indent="-228600">
              <a:lnSpc>
                <a:spcPct val="100000"/>
              </a:lnSpc>
              <a:spcBef>
                <a:spcPts val="0"/>
              </a:spcBef>
              <a:spcAft>
                <a:spcPts val="500"/>
              </a:spcAft>
              <a:defRPr sz="900" b="0">
                <a:solidFill>
                  <a:schemeClr val="tx1"/>
                </a:solidFill>
                <a:latin typeface="+mn-lt"/>
              </a:defRPr>
            </a:lvl5pPr>
          </a:lstStyle>
          <a:p>
            <a:pPr lvl="0"/>
            <a:r>
              <a:rPr lang="en-US"/>
              <a:t>Click to edit Master text styles</a:t>
            </a:r>
          </a:p>
          <a:p>
            <a:pPr lvl="1"/>
            <a:r>
              <a:rPr lang="en-US"/>
              <a:t>Second level</a:t>
            </a:r>
          </a:p>
        </p:txBody>
      </p:sp>
      <p:sp>
        <p:nvSpPr>
          <p:cNvPr id="20" name="Content Placeholder 2">
            <a:extLst>
              <a:ext uri="{FF2B5EF4-FFF2-40B4-BE49-F238E27FC236}">
                <a16:creationId xmlns:a16="http://schemas.microsoft.com/office/drawing/2014/main" id="{4EDD40F3-B382-44D3-8858-BDB55D77D89D}"/>
              </a:ext>
            </a:extLst>
          </p:cNvPr>
          <p:cNvSpPr>
            <a:spLocks noGrp="1"/>
          </p:cNvSpPr>
          <p:nvPr>
            <p:ph idx="36"/>
          </p:nvPr>
        </p:nvSpPr>
        <p:spPr>
          <a:xfrm>
            <a:off x="7369618" y="2074982"/>
            <a:ext cx="1056641" cy="1073571"/>
          </a:xfrm>
        </p:spPr>
        <p:txBody>
          <a:bodyPr lIns="0" tIns="0" rIns="0" bIns="0">
            <a:noAutofit/>
          </a:bodyPr>
          <a:lstStyle>
            <a:lvl1pPr marL="0" indent="0">
              <a:lnSpc>
                <a:spcPct val="100000"/>
              </a:lnSpc>
              <a:spcBef>
                <a:spcPts val="0"/>
              </a:spcBef>
              <a:spcAft>
                <a:spcPts val="200"/>
              </a:spcAft>
              <a:buNone/>
              <a:tabLst>
                <a:tab pos="274320" algn="l"/>
                <a:tab pos="457200" algn="l"/>
              </a:tabLst>
              <a:defRPr sz="900" b="0">
                <a:solidFill>
                  <a:schemeClr val="bg1"/>
                </a:solidFill>
                <a:latin typeface="+mn-lt"/>
              </a:defRPr>
            </a:lvl1pPr>
            <a:lvl2pPr marL="0" indent="0">
              <a:lnSpc>
                <a:spcPct val="100000"/>
              </a:lnSpc>
              <a:spcBef>
                <a:spcPts val="0"/>
              </a:spcBef>
              <a:spcAft>
                <a:spcPts val="500"/>
              </a:spcAft>
              <a:buFont typeface="Proxima Nova Lt" panose="02000506030000020004" pitchFamily="50" charset="0"/>
              <a:buNone/>
              <a:defRPr sz="900" b="0">
                <a:solidFill>
                  <a:schemeClr val="tx1"/>
                </a:solidFill>
                <a:latin typeface="+mn-lt"/>
              </a:defRPr>
            </a:lvl2pPr>
            <a:lvl3pPr marL="0" indent="0">
              <a:lnSpc>
                <a:spcPct val="100000"/>
              </a:lnSpc>
              <a:spcBef>
                <a:spcPts val="0"/>
              </a:spcBef>
              <a:spcAft>
                <a:spcPts val="200"/>
              </a:spcAft>
              <a:buNone/>
              <a:defRPr sz="900" b="0">
                <a:solidFill>
                  <a:schemeClr val="bg1"/>
                </a:solidFill>
                <a:latin typeface="+mn-lt"/>
              </a:defRPr>
            </a:lvl3pPr>
            <a:lvl4pPr marL="914400" indent="-228600">
              <a:lnSpc>
                <a:spcPct val="100000"/>
              </a:lnSpc>
              <a:spcBef>
                <a:spcPts val="0"/>
              </a:spcBef>
              <a:spcAft>
                <a:spcPts val="500"/>
              </a:spcAft>
              <a:defRPr sz="900" b="0">
                <a:solidFill>
                  <a:schemeClr val="tx1"/>
                </a:solidFill>
                <a:latin typeface="+mn-lt"/>
              </a:defRPr>
            </a:lvl4pPr>
            <a:lvl5pPr marL="1144588" indent="-228600">
              <a:lnSpc>
                <a:spcPct val="100000"/>
              </a:lnSpc>
              <a:spcBef>
                <a:spcPts val="0"/>
              </a:spcBef>
              <a:spcAft>
                <a:spcPts val="500"/>
              </a:spcAft>
              <a:defRPr sz="900" b="0">
                <a:solidFill>
                  <a:schemeClr val="tx1"/>
                </a:solidFill>
                <a:latin typeface="+mn-lt"/>
              </a:defRPr>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98081004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Rankings">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E9C2642-F8DB-4184-B36C-477A73B4DF21}"/>
              </a:ext>
            </a:extLst>
          </p:cNvPr>
          <p:cNvSpPr>
            <a:spLocks noGrp="1"/>
          </p:cNvSpPr>
          <p:nvPr>
            <p:ph type="title"/>
          </p:nvPr>
        </p:nvSpPr>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82D3260A-C1F7-4E48-80F9-E19FF4E2DDE3}"/>
              </a:ext>
            </a:extLst>
          </p:cNvPr>
          <p:cNvSpPr>
            <a:spLocks noGrp="1"/>
          </p:cNvSpPr>
          <p:nvPr>
            <p:ph type="sldNum" sz="quarter" idx="10"/>
          </p:nvPr>
        </p:nvSpPr>
        <p:spPr/>
        <p:txBody>
          <a:bodyPr/>
          <a:lstStyle/>
          <a:p>
            <a:fld id="{68ADD5C9-84A7-4280-A026-B1A9B85A82DE}" type="slidenum">
              <a:rPr lang="en-US" smtClean="0"/>
              <a:pPr/>
              <a:t>‹#›</a:t>
            </a:fld>
            <a:endParaRPr lang="en-US" dirty="0"/>
          </a:p>
        </p:txBody>
      </p:sp>
      <p:sp>
        <p:nvSpPr>
          <p:cNvPr id="8" name="Text Placeholder 7">
            <a:extLst>
              <a:ext uri="{FF2B5EF4-FFF2-40B4-BE49-F238E27FC236}">
                <a16:creationId xmlns:a16="http://schemas.microsoft.com/office/drawing/2014/main" id="{6DCBA57F-6D16-4593-92CF-56BBF1A78D6F}"/>
              </a:ext>
            </a:extLst>
          </p:cNvPr>
          <p:cNvSpPr>
            <a:spLocks noGrp="1"/>
          </p:cNvSpPr>
          <p:nvPr>
            <p:ph type="body" sz="quarter" idx="11" hasCustomPrompt="1"/>
          </p:nvPr>
        </p:nvSpPr>
        <p:spPr>
          <a:xfrm>
            <a:off x="626754" y="2356914"/>
            <a:ext cx="2206093" cy="1163228"/>
          </a:xfrm>
        </p:spPr>
        <p:txBody>
          <a:bodyPr lIns="0" tIns="0" rIns="0" bIns="0">
            <a:noAutofit/>
          </a:bodyPr>
          <a:lstStyle>
            <a:lvl1pPr marL="0" indent="0">
              <a:lnSpc>
                <a:spcPct val="100000"/>
              </a:lnSpc>
              <a:spcBef>
                <a:spcPts val="0"/>
              </a:spcBef>
              <a:spcAft>
                <a:spcPts val="600"/>
              </a:spcAft>
              <a:buNone/>
              <a:defRPr sz="1000" b="1">
                <a:solidFill>
                  <a:schemeClr val="accent1"/>
                </a:solidFill>
              </a:defRPr>
            </a:lvl1pPr>
            <a:lvl2pPr marL="0" indent="0">
              <a:lnSpc>
                <a:spcPct val="108000"/>
              </a:lnSpc>
              <a:spcBef>
                <a:spcPts val="0"/>
              </a:spcBef>
              <a:buNone/>
              <a:defRPr sz="900" b="1">
                <a:solidFill>
                  <a:schemeClr val="tx1"/>
                </a:solidFill>
                <a:latin typeface="+mj-lt"/>
              </a:defRPr>
            </a:lvl2pPr>
            <a:lvl3pPr marL="114300" indent="-114300">
              <a:lnSpc>
                <a:spcPct val="108000"/>
              </a:lnSpc>
              <a:spcBef>
                <a:spcPts val="0"/>
              </a:spcBef>
              <a:defRPr sz="900"/>
            </a:lvl3pPr>
            <a:lvl4pPr>
              <a:lnSpc>
                <a:spcPct val="100000"/>
              </a:lnSpc>
              <a:defRPr sz="800"/>
            </a:lvl4pPr>
            <a:lvl5pPr>
              <a:lnSpc>
                <a:spcPct val="100000"/>
              </a:lnSpc>
              <a:defRPr sz="800"/>
            </a:lvl5pPr>
          </a:lstStyle>
          <a:p>
            <a:pPr lvl="0"/>
            <a:r>
              <a:rPr lang="en-US" dirty="0"/>
              <a:t>First level</a:t>
            </a:r>
          </a:p>
          <a:p>
            <a:pPr lvl="1"/>
            <a:r>
              <a:rPr lang="en-US" dirty="0"/>
              <a:t>Second level</a:t>
            </a:r>
          </a:p>
          <a:p>
            <a:pPr lvl="2"/>
            <a:r>
              <a:rPr lang="en-US" dirty="0"/>
              <a:t>Third level</a:t>
            </a:r>
          </a:p>
        </p:txBody>
      </p:sp>
      <p:sp>
        <p:nvSpPr>
          <p:cNvPr id="10" name="Picture Placeholder 9">
            <a:extLst>
              <a:ext uri="{FF2B5EF4-FFF2-40B4-BE49-F238E27FC236}">
                <a16:creationId xmlns:a16="http://schemas.microsoft.com/office/drawing/2014/main" id="{FC6B027F-C3FB-4F8D-B553-B80B2EF6358E}"/>
              </a:ext>
            </a:extLst>
          </p:cNvPr>
          <p:cNvSpPr>
            <a:spLocks noGrp="1"/>
          </p:cNvSpPr>
          <p:nvPr>
            <p:ph type="pic" sz="quarter" idx="12"/>
          </p:nvPr>
        </p:nvSpPr>
        <p:spPr>
          <a:xfrm>
            <a:off x="1051841" y="1643016"/>
            <a:ext cx="1376363" cy="523782"/>
          </a:xfrm>
        </p:spPr>
        <p:txBody>
          <a:bodyPr anchor="ctr" anchorCtr="0">
            <a:normAutofit/>
          </a:bodyPr>
          <a:lstStyle>
            <a:lvl1pPr marL="0" indent="0" algn="ctr">
              <a:buNone/>
              <a:defRPr sz="1400"/>
            </a:lvl1pPr>
          </a:lstStyle>
          <a:p>
            <a:r>
              <a:rPr lang="en-US" dirty="0"/>
              <a:t>Click icon to add picture</a:t>
            </a:r>
          </a:p>
        </p:txBody>
      </p:sp>
      <p:sp>
        <p:nvSpPr>
          <p:cNvPr id="13" name="Text Placeholder 7">
            <a:extLst>
              <a:ext uri="{FF2B5EF4-FFF2-40B4-BE49-F238E27FC236}">
                <a16:creationId xmlns:a16="http://schemas.microsoft.com/office/drawing/2014/main" id="{89A86ACE-D25F-41C0-B2E2-9F2B2ADFB3FE}"/>
              </a:ext>
            </a:extLst>
          </p:cNvPr>
          <p:cNvSpPr>
            <a:spLocks noGrp="1"/>
          </p:cNvSpPr>
          <p:nvPr>
            <p:ph type="body" sz="quarter" idx="13" hasCustomPrompt="1"/>
          </p:nvPr>
        </p:nvSpPr>
        <p:spPr>
          <a:xfrm>
            <a:off x="3423742" y="2356914"/>
            <a:ext cx="2206093" cy="1163228"/>
          </a:xfrm>
        </p:spPr>
        <p:txBody>
          <a:bodyPr lIns="0" tIns="0" rIns="0" bIns="0">
            <a:noAutofit/>
          </a:bodyPr>
          <a:lstStyle>
            <a:lvl1pPr marL="0" indent="0">
              <a:lnSpc>
                <a:spcPct val="100000"/>
              </a:lnSpc>
              <a:spcBef>
                <a:spcPts val="0"/>
              </a:spcBef>
              <a:spcAft>
                <a:spcPts val="600"/>
              </a:spcAft>
              <a:buNone/>
              <a:defRPr sz="1000" b="1">
                <a:solidFill>
                  <a:schemeClr val="accent1"/>
                </a:solidFill>
              </a:defRPr>
            </a:lvl1pPr>
            <a:lvl2pPr marL="0" indent="0">
              <a:lnSpc>
                <a:spcPct val="108000"/>
              </a:lnSpc>
              <a:spcBef>
                <a:spcPts val="0"/>
              </a:spcBef>
              <a:buNone/>
              <a:defRPr sz="900" b="1">
                <a:solidFill>
                  <a:schemeClr val="tx1"/>
                </a:solidFill>
                <a:latin typeface="+mj-lt"/>
              </a:defRPr>
            </a:lvl2pPr>
            <a:lvl3pPr marL="114300" indent="-114300">
              <a:lnSpc>
                <a:spcPct val="108000"/>
              </a:lnSpc>
              <a:spcBef>
                <a:spcPts val="0"/>
              </a:spcBef>
              <a:defRPr sz="900"/>
            </a:lvl3pPr>
            <a:lvl4pPr>
              <a:lnSpc>
                <a:spcPct val="100000"/>
              </a:lnSpc>
              <a:defRPr sz="800"/>
            </a:lvl4pPr>
            <a:lvl5pPr>
              <a:lnSpc>
                <a:spcPct val="100000"/>
              </a:lnSpc>
              <a:defRPr sz="800"/>
            </a:lvl5pPr>
          </a:lstStyle>
          <a:p>
            <a:pPr lvl="0"/>
            <a:r>
              <a:rPr lang="en-US" dirty="0"/>
              <a:t>First level</a:t>
            </a:r>
          </a:p>
          <a:p>
            <a:pPr lvl="1"/>
            <a:r>
              <a:rPr lang="en-US" dirty="0"/>
              <a:t>Second level</a:t>
            </a:r>
          </a:p>
          <a:p>
            <a:pPr lvl="2"/>
            <a:r>
              <a:rPr lang="en-US" dirty="0"/>
              <a:t>Third level</a:t>
            </a:r>
          </a:p>
        </p:txBody>
      </p:sp>
      <p:sp>
        <p:nvSpPr>
          <p:cNvPr id="14" name="Picture Placeholder 9">
            <a:extLst>
              <a:ext uri="{FF2B5EF4-FFF2-40B4-BE49-F238E27FC236}">
                <a16:creationId xmlns:a16="http://schemas.microsoft.com/office/drawing/2014/main" id="{13591182-9B1F-4BE9-9FDC-B04B2ABC3558}"/>
              </a:ext>
            </a:extLst>
          </p:cNvPr>
          <p:cNvSpPr>
            <a:spLocks noGrp="1"/>
          </p:cNvSpPr>
          <p:nvPr>
            <p:ph type="pic" sz="quarter" idx="14"/>
          </p:nvPr>
        </p:nvSpPr>
        <p:spPr>
          <a:xfrm>
            <a:off x="3848829" y="1643016"/>
            <a:ext cx="1376363" cy="523782"/>
          </a:xfrm>
        </p:spPr>
        <p:txBody>
          <a:bodyPr anchor="ctr" anchorCtr="0">
            <a:normAutofit/>
          </a:bodyPr>
          <a:lstStyle>
            <a:lvl1pPr marL="0" indent="0" algn="ctr">
              <a:buNone/>
              <a:defRPr sz="1400"/>
            </a:lvl1pPr>
          </a:lstStyle>
          <a:p>
            <a:r>
              <a:rPr lang="en-US" dirty="0"/>
              <a:t>Click icon to add picture</a:t>
            </a:r>
          </a:p>
        </p:txBody>
      </p:sp>
      <p:sp>
        <p:nvSpPr>
          <p:cNvPr id="15" name="Text Placeholder 7">
            <a:extLst>
              <a:ext uri="{FF2B5EF4-FFF2-40B4-BE49-F238E27FC236}">
                <a16:creationId xmlns:a16="http://schemas.microsoft.com/office/drawing/2014/main" id="{8A961732-2D9D-43CD-8357-3D48D4063F25}"/>
              </a:ext>
            </a:extLst>
          </p:cNvPr>
          <p:cNvSpPr>
            <a:spLocks noGrp="1"/>
          </p:cNvSpPr>
          <p:nvPr>
            <p:ph type="body" sz="quarter" idx="15" hasCustomPrompt="1"/>
          </p:nvPr>
        </p:nvSpPr>
        <p:spPr>
          <a:xfrm>
            <a:off x="6220730" y="2356914"/>
            <a:ext cx="2206093" cy="1163228"/>
          </a:xfrm>
        </p:spPr>
        <p:txBody>
          <a:bodyPr lIns="0" tIns="0" rIns="0" bIns="0">
            <a:noAutofit/>
          </a:bodyPr>
          <a:lstStyle>
            <a:lvl1pPr marL="0" indent="0">
              <a:lnSpc>
                <a:spcPct val="100000"/>
              </a:lnSpc>
              <a:spcBef>
                <a:spcPts val="0"/>
              </a:spcBef>
              <a:spcAft>
                <a:spcPts val="600"/>
              </a:spcAft>
              <a:buNone/>
              <a:defRPr sz="1000" b="1">
                <a:solidFill>
                  <a:schemeClr val="accent1"/>
                </a:solidFill>
              </a:defRPr>
            </a:lvl1pPr>
            <a:lvl2pPr marL="0" indent="0">
              <a:lnSpc>
                <a:spcPct val="108000"/>
              </a:lnSpc>
              <a:spcBef>
                <a:spcPts val="0"/>
              </a:spcBef>
              <a:buNone/>
              <a:defRPr sz="900" b="1">
                <a:solidFill>
                  <a:schemeClr val="tx1"/>
                </a:solidFill>
                <a:latin typeface="+mj-lt"/>
              </a:defRPr>
            </a:lvl2pPr>
            <a:lvl3pPr marL="114300" indent="-114300">
              <a:lnSpc>
                <a:spcPct val="108000"/>
              </a:lnSpc>
              <a:spcBef>
                <a:spcPts val="0"/>
              </a:spcBef>
              <a:defRPr sz="900"/>
            </a:lvl3pPr>
            <a:lvl4pPr>
              <a:lnSpc>
                <a:spcPct val="100000"/>
              </a:lnSpc>
              <a:defRPr sz="800"/>
            </a:lvl4pPr>
            <a:lvl5pPr>
              <a:lnSpc>
                <a:spcPct val="100000"/>
              </a:lnSpc>
              <a:defRPr sz="800"/>
            </a:lvl5pPr>
          </a:lstStyle>
          <a:p>
            <a:pPr lvl="0"/>
            <a:r>
              <a:rPr lang="en-US" dirty="0"/>
              <a:t>First level</a:t>
            </a:r>
          </a:p>
          <a:p>
            <a:pPr lvl="1"/>
            <a:r>
              <a:rPr lang="en-US" dirty="0"/>
              <a:t>Second level</a:t>
            </a:r>
          </a:p>
          <a:p>
            <a:pPr lvl="2"/>
            <a:r>
              <a:rPr lang="en-US" dirty="0"/>
              <a:t>Third level</a:t>
            </a:r>
          </a:p>
        </p:txBody>
      </p:sp>
      <p:sp>
        <p:nvSpPr>
          <p:cNvPr id="16" name="Picture Placeholder 9">
            <a:extLst>
              <a:ext uri="{FF2B5EF4-FFF2-40B4-BE49-F238E27FC236}">
                <a16:creationId xmlns:a16="http://schemas.microsoft.com/office/drawing/2014/main" id="{71D49294-5EB5-4CCF-B98A-285F228C7C15}"/>
              </a:ext>
            </a:extLst>
          </p:cNvPr>
          <p:cNvSpPr>
            <a:spLocks noGrp="1"/>
          </p:cNvSpPr>
          <p:nvPr>
            <p:ph type="pic" sz="quarter" idx="16"/>
          </p:nvPr>
        </p:nvSpPr>
        <p:spPr>
          <a:xfrm>
            <a:off x="6645817" y="1643016"/>
            <a:ext cx="1376363" cy="523782"/>
          </a:xfrm>
        </p:spPr>
        <p:txBody>
          <a:bodyPr anchor="ctr" anchorCtr="0">
            <a:normAutofit/>
          </a:bodyPr>
          <a:lstStyle>
            <a:lvl1pPr marL="0" indent="0" algn="ctr">
              <a:buNone/>
              <a:defRPr sz="1400"/>
            </a:lvl1pPr>
          </a:lstStyle>
          <a:p>
            <a:r>
              <a:rPr lang="en-US" dirty="0"/>
              <a:t>Click icon to add picture</a:t>
            </a:r>
          </a:p>
        </p:txBody>
      </p:sp>
      <p:sp>
        <p:nvSpPr>
          <p:cNvPr id="28" name="Text Placeholder 7">
            <a:extLst>
              <a:ext uri="{FF2B5EF4-FFF2-40B4-BE49-F238E27FC236}">
                <a16:creationId xmlns:a16="http://schemas.microsoft.com/office/drawing/2014/main" id="{B533DDAC-B111-4F7E-9E92-BE1ECFB4A85A}"/>
              </a:ext>
            </a:extLst>
          </p:cNvPr>
          <p:cNvSpPr>
            <a:spLocks noGrp="1"/>
          </p:cNvSpPr>
          <p:nvPr>
            <p:ph type="body" sz="quarter" idx="17" hasCustomPrompt="1"/>
          </p:nvPr>
        </p:nvSpPr>
        <p:spPr>
          <a:xfrm>
            <a:off x="626754" y="4759457"/>
            <a:ext cx="2206093" cy="1163228"/>
          </a:xfrm>
        </p:spPr>
        <p:txBody>
          <a:bodyPr lIns="0" tIns="0" rIns="0" bIns="0">
            <a:noAutofit/>
          </a:bodyPr>
          <a:lstStyle>
            <a:lvl1pPr marL="0" indent="0">
              <a:lnSpc>
                <a:spcPct val="100000"/>
              </a:lnSpc>
              <a:spcBef>
                <a:spcPts val="0"/>
              </a:spcBef>
              <a:spcAft>
                <a:spcPts val="600"/>
              </a:spcAft>
              <a:buNone/>
              <a:defRPr sz="1000" b="1">
                <a:solidFill>
                  <a:schemeClr val="accent1"/>
                </a:solidFill>
              </a:defRPr>
            </a:lvl1pPr>
            <a:lvl2pPr marL="0" indent="0">
              <a:lnSpc>
                <a:spcPct val="108000"/>
              </a:lnSpc>
              <a:spcBef>
                <a:spcPts val="0"/>
              </a:spcBef>
              <a:buNone/>
              <a:defRPr sz="900" b="1">
                <a:solidFill>
                  <a:schemeClr val="tx1"/>
                </a:solidFill>
                <a:latin typeface="+mj-lt"/>
              </a:defRPr>
            </a:lvl2pPr>
            <a:lvl3pPr marL="114300" indent="-114300">
              <a:lnSpc>
                <a:spcPct val="108000"/>
              </a:lnSpc>
              <a:spcBef>
                <a:spcPts val="0"/>
              </a:spcBef>
              <a:defRPr sz="900"/>
            </a:lvl3pPr>
            <a:lvl4pPr>
              <a:lnSpc>
                <a:spcPct val="100000"/>
              </a:lnSpc>
              <a:defRPr sz="800"/>
            </a:lvl4pPr>
            <a:lvl5pPr>
              <a:lnSpc>
                <a:spcPct val="100000"/>
              </a:lnSpc>
              <a:defRPr sz="800"/>
            </a:lvl5pPr>
          </a:lstStyle>
          <a:p>
            <a:pPr lvl="0"/>
            <a:r>
              <a:rPr lang="en-US" dirty="0"/>
              <a:t>First level</a:t>
            </a:r>
          </a:p>
          <a:p>
            <a:pPr lvl="1"/>
            <a:r>
              <a:rPr lang="en-US" dirty="0"/>
              <a:t>Second level</a:t>
            </a:r>
          </a:p>
          <a:p>
            <a:pPr lvl="2"/>
            <a:r>
              <a:rPr lang="en-US" dirty="0"/>
              <a:t>Third level</a:t>
            </a:r>
          </a:p>
        </p:txBody>
      </p:sp>
      <p:sp>
        <p:nvSpPr>
          <p:cNvPr id="29" name="Picture Placeholder 9">
            <a:extLst>
              <a:ext uri="{FF2B5EF4-FFF2-40B4-BE49-F238E27FC236}">
                <a16:creationId xmlns:a16="http://schemas.microsoft.com/office/drawing/2014/main" id="{FC79F387-42D3-45D5-BDE0-362759E9DB61}"/>
              </a:ext>
            </a:extLst>
          </p:cNvPr>
          <p:cNvSpPr>
            <a:spLocks noGrp="1"/>
          </p:cNvSpPr>
          <p:nvPr>
            <p:ph type="pic" sz="quarter" idx="18"/>
          </p:nvPr>
        </p:nvSpPr>
        <p:spPr>
          <a:xfrm>
            <a:off x="1051841" y="4045559"/>
            <a:ext cx="1376363" cy="523782"/>
          </a:xfrm>
        </p:spPr>
        <p:txBody>
          <a:bodyPr anchor="ctr" anchorCtr="0">
            <a:normAutofit/>
          </a:bodyPr>
          <a:lstStyle>
            <a:lvl1pPr marL="0" indent="0" algn="ctr">
              <a:buNone/>
              <a:defRPr sz="1400"/>
            </a:lvl1pPr>
          </a:lstStyle>
          <a:p>
            <a:r>
              <a:rPr lang="en-US" dirty="0"/>
              <a:t>Click icon to add picture</a:t>
            </a:r>
          </a:p>
        </p:txBody>
      </p:sp>
      <p:sp>
        <p:nvSpPr>
          <p:cNvPr id="30" name="Text Placeholder 7">
            <a:extLst>
              <a:ext uri="{FF2B5EF4-FFF2-40B4-BE49-F238E27FC236}">
                <a16:creationId xmlns:a16="http://schemas.microsoft.com/office/drawing/2014/main" id="{02A5D1FD-D44D-44A3-8C8F-2F6B15B1C33B}"/>
              </a:ext>
            </a:extLst>
          </p:cNvPr>
          <p:cNvSpPr>
            <a:spLocks noGrp="1"/>
          </p:cNvSpPr>
          <p:nvPr>
            <p:ph type="body" sz="quarter" idx="19" hasCustomPrompt="1"/>
          </p:nvPr>
        </p:nvSpPr>
        <p:spPr>
          <a:xfrm>
            <a:off x="3423742" y="4759457"/>
            <a:ext cx="2206093" cy="1163228"/>
          </a:xfrm>
        </p:spPr>
        <p:txBody>
          <a:bodyPr lIns="0" tIns="0" rIns="0" bIns="0">
            <a:noAutofit/>
          </a:bodyPr>
          <a:lstStyle>
            <a:lvl1pPr marL="0" indent="0">
              <a:lnSpc>
                <a:spcPct val="100000"/>
              </a:lnSpc>
              <a:spcBef>
                <a:spcPts val="0"/>
              </a:spcBef>
              <a:spcAft>
                <a:spcPts val="600"/>
              </a:spcAft>
              <a:buNone/>
              <a:defRPr sz="1000" b="1">
                <a:solidFill>
                  <a:schemeClr val="accent1"/>
                </a:solidFill>
              </a:defRPr>
            </a:lvl1pPr>
            <a:lvl2pPr marL="0" indent="0">
              <a:lnSpc>
                <a:spcPct val="108000"/>
              </a:lnSpc>
              <a:spcBef>
                <a:spcPts val="0"/>
              </a:spcBef>
              <a:buNone/>
              <a:defRPr sz="900" b="1">
                <a:solidFill>
                  <a:schemeClr val="tx1"/>
                </a:solidFill>
                <a:latin typeface="+mj-lt"/>
              </a:defRPr>
            </a:lvl2pPr>
            <a:lvl3pPr marL="114300" indent="-114300">
              <a:lnSpc>
                <a:spcPct val="108000"/>
              </a:lnSpc>
              <a:spcBef>
                <a:spcPts val="0"/>
              </a:spcBef>
              <a:defRPr sz="900"/>
            </a:lvl3pPr>
            <a:lvl4pPr>
              <a:lnSpc>
                <a:spcPct val="100000"/>
              </a:lnSpc>
              <a:defRPr sz="800"/>
            </a:lvl4pPr>
            <a:lvl5pPr>
              <a:lnSpc>
                <a:spcPct val="100000"/>
              </a:lnSpc>
              <a:defRPr sz="800"/>
            </a:lvl5pPr>
          </a:lstStyle>
          <a:p>
            <a:pPr lvl="0"/>
            <a:r>
              <a:rPr lang="en-US" dirty="0"/>
              <a:t>First level</a:t>
            </a:r>
          </a:p>
          <a:p>
            <a:pPr lvl="1"/>
            <a:r>
              <a:rPr lang="en-US" dirty="0"/>
              <a:t>Second level</a:t>
            </a:r>
          </a:p>
          <a:p>
            <a:pPr lvl="2"/>
            <a:r>
              <a:rPr lang="en-US" dirty="0"/>
              <a:t>Third level</a:t>
            </a:r>
          </a:p>
        </p:txBody>
      </p:sp>
      <p:sp>
        <p:nvSpPr>
          <p:cNvPr id="31" name="Picture Placeholder 9">
            <a:extLst>
              <a:ext uri="{FF2B5EF4-FFF2-40B4-BE49-F238E27FC236}">
                <a16:creationId xmlns:a16="http://schemas.microsoft.com/office/drawing/2014/main" id="{30636145-DE28-4F26-89B2-921BFE993F75}"/>
              </a:ext>
            </a:extLst>
          </p:cNvPr>
          <p:cNvSpPr>
            <a:spLocks noGrp="1"/>
          </p:cNvSpPr>
          <p:nvPr>
            <p:ph type="pic" sz="quarter" idx="20"/>
          </p:nvPr>
        </p:nvSpPr>
        <p:spPr>
          <a:xfrm>
            <a:off x="3848829" y="4045559"/>
            <a:ext cx="1376363" cy="523782"/>
          </a:xfrm>
        </p:spPr>
        <p:txBody>
          <a:bodyPr anchor="ctr" anchorCtr="0">
            <a:normAutofit/>
          </a:bodyPr>
          <a:lstStyle>
            <a:lvl1pPr marL="0" indent="0" algn="ctr">
              <a:buNone/>
              <a:defRPr sz="1400"/>
            </a:lvl1pPr>
          </a:lstStyle>
          <a:p>
            <a:r>
              <a:rPr lang="en-US" dirty="0"/>
              <a:t>Click icon to add picture</a:t>
            </a:r>
          </a:p>
        </p:txBody>
      </p:sp>
      <p:sp>
        <p:nvSpPr>
          <p:cNvPr id="32" name="Text Placeholder 7">
            <a:extLst>
              <a:ext uri="{FF2B5EF4-FFF2-40B4-BE49-F238E27FC236}">
                <a16:creationId xmlns:a16="http://schemas.microsoft.com/office/drawing/2014/main" id="{5017CCCB-3BBA-4094-8EDC-D12293A0E76A}"/>
              </a:ext>
            </a:extLst>
          </p:cNvPr>
          <p:cNvSpPr>
            <a:spLocks noGrp="1"/>
          </p:cNvSpPr>
          <p:nvPr>
            <p:ph type="body" sz="quarter" idx="21" hasCustomPrompt="1"/>
          </p:nvPr>
        </p:nvSpPr>
        <p:spPr>
          <a:xfrm>
            <a:off x="6220730" y="4759457"/>
            <a:ext cx="2206093" cy="1163228"/>
          </a:xfrm>
        </p:spPr>
        <p:txBody>
          <a:bodyPr lIns="0" tIns="0" rIns="0" bIns="0">
            <a:noAutofit/>
          </a:bodyPr>
          <a:lstStyle>
            <a:lvl1pPr marL="0" indent="0">
              <a:lnSpc>
                <a:spcPct val="100000"/>
              </a:lnSpc>
              <a:spcBef>
                <a:spcPts val="0"/>
              </a:spcBef>
              <a:spcAft>
                <a:spcPts val="600"/>
              </a:spcAft>
              <a:buNone/>
              <a:defRPr sz="1000" b="1">
                <a:solidFill>
                  <a:schemeClr val="accent1"/>
                </a:solidFill>
              </a:defRPr>
            </a:lvl1pPr>
            <a:lvl2pPr marL="0" indent="0">
              <a:lnSpc>
                <a:spcPct val="108000"/>
              </a:lnSpc>
              <a:spcBef>
                <a:spcPts val="0"/>
              </a:spcBef>
              <a:buNone/>
              <a:defRPr sz="900" b="1">
                <a:solidFill>
                  <a:schemeClr val="tx1"/>
                </a:solidFill>
                <a:latin typeface="+mj-lt"/>
              </a:defRPr>
            </a:lvl2pPr>
            <a:lvl3pPr marL="114300" indent="-114300">
              <a:lnSpc>
                <a:spcPct val="108000"/>
              </a:lnSpc>
              <a:spcBef>
                <a:spcPts val="0"/>
              </a:spcBef>
              <a:defRPr sz="900"/>
            </a:lvl3pPr>
            <a:lvl4pPr>
              <a:lnSpc>
                <a:spcPct val="100000"/>
              </a:lnSpc>
              <a:defRPr sz="800"/>
            </a:lvl4pPr>
            <a:lvl5pPr>
              <a:lnSpc>
                <a:spcPct val="100000"/>
              </a:lnSpc>
              <a:defRPr sz="800"/>
            </a:lvl5pPr>
          </a:lstStyle>
          <a:p>
            <a:pPr lvl="0"/>
            <a:r>
              <a:rPr lang="en-US" dirty="0"/>
              <a:t>First level</a:t>
            </a:r>
          </a:p>
          <a:p>
            <a:pPr lvl="1"/>
            <a:r>
              <a:rPr lang="en-US" dirty="0"/>
              <a:t>Second level</a:t>
            </a:r>
          </a:p>
          <a:p>
            <a:pPr lvl="2"/>
            <a:r>
              <a:rPr lang="en-US" dirty="0"/>
              <a:t>Third level</a:t>
            </a:r>
          </a:p>
        </p:txBody>
      </p:sp>
      <p:sp>
        <p:nvSpPr>
          <p:cNvPr id="33" name="Picture Placeholder 9">
            <a:extLst>
              <a:ext uri="{FF2B5EF4-FFF2-40B4-BE49-F238E27FC236}">
                <a16:creationId xmlns:a16="http://schemas.microsoft.com/office/drawing/2014/main" id="{20B7CB1B-329B-4252-86EC-72E573ABBBDC}"/>
              </a:ext>
            </a:extLst>
          </p:cNvPr>
          <p:cNvSpPr>
            <a:spLocks noGrp="1"/>
          </p:cNvSpPr>
          <p:nvPr>
            <p:ph type="pic" sz="quarter" idx="22"/>
          </p:nvPr>
        </p:nvSpPr>
        <p:spPr>
          <a:xfrm>
            <a:off x="6645817" y="4045559"/>
            <a:ext cx="1376363" cy="523782"/>
          </a:xfrm>
        </p:spPr>
        <p:txBody>
          <a:bodyPr anchor="ctr" anchorCtr="0">
            <a:normAutofit/>
          </a:bodyPr>
          <a:lstStyle>
            <a:lvl1pPr marL="0" indent="0" algn="ctr">
              <a:buNone/>
              <a:defRPr sz="1400"/>
            </a:lvl1pPr>
          </a:lstStyle>
          <a:p>
            <a:r>
              <a:rPr lang="en-US" dirty="0"/>
              <a:t>Click icon to add picture</a:t>
            </a:r>
          </a:p>
        </p:txBody>
      </p:sp>
      <p:cxnSp>
        <p:nvCxnSpPr>
          <p:cNvPr id="35" name="Straight Connector 34">
            <a:extLst>
              <a:ext uri="{FF2B5EF4-FFF2-40B4-BE49-F238E27FC236}">
                <a16:creationId xmlns:a16="http://schemas.microsoft.com/office/drawing/2014/main" id="{9C0DF30D-CE69-409B-B719-339896A67D86}"/>
              </a:ext>
            </a:extLst>
          </p:cNvPr>
          <p:cNvCxnSpPr/>
          <p:nvPr/>
        </p:nvCxnSpPr>
        <p:spPr>
          <a:xfrm>
            <a:off x="638706" y="3621740"/>
            <a:ext cx="2403317" cy="0"/>
          </a:xfrm>
          <a:prstGeom prst="line">
            <a:avLst/>
          </a:prstGeom>
          <a:ln w="6350">
            <a:solidFill>
              <a:srgbClr val="92999C"/>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FF462C9E-CC6F-4A28-AADB-A54D245A96B7}"/>
              </a:ext>
            </a:extLst>
          </p:cNvPr>
          <p:cNvCxnSpPr>
            <a:cxnSpLocks/>
          </p:cNvCxnSpPr>
          <p:nvPr/>
        </p:nvCxnSpPr>
        <p:spPr>
          <a:xfrm>
            <a:off x="3307233" y="3621740"/>
            <a:ext cx="2540000" cy="0"/>
          </a:xfrm>
          <a:prstGeom prst="line">
            <a:avLst/>
          </a:prstGeom>
          <a:ln w="6350">
            <a:solidFill>
              <a:srgbClr val="92999C"/>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8483DB08-27F3-4701-8FC9-5DC0F8624D9E}"/>
              </a:ext>
            </a:extLst>
          </p:cNvPr>
          <p:cNvCxnSpPr/>
          <p:nvPr/>
        </p:nvCxnSpPr>
        <p:spPr>
          <a:xfrm>
            <a:off x="6106445" y="3621740"/>
            <a:ext cx="2403317" cy="0"/>
          </a:xfrm>
          <a:prstGeom prst="line">
            <a:avLst/>
          </a:prstGeom>
          <a:ln w="6350">
            <a:solidFill>
              <a:srgbClr val="92999C"/>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B5AF595C-2A0E-4BB1-8271-943D7211418C}"/>
              </a:ext>
            </a:extLst>
          </p:cNvPr>
          <p:cNvCxnSpPr>
            <a:cxnSpLocks/>
          </p:cNvCxnSpPr>
          <p:nvPr/>
        </p:nvCxnSpPr>
        <p:spPr>
          <a:xfrm flipV="1">
            <a:off x="3174857" y="1371600"/>
            <a:ext cx="0" cy="2115777"/>
          </a:xfrm>
          <a:prstGeom prst="line">
            <a:avLst/>
          </a:prstGeom>
          <a:ln w="6350">
            <a:solidFill>
              <a:srgbClr val="92999C"/>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A3CA2D6B-42CE-4534-BEA2-78811CA2D8B0}"/>
              </a:ext>
            </a:extLst>
          </p:cNvPr>
          <p:cNvCxnSpPr>
            <a:cxnSpLocks/>
          </p:cNvCxnSpPr>
          <p:nvPr/>
        </p:nvCxnSpPr>
        <p:spPr>
          <a:xfrm flipV="1">
            <a:off x="5977327" y="1371600"/>
            <a:ext cx="0" cy="2115777"/>
          </a:xfrm>
          <a:prstGeom prst="line">
            <a:avLst/>
          </a:prstGeom>
          <a:ln w="6350">
            <a:solidFill>
              <a:srgbClr val="92999C"/>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5E1924E9-2A84-494F-BF15-D2E0C0378D15}"/>
              </a:ext>
            </a:extLst>
          </p:cNvPr>
          <p:cNvCxnSpPr>
            <a:cxnSpLocks/>
          </p:cNvCxnSpPr>
          <p:nvPr/>
        </p:nvCxnSpPr>
        <p:spPr>
          <a:xfrm flipV="1">
            <a:off x="3174857" y="3753640"/>
            <a:ext cx="0" cy="2115777"/>
          </a:xfrm>
          <a:prstGeom prst="line">
            <a:avLst/>
          </a:prstGeom>
          <a:ln w="6350">
            <a:solidFill>
              <a:srgbClr val="92999C"/>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0A30D7F1-BB4B-4629-A60F-2D376856E4CD}"/>
              </a:ext>
            </a:extLst>
          </p:cNvPr>
          <p:cNvCxnSpPr>
            <a:cxnSpLocks/>
          </p:cNvCxnSpPr>
          <p:nvPr/>
        </p:nvCxnSpPr>
        <p:spPr>
          <a:xfrm flipV="1">
            <a:off x="5977327" y="3753640"/>
            <a:ext cx="0" cy="2115777"/>
          </a:xfrm>
          <a:prstGeom prst="line">
            <a:avLst/>
          </a:prstGeom>
          <a:ln w="6350">
            <a:solidFill>
              <a:srgbClr val="92999C"/>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583608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Fund Stats-4">
    <p:spTree>
      <p:nvGrpSpPr>
        <p:cNvPr id="1" name=""/>
        <p:cNvGrpSpPr/>
        <p:nvPr/>
      </p:nvGrpSpPr>
      <p:grpSpPr>
        <a:xfrm>
          <a:off x="0" y="0"/>
          <a:ext cx="0" cy="0"/>
          <a:chOff x="0" y="0"/>
          <a:chExt cx="0" cy="0"/>
        </a:xfrm>
      </p:grpSpPr>
      <p:sp>
        <p:nvSpPr>
          <p:cNvPr id="12" name="object 3">
            <a:extLst>
              <a:ext uri="{FF2B5EF4-FFF2-40B4-BE49-F238E27FC236}">
                <a16:creationId xmlns:a16="http://schemas.microsoft.com/office/drawing/2014/main" id="{25945F87-1953-4535-ADCE-B94A22B51596}"/>
              </a:ext>
            </a:extLst>
          </p:cNvPr>
          <p:cNvSpPr/>
          <p:nvPr/>
        </p:nvSpPr>
        <p:spPr>
          <a:xfrm>
            <a:off x="0" y="1371600"/>
            <a:ext cx="9144000" cy="4114800"/>
          </a:xfrm>
          <a:custGeom>
            <a:avLst/>
            <a:gdLst/>
            <a:ahLst/>
            <a:cxnLst/>
            <a:rect l="l" t="t" r="r" b="b"/>
            <a:pathLst>
              <a:path w="9144000" h="4114800">
                <a:moveTo>
                  <a:pt x="0" y="4114800"/>
                </a:moveTo>
                <a:lnTo>
                  <a:pt x="9144000" y="4114800"/>
                </a:lnTo>
                <a:lnTo>
                  <a:pt x="9144000" y="0"/>
                </a:lnTo>
                <a:lnTo>
                  <a:pt x="0" y="0"/>
                </a:lnTo>
                <a:lnTo>
                  <a:pt x="0" y="4114800"/>
                </a:lnTo>
                <a:close/>
              </a:path>
            </a:pathLst>
          </a:custGeom>
          <a:solidFill>
            <a:schemeClr val="bg2"/>
          </a:solidFill>
        </p:spPr>
        <p:txBody>
          <a:bodyPr wrap="square" lIns="0" tIns="0" rIns="0" bIns="0" rtlCol="0"/>
          <a:lstStyle/>
          <a:p>
            <a:endParaRPr dirty="0"/>
          </a:p>
        </p:txBody>
      </p:sp>
      <p:sp>
        <p:nvSpPr>
          <p:cNvPr id="4" name="Title 3">
            <a:extLst>
              <a:ext uri="{FF2B5EF4-FFF2-40B4-BE49-F238E27FC236}">
                <a16:creationId xmlns:a16="http://schemas.microsoft.com/office/drawing/2014/main" id="{AE9C2642-F8DB-4184-B36C-477A73B4DF21}"/>
              </a:ext>
            </a:extLst>
          </p:cNvPr>
          <p:cNvSpPr>
            <a:spLocks noGrp="1"/>
          </p:cNvSpPr>
          <p:nvPr>
            <p:ph type="title"/>
          </p:nvPr>
        </p:nvSpPr>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82D3260A-C1F7-4E48-80F9-E19FF4E2DDE3}"/>
              </a:ext>
            </a:extLst>
          </p:cNvPr>
          <p:cNvSpPr>
            <a:spLocks noGrp="1"/>
          </p:cNvSpPr>
          <p:nvPr>
            <p:ph type="sldNum" sz="quarter" idx="10"/>
          </p:nvPr>
        </p:nvSpPr>
        <p:spPr/>
        <p:txBody>
          <a:bodyPr/>
          <a:lstStyle/>
          <a:p>
            <a:fld id="{68ADD5C9-84A7-4280-A026-B1A9B85A82DE}" type="slidenum">
              <a:rPr lang="en-US" smtClean="0"/>
              <a:pPr/>
              <a:t>‹#›</a:t>
            </a:fld>
            <a:endParaRPr lang="en-US" dirty="0"/>
          </a:p>
        </p:txBody>
      </p:sp>
      <p:sp>
        <p:nvSpPr>
          <p:cNvPr id="13" name="Text Placeholder 7">
            <a:extLst>
              <a:ext uri="{FF2B5EF4-FFF2-40B4-BE49-F238E27FC236}">
                <a16:creationId xmlns:a16="http://schemas.microsoft.com/office/drawing/2014/main" id="{43FA3C08-96C5-4DF7-A9CE-40F6C9A78D7F}"/>
              </a:ext>
            </a:extLst>
          </p:cNvPr>
          <p:cNvSpPr>
            <a:spLocks noGrp="1"/>
          </p:cNvSpPr>
          <p:nvPr>
            <p:ph type="body" sz="quarter" idx="17" hasCustomPrompt="1"/>
          </p:nvPr>
        </p:nvSpPr>
        <p:spPr>
          <a:xfrm>
            <a:off x="1148019" y="1720397"/>
            <a:ext cx="3317449" cy="1448932"/>
          </a:xfrm>
        </p:spPr>
        <p:txBody>
          <a:bodyPr lIns="0" tIns="0" rIns="0" bIns="0">
            <a:noAutofit/>
          </a:bodyPr>
          <a:lstStyle>
            <a:lvl1pPr marL="0" indent="0">
              <a:lnSpc>
                <a:spcPct val="100000"/>
              </a:lnSpc>
              <a:spcBef>
                <a:spcPts val="0"/>
              </a:spcBef>
              <a:spcAft>
                <a:spcPts val="0"/>
              </a:spcAft>
              <a:buNone/>
              <a:defRPr lang="en-US" sz="1800" b="0" kern="1200" dirty="0" smtClean="0">
                <a:solidFill>
                  <a:srgbClr val="575D61"/>
                </a:solidFill>
                <a:latin typeface="+mj-lt"/>
                <a:ea typeface="+mn-ea"/>
                <a:cs typeface="Proxima Nova Light" panose="02000506030000020004" pitchFamily="50" charset="0"/>
              </a:defRPr>
            </a:lvl1pPr>
            <a:lvl2pPr marL="12700" indent="0" algn="l" defTabSz="457200" rtl="0" eaLnBrk="1" latinLnBrk="0" hangingPunct="1">
              <a:lnSpc>
                <a:spcPct val="100000"/>
              </a:lnSpc>
              <a:spcBef>
                <a:spcPts val="0"/>
              </a:spcBef>
              <a:spcAft>
                <a:spcPts val="0"/>
              </a:spcAft>
              <a:buNone/>
              <a:defRPr lang="en-US" sz="1000" b="1" kern="1200" dirty="0" smtClean="0">
                <a:solidFill>
                  <a:srgbClr val="575D61"/>
                </a:solidFill>
                <a:latin typeface="+mn-lt"/>
                <a:ea typeface="+mn-ea"/>
                <a:cs typeface="Proxima Nova" panose="02000506030000020004" pitchFamily="50" charset="0"/>
              </a:defRPr>
            </a:lvl2pPr>
            <a:lvl3pPr marL="12700" indent="0" algn="l" defTabSz="457200" rtl="0" eaLnBrk="1" latinLnBrk="0" hangingPunct="1">
              <a:lnSpc>
                <a:spcPct val="100000"/>
              </a:lnSpc>
              <a:spcBef>
                <a:spcPts val="0"/>
              </a:spcBef>
              <a:spcAft>
                <a:spcPts val="0"/>
              </a:spcAft>
              <a:buNone/>
              <a:defRPr lang="en-US" sz="7200" b="0" kern="1200" spc="-55" dirty="0">
                <a:solidFill>
                  <a:srgbClr val="F7941D"/>
                </a:solidFill>
                <a:latin typeface="+mj-lt"/>
                <a:ea typeface="+mn-ea"/>
                <a:cs typeface="Proxima Nova Light" panose="02000506030000020004" pitchFamily="50" charset="0"/>
              </a:defRPr>
            </a:lvl3pPr>
            <a:lvl4pPr>
              <a:lnSpc>
                <a:spcPct val="100000"/>
              </a:lnSpc>
              <a:defRPr sz="800"/>
            </a:lvl4pPr>
            <a:lvl5pPr>
              <a:lnSpc>
                <a:spcPct val="100000"/>
              </a:lnSpc>
              <a:defRPr sz="800"/>
            </a:lvl5pPr>
          </a:lstStyle>
          <a:p>
            <a:pPr lvl="0"/>
            <a:r>
              <a:rPr lang="en-US" dirty="0"/>
              <a:t>Level 1</a:t>
            </a:r>
          </a:p>
          <a:p>
            <a:pPr lvl="1"/>
            <a:r>
              <a:rPr lang="en-US" dirty="0"/>
              <a:t>Level 2</a:t>
            </a:r>
          </a:p>
          <a:p>
            <a:pPr lvl="2"/>
            <a:r>
              <a:rPr lang="en-US" dirty="0"/>
              <a:t>Level 3</a:t>
            </a:r>
          </a:p>
        </p:txBody>
      </p:sp>
      <p:sp>
        <p:nvSpPr>
          <p:cNvPr id="15" name="Text Placeholder 7">
            <a:extLst>
              <a:ext uri="{FF2B5EF4-FFF2-40B4-BE49-F238E27FC236}">
                <a16:creationId xmlns:a16="http://schemas.microsoft.com/office/drawing/2014/main" id="{77DD9662-C418-4E45-8C12-CDCE5057E70F}"/>
              </a:ext>
            </a:extLst>
          </p:cNvPr>
          <p:cNvSpPr>
            <a:spLocks noGrp="1"/>
          </p:cNvSpPr>
          <p:nvPr>
            <p:ph type="body" sz="quarter" idx="21" hasCustomPrompt="1"/>
          </p:nvPr>
        </p:nvSpPr>
        <p:spPr>
          <a:xfrm>
            <a:off x="1148019" y="3603398"/>
            <a:ext cx="3317449" cy="1448932"/>
          </a:xfrm>
        </p:spPr>
        <p:txBody>
          <a:bodyPr lIns="0" tIns="0" rIns="0" bIns="0">
            <a:noAutofit/>
          </a:bodyPr>
          <a:lstStyle>
            <a:lvl1pPr marL="0" indent="0">
              <a:lnSpc>
                <a:spcPct val="100000"/>
              </a:lnSpc>
              <a:spcBef>
                <a:spcPts val="0"/>
              </a:spcBef>
              <a:spcAft>
                <a:spcPts val="0"/>
              </a:spcAft>
              <a:buNone/>
              <a:defRPr lang="en-US" sz="1800" b="0" kern="1200" dirty="0" smtClean="0">
                <a:solidFill>
                  <a:srgbClr val="575D61"/>
                </a:solidFill>
                <a:latin typeface="+mj-lt"/>
                <a:ea typeface="+mn-ea"/>
                <a:cs typeface="Proxima Nova Light" panose="02000506030000020004" pitchFamily="50" charset="0"/>
              </a:defRPr>
            </a:lvl1pPr>
            <a:lvl2pPr marL="12700" indent="0" algn="l" defTabSz="457200" rtl="0" eaLnBrk="1" latinLnBrk="0" hangingPunct="1">
              <a:lnSpc>
                <a:spcPct val="100000"/>
              </a:lnSpc>
              <a:spcBef>
                <a:spcPts val="0"/>
              </a:spcBef>
              <a:spcAft>
                <a:spcPts val="0"/>
              </a:spcAft>
              <a:buNone/>
              <a:defRPr lang="en-US" sz="1000" b="1" kern="1200" dirty="0" smtClean="0">
                <a:solidFill>
                  <a:srgbClr val="575D61"/>
                </a:solidFill>
                <a:latin typeface="+mn-lt"/>
                <a:ea typeface="+mn-ea"/>
                <a:cs typeface="Proxima Nova" panose="02000506030000020004" pitchFamily="50" charset="0"/>
              </a:defRPr>
            </a:lvl2pPr>
            <a:lvl3pPr marL="12700" indent="0" algn="l" defTabSz="457200" rtl="0" eaLnBrk="1" latinLnBrk="0" hangingPunct="1">
              <a:lnSpc>
                <a:spcPct val="100000"/>
              </a:lnSpc>
              <a:spcBef>
                <a:spcPts val="0"/>
              </a:spcBef>
              <a:spcAft>
                <a:spcPts val="0"/>
              </a:spcAft>
              <a:buNone/>
              <a:defRPr lang="en-US" sz="7200" b="0" kern="1200" spc="-55" dirty="0">
                <a:solidFill>
                  <a:srgbClr val="F7941D"/>
                </a:solidFill>
                <a:latin typeface="+mj-lt"/>
                <a:ea typeface="+mn-ea"/>
                <a:cs typeface="Proxima Nova Light" panose="02000506030000020004" pitchFamily="50" charset="0"/>
              </a:defRPr>
            </a:lvl3pPr>
            <a:lvl4pPr>
              <a:lnSpc>
                <a:spcPct val="100000"/>
              </a:lnSpc>
              <a:defRPr sz="800"/>
            </a:lvl4pPr>
            <a:lvl5pPr>
              <a:lnSpc>
                <a:spcPct val="100000"/>
              </a:lnSpc>
              <a:defRPr sz="800"/>
            </a:lvl5pPr>
          </a:lstStyle>
          <a:p>
            <a:pPr lvl="0"/>
            <a:r>
              <a:rPr lang="en-US" dirty="0"/>
              <a:t>Level 1</a:t>
            </a:r>
          </a:p>
          <a:p>
            <a:pPr lvl="1"/>
            <a:r>
              <a:rPr lang="en-US" dirty="0"/>
              <a:t>Level 2</a:t>
            </a:r>
          </a:p>
          <a:p>
            <a:pPr lvl="2"/>
            <a:r>
              <a:rPr lang="en-US" dirty="0"/>
              <a:t>Level 3</a:t>
            </a:r>
          </a:p>
        </p:txBody>
      </p:sp>
      <p:sp>
        <p:nvSpPr>
          <p:cNvPr id="16" name="Text Placeholder 7">
            <a:extLst>
              <a:ext uri="{FF2B5EF4-FFF2-40B4-BE49-F238E27FC236}">
                <a16:creationId xmlns:a16="http://schemas.microsoft.com/office/drawing/2014/main" id="{3B1EEED3-F6BB-4679-9752-35165EA7807A}"/>
              </a:ext>
            </a:extLst>
          </p:cNvPr>
          <p:cNvSpPr>
            <a:spLocks noGrp="1"/>
          </p:cNvSpPr>
          <p:nvPr>
            <p:ph type="body" sz="quarter" idx="22" hasCustomPrompt="1"/>
          </p:nvPr>
        </p:nvSpPr>
        <p:spPr>
          <a:xfrm>
            <a:off x="5262134" y="1720397"/>
            <a:ext cx="3317449" cy="1448932"/>
          </a:xfrm>
        </p:spPr>
        <p:txBody>
          <a:bodyPr lIns="0" tIns="0" rIns="0" bIns="0">
            <a:noAutofit/>
          </a:bodyPr>
          <a:lstStyle>
            <a:lvl1pPr marL="0" indent="0">
              <a:lnSpc>
                <a:spcPct val="100000"/>
              </a:lnSpc>
              <a:spcBef>
                <a:spcPts val="0"/>
              </a:spcBef>
              <a:spcAft>
                <a:spcPts val="0"/>
              </a:spcAft>
              <a:buNone/>
              <a:defRPr lang="en-US" sz="1800" b="0" kern="1200" dirty="0" smtClean="0">
                <a:solidFill>
                  <a:srgbClr val="575D61"/>
                </a:solidFill>
                <a:latin typeface="+mj-lt"/>
                <a:ea typeface="+mn-ea"/>
                <a:cs typeface="Proxima Nova Light" panose="02000506030000020004" pitchFamily="50" charset="0"/>
              </a:defRPr>
            </a:lvl1pPr>
            <a:lvl2pPr marL="12700" indent="0" algn="l" defTabSz="457200" rtl="0" eaLnBrk="1" latinLnBrk="0" hangingPunct="1">
              <a:lnSpc>
                <a:spcPct val="100000"/>
              </a:lnSpc>
              <a:spcBef>
                <a:spcPts val="0"/>
              </a:spcBef>
              <a:spcAft>
                <a:spcPts val="0"/>
              </a:spcAft>
              <a:buNone/>
              <a:defRPr lang="en-US" sz="1000" b="1" kern="1200" dirty="0" smtClean="0">
                <a:solidFill>
                  <a:srgbClr val="575D61"/>
                </a:solidFill>
                <a:latin typeface="+mn-lt"/>
                <a:ea typeface="+mn-ea"/>
                <a:cs typeface="Proxima Nova" panose="02000506030000020004" pitchFamily="50" charset="0"/>
              </a:defRPr>
            </a:lvl2pPr>
            <a:lvl3pPr marL="12700" indent="0" algn="l" defTabSz="457200" rtl="0" eaLnBrk="1" latinLnBrk="0" hangingPunct="1">
              <a:lnSpc>
                <a:spcPct val="100000"/>
              </a:lnSpc>
              <a:spcBef>
                <a:spcPts val="0"/>
              </a:spcBef>
              <a:spcAft>
                <a:spcPts val="0"/>
              </a:spcAft>
              <a:buNone/>
              <a:defRPr lang="en-US" sz="7200" b="0" kern="1200" spc="-55" dirty="0">
                <a:solidFill>
                  <a:srgbClr val="F7941D"/>
                </a:solidFill>
                <a:latin typeface="+mj-lt"/>
                <a:ea typeface="+mn-ea"/>
                <a:cs typeface="Proxima Nova Light" panose="02000506030000020004" pitchFamily="50" charset="0"/>
              </a:defRPr>
            </a:lvl3pPr>
            <a:lvl4pPr>
              <a:lnSpc>
                <a:spcPct val="100000"/>
              </a:lnSpc>
              <a:defRPr sz="800"/>
            </a:lvl4pPr>
            <a:lvl5pPr>
              <a:lnSpc>
                <a:spcPct val="100000"/>
              </a:lnSpc>
              <a:defRPr sz="800"/>
            </a:lvl5pPr>
          </a:lstStyle>
          <a:p>
            <a:pPr lvl="0"/>
            <a:r>
              <a:rPr lang="en-US" dirty="0"/>
              <a:t>Line 1</a:t>
            </a:r>
          </a:p>
          <a:p>
            <a:pPr lvl="1"/>
            <a:r>
              <a:rPr lang="en-US" dirty="0"/>
              <a:t>Level 2</a:t>
            </a:r>
          </a:p>
          <a:p>
            <a:pPr lvl="2"/>
            <a:r>
              <a:rPr lang="en-US" dirty="0"/>
              <a:t>Level 3</a:t>
            </a:r>
          </a:p>
        </p:txBody>
      </p:sp>
      <p:sp>
        <p:nvSpPr>
          <p:cNvPr id="17" name="Text Placeholder 7">
            <a:extLst>
              <a:ext uri="{FF2B5EF4-FFF2-40B4-BE49-F238E27FC236}">
                <a16:creationId xmlns:a16="http://schemas.microsoft.com/office/drawing/2014/main" id="{020165E5-5B29-4804-81EF-05E15EEE8B26}"/>
              </a:ext>
            </a:extLst>
          </p:cNvPr>
          <p:cNvSpPr>
            <a:spLocks noGrp="1"/>
          </p:cNvSpPr>
          <p:nvPr>
            <p:ph type="body" sz="quarter" idx="23" hasCustomPrompt="1"/>
          </p:nvPr>
        </p:nvSpPr>
        <p:spPr>
          <a:xfrm>
            <a:off x="5262134" y="3603398"/>
            <a:ext cx="3317449" cy="1448932"/>
          </a:xfrm>
        </p:spPr>
        <p:txBody>
          <a:bodyPr lIns="0" tIns="0" rIns="0" bIns="0">
            <a:noAutofit/>
          </a:bodyPr>
          <a:lstStyle>
            <a:lvl1pPr marL="0" indent="0">
              <a:lnSpc>
                <a:spcPct val="100000"/>
              </a:lnSpc>
              <a:spcBef>
                <a:spcPts val="0"/>
              </a:spcBef>
              <a:spcAft>
                <a:spcPts val="0"/>
              </a:spcAft>
              <a:buNone/>
              <a:defRPr lang="en-US" sz="1800" b="0" kern="1200" dirty="0" smtClean="0">
                <a:solidFill>
                  <a:srgbClr val="575D61"/>
                </a:solidFill>
                <a:latin typeface="+mj-lt"/>
                <a:ea typeface="+mn-ea"/>
                <a:cs typeface="Proxima Nova Light" panose="02000506030000020004" pitchFamily="50" charset="0"/>
              </a:defRPr>
            </a:lvl1pPr>
            <a:lvl2pPr marL="12700" indent="0" algn="l" defTabSz="457200" rtl="0" eaLnBrk="1" latinLnBrk="0" hangingPunct="1">
              <a:lnSpc>
                <a:spcPct val="100000"/>
              </a:lnSpc>
              <a:spcBef>
                <a:spcPts val="0"/>
              </a:spcBef>
              <a:spcAft>
                <a:spcPts val="0"/>
              </a:spcAft>
              <a:buNone/>
              <a:defRPr lang="en-US" sz="1000" b="1" kern="1200" dirty="0" smtClean="0">
                <a:solidFill>
                  <a:srgbClr val="575D61"/>
                </a:solidFill>
                <a:latin typeface="+mn-lt"/>
                <a:ea typeface="+mn-ea"/>
                <a:cs typeface="Proxima Nova" panose="02000506030000020004" pitchFamily="50" charset="0"/>
              </a:defRPr>
            </a:lvl2pPr>
            <a:lvl3pPr marL="12700" indent="0" algn="l" defTabSz="457200" rtl="0" eaLnBrk="1" latinLnBrk="0" hangingPunct="1">
              <a:lnSpc>
                <a:spcPct val="100000"/>
              </a:lnSpc>
              <a:spcBef>
                <a:spcPts val="0"/>
              </a:spcBef>
              <a:spcAft>
                <a:spcPts val="0"/>
              </a:spcAft>
              <a:buNone/>
              <a:defRPr lang="en-US" sz="7200" b="0" kern="1200" spc="-55" dirty="0">
                <a:solidFill>
                  <a:srgbClr val="F7941D"/>
                </a:solidFill>
                <a:latin typeface="+mj-lt"/>
                <a:ea typeface="+mn-ea"/>
                <a:cs typeface="Proxima Nova Light" panose="02000506030000020004" pitchFamily="50" charset="0"/>
              </a:defRPr>
            </a:lvl3pPr>
            <a:lvl4pPr>
              <a:lnSpc>
                <a:spcPct val="100000"/>
              </a:lnSpc>
              <a:defRPr sz="800"/>
            </a:lvl4pPr>
            <a:lvl5pPr>
              <a:lnSpc>
                <a:spcPct val="100000"/>
              </a:lnSpc>
              <a:defRPr sz="800"/>
            </a:lvl5pPr>
          </a:lstStyle>
          <a:p>
            <a:pPr lvl="0"/>
            <a:r>
              <a:rPr lang="en-US" dirty="0"/>
              <a:t>Level 1</a:t>
            </a:r>
          </a:p>
          <a:p>
            <a:pPr lvl="1"/>
            <a:r>
              <a:rPr lang="en-US" dirty="0"/>
              <a:t>Level 2</a:t>
            </a:r>
          </a:p>
          <a:p>
            <a:pPr lvl="2"/>
            <a:r>
              <a:rPr lang="en-US" dirty="0"/>
              <a:t>Level 3</a:t>
            </a:r>
          </a:p>
        </p:txBody>
      </p:sp>
    </p:spTree>
    <p:extLst>
      <p:ext uri="{BB962C8B-B14F-4D97-AF65-F5344CB8AC3E}">
        <p14:creationId xmlns:p14="http://schemas.microsoft.com/office/powerpoint/2010/main" val="238456700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Fund Stats-6">
    <p:spTree>
      <p:nvGrpSpPr>
        <p:cNvPr id="1" name=""/>
        <p:cNvGrpSpPr/>
        <p:nvPr/>
      </p:nvGrpSpPr>
      <p:grpSpPr>
        <a:xfrm>
          <a:off x="0" y="0"/>
          <a:ext cx="0" cy="0"/>
          <a:chOff x="0" y="0"/>
          <a:chExt cx="0" cy="0"/>
        </a:xfrm>
      </p:grpSpPr>
      <p:sp>
        <p:nvSpPr>
          <p:cNvPr id="12" name="object 3">
            <a:extLst>
              <a:ext uri="{FF2B5EF4-FFF2-40B4-BE49-F238E27FC236}">
                <a16:creationId xmlns:a16="http://schemas.microsoft.com/office/drawing/2014/main" id="{25945F87-1953-4535-ADCE-B94A22B51596}"/>
              </a:ext>
            </a:extLst>
          </p:cNvPr>
          <p:cNvSpPr/>
          <p:nvPr/>
        </p:nvSpPr>
        <p:spPr>
          <a:xfrm>
            <a:off x="0" y="1371600"/>
            <a:ext cx="9144000" cy="4114800"/>
          </a:xfrm>
          <a:custGeom>
            <a:avLst/>
            <a:gdLst/>
            <a:ahLst/>
            <a:cxnLst/>
            <a:rect l="l" t="t" r="r" b="b"/>
            <a:pathLst>
              <a:path w="9144000" h="4114800">
                <a:moveTo>
                  <a:pt x="0" y="4114800"/>
                </a:moveTo>
                <a:lnTo>
                  <a:pt x="9144000" y="4114800"/>
                </a:lnTo>
                <a:lnTo>
                  <a:pt x="9144000" y="0"/>
                </a:lnTo>
                <a:lnTo>
                  <a:pt x="0" y="0"/>
                </a:lnTo>
                <a:lnTo>
                  <a:pt x="0" y="4114800"/>
                </a:lnTo>
                <a:close/>
              </a:path>
            </a:pathLst>
          </a:custGeom>
          <a:solidFill>
            <a:schemeClr val="bg2"/>
          </a:solidFill>
        </p:spPr>
        <p:txBody>
          <a:bodyPr wrap="square" lIns="0" tIns="0" rIns="0" bIns="0" rtlCol="0"/>
          <a:lstStyle/>
          <a:p>
            <a:endParaRPr dirty="0"/>
          </a:p>
        </p:txBody>
      </p:sp>
      <p:sp>
        <p:nvSpPr>
          <p:cNvPr id="4" name="Title 3">
            <a:extLst>
              <a:ext uri="{FF2B5EF4-FFF2-40B4-BE49-F238E27FC236}">
                <a16:creationId xmlns:a16="http://schemas.microsoft.com/office/drawing/2014/main" id="{AE9C2642-F8DB-4184-B36C-477A73B4DF21}"/>
              </a:ext>
            </a:extLst>
          </p:cNvPr>
          <p:cNvSpPr>
            <a:spLocks noGrp="1"/>
          </p:cNvSpPr>
          <p:nvPr>
            <p:ph type="title"/>
          </p:nvPr>
        </p:nvSpPr>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82D3260A-C1F7-4E48-80F9-E19FF4E2DDE3}"/>
              </a:ext>
            </a:extLst>
          </p:cNvPr>
          <p:cNvSpPr>
            <a:spLocks noGrp="1"/>
          </p:cNvSpPr>
          <p:nvPr>
            <p:ph type="sldNum" sz="quarter" idx="10"/>
          </p:nvPr>
        </p:nvSpPr>
        <p:spPr/>
        <p:txBody>
          <a:bodyPr/>
          <a:lstStyle/>
          <a:p>
            <a:fld id="{68ADD5C9-84A7-4280-A026-B1A9B85A82DE}" type="slidenum">
              <a:rPr lang="en-US" smtClean="0"/>
              <a:pPr/>
              <a:t>‹#›</a:t>
            </a:fld>
            <a:endParaRPr lang="en-US" dirty="0"/>
          </a:p>
        </p:txBody>
      </p:sp>
      <p:sp>
        <p:nvSpPr>
          <p:cNvPr id="9" name="Text Placeholder 7">
            <a:extLst>
              <a:ext uri="{FF2B5EF4-FFF2-40B4-BE49-F238E27FC236}">
                <a16:creationId xmlns:a16="http://schemas.microsoft.com/office/drawing/2014/main" id="{F2A1E7C7-98A3-479B-A944-38AFA8195AD8}"/>
              </a:ext>
            </a:extLst>
          </p:cNvPr>
          <p:cNvSpPr>
            <a:spLocks noGrp="1"/>
          </p:cNvSpPr>
          <p:nvPr>
            <p:ph type="body" sz="quarter" idx="17" hasCustomPrompt="1"/>
          </p:nvPr>
        </p:nvSpPr>
        <p:spPr>
          <a:xfrm>
            <a:off x="681922" y="1787194"/>
            <a:ext cx="1829350" cy="1448932"/>
          </a:xfrm>
        </p:spPr>
        <p:txBody>
          <a:bodyPr lIns="0" tIns="0" rIns="0" bIns="0">
            <a:noAutofit/>
          </a:bodyPr>
          <a:lstStyle>
            <a:lvl1pPr marL="0" indent="0">
              <a:lnSpc>
                <a:spcPct val="100000"/>
              </a:lnSpc>
              <a:spcBef>
                <a:spcPts val="0"/>
              </a:spcBef>
              <a:spcAft>
                <a:spcPts val="200"/>
              </a:spcAft>
              <a:buNone/>
              <a:defRPr lang="en-US" sz="5000" b="0" kern="1200" dirty="0" smtClean="0">
                <a:solidFill>
                  <a:schemeClr val="accent1"/>
                </a:solidFill>
                <a:latin typeface="+mj-lt"/>
                <a:ea typeface="+mn-ea"/>
                <a:cs typeface="Proxima Nova Light" panose="02000506030000020004" pitchFamily="50" charset="0"/>
              </a:defRPr>
            </a:lvl1pPr>
            <a:lvl2pPr marL="12700" indent="0" algn="l" defTabSz="457200" rtl="0" eaLnBrk="1" latinLnBrk="0" hangingPunct="1">
              <a:lnSpc>
                <a:spcPct val="114000"/>
              </a:lnSpc>
              <a:spcBef>
                <a:spcPts val="0"/>
              </a:spcBef>
              <a:spcAft>
                <a:spcPts val="200"/>
              </a:spcAft>
              <a:buNone/>
              <a:defRPr lang="en-US" sz="1000" b="1" kern="1200" dirty="0" smtClean="0">
                <a:solidFill>
                  <a:schemeClr val="tx1"/>
                </a:solidFill>
                <a:latin typeface="+mn-lt"/>
                <a:ea typeface="+mn-ea"/>
                <a:cs typeface="Proxima Nova" panose="02000506030000020004" pitchFamily="50" charset="0"/>
              </a:defRPr>
            </a:lvl2pPr>
            <a:lvl3pPr marL="12700" indent="0" algn="l" defTabSz="457200" rtl="0" eaLnBrk="1" latinLnBrk="0" hangingPunct="1">
              <a:lnSpc>
                <a:spcPct val="114000"/>
              </a:lnSpc>
              <a:spcBef>
                <a:spcPts val="0"/>
              </a:spcBef>
              <a:spcAft>
                <a:spcPts val="200"/>
              </a:spcAft>
              <a:buNone/>
              <a:defRPr lang="en-US" sz="1000" b="0" kern="1200" spc="-55" dirty="0">
                <a:solidFill>
                  <a:schemeClr val="tx1"/>
                </a:solidFill>
                <a:latin typeface="+mj-lt"/>
                <a:ea typeface="+mn-ea"/>
                <a:cs typeface="Proxima Nova Light" panose="02000506030000020004" pitchFamily="50" charset="0"/>
              </a:defRPr>
            </a:lvl3pPr>
            <a:lvl4pPr>
              <a:lnSpc>
                <a:spcPct val="100000"/>
              </a:lnSpc>
              <a:defRPr sz="800"/>
            </a:lvl4pPr>
            <a:lvl5pPr>
              <a:lnSpc>
                <a:spcPct val="100000"/>
              </a:lnSpc>
              <a:defRPr sz="800"/>
            </a:lvl5pPr>
          </a:lstStyle>
          <a:p>
            <a:pPr lvl="0"/>
            <a:r>
              <a:rPr lang="en-US" dirty="0" err="1"/>
              <a:t>Lvl</a:t>
            </a:r>
            <a:r>
              <a:rPr lang="en-US" dirty="0"/>
              <a:t> 1</a:t>
            </a:r>
          </a:p>
          <a:p>
            <a:pPr lvl="1"/>
            <a:r>
              <a:rPr lang="en-US" dirty="0"/>
              <a:t>Level 2</a:t>
            </a:r>
          </a:p>
          <a:p>
            <a:pPr marL="12700" lvl="2" indent="0" algn="l" defTabSz="457200" rtl="0" eaLnBrk="1" latinLnBrk="0" hangingPunct="1">
              <a:lnSpc>
                <a:spcPct val="114000"/>
              </a:lnSpc>
              <a:spcBef>
                <a:spcPts val="0"/>
              </a:spcBef>
              <a:spcAft>
                <a:spcPts val="200"/>
              </a:spcAft>
              <a:buClr>
                <a:schemeClr val="tx1"/>
              </a:buClr>
              <a:buFont typeface="Symbol" panose="05050102010706020507" pitchFamily="18" charset="2"/>
              <a:buNone/>
            </a:pPr>
            <a:r>
              <a:rPr lang="en-US" dirty="0"/>
              <a:t>Level 3</a:t>
            </a:r>
          </a:p>
        </p:txBody>
      </p:sp>
      <p:sp>
        <p:nvSpPr>
          <p:cNvPr id="14" name="Text Placeholder 7">
            <a:extLst>
              <a:ext uri="{FF2B5EF4-FFF2-40B4-BE49-F238E27FC236}">
                <a16:creationId xmlns:a16="http://schemas.microsoft.com/office/drawing/2014/main" id="{0BE833FB-E515-4414-B913-59A54AB457BB}"/>
              </a:ext>
            </a:extLst>
          </p:cNvPr>
          <p:cNvSpPr>
            <a:spLocks noGrp="1"/>
          </p:cNvSpPr>
          <p:nvPr>
            <p:ph type="body" sz="quarter" idx="18" hasCustomPrompt="1"/>
          </p:nvPr>
        </p:nvSpPr>
        <p:spPr>
          <a:xfrm>
            <a:off x="3598237" y="1787194"/>
            <a:ext cx="1829350" cy="1448932"/>
          </a:xfrm>
        </p:spPr>
        <p:txBody>
          <a:bodyPr lIns="0" tIns="0" rIns="0" bIns="0">
            <a:noAutofit/>
          </a:bodyPr>
          <a:lstStyle>
            <a:lvl1pPr marL="0" indent="0">
              <a:lnSpc>
                <a:spcPct val="100000"/>
              </a:lnSpc>
              <a:spcBef>
                <a:spcPts val="0"/>
              </a:spcBef>
              <a:spcAft>
                <a:spcPts val="200"/>
              </a:spcAft>
              <a:buNone/>
              <a:defRPr lang="en-US" sz="5000" b="0" kern="1200" dirty="0">
                <a:solidFill>
                  <a:schemeClr val="accent1"/>
                </a:solidFill>
                <a:latin typeface="+mj-lt"/>
                <a:ea typeface="+mn-ea"/>
                <a:cs typeface="Proxima Nova Light" panose="02000506030000020004" pitchFamily="50" charset="0"/>
              </a:defRPr>
            </a:lvl1pPr>
            <a:lvl2pPr marL="12700" indent="0" algn="l" defTabSz="457200" rtl="0" eaLnBrk="1" latinLnBrk="0" hangingPunct="1">
              <a:lnSpc>
                <a:spcPct val="114000"/>
              </a:lnSpc>
              <a:spcBef>
                <a:spcPts val="0"/>
              </a:spcBef>
              <a:spcAft>
                <a:spcPts val="200"/>
              </a:spcAft>
              <a:buNone/>
              <a:defRPr lang="en-US" sz="1000" b="1" kern="1200" dirty="0">
                <a:solidFill>
                  <a:schemeClr val="tx1"/>
                </a:solidFill>
                <a:latin typeface="+mn-lt"/>
                <a:ea typeface="+mn-ea"/>
                <a:cs typeface="Proxima Nova" panose="02000506030000020004" pitchFamily="50" charset="0"/>
              </a:defRPr>
            </a:lvl2pPr>
            <a:lvl3pPr marL="12700" indent="0" algn="l" defTabSz="457200" rtl="0" eaLnBrk="1" latinLnBrk="0" hangingPunct="1">
              <a:lnSpc>
                <a:spcPct val="114000"/>
              </a:lnSpc>
              <a:spcBef>
                <a:spcPts val="0"/>
              </a:spcBef>
              <a:spcAft>
                <a:spcPts val="200"/>
              </a:spcAft>
              <a:buNone/>
              <a:defRPr lang="en-US" sz="1000" b="0" kern="1200" spc="-55" dirty="0">
                <a:solidFill>
                  <a:schemeClr val="tx1"/>
                </a:solidFill>
                <a:latin typeface="+mj-lt"/>
                <a:ea typeface="+mn-ea"/>
                <a:cs typeface="Proxima Nova Light" panose="02000506030000020004" pitchFamily="50" charset="0"/>
              </a:defRPr>
            </a:lvl3pPr>
            <a:lvl4pPr>
              <a:lnSpc>
                <a:spcPct val="100000"/>
              </a:lnSpc>
              <a:defRPr sz="800"/>
            </a:lvl4pPr>
            <a:lvl5pPr>
              <a:lnSpc>
                <a:spcPct val="100000"/>
              </a:lnSpc>
              <a:defRPr sz="800"/>
            </a:lvl5pPr>
          </a:lstStyle>
          <a:p>
            <a:pPr marL="0" lvl="0" indent="0" algn="l" defTabSz="914400" rtl="0" eaLnBrk="1" latinLnBrk="0" hangingPunct="1">
              <a:lnSpc>
                <a:spcPct val="100000"/>
              </a:lnSpc>
              <a:spcBef>
                <a:spcPts val="0"/>
              </a:spcBef>
              <a:spcAft>
                <a:spcPts val="200"/>
              </a:spcAft>
              <a:buClr>
                <a:schemeClr val="tx1"/>
              </a:buClr>
              <a:buFont typeface="Symbol" panose="05050102010706020507" pitchFamily="18" charset="2"/>
              <a:buNone/>
            </a:pPr>
            <a:r>
              <a:rPr lang="en-US" dirty="0" err="1"/>
              <a:t>Lvl</a:t>
            </a:r>
            <a:r>
              <a:rPr lang="en-US" dirty="0"/>
              <a:t> 1</a:t>
            </a:r>
          </a:p>
          <a:p>
            <a:pPr marL="12700" lvl="1" indent="0" algn="l" defTabSz="457200" rtl="0" eaLnBrk="1" latinLnBrk="0" hangingPunct="1">
              <a:lnSpc>
                <a:spcPct val="114000"/>
              </a:lnSpc>
              <a:spcBef>
                <a:spcPts val="0"/>
              </a:spcBef>
              <a:spcAft>
                <a:spcPts val="200"/>
              </a:spcAft>
              <a:buClr>
                <a:schemeClr val="tx1"/>
              </a:buClr>
              <a:buFont typeface="Symbol" panose="05050102010706020507" pitchFamily="18" charset="2"/>
              <a:buNone/>
            </a:pPr>
            <a:r>
              <a:rPr lang="en-US" dirty="0"/>
              <a:t>Level 2</a:t>
            </a:r>
          </a:p>
          <a:p>
            <a:pPr marL="12700" lvl="2" indent="0" algn="l" defTabSz="457200" rtl="0" eaLnBrk="1" latinLnBrk="0" hangingPunct="1">
              <a:lnSpc>
                <a:spcPct val="114000"/>
              </a:lnSpc>
              <a:spcBef>
                <a:spcPts val="0"/>
              </a:spcBef>
              <a:spcAft>
                <a:spcPts val="200"/>
              </a:spcAft>
              <a:buClr>
                <a:schemeClr val="tx1"/>
              </a:buClr>
              <a:buFont typeface="Symbol" panose="05050102010706020507" pitchFamily="18" charset="2"/>
              <a:buNone/>
            </a:pPr>
            <a:r>
              <a:rPr lang="en-US" dirty="0"/>
              <a:t>Level 3</a:t>
            </a:r>
          </a:p>
        </p:txBody>
      </p:sp>
      <p:sp>
        <p:nvSpPr>
          <p:cNvPr id="18" name="Text Placeholder 7">
            <a:extLst>
              <a:ext uri="{FF2B5EF4-FFF2-40B4-BE49-F238E27FC236}">
                <a16:creationId xmlns:a16="http://schemas.microsoft.com/office/drawing/2014/main" id="{97A48DF4-A0AE-49A5-A98B-9656D09D0141}"/>
              </a:ext>
            </a:extLst>
          </p:cNvPr>
          <p:cNvSpPr>
            <a:spLocks noGrp="1"/>
          </p:cNvSpPr>
          <p:nvPr>
            <p:ph type="body" sz="quarter" idx="19" hasCustomPrompt="1"/>
          </p:nvPr>
        </p:nvSpPr>
        <p:spPr>
          <a:xfrm>
            <a:off x="6514551" y="1787194"/>
            <a:ext cx="1829350" cy="1448932"/>
          </a:xfrm>
        </p:spPr>
        <p:txBody>
          <a:bodyPr lIns="0" tIns="0" rIns="0" bIns="0">
            <a:noAutofit/>
          </a:bodyPr>
          <a:lstStyle>
            <a:lvl1pPr marL="0" indent="0">
              <a:lnSpc>
                <a:spcPct val="100000"/>
              </a:lnSpc>
              <a:spcBef>
                <a:spcPts val="0"/>
              </a:spcBef>
              <a:spcAft>
                <a:spcPts val="200"/>
              </a:spcAft>
              <a:buNone/>
              <a:defRPr lang="en-US" sz="5000" b="0" kern="1200" dirty="0">
                <a:solidFill>
                  <a:schemeClr val="accent1"/>
                </a:solidFill>
                <a:latin typeface="+mj-lt"/>
                <a:ea typeface="+mn-ea"/>
                <a:cs typeface="Proxima Nova Light" panose="02000506030000020004" pitchFamily="50" charset="0"/>
              </a:defRPr>
            </a:lvl1pPr>
            <a:lvl2pPr marL="12700" indent="0" algn="l" defTabSz="457200" rtl="0" eaLnBrk="1" latinLnBrk="0" hangingPunct="1">
              <a:lnSpc>
                <a:spcPct val="114000"/>
              </a:lnSpc>
              <a:spcBef>
                <a:spcPts val="0"/>
              </a:spcBef>
              <a:spcAft>
                <a:spcPts val="200"/>
              </a:spcAft>
              <a:buNone/>
              <a:defRPr lang="en-US" sz="1000" b="1" kern="1200" dirty="0">
                <a:solidFill>
                  <a:schemeClr val="tx1"/>
                </a:solidFill>
                <a:latin typeface="+mn-lt"/>
                <a:ea typeface="+mn-ea"/>
                <a:cs typeface="Proxima Nova" panose="02000506030000020004" pitchFamily="50" charset="0"/>
              </a:defRPr>
            </a:lvl2pPr>
            <a:lvl3pPr marL="12700" indent="0" algn="l" defTabSz="457200" rtl="0" eaLnBrk="1" latinLnBrk="0" hangingPunct="1">
              <a:lnSpc>
                <a:spcPct val="114000"/>
              </a:lnSpc>
              <a:spcBef>
                <a:spcPts val="0"/>
              </a:spcBef>
              <a:spcAft>
                <a:spcPts val="200"/>
              </a:spcAft>
              <a:buNone/>
              <a:defRPr lang="en-US" sz="1000" b="0" kern="1200" spc="-55" dirty="0">
                <a:solidFill>
                  <a:schemeClr val="tx1"/>
                </a:solidFill>
                <a:latin typeface="+mj-lt"/>
                <a:ea typeface="+mn-ea"/>
                <a:cs typeface="Proxima Nova Light" panose="02000506030000020004" pitchFamily="50" charset="0"/>
              </a:defRPr>
            </a:lvl3pPr>
            <a:lvl4pPr>
              <a:lnSpc>
                <a:spcPct val="100000"/>
              </a:lnSpc>
              <a:defRPr sz="800"/>
            </a:lvl4pPr>
            <a:lvl5pPr>
              <a:lnSpc>
                <a:spcPct val="100000"/>
              </a:lnSpc>
              <a:defRPr sz="800"/>
            </a:lvl5pPr>
          </a:lstStyle>
          <a:p>
            <a:pPr marL="0" lvl="0" indent="0" algn="l" defTabSz="914400" rtl="0" eaLnBrk="1" latinLnBrk="0" hangingPunct="1">
              <a:lnSpc>
                <a:spcPct val="100000"/>
              </a:lnSpc>
              <a:spcBef>
                <a:spcPts val="0"/>
              </a:spcBef>
              <a:spcAft>
                <a:spcPts val="200"/>
              </a:spcAft>
              <a:buClr>
                <a:schemeClr val="tx1"/>
              </a:buClr>
              <a:buFont typeface="Symbol" panose="05050102010706020507" pitchFamily="18" charset="2"/>
              <a:buNone/>
            </a:pPr>
            <a:r>
              <a:rPr lang="en-US" dirty="0" err="1"/>
              <a:t>Lvl</a:t>
            </a:r>
            <a:r>
              <a:rPr lang="en-US" dirty="0"/>
              <a:t> 1</a:t>
            </a:r>
          </a:p>
          <a:p>
            <a:pPr marL="12700" lvl="1" indent="0" algn="l" defTabSz="457200" rtl="0" eaLnBrk="1" latinLnBrk="0" hangingPunct="1">
              <a:lnSpc>
                <a:spcPct val="114000"/>
              </a:lnSpc>
              <a:spcBef>
                <a:spcPts val="0"/>
              </a:spcBef>
              <a:spcAft>
                <a:spcPts val="200"/>
              </a:spcAft>
              <a:buClr>
                <a:schemeClr val="tx1"/>
              </a:buClr>
              <a:buFont typeface="Symbol" panose="05050102010706020507" pitchFamily="18" charset="2"/>
              <a:buNone/>
            </a:pPr>
            <a:r>
              <a:rPr lang="en-US" dirty="0"/>
              <a:t>Level 2</a:t>
            </a:r>
          </a:p>
          <a:p>
            <a:pPr marL="12700" lvl="2" indent="0" algn="l" defTabSz="457200" rtl="0" eaLnBrk="1" latinLnBrk="0" hangingPunct="1">
              <a:lnSpc>
                <a:spcPct val="114000"/>
              </a:lnSpc>
              <a:spcBef>
                <a:spcPts val="0"/>
              </a:spcBef>
              <a:spcAft>
                <a:spcPts val="200"/>
              </a:spcAft>
              <a:buClr>
                <a:schemeClr val="tx1"/>
              </a:buClr>
              <a:buFont typeface="Symbol" panose="05050102010706020507" pitchFamily="18" charset="2"/>
              <a:buNone/>
            </a:pPr>
            <a:r>
              <a:rPr lang="en-US" dirty="0"/>
              <a:t>Level 3</a:t>
            </a:r>
          </a:p>
        </p:txBody>
      </p:sp>
      <p:sp>
        <p:nvSpPr>
          <p:cNvPr id="19" name="Text Placeholder 7">
            <a:extLst>
              <a:ext uri="{FF2B5EF4-FFF2-40B4-BE49-F238E27FC236}">
                <a16:creationId xmlns:a16="http://schemas.microsoft.com/office/drawing/2014/main" id="{31E6940A-070A-479B-849B-ECB71D9EE7FD}"/>
              </a:ext>
            </a:extLst>
          </p:cNvPr>
          <p:cNvSpPr>
            <a:spLocks noGrp="1"/>
          </p:cNvSpPr>
          <p:nvPr>
            <p:ph type="body" sz="quarter" idx="20" hasCustomPrompt="1"/>
          </p:nvPr>
        </p:nvSpPr>
        <p:spPr>
          <a:xfrm>
            <a:off x="681922" y="3665744"/>
            <a:ext cx="1829350" cy="1448932"/>
          </a:xfrm>
        </p:spPr>
        <p:txBody>
          <a:bodyPr lIns="0" tIns="0" rIns="0" bIns="0">
            <a:noAutofit/>
          </a:bodyPr>
          <a:lstStyle>
            <a:lvl1pPr marL="0" indent="0">
              <a:lnSpc>
                <a:spcPct val="100000"/>
              </a:lnSpc>
              <a:spcBef>
                <a:spcPts val="0"/>
              </a:spcBef>
              <a:spcAft>
                <a:spcPts val="200"/>
              </a:spcAft>
              <a:buNone/>
              <a:defRPr lang="en-US" sz="5000" b="0" kern="1200" dirty="0">
                <a:solidFill>
                  <a:schemeClr val="accent1"/>
                </a:solidFill>
                <a:latin typeface="+mj-lt"/>
                <a:ea typeface="+mn-ea"/>
                <a:cs typeface="Proxima Nova Light" panose="02000506030000020004" pitchFamily="50" charset="0"/>
              </a:defRPr>
            </a:lvl1pPr>
            <a:lvl2pPr marL="12700" indent="0" algn="l" defTabSz="457200" rtl="0" eaLnBrk="1" latinLnBrk="0" hangingPunct="1">
              <a:lnSpc>
                <a:spcPct val="114000"/>
              </a:lnSpc>
              <a:spcBef>
                <a:spcPts val="0"/>
              </a:spcBef>
              <a:spcAft>
                <a:spcPts val="200"/>
              </a:spcAft>
              <a:buNone/>
              <a:defRPr lang="en-US" sz="1000" b="1" kern="1200" dirty="0">
                <a:solidFill>
                  <a:schemeClr val="tx1"/>
                </a:solidFill>
                <a:latin typeface="+mn-lt"/>
                <a:ea typeface="+mn-ea"/>
                <a:cs typeface="Proxima Nova" panose="02000506030000020004" pitchFamily="50" charset="0"/>
              </a:defRPr>
            </a:lvl2pPr>
            <a:lvl3pPr marL="12700" indent="0" algn="l" defTabSz="457200" rtl="0" eaLnBrk="1" latinLnBrk="0" hangingPunct="1">
              <a:lnSpc>
                <a:spcPct val="114000"/>
              </a:lnSpc>
              <a:spcBef>
                <a:spcPts val="0"/>
              </a:spcBef>
              <a:spcAft>
                <a:spcPts val="200"/>
              </a:spcAft>
              <a:buNone/>
              <a:defRPr lang="en-US" sz="1000" b="0" kern="1200" spc="-55" dirty="0">
                <a:solidFill>
                  <a:schemeClr val="tx1"/>
                </a:solidFill>
                <a:latin typeface="+mj-lt"/>
                <a:ea typeface="+mn-ea"/>
                <a:cs typeface="Proxima Nova Light" panose="02000506030000020004" pitchFamily="50" charset="0"/>
              </a:defRPr>
            </a:lvl3pPr>
            <a:lvl4pPr>
              <a:lnSpc>
                <a:spcPct val="100000"/>
              </a:lnSpc>
              <a:defRPr sz="800"/>
            </a:lvl4pPr>
            <a:lvl5pPr>
              <a:lnSpc>
                <a:spcPct val="100000"/>
              </a:lnSpc>
              <a:defRPr sz="800"/>
            </a:lvl5pPr>
          </a:lstStyle>
          <a:p>
            <a:pPr marL="0" lvl="0" indent="0" algn="l" defTabSz="914400" rtl="0" eaLnBrk="1" latinLnBrk="0" hangingPunct="1">
              <a:lnSpc>
                <a:spcPct val="100000"/>
              </a:lnSpc>
              <a:spcBef>
                <a:spcPts val="0"/>
              </a:spcBef>
              <a:spcAft>
                <a:spcPts val="200"/>
              </a:spcAft>
              <a:buClr>
                <a:schemeClr val="tx1"/>
              </a:buClr>
              <a:buFont typeface="Symbol" panose="05050102010706020507" pitchFamily="18" charset="2"/>
              <a:buNone/>
            </a:pPr>
            <a:r>
              <a:rPr lang="en-US" dirty="0" err="1"/>
              <a:t>Lvl</a:t>
            </a:r>
            <a:r>
              <a:rPr lang="en-US" dirty="0"/>
              <a:t> 1</a:t>
            </a:r>
          </a:p>
          <a:p>
            <a:pPr marL="12700" lvl="1" indent="0" algn="l" defTabSz="457200" rtl="0" eaLnBrk="1" latinLnBrk="0" hangingPunct="1">
              <a:lnSpc>
                <a:spcPct val="114000"/>
              </a:lnSpc>
              <a:spcBef>
                <a:spcPts val="0"/>
              </a:spcBef>
              <a:spcAft>
                <a:spcPts val="200"/>
              </a:spcAft>
              <a:buClr>
                <a:schemeClr val="tx1"/>
              </a:buClr>
              <a:buFont typeface="Symbol" panose="05050102010706020507" pitchFamily="18" charset="2"/>
              <a:buNone/>
            </a:pPr>
            <a:r>
              <a:rPr lang="en-US" dirty="0"/>
              <a:t>Level 2</a:t>
            </a:r>
          </a:p>
          <a:p>
            <a:pPr lvl="2"/>
            <a:r>
              <a:rPr lang="en-US" dirty="0"/>
              <a:t>Level 3</a:t>
            </a:r>
          </a:p>
        </p:txBody>
      </p:sp>
      <p:sp>
        <p:nvSpPr>
          <p:cNvPr id="20" name="Text Placeholder 7">
            <a:extLst>
              <a:ext uri="{FF2B5EF4-FFF2-40B4-BE49-F238E27FC236}">
                <a16:creationId xmlns:a16="http://schemas.microsoft.com/office/drawing/2014/main" id="{E0F7BB5A-4D3C-4B2C-A151-16C0E8151A07}"/>
              </a:ext>
            </a:extLst>
          </p:cNvPr>
          <p:cNvSpPr>
            <a:spLocks noGrp="1"/>
          </p:cNvSpPr>
          <p:nvPr>
            <p:ph type="body" sz="quarter" idx="21" hasCustomPrompt="1"/>
          </p:nvPr>
        </p:nvSpPr>
        <p:spPr>
          <a:xfrm>
            <a:off x="3598236" y="3665744"/>
            <a:ext cx="1829350" cy="1448932"/>
          </a:xfrm>
        </p:spPr>
        <p:txBody>
          <a:bodyPr lIns="0" tIns="0" rIns="0" bIns="0">
            <a:noAutofit/>
          </a:bodyPr>
          <a:lstStyle>
            <a:lvl1pPr marL="0" indent="0">
              <a:lnSpc>
                <a:spcPct val="100000"/>
              </a:lnSpc>
              <a:spcBef>
                <a:spcPts val="0"/>
              </a:spcBef>
              <a:spcAft>
                <a:spcPts val="200"/>
              </a:spcAft>
              <a:buNone/>
              <a:defRPr lang="en-US" sz="5000" b="0" kern="1200" dirty="0">
                <a:solidFill>
                  <a:schemeClr val="accent1"/>
                </a:solidFill>
                <a:latin typeface="+mj-lt"/>
                <a:ea typeface="+mn-ea"/>
                <a:cs typeface="Proxima Nova Light" panose="02000506030000020004" pitchFamily="50" charset="0"/>
              </a:defRPr>
            </a:lvl1pPr>
            <a:lvl2pPr marL="12700" indent="0" algn="l" defTabSz="457200" rtl="0" eaLnBrk="1" latinLnBrk="0" hangingPunct="1">
              <a:lnSpc>
                <a:spcPct val="114000"/>
              </a:lnSpc>
              <a:spcBef>
                <a:spcPts val="0"/>
              </a:spcBef>
              <a:spcAft>
                <a:spcPts val="200"/>
              </a:spcAft>
              <a:buNone/>
              <a:defRPr lang="en-US" sz="1000" b="1" kern="1200" dirty="0">
                <a:solidFill>
                  <a:schemeClr val="tx1"/>
                </a:solidFill>
                <a:latin typeface="+mn-lt"/>
                <a:ea typeface="+mn-ea"/>
                <a:cs typeface="Proxima Nova" panose="02000506030000020004" pitchFamily="50" charset="0"/>
              </a:defRPr>
            </a:lvl2pPr>
            <a:lvl3pPr marL="12700" indent="0" algn="l" defTabSz="457200" rtl="0" eaLnBrk="1" latinLnBrk="0" hangingPunct="1">
              <a:lnSpc>
                <a:spcPct val="114000"/>
              </a:lnSpc>
              <a:spcBef>
                <a:spcPts val="0"/>
              </a:spcBef>
              <a:spcAft>
                <a:spcPts val="200"/>
              </a:spcAft>
              <a:buNone/>
              <a:defRPr lang="en-US" sz="1000" b="0" kern="1200" spc="-55" dirty="0">
                <a:solidFill>
                  <a:schemeClr val="tx1"/>
                </a:solidFill>
                <a:latin typeface="+mj-lt"/>
                <a:ea typeface="+mn-ea"/>
                <a:cs typeface="Proxima Nova Light" panose="02000506030000020004" pitchFamily="50" charset="0"/>
              </a:defRPr>
            </a:lvl3pPr>
            <a:lvl4pPr>
              <a:lnSpc>
                <a:spcPct val="100000"/>
              </a:lnSpc>
              <a:defRPr sz="800"/>
            </a:lvl4pPr>
            <a:lvl5pPr>
              <a:lnSpc>
                <a:spcPct val="100000"/>
              </a:lnSpc>
              <a:defRPr sz="800"/>
            </a:lvl5pPr>
          </a:lstStyle>
          <a:p>
            <a:pPr marL="0" lvl="0" indent="0" algn="l" defTabSz="914400" rtl="0" eaLnBrk="1" latinLnBrk="0" hangingPunct="1">
              <a:lnSpc>
                <a:spcPct val="100000"/>
              </a:lnSpc>
              <a:spcBef>
                <a:spcPts val="0"/>
              </a:spcBef>
              <a:spcAft>
                <a:spcPts val="200"/>
              </a:spcAft>
              <a:buClr>
                <a:schemeClr val="tx1"/>
              </a:buClr>
              <a:buFont typeface="Symbol" panose="05050102010706020507" pitchFamily="18" charset="2"/>
              <a:buNone/>
            </a:pPr>
            <a:r>
              <a:rPr lang="en-US" dirty="0" err="1"/>
              <a:t>Lvl</a:t>
            </a:r>
            <a:r>
              <a:rPr lang="en-US" dirty="0"/>
              <a:t> 1</a:t>
            </a:r>
          </a:p>
          <a:p>
            <a:pPr marL="12700" lvl="1" indent="0" algn="l" defTabSz="457200" rtl="0" eaLnBrk="1" latinLnBrk="0" hangingPunct="1">
              <a:lnSpc>
                <a:spcPct val="114000"/>
              </a:lnSpc>
              <a:spcBef>
                <a:spcPts val="0"/>
              </a:spcBef>
              <a:spcAft>
                <a:spcPts val="200"/>
              </a:spcAft>
              <a:buClr>
                <a:schemeClr val="tx1"/>
              </a:buClr>
              <a:buFont typeface="Symbol" panose="05050102010706020507" pitchFamily="18" charset="2"/>
              <a:buNone/>
            </a:pPr>
            <a:r>
              <a:rPr lang="en-US" dirty="0"/>
              <a:t>Level 2</a:t>
            </a:r>
          </a:p>
          <a:p>
            <a:pPr marL="12700" lvl="2" indent="0" algn="l" defTabSz="457200" rtl="0" eaLnBrk="1" latinLnBrk="0" hangingPunct="1">
              <a:lnSpc>
                <a:spcPct val="114000"/>
              </a:lnSpc>
              <a:spcBef>
                <a:spcPts val="0"/>
              </a:spcBef>
              <a:spcAft>
                <a:spcPts val="200"/>
              </a:spcAft>
              <a:buClr>
                <a:schemeClr val="tx1"/>
              </a:buClr>
              <a:buFont typeface="Symbol" panose="05050102010706020507" pitchFamily="18" charset="2"/>
              <a:buNone/>
            </a:pPr>
            <a:r>
              <a:rPr lang="en-US" dirty="0"/>
              <a:t>Level 3</a:t>
            </a:r>
          </a:p>
        </p:txBody>
      </p:sp>
      <p:sp>
        <p:nvSpPr>
          <p:cNvPr id="21" name="Text Placeholder 7">
            <a:extLst>
              <a:ext uri="{FF2B5EF4-FFF2-40B4-BE49-F238E27FC236}">
                <a16:creationId xmlns:a16="http://schemas.microsoft.com/office/drawing/2014/main" id="{DCE201F6-AB04-4BCC-9E0B-713432B7DADA}"/>
              </a:ext>
            </a:extLst>
          </p:cNvPr>
          <p:cNvSpPr>
            <a:spLocks noGrp="1"/>
          </p:cNvSpPr>
          <p:nvPr>
            <p:ph type="body" sz="quarter" idx="22" hasCustomPrompt="1"/>
          </p:nvPr>
        </p:nvSpPr>
        <p:spPr>
          <a:xfrm>
            <a:off x="6514551" y="3665744"/>
            <a:ext cx="1829350" cy="1448932"/>
          </a:xfrm>
        </p:spPr>
        <p:txBody>
          <a:bodyPr lIns="0" tIns="0" rIns="0" bIns="0">
            <a:noAutofit/>
          </a:bodyPr>
          <a:lstStyle>
            <a:lvl1pPr marL="0" indent="0">
              <a:lnSpc>
                <a:spcPct val="100000"/>
              </a:lnSpc>
              <a:spcBef>
                <a:spcPts val="0"/>
              </a:spcBef>
              <a:spcAft>
                <a:spcPts val="200"/>
              </a:spcAft>
              <a:buNone/>
              <a:defRPr lang="en-US" sz="5000" b="0" kern="1200" dirty="0">
                <a:solidFill>
                  <a:schemeClr val="accent1"/>
                </a:solidFill>
                <a:latin typeface="+mj-lt"/>
                <a:ea typeface="+mn-ea"/>
                <a:cs typeface="Proxima Nova Light" panose="02000506030000020004" pitchFamily="50" charset="0"/>
              </a:defRPr>
            </a:lvl1pPr>
            <a:lvl2pPr marL="12700" indent="0" algn="l" defTabSz="457200" rtl="0" eaLnBrk="1" latinLnBrk="0" hangingPunct="1">
              <a:lnSpc>
                <a:spcPct val="114000"/>
              </a:lnSpc>
              <a:spcBef>
                <a:spcPts val="0"/>
              </a:spcBef>
              <a:spcAft>
                <a:spcPts val="200"/>
              </a:spcAft>
              <a:buNone/>
              <a:defRPr lang="en-US" sz="1000" b="1" kern="1200" dirty="0">
                <a:solidFill>
                  <a:schemeClr val="tx1"/>
                </a:solidFill>
                <a:latin typeface="+mn-lt"/>
                <a:ea typeface="+mn-ea"/>
                <a:cs typeface="Proxima Nova" panose="02000506030000020004" pitchFamily="50" charset="0"/>
              </a:defRPr>
            </a:lvl2pPr>
            <a:lvl3pPr marL="12700" indent="0" algn="l" defTabSz="457200" rtl="0" eaLnBrk="1" latinLnBrk="0" hangingPunct="1">
              <a:lnSpc>
                <a:spcPct val="114000"/>
              </a:lnSpc>
              <a:spcBef>
                <a:spcPts val="0"/>
              </a:spcBef>
              <a:spcAft>
                <a:spcPts val="200"/>
              </a:spcAft>
              <a:buNone/>
              <a:defRPr lang="en-US" sz="1000" b="0" kern="1200" spc="-55" dirty="0">
                <a:solidFill>
                  <a:schemeClr val="tx1"/>
                </a:solidFill>
                <a:latin typeface="+mj-lt"/>
                <a:ea typeface="+mn-ea"/>
                <a:cs typeface="Proxima Nova Light" panose="02000506030000020004" pitchFamily="50" charset="0"/>
              </a:defRPr>
            </a:lvl3pPr>
            <a:lvl4pPr>
              <a:lnSpc>
                <a:spcPct val="100000"/>
              </a:lnSpc>
              <a:defRPr sz="800"/>
            </a:lvl4pPr>
            <a:lvl5pPr>
              <a:lnSpc>
                <a:spcPct val="100000"/>
              </a:lnSpc>
              <a:defRPr sz="800"/>
            </a:lvl5pPr>
          </a:lstStyle>
          <a:p>
            <a:pPr marL="0" lvl="0" indent="0" algn="l" defTabSz="914400" rtl="0" eaLnBrk="1" latinLnBrk="0" hangingPunct="1">
              <a:lnSpc>
                <a:spcPct val="100000"/>
              </a:lnSpc>
              <a:spcBef>
                <a:spcPts val="0"/>
              </a:spcBef>
              <a:spcAft>
                <a:spcPts val="200"/>
              </a:spcAft>
              <a:buClr>
                <a:schemeClr val="tx1"/>
              </a:buClr>
              <a:buFont typeface="Symbol" panose="05050102010706020507" pitchFamily="18" charset="2"/>
              <a:buNone/>
            </a:pPr>
            <a:r>
              <a:rPr lang="en-US" dirty="0" err="1"/>
              <a:t>Lvl</a:t>
            </a:r>
            <a:r>
              <a:rPr lang="en-US" dirty="0"/>
              <a:t> 1</a:t>
            </a:r>
          </a:p>
          <a:p>
            <a:pPr marL="12700" lvl="1" indent="0" algn="l" defTabSz="457200" rtl="0" eaLnBrk="1" latinLnBrk="0" hangingPunct="1">
              <a:lnSpc>
                <a:spcPct val="114000"/>
              </a:lnSpc>
              <a:spcBef>
                <a:spcPts val="0"/>
              </a:spcBef>
              <a:spcAft>
                <a:spcPts val="200"/>
              </a:spcAft>
              <a:buClr>
                <a:schemeClr val="tx1"/>
              </a:buClr>
              <a:buFont typeface="Symbol" panose="05050102010706020507" pitchFamily="18" charset="2"/>
              <a:buNone/>
            </a:pPr>
            <a:r>
              <a:rPr lang="en-US" dirty="0"/>
              <a:t>Level 2</a:t>
            </a:r>
          </a:p>
          <a:p>
            <a:pPr marL="12700" lvl="2" indent="0" algn="l" defTabSz="457200" rtl="0" eaLnBrk="1" latinLnBrk="0" hangingPunct="1">
              <a:lnSpc>
                <a:spcPct val="114000"/>
              </a:lnSpc>
              <a:spcBef>
                <a:spcPts val="0"/>
              </a:spcBef>
              <a:spcAft>
                <a:spcPts val="200"/>
              </a:spcAft>
              <a:buClr>
                <a:schemeClr val="tx1"/>
              </a:buClr>
              <a:buFont typeface="Symbol" panose="05050102010706020507" pitchFamily="18" charset="2"/>
              <a:buNone/>
            </a:pPr>
            <a:r>
              <a:rPr lang="en-US" dirty="0"/>
              <a:t>Level 3</a:t>
            </a:r>
          </a:p>
        </p:txBody>
      </p:sp>
    </p:spTree>
    <p:extLst>
      <p:ext uri="{BB962C8B-B14F-4D97-AF65-F5344CB8AC3E}">
        <p14:creationId xmlns:p14="http://schemas.microsoft.com/office/powerpoint/2010/main" val="58128046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io">
    <p:spTree>
      <p:nvGrpSpPr>
        <p:cNvPr id="1" name=""/>
        <p:cNvGrpSpPr/>
        <p:nvPr/>
      </p:nvGrpSpPr>
      <p:grpSpPr>
        <a:xfrm>
          <a:off x="0" y="0"/>
          <a:ext cx="0" cy="0"/>
          <a:chOff x="0" y="0"/>
          <a:chExt cx="0" cy="0"/>
        </a:xfrm>
      </p:grpSpPr>
      <p:sp>
        <p:nvSpPr>
          <p:cNvPr id="25" name="object 6">
            <a:extLst>
              <a:ext uri="{FF2B5EF4-FFF2-40B4-BE49-F238E27FC236}">
                <a16:creationId xmlns:a16="http://schemas.microsoft.com/office/drawing/2014/main" id="{72EF0268-62D5-4200-83EA-93F54E84B0AD}"/>
              </a:ext>
            </a:extLst>
          </p:cNvPr>
          <p:cNvSpPr/>
          <p:nvPr/>
        </p:nvSpPr>
        <p:spPr>
          <a:xfrm>
            <a:off x="0" y="1145220"/>
            <a:ext cx="9144000" cy="4571999"/>
          </a:xfrm>
          <a:custGeom>
            <a:avLst/>
            <a:gdLst/>
            <a:ahLst/>
            <a:cxnLst/>
            <a:rect l="l" t="t" r="r" b="b"/>
            <a:pathLst>
              <a:path w="9144000" h="4343400">
                <a:moveTo>
                  <a:pt x="0" y="4343400"/>
                </a:moveTo>
                <a:lnTo>
                  <a:pt x="9144000" y="4343400"/>
                </a:lnTo>
                <a:lnTo>
                  <a:pt x="9144000" y="0"/>
                </a:lnTo>
                <a:lnTo>
                  <a:pt x="0" y="0"/>
                </a:lnTo>
                <a:lnTo>
                  <a:pt x="0" y="4343400"/>
                </a:lnTo>
                <a:close/>
              </a:path>
            </a:pathLst>
          </a:custGeom>
          <a:solidFill>
            <a:schemeClr val="bg2"/>
          </a:solidFill>
        </p:spPr>
        <p:txBody>
          <a:bodyPr wrap="square" lIns="0" tIns="0" rIns="0" bIns="0" rtlCol="0"/>
          <a:lstStyle/>
          <a:p>
            <a:endParaRPr dirty="0"/>
          </a:p>
        </p:txBody>
      </p:sp>
      <p:sp>
        <p:nvSpPr>
          <p:cNvPr id="4" name="Title 3">
            <a:extLst>
              <a:ext uri="{FF2B5EF4-FFF2-40B4-BE49-F238E27FC236}">
                <a16:creationId xmlns:a16="http://schemas.microsoft.com/office/drawing/2014/main" id="{AE9C2642-F8DB-4184-B36C-477A73B4DF21}"/>
              </a:ext>
            </a:extLst>
          </p:cNvPr>
          <p:cNvSpPr>
            <a:spLocks noGrp="1"/>
          </p:cNvSpPr>
          <p:nvPr>
            <p:ph type="title"/>
          </p:nvPr>
        </p:nvSpPr>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82D3260A-C1F7-4E48-80F9-E19FF4E2DDE3}"/>
              </a:ext>
            </a:extLst>
          </p:cNvPr>
          <p:cNvSpPr>
            <a:spLocks noGrp="1"/>
          </p:cNvSpPr>
          <p:nvPr>
            <p:ph type="sldNum" sz="quarter" idx="10"/>
          </p:nvPr>
        </p:nvSpPr>
        <p:spPr/>
        <p:txBody>
          <a:bodyPr/>
          <a:lstStyle/>
          <a:p>
            <a:fld id="{68ADD5C9-84A7-4280-A026-B1A9B85A82DE}" type="slidenum">
              <a:rPr lang="en-US" smtClean="0"/>
              <a:pPr/>
              <a:t>‹#›</a:t>
            </a:fld>
            <a:endParaRPr lang="en-US" dirty="0"/>
          </a:p>
        </p:txBody>
      </p:sp>
      <p:sp>
        <p:nvSpPr>
          <p:cNvPr id="8" name="Text Placeholder 7">
            <a:extLst>
              <a:ext uri="{FF2B5EF4-FFF2-40B4-BE49-F238E27FC236}">
                <a16:creationId xmlns:a16="http://schemas.microsoft.com/office/drawing/2014/main" id="{6DCBA57F-6D16-4593-92CF-56BBF1A78D6F}"/>
              </a:ext>
            </a:extLst>
          </p:cNvPr>
          <p:cNvSpPr>
            <a:spLocks noGrp="1"/>
          </p:cNvSpPr>
          <p:nvPr>
            <p:ph type="body" sz="quarter" idx="11" hasCustomPrompt="1"/>
          </p:nvPr>
        </p:nvSpPr>
        <p:spPr>
          <a:xfrm>
            <a:off x="2919214" y="1564596"/>
            <a:ext cx="5052934" cy="3646596"/>
          </a:xfrm>
        </p:spPr>
        <p:txBody>
          <a:bodyPr lIns="0" tIns="0" rIns="0" bIns="0">
            <a:noAutofit/>
          </a:bodyPr>
          <a:lstStyle>
            <a:lvl1pPr marL="112713" indent="-112713">
              <a:lnSpc>
                <a:spcPct val="108000"/>
              </a:lnSpc>
              <a:spcBef>
                <a:spcPts val="1000"/>
              </a:spcBef>
              <a:spcAft>
                <a:spcPts val="0"/>
              </a:spcAft>
              <a:buClr>
                <a:schemeClr val="accent1"/>
              </a:buClr>
              <a:buFont typeface="Arial" panose="020B0604020202020204" pitchFamily="34" charset="0"/>
              <a:buChar char="•"/>
              <a:defRPr lang="en-US" sz="1100" b="0" kern="1200" dirty="0" smtClean="0">
                <a:solidFill>
                  <a:schemeClr val="tx1"/>
                </a:solidFill>
                <a:latin typeface="+mj-lt"/>
                <a:ea typeface="+mn-ea"/>
                <a:cs typeface="+mn-cs"/>
              </a:defRPr>
            </a:lvl1pPr>
            <a:lvl2pPr marL="285750" indent="-168275">
              <a:lnSpc>
                <a:spcPct val="108000"/>
              </a:lnSpc>
              <a:spcBef>
                <a:spcPts val="1000"/>
              </a:spcBef>
              <a:buClr>
                <a:schemeClr val="tx1"/>
              </a:buClr>
              <a:buFont typeface="Proxima Nova Lt" panose="02000506030000020004" pitchFamily="50" charset="0"/>
              <a:buChar char="–"/>
              <a:defRPr sz="1100" b="0">
                <a:solidFill>
                  <a:schemeClr val="tx1"/>
                </a:solidFill>
                <a:latin typeface="+mj-lt"/>
              </a:defRPr>
            </a:lvl2pPr>
            <a:lvl3pPr marL="0" indent="0">
              <a:lnSpc>
                <a:spcPct val="108000"/>
              </a:lnSpc>
              <a:spcBef>
                <a:spcPts val="0"/>
              </a:spcBef>
              <a:buNone/>
              <a:defRPr sz="900"/>
            </a:lvl3pPr>
            <a:lvl4pPr>
              <a:lnSpc>
                <a:spcPct val="100000"/>
              </a:lnSpc>
              <a:defRPr sz="800"/>
            </a:lvl4pPr>
            <a:lvl5pPr>
              <a:lnSpc>
                <a:spcPct val="100000"/>
              </a:lnSpc>
              <a:defRPr sz="800"/>
            </a:lvl5pPr>
          </a:lstStyle>
          <a:p>
            <a:pPr lvl="0"/>
            <a:r>
              <a:rPr lang="en-US" dirty="0"/>
              <a:t>First level</a:t>
            </a:r>
          </a:p>
          <a:p>
            <a:pPr lvl="1"/>
            <a:r>
              <a:rPr lang="en-US" dirty="0"/>
              <a:t>Second level</a:t>
            </a:r>
          </a:p>
        </p:txBody>
      </p:sp>
      <p:sp>
        <p:nvSpPr>
          <p:cNvPr id="10" name="Picture Placeholder 9">
            <a:extLst>
              <a:ext uri="{FF2B5EF4-FFF2-40B4-BE49-F238E27FC236}">
                <a16:creationId xmlns:a16="http://schemas.microsoft.com/office/drawing/2014/main" id="{FC6B027F-C3FB-4F8D-B553-B80B2EF6358E}"/>
              </a:ext>
            </a:extLst>
          </p:cNvPr>
          <p:cNvSpPr>
            <a:spLocks noGrp="1"/>
          </p:cNvSpPr>
          <p:nvPr>
            <p:ph type="pic" sz="quarter" idx="12"/>
          </p:nvPr>
        </p:nvSpPr>
        <p:spPr>
          <a:xfrm>
            <a:off x="457200" y="1602598"/>
            <a:ext cx="1291944" cy="1279750"/>
          </a:xfrm>
          <a:solidFill>
            <a:srgbClr val="868D91"/>
          </a:solidFill>
        </p:spPr>
        <p:txBody>
          <a:bodyPr anchor="ctr" anchorCtr="0">
            <a:normAutofit/>
          </a:bodyPr>
          <a:lstStyle>
            <a:lvl1pPr marL="0" indent="0" algn="ctr">
              <a:buNone/>
              <a:defRPr sz="1400">
                <a:solidFill>
                  <a:schemeClr val="bg1">
                    <a:lumMod val="85000"/>
                  </a:schemeClr>
                </a:solidFill>
              </a:defRPr>
            </a:lvl1pPr>
          </a:lstStyle>
          <a:p>
            <a:r>
              <a:rPr lang="en-US" dirty="0"/>
              <a:t>Click icon to add picture</a:t>
            </a:r>
          </a:p>
        </p:txBody>
      </p:sp>
      <p:sp>
        <p:nvSpPr>
          <p:cNvPr id="13" name="Text Placeholder 7">
            <a:extLst>
              <a:ext uri="{FF2B5EF4-FFF2-40B4-BE49-F238E27FC236}">
                <a16:creationId xmlns:a16="http://schemas.microsoft.com/office/drawing/2014/main" id="{43FA3C08-96C5-4DF7-A9CE-40F6C9A78D7F}"/>
              </a:ext>
            </a:extLst>
          </p:cNvPr>
          <p:cNvSpPr>
            <a:spLocks noGrp="1"/>
          </p:cNvSpPr>
          <p:nvPr>
            <p:ph type="body" sz="quarter" idx="17" hasCustomPrompt="1"/>
          </p:nvPr>
        </p:nvSpPr>
        <p:spPr>
          <a:xfrm>
            <a:off x="457200" y="3123778"/>
            <a:ext cx="2206093" cy="1755153"/>
          </a:xfrm>
        </p:spPr>
        <p:txBody>
          <a:bodyPr lIns="0" tIns="0" rIns="0" bIns="0">
            <a:noAutofit/>
          </a:bodyPr>
          <a:lstStyle>
            <a:lvl1pPr marL="0" indent="0">
              <a:lnSpc>
                <a:spcPct val="108000"/>
              </a:lnSpc>
              <a:spcBef>
                <a:spcPts val="0"/>
              </a:spcBef>
              <a:spcAft>
                <a:spcPts val="800"/>
              </a:spcAft>
              <a:buNone/>
              <a:defRPr sz="1100" b="0">
                <a:solidFill>
                  <a:schemeClr val="accent1"/>
                </a:solidFill>
              </a:defRPr>
            </a:lvl1pPr>
            <a:lvl2pPr marL="0" indent="0">
              <a:lnSpc>
                <a:spcPct val="108000"/>
              </a:lnSpc>
              <a:spcBef>
                <a:spcPts val="0"/>
              </a:spcBef>
              <a:buNone/>
              <a:defRPr sz="900" b="1">
                <a:solidFill>
                  <a:schemeClr val="accent1"/>
                </a:solidFill>
                <a:latin typeface="+mn-lt"/>
              </a:defRPr>
            </a:lvl2pPr>
            <a:lvl3pPr marL="0" indent="0">
              <a:lnSpc>
                <a:spcPct val="108000"/>
              </a:lnSpc>
              <a:spcBef>
                <a:spcPts val="500"/>
              </a:spcBef>
              <a:buNone/>
              <a:defRPr sz="900" b="1">
                <a:solidFill>
                  <a:schemeClr val="tx1"/>
                </a:solidFill>
              </a:defRPr>
            </a:lvl3pPr>
            <a:lvl4pPr marL="0" indent="0">
              <a:lnSpc>
                <a:spcPct val="108000"/>
              </a:lnSpc>
              <a:spcBef>
                <a:spcPts val="0"/>
              </a:spcBef>
              <a:buNone/>
              <a:defRPr sz="900">
                <a:solidFill>
                  <a:schemeClr val="tx1"/>
                </a:solidFill>
              </a:defRPr>
            </a:lvl4pPr>
            <a:lvl5pPr>
              <a:lnSpc>
                <a:spcPct val="100000"/>
              </a:lnSpc>
              <a:defRPr sz="800"/>
            </a:lvl5pPr>
          </a:lstStyle>
          <a:p>
            <a:pPr lvl="0"/>
            <a:r>
              <a:rPr lang="en-US" dirty="0"/>
              <a:t>First Last</a:t>
            </a:r>
          </a:p>
          <a:p>
            <a:pPr lvl="1"/>
            <a:r>
              <a:rPr lang="en-US" dirty="0"/>
              <a:t>Title, Location</a:t>
            </a:r>
          </a:p>
          <a:p>
            <a:pPr lvl="2"/>
            <a:r>
              <a:rPr lang="en-US" dirty="0"/>
              <a:t>+X XXX </a:t>
            </a:r>
            <a:r>
              <a:rPr lang="en-US" dirty="0" err="1"/>
              <a:t>XXX</a:t>
            </a:r>
            <a:r>
              <a:rPr lang="en-US" dirty="0"/>
              <a:t> XXXX</a:t>
            </a:r>
          </a:p>
          <a:p>
            <a:pPr lvl="3"/>
            <a:r>
              <a:rPr lang="en-US" dirty="0"/>
              <a:t>J.D. 1976</a:t>
            </a:r>
          </a:p>
        </p:txBody>
      </p:sp>
    </p:spTree>
    <p:extLst>
      <p:ext uri="{BB962C8B-B14F-4D97-AF65-F5344CB8AC3E}">
        <p14:creationId xmlns:p14="http://schemas.microsoft.com/office/powerpoint/2010/main" val="348035877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Bios-2">
    <p:spTree>
      <p:nvGrpSpPr>
        <p:cNvPr id="1" name=""/>
        <p:cNvGrpSpPr/>
        <p:nvPr/>
      </p:nvGrpSpPr>
      <p:grpSpPr>
        <a:xfrm>
          <a:off x="0" y="0"/>
          <a:ext cx="0" cy="0"/>
          <a:chOff x="0" y="0"/>
          <a:chExt cx="0" cy="0"/>
        </a:xfrm>
      </p:grpSpPr>
      <p:sp>
        <p:nvSpPr>
          <p:cNvPr id="25" name="object 6">
            <a:extLst>
              <a:ext uri="{FF2B5EF4-FFF2-40B4-BE49-F238E27FC236}">
                <a16:creationId xmlns:a16="http://schemas.microsoft.com/office/drawing/2014/main" id="{72EF0268-62D5-4200-83EA-93F54E84B0AD}"/>
              </a:ext>
            </a:extLst>
          </p:cNvPr>
          <p:cNvSpPr/>
          <p:nvPr/>
        </p:nvSpPr>
        <p:spPr>
          <a:xfrm>
            <a:off x="0" y="1145220"/>
            <a:ext cx="9144000" cy="4571999"/>
          </a:xfrm>
          <a:custGeom>
            <a:avLst/>
            <a:gdLst/>
            <a:ahLst/>
            <a:cxnLst/>
            <a:rect l="l" t="t" r="r" b="b"/>
            <a:pathLst>
              <a:path w="9144000" h="4343400">
                <a:moveTo>
                  <a:pt x="0" y="4343400"/>
                </a:moveTo>
                <a:lnTo>
                  <a:pt x="9144000" y="4343400"/>
                </a:lnTo>
                <a:lnTo>
                  <a:pt x="9144000" y="0"/>
                </a:lnTo>
                <a:lnTo>
                  <a:pt x="0" y="0"/>
                </a:lnTo>
                <a:lnTo>
                  <a:pt x="0" y="4343400"/>
                </a:lnTo>
                <a:close/>
              </a:path>
            </a:pathLst>
          </a:custGeom>
          <a:solidFill>
            <a:schemeClr val="bg2"/>
          </a:solidFill>
        </p:spPr>
        <p:txBody>
          <a:bodyPr wrap="square" lIns="0" tIns="0" rIns="0" bIns="0" rtlCol="0"/>
          <a:lstStyle/>
          <a:p>
            <a:endParaRPr dirty="0"/>
          </a:p>
        </p:txBody>
      </p:sp>
      <p:sp>
        <p:nvSpPr>
          <p:cNvPr id="4" name="Title 3">
            <a:extLst>
              <a:ext uri="{FF2B5EF4-FFF2-40B4-BE49-F238E27FC236}">
                <a16:creationId xmlns:a16="http://schemas.microsoft.com/office/drawing/2014/main" id="{AE9C2642-F8DB-4184-B36C-477A73B4DF21}"/>
              </a:ext>
            </a:extLst>
          </p:cNvPr>
          <p:cNvSpPr>
            <a:spLocks noGrp="1"/>
          </p:cNvSpPr>
          <p:nvPr>
            <p:ph type="title"/>
          </p:nvPr>
        </p:nvSpPr>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82D3260A-C1F7-4E48-80F9-E19FF4E2DDE3}"/>
              </a:ext>
            </a:extLst>
          </p:cNvPr>
          <p:cNvSpPr>
            <a:spLocks noGrp="1"/>
          </p:cNvSpPr>
          <p:nvPr>
            <p:ph type="sldNum" sz="quarter" idx="10"/>
          </p:nvPr>
        </p:nvSpPr>
        <p:spPr/>
        <p:txBody>
          <a:bodyPr/>
          <a:lstStyle/>
          <a:p>
            <a:fld id="{68ADD5C9-84A7-4280-A026-B1A9B85A82DE}" type="slidenum">
              <a:rPr lang="en-US" smtClean="0"/>
              <a:pPr/>
              <a:t>‹#›</a:t>
            </a:fld>
            <a:endParaRPr lang="en-US" dirty="0"/>
          </a:p>
        </p:txBody>
      </p:sp>
      <p:sp>
        <p:nvSpPr>
          <p:cNvPr id="8" name="Text Placeholder 7">
            <a:extLst>
              <a:ext uri="{FF2B5EF4-FFF2-40B4-BE49-F238E27FC236}">
                <a16:creationId xmlns:a16="http://schemas.microsoft.com/office/drawing/2014/main" id="{6DCBA57F-6D16-4593-92CF-56BBF1A78D6F}"/>
              </a:ext>
            </a:extLst>
          </p:cNvPr>
          <p:cNvSpPr>
            <a:spLocks noGrp="1"/>
          </p:cNvSpPr>
          <p:nvPr>
            <p:ph type="body" sz="quarter" idx="11" hasCustomPrompt="1"/>
          </p:nvPr>
        </p:nvSpPr>
        <p:spPr>
          <a:xfrm>
            <a:off x="457200" y="2956263"/>
            <a:ext cx="3726001" cy="2534577"/>
          </a:xfrm>
        </p:spPr>
        <p:txBody>
          <a:bodyPr lIns="0" tIns="0" rIns="0" bIns="0">
            <a:noAutofit/>
          </a:bodyPr>
          <a:lstStyle>
            <a:lvl1pPr marL="0" indent="0">
              <a:lnSpc>
                <a:spcPct val="108000"/>
              </a:lnSpc>
              <a:spcBef>
                <a:spcPts val="1000"/>
              </a:spcBef>
              <a:spcAft>
                <a:spcPts val="0"/>
              </a:spcAft>
              <a:buNone/>
              <a:defRPr lang="en-US" sz="900" b="0" kern="1200" dirty="0" smtClean="0">
                <a:solidFill>
                  <a:schemeClr val="tx1"/>
                </a:solidFill>
                <a:latin typeface="+mn-lt"/>
                <a:ea typeface="+mn-ea"/>
                <a:cs typeface="+mn-cs"/>
              </a:defRPr>
            </a:lvl1pPr>
            <a:lvl2pPr marL="112713" indent="-112713">
              <a:lnSpc>
                <a:spcPct val="108000"/>
              </a:lnSpc>
              <a:spcBef>
                <a:spcPts val="0"/>
              </a:spcBef>
              <a:buFont typeface="Arial" panose="020B0604020202020204" pitchFamily="34" charset="0"/>
              <a:buChar char="•"/>
              <a:defRPr sz="900" b="0">
                <a:solidFill>
                  <a:schemeClr val="tx1"/>
                </a:solidFill>
                <a:latin typeface="+mj-lt"/>
              </a:defRPr>
            </a:lvl2pPr>
            <a:lvl3pPr marL="0" indent="0">
              <a:lnSpc>
                <a:spcPct val="108000"/>
              </a:lnSpc>
              <a:spcBef>
                <a:spcPts val="0"/>
              </a:spcBef>
              <a:buNone/>
              <a:defRPr sz="900"/>
            </a:lvl3pPr>
            <a:lvl4pPr>
              <a:lnSpc>
                <a:spcPct val="100000"/>
              </a:lnSpc>
              <a:defRPr sz="800"/>
            </a:lvl4pPr>
            <a:lvl5pPr>
              <a:lnSpc>
                <a:spcPct val="100000"/>
              </a:lnSpc>
              <a:defRPr sz="800"/>
            </a:lvl5pPr>
          </a:lstStyle>
          <a:p>
            <a:pPr lvl="0"/>
            <a:r>
              <a:rPr lang="en-US" dirty="0"/>
              <a:t>First level</a:t>
            </a:r>
          </a:p>
          <a:p>
            <a:pPr lvl="1"/>
            <a:r>
              <a:rPr lang="en-US" dirty="0"/>
              <a:t>Second level</a:t>
            </a:r>
          </a:p>
        </p:txBody>
      </p:sp>
      <p:sp>
        <p:nvSpPr>
          <p:cNvPr id="10" name="Picture Placeholder 9">
            <a:extLst>
              <a:ext uri="{FF2B5EF4-FFF2-40B4-BE49-F238E27FC236}">
                <a16:creationId xmlns:a16="http://schemas.microsoft.com/office/drawing/2014/main" id="{FC6B027F-C3FB-4F8D-B553-B80B2EF6358E}"/>
              </a:ext>
            </a:extLst>
          </p:cNvPr>
          <p:cNvSpPr>
            <a:spLocks noGrp="1"/>
          </p:cNvSpPr>
          <p:nvPr>
            <p:ph type="pic" sz="quarter" idx="12"/>
          </p:nvPr>
        </p:nvSpPr>
        <p:spPr>
          <a:xfrm>
            <a:off x="457200" y="1367159"/>
            <a:ext cx="1280160" cy="1279750"/>
          </a:xfrm>
          <a:solidFill>
            <a:srgbClr val="868D91"/>
          </a:solidFill>
        </p:spPr>
        <p:txBody>
          <a:bodyPr anchor="ctr" anchorCtr="0">
            <a:normAutofit/>
          </a:bodyPr>
          <a:lstStyle>
            <a:lvl1pPr marL="0" indent="0" algn="ctr">
              <a:buNone/>
              <a:defRPr sz="1400">
                <a:solidFill>
                  <a:schemeClr val="bg1">
                    <a:lumMod val="85000"/>
                  </a:schemeClr>
                </a:solidFill>
              </a:defRPr>
            </a:lvl1pPr>
          </a:lstStyle>
          <a:p>
            <a:r>
              <a:rPr lang="en-US" dirty="0"/>
              <a:t>Click icon to add picture</a:t>
            </a:r>
          </a:p>
        </p:txBody>
      </p:sp>
      <p:sp>
        <p:nvSpPr>
          <p:cNvPr id="13" name="Text Placeholder 7">
            <a:extLst>
              <a:ext uri="{FF2B5EF4-FFF2-40B4-BE49-F238E27FC236}">
                <a16:creationId xmlns:a16="http://schemas.microsoft.com/office/drawing/2014/main" id="{43FA3C08-96C5-4DF7-A9CE-40F6C9A78D7F}"/>
              </a:ext>
            </a:extLst>
          </p:cNvPr>
          <p:cNvSpPr>
            <a:spLocks noGrp="1"/>
          </p:cNvSpPr>
          <p:nvPr>
            <p:ph type="body" sz="quarter" idx="17" hasCustomPrompt="1"/>
          </p:nvPr>
        </p:nvSpPr>
        <p:spPr>
          <a:xfrm>
            <a:off x="1977108" y="2043159"/>
            <a:ext cx="2206093" cy="671548"/>
          </a:xfrm>
        </p:spPr>
        <p:txBody>
          <a:bodyPr lIns="0" tIns="0" rIns="0" bIns="0">
            <a:noAutofit/>
          </a:bodyPr>
          <a:lstStyle>
            <a:lvl1pPr marL="0" indent="0">
              <a:lnSpc>
                <a:spcPct val="100000"/>
              </a:lnSpc>
              <a:spcBef>
                <a:spcPts val="0"/>
              </a:spcBef>
              <a:spcAft>
                <a:spcPts val="300"/>
              </a:spcAft>
              <a:buNone/>
              <a:defRPr sz="1100" b="0">
                <a:solidFill>
                  <a:schemeClr val="accent1"/>
                </a:solidFill>
              </a:defRPr>
            </a:lvl1pPr>
            <a:lvl2pPr marL="0" indent="0">
              <a:lnSpc>
                <a:spcPct val="108000"/>
              </a:lnSpc>
              <a:spcBef>
                <a:spcPts val="0"/>
              </a:spcBef>
              <a:buNone/>
              <a:defRPr lang="en-US" sz="900" b="0" kern="1200" dirty="0">
                <a:solidFill>
                  <a:schemeClr val="tx1"/>
                </a:solidFill>
                <a:latin typeface="Proxima Nova Semibold" panose="02000506030000020004" pitchFamily="50" charset="0"/>
                <a:ea typeface="+mn-ea"/>
                <a:cs typeface="+mn-cs"/>
              </a:defRPr>
            </a:lvl2pPr>
            <a:lvl3pPr marL="0" indent="0">
              <a:lnSpc>
                <a:spcPct val="108000"/>
              </a:lnSpc>
              <a:spcBef>
                <a:spcPts val="0"/>
              </a:spcBef>
              <a:buNone/>
              <a:defRPr sz="900"/>
            </a:lvl3pPr>
            <a:lvl4pPr>
              <a:lnSpc>
                <a:spcPct val="100000"/>
              </a:lnSpc>
              <a:defRPr sz="800"/>
            </a:lvl4pPr>
            <a:lvl5pPr>
              <a:lnSpc>
                <a:spcPct val="100000"/>
              </a:lnSpc>
              <a:defRPr sz="800"/>
            </a:lvl5pPr>
          </a:lstStyle>
          <a:p>
            <a:pPr lvl="0"/>
            <a:r>
              <a:rPr lang="en-US" dirty="0"/>
              <a:t>First Last</a:t>
            </a:r>
          </a:p>
          <a:p>
            <a:pPr marL="0" lvl="1" indent="0" algn="l" defTabSz="914400" rtl="0" eaLnBrk="1" latinLnBrk="0" hangingPunct="1">
              <a:lnSpc>
                <a:spcPct val="108000"/>
              </a:lnSpc>
              <a:spcBef>
                <a:spcPts val="0"/>
              </a:spcBef>
              <a:buClr>
                <a:schemeClr val="tx1"/>
              </a:buClr>
              <a:buFont typeface="Symbol" panose="05050102010706020507" pitchFamily="18" charset="2"/>
              <a:buNone/>
            </a:pPr>
            <a:r>
              <a:rPr lang="en-US" dirty="0"/>
              <a:t>Title, Location</a:t>
            </a:r>
          </a:p>
          <a:p>
            <a:pPr lvl="2"/>
            <a:r>
              <a:rPr lang="en-US" dirty="0"/>
              <a:t>+X XXX </a:t>
            </a:r>
            <a:r>
              <a:rPr lang="en-US" dirty="0" err="1"/>
              <a:t>XXX</a:t>
            </a:r>
            <a:r>
              <a:rPr lang="en-US" dirty="0"/>
              <a:t> XXXX</a:t>
            </a:r>
          </a:p>
        </p:txBody>
      </p:sp>
      <p:sp>
        <p:nvSpPr>
          <p:cNvPr id="18" name="Text Placeholder 7">
            <a:extLst>
              <a:ext uri="{FF2B5EF4-FFF2-40B4-BE49-F238E27FC236}">
                <a16:creationId xmlns:a16="http://schemas.microsoft.com/office/drawing/2014/main" id="{3AC918FB-84E2-4FAD-9830-4C19C043679A}"/>
              </a:ext>
            </a:extLst>
          </p:cNvPr>
          <p:cNvSpPr>
            <a:spLocks noGrp="1"/>
          </p:cNvSpPr>
          <p:nvPr>
            <p:ph type="body" sz="quarter" idx="18" hasCustomPrompt="1"/>
          </p:nvPr>
        </p:nvSpPr>
        <p:spPr>
          <a:xfrm>
            <a:off x="4800314" y="2956263"/>
            <a:ext cx="3726001" cy="2534577"/>
          </a:xfrm>
        </p:spPr>
        <p:txBody>
          <a:bodyPr lIns="0" tIns="0" rIns="0" bIns="0">
            <a:noAutofit/>
          </a:bodyPr>
          <a:lstStyle>
            <a:lvl1pPr marL="0" indent="0">
              <a:lnSpc>
                <a:spcPct val="108000"/>
              </a:lnSpc>
              <a:spcBef>
                <a:spcPts val="1000"/>
              </a:spcBef>
              <a:spcAft>
                <a:spcPts val="0"/>
              </a:spcAft>
              <a:buNone/>
              <a:defRPr lang="en-US" sz="900" b="0" kern="1200" dirty="0" smtClean="0">
                <a:solidFill>
                  <a:schemeClr val="tx1"/>
                </a:solidFill>
                <a:latin typeface="+mn-lt"/>
                <a:ea typeface="+mn-ea"/>
                <a:cs typeface="+mn-cs"/>
              </a:defRPr>
            </a:lvl1pPr>
            <a:lvl2pPr marL="112713" indent="-112713">
              <a:lnSpc>
                <a:spcPct val="108000"/>
              </a:lnSpc>
              <a:spcBef>
                <a:spcPts val="0"/>
              </a:spcBef>
              <a:buFont typeface="Arial" panose="020B0604020202020204" pitchFamily="34" charset="0"/>
              <a:buChar char="•"/>
              <a:defRPr sz="900" b="0">
                <a:solidFill>
                  <a:schemeClr val="tx1"/>
                </a:solidFill>
                <a:latin typeface="+mj-lt"/>
              </a:defRPr>
            </a:lvl2pPr>
            <a:lvl3pPr marL="0" indent="0">
              <a:lnSpc>
                <a:spcPct val="108000"/>
              </a:lnSpc>
              <a:spcBef>
                <a:spcPts val="0"/>
              </a:spcBef>
              <a:buNone/>
              <a:defRPr sz="900"/>
            </a:lvl3pPr>
            <a:lvl4pPr>
              <a:lnSpc>
                <a:spcPct val="100000"/>
              </a:lnSpc>
              <a:defRPr sz="800"/>
            </a:lvl4pPr>
            <a:lvl5pPr>
              <a:lnSpc>
                <a:spcPct val="100000"/>
              </a:lnSpc>
              <a:defRPr sz="800"/>
            </a:lvl5pPr>
          </a:lstStyle>
          <a:p>
            <a:pPr lvl="0"/>
            <a:r>
              <a:rPr lang="en-US" dirty="0"/>
              <a:t>First level</a:t>
            </a:r>
          </a:p>
          <a:p>
            <a:pPr lvl="1"/>
            <a:r>
              <a:rPr lang="en-US" dirty="0"/>
              <a:t>Second level</a:t>
            </a:r>
          </a:p>
        </p:txBody>
      </p:sp>
      <p:sp>
        <p:nvSpPr>
          <p:cNvPr id="26" name="Picture Placeholder 9">
            <a:extLst>
              <a:ext uri="{FF2B5EF4-FFF2-40B4-BE49-F238E27FC236}">
                <a16:creationId xmlns:a16="http://schemas.microsoft.com/office/drawing/2014/main" id="{CB9CE02C-14AC-428B-8058-C1589BE28FD4}"/>
              </a:ext>
            </a:extLst>
          </p:cNvPr>
          <p:cNvSpPr>
            <a:spLocks noGrp="1"/>
          </p:cNvSpPr>
          <p:nvPr>
            <p:ph type="pic" sz="quarter" idx="19"/>
          </p:nvPr>
        </p:nvSpPr>
        <p:spPr>
          <a:xfrm>
            <a:off x="4800314" y="1367159"/>
            <a:ext cx="1280160" cy="1279750"/>
          </a:xfrm>
          <a:solidFill>
            <a:srgbClr val="868D91"/>
          </a:solidFill>
        </p:spPr>
        <p:txBody>
          <a:bodyPr anchor="ctr" anchorCtr="0">
            <a:normAutofit/>
          </a:bodyPr>
          <a:lstStyle>
            <a:lvl1pPr marL="0" indent="0" algn="ctr">
              <a:buNone/>
              <a:defRPr sz="1400">
                <a:solidFill>
                  <a:schemeClr val="bg1">
                    <a:lumMod val="85000"/>
                  </a:schemeClr>
                </a:solidFill>
              </a:defRPr>
            </a:lvl1pPr>
          </a:lstStyle>
          <a:p>
            <a:r>
              <a:rPr lang="en-US" dirty="0"/>
              <a:t>Click icon to add picture</a:t>
            </a:r>
          </a:p>
        </p:txBody>
      </p:sp>
      <p:sp>
        <p:nvSpPr>
          <p:cNvPr id="27" name="Text Placeholder 7">
            <a:extLst>
              <a:ext uri="{FF2B5EF4-FFF2-40B4-BE49-F238E27FC236}">
                <a16:creationId xmlns:a16="http://schemas.microsoft.com/office/drawing/2014/main" id="{23527EFB-96A4-4471-926B-E24FF5EAD38F}"/>
              </a:ext>
            </a:extLst>
          </p:cNvPr>
          <p:cNvSpPr>
            <a:spLocks noGrp="1"/>
          </p:cNvSpPr>
          <p:nvPr>
            <p:ph type="body" sz="quarter" idx="20" hasCustomPrompt="1"/>
          </p:nvPr>
        </p:nvSpPr>
        <p:spPr>
          <a:xfrm>
            <a:off x="6320222" y="2043159"/>
            <a:ext cx="2206093" cy="671548"/>
          </a:xfrm>
        </p:spPr>
        <p:txBody>
          <a:bodyPr lIns="0" tIns="0" rIns="0" bIns="0">
            <a:noAutofit/>
          </a:bodyPr>
          <a:lstStyle>
            <a:lvl1pPr marL="0" indent="0">
              <a:lnSpc>
                <a:spcPct val="100000"/>
              </a:lnSpc>
              <a:spcBef>
                <a:spcPts val="0"/>
              </a:spcBef>
              <a:spcAft>
                <a:spcPts val="300"/>
              </a:spcAft>
              <a:buNone/>
              <a:defRPr sz="1100" b="0">
                <a:solidFill>
                  <a:schemeClr val="accent1"/>
                </a:solidFill>
              </a:defRPr>
            </a:lvl1pPr>
            <a:lvl2pPr marL="0" indent="0">
              <a:lnSpc>
                <a:spcPct val="108000"/>
              </a:lnSpc>
              <a:spcBef>
                <a:spcPts val="0"/>
              </a:spcBef>
              <a:buNone/>
              <a:defRPr lang="en-US" sz="900" b="0" kern="1200" dirty="0">
                <a:solidFill>
                  <a:schemeClr val="tx1"/>
                </a:solidFill>
                <a:latin typeface="Proxima Nova Semibold" panose="02000506030000020004" pitchFamily="50" charset="0"/>
                <a:ea typeface="+mn-ea"/>
                <a:cs typeface="+mn-cs"/>
              </a:defRPr>
            </a:lvl2pPr>
            <a:lvl3pPr marL="0" indent="0">
              <a:lnSpc>
                <a:spcPct val="108000"/>
              </a:lnSpc>
              <a:spcBef>
                <a:spcPts val="0"/>
              </a:spcBef>
              <a:buNone/>
              <a:defRPr sz="900"/>
            </a:lvl3pPr>
            <a:lvl4pPr>
              <a:lnSpc>
                <a:spcPct val="100000"/>
              </a:lnSpc>
              <a:defRPr sz="800"/>
            </a:lvl4pPr>
            <a:lvl5pPr>
              <a:lnSpc>
                <a:spcPct val="100000"/>
              </a:lnSpc>
              <a:defRPr sz="800"/>
            </a:lvl5pPr>
          </a:lstStyle>
          <a:p>
            <a:pPr lvl="0"/>
            <a:r>
              <a:rPr lang="en-US" dirty="0"/>
              <a:t>First Last</a:t>
            </a:r>
          </a:p>
          <a:p>
            <a:pPr marL="0" lvl="1" indent="0" algn="l" defTabSz="914400" rtl="0" eaLnBrk="1" latinLnBrk="0" hangingPunct="1">
              <a:lnSpc>
                <a:spcPct val="108000"/>
              </a:lnSpc>
              <a:spcBef>
                <a:spcPts val="0"/>
              </a:spcBef>
              <a:buClr>
                <a:schemeClr val="tx1"/>
              </a:buClr>
              <a:buFont typeface="Symbol" panose="05050102010706020507" pitchFamily="18" charset="2"/>
              <a:buNone/>
            </a:pPr>
            <a:r>
              <a:rPr lang="en-US" dirty="0"/>
              <a:t>Title, Location</a:t>
            </a:r>
          </a:p>
          <a:p>
            <a:pPr lvl="2"/>
            <a:r>
              <a:rPr lang="en-US" dirty="0"/>
              <a:t>+X XXX </a:t>
            </a:r>
            <a:r>
              <a:rPr lang="en-US" dirty="0" err="1"/>
              <a:t>XXX</a:t>
            </a:r>
            <a:r>
              <a:rPr lang="en-US" dirty="0"/>
              <a:t> XXXX</a:t>
            </a:r>
          </a:p>
        </p:txBody>
      </p:sp>
    </p:spTree>
    <p:extLst>
      <p:ext uri="{BB962C8B-B14F-4D97-AF65-F5344CB8AC3E}">
        <p14:creationId xmlns:p14="http://schemas.microsoft.com/office/powerpoint/2010/main" val="1828191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vider">
    <p:spTree>
      <p:nvGrpSpPr>
        <p:cNvPr id="1" name=""/>
        <p:cNvGrpSpPr/>
        <p:nvPr/>
      </p:nvGrpSpPr>
      <p:grpSpPr>
        <a:xfrm>
          <a:off x="0" y="0"/>
          <a:ext cx="0" cy="0"/>
          <a:chOff x="0" y="0"/>
          <a:chExt cx="0" cy="0"/>
        </a:xfrm>
      </p:grpSpPr>
      <p:sp>
        <p:nvSpPr>
          <p:cNvPr id="5" name="Picture Placeholder 14">
            <a:extLst>
              <a:ext uri="{FF2B5EF4-FFF2-40B4-BE49-F238E27FC236}">
                <a16:creationId xmlns:a16="http://schemas.microsoft.com/office/drawing/2014/main" id="{0E45651E-4D4D-44EE-8E91-54A2C7115B56}"/>
              </a:ext>
            </a:extLst>
          </p:cNvPr>
          <p:cNvSpPr>
            <a:spLocks noGrp="1"/>
          </p:cNvSpPr>
          <p:nvPr>
            <p:ph type="pic" sz="quarter" idx="12"/>
          </p:nvPr>
        </p:nvSpPr>
        <p:spPr>
          <a:xfrm>
            <a:off x="0" y="1608963"/>
            <a:ext cx="9144001" cy="4114800"/>
          </a:xfrm>
          <a:solidFill>
            <a:schemeClr val="tx1"/>
          </a:solidFill>
        </p:spPr>
        <p:txBody>
          <a:bodyPr anchor="ctr" anchorCtr="0"/>
          <a:lstStyle>
            <a:lvl1pPr marL="0" indent="0" algn="ctr">
              <a:buNone/>
              <a:defRPr>
                <a:solidFill>
                  <a:schemeClr val="bg1"/>
                </a:solidFill>
              </a:defRPr>
            </a:lvl1pPr>
          </a:lstStyle>
          <a:p>
            <a:r>
              <a:rPr lang="en-US" dirty="0"/>
              <a:t>Click icon to add picture</a:t>
            </a:r>
          </a:p>
        </p:txBody>
      </p:sp>
      <p:sp>
        <p:nvSpPr>
          <p:cNvPr id="3" name="Text Placeholder 2"/>
          <p:cNvSpPr>
            <a:spLocks noGrp="1"/>
          </p:cNvSpPr>
          <p:nvPr>
            <p:ph type="body" idx="1" hasCustomPrompt="1"/>
          </p:nvPr>
        </p:nvSpPr>
        <p:spPr>
          <a:xfrm>
            <a:off x="458971" y="993620"/>
            <a:ext cx="7886700" cy="470898"/>
          </a:xfrm>
        </p:spPr>
        <p:txBody>
          <a:bodyPr vert="horz" lIns="0" tIns="0" rIns="0" bIns="0" rtlCol="0" anchor="t" anchorCtr="0">
            <a:spAutoFit/>
          </a:bodyPr>
          <a:lstStyle>
            <a:lvl1pPr marL="0" indent="0">
              <a:buNone/>
              <a:defRPr lang="en-US" sz="3400" b="0" cap="none" baseline="0" dirty="0" smtClean="0">
                <a:solidFill>
                  <a:srgbClr val="565D60"/>
                </a:solidFill>
                <a:latin typeface="+mj-lt"/>
                <a:ea typeface="+mj-ea"/>
                <a:cs typeface="+mj-cs"/>
              </a:defRPr>
            </a:lvl1pPr>
          </a:lstStyle>
          <a:p>
            <a:pPr marL="228600" lvl="0" indent="-228600">
              <a:spcBef>
                <a:spcPct val="0"/>
              </a:spcBef>
            </a:pPr>
            <a:r>
              <a:rPr lang="en-US" dirty="0"/>
              <a:t>Click to edit title</a:t>
            </a:r>
          </a:p>
        </p:txBody>
      </p:sp>
    </p:spTree>
    <p:extLst>
      <p:ext uri="{BB962C8B-B14F-4D97-AF65-F5344CB8AC3E}">
        <p14:creationId xmlns:p14="http://schemas.microsoft.com/office/powerpoint/2010/main" val="16642937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Bios-4">
    <p:spTree>
      <p:nvGrpSpPr>
        <p:cNvPr id="1" name=""/>
        <p:cNvGrpSpPr/>
        <p:nvPr/>
      </p:nvGrpSpPr>
      <p:grpSpPr>
        <a:xfrm>
          <a:off x="0" y="0"/>
          <a:ext cx="0" cy="0"/>
          <a:chOff x="0" y="0"/>
          <a:chExt cx="0" cy="0"/>
        </a:xfrm>
      </p:grpSpPr>
      <p:sp>
        <p:nvSpPr>
          <p:cNvPr id="25" name="object 6">
            <a:extLst>
              <a:ext uri="{FF2B5EF4-FFF2-40B4-BE49-F238E27FC236}">
                <a16:creationId xmlns:a16="http://schemas.microsoft.com/office/drawing/2014/main" id="{72EF0268-62D5-4200-83EA-93F54E84B0AD}"/>
              </a:ext>
            </a:extLst>
          </p:cNvPr>
          <p:cNvSpPr/>
          <p:nvPr/>
        </p:nvSpPr>
        <p:spPr>
          <a:xfrm>
            <a:off x="0" y="1145220"/>
            <a:ext cx="9144000" cy="4571999"/>
          </a:xfrm>
          <a:custGeom>
            <a:avLst/>
            <a:gdLst/>
            <a:ahLst/>
            <a:cxnLst/>
            <a:rect l="l" t="t" r="r" b="b"/>
            <a:pathLst>
              <a:path w="9144000" h="4343400">
                <a:moveTo>
                  <a:pt x="0" y="4343400"/>
                </a:moveTo>
                <a:lnTo>
                  <a:pt x="9144000" y="4343400"/>
                </a:lnTo>
                <a:lnTo>
                  <a:pt x="9144000" y="0"/>
                </a:lnTo>
                <a:lnTo>
                  <a:pt x="0" y="0"/>
                </a:lnTo>
                <a:lnTo>
                  <a:pt x="0" y="4343400"/>
                </a:lnTo>
                <a:close/>
              </a:path>
            </a:pathLst>
          </a:custGeom>
          <a:solidFill>
            <a:schemeClr val="bg2"/>
          </a:solidFill>
        </p:spPr>
        <p:txBody>
          <a:bodyPr wrap="square" lIns="0" tIns="0" rIns="0" bIns="0" rtlCol="0"/>
          <a:lstStyle/>
          <a:p>
            <a:endParaRPr dirty="0"/>
          </a:p>
        </p:txBody>
      </p:sp>
      <p:sp>
        <p:nvSpPr>
          <p:cNvPr id="4" name="Title 3">
            <a:extLst>
              <a:ext uri="{FF2B5EF4-FFF2-40B4-BE49-F238E27FC236}">
                <a16:creationId xmlns:a16="http://schemas.microsoft.com/office/drawing/2014/main" id="{AE9C2642-F8DB-4184-B36C-477A73B4DF21}"/>
              </a:ext>
            </a:extLst>
          </p:cNvPr>
          <p:cNvSpPr>
            <a:spLocks noGrp="1"/>
          </p:cNvSpPr>
          <p:nvPr>
            <p:ph type="title"/>
          </p:nvPr>
        </p:nvSpPr>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82D3260A-C1F7-4E48-80F9-E19FF4E2DDE3}"/>
              </a:ext>
            </a:extLst>
          </p:cNvPr>
          <p:cNvSpPr>
            <a:spLocks noGrp="1"/>
          </p:cNvSpPr>
          <p:nvPr>
            <p:ph type="sldNum" sz="quarter" idx="10"/>
          </p:nvPr>
        </p:nvSpPr>
        <p:spPr/>
        <p:txBody>
          <a:bodyPr/>
          <a:lstStyle/>
          <a:p>
            <a:fld id="{68ADD5C9-84A7-4280-A026-B1A9B85A82DE}" type="slidenum">
              <a:rPr lang="en-US" smtClean="0"/>
              <a:pPr/>
              <a:t>‹#›</a:t>
            </a:fld>
            <a:endParaRPr lang="en-US" dirty="0"/>
          </a:p>
        </p:txBody>
      </p:sp>
      <p:sp>
        <p:nvSpPr>
          <p:cNvPr id="8" name="Text Placeholder 7">
            <a:extLst>
              <a:ext uri="{FF2B5EF4-FFF2-40B4-BE49-F238E27FC236}">
                <a16:creationId xmlns:a16="http://schemas.microsoft.com/office/drawing/2014/main" id="{6DCBA57F-6D16-4593-92CF-56BBF1A78D6F}"/>
              </a:ext>
            </a:extLst>
          </p:cNvPr>
          <p:cNvSpPr>
            <a:spLocks noGrp="1"/>
          </p:cNvSpPr>
          <p:nvPr>
            <p:ph type="body" sz="quarter" idx="11" hasCustomPrompt="1"/>
          </p:nvPr>
        </p:nvSpPr>
        <p:spPr>
          <a:xfrm>
            <a:off x="457201" y="2646909"/>
            <a:ext cx="1922016" cy="2843931"/>
          </a:xfrm>
        </p:spPr>
        <p:txBody>
          <a:bodyPr lIns="0" tIns="0" rIns="0" bIns="0">
            <a:noAutofit/>
          </a:bodyPr>
          <a:lstStyle>
            <a:lvl1pPr marL="0" indent="0">
              <a:lnSpc>
                <a:spcPct val="100000"/>
              </a:lnSpc>
              <a:spcBef>
                <a:spcPts val="0"/>
              </a:spcBef>
              <a:spcAft>
                <a:spcPts val="300"/>
              </a:spcAft>
              <a:buNone/>
              <a:defRPr sz="1100" b="0">
                <a:solidFill>
                  <a:schemeClr val="accent1"/>
                </a:solidFill>
              </a:defRPr>
            </a:lvl1pPr>
            <a:lvl2pPr marL="0" indent="0">
              <a:lnSpc>
                <a:spcPct val="108000"/>
              </a:lnSpc>
              <a:spcBef>
                <a:spcPts val="0"/>
              </a:spcBef>
              <a:buNone/>
              <a:defRPr lang="en-US" sz="900" b="0" kern="1200" dirty="0">
                <a:solidFill>
                  <a:schemeClr val="tx1"/>
                </a:solidFill>
                <a:latin typeface="Proxima Nova Semibold" panose="02000506030000020004" pitchFamily="50" charset="0"/>
                <a:ea typeface="+mn-ea"/>
                <a:cs typeface="+mn-cs"/>
              </a:defRPr>
            </a:lvl2pPr>
            <a:lvl3pPr marL="0" indent="0">
              <a:lnSpc>
                <a:spcPct val="108000"/>
              </a:lnSpc>
              <a:spcBef>
                <a:spcPts val="0"/>
              </a:spcBef>
              <a:buNone/>
              <a:defRPr sz="900"/>
            </a:lvl3pPr>
            <a:lvl4pPr>
              <a:lnSpc>
                <a:spcPct val="100000"/>
              </a:lnSpc>
              <a:defRPr sz="800"/>
            </a:lvl4pPr>
            <a:lvl5pPr>
              <a:lnSpc>
                <a:spcPct val="100000"/>
              </a:lnSpc>
              <a:defRPr sz="800"/>
            </a:lvl5pPr>
          </a:lstStyle>
          <a:p>
            <a:pPr lvl="0"/>
            <a:r>
              <a:rPr lang="en-US" dirty="0"/>
              <a:t>First Last</a:t>
            </a:r>
          </a:p>
          <a:p>
            <a:pPr marL="0" lvl="1" indent="0" algn="l" defTabSz="914400" rtl="0" eaLnBrk="1" latinLnBrk="0" hangingPunct="1">
              <a:lnSpc>
                <a:spcPct val="108000"/>
              </a:lnSpc>
              <a:spcBef>
                <a:spcPts val="0"/>
              </a:spcBef>
              <a:buClr>
                <a:schemeClr val="tx1"/>
              </a:buClr>
              <a:buFont typeface="Symbol" panose="05050102010706020507" pitchFamily="18" charset="2"/>
              <a:buNone/>
            </a:pPr>
            <a:r>
              <a:rPr lang="en-US" dirty="0"/>
              <a:t>Title, Location</a:t>
            </a:r>
          </a:p>
          <a:p>
            <a:pPr lvl="2"/>
            <a:r>
              <a:rPr lang="en-US" dirty="0"/>
              <a:t>+X XXX </a:t>
            </a:r>
            <a:r>
              <a:rPr lang="en-US" dirty="0" err="1"/>
              <a:t>XXX</a:t>
            </a:r>
            <a:r>
              <a:rPr lang="en-US" dirty="0"/>
              <a:t> XXXX</a:t>
            </a:r>
          </a:p>
        </p:txBody>
      </p:sp>
      <p:sp>
        <p:nvSpPr>
          <p:cNvPr id="10" name="Picture Placeholder 9">
            <a:extLst>
              <a:ext uri="{FF2B5EF4-FFF2-40B4-BE49-F238E27FC236}">
                <a16:creationId xmlns:a16="http://schemas.microsoft.com/office/drawing/2014/main" id="{FC6B027F-C3FB-4F8D-B553-B80B2EF6358E}"/>
              </a:ext>
            </a:extLst>
          </p:cNvPr>
          <p:cNvSpPr>
            <a:spLocks noGrp="1"/>
          </p:cNvSpPr>
          <p:nvPr>
            <p:ph type="pic" sz="quarter" idx="12"/>
          </p:nvPr>
        </p:nvSpPr>
        <p:spPr>
          <a:xfrm>
            <a:off x="457200" y="1367159"/>
            <a:ext cx="933939" cy="1114226"/>
          </a:xfrm>
          <a:solidFill>
            <a:srgbClr val="868D91"/>
          </a:solidFill>
        </p:spPr>
        <p:txBody>
          <a:bodyPr anchor="ctr" anchorCtr="0">
            <a:normAutofit/>
          </a:bodyPr>
          <a:lstStyle>
            <a:lvl1pPr marL="0" indent="0" algn="ctr">
              <a:buNone/>
              <a:defRPr sz="1400">
                <a:solidFill>
                  <a:schemeClr val="bg1">
                    <a:lumMod val="85000"/>
                  </a:schemeClr>
                </a:solidFill>
              </a:defRPr>
            </a:lvl1pPr>
          </a:lstStyle>
          <a:p>
            <a:r>
              <a:rPr lang="en-US" dirty="0"/>
              <a:t>Click icon to add picture</a:t>
            </a:r>
          </a:p>
        </p:txBody>
      </p:sp>
      <p:sp>
        <p:nvSpPr>
          <p:cNvPr id="19" name="Text Placeholder 7">
            <a:extLst>
              <a:ext uri="{FF2B5EF4-FFF2-40B4-BE49-F238E27FC236}">
                <a16:creationId xmlns:a16="http://schemas.microsoft.com/office/drawing/2014/main" id="{DA8EE83A-7AC7-4589-B9FE-425AE3816138}"/>
              </a:ext>
            </a:extLst>
          </p:cNvPr>
          <p:cNvSpPr>
            <a:spLocks noGrp="1"/>
          </p:cNvSpPr>
          <p:nvPr>
            <p:ph type="body" sz="quarter" idx="13" hasCustomPrompt="1"/>
          </p:nvPr>
        </p:nvSpPr>
        <p:spPr>
          <a:xfrm>
            <a:off x="2552332" y="2646909"/>
            <a:ext cx="1922016" cy="2843931"/>
          </a:xfrm>
        </p:spPr>
        <p:txBody>
          <a:bodyPr lIns="0" tIns="0" rIns="0" bIns="0">
            <a:noAutofit/>
          </a:bodyPr>
          <a:lstStyle>
            <a:lvl1pPr marL="0" indent="0">
              <a:lnSpc>
                <a:spcPct val="100000"/>
              </a:lnSpc>
              <a:spcBef>
                <a:spcPts val="0"/>
              </a:spcBef>
              <a:spcAft>
                <a:spcPts val="300"/>
              </a:spcAft>
              <a:buNone/>
              <a:defRPr sz="1100" b="0">
                <a:solidFill>
                  <a:schemeClr val="accent1"/>
                </a:solidFill>
              </a:defRPr>
            </a:lvl1pPr>
            <a:lvl2pPr marL="0" indent="0">
              <a:lnSpc>
                <a:spcPct val="108000"/>
              </a:lnSpc>
              <a:spcBef>
                <a:spcPts val="0"/>
              </a:spcBef>
              <a:buNone/>
              <a:defRPr lang="en-US" sz="900" b="0" kern="1200" dirty="0">
                <a:solidFill>
                  <a:schemeClr val="tx1"/>
                </a:solidFill>
                <a:latin typeface="Proxima Nova Semibold" panose="02000506030000020004" pitchFamily="50" charset="0"/>
                <a:ea typeface="+mn-ea"/>
                <a:cs typeface="+mn-cs"/>
              </a:defRPr>
            </a:lvl2pPr>
            <a:lvl3pPr marL="0" indent="0">
              <a:lnSpc>
                <a:spcPct val="108000"/>
              </a:lnSpc>
              <a:spcBef>
                <a:spcPts val="0"/>
              </a:spcBef>
              <a:buNone/>
              <a:defRPr sz="900"/>
            </a:lvl3pPr>
            <a:lvl4pPr>
              <a:lnSpc>
                <a:spcPct val="100000"/>
              </a:lnSpc>
              <a:defRPr sz="800"/>
            </a:lvl4pPr>
            <a:lvl5pPr>
              <a:lnSpc>
                <a:spcPct val="100000"/>
              </a:lnSpc>
              <a:defRPr sz="800"/>
            </a:lvl5pPr>
          </a:lstStyle>
          <a:p>
            <a:pPr lvl="0"/>
            <a:r>
              <a:rPr lang="en-US" dirty="0"/>
              <a:t>First Last</a:t>
            </a:r>
          </a:p>
          <a:p>
            <a:pPr marL="0" lvl="1" indent="0" algn="l" defTabSz="914400" rtl="0" eaLnBrk="1" latinLnBrk="0" hangingPunct="1">
              <a:lnSpc>
                <a:spcPct val="108000"/>
              </a:lnSpc>
              <a:spcBef>
                <a:spcPts val="0"/>
              </a:spcBef>
              <a:buClr>
                <a:schemeClr val="tx1"/>
              </a:buClr>
              <a:buFont typeface="Symbol" panose="05050102010706020507" pitchFamily="18" charset="2"/>
              <a:buNone/>
            </a:pPr>
            <a:r>
              <a:rPr lang="en-US" dirty="0"/>
              <a:t>Title, Location</a:t>
            </a:r>
          </a:p>
          <a:p>
            <a:pPr lvl="2"/>
            <a:r>
              <a:rPr lang="en-US" dirty="0"/>
              <a:t>+X XXX </a:t>
            </a:r>
            <a:r>
              <a:rPr lang="en-US" dirty="0" err="1"/>
              <a:t>XXX</a:t>
            </a:r>
            <a:r>
              <a:rPr lang="en-US" dirty="0"/>
              <a:t> XXXX</a:t>
            </a:r>
          </a:p>
        </p:txBody>
      </p:sp>
      <p:sp>
        <p:nvSpPr>
          <p:cNvPr id="20" name="Picture Placeholder 9">
            <a:extLst>
              <a:ext uri="{FF2B5EF4-FFF2-40B4-BE49-F238E27FC236}">
                <a16:creationId xmlns:a16="http://schemas.microsoft.com/office/drawing/2014/main" id="{C4E75195-6D61-4A6A-B908-7CA47B392127}"/>
              </a:ext>
            </a:extLst>
          </p:cNvPr>
          <p:cNvSpPr>
            <a:spLocks noGrp="1"/>
          </p:cNvSpPr>
          <p:nvPr>
            <p:ph type="pic" sz="quarter" idx="14"/>
          </p:nvPr>
        </p:nvSpPr>
        <p:spPr>
          <a:xfrm>
            <a:off x="2552331" y="1367159"/>
            <a:ext cx="933939" cy="1114226"/>
          </a:xfrm>
          <a:solidFill>
            <a:srgbClr val="868D91"/>
          </a:solidFill>
        </p:spPr>
        <p:txBody>
          <a:bodyPr anchor="ctr" anchorCtr="0">
            <a:normAutofit/>
          </a:bodyPr>
          <a:lstStyle>
            <a:lvl1pPr marL="0" indent="0" algn="ctr">
              <a:buNone/>
              <a:defRPr sz="1400">
                <a:solidFill>
                  <a:schemeClr val="bg1">
                    <a:lumMod val="85000"/>
                  </a:schemeClr>
                </a:solidFill>
              </a:defRPr>
            </a:lvl1pPr>
          </a:lstStyle>
          <a:p>
            <a:r>
              <a:rPr lang="en-US" dirty="0"/>
              <a:t>Click icon to add picture</a:t>
            </a:r>
          </a:p>
        </p:txBody>
      </p:sp>
      <p:sp>
        <p:nvSpPr>
          <p:cNvPr id="21" name="Text Placeholder 7">
            <a:extLst>
              <a:ext uri="{FF2B5EF4-FFF2-40B4-BE49-F238E27FC236}">
                <a16:creationId xmlns:a16="http://schemas.microsoft.com/office/drawing/2014/main" id="{8693D9A4-17C8-4202-96C7-D2F284BDBF3F}"/>
              </a:ext>
            </a:extLst>
          </p:cNvPr>
          <p:cNvSpPr>
            <a:spLocks noGrp="1"/>
          </p:cNvSpPr>
          <p:nvPr>
            <p:ph type="body" sz="quarter" idx="15" hasCustomPrompt="1"/>
          </p:nvPr>
        </p:nvSpPr>
        <p:spPr>
          <a:xfrm>
            <a:off x="4647463" y="2646909"/>
            <a:ext cx="1922016" cy="2843931"/>
          </a:xfrm>
        </p:spPr>
        <p:txBody>
          <a:bodyPr lIns="0" tIns="0" rIns="0" bIns="0">
            <a:noAutofit/>
          </a:bodyPr>
          <a:lstStyle>
            <a:lvl1pPr marL="0" indent="0">
              <a:lnSpc>
                <a:spcPct val="100000"/>
              </a:lnSpc>
              <a:spcBef>
                <a:spcPts val="0"/>
              </a:spcBef>
              <a:spcAft>
                <a:spcPts val="300"/>
              </a:spcAft>
              <a:buNone/>
              <a:defRPr sz="1100" b="0">
                <a:solidFill>
                  <a:schemeClr val="accent1"/>
                </a:solidFill>
              </a:defRPr>
            </a:lvl1pPr>
            <a:lvl2pPr marL="0" indent="0">
              <a:lnSpc>
                <a:spcPct val="108000"/>
              </a:lnSpc>
              <a:spcBef>
                <a:spcPts val="0"/>
              </a:spcBef>
              <a:buNone/>
              <a:defRPr lang="en-US" sz="900" b="0" kern="1200" dirty="0">
                <a:solidFill>
                  <a:schemeClr val="tx1"/>
                </a:solidFill>
                <a:latin typeface="Proxima Nova Semibold" panose="02000506030000020004" pitchFamily="50" charset="0"/>
                <a:ea typeface="+mn-ea"/>
                <a:cs typeface="+mn-cs"/>
              </a:defRPr>
            </a:lvl2pPr>
            <a:lvl3pPr marL="0" indent="0">
              <a:lnSpc>
                <a:spcPct val="108000"/>
              </a:lnSpc>
              <a:spcBef>
                <a:spcPts val="0"/>
              </a:spcBef>
              <a:buNone/>
              <a:defRPr sz="900"/>
            </a:lvl3pPr>
            <a:lvl4pPr>
              <a:lnSpc>
                <a:spcPct val="100000"/>
              </a:lnSpc>
              <a:defRPr sz="800"/>
            </a:lvl4pPr>
            <a:lvl5pPr>
              <a:lnSpc>
                <a:spcPct val="100000"/>
              </a:lnSpc>
              <a:defRPr sz="800"/>
            </a:lvl5pPr>
          </a:lstStyle>
          <a:p>
            <a:pPr lvl="0"/>
            <a:r>
              <a:rPr lang="en-US" dirty="0"/>
              <a:t>First Last</a:t>
            </a:r>
          </a:p>
          <a:p>
            <a:pPr marL="0" lvl="1" indent="0" algn="l" defTabSz="914400" rtl="0" eaLnBrk="1" latinLnBrk="0" hangingPunct="1">
              <a:lnSpc>
                <a:spcPct val="108000"/>
              </a:lnSpc>
              <a:spcBef>
                <a:spcPts val="0"/>
              </a:spcBef>
              <a:buClr>
                <a:schemeClr val="tx1"/>
              </a:buClr>
              <a:buFont typeface="Symbol" panose="05050102010706020507" pitchFamily="18" charset="2"/>
              <a:buNone/>
            </a:pPr>
            <a:r>
              <a:rPr lang="en-US" dirty="0"/>
              <a:t>Title, Location</a:t>
            </a:r>
          </a:p>
          <a:p>
            <a:pPr lvl="2"/>
            <a:r>
              <a:rPr lang="en-US" dirty="0"/>
              <a:t>+X XXX </a:t>
            </a:r>
            <a:r>
              <a:rPr lang="en-US" dirty="0" err="1"/>
              <a:t>XXX</a:t>
            </a:r>
            <a:r>
              <a:rPr lang="en-US" dirty="0"/>
              <a:t> XXXX</a:t>
            </a:r>
          </a:p>
        </p:txBody>
      </p:sp>
      <p:sp>
        <p:nvSpPr>
          <p:cNvPr id="22" name="Picture Placeholder 9">
            <a:extLst>
              <a:ext uri="{FF2B5EF4-FFF2-40B4-BE49-F238E27FC236}">
                <a16:creationId xmlns:a16="http://schemas.microsoft.com/office/drawing/2014/main" id="{2390CC1E-A1A9-47B0-B223-34D0BC6D6366}"/>
              </a:ext>
            </a:extLst>
          </p:cNvPr>
          <p:cNvSpPr>
            <a:spLocks noGrp="1"/>
          </p:cNvSpPr>
          <p:nvPr>
            <p:ph type="pic" sz="quarter" idx="16"/>
          </p:nvPr>
        </p:nvSpPr>
        <p:spPr>
          <a:xfrm>
            <a:off x="4647462" y="1367159"/>
            <a:ext cx="933939" cy="1114226"/>
          </a:xfrm>
          <a:solidFill>
            <a:srgbClr val="868D91"/>
          </a:solidFill>
        </p:spPr>
        <p:txBody>
          <a:bodyPr anchor="ctr" anchorCtr="0">
            <a:normAutofit/>
          </a:bodyPr>
          <a:lstStyle>
            <a:lvl1pPr marL="0" indent="0" algn="ctr">
              <a:buNone/>
              <a:defRPr sz="1400">
                <a:solidFill>
                  <a:schemeClr val="bg1">
                    <a:lumMod val="85000"/>
                  </a:schemeClr>
                </a:solidFill>
              </a:defRPr>
            </a:lvl1pPr>
          </a:lstStyle>
          <a:p>
            <a:r>
              <a:rPr lang="en-US" dirty="0"/>
              <a:t>Click icon to add picture</a:t>
            </a:r>
          </a:p>
        </p:txBody>
      </p:sp>
      <p:sp>
        <p:nvSpPr>
          <p:cNvPr id="23" name="Text Placeholder 7">
            <a:extLst>
              <a:ext uri="{FF2B5EF4-FFF2-40B4-BE49-F238E27FC236}">
                <a16:creationId xmlns:a16="http://schemas.microsoft.com/office/drawing/2014/main" id="{28E2DD0B-EC02-476E-9401-129D58959201}"/>
              </a:ext>
            </a:extLst>
          </p:cNvPr>
          <p:cNvSpPr>
            <a:spLocks noGrp="1"/>
          </p:cNvSpPr>
          <p:nvPr>
            <p:ph type="body" sz="quarter" idx="17" hasCustomPrompt="1"/>
          </p:nvPr>
        </p:nvSpPr>
        <p:spPr>
          <a:xfrm>
            <a:off x="6742594" y="2646909"/>
            <a:ext cx="1922016" cy="2843931"/>
          </a:xfrm>
        </p:spPr>
        <p:txBody>
          <a:bodyPr lIns="0" tIns="0" rIns="0" bIns="0">
            <a:noAutofit/>
          </a:bodyPr>
          <a:lstStyle>
            <a:lvl1pPr marL="0" indent="0">
              <a:lnSpc>
                <a:spcPct val="100000"/>
              </a:lnSpc>
              <a:spcBef>
                <a:spcPts val="0"/>
              </a:spcBef>
              <a:spcAft>
                <a:spcPts val="300"/>
              </a:spcAft>
              <a:buNone/>
              <a:defRPr sz="1100" b="0">
                <a:solidFill>
                  <a:schemeClr val="accent1"/>
                </a:solidFill>
              </a:defRPr>
            </a:lvl1pPr>
            <a:lvl2pPr marL="0" indent="0">
              <a:lnSpc>
                <a:spcPct val="108000"/>
              </a:lnSpc>
              <a:spcBef>
                <a:spcPts val="0"/>
              </a:spcBef>
              <a:buNone/>
              <a:defRPr lang="en-US" sz="900" b="0" kern="1200" dirty="0">
                <a:solidFill>
                  <a:schemeClr val="tx1"/>
                </a:solidFill>
                <a:latin typeface="Proxima Nova Semibold" panose="02000506030000020004" pitchFamily="50" charset="0"/>
                <a:ea typeface="+mn-ea"/>
                <a:cs typeface="+mn-cs"/>
              </a:defRPr>
            </a:lvl2pPr>
            <a:lvl3pPr marL="0" indent="0">
              <a:lnSpc>
                <a:spcPct val="108000"/>
              </a:lnSpc>
              <a:spcBef>
                <a:spcPts val="0"/>
              </a:spcBef>
              <a:buNone/>
              <a:defRPr sz="900"/>
            </a:lvl3pPr>
            <a:lvl4pPr>
              <a:lnSpc>
                <a:spcPct val="100000"/>
              </a:lnSpc>
              <a:defRPr sz="800"/>
            </a:lvl4pPr>
            <a:lvl5pPr>
              <a:lnSpc>
                <a:spcPct val="100000"/>
              </a:lnSpc>
              <a:defRPr sz="800"/>
            </a:lvl5pPr>
          </a:lstStyle>
          <a:p>
            <a:pPr lvl="0"/>
            <a:r>
              <a:rPr lang="en-US" dirty="0"/>
              <a:t>First Last</a:t>
            </a:r>
          </a:p>
          <a:p>
            <a:pPr marL="0" lvl="1" indent="0" algn="l" defTabSz="914400" rtl="0" eaLnBrk="1" latinLnBrk="0" hangingPunct="1">
              <a:lnSpc>
                <a:spcPct val="108000"/>
              </a:lnSpc>
              <a:spcBef>
                <a:spcPts val="0"/>
              </a:spcBef>
              <a:buClr>
                <a:schemeClr val="tx1"/>
              </a:buClr>
              <a:buFont typeface="Symbol" panose="05050102010706020507" pitchFamily="18" charset="2"/>
              <a:buNone/>
            </a:pPr>
            <a:r>
              <a:rPr lang="en-US" dirty="0"/>
              <a:t>Title, Location</a:t>
            </a:r>
          </a:p>
          <a:p>
            <a:pPr lvl="2"/>
            <a:r>
              <a:rPr lang="en-US" dirty="0"/>
              <a:t>+X XXX </a:t>
            </a:r>
            <a:r>
              <a:rPr lang="en-US" dirty="0" err="1"/>
              <a:t>XXX</a:t>
            </a:r>
            <a:r>
              <a:rPr lang="en-US" dirty="0"/>
              <a:t> XXXX</a:t>
            </a:r>
          </a:p>
        </p:txBody>
      </p:sp>
      <p:sp>
        <p:nvSpPr>
          <p:cNvPr id="24" name="Picture Placeholder 9">
            <a:extLst>
              <a:ext uri="{FF2B5EF4-FFF2-40B4-BE49-F238E27FC236}">
                <a16:creationId xmlns:a16="http://schemas.microsoft.com/office/drawing/2014/main" id="{409A8AB7-7528-46BA-943B-528CCCD7CF47}"/>
              </a:ext>
            </a:extLst>
          </p:cNvPr>
          <p:cNvSpPr>
            <a:spLocks noGrp="1"/>
          </p:cNvSpPr>
          <p:nvPr>
            <p:ph type="pic" sz="quarter" idx="18"/>
          </p:nvPr>
        </p:nvSpPr>
        <p:spPr>
          <a:xfrm>
            <a:off x="6742593" y="1367159"/>
            <a:ext cx="933939" cy="1114226"/>
          </a:xfrm>
          <a:solidFill>
            <a:srgbClr val="868D91"/>
          </a:solidFill>
        </p:spPr>
        <p:txBody>
          <a:bodyPr anchor="ctr" anchorCtr="0">
            <a:normAutofit/>
          </a:bodyPr>
          <a:lstStyle>
            <a:lvl1pPr marL="0" indent="0" algn="ctr">
              <a:buNone/>
              <a:defRPr sz="1400">
                <a:solidFill>
                  <a:schemeClr val="bg1">
                    <a:lumMod val="85000"/>
                  </a:schemeClr>
                </a:solidFill>
              </a:defRPr>
            </a:lvl1pPr>
          </a:lstStyle>
          <a:p>
            <a:r>
              <a:rPr lang="en-US" dirty="0"/>
              <a:t>Click icon to add picture</a:t>
            </a:r>
          </a:p>
        </p:txBody>
      </p:sp>
    </p:spTree>
    <p:extLst>
      <p:ext uri="{BB962C8B-B14F-4D97-AF65-F5344CB8AC3E}">
        <p14:creationId xmlns:p14="http://schemas.microsoft.com/office/powerpoint/2010/main" val="399799469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Bios-6">
    <p:spTree>
      <p:nvGrpSpPr>
        <p:cNvPr id="1" name=""/>
        <p:cNvGrpSpPr/>
        <p:nvPr/>
      </p:nvGrpSpPr>
      <p:grpSpPr>
        <a:xfrm>
          <a:off x="0" y="0"/>
          <a:ext cx="0" cy="0"/>
          <a:chOff x="0" y="0"/>
          <a:chExt cx="0" cy="0"/>
        </a:xfrm>
      </p:grpSpPr>
      <p:sp>
        <p:nvSpPr>
          <p:cNvPr id="25" name="object 6">
            <a:extLst>
              <a:ext uri="{FF2B5EF4-FFF2-40B4-BE49-F238E27FC236}">
                <a16:creationId xmlns:a16="http://schemas.microsoft.com/office/drawing/2014/main" id="{72EF0268-62D5-4200-83EA-93F54E84B0AD}"/>
              </a:ext>
            </a:extLst>
          </p:cNvPr>
          <p:cNvSpPr/>
          <p:nvPr/>
        </p:nvSpPr>
        <p:spPr>
          <a:xfrm>
            <a:off x="0" y="1145220"/>
            <a:ext cx="9144000" cy="4571999"/>
          </a:xfrm>
          <a:custGeom>
            <a:avLst/>
            <a:gdLst/>
            <a:ahLst/>
            <a:cxnLst/>
            <a:rect l="l" t="t" r="r" b="b"/>
            <a:pathLst>
              <a:path w="9144000" h="4343400">
                <a:moveTo>
                  <a:pt x="0" y="4343400"/>
                </a:moveTo>
                <a:lnTo>
                  <a:pt x="9144000" y="4343400"/>
                </a:lnTo>
                <a:lnTo>
                  <a:pt x="9144000" y="0"/>
                </a:lnTo>
                <a:lnTo>
                  <a:pt x="0" y="0"/>
                </a:lnTo>
                <a:lnTo>
                  <a:pt x="0" y="4343400"/>
                </a:lnTo>
                <a:close/>
              </a:path>
            </a:pathLst>
          </a:custGeom>
          <a:solidFill>
            <a:schemeClr val="bg2"/>
          </a:solidFill>
        </p:spPr>
        <p:txBody>
          <a:bodyPr wrap="square" lIns="0" tIns="0" rIns="0" bIns="0" rtlCol="0"/>
          <a:lstStyle/>
          <a:p>
            <a:endParaRPr dirty="0"/>
          </a:p>
        </p:txBody>
      </p:sp>
      <p:sp>
        <p:nvSpPr>
          <p:cNvPr id="4" name="Title 3">
            <a:extLst>
              <a:ext uri="{FF2B5EF4-FFF2-40B4-BE49-F238E27FC236}">
                <a16:creationId xmlns:a16="http://schemas.microsoft.com/office/drawing/2014/main" id="{AE9C2642-F8DB-4184-B36C-477A73B4DF21}"/>
              </a:ext>
            </a:extLst>
          </p:cNvPr>
          <p:cNvSpPr>
            <a:spLocks noGrp="1"/>
          </p:cNvSpPr>
          <p:nvPr>
            <p:ph type="title"/>
          </p:nvPr>
        </p:nvSpPr>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82D3260A-C1F7-4E48-80F9-E19FF4E2DDE3}"/>
              </a:ext>
            </a:extLst>
          </p:cNvPr>
          <p:cNvSpPr>
            <a:spLocks noGrp="1"/>
          </p:cNvSpPr>
          <p:nvPr>
            <p:ph type="sldNum" sz="quarter" idx="10"/>
          </p:nvPr>
        </p:nvSpPr>
        <p:spPr/>
        <p:txBody>
          <a:bodyPr/>
          <a:lstStyle/>
          <a:p>
            <a:fld id="{68ADD5C9-84A7-4280-A026-B1A9B85A82DE}" type="slidenum">
              <a:rPr lang="en-US" smtClean="0"/>
              <a:pPr/>
              <a:t>‹#›</a:t>
            </a:fld>
            <a:endParaRPr lang="en-US" dirty="0"/>
          </a:p>
        </p:txBody>
      </p:sp>
      <p:sp>
        <p:nvSpPr>
          <p:cNvPr id="8" name="Text Placeholder 7">
            <a:extLst>
              <a:ext uri="{FF2B5EF4-FFF2-40B4-BE49-F238E27FC236}">
                <a16:creationId xmlns:a16="http://schemas.microsoft.com/office/drawing/2014/main" id="{6DCBA57F-6D16-4593-92CF-56BBF1A78D6F}"/>
              </a:ext>
            </a:extLst>
          </p:cNvPr>
          <p:cNvSpPr>
            <a:spLocks noGrp="1"/>
          </p:cNvSpPr>
          <p:nvPr>
            <p:ph type="body" sz="quarter" idx="11" hasCustomPrompt="1"/>
          </p:nvPr>
        </p:nvSpPr>
        <p:spPr>
          <a:xfrm>
            <a:off x="2154662" y="1856728"/>
            <a:ext cx="2206093" cy="671548"/>
          </a:xfrm>
        </p:spPr>
        <p:txBody>
          <a:bodyPr lIns="0" tIns="0" rIns="0" bIns="0">
            <a:noAutofit/>
          </a:bodyPr>
          <a:lstStyle>
            <a:lvl1pPr marL="0" indent="0">
              <a:lnSpc>
                <a:spcPct val="100000"/>
              </a:lnSpc>
              <a:spcBef>
                <a:spcPts val="0"/>
              </a:spcBef>
              <a:spcAft>
                <a:spcPts val="300"/>
              </a:spcAft>
              <a:buNone/>
              <a:defRPr sz="1100" b="0">
                <a:solidFill>
                  <a:schemeClr val="accent1"/>
                </a:solidFill>
              </a:defRPr>
            </a:lvl1pPr>
            <a:lvl2pPr marL="0" indent="0">
              <a:lnSpc>
                <a:spcPct val="108000"/>
              </a:lnSpc>
              <a:spcBef>
                <a:spcPts val="0"/>
              </a:spcBef>
              <a:buNone/>
              <a:defRPr sz="900" b="0">
                <a:solidFill>
                  <a:schemeClr val="tx1"/>
                </a:solidFill>
                <a:latin typeface="Proxima Nova Semibold" panose="02000506030000020004" pitchFamily="50" charset="0"/>
              </a:defRPr>
            </a:lvl2pPr>
            <a:lvl3pPr marL="0" indent="0">
              <a:lnSpc>
                <a:spcPct val="108000"/>
              </a:lnSpc>
              <a:spcBef>
                <a:spcPts val="0"/>
              </a:spcBef>
              <a:buNone/>
              <a:defRPr sz="900"/>
            </a:lvl3pPr>
            <a:lvl4pPr>
              <a:lnSpc>
                <a:spcPct val="100000"/>
              </a:lnSpc>
              <a:defRPr sz="800"/>
            </a:lvl4pPr>
            <a:lvl5pPr>
              <a:lnSpc>
                <a:spcPct val="100000"/>
              </a:lnSpc>
              <a:defRPr sz="800"/>
            </a:lvl5pPr>
          </a:lstStyle>
          <a:p>
            <a:pPr lvl="0"/>
            <a:r>
              <a:rPr lang="en-US" dirty="0"/>
              <a:t>First Last</a:t>
            </a:r>
          </a:p>
          <a:p>
            <a:pPr lvl="1"/>
            <a:r>
              <a:rPr lang="en-US" dirty="0"/>
              <a:t>Title, Location</a:t>
            </a:r>
          </a:p>
          <a:p>
            <a:pPr lvl="2"/>
            <a:r>
              <a:rPr lang="en-US" dirty="0"/>
              <a:t>+X XXX </a:t>
            </a:r>
            <a:r>
              <a:rPr lang="en-US" dirty="0" err="1"/>
              <a:t>XXX</a:t>
            </a:r>
            <a:r>
              <a:rPr lang="en-US" dirty="0"/>
              <a:t> XXXX</a:t>
            </a:r>
          </a:p>
        </p:txBody>
      </p:sp>
      <p:sp>
        <p:nvSpPr>
          <p:cNvPr id="10" name="Picture Placeholder 9">
            <a:extLst>
              <a:ext uri="{FF2B5EF4-FFF2-40B4-BE49-F238E27FC236}">
                <a16:creationId xmlns:a16="http://schemas.microsoft.com/office/drawing/2014/main" id="{FC6B027F-C3FB-4F8D-B553-B80B2EF6358E}"/>
              </a:ext>
            </a:extLst>
          </p:cNvPr>
          <p:cNvSpPr>
            <a:spLocks noGrp="1"/>
          </p:cNvSpPr>
          <p:nvPr>
            <p:ph type="pic" sz="quarter" idx="12"/>
          </p:nvPr>
        </p:nvSpPr>
        <p:spPr>
          <a:xfrm>
            <a:off x="910492" y="1367159"/>
            <a:ext cx="933939" cy="1114226"/>
          </a:xfrm>
          <a:solidFill>
            <a:srgbClr val="868D91"/>
          </a:solidFill>
        </p:spPr>
        <p:txBody>
          <a:bodyPr anchor="ctr" anchorCtr="0">
            <a:normAutofit/>
          </a:bodyPr>
          <a:lstStyle>
            <a:lvl1pPr marL="0" indent="0" algn="ctr">
              <a:buNone/>
              <a:defRPr sz="1400">
                <a:solidFill>
                  <a:schemeClr val="bg1">
                    <a:lumMod val="85000"/>
                  </a:schemeClr>
                </a:solidFill>
              </a:defRPr>
            </a:lvl1pPr>
          </a:lstStyle>
          <a:p>
            <a:r>
              <a:rPr lang="en-US" dirty="0"/>
              <a:t>Click icon to add picture</a:t>
            </a:r>
          </a:p>
        </p:txBody>
      </p:sp>
      <p:sp>
        <p:nvSpPr>
          <p:cNvPr id="34" name="Text Placeholder 7">
            <a:extLst>
              <a:ext uri="{FF2B5EF4-FFF2-40B4-BE49-F238E27FC236}">
                <a16:creationId xmlns:a16="http://schemas.microsoft.com/office/drawing/2014/main" id="{3FCFDF54-719F-4308-9D46-4D95F6C9FDA6}"/>
              </a:ext>
            </a:extLst>
          </p:cNvPr>
          <p:cNvSpPr>
            <a:spLocks noGrp="1"/>
          </p:cNvSpPr>
          <p:nvPr>
            <p:ph type="body" sz="quarter" idx="13" hasCustomPrompt="1"/>
          </p:nvPr>
        </p:nvSpPr>
        <p:spPr>
          <a:xfrm>
            <a:off x="6027417" y="1856728"/>
            <a:ext cx="2206093" cy="671548"/>
          </a:xfrm>
        </p:spPr>
        <p:txBody>
          <a:bodyPr lIns="0" tIns="0" rIns="0" bIns="0">
            <a:noAutofit/>
          </a:bodyPr>
          <a:lstStyle>
            <a:lvl1pPr marL="0" indent="0">
              <a:lnSpc>
                <a:spcPct val="100000"/>
              </a:lnSpc>
              <a:spcBef>
                <a:spcPts val="0"/>
              </a:spcBef>
              <a:spcAft>
                <a:spcPts val="300"/>
              </a:spcAft>
              <a:buNone/>
              <a:defRPr sz="1100" b="0">
                <a:solidFill>
                  <a:schemeClr val="accent1"/>
                </a:solidFill>
              </a:defRPr>
            </a:lvl1pPr>
            <a:lvl2pPr marL="0" indent="0">
              <a:lnSpc>
                <a:spcPct val="108000"/>
              </a:lnSpc>
              <a:spcBef>
                <a:spcPts val="0"/>
              </a:spcBef>
              <a:buNone/>
              <a:defRPr lang="en-US" sz="900" b="0" kern="1200" dirty="0">
                <a:solidFill>
                  <a:schemeClr val="tx1"/>
                </a:solidFill>
                <a:latin typeface="Proxima Nova Semibold" panose="02000506030000020004" pitchFamily="50" charset="0"/>
                <a:ea typeface="+mn-ea"/>
                <a:cs typeface="+mn-cs"/>
              </a:defRPr>
            </a:lvl2pPr>
            <a:lvl3pPr marL="0" indent="0">
              <a:lnSpc>
                <a:spcPct val="108000"/>
              </a:lnSpc>
              <a:spcBef>
                <a:spcPts val="0"/>
              </a:spcBef>
              <a:buNone/>
              <a:defRPr sz="900"/>
            </a:lvl3pPr>
            <a:lvl4pPr>
              <a:lnSpc>
                <a:spcPct val="100000"/>
              </a:lnSpc>
              <a:defRPr sz="800"/>
            </a:lvl4pPr>
            <a:lvl5pPr>
              <a:lnSpc>
                <a:spcPct val="100000"/>
              </a:lnSpc>
              <a:defRPr sz="800"/>
            </a:lvl5pPr>
          </a:lstStyle>
          <a:p>
            <a:pPr lvl="0"/>
            <a:r>
              <a:rPr lang="en-US" dirty="0"/>
              <a:t>First Last</a:t>
            </a:r>
          </a:p>
          <a:p>
            <a:pPr marL="0" lvl="1" indent="0" algn="l" defTabSz="914400" rtl="0" eaLnBrk="1" latinLnBrk="0" hangingPunct="1">
              <a:lnSpc>
                <a:spcPct val="108000"/>
              </a:lnSpc>
              <a:spcBef>
                <a:spcPts val="0"/>
              </a:spcBef>
              <a:buClr>
                <a:schemeClr val="tx1"/>
              </a:buClr>
              <a:buFont typeface="Symbol" panose="05050102010706020507" pitchFamily="18" charset="2"/>
              <a:buNone/>
            </a:pPr>
            <a:r>
              <a:rPr lang="en-US" dirty="0"/>
              <a:t>Title, Location</a:t>
            </a:r>
          </a:p>
          <a:p>
            <a:pPr lvl="2"/>
            <a:r>
              <a:rPr lang="en-US" dirty="0"/>
              <a:t>+X XXX </a:t>
            </a:r>
            <a:r>
              <a:rPr lang="en-US" dirty="0" err="1"/>
              <a:t>XXX</a:t>
            </a:r>
            <a:r>
              <a:rPr lang="en-US" dirty="0"/>
              <a:t> XXXX</a:t>
            </a:r>
          </a:p>
        </p:txBody>
      </p:sp>
      <p:sp>
        <p:nvSpPr>
          <p:cNvPr id="37" name="Picture Placeholder 9">
            <a:extLst>
              <a:ext uri="{FF2B5EF4-FFF2-40B4-BE49-F238E27FC236}">
                <a16:creationId xmlns:a16="http://schemas.microsoft.com/office/drawing/2014/main" id="{19BA5EC4-4B7A-4586-B0D1-919EA991DE7F}"/>
              </a:ext>
            </a:extLst>
          </p:cNvPr>
          <p:cNvSpPr>
            <a:spLocks noGrp="1"/>
          </p:cNvSpPr>
          <p:nvPr>
            <p:ph type="pic" sz="quarter" idx="14"/>
          </p:nvPr>
        </p:nvSpPr>
        <p:spPr>
          <a:xfrm>
            <a:off x="4783247" y="1367159"/>
            <a:ext cx="933939" cy="1114226"/>
          </a:xfrm>
          <a:solidFill>
            <a:srgbClr val="868D91"/>
          </a:solidFill>
        </p:spPr>
        <p:txBody>
          <a:bodyPr anchor="ctr" anchorCtr="0">
            <a:normAutofit/>
          </a:bodyPr>
          <a:lstStyle>
            <a:lvl1pPr marL="0" indent="0" algn="ctr">
              <a:buNone/>
              <a:defRPr sz="1400">
                <a:solidFill>
                  <a:schemeClr val="bg1">
                    <a:lumMod val="85000"/>
                  </a:schemeClr>
                </a:solidFill>
              </a:defRPr>
            </a:lvl1pPr>
          </a:lstStyle>
          <a:p>
            <a:r>
              <a:rPr lang="en-US" dirty="0"/>
              <a:t>Click icon to add picture</a:t>
            </a:r>
          </a:p>
        </p:txBody>
      </p:sp>
      <p:sp>
        <p:nvSpPr>
          <p:cNvPr id="38" name="Text Placeholder 7">
            <a:extLst>
              <a:ext uri="{FF2B5EF4-FFF2-40B4-BE49-F238E27FC236}">
                <a16:creationId xmlns:a16="http://schemas.microsoft.com/office/drawing/2014/main" id="{A854A0D9-4F90-4A0C-864C-41467CBE8C6D}"/>
              </a:ext>
            </a:extLst>
          </p:cNvPr>
          <p:cNvSpPr>
            <a:spLocks noGrp="1"/>
          </p:cNvSpPr>
          <p:nvPr>
            <p:ph type="body" sz="quarter" idx="15" hasCustomPrompt="1"/>
          </p:nvPr>
        </p:nvSpPr>
        <p:spPr>
          <a:xfrm>
            <a:off x="2154662" y="3306688"/>
            <a:ext cx="2206093" cy="671548"/>
          </a:xfrm>
        </p:spPr>
        <p:txBody>
          <a:bodyPr lIns="0" tIns="0" rIns="0" bIns="0">
            <a:noAutofit/>
          </a:bodyPr>
          <a:lstStyle>
            <a:lvl1pPr marL="0" indent="0">
              <a:lnSpc>
                <a:spcPct val="100000"/>
              </a:lnSpc>
              <a:spcBef>
                <a:spcPts val="0"/>
              </a:spcBef>
              <a:spcAft>
                <a:spcPts val="300"/>
              </a:spcAft>
              <a:buNone/>
              <a:defRPr sz="1100" b="0">
                <a:solidFill>
                  <a:schemeClr val="accent1"/>
                </a:solidFill>
              </a:defRPr>
            </a:lvl1pPr>
            <a:lvl2pPr marL="0" indent="0">
              <a:lnSpc>
                <a:spcPct val="108000"/>
              </a:lnSpc>
              <a:spcBef>
                <a:spcPts val="0"/>
              </a:spcBef>
              <a:buNone/>
              <a:defRPr lang="en-US" sz="900" b="0" kern="1200" dirty="0">
                <a:solidFill>
                  <a:schemeClr val="tx1"/>
                </a:solidFill>
                <a:latin typeface="Proxima Nova Semibold" panose="02000506030000020004" pitchFamily="50" charset="0"/>
                <a:ea typeface="+mn-ea"/>
                <a:cs typeface="+mn-cs"/>
              </a:defRPr>
            </a:lvl2pPr>
            <a:lvl3pPr marL="0" indent="0">
              <a:lnSpc>
                <a:spcPct val="108000"/>
              </a:lnSpc>
              <a:spcBef>
                <a:spcPts val="0"/>
              </a:spcBef>
              <a:buNone/>
              <a:defRPr sz="900"/>
            </a:lvl3pPr>
            <a:lvl4pPr>
              <a:lnSpc>
                <a:spcPct val="100000"/>
              </a:lnSpc>
              <a:defRPr sz="800"/>
            </a:lvl4pPr>
            <a:lvl5pPr>
              <a:lnSpc>
                <a:spcPct val="100000"/>
              </a:lnSpc>
              <a:defRPr sz="800"/>
            </a:lvl5pPr>
          </a:lstStyle>
          <a:p>
            <a:pPr lvl="0"/>
            <a:r>
              <a:rPr lang="en-US" dirty="0"/>
              <a:t>First Last</a:t>
            </a:r>
          </a:p>
          <a:p>
            <a:pPr marL="0" lvl="1" indent="0" algn="l" defTabSz="914400" rtl="0" eaLnBrk="1" latinLnBrk="0" hangingPunct="1">
              <a:lnSpc>
                <a:spcPct val="108000"/>
              </a:lnSpc>
              <a:spcBef>
                <a:spcPts val="0"/>
              </a:spcBef>
              <a:buClr>
                <a:schemeClr val="tx1"/>
              </a:buClr>
              <a:buFont typeface="Symbol" panose="05050102010706020507" pitchFamily="18" charset="2"/>
              <a:buNone/>
            </a:pPr>
            <a:r>
              <a:rPr lang="en-US" dirty="0"/>
              <a:t>Title, Location</a:t>
            </a:r>
          </a:p>
          <a:p>
            <a:pPr lvl="2"/>
            <a:r>
              <a:rPr lang="en-US" dirty="0"/>
              <a:t>+X XXX </a:t>
            </a:r>
            <a:r>
              <a:rPr lang="en-US" dirty="0" err="1"/>
              <a:t>XXX</a:t>
            </a:r>
            <a:r>
              <a:rPr lang="en-US" dirty="0"/>
              <a:t> XXXX</a:t>
            </a:r>
          </a:p>
        </p:txBody>
      </p:sp>
      <p:sp>
        <p:nvSpPr>
          <p:cNvPr id="41" name="Picture Placeholder 9">
            <a:extLst>
              <a:ext uri="{FF2B5EF4-FFF2-40B4-BE49-F238E27FC236}">
                <a16:creationId xmlns:a16="http://schemas.microsoft.com/office/drawing/2014/main" id="{A2A4BC2F-C9CC-41B0-9DA3-C8A52B11098D}"/>
              </a:ext>
            </a:extLst>
          </p:cNvPr>
          <p:cNvSpPr>
            <a:spLocks noGrp="1"/>
          </p:cNvSpPr>
          <p:nvPr>
            <p:ph type="pic" sz="quarter" idx="16"/>
          </p:nvPr>
        </p:nvSpPr>
        <p:spPr>
          <a:xfrm>
            <a:off x="910492" y="2817119"/>
            <a:ext cx="933939" cy="1114226"/>
          </a:xfrm>
          <a:solidFill>
            <a:srgbClr val="868D91"/>
          </a:solidFill>
        </p:spPr>
        <p:txBody>
          <a:bodyPr anchor="ctr" anchorCtr="0">
            <a:normAutofit/>
          </a:bodyPr>
          <a:lstStyle>
            <a:lvl1pPr marL="0" indent="0" algn="ctr">
              <a:buNone/>
              <a:defRPr sz="1400">
                <a:solidFill>
                  <a:schemeClr val="bg1">
                    <a:lumMod val="85000"/>
                  </a:schemeClr>
                </a:solidFill>
              </a:defRPr>
            </a:lvl1pPr>
          </a:lstStyle>
          <a:p>
            <a:r>
              <a:rPr lang="en-US" dirty="0"/>
              <a:t>Click icon to add picture</a:t>
            </a:r>
          </a:p>
        </p:txBody>
      </p:sp>
      <p:sp>
        <p:nvSpPr>
          <p:cNvPr id="45" name="Text Placeholder 7">
            <a:extLst>
              <a:ext uri="{FF2B5EF4-FFF2-40B4-BE49-F238E27FC236}">
                <a16:creationId xmlns:a16="http://schemas.microsoft.com/office/drawing/2014/main" id="{0BA12770-690F-4DFE-9BD0-BFCAF6657520}"/>
              </a:ext>
            </a:extLst>
          </p:cNvPr>
          <p:cNvSpPr>
            <a:spLocks noGrp="1"/>
          </p:cNvSpPr>
          <p:nvPr>
            <p:ph type="body" sz="quarter" idx="17" hasCustomPrompt="1"/>
          </p:nvPr>
        </p:nvSpPr>
        <p:spPr>
          <a:xfrm>
            <a:off x="6027417" y="3306688"/>
            <a:ext cx="2206093" cy="671548"/>
          </a:xfrm>
        </p:spPr>
        <p:txBody>
          <a:bodyPr lIns="0" tIns="0" rIns="0" bIns="0">
            <a:noAutofit/>
          </a:bodyPr>
          <a:lstStyle>
            <a:lvl1pPr marL="0" indent="0">
              <a:lnSpc>
                <a:spcPct val="100000"/>
              </a:lnSpc>
              <a:spcBef>
                <a:spcPts val="0"/>
              </a:spcBef>
              <a:spcAft>
                <a:spcPts val="300"/>
              </a:spcAft>
              <a:buNone/>
              <a:defRPr sz="1100" b="0">
                <a:solidFill>
                  <a:schemeClr val="accent1"/>
                </a:solidFill>
              </a:defRPr>
            </a:lvl1pPr>
            <a:lvl2pPr marL="0" indent="0">
              <a:lnSpc>
                <a:spcPct val="108000"/>
              </a:lnSpc>
              <a:spcBef>
                <a:spcPts val="0"/>
              </a:spcBef>
              <a:buNone/>
              <a:defRPr lang="en-US" sz="900" b="0" kern="1200" dirty="0">
                <a:solidFill>
                  <a:schemeClr val="tx1"/>
                </a:solidFill>
                <a:latin typeface="Proxima Nova Semibold" panose="02000506030000020004" pitchFamily="50" charset="0"/>
                <a:ea typeface="+mn-ea"/>
                <a:cs typeface="+mn-cs"/>
              </a:defRPr>
            </a:lvl2pPr>
            <a:lvl3pPr marL="0" indent="0">
              <a:lnSpc>
                <a:spcPct val="108000"/>
              </a:lnSpc>
              <a:spcBef>
                <a:spcPts val="0"/>
              </a:spcBef>
              <a:buNone/>
              <a:defRPr sz="900"/>
            </a:lvl3pPr>
            <a:lvl4pPr>
              <a:lnSpc>
                <a:spcPct val="100000"/>
              </a:lnSpc>
              <a:defRPr sz="800"/>
            </a:lvl4pPr>
            <a:lvl5pPr>
              <a:lnSpc>
                <a:spcPct val="100000"/>
              </a:lnSpc>
              <a:defRPr sz="800"/>
            </a:lvl5pPr>
          </a:lstStyle>
          <a:p>
            <a:pPr lvl="0"/>
            <a:r>
              <a:rPr lang="en-US" dirty="0"/>
              <a:t>First Last</a:t>
            </a:r>
          </a:p>
          <a:p>
            <a:pPr marL="0" lvl="1" indent="0" algn="l" defTabSz="914400" rtl="0" eaLnBrk="1" latinLnBrk="0" hangingPunct="1">
              <a:lnSpc>
                <a:spcPct val="108000"/>
              </a:lnSpc>
              <a:spcBef>
                <a:spcPts val="0"/>
              </a:spcBef>
              <a:buClr>
                <a:schemeClr val="tx1"/>
              </a:buClr>
              <a:buFont typeface="Symbol" panose="05050102010706020507" pitchFamily="18" charset="2"/>
              <a:buNone/>
            </a:pPr>
            <a:r>
              <a:rPr lang="en-US" dirty="0"/>
              <a:t>Title, Location</a:t>
            </a:r>
          </a:p>
          <a:p>
            <a:pPr lvl="2"/>
            <a:r>
              <a:rPr lang="en-US" dirty="0"/>
              <a:t>+X XXX </a:t>
            </a:r>
            <a:r>
              <a:rPr lang="en-US" dirty="0" err="1"/>
              <a:t>XXX</a:t>
            </a:r>
            <a:r>
              <a:rPr lang="en-US" dirty="0"/>
              <a:t> XXXX</a:t>
            </a:r>
          </a:p>
        </p:txBody>
      </p:sp>
      <p:sp>
        <p:nvSpPr>
          <p:cNvPr id="46" name="Picture Placeholder 9">
            <a:extLst>
              <a:ext uri="{FF2B5EF4-FFF2-40B4-BE49-F238E27FC236}">
                <a16:creationId xmlns:a16="http://schemas.microsoft.com/office/drawing/2014/main" id="{45345126-2FB0-43A4-B4DB-D43933D9F83F}"/>
              </a:ext>
            </a:extLst>
          </p:cNvPr>
          <p:cNvSpPr>
            <a:spLocks noGrp="1"/>
          </p:cNvSpPr>
          <p:nvPr>
            <p:ph type="pic" sz="quarter" idx="18"/>
          </p:nvPr>
        </p:nvSpPr>
        <p:spPr>
          <a:xfrm>
            <a:off x="4783247" y="2817119"/>
            <a:ext cx="933939" cy="1114226"/>
          </a:xfrm>
          <a:solidFill>
            <a:srgbClr val="868D91"/>
          </a:solidFill>
        </p:spPr>
        <p:txBody>
          <a:bodyPr anchor="ctr" anchorCtr="0">
            <a:normAutofit/>
          </a:bodyPr>
          <a:lstStyle>
            <a:lvl1pPr marL="0" indent="0" algn="ctr">
              <a:buNone/>
              <a:defRPr sz="1400">
                <a:solidFill>
                  <a:schemeClr val="bg1">
                    <a:lumMod val="85000"/>
                  </a:schemeClr>
                </a:solidFill>
              </a:defRPr>
            </a:lvl1pPr>
          </a:lstStyle>
          <a:p>
            <a:r>
              <a:rPr lang="en-US" dirty="0"/>
              <a:t>Click icon to add picture</a:t>
            </a:r>
          </a:p>
        </p:txBody>
      </p:sp>
      <p:sp>
        <p:nvSpPr>
          <p:cNvPr id="47" name="Text Placeholder 7">
            <a:extLst>
              <a:ext uri="{FF2B5EF4-FFF2-40B4-BE49-F238E27FC236}">
                <a16:creationId xmlns:a16="http://schemas.microsoft.com/office/drawing/2014/main" id="{C041BB0A-5EE1-4E59-911C-73C7C0CD44AE}"/>
              </a:ext>
            </a:extLst>
          </p:cNvPr>
          <p:cNvSpPr>
            <a:spLocks noGrp="1"/>
          </p:cNvSpPr>
          <p:nvPr>
            <p:ph type="body" sz="quarter" idx="19" hasCustomPrompt="1"/>
          </p:nvPr>
        </p:nvSpPr>
        <p:spPr>
          <a:xfrm>
            <a:off x="2154662" y="4754147"/>
            <a:ext cx="2206093" cy="671548"/>
          </a:xfrm>
        </p:spPr>
        <p:txBody>
          <a:bodyPr lIns="0" tIns="0" rIns="0" bIns="0">
            <a:noAutofit/>
          </a:bodyPr>
          <a:lstStyle>
            <a:lvl1pPr marL="0" indent="0">
              <a:lnSpc>
                <a:spcPct val="100000"/>
              </a:lnSpc>
              <a:spcBef>
                <a:spcPts val="0"/>
              </a:spcBef>
              <a:spcAft>
                <a:spcPts val="300"/>
              </a:spcAft>
              <a:buNone/>
              <a:defRPr sz="1100" b="0">
                <a:solidFill>
                  <a:schemeClr val="accent1"/>
                </a:solidFill>
              </a:defRPr>
            </a:lvl1pPr>
            <a:lvl2pPr marL="0" indent="0">
              <a:lnSpc>
                <a:spcPct val="108000"/>
              </a:lnSpc>
              <a:spcBef>
                <a:spcPts val="0"/>
              </a:spcBef>
              <a:buNone/>
              <a:defRPr lang="en-US" sz="900" b="0" kern="1200" dirty="0">
                <a:solidFill>
                  <a:schemeClr val="tx1"/>
                </a:solidFill>
                <a:latin typeface="Proxima Nova Semibold" panose="02000506030000020004" pitchFamily="50" charset="0"/>
                <a:ea typeface="+mn-ea"/>
                <a:cs typeface="+mn-cs"/>
              </a:defRPr>
            </a:lvl2pPr>
            <a:lvl3pPr marL="0" indent="0">
              <a:lnSpc>
                <a:spcPct val="108000"/>
              </a:lnSpc>
              <a:spcBef>
                <a:spcPts val="0"/>
              </a:spcBef>
              <a:buNone/>
              <a:defRPr sz="900"/>
            </a:lvl3pPr>
            <a:lvl4pPr>
              <a:lnSpc>
                <a:spcPct val="100000"/>
              </a:lnSpc>
              <a:defRPr sz="800"/>
            </a:lvl4pPr>
            <a:lvl5pPr>
              <a:lnSpc>
                <a:spcPct val="100000"/>
              </a:lnSpc>
              <a:defRPr sz="800"/>
            </a:lvl5pPr>
          </a:lstStyle>
          <a:p>
            <a:pPr lvl="0"/>
            <a:r>
              <a:rPr lang="en-US" dirty="0"/>
              <a:t>First Last</a:t>
            </a:r>
          </a:p>
          <a:p>
            <a:pPr marL="0" lvl="1" indent="0" algn="l" defTabSz="914400" rtl="0" eaLnBrk="1" latinLnBrk="0" hangingPunct="1">
              <a:lnSpc>
                <a:spcPct val="108000"/>
              </a:lnSpc>
              <a:spcBef>
                <a:spcPts val="0"/>
              </a:spcBef>
              <a:buClr>
                <a:schemeClr val="tx1"/>
              </a:buClr>
              <a:buFont typeface="Symbol" panose="05050102010706020507" pitchFamily="18" charset="2"/>
              <a:buNone/>
            </a:pPr>
            <a:r>
              <a:rPr lang="en-US" dirty="0"/>
              <a:t>Title, Location</a:t>
            </a:r>
          </a:p>
          <a:p>
            <a:pPr lvl="2"/>
            <a:r>
              <a:rPr lang="en-US" dirty="0"/>
              <a:t>+X XXX </a:t>
            </a:r>
            <a:r>
              <a:rPr lang="en-US" dirty="0" err="1"/>
              <a:t>XXX</a:t>
            </a:r>
            <a:r>
              <a:rPr lang="en-US" dirty="0"/>
              <a:t> XXXX</a:t>
            </a:r>
          </a:p>
        </p:txBody>
      </p:sp>
      <p:sp>
        <p:nvSpPr>
          <p:cNvPr id="48" name="Picture Placeholder 9">
            <a:extLst>
              <a:ext uri="{FF2B5EF4-FFF2-40B4-BE49-F238E27FC236}">
                <a16:creationId xmlns:a16="http://schemas.microsoft.com/office/drawing/2014/main" id="{078AFBB9-2FD0-43C3-A7B6-DB3E4AB279A1}"/>
              </a:ext>
            </a:extLst>
          </p:cNvPr>
          <p:cNvSpPr>
            <a:spLocks noGrp="1"/>
          </p:cNvSpPr>
          <p:nvPr>
            <p:ph type="pic" sz="quarter" idx="20"/>
          </p:nvPr>
        </p:nvSpPr>
        <p:spPr>
          <a:xfrm>
            <a:off x="910492" y="4264578"/>
            <a:ext cx="933939" cy="1114226"/>
          </a:xfrm>
          <a:solidFill>
            <a:srgbClr val="868D91"/>
          </a:solidFill>
        </p:spPr>
        <p:txBody>
          <a:bodyPr anchor="ctr" anchorCtr="0">
            <a:normAutofit/>
          </a:bodyPr>
          <a:lstStyle>
            <a:lvl1pPr marL="0" indent="0" algn="ctr">
              <a:buNone/>
              <a:defRPr sz="1400">
                <a:solidFill>
                  <a:schemeClr val="bg1">
                    <a:lumMod val="85000"/>
                  </a:schemeClr>
                </a:solidFill>
              </a:defRPr>
            </a:lvl1pPr>
          </a:lstStyle>
          <a:p>
            <a:r>
              <a:rPr lang="en-US" dirty="0"/>
              <a:t>Click icon to add picture</a:t>
            </a:r>
          </a:p>
        </p:txBody>
      </p:sp>
      <p:sp>
        <p:nvSpPr>
          <p:cNvPr id="49" name="Text Placeholder 7">
            <a:extLst>
              <a:ext uri="{FF2B5EF4-FFF2-40B4-BE49-F238E27FC236}">
                <a16:creationId xmlns:a16="http://schemas.microsoft.com/office/drawing/2014/main" id="{45FE50E6-3606-470D-B8E6-BDA4FFD4D3C7}"/>
              </a:ext>
            </a:extLst>
          </p:cNvPr>
          <p:cNvSpPr>
            <a:spLocks noGrp="1"/>
          </p:cNvSpPr>
          <p:nvPr>
            <p:ph type="body" sz="quarter" idx="21" hasCustomPrompt="1"/>
          </p:nvPr>
        </p:nvSpPr>
        <p:spPr>
          <a:xfrm>
            <a:off x="6027417" y="4754147"/>
            <a:ext cx="2206093" cy="671548"/>
          </a:xfrm>
        </p:spPr>
        <p:txBody>
          <a:bodyPr lIns="0" tIns="0" rIns="0" bIns="0">
            <a:noAutofit/>
          </a:bodyPr>
          <a:lstStyle>
            <a:lvl1pPr marL="0" indent="0">
              <a:lnSpc>
                <a:spcPct val="100000"/>
              </a:lnSpc>
              <a:spcBef>
                <a:spcPts val="0"/>
              </a:spcBef>
              <a:spcAft>
                <a:spcPts val="300"/>
              </a:spcAft>
              <a:buNone/>
              <a:defRPr sz="1100" b="0">
                <a:solidFill>
                  <a:schemeClr val="accent1"/>
                </a:solidFill>
              </a:defRPr>
            </a:lvl1pPr>
            <a:lvl2pPr marL="0" indent="0">
              <a:lnSpc>
                <a:spcPct val="108000"/>
              </a:lnSpc>
              <a:spcBef>
                <a:spcPts val="0"/>
              </a:spcBef>
              <a:buNone/>
              <a:defRPr lang="en-US" sz="900" b="0" kern="1200" dirty="0">
                <a:solidFill>
                  <a:schemeClr val="tx1"/>
                </a:solidFill>
                <a:latin typeface="Proxima Nova Semibold" panose="02000506030000020004" pitchFamily="50" charset="0"/>
                <a:ea typeface="+mn-ea"/>
                <a:cs typeface="+mn-cs"/>
              </a:defRPr>
            </a:lvl2pPr>
            <a:lvl3pPr marL="0" indent="0">
              <a:lnSpc>
                <a:spcPct val="108000"/>
              </a:lnSpc>
              <a:spcBef>
                <a:spcPts val="0"/>
              </a:spcBef>
              <a:buNone/>
              <a:defRPr sz="900"/>
            </a:lvl3pPr>
            <a:lvl4pPr>
              <a:lnSpc>
                <a:spcPct val="100000"/>
              </a:lnSpc>
              <a:defRPr sz="800"/>
            </a:lvl4pPr>
            <a:lvl5pPr>
              <a:lnSpc>
                <a:spcPct val="100000"/>
              </a:lnSpc>
              <a:defRPr sz="800"/>
            </a:lvl5pPr>
          </a:lstStyle>
          <a:p>
            <a:pPr lvl="0"/>
            <a:r>
              <a:rPr lang="en-US" dirty="0"/>
              <a:t>First Last</a:t>
            </a:r>
          </a:p>
          <a:p>
            <a:pPr marL="0" lvl="1" indent="0" algn="l" defTabSz="914400" rtl="0" eaLnBrk="1" latinLnBrk="0" hangingPunct="1">
              <a:lnSpc>
                <a:spcPct val="108000"/>
              </a:lnSpc>
              <a:spcBef>
                <a:spcPts val="0"/>
              </a:spcBef>
              <a:buClr>
                <a:schemeClr val="tx1"/>
              </a:buClr>
              <a:buFont typeface="Symbol" panose="05050102010706020507" pitchFamily="18" charset="2"/>
              <a:buNone/>
            </a:pPr>
            <a:r>
              <a:rPr lang="en-US" dirty="0"/>
              <a:t>Title, Location</a:t>
            </a:r>
          </a:p>
          <a:p>
            <a:pPr lvl="2"/>
            <a:r>
              <a:rPr lang="en-US" dirty="0"/>
              <a:t>+X XXX </a:t>
            </a:r>
            <a:r>
              <a:rPr lang="en-US" dirty="0" err="1"/>
              <a:t>XXX</a:t>
            </a:r>
            <a:r>
              <a:rPr lang="en-US" dirty="0"/>
              <a:t> XXXX</a:t>
            </a:r>
          </a:p>
        </p:txBody>
      </p:sp>
      <p:sp>
        <p:nvSpPr>
          <p:cNvPr id="50" name="Picture Placeholder 9">
            <a:extLst>
              <a:ext uri="{FF2B5EF4-FFF2-40B4-BE49-F238E27FC236}">
                <a16:creationId xmlns:a16="http://schemas.microsoft.com/office/drawing/2014/main" id="{654666C2-F4AB-4FEA-B6D0-2F807D477095}"/>
              </a:ext>
            </a:extLst>
          </p:cNvPr>
          <p:cNvSpPr>
            <a:spLocks noGrp="1"/>
          </p:cNvSpPr>
          <p:nvPr>
            <p:ph type="pic" sz="quarter" idx="22"/>
          </p:nvPr>
        </p:nvSpPr>
        <p:spPr>
          <a:xfrm>
            <a:off x="4783247" y="4264578"/>
            <a:ext cx="933939" cy="1114226"/>
          </a:xfrm>
          <a:solidFill>
            <a:srgbClr val="868D91"/>
          </a:solidFill>
        </p:spPr>
        <p:txBody>
          <a:bodyPr anchor="ctr" anchorCtr="0">
            <a:normAutofit/>
          </a:bodyPr>
          <a:lstStyle>
            <a:lvl1pPr marL="0" indent="0" algn="ctr">
              <a:buNone/>
              <a:defRPr sz="1400">
                <a:solidFill>
                  <a:schemeClr val="bg1">
                    <a:lumMod val="85000"/>
                  </a:schemeClr>
                </a:solidFill>
              </a:defRPr>
            </a:lvl1pPr>
          </a:lstStyle>
          <a:p>
            <a:r>
              <a:rPr lang="en-US" dirty="0"/>
              <a:t>Click icon to add picture</a:t>
            </a:r>
          </a:p>
        </p:txBody>
      </p:sp>
    </p:spTree>
    <p:extLst>
      <p:ext uri="{BB962C8B-B14F-4D97-AF65-F5344CB8AC3E}">
        <p14:creationId xmlns:p14="http://schemas.microsoft.com/office/powerpoint/2010/main" val="105493541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Client List / Logos">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E9C2642-F8DB-4184-B36C-477A73B4DF21}"/>
              </a:ext>
            </a:extLst>
          </p:cNvPr>
          <p:cNvSpPr>
            <a:spLocks noGrp="1"/>
          </p:cNvSpPr>
          <p:nvPr>
            <p:ph type="title"/>
          </p:nvPr>
        </p:nvSpPr>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82D3260A-C1F7-4E48-80F9-E19FF4E2DDE3}"/>
              </a:ext>
            </a:extLst>
          </p:cNvPr>
          <p:cNvSpPr>
            <a:spLocks noGrp="1"/>
          </p:cNvSpPr>
          <p:nvPr>
            <p:ph type="sldNum" sz="quarter" idx="10"/>
          </p:nvPr>
        </p:nvSpPr>
        <p:spPr/>
        <p:txBody>
          <a:bodyPr/>
          <a:lstStyle/>
          <a:p>
            <a:fld id="{68ADD5C9-84A7-4280-A026-B1A9B85A82DE}" type="slidenum">
              <a:rPr lang="en-US" smtClean="0"/>
              <a:pPr/>
              <a:t>‹#›</a:t>
            </a:fld>
            <a:endParaRPr lang="en-US" dirty="0"/>
          </a:p>
        </p:txBody>
      </p:sp>
      <p:sp>
        <p:nvSpPr>
          <p:cNvPr id="10" name="Picture Placeholder 9">
            <a:extLst>
              <a:ext uri="{FF2B5EF4-FFF2-40B4-BE49-F238E27FC236}">
                <a16:creationId xmlns:a16="http://schemas.microsoft.com/office/drawing/2014/main" id="{FC6B027F-C3FB-4F8D-B553-B80B2EF6358E}"/>
              </a:ext>
            </a:extLst>
          </p:cNvPr>
          <p:cNvSpPr>
            <a:spLocks noGrp="1"/>
          </p:cNvSpPr>
          <p:nvPr>
            <p:ph type="pic" sz="quarter" idx="12" hasCustomPrompt="1"/>
          </p:nvPr>
        </p:nvSpPr>
        <p:spPr>
          <a:xfrm>
            <a:off x="609900" y="1622623"/>
            <a:ext cx="1176959"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37" name="Picture Placeholder 9">
            <a:extLst>
              <a:ext uri="{FF2B5EF4-FFF2-40B4-BE49-F238E27FC236}">
                <a16:creationId xmlns:a16="http://schemas.microsoft.com/office/drawing/2014/main" id="{3837F28A-9D71-4F71-A353-56B4917967CC}"/>
              </a:ext>
            </a:extLst>
          </p:cNvPr>
          <p:cNvSpPr>
            <a:spLocks noGrp="1"/>
          </p:cNvSpPr>
          <p:nvPr>
            <p:ph type="pic" sz="quarter" idx="14" hasCustomPrompt="1"/>
          </p:nvPr>
        </p:nvSpPr>
        <p:spPr>
          <a:xfrm>
            <a:off x="2295156" y="1622623"/>
            <a:ext cx="1176959"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45" name="Picture Placeholder 9">
            <a:extLst>
              <a:ext uri="{FF2B5EF4-FFF2-40B4-BE49-F238E27FC236}">
                <a16:creationId xmlns:a16="http://schemas.microsoft.com/office/drawing/2014/main" id="{F5558B78-7BE6-4B14-A2A6-EA0B1D7585AB}"/>
              </a:ext>
            </a:extLst>
          </p:cNvPr>
          <p:cNvSpPr>
            <a:spLocks noGrp="1"/>
          </p:cNvSpPr>
          <p:nvPr>
            <p:ph type="pic" sz="quarter" idx="16" hasCustomPrompt="1"/>
          </p:nvPr>
        </p:nvSpPr>
        <p:spPr>
          <a:xfrm>
            <a:off x="3980412" y="1622623"/>
            <a:ext cx="1176959"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48" name="Picture Placeholder 9">
            <a:extLst>
              <a:ext uri="{FF2B5EF4-FFF2-40B4-BE49-F238E27FC236}">
                <a16:creationId xmlns:a16="http://schemas.microsoft.com/office/drawing/2014/main" id="{A54E6C07-F478-4AEC-8B88-8796782D92B3}"/>
              </a:ext>
            </a:extLst>
          </p:cNvPr>
          <p:cNvSpPr>
            <a:spLocks noGrp="1"/>
          </p:cNvSpPr>
          <p:nvPr>
            <p:ph type="pic" sz="quarter" idx="18" hasCustomPrompt="1"/>
          </p:nvPr>
        </p:nvSpPr>
        <p:spPr>
          <a:xfrm>
            <a:off x="5665668" y="1622623"/>
            <a:ext cx="1176959"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54" name="Picture Placeholder 9">
            <a:extLst>
              <a:ext uri="{FF2B5EF4-FFF2-40B4-BE49-F238E27FC236}">
                <a16:creationId xmlns:a16="http://schemas.microsoft.com/office/drawing/2014/main" id="{4378D3DB-AEC3-4A38-92F1-F7E067BCAC28}"/>
              </a:ext>
            </a:extLst>
          </p:cNvPr>
          <p:cNvSpPr>
            <a:spLocks noGrp="1"/>
          </p:cNvSpPr>
          <p:nvPr>
            <p:ph type="pic" sz="quarter" idx="22" hasCustomPrompt="1"/>
          </p:nvPr>
        </p:nvSpPr>
        <p:spPr>
          <a:xfrm>
            <a:off x="7350923" y="1622623"/>
            <a:ext cx="1176959"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57" name="Picture Placeholder 9">
            <a:extLst>
              <a:ext uri="{FF2B5EF4-FFF2-40B4-BE49-F238E27FC236}">
                <a16:creationId xmlns:a16="http://schemas.microsoft.com/office/drawing/2014/main" id="{9EAAAD51-34A7-431F-8265-C92B118E5CE4}"/>
              </a:ext>
            </a:extLst>
          </p:cNvPr>
          <p:cNvSpPr>
            <a:spLocks noGrp="1"/>
          </p:cNvSpPr>
          <p:nvPr>
            <p:ph type="pic" sz="quarter" idx="24" hasCustomPrompt="1"/>
          </p:nvPr>
        </p:nvSpPr>
        <p:spPr>
          <a:xfrm>
            <a:off x="609900" y="2498977"/>
            <a:ext cx="1176959"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60" name="Picture Placeholder 9">
            <a:extLst>
              <a:ext uri="{FF2B5EF4-FFF2-40B4-BE49-F238E27FC236}">
                <a16:creationId xmlns:a16="http://schemas.microsoft.com/office/drawing/2014/main" id="{7BD0CBEF-A84A-496E-AA7F-CD682A049242}"/>
              </a:ext>
            </a:extLst>
          </p:cNvPr>
          <p:cNvSpPr>
            <a:spLocks noGrp="1"/>
          </p:cNvSpPr>
          <p:nvPr>
            <p:ph type="pic" sz="quarter" idx="26" hasCustomPrompt="1"/>
          </p:nvPr>
        </p:nvSpPr>
        <p:spPr>
          <a:xfrm>
            <a:off x="2295156" y="2498977"/>
            <a:ext cx="1176959"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63" name="Picture Placeholder 9">
            <a:extLst>
              <a:ext uri="{FF2B5EF4-FFF2-40B4-BE49-F238E27FC236}">
                <a16:creationId xmlns:a16="http://schemas.microsoft.com/office/drawing/2014/main" id="{B61DF53E-B95F-4F08-B2A3-AD24C8F3A20C}"/>
              </a:ext>
            </a:extLst>
          </p:cNvPr>
          <p:cNvSpPr>
            <a:spLocks noGrp="1"/>
          </p:cNvSpPr>
          <p:nvPr>
            <p:ph type="pic" sz="quarter" idx="28" hasCustomPrompt="1"/>
          </p:nvPr>
        </p:nvSpPr>
        <p:spPr>
          <a:xfrm>
            <a:off x="3980412" y="2498977"/>
            <a:ext cx="1176959"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66" name="Picture Placeholder 9">
            <a:extLst>
              <a:ext uri="{FF2B5EF4-FFF2-40B4-BE49-F238E27FC236}">
                <a16:creationId xmlns:a16="http://schemas.microsoft.com/office/drawing/2014/main" id="{3C29DD9C-D689-46BB-A494-C59A6645D1D2}"/>
              </a:ext>
            </a:extLst>
          </p:cNvPr>
          <p:cNvSpPr>
            <a:spLocks noGrp="1"/>
          </p:cNvSpPr>
          <p:nvPr>
            <p:ph type="pic" sz="quarter" idx="30" hasCustomPrompt="1"/>
          </p:nvPr>
        </p:nvSpPr>
        <p:spPr>
          <a:xfrm>
            <a:off x="5665668" y="2498977"/>
            <a:ext cx="1176959"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72" name="Picture Placeholder 9">
            <a:extLst>
              <a:ext uri="{FF2B5EF4-FFF2-40B4-BE49-F238E27FC236}">
                <a16:creationId xmlns:a16="http://schemas.microsoft.com/office/drawing/2014/main" id="{D71C1F8A-0A85-4F1B-9F07-A50C145D32CC}"/>
              </a:ext>
            </a:extLst>
          </p:cNvPr>
          <p:cNvSpPr>
            <a:spLocks noGrp="1"/>
          </p:cNvSpPr>
          <p:nvPr>
            <p:ph type="pic" sz="quarter" idx="34" hasCustomPrompt="1"/>
          </p:nvPr>
        </p:nvSpPr>
        <p:spPr>
          <a:xfrm>
            <a:off x="7350923" y="2498977"/>
            <a:ext cx="1176959"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75" name="Picture Placeholder 9">
            <a:extLst>
              <a:ext uri="{FF2B5EF4-FFF2-40B4-BE49-F238E27FC236}">
                <a16:creationId xmlns:a16="http://schemas.microsoft.com/office/drawing/2014/main" id="{D948DCD6-D6D8-4BD2-8BDC-610728CDF2F7}"/>
              </a:ext>
            </a:extLst>
          </p:cNvPr>
          <p:cNvSpPr>
            <a:spLocks noGrp="1"/>
          </p:cNvSpPr>
          <p:nvPr>
            <p:ph type="pic" sz="quarter" idx="36" hasCustomPrompt="1"/>
          </p:nvPr>
        </p:nvSpPr>
        <p:spPr>
          <a:xfrm>
            <a:off x="609900" y="3375331"/>
            <a:ext cx="1176959"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78" name="Picture Placeholder 9">
            <a:extLst>
              <a:ext uri="{FF2B5EF4-FFF2-40B4-BE49-F238E27FC236}">
                <a16:creationId xmlns:a16="http://schemas.microsoft.com/office/drawing/2014/main" id="{762E8DAC-2A5D-4318-B1FB-E3372D244565}"/>
              </a:ext>
            </a:extLst>
          </p:cNvPr>
          <p:cNvSpPr>
            <a:spLocks noGrp="1"/>
          </p:cNvSpPr>
          <p:nvPr>
            <p:ph type="pic" sz="quarter" idx="38" hasCustomPrompt="1"/>
          </p:nvPr>
        </p:nvSpPr>
        <p:spPr>
          <a:xfrm>
            <a:off x="2295156" y="3375331"/>
            <a:ext cx="1176959"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81" name="Picture Placeholder 9">
            <a:extLst>
              <a:ext uri="{FF2B5EF4-FFF2-40B4-BE49-F238E27FC236}">
                <a16:creationId xmlns:a16="http://schemas.microsoft.com/office/drawing/2014/main" id="{08843F84-938C-4CDB-A641-70603A1EDF00}"/>
              </a:ext>
            </a:extLst>
          </p:cNvPr>
          <p:cNvSpPr>
            <a:spLocks noGrp="1"/>
          </p:cNvSpPr>
          <p:nvPr>
            <p:ph type="pic" sz="quarter" idx="40" hasCustomPrompt="1"/>
          </p:nvPr>
        </p:nvSpPr>
        <p:spPr>
          <a:xfrm>
            <a:off x="3980412" y="3375331"/>
            <a:ext cx="1176959"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84" name="Picture Placeholder 9">
            <a:extLst>
              <a:ext uri="{FF2B5EF4-FFF2-40B4-BE49-F238E27FC236}">
                <a16:creationId xmlns:a16="http://schemas.microsoft.com/office/drawing/2014/main" id="{6EF1F157-5486-4589-85C0-CC78A4F3B8F0}"/>
              </a:ext>
            </a:extLst>
          </p:cNvPr>
          <p:cNvSpPr>
            <a:spLocks noGrp="1"/>
          </p:cNvSpPr>
          <p:nvPr>
            <p:ph type="pic" sz="quarter" idx="42" hasCustomPrompt="1"/>
          </p:nvPr>
        </p:nvSpPr>
        <p:spPr>
          <a:xfrm>
            <a:off x="5665668" y="3375331"/>
            <a:ext cx="1176959"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90" name="Picture Placeholder 9">
            <a:extLst>
              <a:ext uri="{FF2B5EF4-FFF2-40B4-BE49-F238E27FC236}">
                <a16:creationId xmlns:a16="http://schemas.microsoft.com/office/drawing/2014/main" id="{57AA3565-910B-44D3-A583-106934EE4959}"/>
              </a:ext>
            </a:extLst>
          </p:cNvPr>
          <p:cNvSpPr>
            <a:spLocks noGrp="1"/>
          </p:cNvSpPr>
          <p:nvPr>
            <p:ph type="pic" sz="quarter" idx="46" hasCustomPrompt="1"/>
          </p:nvPr>
        </p:nvSpPr>
        <p:spPr>
          <a:xfrm>
            <a:off x="7350923" y="3375331"/>
            <a:ext cx="1176959"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52" name="Picture Placeholder 9">
            <a:extLst>
              <a:ext uri="{FF2B5EF4-FFF2-40B4-BE49-F238E27FC236}">
                <a16:creationId xmlns:a16="http://schemas.microsoft.com/office/drawing/2014/main" id="{A37155F3-23E4-4993-A6BA-7BFE2A520F70}"/>
              </a:ext>
            </a:extLst>
          </p:cNvPr>
          <p:cNvSpPr>
            <a:spLocks noGrp="1"/>
          </p:cNvSpPr>
          <p:nvPr>
            <p:ph type="pic" sz="quarter" idx="47" hasCustomPrompt="1"/>
          </p:nvPr>
        </p:nvSpPr>
        <p:spPr>
          <a:xfrm>
            <a:off x="609900" y="4251685"/>
            <a:ext cx="1176959"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55" name="Picture Placeholder 9">
            <a:extLst>
              <a:ext uri="{FF2B5EF4-FFF2-40B4-BE49-F238E27FC236}">
                <a16:creationId xmlns:a16="http://schemas.microsoft.com/office/drawing/2014/main" id="{20A28659-2304-47F8-A7B8-F4AE96CFDA03}"/>
              </a:ext>
            </a:extLst>
          </p:cNvPr>
          <p:cNvSpPr>
            <a:spLocks noGrp="1"/>
          </p:cNvSpPr>
          <p:nvPr>
            <p:ph type="pic" sz="quarter" idx="48" hasCustomPrompt="1"/>
          </p:nvPr>
        </p:nvSpPr>
        <p:spPr>
          <a:xfrm>
            <a:off x="2295156" y="4251685"/>
            <a:ext cx="1176959"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58" name="Picture Placeholder 9">
            <a:extLst>
              <a:ext uri="{FF2B5EF4-FFF2-40B4-BE49-F238E27FC236}">
                <a16:creationId xmlns:a16="http://schemas.microsoft.com/office/drawing/2014/main" id="{398103FB-0137-4797-8A6E-DB4B15DBDC6B}"/>
              </a:ext>
            </a:extLst>
          </p:cNvPr>
          <p:cNvSpPr>
            <a:spLocks noGrp="1"/>
          </p:cNvSpPr>
          <p:nvPr>
            <p:ph type="pic" sz="quarter" idx="49" hasCustomPrompt="1"/>
          </p:nvPr>
        </p:nvSpPr>
        <p:spPr>
          <a:xfrm>
            <a:off x="3980412" y="4251685"/>
            <a:ext cx="1176959"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61" name="Picture Placeholder 9">
            <a:extLst>
              <a:ext uri="{FF2B5EF4-FFF2-40B4-BE49-F238E27FC236}">
                <a16:creationId xmlns:a16="http://schemas.microsoft.com/office/drawing/2014/main" id="{A3178AB0-A7E3-4D28-83EE-311C1A97F2D7}"/>
              </a:ext>
            </a:extLst>
          </p:cNvPr>
          <p:cNvSpPr>
            <a:spLocks noGrp="1"/>
          </p:cNvSpPr>
          <p:nvPr>
            <p:ph type="pic" sz="quarter" idx="50" hasCustomPrompt="1"/>
          </p:nvPr>
        </p:nvSpPr>
        <p:spPr>
          <a:xfrm>
            <a:off x="5665668" y="4251685"/>
            <a:ext cx="1176959"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67" name="Picture Placeholder 9">
            <a:extLst>
              <a:ext uri="{FF2B5EF4-FFF2-40B4-BE49-F238E27FC236}">
                <a16:creationId xmlns:a16="http://schemas.microsoft.com/office/drawing/2014/main" id="{0446906E-242F-492D-9A47-6CF7901EB44B}"/>
              </a:ext>
            </a:extLst>
          </p:cNvPr>
          <p:cNvSpPr>
            <a:spLocks noGrp="1"/>
          </p:cNvSpPr>
          <p:nvPr>
            <p:ph type="pic" sz="quarter" idx="52" hasCustomPrompt="1"/>
          </p:nvPr>
        </p:nvSpPr>
        <p:spPr>
          <a:xfrm>
            <a:off x="7350923" y="4251685"/>
            <a:ext cx="1176959"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70" name="Picture Placeholder 9">
            <a:extLst>
              <a:ext uri="{FF2B5EF4-FFF2-40B4-BE49-F238E27FC236}">
                <a16:creationId xmlns:a16="http://schemas.microsoft.com/office/drawing/2014/main" id="{CC96C7BD-0018-484C-B60D-2E9FB1185E4F}"/>
              </a:ext>
            </a:extLst>
          </p:cNvPr>
          <p:cNvSpPr>
            <a:spLocks noGrp="1"/>
          </p:cNvSpPr>
          <p:nvPr>
            <p:ph type="pic" sz="quarter" idx="53" hasCustomPrompt="1"/>
          </p:nvPr>
        </p:nvSpPr>
        <p:spPr>
          <a:xfrm>
            <a:off x="609900" y="5128040"/>
            <a:ext cx="1176959"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73" name="Picture Placeholder 9">
            <a:extLst>
              <a:ext uri="{FF2B5EF4-FFF2-40B4-BE49-F238E27FC236}">
                <a16:creationId xmlns:a16="http://schemas.microsoft.com/office/drawing/2014/main" id="{A157D414-EF32-4793-8173-AC5D8E4DA15A}"/>
              </a:ext>
            </a:extLst>
          </p:cNvPr>
          <p:cNvSpPr>
            <a:spLocks noGrp="1"/>
          </p:cNvSpPr>
          <p:nvPr>
            <p:ph type="pic" sz="quarter" idx="54" hasCustomPrompt="1"/>
          </p:nvPr>
        </p:nvSpPr>
        <p:spPr>
          <a:xfrm>
            <a:off x="2295156" y="5128040"/>
            <a:ext cx="1176959"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76" name="Picture Placeholder 9">
            <a:extLst>
              <a:ext uri="{FF2B5EF4-FFF2-40B4-BE49-F238E27FC236}">
                <a16:creationId xmlns:a16="http://schemas.microsoft.com/office/drawing/2014/main" id="{13AD7EC0-B002-4F8C-81F6-06226EEE82DA}"/>
              </a:ext>
            </a:extLst>
          </p:cNvPr>
          <p:cNvSpPr>
            <a:spLocks noGrp="1"/>
          </p:cNvSpPr>
          <p:nvPr>
            <p:ph type="pic" sz="quarter" idx="55" hasCustomPrompt="1"/>
          </p:nvPr>
        </p:nvSpPr>
        <p:spPr>
          <a:xfrm>
            <a:off x="3980412" y="5128040"/>
            <a:ext cx="1176959"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79" name="Picture Placeholder 9">
            <a:extLst>
              <a:ext uri="{FF2B5EF4-FFF2-40B4-BE49-F238E27FC236}">
                <a16:creationId xmlns:a16="http://schemas.microsoft.com/office/drawing/2014/main" id="{AEF9BB0C-1833-4073-B277-72EAEE09FFF1}"/>
              </a:ext>
            </a:extLst>
          </p:cNvPr>
          <p:cNvSpPr>
            <a:spLocks noGrp="1"/>
          </p:cNvSpPr>
          <p:nvPr>
            <p:ph type="pic" sz="quarter" idx="56" hasCustomPrompt="1"/>
          </p:nvPr>
        </p:nvSpPr>
        <p:spPr>
          <a:xfrm>
            <a:off x="5665668" y="5128040"/>
            <a:ext cx="1176959" cy="36798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85" name="Picture Placeholder 9">
            <a:extLst>
              <a:ext uri="{FF2B5EF4-FFF2-40B4-BE49-F238E27FC236}">
                <a16:creationId xmlns:a16="http://schemas.microsoft.com/office/drawing/2014/main" id="{C99DBBB4-B784-45DD-A031-4CA755111E9D}"/>
              </a:ext>
            </a:extLst>
          </p:cNvPr>
          <p:cNvSpPr>
            <a:spLocks noGrp="1"/>
          </p:cNvSpPr>
          <p:nvPr>
            <p:ph type="pic" sz="quarter" idx="58" hasCustomPrompt="1"/>
          </p:nvPr>
        </p:nvSpPr>
        <p:spPr>
          <a:xfrm>
            <a:off x="7350923" y="5128040"/>
            <a:ext cx="1176959" cy="367981"/>
          </a:xfrm>
          <a:noFill/>
        </p:spPr>
        <p:txBody>
          <a:bodyPr anchor="ctr" anchorCtr="0">
            <a:normAutofit/>
          </a:bodyPr>
          <a:lstStyle>
            <a:lvl1pPr marL="0" indent="0" algn="ctr">
              <a:buNone/>
              <a:defRPr sz="1400">
                <a:solidFill>
                  <a:srgbClr val="565D60"/>
                </a:solidFill>
              </a:defRPr>
            </a:lvl1pPr>
          </a:lstStyle>
          <a:p>
            <a:r>
              <a:rPr lang="en-US" dirty="0"/>
              <a:t>Logo</a:t>
            </a:r>
          </a:p>
        </p:txBody>
      </p:sp>
    </p:spTree>
    <p:extLst>
      <p:ext uri="{BB962C8B-B14F-4D97-AF65-F5344CB8AC3E}">
        <p14:creationId xmlns:p14="http://schemas.microsoft.com/office/powerpoint/2010/main" val="117219430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Tombstones-8">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E9C2642-F8DB-4184-B36C-477A73B4DF21}"/>
              </a:ext>
            </a:extLst>
          </p:cNvPr>
          <p:cNvSpPr>
            <a:spLocks noGrp="1"/>
          </p:cNvSpPr>
          <p:nvPr>
            <p:ph type="title"/>
          </p:nvPr>
        </p:nvSpPr>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82D3260A-C1F7-4E48-80F9-E19FF4E2DDE3}"/>
              </a:ext>
            </a:extLst>
          </p:cNvPr>
          <p:cNvSpPr>
            <a:spLocks noGrp="1"/>
          </p:cNvSpPr>
          <p:nvPr>
            <p:ph type="sldNum" sz="quarter" idx="10"/>
          </p:nvPr>
        </p:nvSpPr>
        <p:spPr/>
        <p:txBody>
          <a:bodyPr/>
          <a:lstStyle/>
          <a:p>
            <a:fld id="{68ADD5C9-84A7-4280-A026-B1A9B85A82DE}" type="slidenum">
              <a:rPr lang="en-US" smtClean="0"/>
              <a:pPr/>
              <a:t>‹#›</a:t>
            </a:fld>
            <a:endParaRPr lang="en-US" dirty="0"/>
          </a:p>
        </p:txBody>
      </p:sp>
      <p:sp>
        <p:nvSpPr>
          <p:cNvPr id="10" name="Picture Placeholder 9">
            <a:extLst>
              <a:ext uri="{FF2B5EF4-FFF2-40B4-BE49-F238E27FC236}">
                <a16:creationId xmlns:a16="http://schemas.microsoft.com/office/drawing/2014/main" id="{FC6B027F-C3FB-4F8D-B553-B80B2EF6358E}"/>
              </a:ext>
            </a:extLst>
          </p:cNvPr>
          <p:cNvSpPr>
            <a:spLocks noGrp="1"/>
          </p:cNvSpPr>
          <p:nvPr>
            <p:ph type="pic" sz="quarter" idx="12"/>
          </p:nvPr>
        </p:nvSpPr>
        <p:spPr>
          <a:xfrm>
            <a:off x="1233275" y="1779270"/>
            <a:ext cx="1216490" cy="387528"/>
          </a:xfrm>
        </p:spPr>
        <p:txBody>
          <a:bodyPr anchor="ctr" anchorCtr="0">
            <a:normAutofit/>
          </a:bodyPr>
          <a:lstStyle>
            <a:lvl1pPr marL="0" indent="0" algn="ctr">
              <a:buNone/>
              <a:defRPr sz="1400"/>
            </a:lvl1pPr>
          </a:lstStyle>
          <a:p>
            <a:r>
              <a:rPr lang="en-US" dirty="0"/>
              <a:t>Click icon to add picture</a:t>
            </a:r>
          </a:p>
        </p:txBody>
      </p:sp>
      <p:cxnSp>
        <p:nvCxnSpPr>
          <p:cNvPr id="35" name="Straight Connector 34">
            <a:extLst>
              <a:ext uri="{FF2B5EF4-FFF2-40B4-BE49-F238E27FC236}">
                <a16:creationId xmlns:a16="http://schemas.microsoft.com/office/drawing/2014/main" id="{9C0DF30D-CE69-409B-B719-339896A67D86}"/>
              </a:ext>
            </a:extLst>
          </p:cNvPr>
          <p:cNvCxnSpPr/>
          <p:nvPr/>
        </p:nvCxnSpPr>
        <p:spPr>
          <a:xfrm>
            <a:off x="1012054" y="3583226"/>
            <a:ext cx="1658932" cy="0"/>
          </a:xfrm>
          <a:prstGeom prst="line">
            <a:avLst/>
          </a:prstGeom>
          <a:ln w="6350">
            <a:solidFill>
              <a:srgbClr val="92999C"/>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B5AF595C-2A0E-4BB1-8271-943D7211418C}"/>
              </a:ext>
            </a:extLst>
          </p:cNvPr>
          <p:cNvCxnSpPr>
            <a:cxnSpLocks/>
          </p:cNvCxnSpPr>
          <p:nvPr/>
        </p:nvCxnSpPr>
        <p:spPr>
          <a:xfrm flipV="1">
            <a:off x="2773121" y="1597980"/>
            <a:ext cx="0" cy="1866701"/>
          </a:xfrm>
          <a:prstGeom prst="line">
            <a:avLst/>
          </a:prstGeom>
          <a:ln w="6350">
            <a:solidFill>
              <a:srgbClr val="92999C"/>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5E1924E9-2A84-494F-BF15-D2E0C0378D15}"/>
              </a:ext>
            </a:extLst>
          </p:cNvPr>
          <p:cNvCxnSpPr>
            <a:cxnSpLocks/>
          </p:cNvCxnSpPr>
          <p:nvPr/>
        </p:nvCxnSpPr>
        <p:spPr>
          <a:xfrm flipV="1">
            <a:off x="2773121" y="3699598"/>
            <a:ext cx="0" cy="1866701"/>
          </a:xfrm>
          <a:prstGeom prst="line">
            <a:avLst/>
          </a:prstGeom>
          <a:ln w="6350">
            <a:solidFill>
              <a:srgbClr val="92999C"/>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FF462C9E-CC6F-4A28-AADB-A54D245A96B7}"/>
              </a:ext>
            </a:extLst>
          </p:cNvPr>
          <p:cNvCxnSpPr>
            <a:cxnSpLocks/>
          </p:cNvCxnSpPr>
          <p:nvPr/>
        </p:nvCxnSpPr>
        <p:spPr>
          <a:xfrm>
            <a:off x="2875256" y="3583226"/>
            <a:ext cx="1688265" cy="0"/>
          </a:xfrm>
          <a:prstGeom prst="line">
            <a:avLst/>
          </a:prstGeom>
          <a:ln w="6350">
            <a:solidFill>
              <a:srgbClr val="92999C"/>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8483DB08-27F3-4701-8FC9-5DC0F8624D9E}"/>
              </a:ext>
            </a:extLst>
          </p:cNvPr>
          <p:cNvCxnSpPr/>
          <p:nvPr/>
        </p:nvCxnSpPr>
        <p:spPr>
          <a:xfrm>
            <a:off x="4767791" y="3583226"/>
            <a:ext cx="1597416" cy="0"/>
          </a:xfrm>
          <a:prstGeom prst="line">
            <a:avLst/>
          </a:prstGeom>
          <a:ln w="6350">
            <a:solidFill>
              <a:srgbClr val="92999C"/>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A3CA2D6B-42CE-4534-BEA2-78811CA2D8B0}"/>
              </a:ext>
            </a:extLst>
          </p:cNvPr>
          <p:cNvCxnSpPr>
            <a:cxnSpLocks/>
          </p:cNvCxnSpPr>
          <p:nvPr/>
        </p:nvCxnSpPr>
        <p:spPr>
          <a:xfrm flipV="1">
            <a:off x="4665656" y="1597980"/>
            <a:ext cx="0" cy="1866701"/>
          </a:xfrm>
          <a:prstGeom prst="line">
            <a:avLst/>
          </a:prstGeom>
          <a:ln w="6350">
            <a:solidFill>
              <a:srgbClr val="92999C"/>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0A30D7F1-BB4B-4629-A60F-2D376856E4CD}"/>
              </a:ext>
            </a:extLst>
          </p:cNvPr>
          <p:cNvCxnSpPr>
            <a:cxnSpLocks/>
          </p:cNvCxnSpPr>
          <p:nvPr/>
        </p:nvCxnSpPr>
        <p:spPr>
          <a:xfrm flipV="1">
            <a:off x="4665656" y="3699598"/>
            <a:ext cx="0" cy="1866701"/>
          </a:xfrm>
          <a:prstGeom prst="line">
            <a:avLst/>
          </a:prstGeom>
          <a:ln w="6350">
            <a:solidFill>
              <a:srgbClr val="92999C"/>
            </a:solidFill>
          </a:ln>
        </p:spPr>
        <p:style>
          <a:lnRef idx="1">
            <a:schemeClr val="accent1"/>
          </a:lnRef>
          <a:fillRef idx="0">
            <a:schemeClr val="accent1"/>
          </a:fillRef>
          <a:effectRef idx="0">
            <a:schemeClr val="accent1"/>
          </a:effectRef>
          <a:fontRef idx="minor">
            <a:schemeClr val="tx1"/>
          </a:fontRef>
        </p:style>
      </p:cxnSp>
      <p:sp>
        <p:nvSpPr>
          <p:cNvPr id="25" name="Text Placeholder 7">
            <a:extLst>
              <a:ext uri="{FF2B5EF4-FFF2-40B4-BE49-F238E27FC236}">
                <a16:creationId xmlns:a16="http://schemas.microsoft.com/office/drawing/2014/main" id="{A81178A2-CCC5-4269-B2CD-B3E6AE012859}"/>
              </a:ext>
            </a:extLst>
          </p:cNvPr>
          <p:cNvSpPr>
            <a:spLocks noGrp="1"/>
          </p:cNvSpPr>
          <p:nvPr>
            <p:ph type="body" sz="quarter" idx="23" hasCustomPrompt="1"/>
          </p:nvPr>
        </p:nvSpPr>
        <p:spPr>
          <a:xfrm>
            <a:off x="1212870" y="2395925"/>
            <a:ext cx="1257300" cy="1013928"/>
          </a:xfrm>
        </p:spPr>
        <p:txBody>
          <a:bodyPr lIns="0" tIns="0" rIns="0" bIns="0">
            <a:noAutofit/>
          </a:bodyPr>
          <a:lstStyle>
            <a:lvl1pPr marL="0" indent="0" algn="ctr">
              <a:lnSpc>
                <a:spcPct val="100000"/>
              </a:lnSpc>
              <a:spcBef>
                <a:spcPts val="0"/>
              </a:spcBef>
              <a:spcAft>
                <a:spcPts val="500"/>
              </a:spcAft>
              <a:buNone/>
              <a:defRPr sz="1000" b="0">
                <a:solidFill>
                  <a:schemeClr val="accent1"/>
                </a:solidFill>
                <a:latin typeface="Proxima Nova Semibold" panose="02000506030000020004" pitchFamily="50" charset="0"/>
              </a:defRPr>
            </a:lvl1pPr>
            <a:lvl2pPr marL="0" indent="0" algn="ctr">
              <a:lnSpc>
                <a:spcPct val="100000"/>
              </a:lnSpc>
              <a:spcBef>
                <a:spcPts val="0"/>
              </a:spcBef>
              <a:buNone/>
              <a:defRPr sz="1000" b="1">
                <a:solidFill>
                  <a:schemeClr val="tx1"/>
                </a:solidFill>
                <a:latin typeface="+mn-lt"/>
              </a:defRPr>
            </a:lvl2pPr>
            <a:lvl3pPr marL="0" indent="0" algn="ctr">
              <a:lnSpc>
                <a:spcPct val="100000"/>
              </a:lnSpc>
              <a:spcBef>
                <a:spcPts val="0"/>
              </a:spcBef>
              <a:buNone/>
              <a:defRPr sz="1000">
                <a:solidFill>
                  <a:schemeClr val="tx1"/>
                </a:solidFill>
                <a:latin typeface="+mn-lt"/>
              </a:defRPr>
            </a:lvl3pPr>
            <a:lvl4pPr>
              <a:lnSpc>
                <a:spcPct val="100000"/>
              </a:lnSpc>
              <a:defRPr sz="800"/>
            </a:lvl4pPr>
            <a:lvl5pPr>
              <a:lnSpc>
                <a:spcPct val="100000"/>
              </a:lnSpc>
              <a:defRPr sz="800"/>
            </a:lvl5pPr>
          </a:lstStyle>
          <a:p>
            <a:pPr lvl="0"/>
            <a:r>
              <a:rPr lang="en-US" dirty="0"/>
              <a:t>First level</a:t>
            </a:r>
          </a:p>
          <a:p>
            <a:pPr lvl="1"/>
            <a:r>
              <a:rPr lang="en-US" dirty="0"/>
              <a:t>Second level</a:t>
            </a:r>
          </a:p>
          <a:p>
            <a:pPr lvl="2"/>
            <a:r>
              <a:rPr lang="en-US" dirty="0"/>
              <a:t>Third level</a:t>
            </a:r>
          </a:p>
        </p:txBody>
      </p:sp>
      <p:cxnSp>
        <p:nvCxnSpPr>
          <p:cNvPr id="34" name="Straight Connector 33">
            <a:extLst>
              <a:ext uri="{FF2B5EF4-FFF2-40B4-BE49-F238E27FC236}">
                <a16:creationId xmlns:a16="http://schemas.microsoft.com/office/drawing/2014/main" id="{05B81E22-2009-4307-90A8-0C6D57AFB182}"/>
              </a:ext>
            </a:extLst>
          </p:cNvPr>
          <p:cNvCxnSpPr>
            <a:cxnSpLocks/>
          </p:cNvCxnSpPr>
          <p:nvPr/>
        </p:nvCxnSpPr>
        <p:spPr>
          <a:xfrm flipV="1">
            <a:off x="6467342" y="1597980"/>
            <a:ext cx="0" cy="1866701"/>
          </a:xfrm>
          <a:prstGeom prst="line">
            <a:avLst/>
          </a:prstGeom>
          <a:ln w="6350">
            <a:solidFill>
              <a:srgbClr val="92999C"/>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5BF68F07-6479-474A-A507-8FC414BEF85F}"/>
              </a:ext>
            </a:extLst>
          </p:cNvPr>
          <p:cNvCxnSpPr>
            <a:cxnSpLocks/>
          </p:cNvCxnSpPr>
          <p:nvPr/>
        </p:nvCxnSpPr>
        <p:spPr>
          <a:xfrm flipV="1">
            <a:off x="6467342" y="3699598"/>
            <a:ext cx="0" cy="1866701"/>
          </a:xfrm>
          <a:prstGeom prst="line">
            <a:avLst/>
          </a:prstGeom>
          <a:ln w="6350">
            <a:solidFill>
              <a:srgbClr val="92999C"/>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20A566C5-D366-4818-BDE0-CBB5FE1506F5}"/>
              </a:ext>
            </a:extLst>
          </p:cNvPr>
          <p:cNvCxnSpPr/>
          <p:nvPr/>
        </p:nvCxnSpPr>
        <p:spPr>
          <a:xfrm>
            <a:off x="6569475" y="3583226"/>
            <a:ext cx="1658932" cy="0"/>
          </a:xfrm>
          <a:prstGeom prst="line">
            <a:avLst/>
          </a:prstGeom>
          <a:ln w="6350">
            <a:solidFill>
              <a:srgbClr val="92999C"/>
            </a:solidFill>
          </a:ln>
        </p:spPr>
        <p:style>
          <a:lnRef idx="1">
            <a:schemeClr val="accent1"/>
          </a:lnRef>
          <a:fillRef idx="0">
            <a:schemeClr val="accent1"/>
          </a:fillRef>
          <a:effectRef idx="0">
            <a:schemeClr val="accent1"/>
          </a:effectRef>
          <a:fontRef idx="minor">
            <a:schemeClr val="tx1"/>
          </a:fontRef>
        </p:style>
      </p:cxnSp>
      <p:sp>
        <p:nvSpPr>
          <p:cNvPr id="41" name="Picture Placeholder 9">
            <a:extLst>
              <a:ext uri="{FF2B5EF4-FFF2-40B4-BE49-F238E27FC236}">
                <a16:creationId xmlns:a16="http://schemas.microsoft.com/office/drawing/2014/main" id="{15DF6213-FBA1-4F5A-B9DE-D2C92BA349E4}"/>
              </a:ext>
            </a:extLst>
          </p:cNvPr>
          <p:cNvSpPr>
            <a:spLocks noGrp="1"/>
          </p:cNvSpPr>
          <p:nvPr>
            <p:ph type="pic" sz="quarter" idx="24"/>
          </p:nvPr>
        </p:nvSpPr>
        <p:spPr>
          <a:xfrm>
            <a:off x="1233275" y="3853495"/>
            <a:ext cx="1216490" cy="387528"/>
          </a:xfrm>
        </p:spPr>
        <p:txBody>
          <a:bodyPr anchor="ctr" anchorCtr="0">
            <a:normAutofit/>
          </a:bodyPr>
          <a:lstStyle>
            <a:lvl1pPr marL="0" indent="0" algn="ctr">
              <a:buNone/>
              <a:defRPr sz="1400"/>
            </a:lvl1pPr>
          </a:lstStyle>
          <a:p>
            <a:r>
              <a:rPr lang="en-US" dirty="0"/>
              <a:t>Click icon to add picture</a:t>
            </a:r>
          </a:p>
        </p:txBody>
      </p:sp>
      <p:sp>
        <p:nvSpPr>
          <p:cNvPr id="45" name="Text Placeholder 7">
            <a:extLst>
              <a:ext uri="{FF2B5EF4-FFF2-40B4-BE49-F238E27FC236}">
                <a16:creationId xmlns:a16="http://schemas.microsoft.com/office/drawing/2014/main" id="{E0F9919C-A623-4775-8836-DDFE2EF32703}"/>
              </a:ext>
            </a:extLst>
          </p:cNvPr>
          <p:cNvSpPr>
            <a:spLocks noGrp="1"/>
          </p:cNvSpPr>
          <p:nvPr>
            <p:ph type="body" sz="quarter" idx="25" hasCustomPrompt="1"/>
          </p:nvPr>
        </p:nvSpPr>
        <p:spPr>
          <a:xfrm>
            <a:off x="1212870" y="4470150"/>
            <a:ext cx="1257300" cy="1013928"/>
          </a:xfrm>
        </p:spPr>
        <p:txBody>
          <a:bodyPr lIns="0" tIns="0" rIns="0" bIns="0">
            <a:noAutofit/>
          </a:bodyPr>
          <a:lstStyle>
            <a:lvl1pPr marL="0" indent="0" algn="ctr">
              <a:lnSpc>
                <a:spcPct val="100000"/>
              </a:lnSpc>
              <a:spcBef>
                <a:spcPts val="0"/>
              </a:spcBef>
              <a:spcAft>
                <a:spcPts val="500"/>
              </a:spcAft>
              <a:buNone/>
              <a:defRPr lang="en-US" sz="1000" b="0" kern="1200" dirty="0">
                <a:solidFill>
                  <a:schemeClr val="accent1"/>
                </a:solidFill>
                <a:latin typeface="Proxima Nova Semibold" panose="02000506030000020004" pitchFamily="50" charset="0"/>
                <a:ea typeface="+mn-ea"/>
                <a:cs typeface="+mn-cs"/>
              </a:defRPr>
            </a:lvl1pPr>
            <a:lvl2pPr marL="0" indent="0" algn="ctr">
              <a:lnSpc>
                <a:spcPct val="100000"/>
              </a:lnSpc>
              <a:spcBef>
                <a:spcPts val="0"/>
              </a:spcBef>
              <a:buNone/>
              <a:defRPr sz="1000" b="1">
                <a:solidFill>
                  <a:schemeClr val="tx1"/>
                </a:solidFill>
                <a:latin typeface="+mn-lt"/>
              </a:defRPr>
            </a:lvl2pPr>
            <a:lvl3pPr marL="0" indent="0" algn="ctr">
              <a:lnSpc>
                <a:spcPct val="100000"/>
              </a:lnSpc>
              <a:spcBef>
                <a:spcPts val="0"/>
              </a:spcBef>
              <a:buNone/>
              <a:defRPr sz="1000">
                <a:solidFill>
                  <a:schemeClr val="tx1"/>
                </a:solidFill>
                <a:latin typeface="+mn-lt"/>
              </a:defRPr>
            </a:lvl3pPr>
            <a:lvl4pPr>
              <a:lnSpc>
                <a:spcPct val="100000"/>
              </a:lnSpc>
              <a:defRPr sz="800"/>
            </a:lvl4pPr>
            <a:lvl5pPr>
              <a:lnSpc>
                <a:spcPct val="100000"/>
              </a:lnSpc>
              <a:defRPr sz="800"/>
            </a:lvl5pPr>
          </a:lstStyle>
          <a:p>
            <a:pPr marL="0" lvl="0" indent="0" algn="ctr" defTabSz="914400" rtl="0" eaLnBrk="1" latinLnBrk="0" hangingPunct="1">
              <a:lnSpc>
                <a:spcPct val="100000"/>
              </a:lnSpc>
              <a:spcBef>
                <a:spcPts val="0"/>
              </a:spcBef>
              <a:spcAft>
                <a:spcPts val="500"/>
              </a:spcAft>
              <a:buClr>
                <a:schemeClr val="tx1"/>
              </a:buClr>
              <a:buFont typeface="Symbol" panose="05050102010706020507" pitchFamily="18" charset="2"/>
              <a:buNone/>
            </a:pPr>
            <a:r>
              <a:rPr lang="en-US" dirty="0"/>
              <a:t>First level</a:t>
            </a:r>
          </a:p>
          <a:p>
            <a:pPr lvl="1"/>
            <a:r>
              <a:rPr lang="en-US" dirty="0"/>
              <a:t>Second level</a:t>
            </a:r>
          </a:p>
          <a:p>
            <a:pPr lvl="2"/>
            <a:r>
              <a:rPr lang="en-US" dirty="0"/>
              <a:t>Third level</a:t>
            </a:r>
          </a:p>
        </p:txBody>
      </p:sp>
      <p:sp>
        <p:nvSpPr>
          <p:cNvPr id="46" name="Picture Placeholder 9">
            <a:extLst>
              <a:ext uri="{FF2B5EF4-FFF2-40B4-BE49-F238E27FC236}">
                <a16:creationId xmlns:a16="http://schemas.microsoft.com/office/drawing/2014/main" id="{EC23A725-7AA1-4690-BE12-F59D25142BA2}"/>
              </a:ext>
            </a:extLst>
          </p:cNvPr>
          <p:cNvSpPr>
            <a:spLocks noGrp="1"/>
          </p:cNvSpPr>
          <p:nvPr>
            <p:ph type="pic" sz="quarter" idx="26"/>
          </p:nvPr>
        </p:nvSpPr>
        <p:spPr>
          <a:xfrm>
            <a:off x="3108609" y="1779270"/>
            <a:ext cx="1216490" cy="387528"/>
          </a:xfrm>
        </p:spPr>
        <p:txBody>
          <a:bodyPr anchor="ctr" anchorCtr="0">
            <a:normAutofit/>
          </a:bodyPr>
          <a:lstStyle>
            <a:lvl1pPr marL="0" indent="0" algn="ctr">
              <a:buNone/>
              <a:defRPr sz="1400"/>
            </a:lvl1pPr>
          </a:lstStyle>
          <a:p>
            <a:r>
              <a:rPr lang="en-US" dirty="0"/>
              <a:t>Click icon to add picture</a:t>
            </a:r>
          </a:p>
        </p:txBody>
      </p:sp>
      <p:sp>
        <p:nvSpPr>
          <p:cNvPr id="47" name="Text Placeholder 7">
            <a:extLst>
              <a:ext uri="{FF2B5EF4-FFF2-40B4-BE49-F238E27FC236}">
                <a16:creationId xmlns:a16="http://schemas.microsoft.com/office/drawing/2014/main" id="{A5098798-05A8-4EF0-9C36-89D40C39C4B7}"/>
              </a:ext>
            </a:extLst>
          </p:cNvPr>
          <p:cNvSpPr>
            <a:spLocks noGrp="1"/>
          </p:cNvSpPr>
          <p:nvPr>
            <p:ph type="body" sz="quarter" idx="27" hasCustomPrompt="1"/>
          </p:nvPr>
        </p:nvSpPr>
        <p:spPr>
          <a:xfrm>
            <a:off x="3088204" y="2395925"/>
            <a:ext cx="1257300" cy="1013928"/>
          </a:xfrm>
        </p:spPr>
        <p:txBody>
          <a:bodyPr lIns="0" tIns="0" rIns="0" bIns="0">
            <a:noAutofit/>
          </a:bodyPr>
          <a:lstStyle>
            <a:lvl1pPr marL="0" indent="0" algn="ctr">
              <a:lnSpc>
                <a:spcPct val="100000"/>
              </a:lnSpc>
              <a:spcBef>
                <a:spcPts val="0"/>
              </a:spcBef>
              <a:spcAft>
                <a:spcPts val="500"/>
              </a:spcAft>
              <a:buNone/>
              <a:defRPr lang="en-US" sz="1000" b="0" kern="1200" dirty="0">
                <a:solidFill>
                  <a:schemeClr val="accent1"/>
                </a:solidFill>
                <a:latin typeface="Proxima Nova Semibold" panose="02000506030000020004" pitchFamily="50" charset="0"/>
                <a:ea typeface="+mn-ea"/>
                <a:cs typeface="+mn-cs"/>
              </a:defRPr>
            </a:lvl1pPr>
            <a:lvl2pPr marL="0" indent="0" algn="ctr">
              <a:lnSpc>
                <a:spcPct val="100000"/>
              </a:lnSpc>
              <a:spcBef>
                <a:spcPts val="0"/>
              </a:spcBef>
              <a:buNone/>
              <a:defRPr sz="1000" b="1">
                <a:solidFill>
                  <a:schemeClr val="tx1"/>
                </a:solidFill>
                <a:latin typeface="+mn-lt"/>
              </a:defRPr>
            </a:lvl2pPr>
            <a:lvl3pPr marL="0" indent="0" algn="ctr">
              <a:lnSpc>
                <a:spcPct val="100000"/>
              </a:lnSpc>
              <a:spcBef>
                <a:spcPts val="0"/>
              </a:spcBef>
              <a:buNone/>
              <a:defRPr sz="1000">
                <a:solidFill>
                  <a:schemeClr val="tx1"/>
                </a:solidFill>
                <a:latin typeface="+mn-lt"/>
              </a:defRPr>
            </a:lvl3pPr>
            <a:lvl4pPr>
              <a:lnSpc>
                <a:spcPct val="100000"/>
              </a:lnSpc>
              <a:defRPr sz="800"/>
            </a:lvl4pPr>
            <a:lvl5pPr>
              <a:lnSpc>
                <a:spcPct val="100000"/>
              </a:lnSpc>
              <a:defRPr sz="800"/>
            </a:lvl5pPr>
          </a:lstStyle>
          <a:p>
            <a:pPr marL="0" lvl="0" indent="0" algn="ctr" defTabSz="914400" rtl="0" eaLnBrk="1" latinLnBrk="0" hangingPunct="1">
              <a:lnSpc>
                <a:spcPct val="100000"/>
              </a:lnSpc>
              <a:spcBef>
                <a:spcPts val="0"/>
              </a:spcBef>
              <a:spcAft>
                <a:spcPts val="500"/>
              </a:spcAft>
              <a:buClr>
                <a:schemeClr val="tx1"/>
              </a:buClr>
              <a:buFont typeface="Symbol" panose="05050102010706020507" pitchFamily="18" charset="2"/>
              <a:buNone/>
            </a:pPr>
            <a:r>
              <a:rPr lang="en-US" dirty="0"/>
              <a:t>First level</a:t>
            </a:r>
          </a:p>
          <a:p>
            <a:pPr lvl="1"/>
            <a:r>
              <a:rPr lang="en-US" dirty="0"/>
              <a:t>Second level</a:t>
            </a:r>
          </a:p>
          <a:p>
            <a:pPr lvl="2"/>
            <a:r>
              <a:rPr lang="en-US" dirty="0"/>
              <a:t>Third level</a:t>
            </a:r>
          </a:p>
        </p:txBody>
      </p:sp>
      <p:sp>
        <p:nvSpPr>
          <p:cNvPr id="48" name="Picture Placeholder 9">
            <a:extLst>
              <a:ext uri="{FF2B5EF4-FFF2-40B4-BE49-F238E27FC236}">
                <a16:creationId xmlns:a16="http://schemas.microsoft.com/office/drawing/2014/main" id="{071D91B9-5242-4D6E-97A9-29998295EE86}"/>
              </a:ext>
            </a:extLst>
          </p:cNvPr>
          <p:cNvSpPr>
            <a:spLocks noGrp="1"/>
          </p:cNvSpPr>
          <p:nvPr>
            <p:ph type="pic" sz="quarter" idx="28"/>
          </p:nvPr>
        </p:nvSpPr>
        <p:spPr>
          <a:xfrm>
            <a:off x="3108609" y="3853495"/>
            <a:ext cx="1216490" cy="387528"/>
          </a:xfrm>
        </p:spPr>
        <p:txBody>
          <a:bodyPr anchor="ctr" anchorCtr="0">
            <a:normAutofit/>
          </a:bodyPr>
          <a:lstStyle>
            <a:lvl1pPr marL="0" indent="0" algn="ctr">
              <a:buNone/>
              <a:defRPr sz="1400"/>
            </a:lvl1pPr>
          </a:lstStyle>
          <a:p>
            <a:r>
              <a:rPr lang="en-US" dirty="0"/>
              <a:t>Click icon to add picture</a:t>
            </a:r>
          </a:p>
        </p:txBody>
      </p:sp>
      <p:sp>
        <p:nvSpPr>
          <p:cNvPr id="49" name="Text Placeholder 7">
            <a:extLst>
              <a:ext uri="{FF2B5EF4-FFF2-40B4-BE49-F238E27FC236}">
                <a16:creationId xmlns:a16="http://schemas.microsoft.com/office/drawing/2014/main" id="{262C54BB-7432-4D18-82BF-00583259216D}"/>
              </a:ext>
            </a:extLst>
          </p:cNvPr>
          <p:cNvSpPr>
            <a:spLocks noGrp="1"/>
          </p:cNvSpPr>
          <p:nvPr>
            <p:ph type="body" sz="quarter" idx="29" hasCustomPrompt="1"/>
          </p:nvPr>
        </p:nvSpPr>
        <p:spPr>
          <a:xfrm>
            <a:off x="3088204" y="4470150"/>
            <a:ext cx="1257300" cy="1013928"/>
          </a:xfrm>
        </p:spPr>
        <p:txBody>
          <a:bodyPr lIns="0" tIns="0" rIns="0" bIns="0">
            <a:noAutofit/>
          </a:bodyPr>
          <a:lstStyle>
            <a:lvl1pPr marL="0" indent="0" algn="ctr">
              <a:lnSpc>
                <a:spcPct val="100000"/>
              </a:lnSpc>
              <a:spcBef>
                <a:spcPts val="0"/>
              </a:spcBef>
              <a:spcAft>
                <a:spcPts val="500"/>
              </a:spcAft>
              <a:buNone/>
              <a:defRPr lang="en-US" sz="1000" b="0" kern="1200" dirty="0">
                <a:solidFill>
                  <a:schemeClr val="accent1"/>
                </a:solidFill>
                <a:latin typeface="Proxima Nova Semibold" panose="02000506030000020004" pitchFamily="50" charset="0"/>
                <a:ea typeface="+mn-ea"/>
                <a:cs typeface="+mn-cs"/>
              </a:defRPr>
            </a:lvl1pPr>
            <a:lvl2pPr marL="0" indent="0" algn="ctr">
              <a:lnSpc>
                <a:spcPct val="100000"/>
              </a:lnSpc>
              <a:spcBef>
                <a:spcPts val="0"/>
              </a:spcBef>
              <a:buNone/>
              <a:defRPr sz="1000" b="1">
                <a:solidFill>
                  <a:schemeClr val="tx1"/>
                </a:solidFill>
                <a:latin typeface="+mn-lt"/>
              </a:defRPr>
            </a:lvl2pPr>
            <a:lvl3pPr marL="0" indent="0" algn="ctr">
              <a:lnSpc>
                <a:spcPct val="100000"/>
              </a:lnSpc>
              <a:spcBef>
                <a:spcPts val="0"/>
              </a:spcBef>
              <a:buNone/>
              <a:defRPr sz="1000">
                <a:solidFill>
                  <a:schemeClr val="tx1"/>
                </a:solidFill>
                <a:latin typeface="+mn-lt"/>
              </a:defRPr>
            </a:lvl3pPr>
            <a:lvl4pPr>
              <a:lnSpc>
                <a:spcPct val="100000"/>
              </a:lnSpc>
              <a:defRPr sz="800"/>
            </a:lvl4pPr>
            <a:lvl5pPr>
              <a:lnSpc>
                <a:spcPct val="100000"/>
              </a:lnSpc>
              <a:defRPr sz="800"/>
            </a:lvl5pPr>
          </a:lstStyle>
          <a:p>
            <a:pPr marL="0" lvl="0" indent="0" algn="ctr" defTabSz="914400" rtl="0" eaLnBrk="1" latinLnBrk="0" hangingPunct="1">
              <a:lnSpc>
                <a:spcPct val="100000"/>
              </a:lnSpc>
              <a:spcBef>
                <a:spcPts val="0"/>
              </a:spcBef>
              <a:spcAft>
                <a:spcPts val="500"/>
              </a:spcAft>
              <a:buClr>
                <a:schemeClr val="tx1"/>
              </a:buClr>
              <a:buFont typeface="Symbol" panose="05050102010706020507" pitchFamily="18" charset="2"/>
              <a:buNone/>
            </a:pPr>
            <a:r>
              <a:rPr lang="en-US" dirty="0"/>
              <a:t>First level</a:t>
            </a:r>
          </a:p>
          <a:p>
            <a:pPr lvl="1"/>
            <a:r>
              <a:rPr lang="en-US" dirty="0"/>
              <a:t>Second level</a:t>
            </a:r>
          </a:p>
          <a:p>
            <a:pPr lvl="2"/>
            <a:r>
              <a:rPr lang="en-US" dirty="0"/>
              <a:t>Third level</a:t>
            </a:r>
          </a:p>
        </p:txBody>
      </p:sp>
      <p:sp>
        <p:nvSpPr>
          <p:cNvPr id="50" name="Picture Placeholder 9">
            <a:extLst>
              <a:ext uri="{FF2B5EF4-FFF2-40B4-BE49-F238E27FC236}">
                <a16:creationId xmlns:a16="http://schemas.microsoft.com/office/drawing/2014/main" id="{8BFAF0AD-266F-4B73-991D-A970A117AA5F}"/>
              </a:ext>
            </a:extLst>
          </p:cNvPr>
          <p:cNvSpPr>
            <a:spLocks noGrp="1"/>
          </p:cNvSpPr>
          <p:nvPr>
            <p:ph type="pic" sz="quarter" idx="30"/>
          </p:nvPr>
        </p:nvSpPr>
        <p:spPr>
          <a:xfrm>
            <a:off x="4958254" y="1779270"/>
            <a:ext cx="1216490" cy="387528"/>
          </a:xfrm>
        </p:spPr>
        <p:txBody>
          <a:bodyPr anchor="ctr" anchorCtr="0">
            <a:normAutofit/>
          </a:bodyPr>
          <a:lstStyle>
            <a:lvl1pPr marL="0" indent="0" algn="ctr">
              <a:buNone/>
              <a:defRPr sz="1400"/>
            </a:lvl1pPr>
          </a:lstStyle>
          <a:p>
            <a:r>
              <a:rPr lang="en-US" dirty="0"/>
              <a:t>Click icon to add picture</a:t>
            </a:r>
          </a:p>
        </p:txBody>
      </p:sp>
      <p:sp>
        <p:nvSpPr>
          <p:cNvPr id="51" name="Text Placeholder 7">
            <a:extLst>
              <a:ext uri="{FF2B5EF4-FFF2-40B4-BE49-F238E27FC236}">
                <a16:creationId xmlns:a16="http://schemas.microsoft.com/office/drawing/2014/main" id="{3119D722-4101-4940-B39A-81B1712762B8}"/>
              </a:ext>
            </a:extLst>
          </p:cNvPr>
          <p:cNvSpPr>
            <a:spLocks noGrp="1"/>
          </p:cNvSpPr>
          <p:nvPr>
            <p:ph type="body" sz="quarter" idx="31" hasCustomPrompt="1"/>
          </p:nvPr>
        </p:nvSpPr>
        <p:spPr>
          <a:xfrm>
            <a:off x="4937849" y="2395925"/>
            <a:ext cx="1257300" cy="1013928"/>
          </a:xfrm>
        </p:spPr>
        <p:txBody>
          <a:bodyPr lIns="0" tIns="0" rIns="0" bIns="0">
            <a:noAutofit/>
          </a:bodyPr>
          <a:lstStyle>
            <a:lvl1pPr marL="0" indent="0" algn="ctr">
              <a:lnSpc>
                <a:spcPct val="100000"/>
              </a:lnSpc>
              <a:spcBef>
                <a:spcPts val="0"/>
              </a:spcBef>
              <a:spcAft>
                <a:spcPts val="500"/>
              </a:spcAft>
              <a:buNone/>
              <a:defRPr lang="en-US" sz="1000" b="0" kern="1200" dirty="0">
                <a:solidFill>
                  <a:schemeClr val="accent1"/>
                </a:solidFill>
                <a:latin typeface="Proxima Nova Semibold" panose="02000506030000020004" pitchFamily="50" charset="0"/>
                <a:ea typeface="+mn-ea"/>
                <a:cs typeface="+mn-cs"/>
              </a:defRPr>
            </a:lvl1pPr>
            <a:lvl2pPr marL="0" indent="0" algn="ctr">
              <a:lnSpc>
                <a:spcPct val="100000"/>
              </a:lnSpc>
              <a:spcBef>
                <a:spcPts val="0"/>
              </a:spcBef>
              <a:buNone/>
              <a:defRPr sz="1000" b="1">
                <a:solidFill>
                  <a:schemeClr val="tx1"/>
                </a:solidFill>
                <a:latin typeface="+mn-lt"/>
              </a:defRPr>
            </a:lvl2pPr>
            <a:lvl3pPr marL="0" indent="0" algn="ctr">
              <a:lnSpc>
                <a:spcPct val="100000"/>
              </a:lnSpc>
              <a:spcBef>
                <a:spcPts val="0"/>
              </a:spcBef>
              <a:buNone/>
              <a:defRPr sz="1000">
                <a:solidFill>
                  <a:schemeClr val="tx1"/>
                </a:solidFill>
                <a:latin typeface="+mn-lt"/>
              </a:defRPr>
            </a:lvl3pPr>
            <a:lvl4pPr>
              <a:lnSpc>
                <a:spcPct val="100000"/>
              </a:lnSpc>
              <a:defRPr sz="800"/>
            </a:lvl4pPr>
            <a:lvl5pPr>
              <a:lnSpc>
                <a:spcPct val="100000"/>
              </a:lnSpc>
              <a:defRPr sz="800"/>
            </a:lvl5pPr>
          </a:lstStyle>
          <a:p>
            <a:pPr marL="0" lvl="0" indent="0" algn="ctr" defTabSz="914400" rtl="0" eaLnBrk="1" latinLnBrk="0" hangingPunct="1">
              <a:lnSpc>
                <a:spcPct val="100000"/>
              </a:lnSpc>
              <a:spcBef>
                <a:spcPts val="0"/>
              </a:spcBef>
              <a:spcAft>
                <a:spcPts val="500"/>
              </a:spcAft>
              <a:buClr>
                <a:schemeClr val="tx1"/>
              </a:buClr>
              <a:buFont typeface="Symbol" panose="05050102010706020507" pitchFamily="18" charset="2"/>
              <a:buNone/>
            </a:pPr>
            <a:r>
              <a:rPr lang="en-US" dirty="0"/>
              <a:t>First level</a:t>
            </a:r>
          </a:p>
          <a:p>
            <a:pPr lvl="1"/>
            <a:r>
              <a:rPr lang="en-US" dirty="0"/>
              <a:t>Second level</a:t>
            </a:r>
          </a:p>
          <a:p>
            <a:pPr lvl="2"/>
            <a:r>
              <a:rPr lang="en-US" dirty="0"/>
              <a:t>Third level</a:t>
            </a:r>
          </a:p>
        </p:txBody>
      </p:sp>
      <p:sp>
        <p:nvSpPr>
          <p:cNvPr id="52" name="Picture Placeholder 9">
            <a:extLst>
              <a:ext uri="{FF2B5EF4-FFF2-40B4-BE49-F238E27FC236}">
                <a16:creationId xmlns:a16="http://schemas.microsoft.com/office/drawing/2014/main" id="{9FDFE1E2-30B3-45A3-8AFD-2B421C7A01BC}"/>
              </a:ext>
            </a:extLst>
          </p:cNvPr>
          <p:cNvSpPr>
            <a:spLocks noGrp="1"/>
          </p:cNvSpPr>
          <p:nvPr>
            <p:ph type="pic" sz="quarter" idx="32"/>
          </p:nvPr>
        </p:nvSpPr>
        <p:spPr>
          <a:xfrm>
            <a:off x="4958254" y="3853495"/>
            <a:ext cx="1216490" cy="387528"/>
          </a:xfrm>
        </p:spPr>
        <p:txBody>
          <a:bodyPr anchor="ctr" anchorCtr="0">
            <a:normAutofit/>
          </a:bodyPr>
          <a:lstStyle>
            <a:lvl1pPr marL="0" indent="0" algn="ctr">
              <a:buNone/>
              <a:defRPr sz="1400"/>
            </a:lvl1pPr>
          </a:lstStyle>
          <a:p>
            <a:r>
              <a:rPr lang="en-US" dirty="0"/>
              <a:t>Click icon to add picture</a:t>
            </a:r>
          </a:p>
        </p:txBody>
      </p:sp>
      <p:sp>
        <p:nvSpPr>
          <p:cNvPr id="53" name="Text Placeholder 7">
            <a:extLst>
              <a:ext uri="{FF2B5EF4-FFF2-40B4-BE49-F238E27FC236}">
                <a16:creationId xmlns:a16="http://schemas.microsoft.com/office/drawing/2014/main" id="{88BD8289-9A1E-4695-A2D6-6FC34BE8F259}"/>
              </a:ext>
            </a:extLst>
          </p:cNvPr>
          <p:cNvSpPr>
            <a:spLocks noGrp="1"/>
          </p:cNvSpPr>
          <p:nvPr>
            <p:ph type="body" sz="quarter" idx="33" hasCustomPrompt="1"/>
          </p:nvPr>
        </p:nvSpPr>
        <p:spPr>
          <a:xfrm>
            <a:off x="4937849" y="4470150"/>
            <a:ext cx="1257300" cy="1013928"/>
          </a:xfrm>
        </p:spPr>
        <p:txBody>
          <a:bodyPr lIns="0" tIns="0" rIns="0" bIns="0">
            <a:noAutofit/>
          </a:bodyPr>
          <a:lstStyle>
            <a:lvl1pPr marL="0" indent="0" algn="ctr">
              <a:lnSpc>
                <a:spcPct val="100000"/>
              </a:lnSpc>
              <a:spcBef>
                <a:spcPts val="0"/>
              </a:spcBef>
              <a:spcAft>
                <a:spcPts val="500"/>
              </a:spcAft>
              <a:buNone/>
              <a:defRPr lang="en-US" sz="1000" b="0" kern="1200" dirty="0">
                <a:solidFill>
                  <a:schemeClr val="accent1"/>
                </a:solidFill>
                <a:latin typeface="Proxima Nova Semibold" panose="02000506030000020004" pitchFamily="50" charset="0"/>
                <a:ea typeface="+mn-ea"/>
                <a:cs typeface="+mn-cs"/>
              </a:defRPr>
            </a:lvl1pPr>
            <a:lvl2pPr marL="0" indent="0" algn="ctr">
              <a:lnSpc>
                <a:spcPct val="100000"/>
              </a:lnSpc>
              <a:spcBef>
                <a:spcPts val="0"/>
              </a:spcBef>
              <a:buNone/>
              <a:defRPr sz="1000" b="1">
                <a:solidFill>
                  <a:schemeClr val="tx1"/>
                </a:solidFill>
                <a:latin typeface="+mn-lt"/>
              </a:defRPr>
            </a:lvl2pPr>
            <a:lvl3pPr marL="0" indent="0" algn="ctr">
              <a:lnSpc>
                <a:spcPct val="100000"/>
              </a:lnSpc>
              <a:spcBef>
                <a:spcPts val="0"/>
              </a:spcBef>
              <a:buNone/>
              <a:defRPr sz="1000">
                <a:solidFill>
                  <a:schemeClr val="tx1"/>
                </a:solidFill>
                <a:latin typeface="+mn-lt"/>
              </a:defRPr>
            </a:lvl3pPr>
            <a:lvl4pPr>
              <a:lnSpc>
                <a:spcPct val="100000"/>
              </a:lnSpc>
              <a:defRPr sz="800"/>
            </a:lvl4pPr>
            <a:lvl5pPr>
              <a:lnSpc>
                <a:spcPct val="100000"/>
              </a:lnSpc>
              <a:defRPr sz="800"/>
            </a:lvl5pPr>
          </a:lstStyle>
          <a:p>
            <a:pPr marL="0" lvl="0" indent="0" algn="ctr" defTabSz="914400" rtl="0" eaLnBrk="1" latinLnBrk="0" hangingPunct="1">
              <a:lnSpc>
                <a:spcPct val="100000"/>
              </a:lnSpc>
              <a:spcBef>
                <a:spcPts val="0"/>
              </a:spcBef>
              <a:spcAft>
                <a:spcPts val="500"/>
              </a:spcAft>
              <a:buClr>
                <a:schemeClr val="tx1"/>
              </a:buClr>
              <a:buFont typeface="Symbol" panose="05050102010706020507" pitchFamily="18" charset="2"/>
              <a:buNone/>
            </a:pPr>
            <a:r>
              <a:rPr lang="en-US" dirty="0"/>
              <a:t>First level</a:t>
            </a:r>
          </a:p>
          <a:p>
            <a:pPr lvl="1"/>
            <a:r>
              <a:rPr lang="en-US" dirty="0"/>
              <a:t>Second level</a:t>
            </a:r>
          </a:p>
          <a:p>
            <a:pPr lvl="2"/>
            <a:r>
              <a:rPr lang="en-US" dirty="0"/>
              <a:t>Third level</a:t>
            </a:r>
          </a:p>
        </p:txBody>
      </p:sp>
      <p:sp>
        <p:nvSpPr>
          <p:cNvPr id="54" name="Picture Placeholder 9">
            <a:extLst>
              <a:ext uri="{FF2B5EF4-FFF2-40B4-BE49-F238E27FC236}">
                <a16:creationId xmlns:a16="http://schemas.microsoft.com/office/drawing/2014/main" id="{D99D3670-BE5B-498D-B605-34F17D5C532A}"/>
              </a:ext>
            </a:extLst>
          </p:cNvPr>
          <p:cNvSpPr>
            <a:spLocks noGrp="1"/>
          </p:cNvSpPr>
          <p:nvPr>
            <p:ph type="pic" sz="quarter" idx="34"/>
          </p:nvPr>
        </p:nvSpPr>
        <p:spPr>
          <a:xfrm>
            <a:off x="6790696" y="1779270"/>
            <a:ext cx="1216490" cy="387528"/>
          </a:xfrm>
        </p:spPr>
        <p:txBody>
          <a:bodyPr anchor="ctr" anchorCtr="0">
            <a:normAutofit/>
          </a:bodyPr>
          <a:lstStyle>
            <a:lvl1pPr marL="0" indent="0" algn="ctr">
              <a:buNone/>
              <a:defRPr sz="1400"/>
            </a:lvl1pPr>
          </a:lstStyle>
          <a:p>
            <a:r>
              <a:rPr lang="en-US" dirty="0"/>
              <a:t>Click icon to add picture</a:t>
            </a:r>
          </a:p>
        </p:txBody>
      </p:sp>
      <p:sp>
        <p:nvSpPr>
          <p:cNvPr id="55" name="Text Placeholder 7">
            <a:extLst>
              <a:ext uri="{FF2B5EF4-FFF2-40B4-BE49-F238E27FC236}">
                <a16:creationId xmlns:a16="http://schemas.microsoft.com/office/drawing/2014/main" id="{FF4E0E26-61D8-4D1A-949C-C840F91F1D41}"/>
              </a:ext>
            </a:extLst>
          </p:cNvPr>
          <p:cNvSpPr>
            <a:spLocks noGrp="1"/>
          </p:cNvSpPr>
          <p:nvPr>
            <p:ph type="body" sz="quarter" idx="35" hasCustomPrompt="1"/>
          </p:nvPr>
        </p:nvSpPr>
        <p:spPr>
          <a:xfrm>
            <a:off x="6770291" y="2395925"/>
            <a:ext cx="1257300" cy="1013928"/>
          </a:xfrm>
        </p:spPr>
        <p:txBody>
          <a:bodyPr lIns="0" tIns="0" rIns="0" bIns="0">
            <a:noAutofit/>
          </a:bodyPr>
          <a:lstStyle>
            <a:lvl1pPr marL="0" indent="0" algn="ctr">
              <a:lnSpc>
                <a:spcPct val="100000"/>
              </a:lnSpc>
              <a:spcBef>
                <a:spcPts val="0"/>
              </a:spcBef>
              <a:spcAft>
                <a:spcPts val="500"/>
              </a:spcAft>
              <a:buNone/>
              <a:defRPr lang="en-US" sz="1000" b="0" kern="1200" dirty="0">
                <a:solidFill>
                  <a:schemeClr val="accent1"/>
                </a:solidFill>
                <a:latin typeface="Proxima Nova Semibold" panose="02000506030000020004" pitchFamily="50" charset="0"/>
                <a:ea typeface="+mn-ea"/>
                <a:cs typeface="+mn-cs"/>
              </a:defRPr>
            </a:lvl1pPr>
            <a:lvl2pPr marL="0" indent="0" algn="ctr">
              <a:lnSpc>
                <a:spcPct val="100000"/>
              </a:lnSpc>
              <a:spcBef>
                <a:spcPts val="0"/>
              </a:spcBef>
              <a:buNone/>
              <a:defRPr sz="1000" b="1">
                <a:solidFill>
                  <a:schemeClr val="tx1"/>
                </a:solidFill>
                <a:latin typeface="+mn-lt"/>
              </a:defRPr>
            </a:lvl2pPr>
            <a:lvl3pPr marL="0" indent="0" algn="ctr">
              <a:lnSpc>
                <a:spcPct val="100000"/>
              </a:lnSpc>
              <a:spcBef>
                <a:spcPts val="0"/>
              </a:spcBef>
              <a:buNone/>
              <a:defRPr sz="1000">
                <a:solidFill>
                  <a:schemeClr val="tx1"/>
                </a:solidFill>
                <a:latin typeface="+mn-lt"/>
              </a:defRPr>
            </a:lvl3pPr>
            <a:lvl4pPr>
              <a:lnSpc>
                <a:spcPct val="100000"/>
              </a:lnSpc>
              <a:defRPr sz="800"/>
            </a:lvl4pPr>
            <a:lvl5pPr>
              <a:lnSpc>
                <a:spcPct val="100000"/>
              </a:lnSpc>
              <a:defRPr sz="800"/>
            </a:lvl5pPr>
          </a:lstStyle>
          <a:p>
            <a:pPr marL="0" lvl="0" indent="0" algn="ctr" defTabSz="914400" rtl="0" eaLnBrk="1" latinLnBrk="0" hangingPunct="1">
              <a:lnSpc>
                <a:spcPct val="100000"/>
              </a:lnSpc>
              <a:spcBef>
                <a:spcPts val="0"/>
              </a:spcBef>
              <a:spcAft>
                <a:spcPts val="500"/>
              </a:spcAft>
              <a:buClr>
                <a:schemeClr val="tx1"/>
              </a:buClr>
              <a:buFont typeface="Symbol" panose="05050102010706020507" pitchFamily="18" charset="2"/>
              <a:buNone/>
            </a:pPr>
            <a:r>
              <a:rPr lang="en-US" dirty="0"/>
              <a:t>First level</a:t>
            </a:r>
          </a:p>
          <a:p>
            <a:pPr lvl="1"/>
            <a:r>
              <a:rPr lang="en-US" dirty="0"/>
              <a:t>Second level</a:t>
            </a:r>
          </a:p>
          <a:p>
            <a:pPr lvl="2"/>
            <a:r>
              <a:rPr lang="en-US" dirty="0"/>
              <a:t>Third level</a:t>
            </a:r>
          </a:p>
        </p:txBody>
      </p:sp>
      <p:sp>
        <p:nvSpPr>
          <p:cNvPr id="56" name="Picture Placeholder 9">
            <a:extLst>
              <a:ext uri="{FF2B5EF4-FFF2-40B4-BE49-F238E27FC236}">
                <a16:creationId xmlns:a16="http://schemas.microsoft.com/office/drawing/2014/main" id="{3B680FDA-97FE-40B2-B9B9-7214A1529751}"/>
              </a:ext>
            </a:extLst>
          </p:cNvPr>
          <p:cNvSpPr>
            <a:spLocks noGrp="1"/>
          </p:cNvSpPr>
          <p:nvPr>
            <p:ph type="pic" sz="quarter" idx="36"/>
          </p:nvPr>
        </p:nvSpPr>
        <p:spPr>
          <a:xfrm>
            <a:off x="6790696" y="3853495"/>
            <a:ext cx="1216490" cy="387528"/>
          </a:xfrm>
        </p:spPr>
        <p:txBody>
          <a:bodyPr anchor="ctr" anchorCtr="0">
            <a:normAutofit/>
          </a:bodyPr>
          <a:lstStyle>
            <a:lvl1pPr marL="0" indent="0" algn="ctr">
              <a:buNone/>
              <a:defRPr sz="1400"/>
            </a:lvl1pPr>
          </a:lstStyle>
          <a:p>
            <a:r>
              <a:rPr lang="en-US" dirty="0"/>
              <a:t>Click icon to add picture</a:t>
            </a:r>
          </a:p>
        </p:txBody>
      </p:sp>
      <p:sp>
        <p:nvSpPr>
          <p:cNvPr id="57" name="Text Placeholder 7">
            <a:extLst>
              <a:ext uri="{FF2B5EF4-FFF2-40B4-BE49-F238E27FC236}">
                <a16:creationId xmlns:a16="http://schemas.microsoft.com/office/drawing/2014/main" id="{7233E7FE-65BA-4D4C-B4F5-CD25A01ACFB4}"/>
              </a:ext>
            </a:extLst>
          </p:cNvPr>
          <p:cNvSpPr>
            <a:spLocks noGrp="1"/>
          </p:cNvSpPr>
          <p:nvPr>
            <p:ph type="body" sz="quarter" idx="37" hasCustomPrompt="1"/>
          </p:nvPr>
        </p:nvSpPr>
        <p:spPr>
          <a:xfrm>
            <a:off x="6770291" y="4470150"/>
            <a:ext cx="1257300" cy="1013928"/>
          </a:xfrm>
        </p:spPr>
        <p:txBody>
          <a:bodyPr lIns="0" tIns="0" rIns="0" bIns="0">
            <a:noAutofit/>
          </a:bodyPr>
          <a:lstStyle>
            <a:lvl1pPr marL="0" indent="0" algn="ctr">
              <a:lnSpc>
                <a:spcPct val="100000"/>
              </a:lnSpc>
              <a:spcBef>
                <a:spcPts val="0"/>
              </a:spcBef>
              <a:spcAft>
                <a:spcPts val="500"/>
              </a:spcAft>
              <a:buNone/>
              <a:defRPr lang="en-US" sz="1000" b="0" kern="1200" dirty="0">
                <a:solidFill>
                  <a:schemeClr val="accent1"/>
                </a:solidFill>
                <a:latin typeface="Proxima Nova Semibold" panose="02000506030000020004" pitchFamily="50" charset="0"/>
                <a:ea typeface="+mn-ea"/>
                <a:cs typeface="+mn-cs"/>
              </a:defRPr>
            </a:lvl1pPr>
            <a:lvl2pPr marL="0" indent="0" algn="ctr">
              <a:lnSpc>
                <a:spcPct val="100000"/>
              </a:lnSpc>
              <a:spcBef>
                <a:spcPts val="0"/>
              </a:spcBef>
              <a:buNone/>
              <a:defRPr sz="1000" b="1">
                <a:solidFill>
                  <a:schemeClr val="tx1"/>
                </a:solidFill>
                <a:latin typeface="+mn-lt"/>
              </a:defRPr>
            </a:lvl2pPr>
            <a:lvl3pPr marL="0" indent="0" algn="ctr">
              <a:lnSpc>
                <a:spcPct val="100000"/>
              </a:lnSpc>
              <a:spcBef>
                <a:spcPts val="0"/>
              </a:spcBef>
              <a:buNone/>
              <a:defRPr sz="1000">
                <a:solidFill>
                  <a:schemeClr val="tx1"/>
                </a:solidFill>
                <a:latin typeface="+mn-lt"/>
              </a:defRPr>
            </a:lvl3pPr>
            <a:lvl4pPr>
              <a:lnSpc>
                <a:spcPct val="100000"/>
              </a:lnSpc>
              <a:defRPr sz="800"/>
            </a:lvl4pPr>
            <a:lvl5pPr>
              <a:lnSpc>
                <a:spcPct val="100000"/>
              </a:lnSpc>
              <a:defRPr sz="800"/>
            </a:lvl5pPr>
          </a:lstStyle>
          <a:p>
            <a:pPr marL="0" lvl="0" indent="0" algn="ctr" defTabSz="914400" rtl="0" eaLnBrk="1" latinLnBrk="0" hangingPunct="1">
              <a:lnSpc>
                <a:spcPct val="100000"/>
              </a:lnSpc>
              <a:spcBef>
                <a:spcPts val="0"/>
              </a:spcBef>
              <a:spcAft>
                <a:spcPts val="500"/>
              </a:spcAft>
              <a:buClr>
                <a:schemeClr val="tx1"/>
              </a:buClr>
              <a:buFont typeface="Symbol" panose="05050102010706020507" pitchFamily="18" charset="2"/>
              <a:buNone/>
            </a:pPr>
            <a:r>
              <a:rPr lang="en-US" dirty="0"/>
              <a:t>First level</a:t>
            </a:r>
          </a:p>
          <a:p>
            <a:pPr lvl="1"/>
            <a:r>
              <a:rPr lang="en-US" dirty="0"/>
              <a:t>Second level</a:t>
            </a:r>
          </a:p>
          <a:p>
            <a:pPr lvl="2"/>
            <a:r>
              <a:rPr lang="en-US" dirty="0"/>
              <a:t>Third level</a:t>
            </a:r>
          </a:p>
        </p:txBody>
      </p:sp>
    </p:spTree>
    <p:extLst>
      <p:ext uri="{BB962C8B-B14F-4D97-AF65-F5344CB8AC3E}">
        <p14:creationId xmlns:p14="http://schemas.microsoft.com/office/powerpoint/2010/main" val="14192132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Tombstones-18">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E9C2642-F8DB-4184-B36C-477A73B4DF21}"/>
              </a:ext>
            </a:extLst>
          </p:cNvPr>
          <p:cNvSpPr>
            <a:spLocks noGrp="1"/>
          </p:cNvSpPr>
          <p:nvPr>
            <p:ph type="title"/>
          </p:nvPr>
        </p:nvSpPr>
        <p:spPr/>
        <p:txBody>
          <a:bodyPr/>
          <a:lstStyle/>
          <a:p>
            <a:r>
              <a:rPr lang="en-US"/>
              <a:t>Click to edit Master title style</a:t>
            </a:r>
          </a:p>
        </p:txBody>
      </p:sp>
      <p:sp>
        <p:nvSpPr>
          <p:cNvPr id="6" name="Slide Number Placeholder 5">
            <a:extLst>
              <a:ext uri="{FF2B5EF4-FFF2-40B4-BE49-F238E27FC236}">
                <a16:creationId xmlns:a16="http://schemas.microsoft.com/office/drawing/2014/main" id="{82D3260A-C1F7-4E48-80F9-E19FF4E2DDE3}"/>
              </a:ext>
            </a:extLst>
          </p:cNvPr>
          <p:cNvSpPr>
            <a:spLocks noGrp="1"/>
          </p:cNvSpPr>
          <p:nvPr>
            <p:ph type="sldNum" sz="quarter" idx="10"/>
          </p:nvPr>
        </p:nvSpPr>
        <p:spPr/>
        <p:txBody>
          <a:bodyPr/>
          <a:lstStyle/>
          <a:p>
            <a:fld id="{68ADD5C9-84A7-4280-A026-B1A9B85A82DE}" type="slidenum">
              <a:rPr lang="en-US" smtClean="0"/>
              <a:pPr/>
              <a:t>‹#›</a:t>
            </a:fld>
            <a:endParaRPr lang="en-US" dirty="0"/>
          </a:p>
        </p:txBody>
      </p:sp>
      <p:sp>
        <p:nvSpPr>
          <p:cNvPr id="8" name="Text Placeholder 7">
            <a:extLst>
              <a:ext uri="{FF2B5EF4-FFF2-40B4-BE49-F238E27FC236}">
                <a16:creationId xmlns:a16="http://schemas.microsoft.com/office/drawing/2014/main" id="{6DCBA57F-6D16-4593-92CF-56BBF1A78D6F}"/>
              </a:ext>
            </a:extLst>
          </p:cNvPr>
          <p:cNvSpPr>
            <a:spLocks noGrp="1"/>
          </p:cNvSpPr>
          <p:nvPr>
            <p:ph type="body" sz="quarter" idx="11" hasCustomPrompt="1"/>
          </p:nvPr>
        </p:nvSpPr>
        <p:spPr>
          <a:xfrm>
            <a:off x="457200" y="1539879"/>
            <a:ext cx="1257300" cy="1013928"/>
          </a:xfrm>
        </p:spPr>
        <p:txBody>
          <a:bodyPr lIns="0" tIns="0" rIns="0" bIns="0">
            <a:noAutofit/>
          </a:bodyPr>
          <a:lstStyle>
            <a:lvl1pPr marL="0" indent="0" algn="ctr">
              <a:lnSpc>
                <a:spcPct val="100000"/>
              </a:lnSpc>
              <a:spcBef>
                <a:spcPts val="0"/>
              </a:spcBef>
              <a:spcAft>
                <a:spcPts val="500"/>
              </a:spcAft>
              <a:buNone/>
              <a:defRPr sz="900" b="0">
                <a:solidFill>
                  <a:schemeClr val="accent1"/>
                </a:solidFill>
                <a:latin typeface="Proxima Nova Semibold" panose="02000506030000020004" pitchFamily="50" charset="0"/>
              </a:defRPr>
            </a:lvl1pPr>
            <a:lvl2pPr marL="0" indent="0" algn="ctr">
              <a:lnSpc>
                <a:spcPct val="100000"/>
              </a:lnSpc>
              <a:spcBef>
                <a:spcPts val="0"/>
              </a:spcBef>
              <a:buNone/>
              <a:defRPr sz="900" b="1">
                <a:solidFill>
                  <a:schemeClr val="tx1"/>
                </a:solidFill>
                <a:latin typeface="+mn-lt"/>
              </a:defRPr>
            </a:lvl2pPr>
            <a:lvl3pPr marL="0" indent="0" algn="ctr">
              <a:lnSpc>
                <a:spcPct val="100000"/>
              </a:lnSpc>
              <a:spcBef>
                <a:spcPts val="0"/>
              </a:spcBef>
              <a:buNone/>
              <a:defRPr sz="900">
                <a:solidFill>
                  <a:schemeClr val="tx1"/>
                </a:solidFill>
                <a:latin typeface="+mn-lt"/>
              </a:defRPr>
            </a:lvl3pPr>
            <a:lvl4pPr>
              <a:lnSpc>
                <a:spcPct val="100000"/>
              </a:lnSpc>
              <a:defRPr sz="800"/>
            </a:lvl4pPr>
            <a:lvl5pPr>
              <a:lnSpc>
                <a:spcPct val="100000"/>
              </a:lnSpc>
              <a:defRPr sz="800"/>
            </a:lvl5pPr>
          </a:lstStyle>
          <a:p>
            <a:pPr lvl="0"/>
            <a:r>
              <a:rPr lang="en-US" dirty="0"/>
              <a:t>First level</a:t>
            </a:r>
          </a:p>
          <a:p>
            <a:pPr lvl="1"/>
            <a:r>
              <a:rPr lang="en-US" dirty="0"/>
              <a:t>Second level</a:t>
            </a:r>
          </a:p>
          <a:p>
            <a:pPr lvl="2"/>
            <a:r>
              <a:rPr lang="en-US" dirty="0"/>
              <a:t>Third level</a:t>
            </a:r>
          </a:p>
        </p:txBody>
      </p:sp>
      <p:sp>
        <p:nvSpPr>
          <p:cNvPr id="10" name="Picture Placeholder 9">
            <a:extLst>
              <a:ext uri="{FF2B5EF4-FFF2-40B4-BE49-F238E27FC236}">
                <a16:creationId xmlns:a16="http://schemas.microsoft.com/office/drawing/2014/main" id="{FC6B027F-C3FB-4F8D-B553-B80B2EF6358E}"/>
              </a:ext>
            </a:extLst>
          </p:cNvPr>
          <p:cNvSpPr>
            <a:spLocks noGrp="1"/>
          </p:cNvSpPr>
          <p:nvPr>
            <p:ph type="pic" sz="quarter" idx="12" hasCustomPrompt="1"/>
          </p:nvPr>
        </p:nvSpPr>
        <p:spPr>
          <a:xfrm>
            <a:off x="654290" y="1087967"/>
            <a:ext cx="863121" cy="367981"/>
          </a:xfrm>
        </p:spPr>
        <p:txBody>
          <a:bodyPr anchor="ctr" anchorCtr="0">
            <a:normAutofit/>
          </a:bodyPr>
          <a:lstStyle>
            <a:lvl1pPr marL="0" indent="0" algn="ctr">
              <a:buNone/>
              <a:defRPr sz="1400"/>
            </a:lvl1pPr>
          </a:lstStyle>
          <a:p>
            <a:r>
              <a:rPr lang="en-US" dirty="0"/>
              <a:t>Logo</a:t>
            </a:r>
          </a:p>
        </p:txBody>
      </p:sp>
      <p:sp>
        <p:nvSpPr>
          <p:cNvPr id="34" name="Text Placeholder 7">
            <a:extLst>
              <a:ext uri="{FF2B5EF4-FFF2-40B4-BE49-F238E27FC236}">
                <a16:creationId xmlns:a16="http://schemas.microsoft.com/office/drawing/2014/main" id="{62249FC6-70F1-41B5-AD5A-7C52E3754C40}"/>
              </a:ext>
            </a:extLst>
          </p:cNvPr>
          <p:cNvSpPr>
            <a:spLocks noGrp="1"/>
          </p:cNvSpPr>
          <p:nvPr>
            <p:ph type="body" sz="quarter" idx="13" hasCustomPrompt="1"/>
          </p:nvPr>
        </p:nvSpPr>
        <p:spPr>
          <a:xfrm>
            <a:off x="1852280" y="1539879"/>
            <a:ext cx="1257300" cy="1013928"/>
          </a:xfrm>
        </p:spPr>
        <p:txBody>
          <a:bodyPr lIns="0" tIns="0" rIns="0" bIns="0">
            <a:noAutofit/>
          </a:bodyPr>
          <a:lstStyle>
            <a:lvl1pPr marL="0" indent="0" algn="ctr">
              <a:lnSpc>
                <a:spcPct val="100000"/>
              </a:lnSpc>
              <a:spcBef>
                <a:spcPts val="0"/>
              </a:spcBef>
              <a:spcAft>
                <a:spcPts val="500"/>
              </a:spcAft>
              <a:buNone/>
              <a:defRPr lang="en-US" sz="900" b="0" kern="1200" dirty="0">
                <a:solidFill>
                  <a:schemeClr val="accent1"/>
                </a:solidFill>
                <a:latin typeface="Proxima Nova Semibold" panose="02000506030000020004" pitchFamily="50" charset="0"/>
                <a:ea typeface="+mn-ea"/>
                <a:cs typeface="+mn-cs"/>
              </a:defRPr>
            </a:lvl1pPr>
            <a:lvl2pPr marL="0" indent="0" algn="ctr">
              <a:lnSpc>
                <a:spcPct val="100000"/>
              </a:lnSpc>
              <a:spcBef>
                <a:spcPts val="0"/>
              </a:spcBef>
              <a:buNone/>
              <a:defRPr sz="900" b="1">
                <a:solidFill>
                  <a:schemeClr val="tx1"/>
                </a:solidFill>
                <a:latin typeface="+mn-lt"/>
              </a:defRPr>
            </a:lvl2pPr>
            <a:lvl3pPr marL="0" indent="0" algn="ctr">
              <a:lnSpc>
                <a:spcPct val="100000"/>
              </a:lnSpc>
              <a:spcBef>
                <a:spcPts val="0"/>
              </a:spcBef>
              <a:buNone/>
              <a:defRPr sz="900">
                <a:solidFill>
                  <a:schemeClr val="tx1"/>
                </a:solidFill>
                <a:latin typeface="+mn-lt"/>
              </a:defRPr>
            </a:lvl3pPr>
            <a:lvl4pPr>
              <a:lnSpc>
                <a:spcPct val="100000"/>
              </a:lnSpc>
              <a:defRPr sz="800"/>
            </a:lvl4pPr>
            <a:lvl5pPr>
              <a:lnSpc>
                <a:spcPct val="100000"/>
              </a:lnSpc>
              <a:defRPr sz="800"/>
            </a:lvl5pPr>
          </a:lstStyle>
          <a:p>
            <a:pPr marL="0" lvl="0" indent="0" algn="ctr" defTabSz="914400" rtl="0" eaLnBrk="1" latinLnBrk="0" hangingPunct="1">
              <a:lnSpc>
                <a:spcPct val="100000"/>
              </a:lnSpc>
              <a:spcBef>
                <a:spcPts val="0"/>
              </a:spcBef>
              <a:spcAft>
                <a:spcPts val="500"/>
              </a:spcAft>
              <a:buClr>
                <a:schemeClr val="tx1"/>
              </a:buClr>
              <a:buFont typeface="Symbol" panose="05050102010706020507" pitchFamily="18" charset="2"/>
              <a:buNone/>
            </a:pPr>
            <a:r>
              <a:rPr lang="en-US" dirty="0"/>
              <a:t>First level</a:t>
            </a:r>
          </a:p>
          <a:p>
            <a:pPr lvl="1"/>
            <a:r>
              <a:rPr lang="en-US" dirty="0"/>
              <a:t>Second level</a:t>
            </a:r>
          </a:p>
          <a:p>
            <a:pPr lvl="2"/>
            <a:r>
              <a:rPr lang="en-US" dirty="0"/>
              <a:t>Third level</a:t>
            </a:r>
          </a:p>
        </p:txBody>
      </p:sp>
      <p:sp>
        <p:nvSpPr>
          <p:cNvPr id="37" name="Picture Placeholder 9">
            <a:extLst>
              <a:ext uri="{FF2B5EF4-FFF2-40B4-BE49-F238E27FC236}">
                <a16:creationId xmlns:a16="http://schemas.microsoft.com/office/drawing/2014/main" id="{3837F28A-9D71-4F71-A353-56B4917967CC}"/>
              </a:ext>
            </a:extLst>
          </p:cNvPr>
          <p:cNvSpPr>
            <a:spLocks noGrp="1"/>
          </p:cNvSpPr>
          <p:nvPr>
            <p:ph type="pic" sz="quarter" idx="14" hasCustomPrompt="1"/>
          </p:nvPr>
        </p:nvSpPr>
        <p:spPr>
          <a:xfrm>
            <a:off x="2049370" y="1087967"/>
            <a:ext cx="863121" cy="367981"/>
          </a:xfrm>
        </p:spPr>
        <p:txBody>
          <a:bodyPr anchor="ctr" anchorCtr="0">
            <a:normAutofit/>
          </a:bodyPr>
          <a:lstStyle>
            <a:lvl1pPr marL="0" indent="0" algn="ctr">
              <a:buNone/>
              <a:defRPr sz="1400"/>
            </a:lvl1pPr>
          </a:lstStyle>
          <a:p>
            <a:r>
              <a:rPr lang="en-US" dirty="0"/>
              <a:t>Logo</a:t>
            </a:r>
          </a:p>
        </p:txBody>
      </p:sp>
      <p:sp>
        <p:nvSpPr>
          <p:cNvPr id="41" name="Text Placeholder 7">
            <a:extLst>
              <a:ext uri="{FF2B5EF4-FFF2-40B4-BE49-F238E27FC236}">
                <a16:creationId xmlns:a16="http://schemas.microsoft.com/office/drawing/2014/main" id="{F743D577-7DD3-499E-80B3-87AEB8043A52}"/>
              </a:ext>
            </a:extLst>
          </p:cNvPr>
          <p:cNvSpPr>
            <a:spLocks noGrp="1"/>
          </p:cNvSpPr>
          <p:nvPr>
            <p:ph type="body" sz="quarter" idx="15" hasCustomPrompt="1"/>
          </p:nvPr>
        </p:nvSpPr>
        <p:spPr>
          <a:xfrm>
            <a:off x="3247360" y="1539879"/>
            <a:ext cx="1257300" cy="1013928"/>
          </a:xfrm>
        </p:spPr>
        <p:txBody>
          <a:bodyPr lIns="0" tIns="0" rIns="0" bIns="0">
            <a:noAutofit/>
          </a:bodyPr>
          <a:lstStyle>
            <a:lvl1pPr marL="0" indent="0" algn="ctr">
              <a:lnSpc>
                <a:spcPct val="100000"/>
              </a:lnSpc>
              <a:spcBef>
                <a:spcPts val="0"/>
              </a:spcBef>
              <a:spcAft>
                <a:spcPts val="500"/>
              </a:spcAft>
              <a:buNone/>
              <a:defRPr lang="en-US" sz="900" b="0" kern="1200" dirty="0">
                <a:solidFill>
                  <a:schemeClr val="accent1"/>
                </a:solidFill>
                <a:latin typeface="Proxima Nova Semibold" panose="02000506030000020004" pitchFamily="50" charset="0"/>
                <a:ea typeface="+mn-ea"/>
                <a:cs typeface="+mn-cs"/>
              </a:defRPr>
            </a:lvl1pPr>
            <a:lvl2pPr marL="0" indent="0" algn="ctr">
              <a:lnSpc>
                <a:spcPct val="100000"/>
              </a:lnSpc>
              <a:spcBef>
                <a:spcPts val="0"/>
              </a:spcBef>
              <a:buNone/>
              <a:defRPr sz="900" b="1">
                <a:solidFill>
                  <a:schemeClr val="tx1"/>
                </a:solidFill>
                <a:latin typeface="+mn-lt"/>
              </a:defRPr>
            </a:lvl2pPr>
            <a:lvl3pPr marL="0" indent="0" algn="ctr">
              <a:lnSpc>
                <a:spcPct val="100000"/>
              </a:lnSpc>
              <a:spcBef>
                <a:spcPts val="0"/>
              </a:spcBef>
              <a:buNone/>
              <a:defRPr sz="900">
                <a:solidFill>
                  <a:schemeClr val="tx1"/>
                </a:solidFill>
                <a:latin typeface="+mn-lt"/>
              </a:defRPr>
            </a:lvl3pPr>
            <a:lvl4pPr>
              <a:lnSpc>
                <a:spcPct val="100000"/>
              </a:lnSpc>
              <a:defRPr sz="800"/>
            </a:lvl4pPr>
            <a:lvl5pPr>
              <a:lnSpc>
                <a:spcPct val="100000"/>
              </a:lnSpc>
              <a:defRPr sz="800"/>
            </a:lvl5pPr>
          </a:lstStyle>
          <a:p>
            <a:pPr marL="0" lvl="0" indent="0" algn="ctr" defTabSz="914400" rtl="0" eaLnBrk="1" latinLnBrk="0" hangingPunct="1">
              <a:lnSpc>
                <a:spcPct val="100000"/>
              </a:lnSpc>
              <a:spcBef>
                <a:spcPts val="0"/>
              </a:spcBef>
              <a:spcAft>
                <a:spcPts val="500"/>
              </a:spcAft>
              <a:buClr>
                <a:schemeClr val="tx1"/>
              </a:buClr>
              <a:buFont typeface="Symbol" panose="05050102010706020507" pitchFamily="18" charset="2"/>
              <a:buNone/>
            </a:pPr>
            <a:r>
              <a:rPr lang="en-US" dirty="0"/>
              <a:t>First level</a:t>
            </a:r>
          </a:p>
          <a:p>
            <a:pPr lvl="1"/>
            <a:r>
              <a:rPr lang="en-US" dirty="0"/>
              <a:t>Second level</a:t>
            </a:r>
          </a:p>
          <a:p>
            <a:pPr lvl="2"/>
            <a:r>
              <a:rPr lang="en-US" dirty="0"/>
              <a:t>Third level</a:t>
            </a:r>
          </a:p>
        </p:txBody>
      </p:sp>
      <p:sp>
        <p:nvSpPr>
          <p:cNvPr id="45" name="Picture Placeholder 9">
            <a:extLst>
              <a:ext uri="{FF2B5EF4-FFF2-40B4-BE49-F238E27FC236}">
                <a16:creationId xmlns:a16="http://schemas.microsoft.com/office/drawing/2014/main" id="{F5558B78-7BE6-4B14-A2A6-EA0B1D7585AB}"/>
              </a:ext>
            </a:extLst>
          </p:cNvPr>
          <p:cNvSpPr>
            <a:spLocks noGrp="1"/>
          </p:cNvSpPr>
          <p:nvPr>
            <p:ph type="pic" sz="quarter" idx="16" hasCustomPrompt="1"/>
          </p:nvPr>
        </p:nvSpPr>
        <p:spPr>
          <a:xfrm>
            <a:off x="3444450" y="1087967"/>
            <a:ext cx="863121" cy="367981"/>
          </a:xfrm>
        </p:spPr>
        <p:txBody>
          <a:bodyPr anchor="ctr" anchorCtr="0">
            <a:normAutofit/>
          </a:bodyPr>
          <a:lstStyle>
            <a:lvl1pPr marL="0" indent="0" algn="ctr">
              <a:buNone/>
              <a:defRPr sz="1400"/>
            </a:lvl1pPr>
          </a:lstStyle>
          <a:p>
            <a:r>
              <a:rPr lang="en-US" dirty="0"/>
              <a:t>Logo</a:t>
            </a:r>
          </a:p>
        </p:txBody>
      </p:sp>
      <p:sp>
        <p:nvSpPr>
          <p:cNvPr id="47" name="Text Placeholder 7">
            <a:extLst>
              <a:ext uri="{FF2B5EF4-FFF2-40B4-BE49-F238E27FC236}">
                <a16:creationId xmlns:a16="http://schemas.microsoft.com/office/drawing/2014/main" id="{E8139105-640D-4A14-8626-1C38A6923536}"/>
              </a:ext>
            </a:extLst>
          </p:cNvPr>
          <p:cNvSpPr>
            <a:spLocks noGrp="1"/>
          </p:cNvSpPr>
          <p:nvPr>
            <p:ph type="body" sz="quarter" idx="17" hasCustomPrompt="1"/>
          </p:nvPr>
        </p:nvSpPr>
        <p:spPr>
          <a:xfrm>
            <a:off x="4642440" y="1539879"/>
            <a:ext cx="1257300" cy="1013928"/>
          </a:xfrm>
        </p:spPr>
        <p:txBody>
          <a:bodyPr lIns="0" tIns="0" rIns="0" bIns="0">
            <a:noAutofit/>
          </a:bodyPr>
          <a:lstStyle>
            <a:lvl1pPr marL="0" indent="0" algn="ctr">
              <a:lnSpc>
                <a:spcPct val="100000"/>
              </a:lnSpc>
              <a:spcBef>
                <a:spcPts val="0"/>
              </a:spcBef>
              <a:spcAft>
                <a:spcPts val="500"/>
              </a:spcAft>
              <a:buNone/>
              <a:defRPr lang="en-US" sz="900" b="0" kern="1200" dirty="0">
                <a:solidFill>
                  <a:schemeClr val="accent1"/>
                </a:solidFill>
                <a:latin typeface="Proxima Nova Semibold" panose="02000506030000020004" pitchFamily="50" charset="0"/>
                <a:ea typeface="+mn-ea"/>
                <a:cs typeface="+mn-cs"/>
              </a:defRPr>
            </a:lvl1pPr>
            <a:lvl2pPr marL="0" indent="0" algn="ctr">
              <a:lnSpc>
                <a:spcPct val="100000"/>
              </a:lnSpc>
              <a:spcBef>
                <a:spcPts val="0"/>
              </a:spcBef>
              <a:buNone/>
              <a:defRPr sz="900" b="1">
                <a:solidFill>
                  <a:schemeClr val="tx1"/>
                </a:solidFill>
                <a:latin typeface="+mn-lt"/>
              </a:defRPr>
            </a:lvl2pPr>
            <a:lvl3pPr marL="0" indent="0" algn="ctr">
              <a:lnSpc>
                <a:spcPct val="100000"/>
              </a:lnSpc>
              <a:spcBef>
                <a:spcPts val="0"/>
              </a:spcBef>
              <a:buNone/>
              <a:defRPr sz="900">
                <a:solidFill>
                  <a:schemeClr val="tx1"/>
                </a:solidFill>
                <a:latin typeface="+mn-lt"/>
              </a:defRPr>
            </a:lvl3pPr>
            <a:lvl4pPr>
              <a:lnSpc>
                <a:spcPct val="100000"/>
              </a:lnSpc>
              <a:defRPr sz="800"/>
            </a:lvl4pPr>
            <a:lvl5pPr>
              <a:lnSpc>
                <a:spcPct val="100000"/>
              </a:lnSpc>
              <a:defRPr sz="800"/>
            </a:lvl5pPr>
          </a:lstStyle>
          <a:p>
            <a:pPr marL="0" lvl="0" indent="0" algn="ctr" defTabSz="914400" rtl="0" eaLnBrk="1" latinLnBrk="0" hangingPunct="1">
              <a:lnSpc>
                <a:spcPct val="100000"/>
              </a:lnSpc>
              <a:spcBef>
                <a:spcPts val="0"/>
              </a:spcBef>
              <a:spcAft>
                <a:spcPts val="500"/>
              </a:spcAft>
              <a:buClr>
                <a:schemeClr val="tx1"/>
              </a:buClr>
              <a:buFont typeface="Symbol" panose="05050102010706020507" pitchFamily="18" charset="2"/>
              <a:buNone/>
            </a:pPr>
            <a:r>
              <a:rPr lang="en-US" dirty="0"/>
              <a:t>First level</a:t>
            </a:r>
          </a:p>
          <a:p>
            <a:pPr lvl="1"/>
            <a:r>
              <a:rPr lang="en-US" dirty="0"/>
              <a:t>Second level</a:t>
            </a:r>
          </a:p>
          <a:p>
            <a:pPr lvl="2"/>
            <a:r>
              <a:rPr lang="en-US" dirty="0"/>
              <a:t>Third level</a:t>
            </a:r>
          </a:p>
        </p:txBody>
      </p:sp>
      <p:sp>
        <p:nvSpPr>
          <p:cNvPr id="48" name="Picture Placeholder 9">
            <a:extLst>
              <a:ext uri="{FF2B5EF4-FFF2-40B4-BE49-F238E27FC236}">
                <a16:creationId xmlns:a16="http://schemas.microsoft.com/office/drawing/2014/main" id="{A54E6C07-F478-4AEC-8B88-8796782D92B3}"/>
              </a:ext>
            </a:extLst>
          </p:cNvPr>
          <p:cNvSpPr>
            <a:spLocks noGrp="1"/>
          </p:cNvSpPr>
          <p:nvPr>
            <p:ph type="pic" sz="quarter" idx="18" hasCustomPrompt="1"/>
          </p:nvPr>
        </p:nvSpPr>
        <p:spPr>
          <a:xfrm>
            <a:off x="4839530" y="1087967"/>
            <a:ext cx="863121" cy="367981"/>
          </a:xfrm>
        </p:spPr>
        <p:txBody>
          <a:bodyPr anchor="ctr" anchorCtr="0">
            <a:normAutofit/>
          </a:bodyPr>
          <a:lstStyle>
            <a:lvl1pPr marL="0" indent="0" algn="ctr">
              <a:buNone/>
              <a:defRPr sz="1400"/>
            </a:lvl1pPr>
          </a:lstStyle>
          <a:p>
            <a:r>
              <a:rPr lang="en-US" dirty="0"/>
              <a:t>Logo</a:t>
            </a:r>
          </a:p>
        </p:txBody>
      </p:sp>
      <p:sp>
        <p:nvSpPr>
          <p:cNvPr id="50" name="Text Placeholder 7">
            <a:extLst>
              <a:ext uri="{FF2B5EF4-FFF2-40B4-BE49-F238E27FC236}">
                <a16:creationId xmlns:a16="http://schemas.microsoft.com/office/drawing/2014/main" id="{3CB4899C-1DF9-480F-BD3F-22845E4415BA}"/>
              </a:ext>
            </a:extLst>
          </p:cNvPr>
          <p:cNvSpPr>
            <a:spLocks noGrp="1"/>
          </p:cNvSpPr>
          <p:nvPr>
            <p:ph type="body" sz="quarter" idx="19" hasCustomPrompt="1"/>
          </p:nvPr>
        </p:nvSpPr>
        <p:spPr>
          <a:xfrm>
            <a:off x="6037520" y="1539879"/>
            <a:ext cx="1257300" cy="1013928"/>
          </a:xfrm>
        </p:spPr>
        <p:txBody>
          <a:bodyPr lIns="0" tIns="0" rIns="0" bIns="0">
            <a:noAutofit/>
          </a:bodyPr>
          <a:lstStyle>
            <a:lvl1pPr marL="0" indent="0" algn="ctr">
              <a:lnSpc>
                <a:spcPct val="100000"/>
              </a:lnSpc>
              <a:spcBef>
                <a:spcPts val="0"/>
              </a:spcBef>
              <a:spcAft>
                <a:spcPts val="500"/>
              </a:spcAft>
              <a:buNone/>
              <a:defRPr lang="en-US" sz="900" b="0" kern="1200" dirty="0">
                <a:solidFill>
                  <a:schemeClr val="accent1"/>
                </a:solidFill>
                <a:latin typeface="Proxima Nova Semibold" panose="02000506030000020004" pitchFamily="50" charset="0"/>
                <a:ea typeface="+mn-ea"/>
                <a:cs typeface="+mn-cs"/>
              </a:defRPr>
            </a:lvl1pPr>
            <a:lvl2pPr marL="0" indent="0" algn="ctr">
              <a:lnSpc>
                <a:spcPct val="100000"/>
              </a:lnSpc>
              <a:spcBef>
                <a:spcPts val="0"/>
              </a:spcBef>
              <a:buNone/>
              <a:defRPr sz="900" b="1">
                <a:solidFill>
                  <a:schemeClr val="tx1"/>
                </a:solidFill>
                <a:latin typeface="+mn-lt"/>
              </a:defRPr>
            </a:lvl2pPr>
            <a:lvl3pPr marL="0" indent="0" algn="ctr">
              <a:lnSpc>
                <a:spcPct val="100000"/>
              </a:lnSpc>
              <a:spcBef>
                <a:spcPts val="0"/>
              </a:spcBef>
              <a:buNone/>
              <a:defRPr sz="900">
                <a:solidFill>
                  <a:schemeClr val="tx1"/>
                </a:solidFill>
                <a:latin typeface="+mn-lt"/>
              </a:defRPr>
            </a:lvl3pPr>
            <a:lvl4pPr>
              <a:lnSpc>
                <a:spcPct val="100000"/>
              </a:lnSpc>
              <a:defRPr sz="800"/>
            </a:lvl4pPr>
            <a:lvl5pPr>
              <a:lnSpc>
                <a:spcPct val="100000"/>
              </a:lnSpc>
              <a:defRPr sz="800"/>
            </a:lvl5pPr>
          </a:lstStyle>
          <a:p>
            <a:pPr marL="0" lvl="0" indent="0" algn="ctr" defTabSz="914400" rtl="0" eaLnBrk="1" latinLnBrk="0" hangingPunct="1">
              <a:lnSpc>
                <a:spcPct val="100000"/>
              </a:lnSpc>
              <a:spcBef>
                <a:spcPts val="0"/>
              </a:spcBef>
              <a:spcAft>
                <a:spcPts val="500"/>
              </a:spcAft>
              <a:buClr>
                <a:schemeClr val="tx1"/>
              </a:buClr>
              <a:buFont typeface="Symbol" panose="05050102010706020507" pitchFamily="18" charset="2"/>
              <a:buNone/>
            </a:pPr>
            <a:r>
              <a:rPr lang="en-US" dirty="0"/>
              <a:t>First level</a:t>
            </a:r>
          </a:p>
          <a:p>
            <a:pPr lvl="1"/>
            <a:r>
              <a:rPr lang="en-US" dirty="0"/>
              <a:t>Second level</a:t>
            </a:r>
          </a:p>
          <a:p>
            <a:pPr lvl="2"/>
            <a:r>
              <a:rPr lang="en-US" dirty="0"/>
              <a:t>Third level</a:t>
            </a:r>
          </a:p>
        </p:txBody>
      </p:sp>
      <p:sp>
        <p:nvSpPr>
          <p:cNvPr id="51" name="Picture Placeholder 9">
            <a:extLst>
              <a:ext uri="{FF2B5EF4-FFF2-40B4-BE49-F238E27FC236}">
                <a16:creationId xmlns:a16="http://schemas.microsoft.com/office/drawing/2014/main" id="{26DDC822-CA16-42B9-AC1F-D0D9F5D4098E}"/>
              </a:ext>
            </a:extLst>
          </p:cNvPr>
          <p:cNvSpPr>
            <a:spLocks noGrp="1"/>
          </p:cNvSpPr>
          <p:nvPr>
            <p:ph type="pic" sz="quarter" idx="20" hasCustomPrompt="1"/>
          </p:nvPr>
        </p:nvSpPr>
        <p:spPr>
          <a:xfrm>
            <a:off x="6234610" y="1087967"/>
            <a:ext cx="863121" cy="367981"/>
          </a:xfrm>
        </p:spPr>
        <p:txBody>
          <a:bodyPr anchor="ctr" anchorCtr="0">
            <a:normAutofit/>
          </a:bodyPr>
          <a:lstStyle>
            <a:lvl1pPr marL="0" indent="0" algn="ctr">
              <a:buNone/>
              <a:defRPr sz="1400"/>
            </a:lvl1pPr>
          </a:lstStyle>
          <a:p>
            <a:r>
              <a:rPr lang="en-US" dirty="0"/>
              <a:t>Logo</a:t>
            </a:r>
          </a:p>
        </p:txBody>
      </p:sp>
      <p:sp>
        <p:nvSpPr>
          <p:cNvPr id="53" name="Text Placeholder 7">
            <a:extLst>
              <a:ext uri="{FF2B5EF4-FFF2-40B4-BE49-F238E27FC236}">
                <a16:creationId xmlns:a16="http://schemas.microsoft.com/office/drawing/2014/main" id="{3A268642-5ABE-4B58-9E14-5B6AAFFAB9C2}"/>
              </a:ext>
            </a:extLst>
          </p:cNvPr>
          <p:cNvSpPr>
            <a:spLocks noGrp="1"/>
          </p:cNvSpPr>
          <p:nvPr>
            <p:ph type="body" sz="quarter" idx="21" hasCustomPrompt="1"/>
          </p:nvPr>
        </p:nvSpPr>
        <p:spPr>
          <a:xfrm>
            <a:off x="7432600" y="1539879"/>
            <a:ext cx="1257300" cy="1013928"/>
          </a:xfrm>
        </p:spPr>
        <p:txBody>
          <a:bodyPr lIns="0" tIns="0" rIns="0" bIns="0">
            <a:noAutofit/>
          </a:bodyPr>
          <a:lstStyle>
            <a:lvl1pPr marL="0" indent="0" algn="ctr">
              <a:lnSpc>
                <a:spcPct val="100000"/>
              </a:lnSpc>
              <a:spcBef>
                <a:spcPts val="0"/>
              </a:spcBef>
              <a:spcAft>
                <a:spcPts val="500"/>
              </a:spcAft>
              <a:buNone/>
              <a:defRPr lang="en-US" sz="900" b="0" kern="1200" dirty="0">
                <a:solidFill>
                  <a:schemeClr val="accent1"/>
                </a:solidFill>
                <a:latin typeface="Proxima Nova Semibold" panose="02000506030000020004" pitchFamily="50" charset="0"/>
                <a:ea typeface="+mn-ea"/>
                <a:cs typeface="+mn-cs"/>
              </a:defRPr>
            </a:lvl1pPr>
            <a:lvl2pPr marL="0" indent="0" algn="ctr">
              <a:lnSpc>
                <a:spcPct val="100000"/>
              </a:lnSpc>
              <a:spcBef>
                <a:spcPts val="0"/>
              </a:spcBef>
              <a:buNone/>
              <a:defRPr sz="900" b="1">
                <a:solidFill>
                  <a:schemeClr val="tx1"/>
                </a:solidFill>
                <a:latin typeface="+mn-lt"/>
              </a:defRPr>
            </a:lvl2pPr>
            <a:lvl3pPr marL="0" indent="0" algn="ctr">
              <a:lnSpc>
                <a:spcPct val="100000"/>
              </a:lnSpc>
              <a:spcBef>
                <a:spcPts val="0"/>
              </a:spcBef>
              <a:buNone/>
              <a:defRPr sz="900">
                <a:solidFill>
                  <a:schemeClr val="tx1"/>
                </a:solidFill>
                <a:latin typeface="+mn-lt"/>
              </a:defRPr>
            </a:lvl3pPr>
            <a:lvl4pPr>
              <a:lnSpc>
                <a:spcPct val="100000"/>
              </a:lnSpc>
              <a:defRPr sz="800"/>
            </a:lvl4pPr>
            <a:lvl5pPr>
              <a:lnSpc>
                <a:spcPct val="100000"/>
              </a:lnSpc>
              <a:defRPr sz="800"/>
            </a:lvl5pPr>
          </a:lstStyle>
          <a:p>
            <a:pPr marL="0" lvl="0" indent="0" algn="ctr" defTabSz="914400" rtl="0" eaLnBrk="1" latinLnBrk="0" hangingPunct="1">
              <a:lnSpc>
                <a:spcPct val="100000"/>
              </a:lnSpc>
              <a:spcBef>
                <a:spcPts val="0"/>
              </a:spcBef>
              <a:spcAft>
                <a:spcPts val="500"/>
              </a:spcAft>
              <a:buClr>
                <a:schemeClr val="tx1"/>
              </a:buClr>
              <a:buFont typeface="Symbol" panose="05050102010706020507" pitchFamily="18" charset="2"/>
              <a:buNone/>
            </a:pPr>
            <a:r>
              <a:rPr lang="en-US" dirty="0"/>
              <a:t>First level</a:t>
            </a:r>
          </a:p>
          <a:p>
            <a:pPr lvl="1"/>
            <a:r>
              <a:rPr lang="en-US" dirty="0"/>
              <a:t>Second level</a:t>
            </a:r>
          </a:p>
          <a:p>
            <a:pPr lvl="2"/>
            <a:r>
              <a:rPr lang="en-US" dirty="0"/>
              <a:t>Third level</a:t>
            </a:r>
          </a:p>
        </p:txBody>
      </p:sp>
      <p:sp>
        <p:nvSpPr>
          <p:cNvPr id="54" name="Picture Placeholder 9">
            <a:extLst>
              <a:ext uri="{FF2B5EF4-FFF2-40B4-BE49-F238E27FC236}">
                <a16:creationId xmlns:a16="http://schemas.microsoft.com/office/drawing/2014/main" id="{4378D3DB-AEC3-4A38-92F1-F7E067BCAC28}"/>
              </a:ext>
            </a:extLst>
          </p:cNvPr>
          <p:cNvSpPr>
            <a:spLocks noGrp="1"/>
          </p:cNvSpPr>
          <p:nvPr>
            <p:ph type="pic" sz="quarter" idx="22" hasCustomPrompt="1"/>
          </p:nvPr>
        </p:nvSpPr>
        <p:spPr>
          <a:xfrm>
            <a:off x="7629690" y="1087967"/>
            <a:ext cx="863121" cy="367981"/>
          </a:xfrm>
        </p:spPr>
        <p:txBody>
          <a:bodyPr anchor="ctr" anchorCtr="0">
            <a:normAutofit/>
          </a:bodyPr>
          <a:lstStyle>
            <a:lvl1pPr marL="0" indent="0" algn="ctr">
              <a:buNone/>
              <a:defRPr sz="1400"/>
            </a:lvl1pPr>
          </a:lstStyle>
          <a:p>
            <a:r>
              <a:rPr lang="en-US" dirty="0"/>
              <a:t>Logo</a:t>
            </a:r>
          </a:p>
        </p:txBody>
      </p:sp>
      <p:sp>
        <p:nvSpPr>
          <p:cNvPr id="56" name="Text Placeholder 7">
            <a:extLst>
              <a:ext uri="{FF2B5EF4-FFF2-40B4-BE49-F238E27FC236}">
                <a16:creationId xmlns:a16="http://schemas.microsoft.com/office/drawing/2014/main" id="{56812621-A1F1-4768-9E81-C59E7576DC8E}"/>
              </a:ext>
            </a:extLst>
          </p:cNvPr>
          <p:cNvSpPr>
            <a:spLocks noGrp="1"/>
          </p:cNvSpPr>
          <p:nvPr>
            <p:ph type="body" sz="quarter" idx="23" hasCustomPrompt="1"/>
          </p:nvPr>
        </p:nvSpPr>
        <p:spPr>
          <a:xfrm>
            <a:off x="457200" y="3202328"/>
            <a:ext cx="1257300" cy="1013928"/>
          </a:xfrm>
        </p:spPr>
        <p:txBody>
          <a:bodyPr lIns="0" tIns="0" rIns="0" bIns="0">
            <a:noAutofit/>
          </a:bodyPr>
          <a:lstStyle>
            <a:lvl1pPr marL="0" indent="0" algn="ctr">
              <a:lnSpc>
                <a:spcPct val="100000"/>
              </a:lnSpc>
              <a:spcBef>
                <a:spcPts val="0"/>
              </a:spcBef>
              <a:spcAft>
                <a:spcPts val="500"/>
              </a:spcAft>
              <a:buNone/>
              <a:defRPr lang="en-US" sz="900" b="0" kern="1200" dirty="0">
                <a:solidFill>
                  <a:schemeClr val="accent1"/>
                </a:solidFill>
                <a:latin typeface="Proxima Nova Semibold" panose="02000506030000020004" pitchFamily="50" charset="0"/>
                <a:ea typeface="+mn-ea"/>
                <a:cs typeface="+mn-cs"/>
              </a:defRPr>
            </a:lvl1pPr>
            <a:lvl2pPr marL="0" indent="0" algn="ctr">
              <a:lnSpc>
                <a:spcPct val="100000"/>
              </a:lnSpc>
              <a:spcBef>
                <a:spcPts val="0"/>
              </a:spcBef>
              <a:buNone/>
              <a:defRPr sz="900" b="1">
                <a:solidFill>
                  <a:schemeClr val="tx1"/>
                </a:solidFill>
                <a:latin typeface="+mn-lt"/>
              </a:defRPr>
            </a:lvl2pPr>
            <a:lvl3pPr marL="0" indent="0" algn="ctr">
              <a:lnSpc>
                <a:spcPct val="100000"/>
              </a:lnSpc>
              <a:spcBef>
                <a:spcPts val="0"/>
              </a:spcBef>
              <a:buNone/>
              <a:defRPr sz="900">
                <a:solidFill>
                  <a:schemeClr val="tx1"/>
                </a:solidFill>
                <a:latin typeface="+mn-lt"/>
              </a:defRPr>
            </a:lvl3pPr>
            <a:lvl4pPr>
              <a:lnSpc>
                <a:spcPct val="100000"/>
              </a:lnSpc>
              <a:defRPr sz="800"/>
            </a:lvl4pPr>
            <a:lvl5pPr>
              <a:lnSpc>
                <a:spcPct val="100000"/>
              </a:lnSpc>
              <a:defRPr sz="800"/>
            </a:lvl5pPr>
          </a:lstStyle>
          <a:p>
            <a:pPr marL="0" lvl="0" indent="0" algn="ctr" defTabSz="914400" rtl="0" eaLnBrk="1" latinLnBrk="0" hangingPunct="1">
              <a:lnSpc>
                <a:spcPct val="100000"/>
              </a:lnSpc>
              <a:spcBef>
                <a:spcPts val="0"/>
              </a:spcBef>
              <a:spcAft>
                <a:spcPts val="500"/>
              </a:spcAft>
              <a:buClr>
                <a:schemeClr val="tx1"/>
              </a:buClr>
              <a:buFont typeface="Symbol" panose="05050102010706020507" pitchFamily="18" charset="2"/>
              <a:buNone/>
            </a:pPr>
            <a:r>
              <a:rPr lang="en-US" dirty="0"/>
              <a:t>First level</a:t>
            </a:r>
          </a:p>
          <a:p>
            <a:pPr lvl="1"/>
            <a:r>
              <a:rPr lang="en-US" dirty="0"/>
              <a:t>Second level</a:t>
            </a:r>
          </a:p>
          <a:p>
            <a:pPr lvl="2"/>
            <a:r>
              <a:rPr lang="en-US" dirty="0"/>
              <a:t>Third level</a:t>
            </a:r>
          </a:p>
        </p:txBody>
      </p:sp>
      <p:sp>
        <p:nvSpPr>
          <p:cNvPr id="57" name="Picture Placeholder 9">
            <a:extLst>
              <a:ext uri="{FF2B5EF4-FFF2-40B4-BE49-F238E27FC236}">
                <a16:creationId xmlns:a16="http://schemas.microsoft.com/office/drawing/2014/main" id="{9EAAAD51-34A7-431F-8265-C92B118E5CE4}"/>
              </a:ext>
            </a:extLst>
          </p:cNvPr>
          <p:cNvSpPr>
            <a:spLocks noGrp="1"/>
          </p:cNvSpPr>
          <p:nvPr>
            <p:ph type="pic" sz="quarter" idx="24" hasCustomPrompt="1"/>
          </p:nvPr>
        </p:nvSpPr>
        <p:spPr>
          <a:xfrm>
            <a:off x="654290" y="2750416"/>
            <a:ext cx="863121" cy="367981"/>
          </a:xfrm>
        </p:spPr>
        <p:txBody>
          <a:bodyPr anchor="ctr" anchorCtr="0">
            <a:normAutofit/>
          </a:bodyPr>
          <a:lstStyle>
            <a:lvl1pPr marL="0" indent="0" algn="ctr">
              <a:buNone/>
              <a:defRPr sz="1400"/>
            </a:lvl1pPr>
          </a:lstStyle>
          <a:p>
            <a:r>
              <a:rPr lang="en-US" dirty="0"/>
              <a:t>Logo</a:t>
            </a:r>
          </a:p>
        </p:txBody>
      </p:sp>
      <p:sp>
        <p:nvSpPr>
          <p:cNvPr id="59" name="Text Placeholder 7">
            <a:extLst>
              <a:ext uri="{FF2B5EF4-FFF2-40B4-BE49-F238E27FC236}">
                <a16:creationId xmlns:a16="http://schemas.microsoft.com/office/drawing/2014/main" id="{CBFA300D-1723-48EA-B71A-D85835174329}"/>
              </a:ext>
            </a:extLst>
          </p:cNvPr>
          <p:cNvSpPr>
            <a:spLocks noGrp="1"/>
          </p:cNvSpPr>
          <p:nvPr>
            <p:ph type="body" sz="quarter" idx="25" hasCustomPrompt="1"/>
          </p:nvPr>
        </p:nvSpPr>
        <p:spPr>
          <a:xfrm>
            <a:off x="1852280" y="3202328"/>
            <a:ext cx="1257300" cy="1013928"/>
          </a:xfrm>
        </p:spPr>
        <p:txBody>
          <a:bodyPr lIns="0" tIns="0" rIns="0" bIns="0">
            <a:noAutofit/>
          </a:bodyPr>
          <a:lstStyle>
            <a:lvl1pPr marL="0" indent="0" algn="ctr">
              <a:lnSpc>
                <a:spcPct val="100000"/>
              </a:lnSpc>
              <a:spcBef>
                <a:spcPts val="0"/>
              </a:spcBef>
              <a:spcAft>
                <a:spcPts val="500"/>
              </a:spcAft>
              <a:buNone/>
              <a:defRPr lang="en-US" sz="900" b="0" kern="1200" dirty="0">
                <a:solidFill>
                  <a:schemeClr val="accent1"/>
                </a:solidFill>
                <a:latin typeface="Proxima Nova Semibold" panose="02000506030000020004" pitchFamily="50" charset="0"/>
                <a:ea typeface="+mn-ea"/>
                <a:cs typeface="+mn-cs"/>
              </a:defRPr>
            </a:lvl1pPr>
            <a:lvl2pPr marL="0" indent="0" algn="ctr">
              <a:lnSpc>
                <a:spcPct val="100000"/>
              </a:lnSpc>
              <a:spcBef>
                <a:spcPts val="0"/>
              </a:spcBef>
              <a:buNone/>
              <a:defRPr sz="900" b="1">
                <a:solidFill>
                  <a:schemeClr val="tx1"/>
                </a:solidFill>
                <a:latin typeface="+mn-lt"/>
              </a:defRPr>
            </a:lvl2pPr>
            <a:lvl3pPr marL="0" indent="0" algn="ctr">
              <a:lnSpc>
                <a:spcPct val="100000"/>
              </a:lnSpc>
              <a:spcBef>
                <a:spcPts val="0"/>
              </a:spcBef>
              <a:buNone/>
              <a:defRPr sz="900">
                <a:solidFill>
                  <a:schemeClr val="tx1"/>
                </a:solidFill>
                <a:latin typeface="+mn-lt"/>
              </a:defRPr>
            </a:lvl3pPr>
            <a:lvl4pPr>
              <a:lnSpc>
                <a:spcPct val="100000"/>
              </a:lnSpc>
              <a:defRPr sz="800"/>
            </a:lvl4pPr>
            <a:lvl5pPr>
              <a:lnSpc>
                <a:spcPct val="100000"/>
              </a:lnSpc>
              <a:defRPr sz="800"/>
            </a:lvl5pPr>
          </a:lstStyle>
          <a:p>
            <a:pPr marL="0" lvl="0" indent="0" algn="ctr" defTabSz="914400" rtl="0" eaLnBrk="1" latinLnBrk="0" hangingPunct="1">
              <a:lnSpc>
                <a:spcPct val="100000"/>
              </a:lnSpc>
              <a:spcBef>
                <a:spcPts val="0"/>
              </a:spcBef>
              <a:spcAft>
                <a:spcPts val="500"/>
              </a:spcAft>
              <a:buClr>
                <a:schemeClr val="tx1"/>
              </a:buClr>
              <a:buFont typeface="Symbol" panose="05050102010706020507" pitchFamily="18" charset="2"/>
              <a:buNone/>
            </a:pPr>
            <a:r>
              <a:rPr lang="en-US" dirty="0"/>
              <a:t>First level</a:t>
            </a:r>
          </a:p>
          <a:p>
            <a:pPr lvl="1"/>
            <a:r>
              <a:rPr lang="en-US" dirty="0"/>
              <a:t>Second level</a:t>
            </a:r>
          </a:p>
          <a:p>
            <a:pPr lvl="2"/>
            <a:r>
              <a:rPr lang="en-US" dirty="0"/>
              <a:t>Third level</a:t>
            </a:r>
          </a:p>
        </p:txBody>
      </p:sp>
      <p:sp>
        <p:nvSpPr>
          <p:cNvPr id="60" name="Picture Placeholder 9">
            <a:extLst>
              <a:ext uri="{FF2B5EF4-FFF2-40B4-BE49-F238E27FC236}">
                <a16:creationId xmlns:a16="http://schemas.microsoft.com/office/drawing/2014/main" id="{7BD0CBEF-A84A-496E-AA7F-CD682A049242}"/>
              </a:ext>
            </a:extLst>
          </p:cNvPr>
          <p:cNvSpPr>
            <a:spLocks noGrp="1"/>
          </p:cNvSpPr>
          <p:nvPr>
            <p:ph type="pic" sz="quarter" idx="26" hasCustomPrompt="1"/>
          </p:nvPr>
        </p:nvSpPr>
        <p:spPr>
          <a:xfrm>
            <a:off x="2049370" y="2750416"/>
            <a:ext cx="863121" cy="367981"/>
          </a:xfrm>
        </p:spPr>
        <p:txBody>
          <a:bodyPr anchor="ctr" anchorCtr="0">
            <a:normAutofit/>
          </a:bodyPr>
          <a:lstStyle>
            <a:lvl1pPr marL="0" indent="0" algn="ctr">
              <a:buNone/>
              <a:defRPr sz="1400"/>
            </a:lvl1pPr>
          </a:lstStyle>
          <a:p>
            <a:r>
              <a:rPr lang="en-US" dirty="0"/>
              <a:t>Logo</a:t>
            </a:r>
          </a:p>
        </p:txBody>
      </p:sp>
      <p:sp>
        <p:nvSpPr>
          <p:cNvPr id="62" name="Text Placeholder 7">
            <a:extLst>
              <a:ext uri="{FF2B5EF4-FFF2-40B4-BE49-F238E27FC236}">
                <a16:creationId xmlns:a16="http://schemas.microsoft.com/office/drawing/2014/main" id="{EE626DA1-E134-4EE1-92DB-2CBE43AACE4E}"/>
              </a:ext>
            </a:extLst>
          </p:cNvPr>
          <p:cNvSpPr>
            <a:spLocks noGrp="1"/>
          </p:cNvSpPr>
          <p:nvPr>
            <p:ph type="body" sz="quarter" idx="27" hasCustomPrompt="1"/>
          </p:nvPr>
        </p:nvSpPr>
        <p:spPr>
          <a:xfrm>
            <a:off x="3247360" y="3202328"/>
            <a:ext cx="1257300" cy="1013928"/>
          </a:xfrm>
        </p:spPr>
        <p:txBody>
          <a:bodyPr lIns="0" tIns="0" rIns="0" bIns="0">
            <a:noAutofit/>
          </a:bodyPr>
          <a:lstStyle>
            <a:lvl1pPr marL="0" indent="0" algn="ctr">
              <a:lnSpc>
                <a:spcPct val="100000"/>
              </a:lnSpc>
              <a:spcBef>
                <a:spcPts val="0"/>
              </a:spcBef>
              <a:spcAft>
                <a:spcPts val="500"/>
              </a:spcAft>
              <a:buNone/>
              <a:defRPr lang="en-US" sz="900" b="0" kern="1200" dirty="0">
                <a:solidFill>
                  <a:schemeClr val="accent1"/>
                </a:solidFill>
                <a:latin typeface="Proxima Nova Semibold" panose="02000506030000020004" pitchFamily="50" charset="0"/>
                <a:ea typeface="+mn-ea"/>
                <a:cs typeface="+mn-cs"/>
              </a:defRPr>
            </a:lvl1pPr>
            <a:lvl2pPr marL="0" indent="0" algn="ctr">
              <a:lnSpc>
                <a:spcPct val="100000"/>
              </a:lnSpc>
              <a:spcBef>
                <a:spcPts val="0"/>
              </a:spcBef>
              <a:buNone/>
              <a:defRPr sz="900" b="1">
                <a:solidFill>
                  <a:schemeClr val="tx1"/>
                </a:solidFill>
                <a:latin typeface="+mn-lt"/>
              </a:defRPr>
            </a:lvl2pPr>
            <a:lvl3pPr marL="0" indent="0" algn="ctr">
              <a:lnSpc>
                <a:spcPct val="100000"/>
              </a:lnSpc>
              <a:spcBef>
                <a:spcPts val="0"/>
              </a:spcBef>
              <a:buNone/>
              <a:defRPr sz="900">
                <a:solidFill>
                  <a:schemeClr val="tx1"/>
                </a:solidFill>
                <a:latin typeface="+mn-lt"/>
              </a:defRPr>
            </a:lvl3pPr>
            <a:lvl4pPr>
              <a:lnSpc>
                <a:spcPct val="100000"/>
              </a:lnSpc>
              <a:defRPr sz="800"/>
            </a:lvl4pPr>
            <a:lvl5pPr>
              <a:lnSpc>
                <a:spcPct val="100000"/>
              </a:lnSpc>
              <a:defRPr sz="800"/>
            </a:lvl5pPr>
          </a:lstStyle>
          <a:p>
            <a:pPr marL="0" lvl="0" indent="0" algn="ctr" defTabSz="914400" rtl="0" eaLnBrk="1" latinLnBrk="0" hangingPunct="1">
              <a:lnSpc>
                <a:spcPct val="100000"/>
              </a:lnSpc>
              <a:spcBef>
                <a:spcPts val="0"/>
              </a:spcBef>
              <a:spcAft>
                <a:spcPts val="500"/>
              </a:spcAft>
              <a:buClr>
                <a:schemeClr val="tx1"/>
              </a:buClr>
              <a:buFont typeface="Symbol" panose="05050102010706020507" pitchFamily="18" charset="2"/>
              <a:buNone/>
            </a:pPr>
            <a:r>
              <a:rPr lang="en-US" dirty="0"/>
              <a:t>First level</a:t>
            </a:r>
          </a:p>
          <a:p>
            <a:pPr lvl="1"/>
            <a:r>
              <a:rPr lang="en-US" dirty="0"/>
              <a:t>Second level</a:t>
            </a:r>
          </a:p>
          <a:p>
            <a:pPr lvl="2"/>
            <a:r>
              <a:rPr lang="en-US" dirty="0"/>
              <a:t>Third level</a:t>
            </a:r>
          </a:p>
        </p:txBody>
      </p:sp>
      <p:sp>
        <p:nvSpPr>
          <p:cNvPr id="63" name="Picture Placeholder 9">
            <a:extLst>
              <a:ext uri="{FF2B5EF4-FFF2-40B4-BE49-F238E27FC236}">
                <a16:creationId xmlns:a16="http://schemas.microsoft.com/office/drawing/2014/main" id="{B61DF53E-B95F-4F08-B2A3-AD24C8F3A20C}"/>
              </a:ext>
            </a:extLst>
          </p:cNvPr>
          <p:cNvSpPr>
            <a:spLocks noGrp="1"/>
          </p:cNvSpPr>
          <p:nvPr>
            <p:ph type="pic" sz="quarter" idx="28" hasCustomPrompt="1"/>
          </p:nvPr>
        </p:nvSpPr>
        <p:spPr>
          <a:xfrm>
            <a:off x="3444450" y="2750416"/>
            <a:ext cx="863121" cy="367981"/>
          </a:xfrm>
        </p:spPr>
        <p:txBody>
          <a:bodyPr anchor="ctr" anchorCtr="0">
            <a:normAutofit/>
          </a:bodyPr>
          <a:lstStyle>
            <a:lvl1pPr marL="0" indent="0" algn="ctr">
              <a:buNone/>
              <a:defRPr sz="1400"/>
            </a:lvl1pPr>
          </a:lstStyle>
          <a:p>
            <a:r>
              <a:rPr lang="en-US" dirty="0"/>
              <a:t>Logo</a:t>
            </a:r>
          </a:p>
        </p:txBody>
      </p:sp>
      <p:sp>
        <p:nvSpPr>
          <p:cNvPr id="65" name="Text Placeholder 7">
            <a:extLst>
              <a:ext uri="{FF2B5EF4-FFF2-40B4-BE49-F238E27FC236}">
                <a16:creationId xmlns:a16="http://schemas.microsoft.com/office/drawing/2014/main" id="{14B25FEA-6E6F-4969-AD09-BEBEBC0F28E6}"/>
              </a:ext>
            </a:extLst>
          </p:cNvPr>
          <p:cNvSpPr>
            <a:spLocks noGrp="1"/>
          </p:cNvSpPr>
          <p:nvPr>
            <p:ph type="body" sz="quarter" idx="29" hasCustomPrompt="1"/>
          </p:nvPr>
        </p:nvSpPr>
        <p:spPr>
          <a:xfrm>
            <a:off x="4642440" y="3202328"/>
            <a:ext cx="1257300" cy="1013928"/>
          </a:xfrm>
        </p:spPr>
        <p:txBody>
          <a:bodyPr lIns="0" tIns="0" rIns="0" bIns="0">
            <a:noAutofit/>
          </a:bodyPr>
          <a:lstStyle>
            <a:lvl1pPr marL="0" indent="0" algn="ctr">
              <a:lnSpc>
                <a:spcPct val="100000"/>
              </a:lnSpc>
              <a:spcBef>
                <a:spcPts val="0"/>
              </a:spcBef>
              <a:spcAft>
                <a:spcPts val="500"/>
              </a:spcAft>
              <a:buNone/>
              <a:defRPr lang="en-US" sz="900" b="0" kern="1200" dirty="0">
                <a:solidFill>
                  <a:schemeClr val="accent1"/>
                </a:solidFill>
                <a:latin typeface="Proxima Nova Semibold" panose="02000506030000020004" pitchFamily="50" charset="0"/>
                <a:ea typeface="+mn-ea"/>
                <a:cs typeface="+mn-cs"/>
              </a:defRPr>
            </a:lvl1pPr>
            <a:lvl2pPr marL="0" indent="0" algn="ctr">
              <a:lnSpc>
                <a:spcPct val="100000"/>
              </a:lnSpc>
              <a:spcBef>
                <a:spcPts val="0"/>
              </a:spcBef>
              <a:buNone/>
              <a:defRPr sz="900" b="1">
                <a:solidFill>
                  <a:schemeClr val="tx1"/>
                </a:solidFill>
                <a:latin typeface="+mn-lt"/>
              </a:defRPr>
            </a:lvl2pPr>
            <a:lvl3pPr marL="0" indent="0" algn="ctr">
              <a:lnSpc>
                <a:spcPct val="100000"/>
              </a:lnSpc>
              <a:spcBef>
                <a:spcPts val="0"/>
              </a:spcBef>
              <a:buNone/>
              <a:defRPr sz="900">
                <a:solidFill>
                  <a:schemeClr val="tx1"/>
                </a:solidFill>
                <a:latin typeface="+mn-lt"/>
              </a:defRPr>
            </a:lvl3pPr>
            <a:lvl4pPr>
              <a:lnSpc>
                <a:spcPct val="100000"/>
              </a:lnSpc>
              <a:defRPr sz="800"/>
            </a:lvl4pPr>
            <a:lvl5pPr>
              <a:lnSpc>
                <a:spcPct val="100000"/>
              </a:lnSpc>
              <a:defRPr sz="800"/>
            </a:lvl5pPr>
          </a:lstStyle>
          <a:p>
            <a:pPr marL="0" lvl="0" indent="0" algn="ctr" defTabSz="914400" rtl="0" eaLnBrk="1" latinLnBrk="0" hangingPunct="1">
              <a:lnSpc>
                <a:spcPct val="100000"/>
              </a:lnSpc>
              <a:spcBef>
                <a:spcPts val="0"/>
              </a:spcBef>
              <a:spcAft>
                <a:spcPts val="500"/>
              </a:spcAft>
              <a:buClr>
                <a:schemeClr val="tx1"/>
              </a:buClr>
              <a:buFont typeface="Symbol" panose="05050102010706020507" pitchFamily="18" charset="2"/>
              <a:buNone/>
            </a:pPr>
            <a:r>
              <a:rPr lang="en-US" dirty="0"/>
              <a:t>First level</a:t>
            </a:r>
          </a:p>
          <a:p>
            <a:pPr lvl="1"/>
            <a:r>
              <a:rPr lang="en-US" dirty="0"/>
              <a:t>Second level</a:t>
            </a:r>
          </a:p>
          <a:p>
            <a:pPr lvl="2"/>
            <a:r>
              <a:rPr lang="en-US" dirty="0"/>
              <a:t>Third level</a:t>
            </a:r>
          </a:p>
        </p:txBody>
      </p:sp>
      <p:sp>
        <p:nvSpPr>
          <p:cNvPr id="66" name="Picture Placeholder 9">
            <a:extLst>
              <a:ext uri="{FF2B5EF4-FFF2-40B4-BE49-F238E27FC236}">
                <a16:creationId xmlns:a16="http://schemas.microsoft.com/office/drawing/2014/main" id="{3C29DD9C-D689-46BB-A494-C59A6645D1D2}"/>
              </a:ext>
            </a:extLst>
          </p:cNvPr>
          <p:cNvSpPr>
            <a:spLocks noGrp="1"/>
          </p:cNvSpPr>
          <p:nvPr>
            <p:ph type="pic" sz="quarter" idx="30" hasCustomPrompt="1"/>
          </p:nvPr>
        </p:nvSpPr>
        <p:spPr>
          <a:xfrm>
            <a:off x="4839530" y="2750416"/>
            <a:ext cx="863121" cy="367981"/>
          </a:xfrm>
        </p:spPr>
        <p:txBody>
          <a:bodyPr anchor="ctr" anchorCtr="0">
            <a:normAutofit/>
          </a:bodyPr>
          <a:lstStyle>
            <a:lvl1pPr marL="0" indent="0" algn="ctr">
              <a:buNone/>
              <a:defRPr sz="1400"/>
            </a:lvl1pPr>
          </a:lstStyle>
          <a:p>
            <a:r>
              <a:rPr lang="en-US" dirty="0"/>
              <a:t>Logo</a:t>
            </a:r>
          </a:p>
        </p:txBody>
      </p:sp>
      <p:sp>
        <p:nvSpPr>
          <p:cNvPr id="68" name="Text Placeholder 7">
            <a:extLst>
              <a:ext uri="{FF2B5EF4-FFF2-40B4-BE49-F238E27FC236}">
                <a16:creationId xmlns:a16="http://schemas.microsoft.com/office/drawing/2014/main" id="{AF8D33D3-70A5-4533-9D35-E3BE42CEEF3E}"/>
              </a:ext>
            </a:extLst>
          </p:cNvPr>
          <p:cNvSpPr>
            <a:spLocks noGrp="1"/>
          </p:cNvSpPr>
          <p:nvPr>
            <p:ph type="body" sz="quarter" idx="31" hasCustomPrompt="1"/>
          </p:nvPr>
        </p:nvSpPr>
        <p:spPr>
          <a:xfrm>
            <a:off x="6037520" y="3202328"/>
            <a:ext cx="1257300" cy="1013928"/>
          </a:xfrm>
        </p:spPr>
        <p:txBody>
          <a:bodyPr lIns="0" tIns="0" rIns="0" bIns="0">
            <a:noAutofit/>
          </a:bodyPr>
          <a:lstStyle>
            <a:lvl1pPr marL="0" indent="0" algn="ctr">
              <a:lnSpc>
                <a:spcPct val="100000"/>
              </a:lnSpc>
              <a:spcBef>
                <a:spcPts val="0"/>
              </a:spcBef>
              <a:spcAft>
                <a:spcPts val="500"/>
              </a:spcAft>
              <a:buNone/>
              <a:defRPr lang="en-US" sz="900" b="0" kern="1200" dirty="0">
                <a:solidFill>
                  <a:schemeClr val="accent1"/>
                </a:solidFill>
                <a:latin typeface="Proxima Nova Semibold" panose="02000506030000020004" pitchFamily="50" charset="0"/>
                <a:ea typeface="+mn-ea"/>
                <a:cs typeface="+mn-cs"/>
              </a:defRPr>
            </a:lvl1pPr>
            <a:lvl2pPr marL="0" indent="0" algn="ctr">
              <a:lnSpc>
                <a:spcPct val="100000"/>
              </a:lnSpc>
              <a:spcBef>
                <a:spcPts val="0"/>
              </a:spcBef>
              <a:buNone/>
              <a:defRPr sz="900" b="1">
                <a:solidFill>
                  <a:schemeClr val="tx1"/>
                </a:solidFill>
                <a:latin typeface="+mn-lt"/>
              </a:defRPr>
            </a:lvl2pPr>
            <a:lvl3pPr marL="0" indent="0" algn="ctr">
              <a:lnSpc>
                <a:spcPct val="100000"/>
              </a:lnSpc>
              <a:spcBef>
                <a:spcPts val="0"/>
              </a:spcBef>
              <a:buNone/>
              <a:defRPr sz="900">
                <a:solidFill>
                  <a:schemeClr val="tx1"/>
                </a:solidFill>
                <a:latin typeface="+mn-lt"/>
              </a:defRPr>
            </a:lvl3pPr>
            <a:lvl4pPr>
              <a:lnSpc>
                <a:spcPct val="100000"/>
              </a:lnSpc>
              <a:defRPr sz="800"/>
            </a:lvl4pPr>
            <a:lvl5pPr>
              <a:lnSpc>
                <a:spcPct val="100000"/>
              </a:lnSpc>
              <a:defRPr sz="800"/>
            </a:lvl5pPr>
          </a:lstStyle>
          <a:p>
            <a:pPr marL="0" lvl="0" indent="0" algn="ctr" defTabSz="914400" rtl="0" eaLnBrk="1" latinLnBrk="0" hangingPunct="1">
              <a:lnSpc>
                <a:spcPct val="100000"/>
              </a:lnSpc>
              <a:spcBef>
                <a:spcPts val="0"/>
              </a:spcBef>
              <a:spcAft>
                <a:spcPts val="500"/>
              </a:spcAft>
              <a:buClr>
                <a:schemeClr val="tx1"/>
              </a:buClr>
              <a:buFont typeface="Symbol" panose="05050102010706020507" pitchFamily="18" charset="2"/>
              <a:buNone/>
            </a:pPr>
            <a:r>
              <a:rPr lang="en-US" dirty="0"/>
              <a:t>First level</a:t>
            </a:r>
          </a:p>
          <a:p>
            <a:pPr lvl="1"/>
            <a:r>
              <a:rPr lang="en-US" dirty="0"/>
              <a:t>Second level</a:t>
            </a:r>
          </a:p>
          <a:p>
            <a:pPr lvl="2"/>
            <a:r>
              <a:rPr lang="en-US" dirty="0"/>
              <a:t>Third level</a:t>
            </a:r>
          </a:p>
        </p:txBody>
      </p:sp>
      <p:sp>
        <p:nvSpPr>
          <p:cNvPr id="69" name="Picture Placeholder 9">
            <a:extLst>
              <a:ext uri="{FF2B5EF4-FFF2-40B4-BE49-F238E27FC236}">
                <a16:creationId xmlns:a16="http://schemas.microsoft.com/office/drawing/2014/main" id="{09BCF19D-2491-404C-BAF5-AA2B71B53E7C}"/>
              </a:ext>
            </a:extLst>
          </p:cNvPr>
          <p:cNvSpPr>
            <a:spLocks noGrp="1"/>
          </p:cNvSpPr>
          <p:nvPr>
            <p:ph type="pic" sz="quarter" idx="32" hasCustomPrompt="1"/>
          </p:nvPr>
        </p:nvSpPr>
        <p:spPr>
          <a:xfrm>
            <a:off x="6234610" y="2750416"/>
            <a:ext cx="863121" cy="367981"/>
          </a:xfrm>
        </p:spPr>
        <p:txBody>
          <a:bodyPr anchor="ctr" anchorCtr="0">
            <a:normAutofit/>
          </a:bodyPr>
          <a:lstStyle>
            <a:lvl1pPr marL="0" indent="0" algn="ctr">
              <a:buNone/>
              <a:defRPr sz="1400"/>
            </a:lvl1pPr>
          </a:lstStyle>
          <a:p>
            <a:r>
              <a:rPr lang="en-US" dirty="0"/>
              <a:t>Logo</a:t>
            </a:r>
          </a:p>
        </p:txBody>
      </p:sp>
      <p:sp>
        <p:nvSpPr>
          <p:cNvPr id="71" name="Text Placeholder 7">
            <a:extLst>
              <a:ext uri="{FF2B5EF4-FFF2-40B4-BE49-F238E27FC236}">
                <a16:creationId xmlns:a16="http://schemas.microsoft.com/office/drawing/2014/main" id="{0F77634C-04AF-4DF5-A1F1-18DC39CDA175}"/>
              </a:ext>
            </a:extLst>
          </p:cNvPr>
          <p:cNvSpPr>
            <a:spLocks noGrp="1"/>
          </p:cNvSpPr>
          <p:nvPr>
            <p:ph type="body" sz="quarter" idx="33" hasCustomPrompt="1"/>
          </p:nvPr>
        </p:nvSpPr>
        <p:spPr>
          <a:xfrm>
            <a:off x="7432600" y="3202328"/>
            <a:ext cx="1257300" cy="1013928"/>
          </a:xfrm>
        </p:spPr>
        <p:txBody>
          <a:bodyPr lIns="0" tIns="0" rIns="0" bIns="0">
            <a:noAutofit/>
          </a:bodyPr>
          <a:lstStyle>
            <a:lvl1pPr marL="0" indent="0" algn="ctr">
              <a:lnSpc>
                <a:spcPct val="100000"/>
              </a:lnSpc>
              <a:spcBef>
                <a:spcPts val="0"/>
              </a:spcBef>
              <a:spcAft>
                <a:spcPts val="500"/>
              </a:spcAft>
              <a:buNone/>
              <a:defRPr lang="en-US" sz="900" b="0" kern="1200" dirty="0">
                <a:solidFill>
                  <a:schemeClr val="accent1"/>
                </a:solidFill>
                <a:latin typeface="Proxima Nova Semibold" panose="02000506030000020004" pitchFamily="50" charset="0"/>
                <a:ea typeface="+mn-ea"/>
                <a:cs typeface="+mn-cs"/>
              </a:defRPr>
            </a:lvl1pPr>
            <a:lvl2pPr marL="0" indent="0" algn="ctr">
              <a:lnSpc>
                <a:spcPct val="100000"/>
              </a:lnSpc>
              <a:spcBef>
                <a:spcPts val="0"/>
              </a:spcBef>
              <a:buNone/>
              <a:defRPr sz="900" b="1">
                <a:solidFill>
                  <a:schemeClr val="tx1"/>
                </a:solidFill>
                <a:latin typeface="+mn-lt"/>
              </a:defRPr>
            </a:lvl2pPr>
            <a:lvl3pPr marL="0" indent="0" algn="ctr">
              <a:lnSpc>
                <a:spcPct val="100000"/>
              </a:lnSpc>
              <a:spcBef>
                <a:spcPts val="0"/>
              </a:spcBef>
              <a:buNone/>
              <a:defRPr sz="900">
                <a:solidFill>
                  <a:schemeClr val="tx1"/>
                </a:solidFill>
                <a:latin typeface="+mn-lt"/>
              </a:defRPr>
            </a:lvl3pPr>
            <a:lvl4pPr>
              <a:lnSpc>
                <a:spcPct val="100000"/>
              </a:lnSpc>
              <a:defRPr sz="800"/>
            </a:lvl4pPr>
            <a:lvl5pPr>
              <a:lnSpc>
                <a:spcPct val="100000"/>
              </a:lnSpc>
              <a:defRPr sz="800"/>
            </a:lvl5pPr>
          </a:lstStyle>
          <a:p>
            <a:pPr marL="0" lvl="0" indent="0" algn="ctr" defTabSz="914400" rtl="0" eaLnBrk="1" latinLnBrk="0" hangingPunct="1">
              <a:lnSpc>
                <a:spcPct val="100000"/>
              </a:lnSpc>
              <a:spcBef>
                <a:spcPts val="0"/>
              </a:spcBef>
              <a:spcAft>
                <a:spcPts val="500"/>
              </a:spcAft>
              <a:buClr>
                <a:schemeClr val="tx1"/>
              </a:buClr>
              <a:buFont typeface="Symbol" panose="05050102010706020507" pitchFamily="18" charset="2"/>
              <a:buNone/>
            </a:pPr>
            <a:r>
              <a:rPr lang="en-US" dirty="0"/>
              <a:t>First level</a:t>
            </a:r>
          </a:p>
          <a:p>
            <a:pPr lvl="1"/>
            <a:r>
              <a:rPr lang="en-US" dirty="0"/>
              <a:t>Second level</a:t>
            </a:r>
          </a:p>
          <a:p>
            <a:pPr lvl="2"/>
            <a:r>
              <a:rPr lang="en-US" dirty="0"/>
              <a:t>Third level</a:t>
            </a:r>
          </a:p>
        </p:txBody>
      </p:sp>
      <p:sp>
        <p:nvSpPr>
          <p:cNvPr id="72" name="Picture Placeholder 9">
            <a:extLst>
              <a:ext uri="{FF2B5EF4-FFF2-40B4-BE49-F238E27FC236}">
                <a16:creationId xmlns:a16="http://schemas.microsoft.com/office/drawing/2014/main" id="{D71C1F8A-0A85-4F1B-9F07-A50C145D32CC}"/>
              </a:ext>
            </a:extLst>
          </p:cNvPr>
          <p:cNvSpPr>
            <a:spLocks noGrp="1"/>
          </p:cNvSpPr>
          <p:nvPr>
            <p:ph type="pic" sz="quarter" idx="34" hasCustomPrompt="1"/>
          </p:nvPr>
        </p:nvSpPr>
        <p:spPr>
          <a:xfrm>
            <a:off x="7629690" y="2750416"/>
            <a:ext cx="863121" cy="367981"/>
          </a:xfrm>
        </p:spPr>
        <p:txBody>
          <a:bodyPr anchor="ctr" anchorCtr="0">
            <a:normAutofit/>
          </a:bodyPr>
          <a:lstStyle>
            <a:lvl1pPr marL="0" indent="0" algn="ctr">
              <a:buNone/>
              <a:defRPr sz="1400"/>
            </a:lvl1pPr>
          </a:lstStyle>
          <a:p>
            <a:r>
              <a:rPr lang="en-US" dirty="0"/>
              <a:t>Logo</a:t>
            </a:r>
          </a:p>
        </p:txBody>
      </p:sp>
      <p:sp>
        <p:nvSpPr>
          <p:cNvPr id="74" name="Text Placeholder 7">
            <a:extLst>
              <a:ext uri="{FF2B5EF4-FFF2-40B4-BE49-F238E27FC236}">
                <a16:creationId xmlns:a16="http://schemas.microsoft.com/office/drawing/2014/main" id="{526187F0-F099-4733-BDEF-2227B8E05795}"/>
              </a:ext>
            </a:extLst>
          </p:cNvPr>
          <p:cNvSpPr>
            <a:spLocks noGrp="1"/>
          </p:cNvSpPr>
          <p:nvPr>
            <p:ph type="body" sz="quarter" idx="35" hasCustomPrompt="1"/>
          </p:nvPr>
        </p:nvSpPr>
        <p:spPr>
          <a:xfrm>
            <a:off x="457200" y="4842904"/>
            <a:ext cx="1257300" cy="1013928"/>
          </a:xfrm>
        </p:spPr>
        <p:txBody>
          <a:bodyPr lIns="0" tIns="0" rIns="0" bIns="0">
            <a:noAutofit/>
          </a:bodyPr>
          <a:lstStyle>
            <a:lvl1pPr marL="0" indent="0" algn="ctr">
              <a:lnSpc>
                <a:spcPct val="100000"/>
              </a:lnSpc>
              <a:spcBef>
                <a:spcPts val="0"/>
              </a:spcBef>
              <a:spcAft>
                <a:spcPts val="500"/>
              </a:spcAft>
              <a:buNone/>
              <a:defRPr lang="en-US" sz="900" b="0" kern="1200" dirty="0">
                <a:solidFill>
                  <a:schemeClr val="accent1"/>
                </a:solidFill>
                <a:latin typeface="Proxima Nova Semibold" panose="02000506030000020004" pitchFamily="50" charset="0"/>
                <a:ea typeface="+mn-ea"/>
                <a:cs typeface="+mn-cs"/>
              </a:defRPr>
            </a:lvl1pPr>
            <a:lvl2pPr marL="0" indent="0" algn="ctr">
              <a:lnSpc>
                <a:spcPct val="100000"/>
              </a:lnSpc>
              <a:spcBef>
                <a:spcPts val="0"/>
              </a:spcBef>
              <a:buNone/>
              <a:defRPr sz="900" b="1">
                <a:solidFill>
                  <a:schemeClr val="tx1"/>
                </a:solidFill>
                <a:latin typeface="+mn-lt"/>
              </a:defRPr>
            </a:lvl2pPr>
            <a:lvl3pPr marL="0" indent="0" algn="ctr">
              <a:lnSpc>
                <a:spcPct val="100000"/>
              </a:lnSpc>
              <a:spcBef>
                <a:spcPts val="0"/>
              </a:spcBef>
              <a:buNone/>
              <a:defRPr sz="900">
                <a:solidFill>
                  <a:schemeClr val="tx1"/>
                </a:solidFill>
                <a:latin typeface="+mn-lt"/>
              </a:defRPr>
            </a:lvl3pPr>
            <a:lvl4pPr>
              <a:lnSpc>
                <a:spcPct val="100000"/>
              </a:lnSpc>
              <a:defRPr sz="800"/>
            </a:lvl4pPr>
            <a:lvl5pPr>
              <a:lnSpc>
                <a:spcPct val="100000"/>
              </a:lnSpc>
              <a:defRPr sz="800"/>
            </a:lvl5pPr>
          </a:lstStyle>
          <a:p>
            <a:pPr marL="0" lvl="0" indent="0" algn="ctr" defTabSz="914400" rtl="0" eaLnBrk="1" latinLnBrk="0" hangingPunct="1">
              <a:lnSpc>
                <a:spcPct val="100000"/>
              </a:lnSpc>
              <a:spcBef>
                <a:spcPts val="0"/>
              </a:spcBef>
              <a:spcAft>
                <a:spcPts val="500"/>
              </a:spcAft>
              <a:buClr>
                <a:schemeClr val="tx1"/>
              </a:buClr>
              <a:buFont typeface="Symbol" panose="05050102010706020507" pitchFamily="18" charset="2"/>
              <a:buNone/>
            </a:pPr>
            <a:r>
              <a:rPr lang="en-US" dirty="0"/>
              <a:t>First level</a:t>
            </a:r>
          </a:p>
          <a:p>
            <a:pPr lvl="1"/>
            <a:r>
              <a:rPr lang="en-US" dirty="0"/>
              <a:t>Second level</a:t>
            </a:r>
          </a:p>
          <a:p>
            <a:pPr lvl="2"/>
            <a:r>
              <a:rPr lang="en-US" dirty="0"/>
              <a:t>Third level</a:t>
            </a:r>
          </a:p>
        </p:txBody>
      </p:sp>
      <p:sp>
        <p:nvSpPr>
          <p:cNvPr id="75" name="Picture Placeholder 9">
            <a:extLst>
              <a:ext uri="{FF2B5EF4-FFF2-40B4-BE49-F238E27FC236}">
                <a16:creationId xmlns:a16="http://schemas.microsoft.com/office/drawing/2014/main" id="{D948DCD6-D6D8-4BD2-8BDC-610728CDF2F7}"/>
              </a:ext>
            </a:extLst>
          </p:cNvPr>
          <p:cNvSpPr>
            <a:spLocks noGrp="1"/>
          </p:cNvSpPr>
          <p:nvPr>
            <p:ph type="pic" sz="quarter" idx="36" hasCustomPrompt="1"/>
          </p:nvPr>
        </p:nvSpPr>
        <p:spPr>
          <a:xfrm>
            <a:off x="654290" y="4390992"/>
            <a:ext cx="863121" cy="367981"/>
          </a:xfrm>
        </p:spPr>
        <p:txBody>
          <a:bodyPr anchor="ctr" anchorCtr="0">
            <a:normAutofit/>
          </a:bodyPr>
          <a:lstStyle>
            <a:lvl1pPr marL="0" indent="0" algn="ctr">
              <a:buNone/>
              <a:defRPr sz="1400"/>
            </a:lvl1pPr>
          </a:lstStyle>
          <a:p>
            <a:r>
              <a:rPr lang="en-US" dirty="0"/>
              <a:t>Logo</a:t>
            </a:r>
          </a:p>
        </p:txBody>
      </p:sp>
      <p:sp>
        <p:nvSpPr>
          <p:cNvPr id="77" name="Text Placeholder 7">
            <a:extLst>
              <a:ext uri="{FF2B5EF4-FFF2-40B4-BE49-F238E27FC236}">
                <a16:creationId xmlns:a16="http://schemas.microsoft.com/office/drawing/2014/main" id="{E088445E-E137-4EC9-82A8-DA923370EC11}"/>
              </a:ext>
            </a:extLst>
          </p:cNvPr>
          <p:cNvSpPr>
            <a:spLocks noGrp="1"/>
          </p:cNvSpPr>
          <p:nvPr>
            <p:ph type="body" sz="quarter" idx="37" hasCustomPrompt="1"/>
          </p:nvPr>
        </p:nvSpPr>
        <p:spPr>
          <a:xfrm>
            <a:off x="1852280" y="4842904"/>
            <a:ext cx="1257300" cy="1013928"/>
          </a:xfrm>
        </p:spPr>
        <p:txBody>
          <a:bodyPr lIns="0" tIns="0" rIns="0" bIns="0">
            <a:noAutofit/>
          </a:bodyPr>
          <a:lstStyle>
            <a:lvl1pPr marL="0" indent="0" algn="ctr">
              <a:lnSpc>
                <a:spcPct val="100000"/>
              </a:lnSpc>
              <a:spcBef>
                <a:spcPts val="0"/>
              </a:spcBef>
              <a:spcAft>
                <a:spcPts val="500"/>
              </a:spcAft>
              <a:buNone/>
              <a:defRPr lang="en-US" sz="900" b="0" kern="1200" dirty="0">
                <a:solidFill>
                  <a:schemeClr val="accent1"/>
                </a:solidFill>
                <a:latin typeface="Proxima Nova Semibold" panose="02000506030000020004" pitchFamily="50" charset="0"/>
                <a:ea typeface="+mn-ea"/>
                <a:cs typeface="+mn-cs"/>
              </a:defRPr>
            </a:lvl1pPr>
            <a:lvl2pPr marL="0" indent="0" algn="ctr">
              <a:lnSpc>
                <a:spcPct val="100000"/>
              </a:lnSpc>
              <a:spcBef>
                <a:spcPts val="0"/>
              </a:spcBef>
              <a:buNone/>
              <a:defRPr sz="900" b="1">
                <a:solidFill>
                  <a:schemeClr val="tx1"/>
                </a:solidFill>
                <a:latin typeface="+mn-lt"/>
              </a:defRPr>
            </a:lvl2pPr>
            <a:lvl3pPr marL="0" indent="0" algn="ctr">
              <a:lnSpc>
                <a:spcPct val="100000"/>
              </a:lnSpc>
              <a:spcBef>
                <a:spcPts val="0"/>
              </a:spcBef>
              <a:buNone/>
              <a:defRPr sz="900">
                <a:solidFill>
                  <a:schemeClr val="tx1"/>
                </a:solidFill>
                <a:latin typeface="+mn-lt"/>
              </a:defRPr>
            </a:lvl3pPr>
            <a:lvl4pPr>
              <a:lnSpc>
                <a:spcPct val="100000"/>
              </a:lnSpc>
              <a:defRPr sz="800"/>
            </a:lvl4pPr>
            <a:lvl5pPr>
              <a:lnSpc>
                <a:spcPct val="100000"/>
              </a:lnSpc>
              <a:defRPr sz="800"/>
            </a:lvl5pPr>
          </a:lstStyle>
          <a:p>
            <a:pPr marL="0" lvl="0" indent="0" algn="ctr" defTabSz="914400" rtl="0" eaLnBrk="1" latinLnBrk="0" hangingPunct="1">
              <a:lnSpc>
                <a:spcPct val="100000"/>
              </a:lnSpc>
              <a:spcBef>
                <a:spcPts val="0"/>
              </a:spcBef>
              <a:spcAft>
                <a:spcPts val="500"/>
              </a:spcAft>
              <a:buClr>
                <a:schemeClr val="tx1"/>
              </a:buClr>
              <a:buFont typeface="Symbol" panose="05050102010706020507" pitchFamily="18" charset="2"/>
              <a:buNone/>
            </a:pPr>
            <a:r>
              <a:rPr lang="en-US" dirty="0"/>
              <a:t>First level</a:t>
            </a:r>
          </a:p>
          <a:p>
            <a:pPr lvl="1"/>
            <a:r>
              <a:rPr lang="en-US" dirty="0"/>
              <a:t>Second level</a:t>
            </a:r>
          </a:p>
          <a:p>
            <a:pPr lvl="2"/>
            <a:r>
              <a:rPr lang="en-US" dirty="0"/>
              <a:t>Third level</a:t>
            </a:r>
          </a:p>
        </p:txBody>
      </p:sp>
      <p:sp>
        <p:nvSpPr>
          <p:cNvPr id="78" name="Picture Placeholder 9">
            <a:extLst>
              <a:ext uri="{FF2B5EF4-FFF2-40B4-BE49-F238E27FC236}">
                <a16:creationId xmlns:a16="http://schemas.microsoft.com/office/drawing/2014/main" id="{762E8DAC-2A5D-4318-B1FB-E3372D244565}"/>
              </a:ext>
            </a:extLst>
          </p:cNvPr>
          <p:cNvSpPr>
            <a:spLocks noGrp="1"/>
          </p:cNvSpPr>
          <p:nvPr>
            <p:ph type="pic" sz="quarter" idx="38" hasCustomPrompt="1"/>
          </p:nvPr>
        </p:nvSpPr>
        <p:spPr>
          <a:xfrm>
            <a:off x="2049370" y="4390992"/>
            <a:ext cx="863121" cy="367981"/>
          </a:xfrm>
        </p:spPr>
        <p:txBody>
          <a:bodyPr anchor="ctr" anchorCtr="0">
            <a:normAutofit/>
          </a:bodyPr>
          <a:lstStyle>
            <a:lvl1pPr marL="0" indent="0" algn="ctr">
              <a:buNone/>
              <a:defRPr sz="1400"/>
            </a:lvl1pPr>
          </a:lstStyle>
          <a:p>
            <a:r>
              <a:rPr lang="en-US" dirty="0"/>
              <a:t>Logo</a:t>
            </a:r>
          </a:p>
        </p:txBody>
      </p:sp>
      <p:sp>
        <p:nvSpPr>
          <p:cNvPr id="80" name="Text Placeholder 7">
            <a:extLst>
              <a:ext uri="{FF2B5EF4-FFF2-40B4-BE49-F238E27FC236}">
                <a16:creationId xmlns:a16="http://schemas.microsoft.com/office/drawing/2014/main" id="{9A717490-7CE9-4156-A304-7B615C6FEA28}"/>
              </a:ext>
            </a:extLst>
          </p:cNvPr>
          <p:cNvSpPr>
            <a:spLocks noGrp="1"/>
          </p:cNvSpPr>
          <p:nvPr>
            <p:ph type="body" sz="quarter" idx="39" hasCustomPrompt="1"/>
          </p:nvPr>
        </p:nvSpPr>
        <p:spPr>
          <a:xfrm>
            <a:off x="3247360" y="4842904"/>
            <a:ext cx="1257300" cy="1013928"/>
          </a:xfrm>
        </p:spPr>
        <p:txBody>
          <a:bodyPr lIns="0" tIns="0" rIns="0" bIns="0">
            <a:noAutofit/>
          </a:bodyPr>
          <a:lstStyle>
            <a:lvl1pPr marL="0" indent="0" algn="ctr">
              <a:lnSpc>
                <a:spcPct val="100000"/>
              </a:lnSpc>
              <a:spcBef>
                <a:spcPts val="0"/>
              </a:spcBef>
              <a:spcAft>
                <a:spcPts val="500"/>
              </a:spcAft>
              <a:buNone/>
              <a:defRPr lang="en-US" sz="900" b="0" kern="1200" dirty="0">
                <a:solidFill>
                  <a:schemeClr val="accent1"/>
                </a:solidFill>
                <a:latin typeface="Proxima Nova Semibold" panose="02000506030000020004" pitchFamily="50" charset="0"/>
                <a:ea typeface="+mn-ea"/>
                <a:cs typeface="+mn-cs"/>
              </a:defRPr>
            </a:lvl1pPr>
            <a:lvl2pPr marL="0" indent="0" algn="ctr">
              <a:lnSpc>
                <a:spcPct val="100000"/>
              </a:lnSpc>
              <a:spcBef>
                <a:spcPts val="0"/>
              </a:spcBef>
              <a:buNone/>
              <a:defRPr sz="900" b="1">
                <a:solidFill>
                  <a:schemeClr val="tx1"/>
                </a:solidFill>
                <a:latin typeface="+mn-lt"/>
              </a:defRPr>
            </a:lvl2pPr>
            <a:lvl3pPr marL="0" indent="0" algn="ctr">
              <a:lnSpc>
                <a:spcPct val="100000"/>
              </a:lnSpc>
              <a:spcBef>
                <a:spcPts val="0"/>
              </a:spcBef>
              <a:buNone/>
              <a:defRPr sz="900">
                <a:solidFill>
                  <a:schemeClr val="tx1"/>
                </a:solidFill>
                <a:latin typeface="+mn-lt"/>
              </a:defRPr>
            </a:lvl3pPr>
            <a:lvl4pPr>
              <a:lnSpc>
                <a:spcPct val="100000"/>
              </a:lnSpc>
              <a:defRPr sz="800"/>
            </a:lvl4pPr>
            <a:lvl5pPr>
              <a:lnSpc>
                <a:spcPct val="100000"/>
              </a:lnSpc>
              <a:defRPr sz="800"/>
            </a:lvl5pPr>
          </a:lstStyle>
          <a:p>
            <a:pPr marL="0" lvl="0" indent="0" algn="ctr" defTabSz="914400" rtl="0" eaLnBrk="1" latinLnBrk="0" hangingPunct="1">
              <a:lnSpc>
                <a:spcPct val="100000"/>
              </a:lnSpc>
              <a:spcBef>
                <a:spcPts val="0"/>
              </a:spcBef>
              <a:spcAft>
                <a:spcPts val="500"/>
              </a:spcAft>
              <a:buClr>
                <a:schemeClr val="tx1"/>
              </a:buClr>
              <a:buFont typeface="Symbol" panose="05050102010706020507" pitchFamily="18" charset="2"/>
              <a:buNone/>
            </a:pPr>
            <a:r>
              <a:rPr lang="en-US" dirty="0"/>
              <a:t>First level</a:t>
            </a:r>
          </a:p>
          <a:p>
            <a:pPr lvl="1"/>
            <a:r>
              <a:rPr lang="en-US" dirty="0"/>
              <a:t>Second level</a:t>
            </a:r>
          </a:p>
          <a:p>
            <a:pPr lvl="2"/>
            <a:r>
              <a:rPr lang="en-US" dirty="0"/>
              <a:t>Third level</a:t>
            </a:r>
          </a:p>
        </p:txBody>
      </p:sp>
      <p:sp>
        <p:nvSpPr>
          <p:cNvPr id="81" name="Picture Placeholder 9">
            <a:extLst>
              <a:ext uri="{FF2B5EF4-FFF2-40B4-BE49-F238E27FC236}">
                <a16:creationId xmlns:a16="http://schemas.microsoft.com/office/drawing/2014/main" id="{08843F84-938C-4CDB-A641-70603A1EDF00}"/>
              </a:ext>
            </a:extLst>
          </p:cNvPr>
          <p:cNvSpPr>
            <a:spLocks noGrp="1"/>
          </p:cNvSpPr>
          <p:nvPr>
            <p:ph type="pic" sz="quarter" idx="40" hasCustomPrompt="1"/>
          </p:nvPr>
        </p:nvSpPr>
        <p:spPr>
          <a:xfrm>
            <a:off x="3444450" y="4390992"/>
            <a:ext cx="863121" cy="367981"/>
          </a:xfrm>
        </p:spPr>
        <p:txBody>
          <a:bodyPr anchor="ctr" anchorCtr="0">
            <a:normAutofit/>
          </a:bodyPr>
          <a:lstStyle>
            <a:lvl1pPr marL="0" indent="0" algn="ctr">
              <a:buNone/>
              <a:defRPr sz="1400"/>
            </a:lvl1pPr>
          </a:lstStyle>
          <a:p>
            <a:r>
              <a:rPr lang="en-US" dirty="0"/>
              <a:t>Logo</a:t>
            </a:r>
          </a:p>
        </p:txBody>
      </p:sp>
      <p:sp>
        <p:nvSpPr>
          <p:cNvPr id="83" name="Text Placeholder 7">
            <a:extLst>
              <a:ext uri="{FF2B5EF4-FFF2-40B4-BE49-F238E27FC236}">
                <a16:creationId xmlns:a16="http://schemas.microsoft.com/office/drawing/2014/main" id="{EE2AEFF0-A774-4D54-A18E-42B5E52097E6}"/>
              </a:ext>
            </a:extLst>
          </p:cNvPr>
          <p:cNvSpPr>
            <a:spLocks noGrp="1"/>
          </p:cNvSpPr>
          <p:nvPr>
            <p:ph type="body" sz="quarter" idx="41" hasCustomPrompt="1"/>
          </p:nvPr>
        </p:nvSpPr>
        <p:spPr>
          <a:xfrm>
            <a:off x="4642440" y="4842904"/>
            <a:ext cx="1257300" cy="1013928"/>
          </a:xfrm>
        </p:spPr>
        <p:txBody>
          <a:bodyPr lIns="0" tIns="0" rIns="0" bIns="0">
            <a:noAutofit/>
          </a:bodyPr>
          <a:lstStyle>
            <a:lvl1pPr marL="0" indent="0" algn="ctr">
              <a:lnSpc>
                <a:spcPct val="100000"/>
              </a:lnSpc>
              <a:spcBef>
                <a:spcPts val="0"/>
              </a:spcBef>
              <a:spcAft>
                <a:spcPts val="500"/>
              </a:spcAft>
              <a:buNone/>
              <a:defRPr lang="en-US" sz="900" b="0" kern="1200" dirty="0">
                <a:solidFill>
                  <a:schemeClr val="accent1"/>
                </a:solidFill>
                <a:latin typeface="Proxima Nova Semibold" panose="02000506030000020004" pitchFamily="50" charset="0"/>
                <a:ea typeface="+mn-ea"/>
                <a:cs typeface="+mn-cs"/>
              </a:defRPr>
            </a:lvl1pPr>
            <a:lvl2pPr marL="0" indent="0" algn="ctr">
              <a:lnSpc>
                <a:spcPct val="100000"/>
              </a:lnSpc>
              <a:spcBef>
                <a:spcPts val="0"/>
              </a:spcBef>
              <a:buNone/>
              <a:defRPr sz="900" b="1">
                <a:solidFill>
                  <a:schemeClr val="tx1"/>
                </a:solidFill>
                <a:latin typeface="+mn-lt"/>
              </a:defRPr>
            </a:lvl2pPr>
            <a:lvl3pPr marL="0" indent="0" algn="ctr">
              <a:lnSpc>
                <a:spcPct val="100000"/>
              </a:lnSpc>
              <a:spcBef>
                <a:spcPts val="0"/>
              </a:spcBef>
              <a:buNone/>
              <a:defRPr sz="900">
                <a:solidFill>
                  <a:schemeClr val="tx1"/>
                </a:solidFill>
                <a:latin typeface="+mn-lt"/>
              </a:defRPr>
            </a:lvl3pPr>
            <a:lvl4pPr>
              <a:lnSpc>
                <a:spcPct val="100000"/>
              </a:lnSpc>
              <a:defRPr sz="800"/>
            </a:lvl4pPr>
            <a:lvl5pPr>
              <a:lnSpc>
                <a:spcPct val="100000"/>
              </a:lnSpc>
              <a:defRPr sz="800"/>
            </a:lvl5pPr>
          </a:lstStyle>
          <a:p>
            <a:pPr marL="0" lvl="0" indent="0" algn="ctr" defTabSz="914400" rtl="0" eaLnBrk="1" latinLnBrk="0" hangingPunct="1">
              <a:lnSpc>
                <a:spcPct val="100000"/>
              </a:lnSpc>
              <a:spcBef>
                <a:spcPts val="0"/>
              </a:spcBef>
              <a:spcAft>
                <a:spcPts val="500"/>
              </a:spcAft>
              <a:buClr>
                <a:schemeClr val="tx1"/>
              </a:buClr>
              <a:buFont typeface="Symbol" panose="05050102010706020507" pitchFamily="18" charset="2"/>
              <a:buNone/>
            </a:pPr>
            <a:r>
              <a:rPr lang="en-US" dirty="0"/>
              <a:t>First level</a:t>
            </a:r>
          </a:p>
          <a:p>
            <a:pPr lvl="1"/>
            <a:r>
              <a:rPr lang="en-US" dirty="0"/>
              <a:t>Second level</a:t>
            </a:r>
          </a:p>
          <a:p>
            <a:pPr lvl="2"/>
            <a:r>
              <a:rPr lang="en-US" dirty="0"/>
              <a:t>Third level</a:t>
            </a:r>
          </a:p>
        </p:txBody>
      </p:sp>
      <p:sp>
        <p:nvSpPr>
          <p:cNvPr id="84" name="Picture Placeholder 9">
            <a:extLst>
              <a:ext uri="{FF2B5EF4-FFF2-40B4-BE49-F238E27FC236}">
                <a16:creationId xmlns:a16="http://schemas.microsoft.com/office/drawing/2014/main" id="{6EF1F157-5486-4589-85C0-CC78A4F3B8F0}"/>
              </a:ext>
            </a:extLst>
          </p:cNvPr>
          <p:cNvSpPr>
            <a:spLocks noGrp="1"/>
          </p:cNvSpPr>
          <p:nvPr>
            <p:ph type="pic" sz="quarter" idx="42" hasCustomPrompt="1"/>
          </p:nvPr>
        </p:nvSpPr>
        <p:spPr>
          <a:xfrm>
            <a:off x="4839530" y="4390992"/>
            <a:ext cx="863121" cy="367981"/>
          </a:xfrm>
        </p:spPr>
        <p:txBody>
          <a:bodyPr anchor="ctr" anchorCtr="0">
            <a:normAutofit/>
          </a:bodyPr>
          <a:lstStyle>
            <a:lvl1pPr marL="0" indent="0" algn="ctr">
              <a:buNone/>
              <a:defRPr sz="1400"/>
            </a:lvl1pPr>
          </a:lstStyle>
          <a:p>
            <a:r>
              <a:rPr lang="en-US" dirty="0"/>
              <a:t>Logo</a:t>
            </a:r>
          </a:p>
        </p:txBody>
      </p:sp>
      <p:sp>
        <p:nvSpPr>
          <p:cNvPr id="86" name="Text Placeholder 7">
            <a:extLst>
              <a:ext uri="{FF2B5EF4-FFF2-40B4-BE49-F238E27FC236}">
                <a16:creationId xmlns:a16="http://schemas.microsoft.com/office/drawing/2014/main" id="{F8EBA7D3-F7C4-4A49-B20C-B9E91063581A}"/>
              </a:ext>
            </a:extLst>
          </p:cNvPr>
          <p:cNvSpPr>
            <a:spLocks noGrp="1"/>
          </p:cNvSpPr>
          <p:nvPr>
            <p:ph type="body" sz="quarter" idx="43" hasCustomPrompt="1"/>
          </p:nvPr>
        </p:nvSpPr>
        <p:spPr>
          <a:xfrm>
            <a:off x="6037520" y="4842904"/>
            <a:ext cx="1257300" cy="1013928"/>
          </a:xfrm>
        </p:spPr>
        <p:txBody>
          <a:bodyPr lIns="0" tIns="0" rIns="0" bIns="0">
            <a:noAutofit/>
          </a:bodyPr>
          <a:lstStyle>
            <a:lvl1pPr marL="0" indent="0" algn="ctr">
              <a:lnSpc>
                <a:spcPct val="100000"/>
              </a:lnSpc>
              <a:spcBef>
                <a:spcPts val="0"/>
              </a:spcBef>
              <a:spcAft>
                <a:spcPts val="500"/>
              </a:spcAft>
              <a:buNone/>
              <a:defRPr lang="en-US" sz="900" b="0" kern="1200" dirty="0">
                <a:solidFill>
                  <a:schemeClr val="accent1"/>
                </a:solidFill>
                <a:latin typeface="Proxima Nova Semibold" panose="02000506030000020004" pitchFamily="50" charset="0"/>
                <a:ea typeface="+mn-ea"/>
                <a:cs typeface="+mn-cs"/>
              </a:defRPr>
            </a:lvl1pPr>
            <a:lvl2pPr marL="0" indent="0" algn="ctr">
              <a:lnSpc>
                <a:spcPct val="100000"/>
              </a:lnSpc>
              <a:spcBef>
                <a:spcPts val="0"/>
              </a:spcBef>
              <a:buNone/>
              <a:defRPr sz="900" b="1">
                <a:solidFill>
                  <a:schemeClr val="tx1"/>
                </a:solidFill>
                <a:latin typeface="+mn-lt"/>
              </a:defRPr>
            </a:lvl2pPr>
            <a:lvl3pPr marL="0" indent="0" algn="ctr">
              <a:lnSpc>
                <a:spcPct val="100000"/>
              </a:lnSpc>
              <a:spcBef>
                <a:spcPts val="0"/>
              </a:spcBef>
              <a:buNone/>
              <a:defRPr sz="900">
                <a:solidFill>
                  <a:schemeClr val="tx1"/>
                </a:solidFill>
                <a:latin typeface="+mn-lt"/>
              </a:defRPr>
            </a:lvl3pPr>
            <a:lvl4pPr>
              <a:lnSpc>
                <a:spcPct val="100000"/>
              </a:lnSpc>
              <a:defRPr sz="800"/>
            </a:lvl4pPr>
            <a:lvl5pPr>
              <a:lnSpc>
                <a:spcPct val="100000"/>
              </a:lnSpc>
              <a:defRPr sz="800"/>
            </a:lvl5pPr>
          </a:lstStyle>
          <a:p>
            <a:pPr marL="0" lvl="0" indent="0" algn="ctr" defTabSz="914400" rtl="0" eaLnBrk="1" latinLnBrk="0" hangingPunct="1">
              <a:lnSpc>
                <a:spcPct val="100000"/>
              </a:lnSpc>
              <a:spcBef>
                <a:spcPts val="0"/>
              </a:spcBef>
              <a:spcAft>
                <a:spcPts val="500"/>
              </a:spcAft>
              <a:buClr>
                <a:schemeClr val="tx1"/>
              </a:buClr>
              <a:buFont typeface="Symbol" panose="05050102010706020507" pitchFamily="18" charset="2"/>
              <a:buNone/>
            </a:pPr>
            <a:r>
              <a:rPr lang="en-US" dirty="0"/>
              <a:t>First level</a:t>
            </a:r>
          </a:p>
          <a:p>
            <a:pPr lvl="1"/>
            <a:r>
              <a:rPr lang="en-US" dirty="0"/>
              <a:t>Second level</a:t>
            </a:r>
          </a:p>
          <a:p>
            <a:pPr lvl="2"/>
            <a:r>
              <a:rPr lang="en-US" dirty="0"/>
              <a:t>Third level</a:t>
            </a:r>
          </a:p>
        </p:txBody>
      </p:sp>
      <p:sp>
        <p:nvSpPr>
          <p:cNvPr id="87" name="Picture Placeholder 9">
            <a:extLst>
              <a:ext uri="{FF2B5EF4-FFF2-40B4-BE49-F238E27FC236}">
                <a16:creationId xmlns:a16="http://schemas.microsoft.com/office/drawing/2014/main" id="{C4C92F1B-2E8C-4CCF-84DF-BC9C586B84D2}"/>
              </a:ext>
            </a:extLst>
          </p:cNvPr>
          <p:cNvSpPr>
            <a:spLocks noGrp="1"/>
          </p:cNvSpPr>
          <p:nvPr>
            <p:ph type="pic" sz="quarter" idx="44" hasCustomPrompt="1"/>
          </p:nvPr>
        </p:nvSpPr>
        <p:spPr>
          <a:xfrm>
            <a:off x="6234610" y="4390992"/>
            <a:ext cx="863121" cy="367981"/>
          </a:xfrm>
        </p:spPr>
        <p:txBody>
          <a:bodyPr anchor="ctr" anchorCtr="0">
            <a:normAutofit/>
          </a:bodyPr>
          <a:lstStyle>
            <a:lvl1pPr marL="0" indent="0" algn="ctr">
              <a:buNone/>
              <a:defRPr sz="1400"/>
            </a:lvl1pPr>
          </a:lstStyle>
          <a:p>
            <a:r>
              <a:rPr lang="en-US" dirty="0"/>
              <a:t>Logo</a:t>
            </a:r>
          </a:p>
        </p:txBody>
      </p:sp>
      <p:sp>
        <p:nvSpPr>
          <p:cNvPr id="89" name="Text Placeholder 7">
            <a:extLst>
              <a:ext uri="{FF2B5EF4-FFF2-40B4-BE49-F238E27FC236}">
                <a16:creationId xmlns:a16="http://schemas.microsoft.com/office/drawing/2014/main" id="{81B7F230-BC0A-4707-991A-DDA6EB2C0C2D}"/>
              </a:ext>
            </a:extLst>
          </p:cNvPr>
          <p:cNvSpPr>
            <a:spLocks noGrp="1"/>
          </p:cNvSpPr>
          <p:nvPr>
            <p:ph type="body" sz="quarter" idx="45" hasCustomPrompt="1"/>
          </p:nvPr>
        </p:nvSpPr>
        <p:spPr>
          <a:xfrm>
            <a:off x="7432600" y="4842904"/>
            <a:ext cx="1257300" cy="1013928"/>
          </a:xfrm>
        </p:spPr>
        <p:txBody>
          <a:bodyPr lIns="0" tIns="0" rIns="0" bIns="0">
            <a:noAutofit/>
          </a:bodyPr>
          <a:lstStyle>
            <a:lvl1pPr marL="0" indent="0" algn="ctr">
              <a:lnSpc>
                <a:spcPct val="100000"/>
              </a:lnSpc>
              <a:spcBef>
                <a:spcPts val="0"/>
              </a:spcBef>
              <a:spcAft>
                <a:spcPts val="500"/>
              </a:spcAft>
              <a:buNone/>
              <a:defRPr lang="en-US" sz="900" b="0" kern="1200" dirty="0">
                <a:solidFill>
                  <a:schemeClr val="accent1"/>
                </a:solidFill>
                <a:latin typeface="Proxima Nova Semibold" panose="02000506030000020004" pitchFamily="50" charset="0"/>
                <a:ea typeface="+mn-ea"/>
                <a:cs typeface="+mn-cs"/>
              </a:defRPr>
            </a:lvl1pPr>
            <a:lvl2pPr marL="0" indent="0" algn="ctr">
              <a:lnSpc>
                <a:spcPct val="100000"/>
              </a:lnSpc>
              <a:spcBef>
                <a:spcPts val="0"/>
              </a:spcBef>
              <a:buNone/>
              <a:defRPr sz="900" b="1">
                <a:solidFill>
                  <a:schemeClr val="tx1"/>
                </a:solidFill>
                <a:latin typeface="+mn-lt"/>
              </a:defRPr>
            </a:lvl2pPr>
            <a:lvl3pPr marL="0" indent="0" algn="ctr">
              <a:lnSpc>
                <a:spcPct val="100000"/>
              </a:lnSpc>
              <a:spcBef>
                <a:spcPts val="0"/>
              </a:spcBef>
              <a:buNone/>
              <a:defRPr sz="900">
                <a:solidFill>
                  <a:schemeClr val="tx1"/>
                </a:solidFill>
                <a:latin typeface="+mn-lt"/>
              </a:defRPr>
            </a:lvl3pPr>
            <a:lvl4pPr>
              <a:lnSpc>
                <a:spcPct val="100000"/>
              </a:lnSpc>
              <a:defRPr sz="800"/>
            </a:lvl4pPr>
            <a:lvl5pPr>
              <a:lnSpc>
                <a:spcPct val="100000"/>
              </a:lnSpc>
              <a:defRPr sz="800"/>
            </a:lvl5pPr>
          </a:lstStyle>
          <a:p>
            <a:pPr marL="0" lvl="0" indent="0" algn="ctr" defTabSz="914400" rtl="0" eaLnBrk="1" latinLnBrk="0" hangingPunct="1">
              <a:lnSpc>
                <a:spcPct val="100000"/>
              </a:lnSpc>
              <a:spcBef>
                <a:spcPts val="0"/>
              </a:spcBef>
              <a:spcAft>
                <a:spcPts val="500"/>
              </a:spcAft>
              <a:buClr>
                <a:schemeClr val="tx1"/>
              </a:buClr>
              <a:buFont typeface="Symbol" panose="05050102010706020507" pitchFamily="18" charset="2"/>
              <a:buNone/>
            </a:pPr>
            <a:r>
              <a:rPr lang="en-US" dirty="0"/>
              <a:t>First level</a:t>
            </a:r>
          </a:p>
          <a:p>
            <a:pPr lvl="1"/>
            <a:r>
              <a:rPr lang="en-US" dirty="0"/>
              <a:t>Second level</a:t>
            </a:r>
          </a:p>
          <a:p>
            <a:pPr lvl="2"/>
            <a:r>
              <a:rPr lang="en-US" dirty="0"/>
              <a:t>Third level</a:t>
            </a:r>
          </a:p>
        </p:txBody>
      </p:sp>
      <p:sp>
        <p:nvSpPr>
          <p:cNvPr id="90" name="Picture Placeholder 9">
            <a:extLst>
              <a:ext uri="{FF2B5EF4-FFF2-40B4-BE49-F238E27FC236}">
                <a16:creationId xmlns:a16="http://schemas.microsoft.com/office/drawing/2014/main" id="{57AA3565-910B-44D3-A583-106934EE4959}"/>
              </a:ext>
            </a:extLst>
          </p:cNvPr>
          <p:cNvSpPr>
            <a:spLocks noGrp="1"/>
          </p:cNvSpPr>
          <p:nvPr>
            <p:ph type="pic" sz="quarter" idx="46" hasCustomPrompt="1"/>
          </p:nvPr>
        </p:nvSpPr>
        <p:spPr>
          <a:xfrm>
            <a:off x="7629690" y="4390992"/>
            <a:ext cx="863121" cy="367981"/>
          </a:xfrm>
        </p:spPr>
        <p:txBody>
          <a:bodyPr anchor="ctr" anchorCtr="0">
            <a:normAutofit/>
          </a:bodyPr>
          <a:lstStyle>
            <a:lvl1pPr marL="0" indent="0" algn="ctr">
              <a:buNone/>
              <a:defRPr sz="1400"/>
            </a:lvl1pPr>
          </a:lstStyle>
          <a:p>
            <a:r>
              <a:rPr lang="en-US" dirty="0"/>
              <a:t>Logo</a:t>
            </a:r>
          </a:p>
        </p:txBody>
      </p:sp>
    </p:spTree>
    <p:extLst>
      <p:ext uri="{BB962C8B-B14F-4D97-AF65-F5344CB8AC3E}">
        <p14:creationId xmlns:p14="http://schemas.microsoft.com/office/powerpoint/2010/main" val="393145131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Icon Library">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E9C2642-F8DB-4184-B36C-477A73B4DF21}"/>
              </a:ext>
            </a:extLst>
          </p:cNvPr>
          <p:cNvSpPr>
            <a:spLocks noGrp="1"/>
          </p:cNvSpPr>
          <p:nvPr>
            <p:ph type="title"/>
          </p:nvPr>
        </p:nvSpPr>
        <p:spPr/>
        <p:txBody>
          <a:bodyPr/>
          <a:lstStyle>
            <a:lvl1pPr>
              <a:defRPr b="1" cap="all" baseline="0">
                <a:latin typeface="+mn-lt"/>
              </a:defRPr>
            </a:lvl1pPr>
          </a:lstStyle>
          <a:p>
            <a:r>
              <a:rPr lang="en-US"/>
              <a:t>Click to edit Master title style</a:t>
            </a:r>
          </a:p>
        </p:txBody>
      </p:sp>
      <p:sp>
        <p:nvSpPr>
          <p:cNvPr id="6" name="Slide Number Placeholder 5">
            <a:extLst>
              <a:ext uri="{FF2B5EF4-FFF2-40B4-BE49-F238E27FC236}">
                <a16:creationId xmlns:a16="http://schemas.microsoft.com/office/drawing/2014/main" id="{82D3260A-C1F7-4E48-80F9-E19FF4E2DDE3}"/>
              </a:ext>
            </a:extLst>
          </p:cNvPr>
          <p:cNvSpPr>
            <a:spLocks noGrp="1"/>
          </p:cNvSpPr>
          <p:nvPr>
            <p:ph type="sldNum" sz="quarter" idx="10"/>
          </p:nvPr>
        </p:nvSpPr>
        <p:spPr/>
        <p:txBody>
          <a:bodyPr/>
          <a:lstStyle/>
          <a:p>
            <a:fld id="{68ADD5C9-84A7-4280-A026-B1A9B85A82DE}" type="slidenum">
              <a:rPr lang="en-US" smtClean="0"/>
              <a:pPr/>
              <a:t>‹#›</a:t>
            </a:fld>
            <a:endParaRPr lang="en-US" dirty="0"/>
          </a:p>
        </p:txBody>
      </p:sp>
      <p:sp>
        <p:nvSpPr>
          <p:cNvPr id="37" name="Picture Placeholder 9">
            <a:extLst>
              <a:ext uri="{FF2B5EF4-FFF2-40B4-BE49-F238E27FC236}">
                <a16:creationId xmlns:a16="http://schemas.microsoft.com/office/drawing/2014/main" id="{3837F28A-9D71-4F71-A353-56B4917967CC}"/>
              </a:ext>
            </a:extLst>
          </p:cNvPr>
          <p:cNvSpPr>
            <a:spLocks noGrp="1"/>
          </p:cNvSpPr>
          <p:nvPr>
            <p:ph type="pic" sz="quarter" idx="14" hasCustomPrompt="1"/>
          </p:nvPr>
        </p:nvSpPr>
        <p:spPr>
          <a:xfrm>
            <a:off x="2090329" y="1270120"/>
            <a:ext cx="685800" cy="640080"/>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45" name="Picture Placeholder 9">
            <a:extLst>
              <a:ext uri="{FF2B5EF4-FFF2-40B4-BE49-F238E27FC236}">
                <a16:creationId xmlns:a16="http://schemas.microsoft.com/office/drawing/2014/main" id="{F5558B78-7BE6-4B14-A2A6-EA0B1D7585AB}"/>
              </a:ext>
            </a:extLst>
          </p:cNvPr>
          <p:cNvSpPr>
            <a:spLocks noGrp="1"/>
          </p:cNvSpPr>
          <p:nvPr>
            <p:ph type="pic" sz="quarter" idx="16" hasCustomPrompt="1"/>
          </p:nvPr>
        </p:nvSpPr>
        <p:spPr>
          <a:xfrm>
            <a:off x="3427672" y="1270120"/>
            <a:ext cx="685800" cy="640080"/>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48" name="Picture Placeholder 9">
            <a:extLst>
              <a:ext uri="{FF2B5EF4-FFF2-40B4-BE49-F238E27FC236}">
                <a16:creationId xmlns:a16="http://schemas.microsoft.com/office/drawing/2014/main" id="{A54E6C07-F478-4AEC-8B88-8796782D92B3}"/>
              </a:ext>
            </a:extLst>
          </p:cNvPr>
          <p:cNvSpPr>
            <a:spLocks noGrp="1"/>
          </p:cNvSpPr>
          <p:nvPr>
            <p:ph type="pic" sz="quarter" idx="18" hasCustomPrompt="1"/>
          </p:nvPr>
        </p:nvSpPr>
        <p:spPr>
          <a:xfrm>
            <a:off x="4765015" y="1270120"/>
            <a:ext cx="685800" cy="640080"/>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54" name="Picture Placeholder 9">
            <a:extLst>
              <a:ext uri="{FF2B5EF4-FFF2-40B4-BE49-F238E27FC236}">
                <a16:creationId xmlns:a16="http://schemas.microsoft.com/office/drawing/2014/main" id="{4378D3DB-AEC3-4A38-92F1-F7E067BCAC28}"/>
              </a:ext>
            </a:extLst>
          </p:cNvPr>
          <p:cNvSpPr>
            <a:spLocks noGrp="1"/>
          </p:cNvSpPr>
          <p:nvPr>
            <p:ph type="pic" sz="quarter" idx="22" hasCustomPrompt="1"/>
          </p:nvPr>
        </p:nvSpPr>
        <p:spPr>
          <a:xfrm>
            <a:off x="7439703" y="1270120"/>
            <a:ext cx="685800" cy="640080"/>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57" name="Picture Placeholder 9">
            <a:extLst>
              <a:ext uri="{FF2B5EF4-FFF2-40B4-BE49-F238E27FC236}">
                <a16:creationId xmlns:a16="http://schemas.microsoft.com/office/drawing/2014/main" id="{9EAAAD51-34A7-431F-8265-C92B118E5CE4}"/>
              </a:ext>
            </a:extLst>
          </p:cNvPr>
          <p:cNvSpPr>
            <a:spLocks noGrp="1"/>
          </p:cNvSpPr>
          <p:nvPr>
            <p:ph type="pic" sz="quarter" idx="24" hasCustomPrompt="1"/>
          </p:nvPr>
        </p:nvSpPr>
        <p:spPr>
          <a:xfrm>
            <a:off x="752986" y="2262639"/>
            <a:ext cx="685800" cy="640080"/>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60" name="Picture Placeholder 9">
            <a:extLst>
              <a:ext uri="{FF2B5EF4-FFF2-40B4-BE49-F238E27FC236}">
                <a16:creationId xmlns:a16="http://schemas.microsoft.com/office/drawing/2014/main" id="{7BD0CBEF-A84A-496E-AA7F-CD682A049242}"/>
              </a:ext>
            </a:extLst>
          </p:cNvPr>
          <p:cNvSpPr>
            <a:spLocks noGrp="1"/>
          </p:cNvSpPr>
          <p:nvPr>
            <p:ph type="pic" sz="quarter" idx="26" hasCustomPrompt="1"/>
          </p:nvPr>
        </p:nvSpPr>
        <p:spPr>
          <a:xfrm>
            <a:off x="2090329" y="2260523"/>
            <a:ext cx="685800" cy="640080"/>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63" name="Picture Placeholder 9">
            <a:extLst>
              <a:ext uri="{FF2B5EF4-FFF2-40B4-BE49-F238E27FC236}">
                <a16:creationId xmlns:a16="http://schemas.microsoft.com/office/drawing/2014/main" id="{B61DF53E-B95F-4F08-B2A3-AD24C8F3A20C}"/>
              </a:ext>
            </a:extLst>
          </p:cNvPr>
          <p:cNvSpPr>
            <a:spLocks noGrp="1"/>
          </p:cNvSpPr>
          <p:nvPr>
            <p:ph type="pic" sz="quarter" idx="28" hasCustomPrompt="1"/>
          </p:nvPr>
        </p:nvSpPr>
        <p:spPr>
          <a:xfrm>
            <a:off x="3427672" y="2260523"/>
            <a:ext cx="685800" cy="640080"/>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66" name="Picture Placeholder 9">
            <a:extLst>
              <a:ext uri="{FF2B5EF4-FFF2-40B4-BE49-F238E27FC236}">
                <a16:creationId xmlns:a16="http://schemas.microsoft.com/office/drawing/2014/main" id="{3C29DD9C-D689-46BB-A494-C59A6645D1D2}"/>
              </a:ext>
            </a:extLst>
          </p:cNvPr>
          <p:cNvSpPr>
            <a:spLocks noGrp="1"/>
          </p:cNvSpPr>
          <p:nvPr>
            <p:ph type="pic" sz="quarter" idx="30" hasCustomPrompt="1"/>
          </p:nvPr>
        </p:nvSpPr>
        <p:spPr>
          <a:xfrm>
            <a:off x="4765015" y="2260523"/>
            <a:ext cx="685800" cy="640080"/>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72" name="Picture Placeholder 9">
            <a:extLst>
              <a:ext uri="{FF2B5EF4-FFF2-40B4-BE49-F238E27FC236}">
                <a16:creationId xmlns:a16="http://schemas.microsoft.com/office/drawing/2014/main" id="{D71C1F8A-0A85-4F1B-9F07-A50C145D32CC}"/>
              </a:ext>
            </a:extLst>
          </p:cNvPr>
          <p:cNvSpPr>
            <a:spLocks noGrp="1"/>
          </p:cNvSpPr>
          <p:nvPr>
            <p:ph type="pic" sz="quarter" idx="34" hasCustomPrompt="1"/>
          </p:nvPr>
        </p:nvSpPr>
        <p:spPr>
          <a:xfrm>
            <a:off x="7439703" y="2260523"/>
            <a:ext cx="685800" cy="640080"/>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75" name="Picture Placeholder 9">
            <a:extLst>
              <a:ext uri="{FF2B5EF4-FFF2-40B4-BE49-F238E27FC236}">
                <a16:creationId xmlns:a16="http://schemas.microsoft.com/office/drawing/2014/main" id="{D948DCD6-D6D8-4BD2-8BDC-610728CDF2F7}"/>
              </a:ext>
            </a:extLst>
          </p:cNvPr>
          <p:cNvSpPr>
            <a:spLocks noGrp="1"/>
          </p:cNvSpPr>
          <p:nvPr>
            <p:ph type="pic" sz="quarter" idx="36" hasCustomPrompt="1"/>
          </p:nvPr>
        </p:nvSpPr>
        <p:spPr>
          <a:xfrm>
            <a:off x="752986" y="3252337"/>
            <a:ext cx="685800" cy="640080"/>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78" name="Picture Placeholder 9">
            <a:extLst>
              <a:ext uri="{FF2B5EF4-FFF2-40B4-BE49-F238E27FC236}">
                <a16:creationId xmlns:a16="http://schemas.microsoft.com/office/drawing/2014/main" id="{762E8DAC-2A5D-4318-B1FB-E3372D244565}"/>
              </a:ext>
            </a:extLst>
          </p:cNvPr>
          <p:cNvSpPr>
            <a:spLocks noGrp="1"/>
          </p:cNvSpPr>
          <p:nvPr>
            <p:ph type="pic" sz="quarter" idx="38" hasCustomPrompt="1"/>
          </p:nvPr>
        </p:nvSpPr>
        <p:spPr>
          <a:xfrm>
            <a:off x="2090329" y="3250926"/>
            <a:ext cx="685800" cy="640080"/>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81" name="Picture Placeholder 9">
            <a:extLst>
              <a:ext uri="{FF2B5EF4-FFF2-40B4-BE49-F238E27FC236}">
                <a16:creationId xmlns:a16="http://schemas.microsoft.com/office/drawing/2014/main" id="{08843F84-938C-4CDB-A641-70603A1EDF00}"/>
              </a:ext>
            </a:extLst>
          </p:cNvPr>
          <p:cNvSpPr>
            <a:spLocks noGrp="1"/>
          </p:cNvSpPr>
          <p:nvPr>
            <p:ph type="pic" sz="quarter" idx="40" hasCustomPrompt="1"/>
          </p:nvPr>
        </p:nvSpPr>
        <p:spPr>
          <a:xfrm>
            <a:off x="3427672" y="3250926"/>
            <a:ext cx="685800" cy="640080"/>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84" name="Picture Placeholder 9">
            <a:extLst>
              <a:ext uri="{FF2B5EF4-FFF2-40B4-BE49-F238E27FC236}">
                <a16:creationId xmlns:a16="http://schemas.microsoft.com/office/drawing/2014/main" id="{6EF1F157-5486-4589-85C0-CC78A4F3B8F0}"/>
              </a:ext>
            </a:extLst>
          </p:cNvPr>
          <p:cNvSpPr>
            <a:spLocks noGrp="1"/>
          </p:cNvSpPr>
          <p:nvPr>
            <p:ph type="pic" sz="quarter" idx="42" hasCustomPrompt="1"/>
          </p:nvPr>
        </p:nvSpPr>
        <p:spPr>
          <a:xfrm>
            <a:off x="4765015" y="3250926"/>
            <a:ext cx="685800" cy="640080"/>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90" name="Picture Placeholder 9">
            <a:extLst>
              <a:ext uri="{FF2B5EF4-FFF2-40B4-BE49-F238E27FC236}">
                <a16:creationId xmlns:a16="http://schemas.microsoft.com/office/drawing/2014/main" id="{57AA3565-910B-44D3-A583-106934EE4959}"/>
              </a:ext>
            </a:extLst>
          </p:cNvPr>
          <p:cNvSpPr>
            <a:spLocks noGrp="1"/>
          </p:cNvSpPr>
          <p:nvPr>
            <p:ph type="pic" sz="quarter" idx="46" hasCustomPrompt="1"/>
          </p:nvPr>
        </p:nvSpPr>
        <p:spPr>
          <a:xfrm>
            <a:off x="7439703" y="3250926"/>
            <a:ext cx="685800" cy="640080"/>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52" name="Picture Placeholder 9">
            <a:extLst>
              <a:ext uri="{FF2B5EF4-FFF2-40B4-BE49-F238E27FC236}">
                <a16:creationId xmlns:a16="http://schemas.microsoft.com/office/drawing/2014/main" id="{A37155F3-23E4-4993-A6BA-7BFE2A520F70}"/>
              </a:ext>
            </a:extLst>
          </p:cNvPr>
          <p:cNvSpPr>
            <a:spLocks noGrp="1"/>
          </p:cNvSpPr>
          <p:nvPr>
            <p:ph type="pic" sz="quarter" idx="47" hasCustomPrompt="1"/>
          </p:nvPr>
        </p:nvSpPr>
        <p:spPr>
          <a:xfrm>
            <a:off x="752986" y="4242035"/>
            <a:ext cx="685800" cy="640080"/>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55" name="Picture Placeholder 9">
            <a:extLst>
              <a:ext uri="{FF2B5EF4-FFF2-40B4-BE49-F238E27FC236}">
                <a16:creationId xmlns:a16="http://schemas.microsoft.com/office/drawing/2014/main" id="{20A28659-2304-47F8-A7B8-F4AE96CFDA03}"/>
              </a:ext>
            </a:extLst>
          </p:cNvPr>
          <p:cNvSpPr>
            <a:spLocks noGrp="1"/>
          </p:cNvSpPr>
          <p:nvPr>
            <p:ph type="pic" sz="quarter" idx="48" hasCustomPrompt="1"/>
          </p:nvPr>
        </p:nvSpPr>
        <p:spPr>
          <a:xfrm>
            <a:off x="2090329" y="4241329"/>
            <a:ext cx="685800" cy="640080"/>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58" name="Picture Placeholder 9">
            <a:extLst>
              <a:ext uri="{FF2B5EF4-FFF2-40B4-BE49-F238E27FC236}">
                <a16:creationId xmlns:a16="http://schemas.microsoft.com/office/drawing/2014/main" id="{398103FB-0137-4797-8A6E-DB4B15DBDC6B}"/>
              </a:ext>
            </a:extLst>
          </p:cNvPr>
          <p:cNvSpPr>
            <a:spLocks noGrp="1"/>
          </p:cNvSpPr>
          <p:nvPr>
            <p:ph type="pic" sz="quarter" idx="49" hasCustomPrompt="1"/>
          </p:nvPr>
        </p:nvSpPr>
        <p:spPr>
          <a:xfrm>
            <a:off x="3427672" y="4241329"/>
            <a:ext cx="685800" cy="640080"/>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61" name="Picture Placeholder 9">
            <a:extLst>
              <a:ext uri="{FF2B5EF4-FFF2-40B4-BE49-F238E27FC236}">
                <a16:creationId xmlns:a16="http://schemas.microsoft.com/office/drawing/2014/main" id="{A3178AB0-A7E3-4D28-83EE-311C1A97F2D7}"/>
              </a:ext>
            </a:extLst>
          </p:cNvPr>
          <p:cNvSpPr>
            <a:spLocks noGrp="1"/>
          </p:cNvSpPr>
          <p:nvPr>
            <p:ph type="pic" sz="quarter" idx="50" hasCustomPrompt="1"/>
          </p:nvPr>
        </p:nvSpPr>
        <p:spPr>
          <a:xfrm>
            <a:off x="4765015" y="4241329"/>
            <a:ext cx="685800" cy="640080"/>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67" name="Picture Placeholder 9">
            <a:extLst>
              <a:ext uri="{FF2B5EF4-FFF2-40B4-BE49-F238E27FC236}">
                <a16:creationId xmlns:a16="http://schemas.microsoft.com/office/drawing/2014/main" id="{0446906E-242F-492D-9A47-6CF7901EB44B}"/>
              </a:ext>
            </a:extLst>
          </p:cNvPr>
          <p:cNvSpPr>
            <a:spLocks noGrp="1"/>
          </p:cNvSpPr>
          <p:nvPr>
            <p:ph type="pic" sz="quarter" idx="52" hasCustomPrompt="1"/>
          </p:nvPr>
        </p:nvSpPr>
        <p:spPr>
          <a:xfrm>
            <a:off x="7439703" y="4241329"/>
            <a:ext cx="685800" cy="640080"/>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70" name="Picture Placeholder 9">
            <a:extLst>
              <a:ext uri="{FF2B5EF4-FFF2-40B4-BE49-F238E27FC236}">
                <a16:creationId xmlns:a16="http://schemas.microsoft.com/office/drawing/2014/main" id="{CC96C7BD-0018-484C-B60D-2E9FB1185E4F}"/>
              </a:ext>
            </a:extLst>
          </p:cNvPr>
          <p:cNvSpPr>
            <a:spLocks noGrp="1"/>
          </p:cNvSpPr>
          <p:nvPr>
            <p:ph type="pic" sz="quarter" idx="53" hasCustomPrompt="1"/>
          </p:nvPr>
        </p:nvSpPr>
        <p:spPr>
          <a:xfrm>
            <a:off x="752986" y="5231733"/>
            <a:ext cx="685800" cy="640080"/>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73" name="Picture Placeholder 9">
            <a:extLst>
              <a:ext uri="{FF2B5EF4-FFF2-40B4-BE49-F238E27FC236}">
                <a16:creationId xmlns:a16="http://schemas.microsoft.com/office/drawing/2014/main" id="{A157D414-EF32-4793-8173-AC5D8E4DA15A}"/>
              </a:ext>
            </a:extLst>
          </p:cNvPr>
          <p:cNvSpPr>
            <a:spLocks noGrp="1"/>
          </p:cNvSpPr>
          <p:nvPr>
            <p:ph type="pic" sz="quarter" idx="54" hasCustomPrompt="1"/>
          </p:nvPr>
        </p:nvSpPr>
        <p:spPr>
          <a:xfrm>
            <a:off x="2090329" y="5231733"/>
            <a:ext cx="685800" cy="640080"/>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76" name="Picture Placeholder 9">
            <a:extLst>
              <a:ext uri="{FF2B5EF4-FFF2-40B4-BE49-F238E27FC236}">
                <a16:creationId xmlns:a16="http://schemas.microsoft.com/office/drawing/2014/main" id="{13AD7EC0-B002-4F8C-81F6-06226EEE82DA}"/>
              </a:ext>
            </a:extLst>
          </p:cNvPr>
          <p:cNvSpPr>
            <a:spLocks noGrp="1"/>
          </p:cNvSpPr>
          <p:nvPr>
            <p:ph type="pic" sz="quarter" idx="55" hasCustomPrompt="1"/>
          </p:nvPr>
        </p:nvSpPr>
        <p:spPr>
          <a:xfrm>
            <a:off x="3427672" y="5231733"/>
            <a:ext cx="685800" cy="640080"/>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79" name="Picture Placeholder 9">
            <a:extLst>
              <a:ext uri="{FF2B5EF4-FFF2-40B4-BE49-F238E27FC236}">
                <a16:creationId xmlns:a16="http://schemas.microsoft.com/office/drawing/2014/main" id="{AEF9BB0C-1833-4073-B277-72EAEE09FFF1}"/>
              </a:ext>
            </a:extLst>
          </p:cNvPr>
          <p:cNvSpPr>
            <a:spLocks noGrp="1"/>
          </p:cNvSpPr>
          <p:nvPr>
            <p:ph type="pic" sz="quarter" idx="56" hasCustomPrompt="1"/>
          </p:nvPr>
        </p:nvSpPr>
        <p:spPr>
          <a:xfrm>
            <a:off x="4765015" y="5231733"/>
            <a:ext cx="685800" cy="640080"/>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85" name="Picture Placeholder 9">
            <a:extLst>
              <a:ext uri="{FF2B5EF4-FFF2-40B4-BE49-F238E27FC236}">
                <a16:creationId xmlns:a16="http://schemas.microsoft.com/office/drawing/2014/main" id="{C99DBBB4-B784-45DD-A031-4CA755111E9D}"/>
              </a:ext>
            </a:extLst>
          </p:cNvPr>
          <p:cNvSpPr>
            <a:spLocks noGrp="1"/>
          </p:cNvSpPr>
          <p:nvPr>
            <p:ph type="pic" sz="quarter" idx="58" hasCustomPrompt="1"/>
          </p:nvPr>
        </p:nvSpPr>
        <p:spPr>
          <a:xfrm>
            <a:off x="7439703" y="5231733"/>
            <a:ext cx="685800" cy="640080"/>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32" name="Picture Placeholder 9">
            <a:extLst>
              <a:ext uri="{FF2B5EF4-FFF2-40B4-BE49-F238E27FC236}">
                <a16:creationId xmlns:a16="http://schemas.microsoft.com/office/drawing/2014/main" id="{1719898D-461D-4AC9-AA85-C5C405F7E805}"/>
              </a:ext>
            </a:extLst>
          </p:cNvPr>
          <p:cNvSpPr>
            <a:spLocks noGrp="1"/>
          </p:cNvSpPr>
          <p:nvPr>
            <p:ph type="pic" sz="quarter" idx="12" hasCustomPrompt="1"/>
          </p:nvPr>
        </p:nvSpPr>
        <p:spPr>
          <a:xfrm>
            <a:off x="756061" y="1270120"/>
            <a:ext cx="682725" cy="642901"/>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33" name="Picture Placeholder 9">
            <a:extLst>
              <a:ext uri="{FF2B5EF4-FFF2-40B4-BE49-F238E27FC236}">
                <a16:creationId xmlns:a16="http://schemas.microsoft.com/office/drawing/2014/main" id="{C734F14D-17F2-49AC-B750-152DCC64D8F3}"/>
              </a:ext>
            </a:extLst>
          </p:cNvPr>
          <p:cNvSpPr>
            <a:spLocks noGrp="1"/>
          </p:cNvSpPr>
          <p:nvPr>
            <p:ph type="pic" sz="quarter" idx="59" hasCustomPrompt="1"/>
          </p:nvPr>
        </p:nvSpPr>
        <p:spPr>
          <a:xfrm>
            <a:off x="6102358" y="1270120"/>
            <a:ext cx="685800" cy="640080"/>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34" name="Picture Placeholder 9">
            <a:extLst>
              <a:ext uri="{FF2B5EF4-FFF2-40B4-BE49-F238E27FC236}">
                <a16:creationId xmlns:a16="http://schemas.microsoft.com/office/drawing/2014/main" id="{851B3396-F20A-41F5-9E47-7DEF0F85E382}"/>
              </a:ext>
            </a:extLst>
          </p:cNvPr>
          <p:cNvSpPr>
            <a:spLocks noGrp="1"/>
          </p:cNvSpPr>
          <p:nvPr>
            <p:ph type="pic" sz="quarter" idx="60" hasCustomPrompt="1"/>
          </p:nvPr>
        </p:nvSpPr>
        <p:spPr>
          <a:xfrm>
            <a:off x="6102358" y="2260523"/>
            <a:ext cx="685800" cy="640080"/>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35" name="Picture Placeholder 9">
            <a:extLst>
              <a:ext uri="{FF2B5EF4-FFF2-40B4-BE49-F238E27FC236}">
                <a16:creationId xmlns:a16="http://schemas.microsoft.com/office/drawing/2014/main" id="{35B65674-AA7F-4183-A382-62A2ECB3901A}"/>
              </a:ext>
            </a:extLst>
          </p:cNvPr>
          <p:cNvSpPr>
            <a:spLocks noGrp="1"/>
          </p:cNvSpPr>
          <p:nvPr>
            <p:ph type="pic" sz="quarter" idx="61" hasCustomPrompt="1"/>
          </p:nvPr>
        </p:nvSpPr>
        <p:spPr>
          <a:xfrm>
            <a:off x="6102358" y="3250926"/>
            <a:ext cx="685800" cy="640080"/>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36" name="Picture Placeholder 9">
            <a:extLst>
              <a:ext uri="{FF2B5EF4-FFF2-40B4-BE49-F238E27FC236}">
                <a16:creationId xmlns:a16="http://schemas.microsoft.com/office/drawing/2014/main" id="{283F96D0-1F5D-4498-96D0-30E3C8739172}"/>
              </a:ext>
            </a:extLst>
          </p:cNvPr>
          <p:cNvSpPr>
            <a:spLocks noGrp="1"/>
          </p:cNvSpPr>
          <p:nvPr>
            <p:ph type="pic" sz="quarter" idx="62" hasCustomPrompt="1"/>
          </p:nvPr>
        </p:nvSpPr>
        <p:spPr>
          <a:xfrm>
            <a:off x="6102358" y="4241329"/>
            <a:ext cx="685800" cy="640080"/>
          </a:xfrm>
          <a:noFill/>
        </p:spPr>
        <p:txBody>
          <a:bodyPr anchor="ctr" anchorCtr="0">
            <a:normAutofit/>
          </a:bodyPr>
          <a:lstStyle>
            <a:lvl1pPr marL="0" indent="0" algn="ctr">
              <a:buNone/>
              <a:defRPr sz="1400">
                <a:solidFill>
                  <a:srgbClr val="565D60"/>
                </a:solidFill>
              </a:defRPr>
            </a:lvl1pPr>
          </a:lstStyle>
          <a:p>
            <a:r>
              <a:rPr lang="en-US" dirty="0"/>
              <a:t>Logo</a:t>
            </a:r>
          </a:p>
        </p:txBody>
      </p:sp>
      <p:sp>
        <p:nvSpPr>
          <p:cNvPr id="38" name="Picture Placeholder 9">
            <a:extLst>
              <a:ext uri="{FF2B5EF4-FFF2-40B4-BE49-F238E27FC236}">
                <a16:creationId xmlns:a16="http://schemas.microsoft.com/office/drawing/2014/main" id="{8E7D7AB1-D3A9-4199-91B9-AE2DE7791160}"/>
              </a:ext>
            </a:extLst>
          </p:cNvPr>
          <p:cNvSpPr>
            <a:spLocks noGrp="1"/>
          </p:cNvSpPr>
          <p:nvPr>
            <p:ph type="pic" sz="quarter" idx="63" hasCustomPrompt="1"/>
          </p:nvPr>
        </p:nvSpPr>
        <p:spPr>
          <a:xfrm>
            <a:off x="6102358" y="5231733"/>
            <a:ext cx="685800" cy="640080"/>
          </a:xfrm>
          <a:noFill/>
        </p:spPr>
        <p:txBody>
          <a:bodyPr anchor="ctr" anchorCtr="0">
            <a:normAutofit/>
          </a:bodyPr>
          <a:lstStyle>
            <a:lvl1pPr marL="0" indent="0" algn="ctr">
              <a:buNone/>
              <a:defRPr sz="1400">
                <a:solidFill>
                  <a:srgbClr val="565D60"/>
                </a:solidFill>
              </a:defRPr>
            </a:lvl1pPr>
          </a:lstStyle>
          <a:p>
            <a:r>
              <a:rPr lang="en-US" dirty="0"/>
              <a:t>Logo</a:t>
            </a:r>
          </a:p>
        </p:txBody>
      </p:sp>
    </p:spTree>
    <p:extLst>
      <p:ext uri="{BB962C8B-B14F-4D97-AF65-F5344CB8AC3E}">
        <p14:creationId xmlns:p14="http://schemas.microsoft.com/office/powerpoint/2010/main" val="367616624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9842" y="1681163"/>
            <a:ext cx="3868340" cy="823912"/>
          </a:xfrm>
        </p:spPr>
        <p:txBody>
          <a:bodyPr anchor="b"/>
          <a:lstStyle>
            <a:lvl1pPr marL="0" indent="0">
              <a:buNone/>
              <a:defRPr sz="1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normAutofit/>
          </a:bodyPr>
          <a:lstStyle>
            <a:lvl1pPr>
              <a:defRPr sz="1100"/>
            </a:lvl1pPr>
            <a:lvl2pPr>
              <a:defRPr sz="1050"/>
            </a:lvl2pPr>
            <a:lvl3pPr>
              <a:defRPr sz="1000"/>
            </a:lvl3pPr>
            <a:lvl4pPr>
              <a:defRPr sz="900"/>
            </a:lvl4pPr>
            <a:lvl5pPr>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normAutofit/>
          </a:bodyPr>
          <a:lstStyle>
            <a:lvl1pPr>
              <a:defRPr sz="1100"/>
            </a:lvl1pPr>
            <a:lvl2pPr>
              <a:defRPr sz="1050"/>
            </a:lvl2pPr>
            <a:lvl3pPr>
              <a:defRPr sz="1000"/>
            </a:lvl3pPr>
            <a:lvl4pPr>
              <a:defRPr sz="900"/>
            </a:lvl4pPr>
            <a:lvl5pPr>
              <a:defRPr sz="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Slide Number Placeholder 9">
            <a:extLst>
              <a:ext uri="{FF2B5EF4-FFF2-40B4-BE49-F238E27FC236}">
                <a16:creationId xmlns:a16="http://schemas.microsoft.com/office/drawing/2014/main" id="{316D47B7-F96F-4E7D-9DB7-3FB038C77457}"/>
              </a:ext>
            </a:extLst>
          </p:cNvPr>
          <p:cNvSpPr>
            <a:spLocks noGrp="1"/>
          </p:cNvSpPr>
          <p:nvPr>
            <p:ph type="sldNum" sz="quarter" idx="10"/>
          </p:nvPr>
        </p:nvSpPr>
        <p:spPr/>
        <p:txBody>
          <a:bodyPr/>
          <a:lstStyle/>
          <a:p>
            <a:fld id="{68ADD5C9-84A7-4280-A026-B1A9B85A82DE}" type="slidenum">
              <a:rPr lang="en-US" smtClean="0"/>
              <a:pPr/>
              <a:t>‹#›</a:t>
            </a:fld>
            <a:endParaRPr lang="en-US" dirty="0"/>
          </a:p>
        </p:txBody>
      </p:sp>
      <p:sp>
        <p:nvSpPr>
          <p:cNvPr id="11" name="Title 10">
            <a:extLst>
              <a:ext uri="{FF2B5EF4-FFF2-40B4-BE49-F238E27FC236}">
                <a16:creationId xmlns:a16="http://schemas.microsoft.com/office/drawing/2014/main" id="{CF69A463-159B-4EC7-9B32-D4C54666ECAD}"/>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7793949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B93E6AA1-3A9A-4C9F-88BF-22B199E1DC2C}"/>
              </a:ext>
            </a:extLst>
          </p:cNvPr>
          <p:cNvSpPr>
            <a:spLocks noGrp="1"/>
          </p:cNvSpPr>
          <p:nvPr>
            <p:ph type="sldNum" sz="quarter" idx="12"/>
          </p:nvPr>
        </p:nvSpPr>
        <p:spPr>
          <a:xfrm>
            <a:off x="366007" y="6245152"/>
            <a:ext cx="390054" cy="215444"/>
          </a:xfrm>
          <a:prstGeom prst="rect">
            <a:avLst/>
          </a:prstGeom>
        </p:spPr>
        <p:txBody>
          <a:bodyPr wrap="square">
            <a:spAutoFit/>
          </a:bodyPr>
          <a:lstStyle>
            <a:lvl1pPr algn="l">
              <a:defRPr sz="800" i="0">
                <a:solidFill>
                  <a:srgbClr val="F7931D"/>
                </a:solidFill>
              </a:defRPr>
            </a:lvl1pPr>
          </a:lstStyle>
          <a:p>
            <a:fld id="{68ADD5C9-84A7-4280-A026-B1A9B85A82DE}" type="slidenum">
              <a:rPr lang="en-US" smtClean="0"/>
              <a:pPr/>
              <a:t>‹#›</a:t>
            </a:fld>
            <a:endParaRPr lang="en-US" dirty="0"/>
          </a:p>
        </p:txBody>
      </p:sp>
    </p:spTree>
    <p:extLst>
      <p:ext uri="{BB962C8B-B14F-4D97-AF65-F5344CB8AC3E}">
        <p14:creationId xmlns:p14="http://schemas.microsoft.com/office/powerpoint/2010/main" val="153752171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Title Only Grey Background">
    <p:spTree>
      <p:nvGrpSpPr>
        <p:cNvPr id="1" name=""/>
        <p:cNvGrpSpPr/>
        <p:nvPr/>
      </p:nvGrpSpPr>
      <p:grpSpPr>
        <a:xfrm>
          <a:off x="0" y="0"/>
          <a:ext cx="0" cy="0"/>
          <a:chOff x="0" y="0"/>
          <a:chExt cx="0" cy="0"/>
        </a:xfrm>
      </p:grpSpPr>
      <p:sp>
        <p:nvSpPr>
          <p:cNvPr id="4" name="object 6">
            <a:extLst>
              <a:ext uri="{FF2B5EF4-FFF2-40B4-BE49-F238E27FC236}">
                <a16:creationId xmlns:a16="http://schemas.microsoft.com/office/drawing/2014/main" id="{043FF128-723F-4AAB-8603-D3B2E90C40C9}"/>
              </a:ext>
            </a:extLst>
          </p:cNvPr>
          <p:cNvSpPr/>
          <p:nvPr/>
        </p:nvSpPr>
        <p:spPr>
          <a:xfrm>
            <a:off x="0" y="1371600"/>
            <a:ext cx="9144000" cy="4343400"/>
          </a:xfrm>
          <a:custGeom>
            <a:avLst/>
            <a:gdLst/>
            <a:ahLst/>
            <a:cxnLst/>
            <a:rect l="l" t="t" r="r" b="b"/>
            <a:pathLst>
              <a:path w="9144000" h="4343400">
                <a:moveTo>
                  <a:pt x="0" y="4343400"/>
                </a:moveTo>
                <a:lnTo>
                  <a:pt x="9144000" y="4343400"/>
                </a:lnTo>
                <a:lnTo>
                  <a:pt x="9144000" y="0"/>
                </a:lnTo>
                <a:lnTo>
                  <a:pt x="0" y="0"/>
                </a:lnTo>
                <a:lnTo>
                  <a:pt x="0" y="4343400"/>
                </a:lnTo>
                <a:close/>
              </a:path>
            </a:pathLst>
          </a:custGeom>
          <a:solidFill>
            <a:srgbClr val="EFF0ED"/>
          </a:solidFill>
        </p:spPr>
        <p:txBody>
          <a:bodyPr wrap="square" lIns="0" tIns="0" rIns="0" bIns="0" rtlCol="0"/>
          <a:lstStyle/>
          <a:p>
            <a:endParaRPr dirty="0"/>
          </a:p>
        </p:txBody>
      </p:sp>
      <p:sp>
        <p:nvSpPr>
          <p:cNvPr id="5" name="Slide Number Placeholder 4">
            <a:extLst>
              <a:ext uri="{FF2B5EF4-FFF2-40B4-BE49-F238E27FC236}">
                <a16:creationId xmlns:a16="http://schemas.microsoft.com/office/drawing/2014/main" id="{73CA99B8-1840-4B65-BB8B-4F0713070237}"/>
              </a:ext>
            </a:extLst>
          </p:cNvPr>
          <p:cNvSpPr>
            <a:spLocks noGrp="1"/>
          </p:cNvSpPr>
          <p:nvPr>
            <p:ph type="sldNum" sz="quarter" idx="10"/>
          </p:nvPr>
        </p:nvSpPr>
        <p:spPr/>
        <p:txBody>
          <a:bodyPr/>
          <a:lstStyle/>
          <a:p>
            <a:fld id="{68ADD5C9-84A7-4280-A026-B1A9B85A82DE}" type="slidenum">
              <a:rPr lang="en-US" smtClean="0"/>
              <a:pPr/>
              <a:t>‹#›</a:t>
            </a:fld>
            <a:endParaRPr lang="en-US" dirty="0"/>
          </a:p>
        </p:txBody>
      </p:sp>
      <p:sp>
        <p:nvSpPr>
          <p:cNvPr id="6" name="Title 5">
            <a:extLst>
              <a:ext uri="{FF2B5EF4-FFF2-40B4-BE49-F238E27FC236}">
                <a16:creationId xmlns:a16="http://schemas.microsoft.com/office/drawing/2014/main" id="{CE46A220-6935-4326-A8A4-7BB0492268D0}"/>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79015482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F21EDE3-924F-4937-8EC3-0C1D09683656}"/>
              </a:ext>
            </a:extLst>
          </p:cNvPr>
          <p:cNvSpPr>
            <a:spLocks noGrp="1"/>
          </p:cNvSpPr>
          <p:nvPr>
            <p:ph type="sldNum" sz="quarter" idx="10"/>
          </p:nvPr>
        </p:nvSpPr>
        <p:spPr/>
        <p:txBody>
          <a:bodyPr/>
          <a:lstStyle/>
          <a:p>
            <a:fld id="{68ADD5C9-84A7-4280-A026-B1A9B85A82DE}" type="slidenum">
              <a:rPr lang="en-US" smtClean="0"/>
              <a:pPr/>
              <a:t>‹#›</a:t>
            </a:fld>
            <a:endParaRPr lang="en-US" dirty="0"/>
          </a:p>
        </p:txBody>
      </p:sp>
    </p:spTree>
    <p:extLst>
      <p:ext uri="{BB962C8B-B14F-4D97-AF65-F5344CB8AC3E}">
        <p14:creationId xmlns:p14="http://schemas.microsoft.com/office/powerpoint/2010/main" val="1931687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with Title + Subtitle">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693728" y="761146"/>
            <a:ext cx="7886700" cy="332399"/>
          </a:xfrm>
        </p:spPr>
        <p:txBody>
          <a:bodyPr vert="horz" lIns="0" tIns="0" rIns="0" bIns="0" rtlCol="0" anchor="t" anchorCtr="0">
            <a:spAutoFit/>
          </a:bodyPr>
          <a:lstStyle>
            <a:lvl1pPr marL="0" indent="0">
              <a:buNone/>
              <a:defRPr lang="en-US" sz="2400" b="0" cap="all" baseline="0" dirty="0" smtClean="0">
                <a:latin typeface="+mj-lt"/>
                <a:ea typeface="+mj-ea"/>
                <a:cs typeface="+mj-cs"/>
              </a:defRPr>
            </a:lvl1pPr>
          </a:lstStyle>
          <a:p>
            <a:pPr marL="228600" lvl="0" indent="-228600">
              <a:spcBef>
                <a:spcPct val="0"/>
              </a:spcBef>
            </a:pPr>
            <a:r>
              <a:rPr lang="en-US" dirty="0"/>
              <a:t>CLICK TO EDIT SUBTITLE</a:t>
            </a:r>
          </a:p>
        </p:txBody>
      </p:sp>
      <p:sp>
        <p:nvSpPr>
          <p:cNvPr id="19" name="Picture Placeholder 14">
            <a:extLst>
              <a:ext uri="{FF2B5EF4-FFF2-40B4-BE49-F238E27FC236}">
                <a16:creationId xmlns:a16="http://schemas.microsoft.com/office/drawing/2014/main" id="{E0F8A709-6C29-4194-8D3F-5932E5A7C5EA}"/>
              </a:ext>
            </a:extLst>
          </p:cNvPr>
          <p:cNvSpPr>
            <a:spLocks noGrp="1"/>
          </p:cNvSpPr>
          <p:nvPr>
            <p:ph type="pic" sz="quarter" idx="12"/>
          </p:nvPr>
        </p:nvSpPr>
        <p:spPr>
          <a:xfrm>
            <a:off x="0" y="1943100"/>
            <a:ext cx="9144001" cy="3754440"/>
          </a:xfrm>
          <a:solidFill>
            <a:schemeClr val="tx1"/>
          </a:solidFill>
        </p:spPr>
        <p:txBody>
          <a:bodyPr anchor="ctr" anchorCtr="0"/>
          <a:lstStyle>
            <a:lvl1pPr marL="0" indent="0" algn="ctr">
              <a:buNone/>
              <a:defRPr>
                <a:solidFill>
                  <a:schemeClr val="bg1"/>
                </a:solidFill>
              </a:defRPr>
            </a:lvl1pPr>
          </a:lstStyle>
          <a:p>
            <a:r>
              <a:rPr lang="en-US" dirty="0"/>
              <a:t>Click icon to add picture</a:t>
            </a:r>
          </a:p>
        </p:txBody>
      </p:sp>
      <p:sp>
        <p:nvSpPr>
          <p:cNvPr id="6" name="Title 5">
            <a:extLst>
              <a:ext uri="{FF2B5EF4-FFF2-40B4-BE49-F238E27FC236}">
                <a16:creationId xmlns:a16="http://schemas.microsoft.com/office/drawing/2014/main" id="{026C11D7-F658-483D-A0FE-B3B722FD29AF}"/>
              </a:ext>
            </a:extLst>
          </p:cNvPr>
          <p:cNvSpPr>
            <a:spLocks noGrp="1"/>
          </p:cNvSpPr>
          <p:nvPr>
            <p:ph type="title"/>
          </p:nvPr>
        </p:nvSpPr>
        <p:spPr>
          <a:xfrm>
            <a:off x="693729" y="436897"/>
            <a:ext cx="7886700" cy="351732"/>
          </a:xfrm>
        </p:spPr>
        <p:txBody>
          <a:bodyPr/>
          <a:lstStyle>
            <a:lvl1pPr>
              <a:defRPr b="0">
                <a:latin typeface="Proxima Nova Semibold" panose="02000506030000020004" pitchFamily="50" charset="0"/>
              </a:defRPr>
            </a:lvl1pPr>
          </a:lstStyle>
          <a:p>
            <a:r>
              <a:rPr lang="en-US"/>
              <a:t>Click to edit Master title style</a:t>
            </a:r>
            <a:endParaRPr lang="en-US" dirty="0"/>
          </a:p>
        </p:txBody>
      </p:sp>
    </p:spTree>
    <p:extLst>
      <p:ext uri="{BB962C8B-B14F-4D97-AF65-F5344CB8AC3E}">
        <p14:creationId xmlns:p14="http://schemas.microsoft.com/office/powerpoint/2010/main" val="574090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228600" indent="-228600">
              <a:buClr>
                <a:schemeClr val="tx1"/>
              </a:buClr>
              <a:buFont typeface="Symbol" panose="05050102010706020507" pitchFamily="18" charset="2"/>
              <a:buChar char="·"/>
              <a:defRPr/>
            </a:lvl1pPr>
            <a:lvl2pPr marL="685800" indent="-228600">
              <a:buClr>
                <a:schemeClr val="tx1"/>
              </a:buClr>
              <a:buFont typeface="Symbol" panose="05050102010706020507" pitchFamily="18" charset="2"/>
              <a:buChar char="·"/>
              <a:defRPr/>
            </a:lvl2pPr>
            <a:lvl3pPr marL="1143000" indent="-228600">
              <a:buClr>
                <a:schemeClr val="tx1"/>
              </a:buClr>
              <a:buFont typeface="Symbol" panose="05050102010706020507" pitchFamily="18" charset="2"/>
              <a:buChar char="·"/>
              <a:defRPr/>
            </a:lvl3pPr>
            <a:lvl4pPr marL="1600200" indent="-228600">
              <a:buClr>
                <a:schemeClr val="tx1"/>
              </a:buClr>
              <a:buFont typeface="Symbol" panose="05050102010706020507" pitchFamily="18" charset="2"/>
              <a:buChar char="·"/>
              <a:defRPr/>
            </a:lvl4pPr>
            <a:lvl5pPr marL="2057400" indent="-228600">
              <a:buClr>
                <a:schemeClr val="tx1"/>
              </a:buClr>
              <a:buFont typeface="Symbol" panose="05050102010706020507" pitchFamily="18" charset="2"/>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Slide Number Placeholder 9">
            <a:extLst>
              <a:ext uri="{FF2B5EF4-FFF2-40B4-BE49-F238E27FC236}">
                <a16:creationId xmlns:a16="http://schemas.microsoft.com/office/drawing/2014/main" id="{CD46817E-F72A-4F14-ACEE-D315C2CE37BB}"/>
              </a:ext>
            </a:extLst>
          </p:cNvPr>
          <p:cNvSpPr>
            <a:spLocks noGrp="1"/>
          </p:cNvSpPr>
          <p:nvPr>
            <p:ph type="sldNum" sz="quarter" idx="10"/>
          </p:nvPr>
        </p:nvSpPr>
        <p:spPr/>
        <p:txBody>
          <a:bodyPr/>
          <a:lstStyle/>
          <a:p>
            <a:fld id="{68ADD5C9-84A7-4280-A026-B1A9B85A82DE}" type="slidenum">
              <a:rPr lang="en-US" smtClean="0"/>
              <a:pPr/>
              <a:t>‹#›</a:t>
            </a:fld>
            <a:endParaRPr lang="en-US" dirty="0"/>
          </a:p>
        </p:txBody>
      </p:sp>
      <p:sp>
        <p:nvSpPr>
          <p:cNvPr id="11" name="Title 10">
            <a:extLst>
              <a:ext uri="{FF2B5EF4-FFF2-40B4-BE49-F238E27FC236}">
                <a16:creationId xmlns:a16="http://schemas.microsoft.com/office/drawing/2014/main" id="{5BEDC98C-4523-4745-9073-2DCFAB224318}"/>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048020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able of Contents">
    <p:spTree>
      <p:nvGrpSpPr>
        <p:cNvPr id="1" name=""/>
        <p:cNvGrpSpPr/>
        <p:nvPr/>
      </p:nvGrpSpPr>
      <p:grpSpPr>
        <a:xfrm>
          <a:off x="0" y="0"/>
          <a:ext cx="0" cy="0"/>
          <a:chOff x="0" y="0"/>
          <a:chExt cx="0" cy="0"/>
        </a:xfrm>
      </p:grpSpPr>
      <p:sp>
        <p:nvSpPr>
          <p:cNvPr id="3" name="Content Placeholder 2"/>
          <p:cNvSpPr>
            <a:spLocks noGrp="1"/>
          </p:cNvSpPr>
          <p:nvPr>
            <p:ph idx="1"/>
          </p:nvPr>
        </p:nvSpPr>
        <p:spPr>
          <a:xfrm>
            <a:off x="911086" y="1360692"/>
            <a:ext cx="7853534" cy="4418671"/>
          </a:xfrm>
        </p:spPr>
        <p:txBody>
          <a:bodyPr lIns="0" tIns="0" rIns="0" bIns="0">
            <a:noAutofit/>
          </a:bodyPr>
          <a:lstStyle>
            <a:lvl1pPr marL="0" indent="0">
              <a:spcBef>
                <a:spcPts val="1300"/>
              </a:spcBef>
              <a:spcAft>
                <a:spcPts val="300"/>
              </a:spcAft>
              <a:buNone/>
              <a:tabLst>
                <a:tab pos="274320" algn="l"/>
                <a:tab pos="457200" algn="l"/>
              </a:tabLst>
              <a:defRPr sz="1400" b="1">
                <a:latin typeface="+mn-lt"/>
              </a:defRPr>
            </a:lvl1pPr>
            <a:lvl2pPr marL="457200" indent="0">
              <a:spcBef>
                <a:spcPts val="0"/>
              </a:spcBef>
              <a:spcAft>
                <a:spcPts val="300"/>
              </a:spcAft>
              <a:buNone/>
              <a:defRPr sz="1400" b="0">
                <a:solidFill>
                  <a:schemeClr val="tx2"/>
                </a:solidFill>
                <a:latin typeface="+mj-lt"/>
              </a:defRPr>
            </a:lvl2pPr>
            <a:lvl3pPr marL="684213" indent="-228600">
              <a:spcBef>
                <a:spcPts val="0"/>
              </a:spcBef>
              <a:spcAft>
                <a:spcPts val="300"/>
              </a:spcAft>
              <a:buClr>
                <a:schemeClr val="tx1"/>
              </a:buClr>
              <a:buFont typeface="Symbol" panose="05050102010706020507" pitchFamily="18" charset="2"/>
              <a:buChar char="·"/>
              <a:defRPr sz="1400" b="0">
                <a:solidFill>
                  <a:schemeClr val="tx2"/>
                </a:solidFill>
                <a:latin typeface="+mj-lt"/>
              </a:defRPr>
            </a:lvl3pPr>
            <a:lvl4pPr marL="914400" indent="-228600">
              <a:spcBef>
                <a:spcPts val="0"/>
              </a:spcBef>
              <a:spcAft>
                <a:spcPts val="300"/>
              </a:spcAft>
              <a:buClr>
                <a:schemeClr val="tx1"/>
              </a:buClr>
              <a:buFont typeface="Symbol" panose="05050102010706020507" pitchFamily="18" charset="2"/>
              <a:buChar char="·"/>
              <a:defRPr sz="1400" b="0">
                <a:solidFill>
                  <a:schemeClr val="tx2"/>
                </a:solidFill>
                <a:latin typeface="+mj-lt"/>
              </a:defRPr>
            </a:lvl4pPr>
            <a:lvl5pPr marL="1144588" indent="-228600">
              <a:spcBef>
                <a:spcPts val="0"/>
              </a:spcBef>
              <a:spcAft>
                <a:spcPts val="300"/>
              </a:spcAft>
              <a:buClr>
                <a:schemeClr val="tx1"/>
              </a:buClr>
              <a:buFont typeface="Symbol" panose="05050102010706020507" pitchFamily="18" charset="2"/>
              <a:buChar char="·"/>
              <a:defRPr sz="1400" b="0">
                <a:solidFill>
                  <a:schemeClr val="tx2"/>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Slide Number Placeholder 9">
            <a:extLst>
              <a:ext uri="{FF2B5EF4-FFF2-40B4-BE49-F238E27FC236}">
                <a16:creationId xmlns:a16="http://schemas.microsoft.com/office/drawing/2014/main" id="{CD46817E-F72A-4F14-ACEE-D315C2CE37BB}"/>
              </a:ext>
            </a:extLst>
          </p:cNvPr>
          <p:cNvSpPr>
            <a:spLocks noGrp="1"/>
          </p:cNvSpPr>
          <p:nvPr>
            <p:ph type="sldNum" sz="quarter" idx="10"/>
          </p:nvPr>
        </p:nvSpPr>
        <p:spPr/>
        <p:txBody>
          <a:bodyPr/>
          <a:lstStyle/>
          <a:p>
            <a:fld id="{68ADD5C9-84A7-4280-A026-B1A9B85A82DE}" type="slidenum">
              <a:rPr lang="en-US" smtClean="0"/>
              <a:pPr/>
              <a:t>‹#›</a:t>
            </a:fld>
            <a:endParaRPr lang="en-US" dirty="0"/>
          </a:p>
        </p:txBody>
      </p:sp>
      <p:sp>
        <p:nvSpPr>
          <p:cNvPr id="7" name="Title 6">
            <a:extLst>
              <a:ext uri="{FF2B5EF4-FFF2-40B4-BE49-F238E27FC236}">
                <a16:creationId xmlns:a16="http://schemas.microsoft.com/office/drawing/2014/main" id="{2D975608-9AA5-48AB-9703-E24F78EB6873}"/>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384110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46850"/>
            <a:ext cx="4372252" cy="4734354"/>
          </a:xfrm>
        </p:spPr>
        <p:txBody>
          <a:bodyPr lIns="0" tIns="0" rIns="0" bIns="0">
            <a:noAutofit/>
          </a:bodyPr>
          <a:lstStyle>
            <a:lvl1pPr marL="0" indent="0">
              <a:lnSpc>
                <a:spcPct val="104000"/>
              </a:lnSpc>
              <a:spcBef>
                <a:spcPts val="2200"/>
              </a:spcBef>
              <a:spcAft>
                <a:spcPts val="400"/>
              </a:spcAft>
              <a:buNone/>
              <a:tabLst>
                <a:tab pos="274320" algn="l"/>
                <a:tab pos="457200" algn="l"/>
              </a:tabLst>
              <a:defRPr sz="1400" b="1">
                <a:latin typeface="+mn-lt"/>
              </a:defRPr>
            </a:lvl1pPr>
            <a:lvl2pPr marL="230188" indent="-230188">
              <a:lnSpc>
                <a:spcPct val="104000"/>
              </a:lnSpc>
              <a:spcBef>
                <a:spcPts val="0"/>
              </a:spcBef>
              <a:spcAft>
                <a:spcPts val="300"/>
              </a:spcAft>
              <a:buClr>
                <a:schemeClr val="tx1"/>
              </a:buClr>
              <a:buFont typeface="Proxima Nova Lt" panose="02000506030000020004" pitchFamily="50" charset="0"/>
              <a:buChar char="–"/>
              <a:defRPr sz="1400" b="0">
                <a:solidFill>
                  <a:schemeClr val="tx2"/>
                </a:solidFill>
                <a:latin typeface="+mj-lt"/>
              </a:defRPr>
            </a:lvl2pPr>
            <a:lvl3pPr marL="684213" indent="-228600">
              <a:lnSpc>
                <a:spcPct val="104000"/>
              </a:lnSpc>
              <a:spcBef>
                <a:spcPts val="0"/>
              </a:spcBef>
              <a:spcAft>
                <a:spcPts val="300"/>
              </a:spcAft>
              <a:buClr>
                <a:schemeClr val="tx1"/>
              </a:buClr>
              <a:buFont typeface="Symbol" panose="05050102010706020507" pitchFamily="18" charset="2"/>
              <a:buChar char="·"/>
              <a:defRPr sz="1400" b="0">
                <a:solidFill>
                  <a:schemeClr val="tx2"/>
                </a:solidFill>
                <a:latin typeface="+mj-lt"/>
              </a:defRPr>
            </a:lvl3pPr>
            <a:lvl4pPr marL="914400" indent="-228600">
              <a:lnSpc>
                <a:spcPct val="104000"/>
              </a:lnSpc>
              <a:spcBef>
                <a:spcPts val="0"/>
              </a:spcBef>
              <a:spcAft>
                <a:spcPts val="300"/>
              </a:spcAft>
              <a:buClr>
                <a:schemeClr val="tx1"/>
              </a:buClr>
              <a:buFont typeface="Symbol" panose="05050102010706020507" pitchFamily="18" charset="2"/>
              <a:buChar char="·"/>
              <a:defRPr sz="1400" b="0">
                <a:solidFill>
                  <a:schemeClr val="tx2"/>
                </a:solidFill>
                <a:latin typeface="+mj-lt"/>
              </a:defRPr>
            </a:lvl4pPr>
            <a:lvl5pPr marL="1144588" indent="-228600">
              <a:lnSpc>
                <a:spcPct val="104000"/>
              </a:lnSpc>
              <a:spcBef>
                <a:spcPts val="0"/>
              </a:spcBef>
              <a:spcAft>
                <a:spcPts val="300"/>
              </a:spcAft>
              <a:buClr>
                <a:schemeClr val="tx1"/>
              </a:buClr>
              <a:buFont typeface="Symbol" panose="05050102010706020507" pitchFamily="18" charset="2"/>
              <a:buChar char="·"/>
              <a:defRPr sz="1400" b="0">
                <a:solidFill>
                  <a:schemeClr val="tx2"/>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Slide Number Placeholder 9">
            <a:extLst>
              <a:ext uri="{FF2B5EF4-FFF2-40B4-BE49-F238E27FC236}">
                <a16:creationId xmlns:a16="http://schemas.microsoft.com/office/drawing/2014/main" id="{CD46817E-F72A-4F14-ACEE-D315C2CE37BB}"/>
              </a:ext>
            </a:extLst>
          </p:cNvPr>
          <p:cNvSpPr>
            <a:spLocks noGrp="1"/>
          </p:cNvSpPr>
          <p:nvPr>
            <p:ph type="sldNum" sz="quarter" idx="10"/>
          </p:nvPr>
        </p:nvSpPr>
        <p:spPr/>
        <p:txBody>
          <a:bodyPr/>
          <a:lstStyle/>
          <a:p>
            <a:fld id="{68ADD5C9-84A7-4280-A026-B1A9B85A82DE}" type="slidenum">
              <a:rPr lang="en-US" smtClean="0"/>
              <a:pPr/>
              <a:t>‹#›</a:t>
            </a:fld>
            <a:endParaRPr lang="en-US" dirty="0"/>
          </a:p>
        </p:txBody>
      </p:sp>
      <p:sp>
        <p:nvSpPr>
          <p:cNvPr id="7" name="Title 6">
            <a:extLst>
              <a:ext uri="{FF2B5EF4-FFF2-40B4-BE49-F238E27FC236}">
                <a16:creationId xmlns:a16="http://schemas.microsoft.com/office/drawing/2014/main" id="{2D975608-9AA5-48AB-9703-E24F78EB6873}"/>
              </a:ext>
            </a:extLst>
          </p:cNvPr>
          <p:cNvSpPr>
            <a:spLocks noGrp="1"/>
          </p:cNvSpPr>
          <p:nvPr>
            <p:ph type="title"/>
          </p:nvPr>
        </p:nvSpPr>
        <p:spPr/>
        <p:txBody>
          <a:bodyPr/>
          <a:lstStyle/>
          <a:p>
            <a:r>
              <a:rPr lang="en-US"/>
              <a:t>Click to edit Master title style</a:t>
            </a:r>
          </a:p>
        </p:txBody>
      </p:sp>
      <p:sp>
        <p:nvSpPr>
          <p:cNvPr id="8" name="Picture Placeholder 3">
            <a:extLst>
              <a:ext uri="{FF2B5EF4-FFF2-40B4-BE49-F238E27FC236}">
                <a16:creationId xmlns:a16="http://schemas.microsoft.com/office/drawing/2014/main" id="{9F7E151B-BFD8-46C6-9131-E1F4183DA89C}"/>
              </a:ext>
            </a:extLst>
          </p:cNvPr>
          <p:cNvSpPr>
            <a:spLocks noGrp="1"/>
          </p:cNvSpPr>
          <p:nvPr>
            <p:ph type="pic" sz="quarter" idx="11"/>
          </p:nvPr>
        </p:nvSpPr>
        <p:spPr>
          <a:xfrm>
            <a:off x="5273675" y="1377260"/>
            <a:ext cx="3413125" cy="4358378"/>
          </a:xfrm>
        </p:spPr>
        <p:txBody>
          <a:bodyPr anchor="ctr" anchorCtr="0"/>
          <a:lstStyle>
            <a:lvl1pPr marL="0" indent="0" algn="ctr">
              <a:buNone/>
              <a:defRPr/>
            </a:lvl1pPr>
          </a:lstStyle>
          <a:p>
            <a:r>
              <a:rPr lang="en-US" dirty="0"/>
              <a:t>Click icon to add picture</a:t>
            </a:r>
          </a:p>
        </p:txBody>
      </p:sp>
    </p:spTree>
    <p:extLst>
      <p:ext uri="{BB962C8B-B14F-4D97-AF65-F5344CB8AC3E}">
        <p14:creationId xmlns:p14="http://schemas.microsoft.com/office/powerpoint/2010/main" val="4123273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Bulleted Copy + Image">
    <p:spTree>
      <p:nvGrpSpPr>
        <p:cNvPr id="1" name=""/>
        <p:cNvGrpSpPr/>
        <p:nvPr/>
      </p:nvGrpSpPr>
      <p:grpSpPr>
        <a:xfrm>
          <a:off x="0" y="0"/>
          <a:ext cx="0" cy="0"/>
          <a:chOff x="0" y="0"/>
          <a:chExt cx="0" cy="0"/>
        </a:xfrm>
      </p:grpSpPr>
      <p:sp>
        <p:nvSpPr>
          <p:cNvPr id="3" name="Content Placeholder 2"/>
          <p:cNvSpPr>
            <a:spLocks noGrp="1"/>
          </p:cNvSpPr>
          <p:nvPr>
            <p:ph idx="1"/>
          </p:nvPr>
        </p:nvSpPr>
        <p:spPr>
          <a:xfrm>
            <a:off x="4032497" y="1425219"/>
            <a:ext cx="4481188" cy="4042742"/>
          </a:xfrm>
        </p:spPr>
        <p:txBody>
          <a:bodyPr lIns="0" tIns="0" rIns="0" bIns="0">
            <a:noAutofit/>
          </a:bodyPr>
          <a:lstStyle>
            <a:lvl1pPr marL="141288" indent="-141288">
              <a:lnSpc>
                <a:spcPct val="107000"/>
              </a:lnSpc>
              <a:spcBef>
                <a:spcPts val="1300"/>
              </a:spcBef>
              <a:spcAft>
                <a:spcPts val="0"/>
              </a:spcAft>
              <a:buClr>
                <a:schemeClr val="accent1"/>
              </a:buClr>
              <a:buFont typeface="Symbol" panose="05050102010706020507" pitchFamily="18" charset="2"/>
              <a:buChar char="·"/>
              <a:tabLst/>
              <a:defRPr sz="1100" b="0">
                <a:solidFill>
                  <a:schemeClr val="tx1"/>
                </a:solidFill>
                <a:latin typeface="+mn-lt"/>
              </a:defRPr>
            </a:lvl1pPr>
            <a:lvl2pPr marL="307975" indent="-171450">
              <a:lnSpc>
                <a:spcPct val="107000"/>
              </a:lnSpc>
              <a:spcBef>
                <a:spcPts val="1300"/>
              </a:spcBef>
              <a:spcAft>
                <a:spcPts val="300"/>
              </a:spcAft>
              <a:buFont typeface="Proxima Nova Lt" panose="02000506030000020004" pitchFamily="50" charset="0"/>
              <a:buChar char="–"/>
              <a:defRPr sz="1100" b="0">
                <a:solidFill>
                  <a:schemeClr val="tx1"/>
                </a:solidFill>
                <a:latin typeface="+mj-lt"/>
              </a:defRPr>
            </a:lvl2pPr>
            <a:lvl3pPr marL="458788" indent="-153988">
              <a:lnSpc>
                <a:spcPct val="107000"/>
              </a:lnSpc>
              <a:spcBef>
                <a:spcPts val="1300"/>
              </a:spcBef>
              <a:spcAft>
                <a:spcPts val="0"/>
              </a:spcAft>
              <a:buClr>
                <a:schemeClr val="tx1"/>
              </a:buClr>
              <a:buFont typeface="Symbol" panose="05050102010706020507" pitchFamily="18" charset="2"/>
              <a:buChar char="·"/>
              <a:defRPr sz="1100" b="0">
                <a:solidFill>
                  <a:schemeClr val="tx1"/>
                </a:solidFill>
                <a:latin typeface="+mj-lt"/>
              </a:defRPr>
            </a:lvl3pPr>
            <a:lvl4pPr marL="914400" indent="-228600">
              <a:lnSpc>
                <a:spcPct val="107000"/>
              </a:lnSpc>
              <a:spcBef>
                <a:spcPts val="1300"/>
              </a:spcBef>
              <a:spcAft>
                <a:spcPts val="300"/>
              </a:spcAft>
              <a:buClr>
                <a:schemeClr val="tx1"/>
              </a:buClr>
              <a:buFont typeface="Symbol" panose="05050102010706020507" pitchFamily="18" charset="2"/>
              <a:buChar char="·"/>
              <a:defRPr sz="1100" b="0">
                <a:solidFill>
                  <a:schemeClr val="tx1"/>
                </a:solidFill>
                <a:latin typeface="+mj-lt"/>
              </a:defRPr>
            </a:lvl4pPr>
            <a:lvl5pPr marL="1144588" indent="-228600">
              <a:lnSpc>
                <a:spcPct val="107000"/>
              </a:lnSpc>
              <a:spcBef>
                <a:spcPts val="1300"/>
              </a:spcBef>
              <a:spcAft>
                <a:spcPts val="300"/>
              </a:spcAft>
              <a:buClr>
                <a:schemeClr val="tx1"/>
              </a:buClr>
              <a:buFont typeface="Symbol" panose="05050102010706020507" pitchFamily="18" charset="2"/>
              <a:buChar char="·"/>
              <a:defRPr sz="1100" b="0">
                <a:solidFill>
                  <a:schemeClr val="tx1"/>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Slide Number Placeholder 9">
            <a:extLst>
              <a:ext uri="{FF2B5EF4-FFF2-40B4-BE49-F238E27FC236}">
                <a16:creationId xmlns:a16="http://schemas.microsoft.com/office/drawing/2014/main" id="{CD46817E-F72A-4F14-ACEE-D315C2CE37BB}"/>
              </a:ext>
            </a:extLst>
          </p:cNvPr>
          <p:cNvSpPr>
            <a:spLocks noGrp="1"/>
          </p:cNvSpPr>
          <p:nvPr>
            <p:ph type="sldNum" sz="quarter" idx="10"/>
          </p:nvPr>
        </p:nvSpPr>
        <p:spPr/>
        <p:txBody>
          <a:bodyPr/>
          <a:lstStyle/>
          <a:p>
            <a:fld id="{68ADD5C9-84A7-4280-A026-B1A9B85A82DE}" type="slidenum">
              <a:rPr lang="en-US" smtClean="0"/>
              <a:pPr/>
              <a:t>‹#›</a:t>
            </a:fld>
            <a:endParaRPr lang="en-US" dirty="0"/>
          </a:p>
        </p:txBody>
      </p:sp>
      <p:sp>
        <p:nvSpPr>
          <p:cNvPr id="7" name="Title 6">
            <a:extLst>
              <a:ext uri="{FF2B5EF4-FFF2-40B4-BE49-F238E27FC236}">
                <a16:creationId xmlns:a16="http://schemas.microsoft.com/office/drawing/2014/main" id="{2D975608-9AA5-48AB-9703-E24F78EB6873}"/>
              </a:ext>
            </a:extLst>
          </p:cNvPr>
          <p:cNvSpPr>
            <a:spLocks noGrp="1"/>
          </p:cNvSpPr>
          <p:nvPr>
            <p:ph type="title"/>
          </p:nvPr>
        </p:nvSpPr>
        <p:spPr/>
        <p:txBody>
          <a:bodyPr/>
          <a:lstStyle/>
          <a:p>
            <a:r>
              <a:rPr lang="en-US"/>
              <a:t>Click to edit Master title style</a:t>
            </a:r>
          </a:p>
        </p:txBody>
      </p:sp>
      <p:sp>
        <p:nvSpPr>
          <p:cNvPr id="8" name="Picture Placeholder 3">
            <a:extLst>
              <a:ext uri="{FF2B5EF4-FFF2-40B4-BE49-F238E27FC236}">
                <a16:creationId xmlns:a16="http://schemas.microsoft.com/office/drawing/2014/main" id="{E237F1F1-59AE-4852-B6DA-EB5A311A28FF}"/>
              </a:ext>
            </a:extLst>
          </p:cNvPr>
          <p:cNvSpPr>
            <a:spLocks noGrp="1"/>
          </p:cNvSpPr>
          <p:nvPr>
            <p:ph type="pic" sz="quarter" idx="11"/>
          </p:nvPr>
        </p:nvSpPr>
        <p:spPr>
          <a:xfrm>
            <a:off x="457199" y="1377260"/>
            <a:ext cx="3209287" cy="4020364"/>
          </a:xfrm>
        </p:spPr>
        <p:txBody>
          <a:bodyPr anchor="ctr" anchorCtr="0"/>
          <a:lstStyle>
            <a:lvl1pPr marL="0" indent="0" algn="ctr">
              <a:buNone/>
              <a:defRPr/>
            </a:lvl1pPr>
          </a:lstStyle>
          <a:p>
            <a:r>
              <a:rPr lang="en-US" dirty="0"/>
              <a:t>Click icon to add picture</a:t>
            </a:r>
          </a:p>
        </p:txBody>
      </p:sp>
    </p:spTree>
    <p:extLst>
      <p:ext uri="{BB962C8B-B14F-4D97-AF65-F5344CB8AC3E}">
        <p14:creationId xmlns:p14="http://schemas.microsoft.com/office/powerpoint/2010/main" val="1521752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Highlighted Copy + Image">
    <p:spTree>
      <p:nvGrpSpPr>
        <p:cNvPr id="1" name=""/>
        <p:cNvGrpSpPr/>
        <p:nvPr/>
      </p:nvGrpSpPr>
      <p:grpSpPr>
        <a:xfrm>
          <a:off x="0" y="0"/>
          <a:ext cx="0" cy="0"/>
          <a:chOff x="0" y="0"/>
          <a:chExt cx="0" cy="0"/>
        </a:xfrm>
      </p:grpSpPr>
      <p:sp>
        <p:nvSpPr>
          <p:cNvPr id="3" name="Content Placeholder 2"/>
          <p:cNvSpPr>
            <a:spLocks noGrp="1"/>
          </p:cNvSpPr>
          <p:nvPr>
            <p:ph idx="1"/>
          </p:nvPr>
        </p:nvSpPr>
        <p:spPr>
          <a:xfrm>
            <a:off x="3941685" y="1354881"/>
            <a:ext cx="4745115" cy="4734354"/>
          </a:xfrm>
        </p:spPr>
        <p:txBody>
          <a:bodyPr lIns="0" tIns="0" rIns="0" bIns="0">
            <a:noAutofit/>
          </a:bodyPr>
          <a:lstStyle>
            <a:lvl1pPr marL="0" indent="0">
              <a:lnSpc>
                <a:spcPct val="106000"/>
              </a:lnSpc>
              <a:spcBef>
                <a:spcPts val="1100"/>
              </a:spcBef>
              <a:spcAft>
                <a:spcPts val="0"/>
              </a:spcAft>
              <a:buNone/>
              <a:tabLst>
                <a:tab pos="274320" algn="l"/>
                <a:tab pos="457200" algn="l"/>
              </a:tabLst>
              <a:defRPr sz="1100" b="1">
                <a:latin typeface="+mn-lt"/>
              </a:defRPr>
            </a:lvl1pPr>
            <a:lvl2pPr marL="0" indent="0">
              <a:lnSpc>
                <a:spcPct val="106000"/>
              </a:lnSpc>
              <a:spcBef>
                <a:spcPts val="0"/>
              </a:spcBef>
              <a:spcAft>
                <a:spcPts val="300"/>
              </a:spcAft>
              <a:buFont typeface="Proxima Nova Lt" panose="02000506030000020004" pitchFamily="50" charset="0"/>
              <a:buNone/>
              <a:defRPr sz="1100" b="0">
                <a:solidFill>
                  <a:schemeClr val="tx2"/>
                </a:solidFill>
                <a:latin typeface="+mj-lt"/>
              </a:defRPr>
            </a:lvl2pPr>
            <a:lvl3pPr marL="228600" indent="-228600">
              <a:lnSpc>
                <a:spcPct val="106000"/>
              </a:lnSpc>
              <a:spcBef>
                <a:spcPts val="0"/>
              </a:spcBef>
              <a:spcAft>
                <a:spcPts val="0"/>
              </a:spcAft>
              <a:defRPr sz="1100" b="0">
                <a:solidFill>
                  <a:schemeClr val="tx2"/>
                </a:solidFill>
                <a:latin typeface="+mj-lt"/>
              </a:defRPr>
            </a:lvl3pPr>
            <a:lvl4pPr marL="914400" indent="-228600">
              <a:lnSpc>
                <a:spcPct val="106000"/>
              </a:lnSpc>
              <a:spcBef>
                <a:spcPts val="0"/>
              </a:spcBef>
              <a:spcAft>
                <a:spcPts val="300"/>
              </a:spcAft>
              <a:defRPr sz="1100" b="0">
                <a:solidFill>
                  <a:schemeClr val="tx2"/>
                </a:solidFill>
                <a:latin typeface="+mj-lt"/>
              </a:defRPr>
            </a:lvl4pPr>
            <a:lvl5pPr marL="1144588" indent="-228600">
              <a:lnSpc>
                <a:spcPct val="106000"/>
              </a:lnSpc>
              <a:spcBef>
                <a:spcPts val="0"/>
              </a:spcBef>
              <a:spcAft>
                <a:spcPts val="300"/>
              </a:spcAft>
              <a:defRPr sz="1100" b="0">
                <a:solidFill>
                  <a:schemeClr val="tx2"/>
                </a:solidFill>
                <a:latin typeface="+mj-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Slide Number Placeholder 9">
            <a:extLst>
              <a:ext uri="{FF2B5EF4-FFF2-40B4-BE49-F238E27FC236}">
                <a16:creationId xmlns:a16="http://schemas.microsoft.com/office/drawing/2014/main" id="{CD46817E-F72A-4F14-ACEE-D315C2CE37BB}"/>
              </a:ext>
            </a:extLst>
          </p:cNvPr>
          <p:cNvSpPr>
            <a:spLocks noGrp="1"/>
          </p:cNvSpPr>
          <p:nvPr>
            <p:ph type="sldNum" sz="quarter" idx="10"/>
          </p:nvPr>
        </p:nvSpPr>
        <p:spPr/>
        <p:txBody>
          <a:bodyPr/>
          <a:lstStyle/>
          <a:p>
            <a:fld id="{68ADD5C9-84A7-4280-A026-B1A9B85A82DE}" type="slidenum">
              <a:rPr lang="en-US" smtClean="0"/>
              <a:pPr/>
              <a:t>‹#›</a:t>
            </a:fld>
            <a:endParaRPr lang="en-US" dirty="0"/>
          </a:p>
        </p:txBody>
      </p:sp>
      <p:sp>
        <p:nvSpPr>
          <p:cNvPr id="7" name="Title 6">
            <a:extLst>
              <a:ext uri="{FF2B5EF4-FFF2-40B4-BE49-F238E27FC236}">
                <a16:creationId xmlns:a16="http://schemas.microsoft.com/office/drawing/2014/main" id="{2D975608-9AA5-48AB-9703-E24F78EB6873}"/>
              </a:ext>
            </a:extLst>
          </p:cNvPr>
          <p:cNvSpPr>
            <a:spLocks noGrp="1"/>
          </p:cNvSpPr>
          <p:nvPr>
            <p:ph type="title"/>
          </p:nvPr>
        </p:nvSpPr>
        <p:spPr/>
        <p:txBody>
          <a:bodyPr/>
          <a:lstStyle/>
          <a:p>
            <a:r>
              <a:rPr lang="en-US"/>
              <a:t>Click to edit Master title style</a:t>
            </a:r>
          </a:p>
        </p:txBody>
      </p:sp>
      <p:sp>
        <p:nvSpPr>
          <p:cNvPr id="6" name="Picture Placeholder 3">
            <a:extLst>
              <a:ext uri="{FF2B5EF4-FFF2-40B4-BE49-F238E27FC236}">
                <a16:creationId xmlns:a16="http://schemas.microsoft.com/office/drawing/2014/main" id="{9F13F77D-5081-4182-82EE-56AF378F224F}"/>
              </a:ext>
            </a:extLst>
          </p:cNvPr>
          <p:cNvSpPr>
            <a:spLocks noGrp="1"/>
          </p:cNvSpPr>
          <p:nvPr>
            <p:ph type="pic" sz="quarter" idx="11"/>
          </p:nvPr>
        </p:nvSpPr>
        <p:spPr>
          <a:xfrm>
            <a:off x="457199" y="1377260"/>
            <a:ext cx="3209287" cy="4020364"/>
          </a:xfrm>
        </p:spPr>
        <p:txBody>
          <a:bodyPr anchor="ctr" anchorCtr="0"/>
          <a:lstStyle>
            <a:lvl1pPr marL="0" indent="0" algn="ctr">
              <a:buNone/>
              <a:defRPr/>
            </a:lvl1pPr>
          </a:lstStyle>
          <a:p>
            <a:r>
              <a:rPr lang="en-US" dirty="0"/>
              <a:t>Click icon to add picture</a:t>
            </a:r>
          </a:p>
        </p:txBody>
      </p:sp>
    </p:spTree>
    <p:extLst>
      <p:ext uri="{BB962C8B-B14F-4D97-AF65-F5344CB8AC3E}">
        <p14:creationId xmlns:p14="http://schemas.microsoft.com/office/powerpoint/2010/main" val="7839596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image" Target="../media/image2.sv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7886700" cy="424732"/>
          </a:xfrm>
          <a:prstGeom prst="rect">
            <a:avLst/>
          </a:prstGeom>
        </p:spPr>
        <p:txBody>
          <a:bodyPr vert="horz" lIns="0" tIns="0" rIns="0" bIns="0" rtlCol="0" anchor="t" anchorCtr="0">
            <a:normAutofit/>
          </a:bodyPr>
          <a:lstStyle/>
          <a:p>
            <a:pPr lvl="0"/>
            <a:r>
              <a:rPr lang="en-US"/>
              <a:t>Click to edit Master title style</a:t>
            </a:r>
            <a:endParaRPr lang="en-US" dirty="0"/>
          </a:p>
        </p:txBody>
      </p:sp>
      <p:sp>
        <p:nvSpPr>
          <p:cNvPr id="3" name="Text Placeholder 2"/>
          <p:cNvSpPr>
            <a:spLocks noGrp="1"/>
          </p:cNvSpPr>
          <p:nvPr>
            <p:ph type="body" idx="1"/>
          </p:nvPr>
        </p:nvSpPr>
        <p:spPr>
          <a:xfrm>
            <a:off x="628650" y="1825625"/>
            <a:ext cx="7886700" cy="32168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7" name="Graphic 6">
            <a:extLst>
              <a:ext uri="{FF2B5EF4-FFF2-40B4-BE49-F238E27FC236}">
                <a16:creationId xmlns:a16="http://schemas.microsoft.com/office/drawing/2014/main" id="{B411475F-56B6-410E-AFFE-7EBFD71C0A74}"/>
              </a:ext>
            </a:extLst>
          </p:cNvPr>
          <p:cNvPicPr>
            <a:picLocks noChangeAspect="1"/>
          </p:cNvPicPr>
          <p:nvPr/>
        </p:nvPicPr>
        <p:blipFill>
          <a:blip r:embed="rId41">
            <a:extLst>
              <a:ext uri="{96DAC541-7B7A-43D3-8B79-37D633B846F1}">
                <asvg:svgBlip xmlns:asvg="http://schemas.microsoft.com/office/drawing/2016/SVG/main" r:embed="rId42"/>
              </a:ext>
            </a:extLst>
          </a:blip>
          <a:stretch>
            <a:fillRect/>
          </a:stretch>
        </p:blipFill>
        <p:spPr>
          <a:xfrm>
            <a:off x="7068347" y="6039212"/>
            <a:ext cx="1621593" cy="574580"/>
          </a:xfrm>
          <a:prstGeom prst="rect">
            <a:avLst/>
          </a:prstGeom>
        </p:spPr>
      </p:pic>
      <p:sp>
        <p:nvSpPr>
          <p:cNvPr id="8" name="Slide Number Placeholder 5">
            <a:extLst>
              <a:ext uri="{FF2B5EF4-FFF2-40B4-BE49-F238E27FC236}">
                <a16:creationId xmlns:a16="http://schemas.microsoft.com/office/drawing/2014/main" id="{47F23E51-05AE-4739-BBA9-899F60AD8950}"/>
              </a:ext>
            </a:extLst>
          </p:cNvPr>
          <p:cNvSpPr>
            <a:spLocks noGrp="1"/>
          </p:cNvSpPr>
          <p:nvPr>
            <p:ph type="sldNum" sz="quarter" idx="4"/>
          </p:nvPr>
        </p:nvSpPr>
        <p:spPr>
          <a:xfrm>
            <a:off x="366007" y="6245152"/>
            <a:ext cx="390054" cy="215444"/>
          </a:xfrm>
          <a:prstGeom prst="rect">
            <a:avLst/>
          </a:prstGeom>
        </p:spPr>
        <p:txBody>
          <a:bodyPr wrap="square">
            <a:spAutoFit/>
          </a:bodyPr>
          <a:lstStyle>
            <a:lvl1pPr algn="l">
              <a:defRPr sz="800" i="0">
                <a:solidFill>
                  <a:srgbClr val="F7931D"/>
                </a:solidFill>
              </a:defRPr>
            </a:lvl1pPr>
          </a:lstStyle>
          <a:p>
            <a:fld id="{68ADD5C9-84A7-4280-A026-B1A9B85A82DE}" type="slidenum">
              <a:rPr lang="en-US" smtClean="0"/>
              <a:pPr/>
              <a:t>‹#›</a:t>
            </a:fld>
            <a:endParaRPr lang="en-US" dirty="0"/>
          </a:p>
        </p:txBody>
      </p:sp>
    </p:spTree>
    <p:extLst>
      <p:ext uri="{BB962C8B-B14F-4D97-AF65-F5344CB8AC3E}">
        <p14:creationId xmlns:p14="http://schemas.microsoft.com/office/powerpoint/2010/main" val="3266429677"/>
      </p:ext>
    </p:extLst>
  </p:cSld>
  <p:clrMap bg1="lt1" tx1="dk1" bg2="lt2" tx2="dk2" accent1="accent1" accent2="accent2" accent3="accent3" accent4="accent4" accent5="accent5" accent6="accent6" hlink="hlink" folHlink="folHlink"/>
  <p:sldLayoutIdLst>
    <p:sldLayoutId id="2147484139" r:id="rId1"/>
    <p:sldLayoutId id="2147484140" r:id="rId2"/>
    <p:sldLayoutId id="2147484141" r:id="rId3"/>
    <p:sldLayoutId id="2147484142" r:id="rId4"/>
    <p:sldLayoutId id="2147484143" r:id="rId5"/>
    <p:sldLayoutId id="2147484144" r:id="rId6"/>
    <p:sldLayoutId id="2147484145" r:id="rId7"/>
    <p:sldLayoutId id="2147484146" r:id="rId8"/>
    <p:sldLayoutId id="2147484147" r:id="rId9"/>
    <p:sldLayoutId id="2147484148" r:id="rId10"/>
    <p:sldLayoutId id="2147484149" r:id="rId11"/>
    <p:sldLayoutId id="2147484150" r:id="rId12"/>
    <p:sldLayoutId id="2147484151" r:id="rId13"/>
    <p:sldLayoutId id="2147484152" r:id="rId14"/>
    <p:sldLayoutId id="2147484153" r:id="rId15"/>
    <p:sldLayoutId id="2147484154" r:id="rId16"/>
    <p:sldLayoutId id="2147484155" r:id="rId17"/>
    <p:sldLayoutId id="2147484156" r:id="rId18"/>
    <p:sldLayoutId id="2147484157" r:id="rId19"/>
    <p:sldLayoutId id="2147484158" r:id="rId20"/>
    <p:sldLayoutId id="2147484159" r:id="rId21"/>
    <p:sldLayoutId id="2147484160" r:id="rId22"/>
    <p:sldLayoutId id="2147484161" r:id="rId23"/>
    <p:sldLayoutId id="2147484162" r:id="rId24"/>
    <p:sldLayoutId id="2147484163" r:id="rId25"/>
    <p:sldLayoutId id="2147484164" r:id="rId26"/>
    <p:sldLayoutId id="2147484165" r:id="rId27"/>
    <p:sldLayoutId id="2147484166" r:id="rId28"/>
    <p:sldLayoutId id="2147484167" r:id="rId29"/>
    <p:sldLayoutId id="2147484168" r:id="rId30"/>
    <p:sldLayoutId id="2147484169" r:id="rId31"/>
    <p:sldLayoutId id="2147484170" r:id="rId32"/>
    <p:sldLayoutId id="2147484171" r:id="rId33"/>
    <p:sldLayoutId id="2147484172" r:id="rId34"/>
    <p:sldLayoutId id="2147484173" r:id="rId35"/>
    <p:sldLayoutId id="2147484174" r:id="rId36"/>
    <p:sldLayoutId id="2147484175" r:id="rId37"/>
    <p:sldLayoutId id="2147484176" r:id="rId38"/>
    <p:sldLayoutId id="2147484177" r:id="rId39"/>
  </p:sldLayoutIdLst>
  <p:hf hdr="0" ftr="0" dt="0"/>
  <p:txStyles>
    <p:titleStyle>
      <a:lvl1pPr algn="l" defTabSz="914400" rtl="0" eaLnBrk="1" latinLnBrk="0" hangingPunct="1">
        <a:lnSpc>
          <a:spcPct val="90000"/>
        </a:lnSpc>
        <a:spcBef>
          <a:spcPct val="0"/>
        </a:spcBef>
        <a:buNone/>
        <a:defRPr lang="en-US" sz="2400" b="0" kern="1200" dirty="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Clr>
          <a:schemeClr val="tx1"/>
        </a:buClr>
        <a:buFont typeface="Symbol" panose="05050102010706020507" pitchFamily="18" charset="2"/>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chemeClr val="tx1"/>
        </a:buClr>
        <a:buFont typeface="Symbol" panose="05050102010706020507" pitchFamily="18" charset="2"/>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1"/>
        </a:buClr>
        <a:buFont typeface="Symbol" panose="05050102010706020507" pitchFamily="18" charset="2"/>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1"/>
        </a:buClr>
        <a:buFont typeface="Symbol" panose="05050102010706020507" pitchFamily="18" charset="2"/>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tx1"/>
        </a:buClr>
        <a:buFont typeface="Symbol" panose="05050102010706020507" pitchFamily="18" charset="2"/>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image" Target="../media/image10.emf"/><Relationship Id="rId7" Type="http://schemas.openxmlformats.org/officeDocument/2006/relationships/image" Target="../media/image14.emf"/><Relationship Id="rId2" Type="http://schemas.openxmlformats.org/officeDocument/2006/relationships/image" Target="../media/image9.emf"/><Relationship Id="rId1" Type="http://schemas.openxmlformats.org/officeDocument/2006/relationships/slideLayout" Target="../slideLayouts/slideLayout16.xml"/><Relationship Id="rId6" Type="http://schemas.openxmlformats.org/officeDocument/2006/relationships/image" Target="../media/image13.emf"/><Relationship Id="rId11" Type="http://schemas.openxmlformats.org/officeDocument/2006/relationships/image" Target="../media/image18.emf"/><Relationship Id="rId5" Type="http://schemas.openxmlformats.org/officeDocument/2006/relationships/image" Target="../media/image12.emf"/><Relationship Id="rId10" Type="http://schemas.openxmlformats.org/officeDocument/2006/relationships/image" Target="../media/image17.emf"/><Relationship Id="rId4" Type="http://schemas.openxmlformats.org/officeDocument/2006/relationships/image" Target="../media/image11.emf"/><Relationship Id="rId9" Type="http://schemas.openxmlformats.org/officeDocument/2006/relationships/image" Target="../media/image16.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Placeholder 6">
            <a:extLst>
              <a:ext uri="{FF2B5EF4-FFF2-40B4-BE49-F238E27FC236}">
                <a16:creationId xmlns:a16="http://schemas.microsoft.com/office/drawing/2014/main" id="{D2F1CC31-78D1-4205-8895-8DEE285508F6}"/>
              </a:ext>
            </a:extLst>
          </p:cNvPr>
          <p:cNvPicPr>
            <a:picLocks noChangeAspect="1"/>
          </p:cNvPicPr>
          <p:nvPr/>
        </p:nvPicPr>
        <p:blipFill>
          <a:blip r:embed="rId2">
            <a:extLst>
              <a:ext uri="{28A0092B-C50C-407E-A947-70E740481C1C}">
                <a14:useLocalDpi xmlns:a14="http://schemas.microsoft.com/office/drawing/2010/main" val="0"/>
              </a:ext>
            </a:extLst>
          </a:blip>
          <a:srcRect t="19206" b="19206"/>
          <a:stretch>
            <a:fillRect/>
          </a:stretch>
        </p:blipFill>
        <p:spPr>
          <a:xfrm>
            <a:off x="-1" y="1846217"/>
            <a:ext cx="9144001" cy="3935526"/>
          </a:xfrm>
          <a:prstGeom prst="rect">
            <a:avLst/>
          </a:prstGeom>
          <a:solidFill>
            <a:schemeClr val="tx1"/>
          </a:solidFill>
          <a:ln>
            <a:noFill/>
          </a:ln>
        </p:spPr>
      </p:pic>
      <p:sp>
        <p:nvSpPr>
          <p:cNvPr id="11" name="Text Placeholder 21">
            <a:extLst>
              <a:ext uri="{FF2B5EF4-FFF2-40B4-BE49-F238E27FC236}">
                <a16:creationId xmlns:a16="http://schemas.microsoft.com/office/drawing/2014/main" id="{E001DB9E-2F03-4E61-9128-78ABA2DCA397}"/>
              </a:ext>
            </a:extLst>
          </p:cNvPr>
          <p:cNvSpPr txBox="1">
            <a:spLocks/>
          </p:cNvSpPr>
          <p:nvPr/>
        </p:nvSpPr>
        <p:spPr>
          <a:xfrm>
            <a:off x="433766" y="994260"/>
            <a:ext cx="7886700" cy="332399"/>
          </a:xfrm>
          <a:prstGeom prst="rect">
            <a:avLst/>
          </a:prstGeom>
        </p:spPr>
        <p:txBody>
          <a:bodyPr vert="horz" lIns="0" tIns="0" rIns="0" bIns="0" rtlCol="0" anchor="t" anchorCtr="0">
            <a:spAutoFit/>
          </a:bodyPr>
          <a:lstStyle>
            <a:lvl1pPr marL="0" indent="0" algn="l" defTabSz="914400" rtl="0" eaLnBrk="1" latinLnBrk="0" hangingPunct="1">
              <a:lnSpc>
                <a:spcPct val="90000"/>
              </a:lnSpc>
              <a:spcBef>
                <a:spcPts val="1000"/>
              </a:spcBef>
              <a:buClr>
                <a:schemeClr val="tx1"/>
              </a:buClr>
              <a:buFont typeface="Symbol" panose="05050102010706020507" pitchFamily="18" charset="2"/>
              <a:buNone/>
              <a:defRPr lang="en-US" sz="3400" b="0" kern="1200" cap="none" baseline="0" dirty="0" smtClean="0">
                <a:solidFill>
                  <a:schemeClr val="tx1"/>
                </a:solidFill>
                <a:latin typeface="+mj-lt"/>
                <a:ea typeface="+mj-ea"/>
                <a:cs typeface="+mj-cs"/>
              </a:defRPr>
            </a:lvl1pPr>
            <a:lvl2pPr marL="685800" indent="-228600" algn="l" defTabSz="914400" rtl="0" eaLnBrk="1" latinLnBrk="0" hangingPunct="1">
              <a:lnSpc>
                <a:spcPct val="90000"/>
              </a:lnSpc>
              <a:spcBef>
                <a:spcPts val="500"/>
              </a:spcBef>
              <a:buClr>
                <a:schemeClr val="tx1"/>
              </a:buClr>
              <a:buFont typeface="Symbol" panose="05050102010706020507" pitchFamily="18" charset="2"/>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1"/>
              </a:buClr>
              <a:buFont typeface="Symbol" panose="05050102010706020507" pitchFamily="18" charset="2"/>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1"/>
              </a:buClr>
              <a:buFont typeface="Symbol" panose="05050102010706020507" pitchFamily="18" charset="2"/>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tx1"/>
              </a:buClr>
              <a:buFont typeface="Symbol" panose="05050102010706020507" pitchFamily="18" charset="2"/>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
                <a:srgbClr val="2D3539"/>
              </a:buClr>
              <a:buSzTx/>
              <a:buFont typeface="Symbol" panose="05050102010706020507" pitchFamily="18" charset="2"/>
              <a:buNone/>
              <a:tabLst/>
              <a:defRPr/>
            </a:pPr>
            <a:r>
              <a:rPr lang="en-US" sz="2400" b="1" dirty="0">
                <a:solidFill>
                  <a:srgbClr val="2D3539"/>
                </a:solidFill>
                <a:latin typeface="Proxima Nova Light"/>
              </a:rPr>
              <a:t>PRIVATE INVESTMENTS IN THE AUTISM SECTOR</a:t>
            </a:r>
            <a:endParaRPr kumimoji="0" lang="en-US" sz="2400" b="1" i="0" u="none" strike="noStrike" kern="1200" cap="none" spc="0" normalizeH="0" baseline="0" noProof="0" dirty="0">
              <a:ln>
                <a:noFill/>
              </a:ln>
              <a:solidFill>
                <a:srgbClr val="2D3539"/>
              </a:solidFill>
              <a:effectLst/>
              <a:uLnTx/>
              <a:uFillTx/>
              <a:latin typeface="Proxima Nova Light"/>
              <a:ea typeface="+mj-ea"/>
              <a:cs typeface="+mj-cs"/>
            </a:endParaRPr>
          </a:p>
        </p:txBody>
      </p:sp>
      <p:sp>
        <p:nvSpPr>
          <p:cNvPr id="17" name="Title 20">
            <a:extLst>
              <a:ext uri="{FF2B5EF4-FFF2-40B4-BE49-F238E27FC236}">
                <a16:creationId xmlns:a16="http://schemas.microsoft.com/office/drawing/2014/main" id="{7672EB1B-90F3-497E-B973-77B155299BCB}"/>
              </a:ext>
            </a:extLst>
          </p:cNvPr>
          <p:cNvSpPr txBox="1">
            <a:spLocks/>
          </p:cNvSpPr>
          <p:nvPr/>
        </p:nvSpPr>
        <p:spPr>
          <a:xfrm>
            <a:off x="513240" y="5826263"/>
            <a:ext cx="8196994" cy="221599"/>
          </a:xfrm>
          <a:prstGeom prst="rect">
            <a:avLst/>
          </a:prstGeom>
        </p:spPr>
        <p:txBody>
          <a:bodyPr vert="horz" wrap="square" lIns="0" tIns="0" rIns="0" bIns="0" rtlCol="0" anchor="t" anchorCtr="0">
            <a:spAutoFit/>
          </a:bodyPr>
          <a:lstStyle>
            <a:lvl1pPr algn="l" defTabSz="914400" rtl="0" eaLnBrk="1" latinLnBrk="0" hangingPunct="1">
              <a:lnSpc>
                <a:spcPct val="90000"/>
              </a:lnSpc>
              <a:spcBef>
                <a:spcPct val="0"/>
              </a:spcBef>
              <a:buNone/>
              <a:defRPr lang="en-US" sz="1100" b="0" kern="1200">
                <a:solidFill>
                  <a:schemeClr val="tx1"/>
                </a:solidFill>
                <a:latin typeface="+mn-lt"/>
                <a:ea typeface="+mj-ea"/>
                <a:cs typeface="+mj-cs"/>
              </a:defRPr>
            </a:lvl1pPr>
          </a:lstStyle>
          <a:p>
            <a:pPr>
              <a:defRPr/>
            </a:pPr>
            <a:r>
              <a:rPr lang="en-US" sz="1600" dirty="0">
                <a:solidFill>
                  <a:srgbClr val="2D3539"/>
                </a:solidFill>
                <a:latin typeface="Proxima Nova Light"/>
              </a:rPr>
              <a:t>Presented by Mark J. Macenka, Chair of the Business Law Department, Goodwin Procter LLP</a:t>
            </a:r>
          </a:p>
        </p:txBody>
      </p:sp>
      <p:sp>
        <p:nvSpPr>
          <p:cNvPr id="19" name="Title 20">
            <a:extLst>
              <a:ext uri="{FF2B5EF4-FFF2-40B4-BE49-F238E27FC236}">
                <a16:creationId xmlns:a16="http://schemas.microsoft.com/office/drawing/2014/main" id="{A184B86C-CC51-44DC-B077-8A3819C8555D}"/>
              </a:ext>
            </a:extLst>
          </p:cNvPr>
          <p:cNvSpPr txBox="1">
            <a:spLocks/>
          </p:cNvSpPr>
          <p:nvPr/>
        </p:nvSpPr>
        <p:spPr>
          <a:xfrm>
            <a:off x="433766" y="6092382"/>
            <a:ext cx="1583210" cy="221599"/>
          </a:xfrm>
          <a:prstGeom prst="rect">
            <a:avLst/>
          </a:prstGeom>
        </p:spPr>
        <p:txBody>
          <a:bodyPr/>
          <a:lstStyle>
            <a:lvl1pPr algn="l" defTabSz="914400" rtl="0" eaLnBrk="1" latinLnBrk="0" hangingPunct="1">
              <a:lnSpc>
                <a:spcPct val="90000"/>
              </a:lnSpc>
              <a:spcBef>
                <a:spcPct val="0"/>
              </a:spcBef>
              <a:buNone/>
              <a:defRPr lang="en-US" sz="2400" b="0" kern="1200" dirty="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1400" b="0" i="0" u="none" strike="noStrike" kern="1200" cap="none" spc="0" normalizeH="0" baseline="0" noProof="0" dirty="0">
                <a:ln>
                  <a:noFill/>
                </a:ln>
                <a:solidFill>
                  <a:srgbClr val="2D3539"/>
                </a:solidFill>
                <a:effectLst/>
                <a:uLnTx/>
                <a:uFillTx/>
                <a:latin typeface="Proxima Nova Light"/>
                <a:ea typeface="+mj-ea"/>
                <a:cs typeface="+mj-cs"/>
              </a:rPr>
              <a:t>February 2020</a:t>
            </a:r>
          </a:p>
        </p:txBody>
      </p:sp>
    </p:spTree>
    <p:extLst>
      <p:ext uri="{BB962C8B-B14F-4D97-AF65-F5344CB8AC3E}">
        <p14:creationId xmlns:p14="http://schemas.microsoft.com/office/powerpoint/2010/main" val="2048212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87A65A9-9A0C-497D-A9A5-298B2799ED13}"/>
              </a:ext>
            </a:extLst>
          </p:cNvPr>
          <p:cNvSpPr>
            <a:spLocks noGrp="1"/>
          </p:cNvSpPr>
          <p:nvPr>
            <p:ph idx="1"/>
          </p:nvPr>
        </p:nvSpPr>
        <p:spPr>
          <a:xfrm>
            <a:off x="628649" y="1027611"/>
            <a:ext cx="8193133" cy="4667795"/>
          </a:xfrm>
        </p:spPr>
        <p:txBody>
          <a:bodyPr/>
          <a:lstStyle/>
          <a:p>
            <a:pPr>
              <a:lnSpc>
                <a:spcPct val="100000"/>
              </a:lnSpc>
              <a:buClr>
                <a:srgbClr val="F7941D"/>
              </a:buClr>
            </a:pPr>
            <a:r>
              <a:rPr lang="en-US" dirty="0"/>
              <a:t>The autism treatment services sector for people 21 and under is worth approximately $15 billion</a:t>
            </a:r>
          </a:p>
          <a:p>
            <a:pPr lvl="1">
              <a:lnSpc>
                <a:spcPct val="100000"/>
              </a:lnSpc>
              <a:buClr>
                <a:srgbClr val="6F777B"/>
              </a:buClr>
              <a:buFont typeface="Arial" panose="020B0604020202020204" pitchFamily="34" charset="0"/>
              <a:buChar char="–"/>
            </a:pPr>
            <a:r>
              <a:rPr lang="en-US" dirty="0"/>
              <a:t>It is rapidly growing due to accelerating demand, increased prevalence and diagnosis, and expanded insurance coverage</a:t>
            </a:r>
          </a:p>
          <a:p>
            <a:pPr>
              <a:lnSpc>
                <a:spcPct val="100000"/>
              </a:lnSpc>
              <a:buClr>
                <a:srgbClr val="F7941D"/>
              </a:buClr>
            </a:pPr>
            <a:r>
              <a:rPr lang="en-US" dirty="0"/>
              <a:t>Significant market fragmentation and high valuations related to this growth attracted increased investment from private equity groups</a:t>
            </a:r>
          </a:p>
          <a:p>
            <a:pPr>
              <a:lnSpc>
                <a:spcPct val="100000"/>
              </a:lnSpc>
              <a:buClr>
                <a:srgbClr val="F7941D"/>
              </a:buClr>
            </a:pPr>
            <a:r>
              <a:rPr lang="en-US" dirty="0"/>
              <a:t>Acquisitions of autism treatment providers have had an unprecedented surge:</a:t>
            </a:r>
          </a:p>
          <a:p>
            <a:pPr lvl="1">
              <a:lnSpc>
                <a:spcPct val="100000"/>
              </a:lnSpc>
              <a:buClr>
                <a:srgbClr val="6F777B"/>
              </a:buClr>
              <a:buFont typeface="Arial" panose="020B0604020202020204" pitchFamily="34" charset="0"/>
              <a:buChar char="–"/>
            </a:pPr>
            <a:r>
              <a:rPr lang="en-US" dirty="0"/>
              <a:t>Approximately 50 M&amp;A deals in 2019</a:t>
            </a:r>
          </a:p>
          <a:p>
            <a:pPr lvl="1">
              <a:lnSpc>
                <a:spcPct val="100000"/>
              </a:lnSpc>
              <a:buClr>
                <a:srgbClr val="6F777B"/>
              </a:buClr>
              <a:buFont typeface="Arial" panose="020B0604020202020204" pitchFamily="34" charset="0"/>
              <a:buChar char="–"/>
            </a:pPr>
            <a:r>
              <a:rPr lang="en-US" dirty="0"/>
              <a:t>90% were completed by private equity firms</a:t>
            </a:r>
          </a:p>
          <a:p>
            <a:pPr>
              <a:lnSpc>
                <a:spcPct val="100000"/>
              </a:lnSpc>
              <a:buClr>
                <a:srgbClr val="F7941D"/>
              </a:buClr>
            </a:pPr>
            <a:r>
              <a:rPr lang="en-US" dirty="0"/>
              <a:t>The autism sector is made up of hundreds, </a:t>
            </a:r>
            <a:r>
              <a:rPr lang="en-US" i="1" dirty="0"/>
              <a:t>if not thousands</a:t>
            </a:r>
            <a:r>
              <a:rPr lang="en-US" dirty="0"/>
              <a:t>, of rapidly growing providers</a:t>
            </a:r>
          </a:p>
          <a:p>
            <a:pPr lvl="1">
              <a:lnSpc>
                <a:spcPct val="100000"/>
              </a:lnSpc>
              <a:buClr>
                <a:srgbClr val="6F777B"/>
              </a:buClr>
              <a:buFont typeface="Arial" panose="020B0604020202020204" pitchFamily="34" charset="0"/>
              <a:buChar char="–"/>
            </a:pPr>
            <a:r>
              <a:rPr lang="en-US" dirty="0"/>
              <a:t>Many are small operations</a:t>
            </a:r>
          </a:p>
          <a:p>
            <a:pPr>
              <a:lnSpc>
                <a:spcPct val="100000"/>
              </a:lnSpc>
              <a:buClr>
                <a:srgbClr val="F7941D"/>
              </a:buClr>
            </a:pPr>
            <a:r>
              <a:rPr lang="en-US" dirty="0"/>
              <a:t>The primary impediment to growth for many of these companies is professional management, so well run companies are at a premium</a:t>
            </a:r>
          </a:p>
          <a:p>
            <a:pPr lvl="1">
              <a:lnSpc>
                <a:spcPct val="100000"/>
              </a:lnSpc>
              <a:buClr>
                <a:srgbClr val="6F777B"/>
              </a:buClr>
              <a:buFont typeface="Arial" panose="020B0604020202020204" pitchFamily="34" charset="0"/>
              <a:buChar char="–"/>
            </a:pPr>
            <a:r>
              <a:rPr lang="en-US" dirty="0"/>
              <a:t>According to John </a:t>
            </a:r>
            <a:r>
              <a:rPr lang="en-US" dirty="0" err="1"/>
              <a:t>Hennegan</a:t>
            </a:r>
            <a:r>
              <a:rPr lang="en-US" dirty="0"/>
              <a:t> of Shore Capital Partners</a:t>
            </a:r>
          </a:p>
        </p:txBody>
      </p:sp>
      <p:sp>
        <p:nvSpPr>
          <p:cNvPr id="3" name="Slide Number Placeholder 2">
            <a:extLst>
              <a:ext uri="{FF2B5EF4-FFF2-40B4-BE49-F238E27FC236}">
                <a16:creationId xmlns:a16="http://schemas.microsoft.com/office/drawing/2014/main" id="{D9790808-EAE4-4FF7-9E98-A3004760DCAE}"/>
              </a:ext>
            </a:extLst>
          </p:cNvPr>
          <p:cNvSpPr>
            <a:spLocks noGrp="1"/>
          </p:cNvSpPr>
          <p:nvPr>
            <p:ph type="sldNum" sz="quarter" idx="10"/>
          </p:nvPr>
        </p:nvSpPr>
        <p:spPr/>
        <p:txBody>
          <a:bodyPr/>
          <a:lstStyle/>
          <a:p>
            <a:fld id="{68ADD5C9-84A7-4280-A026-B1A9B85A82DE}" type="slidenum">
              <a:rPr lang="en-US" smtClean="0"/>
              <a:pPr/>
              <a:t>1</a:t>
            </a:fld>
            <a:endParaRPr lang="en-US" dirty="0"/>
          </a:p>
        </p:txBody>
      </p:sp>
      <p:sp>
        <p:nvSpPr>
          <p:cNvPr id="4" name="Title 3">
            <a:extLst>
              <a:ext uri="{FF2B5EF4-FFF2-40B4-BE49-F238E27FC236}">
                <a16:creationId xmlns:a16="http://schemas.microsoft.com/office/drawing/2014/main" id="{5E44292A-A50F-4F11-840D-92F36F3155E0}"/>
              </a:ext>
            </a:extLst>
          </p:cNvPr>
          <p:cNvSpPr>
            <a:spLocks noGrp="1"/>
          </p:cNvSpPr>
          <p:nvPr>
            <p:ph type="title"/>
          </p:nvPr>
        </p:nvSpPr>
        <p:spPr/>
        <p:txBody>
          <a:bodyPr/>
          <a:lstStyle/>
          <a:p>
            <a:r>
              <a:rPr lang="en-US" dirty="0">
                <a:solidFill>
                  <a:srgbClr val="2D3539"/>
                </a:solidFill>
                <a:latin typeface="Proxima Nova Light"/>
              </a:rPr>
              <a:t>Private Investments in the Autism Sector – Overview</a:t>
            </a:r>
          </a:p>
        </p:txBody>
      </p:sp>
      <p:sp>
        <p:nvSpPr>
          <p:cNvPr id="5" name="TextBox 4">
            <a:extLst>
              <a:ext uri="{FF2B5EF4-FFF2-40B4-BE49-F238E27FC236}">
                <a16:creationId xmlns:a16="http://schemas.microsoft.com/office/drawing/2014/main" id="{5246E84D-0B57-4186-BE9F-B459E9EF9C3D}"/>
              </a:ext>
            </a:extLst>
          </p:cNvPr>
          <p:cNvSpPr txBox="1"/>
          <p:nvPr/>
        </p:nvSpPr>
        <p:spPr>
          <a:xfrm>
            <a:off x="1273084" y="6177159"/>
            <a:ext cx="5897768" cy="276999"/>
          </a:xfrm>
          <a:prstGeom prst="rect">
            <a:avLst/>
          </a:prstGeom>
          <a:noFill/>
        </p:spPr>
        <p:txBody>
          <a:bodyPr wrap="none" rtlCol="0">
            <a:spAutoFit/>
          </a:bodyPr>
          <a:lstStyle/>
          <a:p>
            <a:pPr algn="r"/>
            <a:r>
              <a:rPr lang="en-US" sz="1200" i="1" dirty="0"/>
              <a:t>Sources: Bailey Southwell &amp; Co; Behavioral Health Executive; Shore Capital Partners</a:t>
            </a:r>
            <a:endParaRPr lang="en-US" sz="2800" i="1" dirty="0"/>
          </a:p>
        </p:txBody>
      </p:sp>
    </p:spTree>
    <p:extLst>
      <p:ext uri="{BB962C8B-B14F-4D97-AF65-F5344CB8AC3E}">
        <p14:creationId xmlns:p14="http://schemas.microsoft.com/office/powerpoint/2010/main" val="35106642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87A65A9-9A0C-497D-A9A5-298B2799ED13}"/>
              </a:ext>
            </a:extLst>
          </p:cNvPr>
          <p:cNvSpPr>
            <a:spLocks noGrp="1"/>
          </p:cNvSpPr>
          <p:nvPr>
            <p:ph idx="1"/>
          </p:nvPr>
        </p:nvSpPr>
        <p:spPr>
          <a:xfrm>
            <a:off x="628650" y="1018903"/>
            <a:ext cx="8062504" cy="4754879"/>
          </a:xfrm>
        </p:spPr>
        <p:txBody>
          <a:bodyPr/>
          <a:lstStyle/>
          <a:p>
            <a:pPr>
              <a:lnSpc>
                <a:spcPct val="100000"/>
              </a:lnSpc>
              <a:buClr>
                <a:srgbClr val="F7941D"/>
              </a:buClr>
            </a:pPr>
            <a:r>
              <a:rPr lang="en-US" dirty="0"/>
              <a:t>PE investment in autism services dates back to 2004 when Trimaran Capital Partners acquired Education Services of America</a:t>
            </a:r>
          </a:p>
          <a:p>
            <a:pPr lvl="1">
              <a:lnSpc>
                <a:spcPct val="100000"/>
              </a:lnSpc>
              <a:buClr>
                <a:srgbClr val="6F777B"/>
              </a:buClr>
              <a:buFont typeface="Arial" panose="020B0604020202020204" pitchFamily="34" charset="0"/>
              <a:buChar char="–"/>
            </a:pPr>
            <a:r>
              <a:rPr lang="en-US" dirty="0"/>
              <a:t>The market experienced a significant increase in activity over the past five years</a:t>
            </a:r>
          </a:p>
          <a:p>
            <a:pPr>
              <a:lnSpc>
                <a:spcPct val="100000"/>
              </a:lnSpc>
              <a:buClr>
                <a:srgbClr val="F7941D"/>
              </a:buClr>
            </a:pPr>
            <a:r>
              <a:rPr lang="en-US" dirty="0"/>
              <a:t>PE involvement in the intellectual and developmental disabilities (I/DD) space spiked in 2015 – </a:t>
            </a:r>
          </a:p>
          <a:p>
            <a:pPr lvl="1">
              <a:lnSpc>
                <a:spcPct val="100000"/>
              </a:lnSpc>
              <a:buClr>
                <a:srgbClr val="6F777B"/>
              </a:buClr>
              <a:buFont typeface="Arial" panose="020B0604020202020204" pitchFamily="34" charset="0"/>
              <a:buChar char="–"/>
            </a:pPr>
            <a:r>
              <a:rPr lang="en-US" dirty="0"/>
              <a:t>Eight PE firms sponsored over 30 deals in a single year – </a:t>
            </a:r>
            <a:br>
              <a:rPr lang="en-US" dirty="0"/>
            </a:br>
            <a:r>
              <a:rPr lang="en-US" dirty="0"/>
              <a:t>a 50% increase in sector deals than the previous high</a:t>
            </a:r>
          </a:p>
          <a:p>
            <a:pPr>
              <a:lnSpc>
                <a:spcPct val="100000"/>
              </a:lnSpc>
              <a:buClr>
                <a:srgbClr val="F7941D"/>
              </a:buClr>
            </a:pPr>
            <a:r>
              <a:rPr lang="en-US" dirty="0"/>
              <a:t>Since the uptick, PE has been increasingly interested specifically in the autism space</a:t>
            </a:r>
          </a:p>
          <a:p>
            <a:pPr>
              <a:lnSpc>
                <a:spcPct val="100000"/>
              </a:lnSpc>
              <a:buClr>
                <a:srgbClr val="F7941D"/>
              </a:buClr>
            </a:pPr>
            <a:r>
              <a:rPr lang="en-US" dirty="0"/>
              <a:t>Recent studies show the prevalence of Autism Spectrum Disorder (</a:t>
            </a:r>
            <a:r>
              <a:rPr lang="en-US" dirty="0" err="1"/>
              <a:t>ASD</a:t>
            </a:r>
            <a:r>
              <a:rPr lang="en-US" dirty="0"/>
              <a:t>) is high in the U.S. – 1 in 40 children are parent-reported with an </a:t>
            </a:r>
            <a:r>
              <a:rPr lang="en-US" dirty="0" err="1"/>
              <a:t>ASD</a:t>
            </a:r>
            <a:r>
              <a:rPr lang="en-US" dirty="0"/>
              <a:t> diagnosis</a:t>
            </a:r>
          </a:p>
          <a:p>
            <a:pPr>
              <a:lnSpc>
                <a:spcPct val="100000"/>
              </a:lnSpc>
              <a:buClr>
                <a:srgbClr val="F7941D"/>
              </a:buClr>
            </a:pPr>
            <a:r>
              <a:rPr lang="en-US" dirty="0"/>
              <a:t>PE backing is allowing existing providers to: </a:t>
            </a:r>
          </a:p>
          <a:p>
            <a:pPr lvl="1">
              <a:lnSpc>
                <a:spcPct val="100000"/>
              </a:lnSpc>
              <a:buClr>
                <a:srgbClr val="6F777B"/>
              </a:buClr>
              <a:buFont typeface="Arial" panose="020B0604020202020204" pitchFamily="34" charset="0"/>
              <a:buChar char="–"/>
            </a:pPr>
            <a:r>
              <a:rPr lang="en-US" dirty="0"/>
              <a:t>Expand their operations through partnerships and M&amp;A with other provider organizations</a:t>
            </a:r>
          </a:p>
          <a:p>
            <a:pPr lvl="1">
              <a:lnSpc>
                <a:spcPct val="100000"/>
              </a:lnSpc>
              <a:buClr>
                <a:srgbClr val="6F777B"/>
              </a:buClr>
              <a:buFont typeface="Arial" panose="020B0604020202020204" pitchFamily="34" charset="0"/>
              <a:buChar char="–"/>
            </a:pPr>
            <a:r>
              <a:rPr lang="en-US" dirty="0"/>
              <a:t>Invest in technologies to improve clinical care and patient experience</a:t>
            </a:r>
          </a:p>
          <a:p>
            <a:pPr lvl="1">
              <a:lnSpc>
                <a:spcPct val="100000"/>
              </a:lnSpc>
              <a:buClr>
                <a:srgbClr val="6F777B"/>
              </a:buClr>
              <a:buFont typeface="Arial" panose="020B0604020202020204" pitchFamily="34" charset="0"/>
              <a:buChar char="–"/>
            </a:pPr>
            <a:r>
              <a:rPr lang="en-US" dirty="0"/>
              <a:t>Grow teams of trained clinicians to support the demand in services</a:t>
            </a:r>
          </a:p>
        </p:txBody>
      </p:sp>
      <p:sp>
        <p:nvSpPr>
          <p:cNvPr id="3" name="Slide Number Placeholder 2">
            <a:extLst>
              <a:ext uri="{FF2B5EF4-FFF2-40B4-BE49-F238E27FC236}">
                <a16:creationId xmlns:a16="http://schemas.microsoft.com/office/drawing/2014/main" id="{D9790808-EAE4-4FF7-9E98-A3004760DCAE}"/>
              </a:ext>
            </a:extLst>
          </p:cNvPr>
          <p:cNvSpPr>
            <a:spLocks noGrp="1"/>
          </p:cNvSpPr>
          <p:nvPr>
            <p:ph type="sldNum" sz="quarter" idx="10"/>
          </p:nvPr>
        </p:nvSpPr>
        <p:spPr/>
        <p:txBody>
          <a:bodyPr/>
          <a:lstStyle/>
          <a:p>
            <a:fld id="{68ADD5C9-84A7-4280-A026-B1A9B85A82DE}" type="slidenum">
              <a:rPr lang="en-US" smtClean="0"/>
              <a:pPr/>
              <a:t>2</a:t>
            </a:fld>
            <a:endParaRPr lang="en-US" dirty="0"/>
          </a:p>
        </p:txBody>
      </p:sp>
      <p:sp>
        <p:nvSpPr>
          <p:cNvPr id="4" name="Title 3">
            <a:extLst>
              <a:ext uri="{FF2B5EF4-FFF2-40B4-BE49-F238E27FC236}">
                <a16:creationId xmlns:a16="http://schemas.microsoft.com/office/drawing/2014/main" id="{5E44292A-A50F-4F11-840D-92F36F3155E0}"/>
              </a:ext>
            </a:extLst>
          </p:cNvPr>
          <p:cNvSpPr>
            <a:spLocks noGrp="1"/>
          </p:cNvSpPr>
          <p:nvPr>
            <p:ph type="title"/>
          </p:nvPr>
        </p:nvSpPr>
        <p:spPr/>
        <p:txBody>
          <a:bodyPr>
            <a:normAutofit/>
          </a:bodyPr>
          <a:lstStyle/>
          <a:p>
            <a:r>
              <a:rPr lang="en-US" dirty="0">
                <a:solidFill>
                  <a:srgbClr val="2D3539"/>
                </a:solidFill>
                <a:latin typeface="Proxima Nova Light"/>
              </a:rPr>
              <a:t>Private Equity (PE) Investment</a:t>
            </a:r>
          </a:p>
        </p:txBody>
      </p:sp>
      <p:sp>
        <p:nvSpPr>
          <p:cNvPr id="5" name="TextBox 4">
            <a:extLst>
              <a:ext uri="{FF2B5EF4-FFF2-40B4-BE49-F238E27FC236}">
                <a16:creationId xmlns:a16="http://schemas.microsoft.com/office/drawing/2014/main" id="{5246E84D-0B57-4186-BE9F-B459E9EF9C3D}"/>
              </a:ext>
            </a:extLst>
          </p:cNvPr>
          <p:cNvSpPr txBox="1"/>
          <p:nvPr/>
        </p:nvSpPr>
        <p:spPr>
          <a:xfrm>
            <a:off x="3964033" y="6183597"/>
            <a:ext cx="3235181" cy="276999"/>
          </a:xfrm>
          <a:prstGeom prst="rect">
            <a:avLst/>
          </a:prstGeom>
          <a:noFill/>
        </p:spPr>
        <p:txBody>
          <a:bodyPr wrap="none" rtlCol="0">
            <a:spAutoFit/>
          </a:bodyPr>
          <a:lstStyle/>
          <a:p>
            <a:r>
              <a:rPr lang="en-US" sz="1200" i="1" dirty="0"/>
              <a:t>Sources: Provident; Arlington Heritage Group</a:t>
            </a:r>
          </a:p>
        </p:txBody>
      </p:sp>
    </p:spTree>
    <p:extLst>
      <p:ext uri="{BB962C8B-B14F-4D97-AF65-F5344CB8AC3E}">
        <p14:creationId xmlns:p14="http://schemas.microsoft.com/office/powerpoint/2010/main" val="27745449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87A65A9-9A0C-497D-A9A5-298B2799ED13}"/>
              </a:ext>
            </a:extLst>
          </p:cNvPr>
          <p:cNvSpPr>
            <a:spLocks noGrp="1"/>
          </p:cNvSpPr>
          <p:nvPr>
            <p:ph idx="1"/>
          </p:nvPr>
        </p:nvSpPr>
        <p:spPr>
          <a:xfrm>
            <a:off x="628649" y="957939"/>
            <a:ext cx="8027671" cy="4023615"/>
          </a:xfrm>
        </p:spPr>
        <p:txBody>
          <a:bodyPr/>
          <a:lstStyle/>
          <a:p>
            <a:pPr>
              <a:buClr>
                <a:srgbClr val="F7941D"/>
              </a:buClr>
            </a:pPr>
            <a:r>
              <a:rPr lang="en-US" sz="1700" dirty="0"/>
              <a:t>Major PE firms are now entering what has been a relatively niche </a:t>
            </a:r>
            <a:br>
              <a:rPr lang="en-US" sz="1700" dirty="0"/>
            </a:br>
            <a:r>
              <a:rPr lang="en-US" sz="1700" dirty="0"/>
              <a:t>investment market</a:t>
            </a:r>
          </a:p>
          <a:p>
            <a:pPr lvl="1">
              <a:buFont typeface="Arial" panose="020B0604020202020204" pitchFamily="34" charset="0"/>
              <a:buChar char="–"/>
            </a:pPr>
            <a:r>
              <a:rPr lang="en-US" sz="1500" dirty="0"/>
              <a:t>August 2019: Morgan Stanley Expansion Capital fund provided funding to Alternative Behavior Strategies, a leading provider of services for children with </a:t>
            </a:r>
            <a:r>
              <a:rPr lang="en-US" sz="1500" dirty="0" err="1"/>
              <a:t>ASD</a:t>
            </a:r>
            <a:endParaRPr lang="en-US" sz="1500" dirty="0"/>
          </a:p>
          <a:p>
            <a:pPr lvl="1">
              <a:buFont typeface="Arial" panose="020B0604020202020204" pitchFamily="34" charset="0"/>
              <a:buChar char="–"/>
            </a:pPr>
            <a:r>
              <a:rPr lang="en-US" sz="1500" dirty="0"/>
              <a:t>January 2019: TA Associates acquired Behavioral Health Works, an Anaheim, </a:t>
            </a:r>
            <a:br>
              <a:rPr lang="en-US" sz="1500" dirty="0"/>
            </a:br>
            <a:r>
              <a:rPr lang="en-US" sz="1500" dirty="0"/>
              <a:t>CA-based company that provides School and Community-Based services in 11 states</a:t>
            </a:r>
          </a:p>
          <a:p>
            <a:pPr lvl="1">
              <a:buFont typeface="Arial" panose="020B0604020202020204" pitchFamily="34" charset="0"/>
              <a:buChar char="–"/>
            </a:pPr>
            <a:r>
              <a:rPr lang="en-US" sz="1500" dirty="0"/>
              <a:t>May 2018: The Halifax Group acquired </a:t>
            </a:r>
            <a:r>
              <a:rPr lang="en-US" sz="1500" dirty="0" err="1"/>
              <a:t>Chancelight</a:t>
            </a:r>
            <a:r>
              <a:rPr lang="en-US" sz="1500" dirty="0"/>
              <a:t> Behavioral Health and Education, a Nashville, TN-based company offering school- and community-based services and treatment, aiming to become a national provider by growing through both organic (clinic opening) and inorganic strategies</a:t>
            </a:r>
          </a:p>
          <a:p>
            <a:pPr lvl="1">
              <a:buFont typeface="Arial" panose="020B0604020202020204" pitchFamily="34" charset="0"/>
              <a:buChar char="–"/>
            </a:pPr>
            <a:r>
              <a:rPr lang="en-US" sz="1500" dirty="0"/>
              <a:t>April 2018: Blackstone Group Inc. acquired Center for Autism and Related Disorders, one of the largest treatment groups in California</a:t>
            </a:r>
          </a:p>
          <a:p>
            <a:pPr>
              <a:spcBef>
                <a:spcPts val="600"/>
              </a:spcBef>
              <a:buClr>
                <a:srgbClr val="F7941D"/>
              </a:buClr>
            </a:pPr>
            <a:r>
              <a:rPr lang="en-US" sz="1700" dirty="0"/>
              <a:t>Firms have been investing on both sides of the industry:</a:t>
            </a:r>
          </a:p>
        </p:txBody>
      </p:sp>
      <p:sp>
        <p:nvSpPr>
          <p:cNvPr id="3" name="Slide Number Placeholder 2">
            <a:extLst>
              <a:ext uri="{FF2B5EF4-FFF2-40B4-BE49-F238E27FC236}">
                <a16:creationId xmlns:a16="http://schemas.microsoft.com/office/drawing/2014/main" id="{D9790808-EAE4-4FF7-9E98-A3004760DCAE}"/>
              </a:ext>
            </a:extLst>
          </p:cNvPr>
          <p:cNvSpPr>
            <a:spLocks noGrp="1"/>
          </p:cNvSpPr>
          <p:nvPr>
            <p:ph type="sldNum" sz="quarter" idx="10"/>
          </p:nvPr>
        </p:nvSpPr>
        <p:spPr/>
        <p:txBody>
          <a:bodyPr/>
          <a:lstStyle/>
          <a:p>
            <a:fld id="{68ADD5C9-84A7-4280-A026-B1A9B85A82DE}" type="slidenum">
              <a:rPr lang="en-US" smtClean="0"/>
              <a:pPr/>
              <a:t>3</a:t>
            </a:fld>
            <a:endParaRPr lang="en-US" dirty="0"/>
          </a:p>
        </p:txBody>
      </p:sp>
      <p:sp>
        <p:nvSpPr>
          <p:cNvPr id="4" name="Title 3">
            <a:extLst>
              <a:ext uri="{FF2B5EF4-FFF2-40B4-BE49-F238E27FC236}">
                <a16:creationId xmlns:a16="http://schemas.microsoft.com/office/drawing/2014/main" id="{5E44292A-A50F-4F11-840D-92F36F3155E0}"/>
              </a:ext>
            </a:extLst>
          </p:cNvPr>
          <p:cNvSpPr>
            <a:spLocks noGrp="1"/>
          </p:cNvSpPr>
          <p:nvPr>
            <p:ph type="title"/>
          </p:nvPr>
        </p:nvSpPr>
        <p:spPr/>
        <p:txBody>
          <a:bodyPr>
            <a:normAutofit/>
          </a:bodyPr>
          <a:lstStyle/>
          <a:p>
            <a:r>
              <a:rPr lang="en-US" dirty="0">
                <a:solidFill>
                  <a:srgbClr val="2D3539"/>
                </a:solidFill>
                <a:latin typeface="Proxima Nova Light"/>
              </a:rPr>
              <a:t>Notable Recent PE Investments</a:t>
            </a:r>
          </a:p>
        </p:txBody>
      </p:sp>
      <p:sp>
        <p:nvSpPr>
          <p:cNvPr id="5" name="TextBox 4">
            <a:extLst>
              <a:ext uri="{FF2B5EF4-FFF2-40B4-BE49-F238E27FC236}">
                <a16:creationId xmlns:a16="http://schemas.microsoft.com/office/drawing/2014/main" id="{5246E84D-0B57-4186-BE9F-B459E9EF9C3D}"/>
              </a:ext>
            </a:extLst>
          </p:cNvPr>
          <p:cNvSpPr txBox="1"/>
          <p:nvPr/>
        </p:nvSpPr>
        <p:spPr>
          <a:xfrm>
            <a:off x="4207871" y="6198986"/>
            <a:ext cx="2962671" cy="261610"/>
          </a:xfrm>
          <a:prstGeom prst="rect">
            <a:avLst/>
          </a:prstGeom>
          <a:noFill/>
        </p:spPr>
        <p:txBody>
          <a:bodyPr wrap="none" rtlCol="0">
            <a:spAutoFit/>
          </a:bodyPr>
          <a:lstStyle/>
          <a:p>
            <a:pPr algn="r"/>
            <a:r>
              <a:rPr lang="en-US" sz="1100" i="1" dirty="0"/>
              <a:t>Source: </a:t>
            </a:r>
            <a:r>
              <a:rPr lang="en-US" sz="1100" i="1" dirty="0" err="1"/>
              <a:t>BusinessWire</a:t>
            </a:r>
            <a:r>
              <a:rPr lang="en-US" sz="1100" i="1" dirty="0"/>
              <a:t>; Bailey </a:t>
            </a:r>
            <a:r>
              <a:rPr lang="en-US" sz="1100" i="1" dirty="0" err="1"/>
              <a:t>Southwell</a:t>
            </a:r>
            <a:r>
              <a:rPr lang="en-US" sz="1100" i="1" dirty="0"/>
              <a:t> &amp; Co</a:t>
            </a:r>
          </a:p>
        </p:txBody>
      </p:sp>
      <p:pic>
        <p:nvPicPr>
          <p:cNvPr id="6" name="Picture 5">
            <a:extLst>
              <a:ext uri="{FF2B5EF4-FFF2-40B4-BE49-F238E27FC236}">
                <a16:creationId xmlns:a16="http://schemas.microsoft.com/office/drawing/2014/main" id="{DB8D6962-18FE-4DF4-988A-9A11AD486346}"/>
              </a:ext>
            </a:extLst>
          </p:cNvPr>
          <p:cNvPicPr>
            <a:picLocks noChangeAspect="1"/>
          </p:cNvPicPr>
          <p:nvPr/>
        </p:nvPicPr>
        <p:blipFill>
          <a:blip r:embed="rId2"/>
          <a:stretch>
            <a:fillRect/>
          </a:stretch>
        </p:blipFill>
        <p:spPr>
          <a:xfrm>
            <a:off x="1783807" y="4166804"/>
            <a:ext cx="5576385" cy="1955696"/>
          </a:xfrm>
          <a:prstGeom prst="rect">
            <a:avLst/>
          </a:prstGeom>
        </p:spPr>
      </p:pic>
    </p:spTree>
    <p:extLst>
      <p:ext uri="{BB962C8B-B14F-4D97-AF65-F5344CB8AC3E}">
        <p14:creationId xmlns:p14="http://schemas.microsoft.com/office/powerpoint/2010/main" val="23172785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87A65A9-9A0C-497D-A9A5-298B2799ED13}"/>
              </a:ext>
            </a:extLst>
          </p:cNvPr>
          <p:cNvSpPr>
            <a:spLocks noGrp="1"/>
          </p:cNvSpPr>
          <p:nvPr>
            <p:ph idx="1"/>
          </p:nvPr>
        </p:nvSpPr>
        <p:spPr>
          <a:xfrm>
            <a:off x="626833" y="1115538"/>
            <a:ext cx="7886700" cy="742453"/>
          </a:xfrm>
        </p:spPr>
        <p:txBody>
          <a:bodyPr>
            <a:noAutofit/>
          </a:bodyPr>
          <a:lstStyle/>
          <a:p>
            <a:pPr marL="0" lvl="0" indent="0">
              <a:buClr>
                <a:srgbClr val="F7941D"/>
              </a:buClr>
              <a:buNone/>
            </a:pPr>
            <a:r>
              <a:rPr lang="en-US" sz="1600" dirty="0"/>
              <a:t>Though 2019 saw a regression from the spike in 2018 led by a $68 million Series C round raised by </a:t>
            </a:r>
            <a:r>
              <a:rPr lang="en-US" sz="1600" dirty="0" err="1"/>
              <a:t>Akili</a:t>
            </a:r>
            <a:r>
              <a:rPr lang="en-US" sz="1600" dirty="0"/>
              <a:t> Interactive, 2019 surpassed any other year in terms of Venture investment in </a:t>
            </a:r>
            <a:r>
              <a:rPr lang="en-US" sz="1600" dirty="0" err="1"/>
              <a:t>ASD</a:t>
            </a:r>
            <a:r>
              <a:rPr lang="en-US" sz="1600" dirty="0"/>
              <a:t> treatment companies</a:t>
            </a:r>
          </a:p>
        </p:txBody>
      </p:sp>
      <p:sp>
        <p:nvSpPr>
          <p:cNvPr id="3" name="Slide Number Placeholder 2">
            <a:extLst>
              <a:ext uri="{FF2B5EF4-FFF2-40B4-BE49-F238E27FC236}">
                <a16:creationId xmlns:a16="http://schemas.microsoft.com/office/drawing/2014/main" id="{D9790808-EAE4-4FF7-9E98-A3004760DCAE}"/>
              </a:ext>
            </a:extLst>
          </p:cNvPr>
          <p:cNvSpPr>
            <a:spLocks noGrp="1"/>
          </p:cNvSpPr>
          <p:nvPr>
            <p:ph type="sldNum" sz="quarter" idx="10"/>
          </p:nvPr>
        </p:nvSpPr>
        <p:spPr/>
        <p:txBody>
          <a:bodyPr/>
          <a:lstStyle/>
          <a:p>
            <a:fld id="{68ADD5C9-84A7-4280-A026-B1A9B85A82DE}" type="slidenum">
              <a:rPr lang="en-US" smtClean="0"/>
              <a:pPr/>
              <a:t>4</a:t>
            </a:fld>
            <a:endParaRPr lang="en-US" dirty="0"/>
          </a:p>
        </p:txBody>
      </p:sp>
      <p:sp>
        <p:nvSpPr>
          <p:cNvPr id="4" name="Title 3">
            <a:extLst>
              <a:ext uri="{FF2B5EF4-FFF2-40B4-BE49-F238E27FC236}">
                <a16:creationId xmlns:a16="http://schemas.microsoft.com/office/drawing/2014/main" id="{5E44292A-A50F-4F11-840D-92F36F3155E0}"/>
              </a:ext>
            </a:extLst>
          </p:cNvPr>
          <p:cNvSpPr>
            <a:spLocks noGrp="1"/>
          </p:cNvSpPr>
          <p:nvPr>
            <p:ph type="title"/>
          </p:nvPr>
        </p:nvSpPr>
        <p:spPr/>
        <p:txBody>
          <a:bodyPr>
            <a:normAutofit/>
          </a:bodyPr>
          <a:lstStyle/>
          <a:p>
            <a:r>
              <a:rPr lang="en-US" dirty="0">
                <a:solidFill>
                  <a:srgbClr val="2D3539"/>
                </a:solidFill>
                <a:latin typeface="Proxima Nova Light"/>
              </a:rPr>
              <a:t>Venture Investment Trend</a:t>
            </a:r>
          </a:p>
        </p:txBody>
      </p:sp>
      <p:sp>
        <p:nvSpPr>
          <p:cNvPr id="5" name="TextBox 4">
            <a:extLst>
              <a:ext uri="{FF2B5EF4-FFF2-40B4-BE49-F238E27FC236}">
                <a16:creationId xmlns:a16="http://schemas.microsoft.com/office/drawing/2014/main" id="{5246E84D-0B57-4186-BE9F-B459E9EF9C3D}"/>
              </a:ext>
            </a:extLst>
          </p:cNvPr>
          <p:cNvSpPr txBox="1"/>
          <p:nvPr/>
        </p:nvSpPr>
        <p:spPr>
          <a:xfrm>
            <a:off x="5742538" y="6175633"/>
            <a:ext cx="1412566" cy="276999"/>
          </a:xfrm>
          <a:prstGeom prst="rect">
            <a:avLst/>
          </a:prstGeom>
          <a:noFill/>
        </p:spPr>
        <p:txBody>
          <a:bodyPr wrap="none" rtlCol="0">
            <a:spAutoFit/>
          </a:bodyPr>
          <a:lstStyle/>
          <a:p>
            <a:pPr algn="r"/>
            <a:r>
              <a:rPr lang="en-US" sz="1200" i="1" dirty="0"/>
              <a:t>Source: Pitchbook</a:t>
            </a:r>
          </a:p>
        </p:txBody>
      </p:sp>
      <p:sp>
        <p:nvSpPr>
          <p:cNvPr id="7" name="Rectangle 6">
            <a:extLst>
              <a:ext uri="{FF2B5EF4-FFF2-40B4-BE49-F238E27FC236}">
                <a16:creationId xmlns:a16="http://schemas.microsoft.com/office/drawing/2014/main" id="{8C0C86C6-AC00-46B1-B1CA-62CB1BAF9275}"/>
              </a:ext>
            </a:extLst>
          </p:cNvPr>
          <p:cNvSpPr/>
          <p:nvPr/>
        </p:nvSpPr>
        <p:spPr>
          <a:xfrm>
            <a:off x="626833" y="5638707"/>
            <a:ext cx="8114510" cy="461665"/>
          </a:xfrm>
          <a:prstGeom prst="rect">
            <a:avLst/>
          </a:prstGeom>
        </p:spPr>
        <p:txBody>
          <a:bodyPr wrap="square">
            <a:spAutoFit/>
          </a:bodyPr>
          <a:lstStyle/>
          <a:p>
            <a:r>
              <a:rPr lang="en-US" sz="1200" i="1" dirty="0">
                <a:solidFill>
                  <a:srgbClr val="6F777B"/>
                </a:solidFill>
              </a:rPr>
              <a:t>Note: Pitchbook does not have an industry or vertical classification for </a:t>
            </a:r>
            <a:r>
              <a:rPr lang="en-US" sz="1200" i="1" dirty="0" err="1">
                <a:solidFill>
                  <a:srgbClr val="6F777B"/>
                </a:solidFill>
              </a:rPr>
              <a:t>ASD</a:t>
            </a:r>
            <a:r>
              <a:rPr lang="en-US" sz="1200" i="1" dirty="0">
                <a:solidFill>
                  <a:srgbClr val="6F777B"/>
                </a:solidFill>
              </a:rPr>
              <a:t>-related companies. </a:t>
            </a:r>
            <a:br>
              <a:rPr lang="en-US" sz="1200" i="1" dirty="0">
                <a:solidFill>
                  <a:srgbClr val="6F777B"/>
                </a:solidFill>
              </a:rPr>
            </a:br>
            <a:r>
              <a:rPr lang="en-US" sz="1200" i="1" dirty="0">
                <a:solidFill>
                  <a:srgbClr val="6F777B"/>
                </a:solidFill>
              </a:rPr>
              <a:t>This data is based on companies involved in the space based on keyword searches of the companies’ descriptions.</a:t>
            </a:r>
          </a:p>
        </p:txBody>
      </p:sp>
      <p:pic>
        <p:nvPicPr>
          <p:cNvPr id="8" name="Picture 7">
            <a:extLst>
              <a:ext uri="{FF2B5EF4-FFF2-40B4-BE49-F238E27FC236}">
                <a16:creationId xmlns:a16="http://schemas.microsoft.com/office/drawing/2014/main" id="{F9D9639E-6BE9-4480-AABA-F60C15628A4B}"/>
              </a:ext>
            </a:extLst>
          </p:cNvPr>
          <p:cNvPicPr>
            <a:picLocks noChangeAspect="1"/>
          </p:cNvPicPr>
          <p:nvPr/>
        </p:nvPicPr>
        <p:blipFill>
          <a:blip r:embed="rId2"/>
          <a:stretch>
            <a:fillRect/>
          </a:stretch>
        </p:blipFill>
        <p:spPr>
          <a:xfrm>
            <a:off x="366007" y="2046145"/>
            <a:ext cx="8408353" cy="3565291"/>
          </a:xfrm>
          <a:prstGeom prst="rect">
            <a:avLst/>
          </a:prstGeom>
        </p:spPr>
      </p:pic>
    </p:spTree>
    <p:extLst>
      <p:ext uri="{BB962C8B-B14F-4D97-AF65-F5344CB8AC3E}">
        <p14:creationId xmlns:p14="http://schemas.microsoft.com/office/powerpoint/2010/main" val="40193694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87A65A9-9A0C-497D-A9A5-298B2799ED13}"/>
              </a:ext>
            </a:extLst>
          </p:cNvPr>
          <p:cNvSpPr>
            <a:spLocks noGrp="1"/>
          </p:cNvSpPr>
          <p:nvPr>
            <p:ph idx="1"/>
          </p:nvPr>
        </p:nvSpPr>
        <p:spPr>
          <a:xfrm>
            <a:off x="628649" y="1166949"/>
            <a:ext cx="8010253" cy="4493622"/>
          </a:xfrm>
        </p:spPr>
        <p:txBody>
          <a:bodyPr/>
          <a:lstStyle/>
          <a:p>
            <a:pPr>
              <a:buClr>
                <a:srgbClr val="F7941D"/>
              </a:buClr>
            </a:pPr>
            <a:r>
              <a:rPr lang="en-US" sz="1600" b="1" dirty="0"/>
              <a:t>Other Avenues to Invest</a:t>
            </a:r>
          </a:p>
          <a:p>
            <a:pPr lvl="1">
              <a:buFont typeface="Arial" panose="020B0604020202020204" pitchFamily="34" charset="0"/>
              <a:buChar char="–"/>
            </a:pPr>
            <a:r>
              <a:rPr lang="en-US" sz="1400" dirty="0"/>
              <a:t>One theme, noted by some investors, is a focus on identifying ancillary services within autism, outside the traditional delivery of therapy, such services include:</a:t>
            </a:r>
          </a:p>
          <a:p>
            <a:pPr lvl="2">
              <a:buFont typeface="Arial" panose="020B0604020202020204" pitchFamily="34" charset="0"/>
              <a:buChar char="–"/>
            </a:pPr>
            <a:r>
              <a:rPr lang="en-US" sz="1200" dirty="0"/>
              <a:t>electronic records technologies, revenue cycle management, training and enterprise software all tailored to the unique needs of the space</a:t>
            </a:r>
          </a:p>
          <a:p>
            <a:pPr lvl="1">
              <a:buFont typeface="Arial" panose="020B0604020202020204" pitchFamily="34" charset="0"/>
              <a:buChar char="–"/>
            </a:pPr>
            <a:r>
              <a:rPr lang="en-US" sz="1400" dirty="0"/>
              <a:t>Applied Behavior Analysis (ABA) therapy may have attributes that do not resonate with some investors, but experts believe even these more hesitant investors could increase investment in the ecosystem that supports the industry</a:t>
            </a:r>
          </a:p>
          <a:p>
            <a:pPr>
              <a:buClr>
                <a:srgbClr val="F7941D"/>
              </a:buClr>
            </a:pPr>
            <a:r>
              <a:rPr lang="en-US" sz="1600" b="1" dirty="0"/>
              <a:t>Data Gaining More Importance</a:t>
            </a:r>
            <a:r>
              <a:rPr lang="en-US" sz="1600" dirty="0"/>
              <a:t> </a:t>
            </a:r>
          </a:p>
          <a:p>
            <a:pPr lvl="1">
              <a:buFont typeface="Arial" panose="020B0604020202020204" pitchFamily="34" charset="0"/>
              <a:buChar char="–"/>
            </a:pPr>
            <a:r>
              <a:rPr lang="en-US" sz="1400" dirty="0"/>
              <a:t>As commercial payors in the industry become more sophisticated purchasers of ABA services, tracking service-level data and outcomes is increasingly important</a:t>
            </a:r>
          </a:p>
          <a:p>
            <a:pPr lvl="1">
              <a:buFont typeface="Arial" panose="020B0604020202020204" pitchFamily="34" charset="0"/>
              <a:buChar char="–"/>
            </a:pPr>
            <a:r>
              <a:rPr lang="en-US" sz="1400" dirty="0"/>
              <a:t>Investors are gravitating to providers that have the data tracking capabilities to demonstrate clinical value to payors</a:t>
            </a:r>
          </a:p>
          <a:p>
            <a:pPr>
              <a:buClr>
                <a:srgbClr val="F7941D"/>
              </a:buClr>
            </a:pPr>
            <a:r>
              <a:rPr lang="en-US" sz="1600" b="1" dirty="0"/>
              <a:t>What About the Adult Population?</a:t>
            </a:r>
          </a:p>
          <a:p>
            <a:pPr lvl="1">
              <a:buFont typeface="Arial" panose="020B0604020202020204" pitchFamily="34" charset="0"/>
              <a:buChar char="–"/>
            </a:pPr>
            <a:r>
              <a:rPr lang="en-US" sz="1400" dirty="0"/>
              <a:t>So far, nearly all the investing activity has focused on early intervention and services for children</a:t>
            </a:r>
          </a:p>
          <a:p>
            <a:pPr lvl="1">
              <a:buFont typeface="Arial" panose="020B0604020202020204" pitchFamily="34" charset="0"/>
              <a:buChar char="–"/>
            </a:pPr>
            <a:r>
              <a:rPr lang="en-US" sz="1400" dirty="0"/>
              <a:t>Many experts raised the question about the unmet need for adults on the autism spectrum </a:t>
            </a:r>
          </a:p>
          <a:p>
            <a:pPr lvl="1">
              <a:buFont typeface="Arial" panose="020B0604020202020204" pitchFamily="34" charset="0"/>
              <a:buChar char="–"/>
            </a:pPr>
            <a:r>
              <a:rPr lang="en-US" sz="1400" dirty="0"/>
              <a:t>Some have suggested that we will see a new wave of M&amp;A activity involving service providers who cater to adults with alternative care models</a:t>
            </a:r>
          </a:p>
        </p:txBody>
      </p:sp>
      <p:sp>
        <p:nvSpPr>
          <p:cNvPr id="3" name="Slide Number Placeholder 2">
            <a:extLst>
              <a:ext uri="{FF2B5EF4-FFF2-40B4-BE49-F238E27FC236}">
                <a16:creationId xmlns:a16="http://schemas.microsoft.com/office/drawing/2014/main" id="{D9790808-EAE4-4FF7-9E98-A3004760DCAE}"/>
              </a:ext>
            </a:extLst>
          </p:cNvPr>
          <p:cNvSpPr>
            <a:spLocks noGrp="1"/>
          </p:cNvSpPr>
          <p:nvPr>
            <p:ph type="sldNum" sz="quarter" idx="10"/>
          </p:nvPr>
        </p:nvSpPr>
        <p:spPr/>
        <p:txBody>
          <a:bodyPr/>
          <a:lstStyle/>
          <a:p>
            <a:fld id="{68ADD5C9-84A7-4280-A026-B1A9B85A82DE}" type="slidenum">
              <a:rPr lang="en-US" smtClean="0"/>
              <a:pPr/>
              <a:t>5</a:t>
            </a:fld>
            <a:endParaRPr lang="en-US" dirty="0"/>
          </a:p>
        </p:txBody>
      </p:sp>
      <p:sp>
        <p:nvSpPr>
          <p:cNvPr id="4" name="Title 3">
            <a:extLst>
              <a:ext uri="{FF2B5EF4-FFF2-40B4-BE49-F238E27FC236}">
                <a16:creationId xmlns:a16="http://schemas.microsoft.com/office/drawing/2014/main" id="{5E44292A-A50F-4F11-840D-92F36F3155E0}"/>
              </a:ext>
            </a:extLst>
          </p:cNvPr>
          <p:cNvSpPr>
            <a:spLocks noGrp="1"/>
          </p:cNvSpPr>
          <p:nvPr>
            <p:ph type="title"/>
          </p:nvPr>
        </p:nvSpPr>
        <p:spPr>
          <a:xfrm>
            <a:off x="457200" y="457200"/>
            <a:ext cx="7886700" cy="424732"/>
          </a:xfrm>
        </p:spPr>
        <p:txBody>
          <a:bodyPr/>
          <a:lstStyle/>
          <a:p>
            <a:r>
              <a:rPr lang="en-US" dirty="0">
                <a:solidFill>
                  <a:srgbClr val="2D3539"/>
                </a:solidFill>
                <a:latin typeface="Proxima Nova Light"/>
              </a:rPr>
              <a:t>What’s Next?</a:t>
            </a:r>
          </a:p>
        </p:txBody>
      </p:sp>
      <p:sp>
        <p:nvSpPr>
          <p:cNvPr id="5" name="TextBox 4">
            <a:extLst>
              <a:ext uri="{FF2B5EF4-FFF2-40B4-BE49-F238E27FC236}">
                <a16:creationId xmlns:a16="http://schemas.microsoft.com/office/drawing/2014/main" id="{5246E84D-0B57-4186-BE9F-B459E9EF9C3D}"/>
              </a:ext>
            </a:extLst>
          </p:cNvPr>
          <p:cNvSpPr txBox="1"/>
          <p:nvPr/>
        </p:nvSpPr>
        <p:spPr>
          <a:xfrm>
            <a:off x="4762972" y="6177159"/>
            <a:ext cx="2424062" cy="276999"/>
          </a:xfrm>
          <a:prstGeom prst="rect">
            <a:avLst/>
          </a:prstGeom>
          <a:noFill/>
        </p:spPr>
        <p:txBody>
          <a:bodyPr wrap="none" rtlCol="0">
            <a:spAutoFit/>
          </a:bodyPr>
          <a:lstStyle/>
          <a:p>
            <a:pPr algn="r"/>
            <a:r>
              <a:rPr lang="en-US" sz="1200" i="1" dirty="0"/>
              <a:t>Source: Intrepid Investment Bank</a:t>
            </a:r>
          </a:p>
        </p:txBody>
      </p:sp>
    </p:spTree>
    <p:extLst>
      <p:ext uri="{BB962C8B-B14F-4D97-AF65-F5344CB8AC3E}">
        <p14:creationId xmlns:p14="http://schemas.microsoft.com/office/powerpoint/2010/main" val="18309698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Placeholder 6">
            <a:extLst>
              <a:ext uri="{FF2B5EF4-FFF2-40B4-BE49-F238E27FC236}">
                <a16:creationId xmlns:a16="http://schemas.microsoft.com/office/drawing/2014/main" id="{D2F1CC31-78D1-4205-8895-8DEE285508F6}"/>
              </a:ext>
            </a:extLst>
          </p:cNvPr>
          <p:cNvPicPr>
            <a:picLocks noChangeAspect="1"/>
          </p:cNvPicPr>
          <p:nvPr/>
        </p:nvPicPr>
        <p:blipFill>
          <a:blip r:embed="rId2">
            <a:extLst>
              <a:ext uri="{28A0092B-C50C-407E-A947-70E740481C1C}">
                <a14:useLocalDpi xmlns:a14="http://schemas.microsoft.com/office/drawing/2010/main" val="0"/>
              </a:ext>
            </a:extLst>
          </a:blip>
          <a:srcRect t="19206" b="19206"/>
          <a:stretch>
            <a:fillRect/>
          </a:stretch>
        </p:blipFill>
        <p:spPr>
          <a:xfrm>
            <a:off x="-1" y="1846217"/>
            <a:ext cx="9144001" cy="3935526"/>
          </a:xfrm>
          <a:prstGeom prst="rect">
            <a:avLst/>
          </a:prstGeom>
          <a:solidFill>
            <a:schemeClr val="tx1"/>
          </a:solidFill>
          <a:ln>
            <a:noFill/>
          </a:ln>
        </p:spPr>
      </p:pic>
      <p:sp>
        <p:nvSpPr>
          <p:cNvPr id="11" name="Text Placeholder 21">
            <a:extLst>
              <a:ext uri="{FF2B5EF4-FFF2-40B4-BE49-F238E27FC236}">
                <a16:creationId xmlns:a16="http://schemas.microsoft.com/office/drawing/2014/main" id="{E001DB9E-2F03-4E61-9128-78ABA2DCA397}"/>
              </a:ext>
            </a:extLst>
          </p:cNvPr>
          <p:cNvSpPr txBox="1">
            <a:spLocks/>
          </p:cNvSpPr>
          <p:nvPr/>
        </p:nvSpPr>
        <p:spPr>
          <a:xfrm>
            <a:off x="433766" y="994260"/>
            <a:ext cx="7886700" cy="332399"/>
          </a:xfrm>
          <a:prstGeom prst="rect">
            <a:avLst/>
          </a:prstGeom>
        </p:spPr>
        <p:txBody>
          <a:bodyPr vert="horz" lIns="0" tIns="0" rIns="0" bIns="0" rtlCol="0" anchor="t" anchorCtr="0">
            <a:spAutoFit/>
          </a:bodyPr>
          <a:lstStyle>
            <a:lvl1pPr marL="0" indent="0" algn="l" defTabSz="914400" rtl="0" eaLnBrk="1" latinLnBrk="0" hangingPunct="1">
              <a:lnSpc>
                <a:spcPct val="90000"/>
              </a:lnSpc>
              <a:spcBef>
                <a:spcPts val="1000"/>
              </a:spcBef>
              <a:buClr>
                <a:schemeClr val="tx1"/>
              </a:buClr>
              <a:buFont typeface="Symbol" panose="05050102010706020507" pitchFamily="18" charset="2"/>
              <a:buNone/>
              <a:defRPr lang="en-US" sz="3400" b="0" kern="1200" cap="none" baseline="0" dirty="0" smtClean="0">
                <a:solidFill>
                  <a:schemeClr val="tx1"/>
                </a:solidFill>
                <a:latin typeface="+mj-lt"/>
                <a:ea typeface="+mj-ea"/>
                <a:cs typeface="+mj-cs"/>
              </a:defRPr>
            </a:lvl1pPr>
            <a:lvl2pPr marL="685800" indent="-228600" algn="l" defTabSz="914400" rtl="0" eaLnBrk="1" latinLnBrk="0" hangingPunct="1">
              <a:lnSpc>
                <a:spcPct val="90000"/>
              </a:lnSpc>
              <a:spcBef>
                <a:spcPts val="500"/>
              </a:spcBef>
              <a:buClr>
                <a:schemeClr val="tx1"/>
              </a:buClr>
              <a:buFont typeface="Symbol" panose="05050102010706020507" pitchFamily="18" charset="2"/>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chemeClr val="tx1"/>
              </a:buClr>
              <a:buFont typeface="Symbol" panose="05050102010706020507" pitchFamily="18" charset="2"/>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chemeClr val="tx1"/>
              </a:buClr>
              <a:buFont typeface="Symbol" panose="05050102010706020507" pitchFamily="18" charset="2"/>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chemeClr val="tx1"/>
              </a:buClr>
              <a:buFont typeface="Symbol" panose="05050102010706020507" pitchFamily="18" charset="2"/>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
                <a:srgbClr val="2D3539"/>
              </a:buClr>
              <a:buSzTx/>
              <a:buFont typeface="Symbol" panose="05050102010706020507" pitchFamily="18" charset="2"/>
              <a:buNone/>
              <a:tabLst/>
              <a:defRPr/>
            </a:pPr>
            <a:r>
              <a:rPr kumimoji="0" lang="en-US" sz="2400" b="1" i="0" u="none" strike="noStrike" kern="1200" cap="none" spc="0" normalizeH="0" baseline="0" noProof="0" dirty="0">
                <a:ln>
                  <a:noFill/>
                </a:ln>
                <a:solidFill>
                  <a:srgbClr val="2D3539"/>
                </a:solidFill>
                <a:effectLst/>
                <a:uLnTx/>
                <a:uFillTx/>
                <a:latin typeface="Proxima Nova Light"/>
                <a:ea typeface="+mj-ea"/>
                <a:cs typeface="+mj-cs"/>
              </a:rPr>
              <a:t>QUESTIONS</a:t>
            </a:r>
          </a:p>
        </p:txBody>
      </p:sp>
      <p:sp>
        <p:nvSpPr>
          <p:cNvPr id="17" name="Title 20">
            <a:extLst>
              <a:ext uri="{FF2B5EF4-FFF2-40B4-BE49-F238E27FC236}">
                <a16:creationId xmlns:a16="http://schemas.microsoft.com/office/drawing/2014/main" id="{7672EB1B-90F3-497E-B973-77B155299BCB}"/>
              </a:ext>
            </a:extLst>
          </p:cNvPr>
          <p:cNvSpPr txBox="1">
            <a:spLocks/>
          </p:cNvSpPr>
          <p:nvPr/>
        </p:nvSpPr>
        <p:spPr>
          <a:xfrm>
            <a:off x="513240" y="5826263"/>
            <a:ext cx="8196994" cy="221599"/>
          </a:xfrm>
          <a:prstGeom prst="rect">
            <a:avLst/>
          </a:prstGeom>
        </p:spPr>
        <p:txBody>
          <a:bodyPr vert="horz" wrap="square" lIns="0" tIns="0" rIns="0" bIns="0" rtlCol="0" anchor="t" anchorCtr="0">
            <a:spAutoFit/>
          </a:bodyPr>
          <a:lstStyle>
            <a:lvl1pPr algn="l" defTabSz="914400" rtl="0" eaLnBrk="1" latinLnBrk="0" hangingPunct="1">
              <a:lnSpc>
                <a:spcPct val="90000"/>
              </a:lnSpc>
              <a:spcBef>
                <a:spcPct val="0"/>
              </a:spcBef>
              <a:buNone/>
              <a:defRPr lang="en-US" sz="1100" b="0" kern="1200">
                <a:solidFill>
                  <a:schemeClr val="tx1"/>
                </a:solidFill>
                <a:latin typeface="+mn-lt"/>
                <a:ea typeface="+mj-ea"/>
                <a:cs typeface="+mj-cs"/>
              </a:defRPr>
            </a:lvl1pPr>
          </a:lstStyle>
          <a:p>
            <a:pPr>
              <a:defRPr/>
            </a:pPr>
            <a:r>
              <a:rPr lang="en-US" sz="1600" dirty="0">
                <a:solidFill>
                  <a:srgbClr val="2D3539"/>
                </a:solidFill>
                <a:latin typeface="Proxima Nova Light"/>
              </a:rPr>
              <a:t>Presented by Mark J. Macenka, Chair of the Business Law Department, Goodwin Procter LLP</a:t>
            </a:r>
          </a:p>
        </p:txBody>
      </p:sp>
      <p:sp>
        <p:nvSpPr>
          <p:cNvPr id="19" name="Title 20">
            <a:extLst>
              <a:ext uri="{FF2B5EF4-FFF2-40B4-BE49-F238E27FC236}">
                <a16:creationId xmlns:a16="http://schemas.microsoft.com/office/drawing/2014/main" id="{A184B86C-CC51-44DC-B077-8A3819C8555D}"/>
              </a:ext>
            </a:extLst>
          </p:cNvPr>
          <p:cNvSpPr txBox="1">
            <a:spLocks/>
          </p:cNvSpPr>
          <p:nvPr/>
        </p:nvSpPr>
        <p:spPr>
          <a:xfrm>
            <a:off x="433766" y="6092382"/>
            <a:ext cx="1583210" cy="221599"/>
          </a:xfrm>
          <a:prstGeom prst="rect">
            <a:avLst/>
          </a:prstGeom>
        </p:spPr>
        <p:txBody>
          <a:bodyPr/>
          <a:lstStyle>
            <a:lvl1pPr algn="l" defTabSz="914400" rtl="0" eaLnBrk="1" latinLnBrk="0" hangingPunct="1">
              <a:lnSpc>
                <a:spcPct val="90000"/>
              </a:lnSpc>
              <a:spcBef>
                <a:spcPct val="0"/>
              </a:spcBef>
              <a:buNone/>
              <a:defRPr lang="en-US" sz="2400" b="0" kern="1200" dirty="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1400" b="0" i="0" u="none" strike="noStrike" kern="1200" cap="none" spc="0" normalizeH="0" baseline="0" noProof="0" dirty="0">
                <a:ln>
                  <a:noFill/>
                </a:ln>
                <a:solidFill>
                  <a:srgbClr val="2D3539"/>
                </a:solidFill>
                <a:effectLst/>
                <a:uLnTx/>
                <a:uFillTx/>
                <a:latin typeface="Proxima Nova Light"/>
                <a:ea typeface="+mj-ea"/>
                <a:cs typeface="+mj-cs"/>
              </a:rPr>
              <a:t>February 2020</a:t>
            </a:r>
          </a:p>
        </p:txBody>
      </p:sp>
    </p:spTree>
    <p:extLst>
      <p:ext uri="{BB962C8B-B14F-4D97-AF65-F5344CB8AC3E}">
        <p14:creationId xmlns:p14="http://schemas.microsoft.com/office/powerpoint/2010/main" val="3113239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BA9DC48-68C5-4A22-BE35-D520C390877B}"/>
              </a:ext>
            </a:extLst>
          </p:cNvPr>
          <p:cNvSpPr>
            <a:spLocks noGrp="1"/>
          </p:cNvSpPr>
          <p:nvPr>
            <p:ph type="title"/>
          </p:nvPr>
        </p:nvSpPr>
        <p:spPr/>
        <p:txBody>
          <a:bodyPr>
            <a:normAutofit/>
          </a:bodyPr>
          <a:lstStyle/>
          <a:p>
            <a:r>
              <a:rPr lang="en-US" dirty="0">
                <a:solidFill>
                  <a:srgbClr val="2D3539"/>
                </a:solidFill>
                <a:latin typeface="Proxima Nova Light"/>
              </a:rPr>
              <a:t>Goodwin at a Glance</a:t>
            </a:r>
          </a:p>
        </p:txBody>
      </p:sp>
      <p:sp>
        <p:nvSpPr>
          <p:cNvPr id="79" name="Text Placeholder 78">
            <a:extLst>
              <a:ext uri="{FF2B5EF4-FFF2-40B4-BE49-F238E27FC236}">
                <a16:creationId xmlns:a16="http://schemas.microsoft.com/office/drawing/2014/main" id="{C2B1658E-B802-4315-980B-ADDBB6CF1CE6}"/>
              </a:ext>
            </a:extLst>
          </p:cNvPr>
          <p:cNvSpPr>
            <a:spLocks noGrp="1"/>
          </p:cNvSpPr>
          <p:nvPr>
            <p:ph type="body" sz="quarter" idx="11"/>
          </p:nvPr>
        </p:nvSpPr>
        <p:spPr>
          <a:xfrm>
            <a:off x="387528" y="2393089"/>
            <a:ext cx="1676400" cy="752160"/>
          </a:xfrm>
        </p:spPr>
        <p:txBody>
          <a:bodyPr/>
          <a:lstStyle/>
          <a:p>
            <a:r>
              <a:rPr lang="en-US" dirty="0" err="1"/>
              <a:t>AmLaw</a:t>
            </a:r>
            <a:r>
              <a:rPr lang="en-US" dirty="0"/>
              <a:t> Global ranked</a:t>
            </a:r>
          </a:p>
          <a:p>
            <a:pPr lvl="1"/>
            <a:r>
              <a:rPr lang="en-US" dirty="0"/>
              <a:t>33</a:t>
            </a:r>
          </a:p>
          <a:p>
            <a:endParaRPr lang="en-US" dirty="0"/>
          </a:p>
        </p:txBody>
      </p:sp>
      <p:sp>
        <p:nvSpPr>
          <p:cNvPr id="80" name="Text Placeholder 79">
            <a:extLst>
              <a:ext uri="{FF2B5EF4-FFF2-40B4-BE49-F238E27FC236}">
                <a16:creationId xmlns:a16="http://schemas.microsoft.com/office/drawing/2014/main" id="{2F8380D6-ACBB-49E7-AAB7-EBD5D3D8CFB4}"/>
              </a:ext>
            </a:extLst>
          </p:cNvPr>
          <p:cNvSpPr>
            <a:spLocks noGrp="1"/>
          </p:cNvSpPr>
          <p:nvPr>
            <p:ph type="body" sz="quarter" idx="12"/>
          </p:nvPr>
        </p:nvSpPr>
        <p:spPr/>
        <p:txBody>
          <a:bodyPr/>
          <a:lstStyle/>
          <a:p>
            <a:r>
              <a:rPr lang="en-US" dirty="0"/>
              <a:t>Global Offices</a:t>
            </a:r>
          </a:p>
          <a:p>
            <a:pPr lvl="1"/>
            <a:r>
              <a:rPr lang="en-US" dirty="0"/>
              <a:t>13</a:t>
            </a:r>
          </a:p>
          <a:p>
            <a:endParaRPr lang="en-US" dirty="0"/>
          </a:p>
        </p:txBody>
      </p:sp>
      <p:sp>
        <p:nvSpPr>
          <p:cNvPr id="81" name="Text Placeholder 80">
            <a:extLst>
              <a:ext uri="{FF2B5EF4-FFF2-40B4-BE49-F238E27FC236}">
                <a16:creationId xmlns:a16="http://schemas.microsoft.com/office/drawing/2014/main" id="{C4FF5A33-AE68-451A-A002-78A7BCEE8FA5}"/>
              </a:ext>
            </a:extLst>
          </p:cNvPr>
          <p:cNvSpPr>
            <a:spLocks noGrp="1"/>
          </p:cNvSpPr>
          <p:nvPr>
            <p:ph type="body" sz="quarter" idx="13"/>
          </p:nvPr>
        </p:nvSpPr>
        <p:spPr/>
        <p:txBody>
          <a:bodyPr/>
          <a:lstStyle/>
          <a:p>
            <a:r>
              <a:rPr lang="en-US" dirty="0"/>
              <a:t>Lawyers</a:t>
            </a:r>
          </a:p>
          <a:p>
            <a:pPr lvl="1"/>
            <a:r>
              <a:rPr lang="en-US" dirty="0"/>
              <a:t>1200+</a:t>
            </a:r>
          </a:p>
          <a:p>
            <a:endParaRPr lang="en-US" dirty="0"/>
          </a:p>
        </p:txBody>
      </p:sp>
      <p:sp>
        <p:nvSpPr>
          <p:cNvPr id="82" name="Text Placeholder 81">
            <a:extLst>
              <a:ext uri="{FF2B5EF4-FFF2-40B4-BE49-F238E27FC236}">
                <a16:creationId xmlns:a16="http://schemas.microsoft.com/office/drawing/2014/main" id="{225EAEE6-AB70-4F60-969F-8E6F40E87701}"/>
              </a:ext>
            </a:extLst>
          </p:cNvPr>
          <p:cNvSpPr>
            <a:spLocks noGrp="1"/>
          </p:cNvSpPr>
          <p:nvPr>
            <p:ph type="body" sz="quarter" idx="14"/>
          </p:nvPr>
        </p:nvSpPr>
        <p:spPr/>
        <p:txBody>
          <a:bodyPr/>
          <a:lstStyle/>
          <a:p>
            <a:r>
              <a:rPr lang="en-US" dirty="0"/>
              <a:t>Uniquely  collaborative “one”  firm culture</a:t>
            </a:r>
          </a:p>
          <a:p>
            <a:endParaRPr lang="en-US" dirty="0"/>
          </a:p>
        </p:txBody>
      </p:sp>
      <p:sp>
        <p:nvSpPr>
          <p:cNvPr id="83" name="Text Placeholder 82">
            <a:extLst>
              <a:ext uri="{FF2B5EF4-FFF2-40B4-BE49-F238E27FC236}">
                <a16:creationId xmlns:a16="http://schemas.microsoft.com/office/drawing/2014/main" id="{0B4E898D-9C67-42EA-88B9-56AB9E10E0A2}"/>
              </a:ext>
            </a:extLst>
          </p:cNvPr>
          <p:cNvSpPr>
            <a:spLocks noGrp="1"/>
          </p:cNvSpPr>
          <p:nvPr>
            <p:ph type="body" sz="quarter" idx="15"/>
          </p:nvPr>
        </p:nvSpPr>
        <p:spPr/>
        <p:txBody>
          <a:bodyPr/>
          <a:lstStyle/>
          <a:p>
            <a:r>
              <a:rPr lang="en-US" dirty="0"/>
              <a:t>Highly regarded</a:t>
            </a:r>
            <a:br>
              <a:rPr lang="en-US" dirty="0"/>
            </a:br>
            <a:r>
              <a:rPr lang="en-US" b="0" dirty="0"/>
              <a:t>securities,</a:t>
            </a:r>
            <a:br>
              <a:rPr lang="en-US" b="0" dirty="0"/>
            </a:br>
            <a:r>
              <a:rPr lang="en-US" b="0" dirty="0"/>
              <a:t>white collar and</a:t>
            </a:r>
            <a:br>
              <a:rPr lang="en-US" b="0" dirty="0"/>
            </a:br>
            <a:r>
              <a:rPr lang="en-US" b="0" dirty="0"/>
              <a:t>IP litigation teams</a:t>
            </a:r>
          </a:p>
          <a:p>
            <a:endParaRPr lang="en-US" dirty="0"/>
          </a:p>
        </p:txBody>
      </p:sp>
      <p:pic>
        <p:nvPicPr>
          <p:cNvPr id="169" name="Picture Placeholder 168">
            <a:extLst>
              <a:ext uri="{FF2B5EF4-FFF2-40B4-BE49-F238E27FC236}">
                <a16:creationId xmlns:a16="http://schemas.microsoft.com/office/drawing/2014/main" id="{1BEE86AA-B8FB-4FCF-B66E-E5C72A05A5B1}"/>
              </a:ext>
            </a:extLst>
          </p:cNvPr>
          <p:cNvPicPr>
            <a:picLocks noGrp="1" noChangeAspect="1"/>
          </p:cNvPicPr>
          <p:nvPr>
            <p:ph type="pic" sz="quarter" idx="21"/>
          </p:nvPr>
        </p:nvPicPr>
        <p:blipFill rotWithShape="1">
          <a:blip r:embed="rId2"/>
          <a:srcRect l="-20153" r="-20153"/>
          <a:stretch/>
        </p:blipFill>
        <p:spPr>
          <a:prstGeom prst="rect">
            <a:avLst/>
          </a:prstGeom>
        </p:spPr>
      </p:pic>
      <p:pic>
        <p:nvPicPr>
          <p:cNvPr id="170" name="Picture Placeholder 169">
            <a:extLst>
              <a:ext uri="{FF2B5EF4-FFF2-40B4-BE49-F238E27FC236}">
                <a16:creationId xmlns:a16="http://schemas.microsoft.com/office/drawing/2014/main" id="{A5CABABC-1EEB-4F53-A9A9-1EB931AC2FD2}"/>
              </a:ext>
            </a:extLst>
          </p:cNvPr>
          <p:cNvPicPr>
            <a:picLocks noGrp="1" noChangeAspect="1"/>
          </p:cNvPicPr>
          <p:nvPr>
            <p:ph type="pic" sz="quarter" idx="22"/>
          </p:nvPr>
        </p:nvPicPr>
        <p:blipFill rotWithShape="1">
          <a:blip r:embed="rId3"/>
          <a:srcRect l="-86537" r="-86537"/>
          <a:stretch/>
        </p:blipFill>
        <p:spPr>
          <a:prstGeom prst="rect">
            <a:avLst/>
          </a:prstGeom>
        </p:spPr>
      </p:pic>
      <p:sp>
        <p:nvSpPr>
          <p:cNvPr id="122" name="Text Placeholder 121">
            <a:extLst>
              <a:ext uri="{FF2B5EF4-FFF2-40B4-BE49-F238E27FC236}">
                <a16:creationId xmlns:a16="http://schemas.microsoft.com/office/drawing/2014/main" id="{8A7E7B85-D3FB-4C46-969C-724B3B409DF0}"/>
              </a:ext>
            </a:extLst>
          </p:cNvPr>
          <p:cNvSpPr>
            <a:spLocks noGrp="1"/>
          </p:cNvSpPr>
          <p:nvPr>
            <p:ph type="body" sz="quarter" idx="26"/>
          </p:nvPr>
        </p:nvSpPr>
        <p:spPr/>
        <p:txBody>
          <a:bodyPr/>
          <a:lstStyle/>
          <a:p>
            <a:r>
              <a:rPr lang="en-US" dirty="0"/>
              <a:t>5 Top Ranked</a:t>
            </a:r>
            <a:br>
              <a:rPr lang="en-US" dirty="0"/>
            </a:br>
            <a:r>
              <a:rPr lang="en-US" dirty="0"/>
              <a:t>Transactional Practices</a:t>
            </a:r>
          </a:p>
        </p:txBody>
      </p:sp>
      <p:sp>
        <p:nvSpPr>
          <p:cNvPr id="123" name="Text Placeholder 122">
            <a:extLst>
              <a:ext uri="{FF2B5EF4-FFF2-40B4-BE49-F238E27FC236}">
                <a16:creationId xmlns:a16="http://schemas.microsoft.com/office/drawing/2014/main" id="{F4083519-AFFE-467C-B0F3-4E508F617BC0}"/>
              </a:ext>
            </a:extLst>
          </p:cNvPr>
          <p:cNvSpPr>
            <a:spLocks noGrp="1"/>
          </p:cNvSpPr>
          <p:nvPr>
            <p:ph type="body" sz="quarter" idx="27"/>
          </p:nvPr>
        </p:nvSpPr>
        <p:spPr/>
        <p:txBody>
          <a:bodyPr/>
          <a:lstStyle/>
          <a:p>
            <a:r>
              <a:rPr lang="en-US" dirty="0"/>
              <a:t>Real Estate Industry</a:t>
            </a:r>
          </a:p>
        </p:txBody>
      </p:sp>
      <p:sp>
        <p:nvSpPr>
          <p:cNvPr id="124" name="Text Placeholder 123">
            <a:extLst>
              <a:ext uri="{FF2B5EF4-FFF2-40B4-BE49-F238E27FC236}">
                <a16:creationId xmlns:a16="http://schemas.microsoft.com/office/drawing/2014/main" id="{362DB53B-8E52-4B32-9158-94EDB216FF31}"/>
              </a:ext>
            </a:extLst>
          </p:cNvPr>
          <p:cNvSpPr>
            <a:spLocks noGrp="1"/>
          </p:cNvSpPr>
          <p:nvPr>
            <p:ph type="body" sz="quarter" idx="28"/>
          </p:nvPr>
        </p:nvSpPr>
        <p:spPr/>
        <p:txBody>
          <a:bodyPr/>
          <a:lstStyle/>
          <a:p>
            <a:r>
              <a:rPr lang="en-US" dirty="0">
                <a:solidFill>
                  <a:srgbClr val="575D61"/>
                </a:solidFill>
                <a:cs typeface="Proxima Nova Rg"/>
              </a:rPr>
              <a:t>Life  </a:t>
            </a:r>
            <a:r>
              <a:rPr lang="en-US" spc="-5" dirty="0">
                <a:solidFill>
                  <a:srgbClr val="575D61"/>
                </a:solidFill>
                <a:cs typeface="Proxima Nova Rg"/>
              </a:rPr>
              <a:t>Sciences</a:t>
            </a:r>
            <a:endParaRPr lang="en-US" dirty="0">
              <a:cs typeface="Proxima Nova Rg"/>
            </a:endParaRPr>
          </a:p>
          <a:p>
            <a:endParaRPr lang="en-US" dirty="0"/>
          </a:p>
        </p:txBody>
      </p:sp>
      <p:sp>
        <p:nvSpPr>
          <p:cNvPr id="125" name="Text Placeholder 124">
            <a:extLst>
              <a:ext uri="{FF2B5EF4-FFF2-40B4-BE49-F238E27FC236}">
                <a16:creationId xmlns:a16="http://schemas.microsoft.com/office/drawing/2014/main" id="{97B84A01-FD82-4D75-A07D-0FFEBAC67195}"/>
              </a:ext>
            </a:extLst>
          </p:cNvPr>
          <p:cNvSpPr>
            <a:spLocks noGrp="1"/>
          </p:cNvSpPr>
          <p:nvPr>
            <p:ph type="body" sz="quarter" idx="29"/>
          </p:nvPr>
        </p:nvSpPr>
        <p:spPr/>
        <p:txBody>
          <a:bodyPr/>
          <a:lstStyle/>
          <a:p>
            <a:r>
              <a:rPr lang="en-US" spc="-5" dirty="0">
                <a:solidFill>
                  <a:srgbClr val="575D61"/>
                </a:solidFill>
                <a:cs typeface="Proxima Nova Rg"/>
              </a:rPr>
              <a:t>Financial  Institutions</a:t>
            </a:r>
            <a:endParaRPr lang="en-US" dirty="0">
              <a:cs typeface="Proxima Nova Rg"/>
            </a:endParaRPr>
          </a:p>
          <a:p>
            <a:endParaRPr lang="en-US" dirty="0"/>
          </a:p>
        </p:txBody>
      </p:sp>
      <p:sp>
        <p:nvSpPr>
          <p:cNvPr id="126" name="Text Placeholder 125">
            <a:extLst>
              <a:ext uri="{FF2B5EF4-FFF2-40B4-BE49-F238E27FC236}">
                <a16:creationId xmlns:a16="http://schemas.microsoft.com/office/drawing/2014/main" id="{E369F345-DB18-413A-A9FF-D0C4375E794D}"/>
              </a:ext>
            </a:extLst>
          </p:cNvPr>
          <p:cNvSpPr>
            <a:spLocks noGrp="1"/>
          </p:cNvSpPr>
          <p:nvPr>
            <p:ph type="body" sz="quarter" idx="30"/>
          </p:nvPr>
        </p:nvSpPr>
        <p:spPr/>
        <p:txBody>
          <a:bodyPr/>
          <a:lstStyle/>
          <a:p>
            <a:r>
              <a:rPr lang="en-US" spc="-130" dirty="0">
                <a:solidFill>
                  <a:srgbClr val="575D61"/>
                </a:solidFill>
                <a:cs typeface="Proxima Nova Rg"/>
              </a:rPr>
              <a:t>T</a:t>
            </a:r>
            <a:r>
              <a:rPr lang="en-US" spc="-5" dirty="0">
                <a:solidFill>
                  <a:srgbClr val="575D61"/>
                </a:solidFill>
                <a:cs typeface="Proxima Nova Rg"/>
              </a:rPr>
              <a:t>ech</a:t>
            </a:r>
            <a:endParaRPr lang="en-US" dirty="0">
              <a:cs typeface="Proxima Nova Rg"/>
            </a:endParaRPr>
          </a:p>
          <a:p>
            <a:endParaRPr lang="en-US" dirty="0"/>
          </a:p>
        </p:txBody>
      </p:sp>
      <p:sp>
        <p:nvSpPr>
          <p:cNvPr id="127" name="Text Placeholder 126">
            <a:extLst>
              <a:ext uri="{FF2B5EF4-FFF2-40B4-BE49-F238E27FC236}">
                <a16:creationId xmlns:a16="http://schemas.microsoft.com/office/drawing/2014/main" id="{F0315378-A6A8-44FE-8D53-A36F7E85925F}"/>
              </a:ext>
            </a:extLst>
          </p:cNvPr>
          <p:cNvSpPr>
            <a:spLocks noGrp="1"/>
          </p:cNvSpPr>
          <p:nvPr>
            <p:ph type="body" sz="quarter" idx="31"/>
          </p:nvPr>
        </p:nvSpPr>
        <p:spPr/>
        <p:txBody>
          <a:bodyPr/>
          <a:lstStyle/>
          <a:p>
            <a:r>
              <a:rPr lang="en-US" spc="-5" dirty="0">
                <a:solidFill>
                  <a:srgbClr val="575D61"/>
                </a:solidFill>
                <a:cs typeface="Proxima Nova Rg"/>
              </a:rPr>
              <a:t>Private</a:t>
            </a:r>
            <a:br>
              <a:rPr lang="en-US" spc="-5" dirty="0">
                <a:solidFill>
                  <a:srgbClr val="575D61"/>
                </a:solidFill>
                <a:cs typeface="Proxima Nova Rg"/>
              </a:rPr>
            </a:br>
            <a:r>
              <a:rPr lang="en-US" spc="-5" dirty="0">
                <a:solidFill>
                  <a:srgbClr val="575D61"/>
                </a:solidFill>
                <a:cs typeface="Proxima Nova Rg"/>
              </a:rPr>
              <a:t>Equity</a:t>
            </a:r>
            <a:endParaRPr lang="en-US" dirty="0">
              <a:cs typeface="Proxima Nova Rg"/>
            </a:endParaRPr>
          </a:p>
        </p:txBody>
      </p:sp>
      <p:pic>
        <p:nvPicPr>
          <p:cNvPr id="155" name="Picture Placeholder 234">
            <a:extLst>
              <a:ext uri="{FF2B5EF4-FFF2-40B4-BE49-F238E27FC236}">
                <a16:creationId xmlns:a16="http://schemas.microsoft.com/office/drawing/2014/main" id="{73D8503A-547B-4FA9-B772-4E816DC65013}"/>
              </a:ext>
            </a:extLst>
          </p:cNvPr>
          <p:cNvPicPr>
            <a:picLocks noGrp="1" noChangeAspect="1"/>
          </p:cNvPicPr>
          <p:nvPr>
            <p:ph type="pic" sz="quarter" idx="19"/>
          </p:nvPr>
        </p:nvPicPr>
        <p:blipFill rotWithShape="1">
          <a:blip r:embed="rId4"/>
          <a:srcRect l="-4739" r="-4739"/>
          <a:stretch/>
        </p:blipFill>
        <p:spPr>
          <a:xfrm>
            <a:off x="5907088" y="1625600"/>
            <a:ext cx="682625" cy="642938"/>
          </a:xfrm>
          <a:prstGeom prst="rect">
            <a:avLst/>
          </a:prstGeom>
          <a:noFill/>
        </p:spPr>
      </p:pic>
      <p:pic>
        <p:nvPicPr>
          <p:cNvPr id="161" name="Picture Placeholder 160">
            <a:extLst>
              <a:ext uri="{FF2B5EF4-FFF2-40B4-BE49-F238E27FC236}">
                <a16:creationId xmlns:a16="http://schemas.microsoft.com/office/drawing/2014/main" id="{2C451C3C-ADBD-47F5-93C0-B9D2BA73133B}"/>
              </a:ext>
            </a:extLst>
          </p:cNvPr>
          <p:cNvPicPr>
            <a:picLocks noGrp="1" noChangeAspect="1"/>
          </p:cNvPicPr>
          <p:nvPr>
            <p:ph type="pic" sz="quarter" idx="16"/>
          </p:nvPr>
        </p:nvPicPr>
        <p:blipFill rotWithShape="1">
          <a:blip r:embed="rId5"/>
          <a:srcRect l="-3086" r="-3086"/>
          <a:stretch/>
        </p:blipFill>
        <p:spPr>
          <a:xfrm>
            <a:off x="877888" y="1625600"/>
            <a:ext cx="682625" cy="642938"/>
          </a:xfrm>
          <a:prstGeom prst="rect">
            <a:avLst/>
          </a:prstGeom>
        </p:spPr>
      </p:pic>
      <p:pic>
        <p:nvPicPr>
          <p:cNvPr id="163" name="Picture Placeholder 162">
            <a:extLst>
              <a:ext uri="{FF2B5EF4-FFF2-40B4-BE49-F238E27FC236}">
                <a16:creationId xmlns:a16="http://schemas.microsoft.com/office/drawing/2014/main" id="{33E73666-B11E-4AF4-B84F-090F6B168AA2}"/>
              </a:ext>
            </a:extLst>
          </p:cNvPr>
          <p:cNvPicPr>
            <a:picLocks noGrp="1" noChangeAspect="1"/>
          </p:cNvPicPr>
          <p:nvPr>
            <p:ph type="pic" sz="quarter" idx="17"/>
          </p:nvPr>
        </p:nvPicPr>
        <p:blipFill rotWithShape="1">
          <a:blip r:embed="rId6"/>
          <a:srcRect l="-20427" r="-20427"/>
          <a:stretch/>
        </p:blipFill>
        <p:spPr>
          <a:xfrm>
            <a:off x="2554288" y="1625600"/>
            <a:ext cx="682625" cy="642938"/>
          </a:xfrm>
          <a:prstGeom prst="rect">
            <a:avLst/>
          </a:prstGeom>
        </p:spPr>
      </p:pic>
      <p:pic>
        <p:nvPicPr>
          <p:cNvPr id="165" name="Picture Placeholder 164">
            <a:extLst>
              <a:ext uri="{FF2B5EF4-FFF2-40B4-BE49-F238E27FC236}">
                <a16:creationId xmlns:a16="http://schemas.microsoft.com/office/drawing/2014/main" id="{08680A84-4EAB-498B-9183-845A01BBEA84}"/>
              </a:ext>
            </a:extLst>
          </p:cNvPr>
          <p:cNvPicPr>
            <a:picLocks noGrp="1" noChangeAspect="1"/>
          </p:cNvPicPr>
          <p:nvPr>
            <p:ph type="pic" sz="quarter" idx="18"/>
          </p:nvPr>
        </p:nvPicPr>
        <p:blipFill rotWithShape="1">
          <a:blip r:embed="rId7"/>
          <a:srcRect t="-24866" b="-24866"/>
          <a:stretch/>
        </p:blipFill>
        <p:spPr>
          <a:xfrm>
            <a:off x="4230688" y="1625600"/>
            <a:ext cx="682625" cy="642938"/>
          </a:xfrm>
          <a:prstGeom prst="rect">
            <a:avLst/>
          </a:prstGeom>
        </p:spPr>
      </p:pic>
      <p:pic>
        <p:nvPicPr>
          <p:cNvPr id="168" name="Picture Placeholder 167">
            <a:extLst>
              <a:ext uri="{FF2B5EF4-FFF2-40B4-BE49-F238E27FC236}">
                <a16:creationId xmlns:a16="http://schemas.microsoft.com/office/drawing/2014/main" id="{71D257AF-3AB1-4303-BBD1-11E44D755540}"/>
              </a:ext>
            </a:extLst>
          </p:cNvPr>
          <p:cNvPicPr>
            <a:picLocks noGrp="1" noChangeAspect="1"/>
          </p:cNvPicPr>
          <p:nvPr>
            <p:ph type="pic" sz="quarter" idx="20"/>
          </p:nvPr>
        </p:nvPicPr>
        <p:blipFill rotWithShape="1">
          <a:blip r:embed="rId8"/>
          <a:srcRect t="-1350" b="-1350"/>
          <a:stretch/>
        </p:blipFill>
        <p:spPr>
          <a:xfrm>
            <a:off x="7583488" y="1625600"/>
            <a:ext cx="682625" cy="642938"/>
          </a:xfrm>
          <a:prstGeom prst="rect">
            <a:avLst/>
          </a:prstGeom>
        </p:spPr>
      </p:pic>
      <p:pic>
        <p:nvPicPr>
          <p:cNvPr id="176" name="Picture Placeholder 175">
            <a:extLst>
              <a:ext uri="{FF2B5EF4-FFF2-40B4-BE49-F238E27FC236}">
                <a16:creationId xmlns:a16="http://schemas.microsoft.com/office/drawing/2014/main" id="{CF0911F2-9094-417C-ACE6-F774423B46DD}"/>
              </a:ext>
            </a:extLst>
          </p:cNvPr>
          <p:cNvPicPr>
            <a:picLocks noGrp="1" noChangeAspect="1"/>
          </p:cNvPicPr>
          <p:nvPr>
            <p:ph type="pic" sz="quarter" idx="25"/>
          </p:nvPr>
        </p:nvPicPr>
        <p:blipFill rotWithShape="1">
          <a:blip r:embed="rId9"/>
          <a:srcRect t="-5581" b="-5581"/>
          <a:stretch/>
        </p:blipFill>
        <p:spPr>
          <a:xfrm>
            <a:off x="7583488" y="4316413"/>
            <a:ext cx="682625" cy="642937"/>
          </a:xfrm>
          <a:prstGeom prst="rect">
            <a:avLst/>
          </a:prstGeom>
        </p:spPr>
      </p:pic>
      <p:pic>
        <p:nvPicPr>
          <p:cNvPr id="177" name="Picture Placeholder 176">
            <a:extLst>
              <a:ext uri="{FF2B5EF4-FFF2-40B4-BE49-F238E27FC236}">
                <a16:creationId xmlns:a16="http://schemas.microsoft.com/office/drawing/2014/main" id="{BB974A9C-4CEA-466A-8B24-432E24588168}"/>
              </a:ext>
            </a:extLst>
          </p:cNvPr>
          <p:cNvPicPr>
            <a:picLocks noGrp="1" noChangeAspect="1"/>
          </p:cNvPicPr>
          <p:nvPr>
            <p:ph type="pic" sz="quarter" idx="24"/>
          </p:nvPr>
        </p:nvPicPr>
        <p:blipFill rotWithShape="1">
          <a:blip r:embed="rId10"/>
          <a:srcRect l="-3086" r="-3086"/>
          <a:stretch/>
        </p:blipFill>
        <p:spPr>
          <a:xfrm>
            <a:off x="5907088" y="4316413"/>
            <a:ext cx="682625" cy="642937"/>
          </a:xfrm>
          <a:prstGeom prst="rect">
            <a:avLst/>
          </a:prstGeom>
        </p:spPr>
      </p:pic>
      <p:pic>
        <p:nvPicPr>
          <p:cNvPr id="178" name="Picture Placeholder 177">
            <a:extLst>
              <a:ext uri="{FF2B5EF4-FFF2-40B4-BE49-F238E27FC236}">
                <a16:creationId xmlns:a16="http://schemas.microsoft.com/office/drawing/2014/main" id="{A8ABA0F2-8802-4FF3-90B8-D5FE347340B8}"/>
              </a:ext>
            </a:extLst>
          </p:cNvPr>
          <p:cNvPicPr>
            <a:picLocks noGrp="1" noChangeAspect="1"/>
          </p:cNvPicPr>
          <p:nvPr>
            <p:ph type="pic" sz="quarter" idx="23"/>
          </p:nvPr>
        </p:nvPicPr>
        <p:blipFill rotWithShape="1">
          <a:blip r:embed="rId11"/>
          <a:srcRect t="-3116" b="-3116"/>
          <a:stretch/>
        </p:blipFill>
        <p:spPr>
          <a:xfrm>
            <a:off x="4230688" y="4316413"/>
            <a:ext cx="682625" cy="642937"/>
          </a:xfrm>
          <a:prstGeom prst="rect">
            <a:avLst/>
          </a:prstGeom>
        </p:spPr>
      </p:pic>
    </p:spTree>
    <p:extLst>
      <p:ext uri="{BB962C8B-B14F-4D97-AF65-F5344CB8AC3E}">
        <p14:creationId xmlns:p14="http://schemas.microsoft.com/office/powerpoint/2010/main" val="3276920700"/>
      </p:ext>
    </p:extLst>
  </p:cSld>
  <p:clrMapOvr>
    <a:masterClrMapping/>
  </p:clrMapOvr>
</p:sld>
</file>

<file path=ppt/theme/theme1.xml><?xml version="1.0" encoding="utf-8"?>
<a:theme xmlns:a="http://schemas.openxmlformats.org/drawingml/2006/main" name="1_Goodwin Theme">
  <a:themeElements>
    <a:clrScheme name="Goodwin">
      <a:dk1>
        <a:srgbClr val="565D60"/>
      </a:dk1>
      <a:lt1>
        <a:sysClr val="window" lastClr="FFFFFF"/>
      </a:lt1>
      <a:dk2>
        <a:srgbClr val="44546A"/>
      </a:dk2>
      <a:lt2>
        <a:srgbClr val="EFF0ED"/>
      </a:lt2>
      <a:accent1>
        <a:srgbClr val="F7931D"/>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Goodwin">
      <a:majorFont>
        <a:latin typeface="Proxima Nova Light"/>
        <a:ea typeface=""/>
        <a:cs typeface=""/>
      </a:majorFont>
      <a:minorFont>
        <a:latin typeface="Proxima Nova"/>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P_PEG_FOUNDATION_v1.pptx" id="{11840F18-2C52-4991-9C52-612D2C401401}" vid="{92B67A32-4003-4F42-A871-D758EE10566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494</Words>
  <Application>Microsoft Office PowerPoint</Application>
  <PresentationFormat>On-screen Show (4:3)</PresentationFormat>
  <Paragraphs>75</Paragraphs>
  <Slides>8</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8</vt:i4>
      </vt:variant>
    </vt:vector>
  </HeadingPairs>
  <TitlesOfParts>
    <vt:vector size="17" baseType="lpstr">
      <vt:lpstr>Arial</vt:lpstr>
      <vt:lpstr>Calibri</vt:lpstr>
      <vt:lpstr>Proxima Nova</vt:lpstr>
      <vt:lpstr>Proxima Nova Light</vt:lpstr>
      <vt:lpstr>Proxima Nova Lt</vt:lpstr>
      <vt:lpstr>Proxima Nova Rg</vt:lpstr>
      <vt:lpstr>Proxima Nova Semibold</vt:lpstr>
      <vt:lpstr>Symbol</vt:lpstr>
      <vt:lpstr>1_Goodwin Theme</vt:lpstr>
      <vt:lpstr>PowerPoint Presentation</vt:lpstr>
      <vt:lpstr>Private Investments in the Autism Sector – Overview</vt:lpstr>
      <vt:lpstr>Private Equity (PE) Investment</vt:lpstr>
      <vt:lpstr>Notable Recent PE Investments</vt:lpstr>
      <vt:lpstr>Venture Investment Trend</vt:lpstr>
      <vt:lpstr>What’s Next?</vt:lpstr>
      <vt:lpstr>PowerPoint Presentation</vt:lpstr>
      <vt:lpstr>Goodwin at a Glance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Kain, Carolyn (EHS)</dc:creator>
  <cp:lastModifiedBy>Harrison, Deborah (EHS)</cp:lastModifiedBy>
  <cp:revision>1</cp:revision>
  <dcterms:created xsi:type="dcterms:W3CDTF">1900-01-01T05:00:00Z</dcterms:created>
  <dcterms:modified xsi:type="dcterms:W3CDTF">2020-02-10T19:25:07Z</dcterms:modified>
</cp:coreProperties>
</file>