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36"/>
  </p:notesMasterIdLst>
  <p:sldIdLst>
    <p:sldId id="2147482084" r:id="rId3"/>
    <p:sldId id="2147482513" r:id="rId4"/>
    <p:sldId id="2147482518" r:id="rId5"/>
    <p:sldId id="2147482516" r:id="rId6"/>
    <p:sldId id="2147482523" r:id="rId7"/>
    <p:sldId id="2147482524" r:id="rId8"/>
    <p:sldId id="2147482525" r:id="rId9"/>
    <p:sldId id="2147482086" r:id="rId10"/>
    <p:sldId id="2147482519" r:id="rId11"/>
    <p:sldId id="2147482514" r:id="rId12"/>
    <p:sldId id="2147482526" r:id="rId13"/>
    <p:sldId id="256" r:id="rId14"/>
    <p:sldId id="265" r:id="rId15"/>
    <p:sldId id="266" r:id="rId16"/>
    <p:sldId id="2147482520" r:id="rId17"/>
    <p:sldId id="268" r:id="rId18"/>
    <p:sldId id="267" r:id="rId19"/>
    <p:sldId id="269" r:id="rId20"/>
    <p:sldId id="270" r:id="rId21"/>
    <p:sldId id="258" r:id="rId22"/>
    <p:sldId id="259" r:id="rId23"/>
    <p:sldId id="260" r:id="rId24"/>
    <p:sldId id="261" r:id="rId25"/>
    <p:sldId id="263" r:id="rId26"/>
    <p:sldId id="264" r:id="rId27"/>
    <p:sldId id="2147482527" r:id="rId28"/>
    <p:sldId id="352" r:id="rId29"/>
    <p:sldId id="324" r:id="rId30"/>
    <p:sldId id="353" r:id="rId31"/>
    <p:sldId id="2147482528" r:id="rId32"/>
    <p:sldId id="2147482521" r:id="rId33"/>
    <p:sldId id="2147482529" r:id="rId34"/>
    <p:sldId id="2147482522"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97072D1-CE5B-4074-92BA-CC46BCC3487D}" v="1" dt="2026-07-28T13:47:20.77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89" autoAdjust="0"/>
    <p:restoredTop sz="86467" autoAdjust="0"/>
  </p:normalViewPr>
  <p:slideViewPr>
    <p:cSldViewPr snapToGrid="0">
      <p:cViewPr varScale="1">
        <p:scale>
          <a:sx n="46" d="100"/>
          <a:sy n="46" d="100"/>
        </p:scale>
        <p:origin x="64" y="224"/>
      </p:cViewPr>
      <p:guideLst/>
    </p:cSldViewPr>
  </p:slideViewPr>
  <p:outlineViewPr>
    <p:cViewPr>
      <p:scale>
        <a:sx n="33" d="100"/>
        <a:sy n="33" d="100"/>
      </p:scale>
      <p:origin x="0" y="-786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21" Type="http://schemas.openxmlformats.org/officeDocument/2006/relationships/slide" Target="slides/slide19.xml"/><Relationship Id="rId34" Type="http://schemas.openxmlformats.org/officeDocument/2006/relationships/slide" Target="slides/slide32.xml"/><Relationship Id="rId42" Type="http://schemas.microsoft.com/office/2015/10/relationships/revisionInfo" Target="revisionInfo.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blanc, Donna M (EHS)" userId="3cfcd473-7785-4e3e-b961-2c6fb42b85f1" providerId="ADAL" clId="{7F0A9E1F-5EBC-42D5-A138-A8D08641E654}"/>
    <pc:docChg chg="modSld">
      <pc:chgData name="Leblanc, Donna M (EHS)" userId="3cfcd473-7785-4e3e-b961-2c6fb42b85f1" providerId="ADAL" clId="{7F0A9E1F-5EBC-42D5-A138-A8D08641E654}" dt="2026-07-28T13:49:43.919" v="87" actId="33553"/>
      <pc:docMkLst>
        <pc:docMk/>
      </pc:docMkLst>
      <pc:sldChg chg="modSp mod">
        <pc:chgData name="Leblanc, Donna M (EHS)" userId="3cfcd473-7785-4e3e-b961-2c6fb42b85f1" providerId="ADAL" clId="{7F0A9E1F-5EBC-42D5-A138-A8D08641E654}" dt="2026-07-28T13:48:49.240" v="66" actId="33553"/>
        <pc:sldMkLst>
          <pc:docMk/>
          <pc:sldMk cId="0" sldId="256"/>
        </pc:sldMkLst>
        <pc:spChg chg="mod">
          <ac:chgData name="Leblanc, Donna M (EHS)" userId="3cfcd473-7785-4e3e-b961-2c6fb42b85f1" providerId="ADAL" clId="{7F0A9E1F-5EBC-42D5-A138-A8D08641E654}" dt="2026-07-28T13:46:59.374" v="1" actId="962"/>
          <ac:spMkLst>
            <pc:docMk/>
            <pc:sldMk cId="0" sldId="256"/>
            <ac:spMk id="2" creationId="{00000000-0000-0000-0000-000000000000}"/>
          </ac:spMkLst>
        </pc:spChg>
        <pc:spChg chg="mod">
          <ac:chgData name="Leblanc, Donna M (EHS)" userId="3cfcd473-7785-4e3e-b961-2c6fb42b85f1" providerId="ADAL" clId="{7F0A9E1F-5EBC-42D5-A138-A8D08641E654}" dt="2026-07-28T13:47:00.603" v="2" actId="962"/>
          <ac:spMkLst>
            <pc:docMk/>
            <pc:sldMk cId="0" sldId="256"/>
            <ac:spMk id="3" creationId="{00000000-0000-0000-0000-000000000000}"/>
          </ac:spMkLst>
        </pc:spChg>
        <pc:spChg chg="mod">
          <ac:chgData name="Leblanc, Donna M (EHS)" userId="3cfcd473-7785-4e3e-b961-2c6fb42b85f1" providerId="ADAL" clId="{7F0A9E1F-5EBC-42D5-A138-A8D08641E654}" dt="2026-07-28T13:48:49.240" v="66" actId="33553"/>
          <ac:spMkLst>
            <pc:docMk/>
            <pc:sldMk cId="0" sldId="256"/>
            <ac:spMk id="5" creationId="{00000000-0000-0000-0000-000000000000}"/>
          </ac:spMkLst>
        </pc:spChg>
        <pc:spChg chg="mod">
          <ac:chgData name="Leblanc, Donna M (EHS)" userId="3cfcd473-7785-4e3e-b961-2c6fb42b85f1" providerId="ADAL" clId="{7F0A9E1F-5EBC-42D5-A138-A8D08641E654}" dt="2026-07-28T13:47:01.647" v="3" actId="962"/>
          <ac:spMkLst>
            <pc:docMk/>
            <pc:sldMk cId="0" sldId="256"/>
            <ac:spMk id="6" creationId="{00000000-0000-0000-0000-000000000000}"/>
          </ac:spMkLst>
        </pc:spChg>
      </pc:sldChg>
      <pc:sldChg chg="modSp mod">
        <pc:chgData name="Leblanc, Donna M (EHS)" userId="3cfcd473-7785-4e3e-b961-2c6fb42b85f1" providerId="ADAL" clId="{7F0A9E1F-5EBC-42D5-A138-A8D08641E654}" dt="2026-07-28T13:49:06.464" v="74" actId="33553"/>
        <pc:sldMkLst>
          <pc:docMk/>
          <pc:sldMk cId="0" sldId="258"/>
        </pc:sldMkLst>
        <pc:spChg chg="mod">
          <ac:chgData name="Leblanc, Donna M (EHS)" userId="3cfcd473-7785-4e3e-b961-2c6fb42b85f1" providerId="ADAL" clId="{7F0A9E1F-5EBC-42D5-A138-A8D08641E654}" dt="2026-07-28T13:49:06.464" v="74" actId="33553"/>
          <ac:spMkLst>
            <pc:docMk/>
            <pc:sldMk cId="0" sldId="258"/>
            <ac:spMk id="69" creationId="{4C43640C-E214-3F8B-61BC-BA35F226FEB5}"/>
          </ac:spMkLst>
        </pc:spChg>
      </pc:sldChg>
      <pc:sldChg chg="modSp mod">
        <pc:chgData name="Leblanc, Donna M (EHS)" userId="3cfcd473-7785-4e3e-b961-2c6fb42b85f1" providerId="ADAL" clId="{7F0A9E1F-5EBC-42D5-A138-A8D08641E654}" dt="2026-07-28T13:49:08.119" v="75" actId="33553"/>
        <pc:sldMkLst>
          <pc:docMk/>
          <pc:sldMk cId="0" sldId="259"/>
        </pc:sldMkLst>
        <pc:spChg chg="mod">
          <ac:chgData name="Leblanc, Donna M (EHS)" userId="3cfcd473-7785-4e3e-b961-2c6fb42b85f1" providerId="ADAL" clId="{7F0A9E1F-5EBC-42D5-A138-A8D08641E654}" dt="2026-07-28T13:49:08.119" v="75" actId="33553"/>
          <ac:spMkLst>
            <pc:docMk/>
            <pc:sldMk cId="0" sldId="259"/>
            <ac:spMk id="4" creationId="{67792B86-1631-397D-CAE4-095D46AA96B7}"/>
          </ac:spMkLst>
        </pc:spChg>
      </pc:sldChg>
      <pc:sldChg chg="modSp mod">
        <pc:chgData name="Leblanc, Donna M (EHS)" userId="3cfcd473-7785-4e3e-b961-2c6fb42b85f1" providerId="ADAL" clId="{7F0A9E1F-5EBC-42D5-A138-A8D08641E654}" dt="2026-07-28T13:49:09.589" v="76" actId="33553"/>
        <pc:sldMkLst>
          <pc:docMk/>
          <pc:sldMk cId="0" sldId="260"/>
        </pc:sldMkLst>
        <pc:spChg chg="mod">
          <ac:chgData name="Leblanc, Donna M (EHS)" userId="3cfcd473-7785-4e3e-b961-2c6fb42b85f1" providerId="ADAL" clId="{7F0A9E1F-5EBC-42D5-A138-A8D08641E654}" dt="2026-07-28T13:49:09.589" v="76" actId="33553"/>
          <ac:spMkLst>
            <pc:docMk/>
            <pc:sldMk cId="0" sldId="260"/>
            <ac:spMk id="4" creationId="{ACFCB116-C7C7-C005-40FB-36A4AE69D391}"/>
          </ac:spMkLst>
        </pc:spChg>
      </pc:sldChg>
      <pc:sldChg chg="modSp mod">
        <pc:chgData name="Leblanc, Donna M (EHS)" userId="3cfcd473-7785-4e3e-b961-2c6fb42b85f1" providerId="ADAL" clId="{7F0A9E1F-5EBC-42D5-A138-A8D08641E654}" dt="2026-07-28T13:49:11.017" v="77" actId="33553"/>
        <pc:sldMkLst>
          <pc:docMk/>
          <pc:sldMk cId="0" sldId="261"/>
        </pc:sldMkLst>
        <pc:spChg chg="mod">
          <ac:chgData name="Leblanc, Donna M (EHS)" userId="3cfcd473-7785-4e3e-b961-2c6fb42b85f1" providerId="ADAL" clId="{7F0A9E1F-5EBC-42D5-A138-A8D08641E654}" dt="2026-07-28T13:49:11.017" v="77" actId="33553"/>
          <ac:spMkLst>
            <pc:docMk/>
            <pc:sldMk cId="0" sldId="261"/>
            <ac:spMk id="4" creationId="{960913B3-C945-C1CF-94A6-47922D38F44D}"/>
          </ac:spMkLst>
        </pc:spChg>
      </pc:sldChg>
      <pc:sldChg chg="modSp mod">
        <pc:chgData name="Leblanc, Donna M (EHS)" userId="3cfcd473-7785-4e3e-b961-2c6fb42b85f1" providerId="ADAL" clId="{7F0A9E1F-5EBC-42D5-A138-A8D08641E654}" dt="2026-07-28T13:49:12.461" v="78" actId="33553"/>
        <pc:sldMkLst>
          <pc:docMk/>
          <pc:sldMk cId="0" sldId="263"/>
        </pc:sldMkLst>
        <pc:spChg chg="mod">
          <ac:chgData name="Leblanc, Donna M (EHS)" userId="3cfcd473-7785-4e3e-b961-2c6fb42b85f1" providerId="ADAL" clId="{7F0A9E1F-5EBC-42D5-A138-A8D08641E654}" dt="2026-07-28T13:49:12.461" v="78" actId="33553"/>
          <ac:spMkLst>
            <pc:docMk/>
            <pc:sldMk cId="0" sldId="263"/>
            <ac:spMk id="5" creationId="{C14B6484-5386-6769-3533-4EB12F9D4695}"/>
          </ac:spMkLst>
        </pc:spChg>
      </pc:sldChg>
      <pc:sldChg chg="modSp mod">
        <pc:chgData name="Leblanc, Donna M (EHS)" userId="3cfcd473-7785-4e3e-b961-2c6fb42b85f1" providerId="ADAL" clId="{7F0A9E1F-5EBC-42D5-A138-A8D08641E654}" dt="2026-07-28T13:49:13.871" v="79" actId="33553"/>
        <pc:sldMkLst>
          <pc:docMk/>
          <pc:sldMk cId="0" sldId="264"/>
        </pc:sldMkLst>
        <pc:spChg chg="mod">
          <ac:chgData name="Leblanc, Donna M (EHS)" userId="3cfcd473-7785-4e3e-b961-2c6fb42b85f1" providerId="ADAL" clId="{7F0A9E1F-5EBC-42D5-A138-A8D08641E654}" dt="2026-07-28T13:49:13.871" v="79" actId="33553"/>
          <ac:spMkLst>
            <pc:docMk/>
            <pc:sldMk cId="0" sldId="264"/>
            <ac:spMk id="4" creationId="{0B765260-0051-AD53-B7EB-9BAAD3BF244C}"/>
          </ac:spMkLst>
        </pc:spChg>
      </pc:sldChg>
      <pc:sldChg chg="modSp mod">
        <pc:chgData name="Leblanc, Donna M (EHS)" userId="3cfcd473-7785-4e3e-b961-2c6fb42b85f1" providerId="ADAL" clId="{7F0A9E1F-5EBC-42D5-A138-A8D08641E654}" dt="2026-07-28T13:48:51.658" v="67" actId="33553"/>
        <pc:sldMkLst>
          <pc:docMk/>
          <pc:sldMk cId="4207426876" sldId="265"/>
        </pc:sldMkLst>
        <pc:spChg chg="mod">
          <ac:chgData name="Leblanc, Donna M (EHS)" userId="3cfcd473-7785-4e3e-b961-2c6fb42b85f1" providerId="ADAL" clId="{7F0A9E1F-5EBC-42D5-A138-A8D08641E654}" dt="2026-07-28T13:48:51.658" v="67" actId="33553"/>
          <ac:spMkLst>
            <pc:docMk/>
            <pc:sldMk cId="4207426876" sldId="265"/>
            <ac:spMk id="3" creationId="{65962EE9-D169-721F-DF22-8CE1E919E5FE}"/>
          </ac:spMkLst>
        </pc:spChg>
        <pc:spChg chg="mod">
          <ac:chgData name="Leblanc, Donna M (EHS)" userId="3cfcd473-7785-4e3e-b961-2c6fb42b85f1" providerId="ADAL" clId="{7F0A9E1F-5EBC-42D5-A138-A8D08641E654}" dt="2026-07-28T13:47:02.783" v="4" actId="962"/>
          <ac:spMkLst>
            <pc:docMk/>
            <pc:sldMk cId="4207426876" sldId="265"/>
            <ac:spMk id="5" creationId="{F4388040-D5EA-8CEF-19BE-B371664466F6}"/>
          </ac:spMkLst>
        </pc:spChg>
        <pc:spChg chg="mod">
          <ac:chgData name="Leblanc, Donna M (EHS)" userId="3cfcd473-7785-4e3e-b961-2c6fb42b85f1" providerId="ADAL" clId="{7F0A9E1F-5EBC-42D5-A138-A8D08641E654}" dt="2026-07-28T13:47:04.205" v="5" actId="962"/>
          <ac:spMkLst>
            <pc:docMk/>
            <pc:sldMk cId="4207426876" sldId="265"/>
            <ac:spMk id="6" creationId="{4588127D-E7D4-33FA-DA6C-0B1AAE746FA9}"/>
          </ac:spMkLst>
        </pc:spChg>
        <pc:spChg chg="mod">
          <ac:chgData name="Leblanc, Donna M (EHS)" userId="3cfcd473-7785-4e3e-b961-2c6fb42b85f1" providerId="ADAL" clId="{7F0A9E1F-5EBC-42D5-A138-A8D08641E654}" dt="2026-07-28T13:47:04.880" v="6" actId="962"/>
          <ac:spMkLst>
            <pc:docMk/>
            <pc:sldMk cId="4207426876" sldId="265"/>
            <ac:spMk id="8" creationId="{7297CF1C-87CC-9FA9-C51D-4A309755CD69}"/>
          </ac:spMkLst>
        </pc:spChg>
        <pc:spChg chg="mod">
          <ac:chgData name="Leblanc, Donna M (EHS)" userId="3cfcd473-7785-4e3e-b961-2c6fb42b85f1" providerId="ADAL" clId="{7F0A9E1F-5EBC-42D5-A138-A8D08641E654}" dt="2026-07-28T13:47:05.571" v="7" actId="962"/>
          <ac:spMkLst>
            <pc:docMk/>
            <pc:sldMk cId="4207426876" sldId="265"/>
            <ac:spMk id="9" creationId="{F6D56029-9C00-F5D1-1EFF-7C33804F90FD}"/>
          </ac:spMkLst>
        </pc:spChg>
      </pc:sldChg>
      <pc:sldChg chg="modSp mod">
        <pc:chgData name="Leblanc, Donna M (EHS)" userId="3cfcd473-7785-4e3e-b961-2c6fb42b85f1" providerId="ADAL" clId="{7F0A9E1F-5EBC-42D5-A138-A8D08641E654}" dt="2026-07-28T13:48:53.934" v="68" actId="33553"/>
        <pc:sldMkLst>
          <pc:docMk/>
          <pc:sldMk cId="306171785" sldId="266"/>
        </pc:sldMkLst>
        <pc:spChg chg="mod">
          <ac:chgData name="Leblanc, Donna M (EHS)" userId="3cfcd473-7785-4e3e-b961-2c6fb42b85f1" providerId="ADAL" clId="{7F0A9E1F-5EBC-42D5-A138-A8D08641E654}" dt="2026-07-28T13:48:53.934" v="68" actId="33553"/>
          <ac:spMkLst>
            <pc:docMk/>
            <pc:sldMk cId="306171785" sldId="266"/>
            <ac:spMk id="3" creationId="{2A6FA002-9620-6638-0C5B-7808BEC2A9D1}"/>
          </ac:spMkLst>
        </pc:spChg>
        <pc:spChg chg="mod">
          <ac:chgData name="Leblanc, Donna M (EHS)" userId="3cfcd473-7785-4e3e-b961-2c6fb42b85f1" providerId="ADAL" clId="{7F0A9E1F-5EBC-42D5-A138-A8D08641E654}" dt="2026-07-28T13:47:07.199" v="8" actId="962"/>
          <ac:spMkLst>
            <pc:docMk/>
            <pc:sldMk cId="306171785" sldId="266"/>
            <ac:spMk id="5" creationId="{6E40A4EA-25BE-A50F-5355-9106C21BC4E1}"/>
          </ac:spMkLst>
        </pc:spChg>
        <pc:spChg chg="mod">
          <ac:chgData name="Leblanc, Donna M (EHS)" userId="3cfcd473-7785-4e3e-b961-2c6fb42b85f1" providerId="ADAL" clId="{7F0A9E1F-5EBC-42D5-A138-A8D08641E654}" dt="2026-07-28T13:47:07.779" v="9" actId="962"/>
          <ac:spMkLst>
            <pc:docMk/>
            <pc:sldMk cId="306171785" sldId="266"/>
            <ac:spMk id="6" creationId="{0FECBF36-DB09-6A21-06F9-A89F6D11814C}"/>
          </ac:spMkLst>
        </pc:spChg>
        <pc:spChg chg="mod">
          <ac:chgData name="Leblanc, Donna M (EHS)" userId="3cfcd473-7785-4e3e-b961-2c6fb42b85f1" providerId="ADAL" clId="{7F0A9E1F-5EBC-42D5-A138-A8D08641E654}" dt="2026-07-28T13:47:08.361" v="10" actId="962"/>
          <ac:spMkLst>
            <pc:docMk/>
            <pc:sldMk cId="306171785" sldId="266"/>
            <ac:spMk id="8" creationId="{DA511542-41BC-61C3-94B0-4FB5417B92AE}"/>
          </ac:spMkLst>
        </pc:spChg>
        <pc:spChg chg="mod">
          <ac:chgData name="Leblanc, Donna M (EHS)" userId="3cfcd473-7785-4e3e-b961-2c6fb42b85f1" providerId="ADAL" clId="{7F0A9E1F-5EBC-42D5-A138-A8D08641E654}" dt="2026-07-28T13:47:08.913" v="11" actId="962"/>
          <ac:spMkLst>
            <pc:docMk/>
            <pc:sldMk cId="306171785" sldId="266"/>
            <ac:spMk id="9" creationId="{8FC6888F-5AEF-1EF6-2843-7CA8492F358D}"/>
          </ac:spMkLst>
        </pc:spChg>
        <pc:spChg chg="mod">
          <ac:chgData name="Leblanc, Donna M (EHS)" userId="3cfcd473-7785-4e3e-b961-2c6fb42b85f1" providerId="ADAL" clId="{7F0A9E1F-5EBC-42D5-A138-A8D08641E654}" dt="2026-07-28T13:47:09.487" v="12" actId="962"/>
          <ac:spMkLst>
            <pc:docMk/>
            <pc:sldMk cId="306171785" sldId="266"/>
            <ac:spMk id="12" creationId="{266BA7D9-3433-47A6-D12E-681C77BB14A9}"/>
          </ac:spMkLst>
        </pc:spChg>
      </pc:sldChg>
      <pc:sldChg chg="modSp mod">
        <pc:chgData name="Leblanc, Donna M (EHS)" userId="3cfcd473-7785-4e3e-b961-2c6fb42b85f1" providerId="ADAL" clId="{7F0A9E1F-5EBC-42D5-A138-A8D08641E654}" dt="2026-07-28T13:49:00.414" v="71" actId="33553"/>
        <pc:sldMkLst>
          <pc:docMk/>
          <pc:sldMk cId="3677951417" sldId="267"/>
        </pc:sldMkLst>
        <pc:spChg chg="mod">
          <ac:chgData name="Leblanc, Donna M (EHS)" userId="3cfcd473-7785-4e3e-b961-2c6fb42b85f1" providerId="ADAL" clId="{7F0A9E1F-5EBC-42D5-A138-A8D08641E654}" dt="2026-07-28T13:49:00.414" v="71" actId="33553"/>
          <ac:spMkLst>
            <pc:docMk/>
            <pc:sldMk cId="3677951417" sldId="267"/>
            <ac:spMk id="3" creationId="{98CBE9C8-D6C2-304C-3CA2-9964D89BED38}"/>
          </ac:spMkLst>
        </pc:spChg>
        <pc:spChg chg="mod">
          <ac:chgData name="Leblanc, Donna M (EHS)" userId="3cfcd473-7785-4e3e-b961-2c6fb42b85f1" providerId="ADAL" clId="{7F0A9E1F-5EBC-42D5-A138-A8D08641E654}" dt="2026-07-28T13:47:16.345" v="34" actId="962"/>
          <ac:spMkLst>
            <pc:docMk/>
            <pc:sldMk cId="3677951417" sldId="267"/>
            <ac:spMk id="5" creationId="{29A41DEA-AC86-2BE3-638A-84B6E6772B9C}"/>
          </ac:spMkLst>
        </pc:spChg>
        <pc:spChg chg="mod">
          <ac:chgData name="Leblanc, Donna M (EHS)" userId="3cfcd473-7785-4e3e-b961-2c6fb42b85f1" providerId="ADAL" clId="{7F0A9E1F-5EBC-42D5-A138-A8D08641E654}" dt="2026-07-28T13:47:16.582" v="35" actId="962"/>
          <ac:spMkLst>
            <pc:docMk/>
            <pc:sldMk cId="3677951417" sldId="267"/>
            <ac:spMk id="6" creationId="{6F14922D-D0A7-708D-96AB-1BB034C28643}"/>
          </ac:spMkLst>
        </pc:spChg>
        <pc:spChg chg="mod">
          <ac:chgData name="Leblanc, Donna M (EHS)" userId="3cfcd473-7785-4e3e-b961-2c6fb42b85f1" providerId="ADAL" clId="{7F0A9E1F-5EBC-42D5-A138-A8D08641E654}" dt="2026-07-28T13:47:16.821" v="36" actId="962"/>
          <ac:spMkLst>
            <pc:docMk/>
            <pc:sldMk cId="3677951417" sldId="267"/>
            <ac:spMk id="8" creationId="{CF146B05-1639-115A-7F03-A938053A8454}"/>
          </ac:spMkLst>
        </pc:spChg>
        <pc:spChg chg="mod">
          <ac:chgData name="Leblanc, Donna M (EHS)" userId="3cfcd473-7785-4e3e-b961-2c6fb42b85f1" providerId="ADAL" clId="{7F0A9E1F-5EBC-42D5-A138-A8D08641E654}" dt="2026-07-28T13:47:17.090" v="37" actId="962"/>
          <ac:spMkLst>
            <pc:docMk/>
            <pc:sldMk cId="3677951417" sldId="267"/>
            <ac:spMk id="9" creationId="{42FE4D1F-A101-1C4F-4BDC-013BD9A5E3DE}"/>
          </ac:spMkLst>
        </pc:spChg>
      </pc:sldChg>
      <pc:sldChg chg="modSp mod">
        <pc:chgData name="Leblanc, Donna M (EHS)" userId="3cfcd473-7785-4e3e-b961-2c6fb42b85f1" providerId="ADAL" clId="{7F0A9E1F-5EBC-42D5-A138-A8D08641E654}" dt="2026-07-28T13:48:58.331" v="70" actId="33553"/>
        <pc:sldMkLst>
          <pc:docMk/>
          <pc:sldMk cId="3110653919" sldId="268"/>
        </pc:sldMkLst>
        <pc:spChg chg="mod">
          <ac:chgData name="Leblanc, Donna M (EHS)" userId="3cfcd473-7785-4e3e-b961-2c6fb42b85f1" providerId="ADAL" clId="{7F0A9E1F-5EBC-42D5-A138-A8D08641E654}" dt="2026-07-28T13:48:58.331" v="70" actId="33553"/>
          <ac:spMkLst>
            <pc:docMk/>
            <pc:sldMk cId="3110653919" sldId="268"/>
            <ac:spMk id="3" creationId="{F85DB5B0-6A89-5E58-74C9-0EBA5D6DA0F8}"/>
          </ac:spMkLst>
        </pc:spChg>
        <pc:spChg chg="mod">
          <ac:chgData name="Leblanc, Donna M (EHS)" userId="3cfcd473-7785-4e3e-b961-2c6fb42b85f1" providerId="ADAL" clId="{7F0A9E1F-5EBC-42D5-A138-A8D08641E654}" dt="2026-07-28T13:47:14.300" v="26" actId="962"/>
          <ac:spMkLst>
            <pc:docMk/>
            <pc:sldMk cId="3110653919" sldId="268"/>
            <ac:spMk id="5" creationId="{72B5BAF4-3D79-F7C2-C776-34BCA78B9DE6}"/>
          </ac:spMkLst>
        </pc:spChg>
        <pc:spChg chg="mod">
          <ac:chgData name="Leblanc, Donna M (EHS)" userId="3cfcd473-7785-4e3e-b961-2c6fb42b85f1" providerId="ADAL" clId="{7F0A9E1F-5EBC-42D5-A138-A8D08641E654}" dt="2026-07-28T13:47:14.552" v="27" actId="962"/>
          <ac:spMkLst>
            <pc:docMk/>
            <pc:sldMk cId="3110653919" sldId="268"/>
            <ac:spMk id="6" creationId="{1934FC46-3F5E-89AA-94E0-FF7F6098372B}"/>
          </ac:spMkLst>
        </pc:spChg>
        <pc:spChg chg="mod">
          <ac:chgData name="Leblanc, Donna M (EHS)" userId="3cfcd473-7785-4e3e-b961-2c6fb42b85f1" providerId="ADAL" clId="{7F0A9E1F-5EBC-42D5-A138-A8D08641E654}" dt="2026-07-28T13:47:15.809" v="32" actId="962"/>
          <ac:spMkLst>
            <pc:docMk/>
            <pc:sldMk cId="3110653919" sldId="268"/>
            <ac:spMk id="8" creationId="{3FD24229-D0E5-D3D6-D689-288C690EF587}"/>
          </ac:spMkLst>
        </pc:spChg>
        <pc:spChg chg="mod">
          <ac:chgData name="Leblanc, Donna M (EHS)" userId="3cfcd473-7785-4e3e-b961-2c6fb42b85f1" providerId="ADAL" clId="{7F0A9E1F-5EBC-42D5-A138-A8D08641E654}" dt="2026-07-28T13:47:16.089" v="33" actId="962"/>
          <ac:spMkLst>
            <pc:docMk/>
            <pc:sldMk cId="3110653919" sldId="268"/>
            <ac:spMk id="9" creationId="{4E4D001C-5FE5-0D54-54D5-55BEB89F04EF}"/>
          </ac:spMkLst>
        </pc:spChg>
      </pc:sldChg>
      <pc:sldChg chg="modSp mod">
        <pc:chgData name="Leblanc, Donna M (EHS)" userId="3cfcd473-7785-4e3e-b961-2c6fb42b85f1" providerId="ADAL" clId="{7F0A9E1F-5EBC-42D5-A138-A8D08641E654}" dt="2026-07-28T13:49:02.409" v="72" actId="33553"/>
        <pc:sldMkLst>
          <pc:docMk/>
          <pc:sldMk cId="633861877" sldId="269"/>
        </pc:sldMkLst>
        <pc:spChg chg="mod">
          <ac:chgData name="Leblanc, Donna M (EHS)" userId="3cfcd473-7785-4e3e-b961-2c6fb42b85f1" providerId="ADAL" clId="{7F0A9E1F-5EBC-42D5-A138-A8D08641E654}" dt="2026-07-28T13:49:02.409" v="72" actId="33553"/>
          <ac:spMkLst>
            <pc:docMk/>
            <pc:sldMk cId="633861877" sldId="269"/>
            <ac:spMk id="3" creationId="{C15DD7E4-C507-24AF-34DE-E9D398140DAB}"/>
          </ac:spMkLst>
        </pc:spChg>
        <pc:spChg chg="mod">
          <ac:chgData name="Leblanc, Donna M (EHS)" userId="3cfcd473-7785-4e3e-b961-2c6fb42b85f1" providerId="ADAL" clId="{7F0A9E1F-5EBC-42D5-A138-A8D08641E654}" dt="2026-07-28T13:47:17.345" v="38" actId="962"/>
          <ac:spMkLst>
            <pc:docMk/>
            <pc:sldMk cId="633861877" sldId="269"/>
            <ac:spMk id="5" creationId="{D8F2CA45-891D-FA4B-4C97-05E5CA647466}"/>
          </ac:spMkLst>
        </pc:spChg>
        <pc:spChg chg="mod">
          <ac:chgData name="Leblanc, Donna M (EHS)" userId="3cfcd473-7785-4e3e-b961-2c6fb42b85f1" providerId="ADAL" clId="{7F0A9E1F-5EBC-42D5-A138-A8D08641E654}" dt="2026-07-28T13:47:17.615" v="39" actId="962"/>
          <ac:spMkLst>
            <pc:docMk/>
            <pc:sldMk cId="633861877" sldId="269"/>
            <ac:spMk id="6" creationId="{743E0C4F-C78D-756B-ED84-2EA585A0D0B5}"/>
          </ac:spMkLst>
        </pc:spChg>
        <pc:spChg chg="mod">
          <ac:chgData name="Leblanc, Donna M (EHS)" userId="3cfcd473-7785-4e3e-b961-2c6fb42b85f1" providerId="ADAL" clId="{7F0A9E1F-5EBC-42D5-A138-A8D08641E654}" dt="2026-07-28T13:47:17.902" v="40" actId="962"/>
          <ac:spMkLst>
            <pc:docMk/>
            <pc:sldMk cId="633861877" sldId="269"/>
            <ac:spMk id="8" creationId="{9AFE56D7-4041-0E0E-9CEB-CF57778385B1}"/>
          </ac:spMkLst>
        </pc:spChg>
        <pc:spChg chg="mod">
          <ac:chgData name="Leblanc, Donna M (EHS)" userId="3cfcd473-7785-4e3e-b961-2c6fb42b85f1" providerId="ADAL" clId="{7F0A9E1F-5EBC-42D5-A138-A8D08641E654}" dt="2026-07-28T13:47:18.171" v="41" actId="962"/>
          <ac:spMkLst>
            <pc:docMk/>
            <pc:sldMk cId="633861877" sldId="269"/>
            <ac:spMk id="9" creationId="{D9AE8CA4-075D-217F-737A-634624B2FACA}"/>
          </ac:spMkLst>
        </pc:spChg>
      </pc:sldChg>
      <pc:sldChg chg="modSp mod">
        <pc:chgData name="Leblanc, Donna M (EHS)" userId="3cfcd473-7785-4e3e-b961-2c6fb42b85f1" providerId="ADAL" clId="{7F0A9E1F-5EBC-42D5-A138-A8D08641E654}" dt="2026-07-28T13:49:04.650" v="73" actId="33553"/>
        <pc:sldMkLst>
          <pc:docMk/>
          <pc:sldMk cId="3397768810" sldId="270"/>
        </pc:sldMkLst>
        <pc:spChg chg="mod">
          <ac:chgData name="Leblanc, Donna M (EHS)" userId="3cfcd473-7785-4e3e-b961-2c6fb42b85f1" providerId="ADAL" clId="{7F0A9E1F-5EBC-42D5-A138-A8D08641E654}" dt="2026-07-28T13:49:04.650" v="73" actId="33553"/>
          <ac:spMkLst>
            <pc:docMk/>
            <pc:sldMk cId="3397768810" sldId="270"/>
            <ac:spMk id="3" creationId="{1AAC1455-17F3-618E-432A-0E79465BEEBB}"/>
          </ac:spMkLst>
        </pc:spChg>
        <pc:spChg chg="mod">
          <ac:chgData name="Leblanc, Donna M (EHS)" userId="3cfcd473-7785-4e3e-b961-2c6fb42b85f1" providerId="ADAL" clId="{7F0A9E1F-5EBC-42D5-A138-A8D08641E654}" dt="2026-07-28T13:47:18.442" v="42" actId="962"/>
          <ac:spMkLst>
            <pc:docMk/>
            <pc:sldMk cId="3397768810" sldId="270"/>
            <ac:spMk id="5" creationId="{057762E0-54B4-A0CE-0E3F-86EEF4AE838C}"/>
          </ac:spMkLst>
        </pc:spChg>
        <pc:spChg chg="mod">
          <ac:chgData name="Leblanc, Donna M (EHS)" userId="3cfcd473-7785-4e3e-b961-2c6fb42b85f1" providerId="ADAL" clId="{7F0A9E1F-5EBC-42D5-A138-A8D08641E654}" dt="2026-07-28T13:47:18.791" v="43" actId="962"/>
          <ac:spMkLst>
            <pc:docMk/>
            <pc:sldMk cId="3397768810" sldId="270"/>
            <ac:spMk id="6" creationId="{9E6142FB-36E7-10C8-4469-04B7B287B555}"/>
          </ac:spMkLst>
        </pc:spChg>
        <pc:spChg chg="mod">
          <ac:chgData name="Leblanc, Donna M (EHS)" userId="3cfcd473-7785-4e3e-b961-2c6fb42b85f1" providerId="ADAL" clId="{7F0A9E1F-5EBC-42D5-A138-A8D08641E654}" dt="2026-07-28T13:47:19.569" v="44" actId="962"/>
          <ac:spMkLst>
            <pc:docMk/>
            <pc:sldMk cId="3397768810" sldId="270"/>
            <ac:spMk id="8" creationId="{B89831A7-1FC8-321A-61DD-16762B60A83E}"/>
          </ac:spMkLst>
        </pc:spChg>
        <pc:spChg chg="mod">
          <ac:chgData name="Leblanc, Donna M (EHS)" userId="3cfcd473-7785-4e3e-b961-2c6fb42b85f1" providerId="ADAL" clId="{7F0A9E1F-5EBC-42D5-A138-A8D08641E654}" dt="2026-07-28T13:47:19.792" v="45" actId="962"/>
          <ac:spMkLst>
            <pc:docMk/>
            <pc:sldMk cId="3397768810" sldId="270"/>
            <ac:spMk id="9" creationId="{C23E0287-791B-5332-304D-98EB681D5B74}"/>
          </ac:spMkLst>
        </pc:spChg>
        <pc:spChg chg="mod">
          <ac:chgData name="Leblanc, Donna M (EHS)" userId="3cfcd473-7785-4e3e-b961-2c6fb42b85f1" providerId="ADAL" clId="{7F0A9E1F-5EBC-42D5-A138-A8D08641E654}" dt="2026-07-28T13:47:19.998" v="46" actId="962"/>
          <ac:spMkLst>
            <pc:docMk/>
            <pc:sldMk cId="3397768810" sldId="270"/>
            <ac:spMk id="10" creationId="{62A26ACB-AB1F-D5FB-A6C7-E90B1C5C5020}"/>
          </ac:spMkLst>
        </pc:spChg>
        <pc:spChg chg="mod">
          <ac:chgData name="Leblanc, Donna M (EHS)" userId="3cfcd473-7785-4e3e-b961-2c6fb42b85f1" providerId="ADAL" clId="{7F0A9E1F-5EBC-42D5-A138-A8D08641E654}" dt="2026-07-28T13:47:20.250" v="47" actId="962"/>
          <ac:spMkLst>
            <pc:docMk/>
            <pc:sldMk cId="3397768810" sldId="270"/>
            <ac:spMk id="14" creationId="{2A6A23C6-86EA-95AA-9C1F-0D3EC5F7865A}"/>
          </ac:spMkLst>
        </pc:spChg>
      </pc:sldChg>
      <pc:sldChg chg="modSp mod">
        <pc:chgData name="Leblanc, Donna M (EHS)" userId="3cfcd473-7785-4e3e-b961-2c6fb42b85f1" providerId="ADAL" clId="{7F0A9E1F-5EBC-42D5-A138-A8D08641E654}" dt="2026-07-28T13:49:18.447" v="82" actId="33553"/>
        <pc:sldMkLst>
          <pc:docMk/>
          <pc:sldMk cId="2205084183" sldId="324"/>
        </pc:sldMkLst>
        <pc:spChg chg="mod">
          <ac:chgData name="Leblanc, Donna M (EHS)" userId="3cfcd473-7785-4e3e-b961-2c6fb42b85f1" providerId="ADAL" clId="{7F0A9E1F-5EBC-42D5-A138-A8D08641E654}" dt="2026-07-28T13:47:21.411" v="50" actId="962"/>
          <ac:spMkLst>
            <pc:docMk/>
            <pc:sldMk cId="2205084183" sldId="324"/>
            <ac:spMk id="3" creationId="{A70221A9-D3F3-1994-46D2-501D008F3675}"/>
          </ac:spMkLst>
        </pc:spChg>
        <pc:spChg chg="mod">
          <ac:chgData name="Leblanc, Donna M (EHS)" userId="3cfcd473-7785-4e3e-b961-2c6fb42b85f1" providerId="ADAL" clId="{7F0A9E1F-5EBC-42D5-A138-A8D08641E654}" dt="2026-07-28T13:47:21.667" v="51" actId="962"/>
          <ac:spMkLst>
            <pc:docMk/>
            <pc:sldMk cId="2205084183" sldId="324"/>
            <ac:spMk id="4" creationId="{21DA136E-BFBE-4629-1C97-C7E56B28F145}"/>
          </ac:spMkLst>
        </pc:spChg>
        <pc:spChg chg="mod">
          <ac:chgData name="Leblanc, Donna M (EHS)" userId="3cfcd473-7785-4e3e-b961-2c6fb42b85f1" providerId="ADAL" clId="{7F0A9E1F-5EBC-42D5-A138-A8D08641E654}" dt="2026-07-28T13:49:18.447" v="82" actId="33553"/>
          <ac:spMkLst>
            <pc:docMk/>
            <pc:sldMk cId="2205084183" sldId="324"/>
            <ac:spMk id="6" creationId="{42686D0A-37B5-28E0-87CF-B4F78C2F5803}"/>
          </ac:spMkLst>
        </pc:spChg>
        <pc:spChg chg="mod">
          <ac:chgData name="Leblanc, Donna M (EHS)" userId="3cfcd473-7785-4e3e-b961-2c6fb42b85f1" providerId="ADAL" clId="{7F0A9E1F-5EBC-42D5-A138-A8D08641E654}" dt="2026-07-28T13:47:21.937" v="52" actId="962"/>
          <ac:spMkLst>
            <pc:docMk/>
            <pc:sldMk cId="2205084183" sldId="324"/>
            <ac:spMk id="8" creationId="{C2DB27EC-0BD3-8A27-0223-6C016C814E5C}"/>
          </ac:spMkLst>
        </pc:spChg>
      </pc:sldChg>
      <pc:sldChg chg="modSp mod">
        <pc:chgData name="Leblanc, Donna M (EHS)" userId="3cfcd473-7785-4e3e-b961-2c6fb42b85f1" providerId="ADAL" clId="{7F0A9E1F-5EBC-42D5-A138-A8D08641E654}" dt="2026-07-28T13:49:16.898" v="81" actId="33553"/>
        <pc:sldMkLst>
          <pc:docMk/>
          <pc:sldMk cId="766884929" sldId="352"/>
        </pc:sldMkLst>
        <pc:spChg chg="mod">
          <ac:chgData name="Leblanc, Donna M (EHS)" userId="3cfcd473-7785-4e3e-b961-2c6fb42b85f1" providerId="ADAL" clId="{7F0A9E1F-5EBC-42D5-A138-A8D08641E654}" dt="2026-07-28T13:47:20.537" v="48" actId="962"/>
          <ac:spMkLst>
            <pc:docMk/>
            <pc:sldMk cId="766884929" sldId="352"/>
            <ac:spMk id="4" creationId="{67C45592-D581-701A-AD15-2776FC023DB9}"/>
          </ac:spMkLst>
        </pc:spChg>
        <pc:spChg chg="mod">
          <ac:chgData name="Leblanc, Donna M (EHS)" userId="3cfcd473-7785-4e3e-b961-2c6fb42b85f1" providerId="ADAL" clId="{7F0A9E1F-5EBC-42D5-A138-A8D08641E654}" dt="2026-07-28T13:49:16.898" v="81" actId="33553"/>
          <ac:spMkLst>
            <pc:docMk/>
            <pc:sldMk cId="766884929" sldId="352"/>
            <ac:spMk id="5" creationId="{FCF916E2-84C6-B290-E128-DEF6C92F6FAE}"/>
          </ac:spMkLst>
        </pc:spChg>
        <pc:graphicFrameChg chg="mod">
          <ac:chgData name="Leblanc, Donna M (EHS)" userId="3cfcd473-7785-4e3e-b961-2c6fb42b85f1" providerId="ADAL" clId="{7F0A9E1F-5EBC-42D5-A138-A8D08641E654}" dt="2026-07-28T13:47:20.778" v="49" actId="962"/>
          <ac:graphicFrameMkLst>
            <pc:docMk/>
            <pc:sldMk cId="766884929" sldId="352"/>
            <ac:graphicFrameMk id="3" creationId="{C7B2BDCA-79FD-85C6-1139-A5C64804C7EE}"/>
          </ac:graphicFrameMkLst>
        </pc:graphicFrameChg>
      </pc:sldChg>
      <pc:sldChg chg="modSp mod">
        <pc:chgData name="Leblanc, Donna M (EHS)" userId="3cfcd473-7785-4e3e-b961-2c6fb42b85f1" providerId="ADAL" clId="{7F0A9E1F-5EBC-42D5-A138-A8D08641E654}" dt="2026-07-28T13:49:20.382" v="83" actId="33553"/>
        <pc:sldMkLst>
          <pc:docMk/>
          <pc:sldMk cId="840380434" sldId="353"/>
        </pc:sldMkLst>
        <pc:spChg chg="mod">
          <ac:chgData name="Leblanc, Donna M (EHS)" userId="3cfcd473-7785-4e3e-b961-2c6fb42b85f1" providerId="ADAL" clId="{7F0A9E1F-5EBC-42D5-A138-A8D08641E654}" dt="2026-07-28T13:49:20.382" v="83" actId="33553"/>
          <ac:spMkLst>
            <pc:docMk/>
            <pc:sldMk cId="840380434" sldId="353"/>
            <ac:spMk id="3" creationId="{4827E288-E2EB-964D-4F95-A6EF9B00BB5D}"/>
          </ac:spMkLst>
        </pc:spChg>
        <pc:spChg chg="mod">
          <ac:chgData name="Leblanc, Donna M (EHS)" userId="3cfcd473-7785-4e3e-b961-2c6fb42b85f1" providerId="ADAL" clId="{7F0A9E1F-5EBC-42D5-A138-A8D08641E654}" dt="2026-07-28T13:47:22.204" v="53" actId="962"/>
          <ac:spMkLst>
            <pc:docMk/>
            <pc:sldMk cId="840380434" sldId="353"/>
            <ac:spMk id="4" creationId="{8185FD77-4650-6336-6080-CFFE184697C2}"/>
          </ac:spMkLst>
        </pc:spChg>
        <pc:picChg chg="mod">
          <ac:chgData name="Leblanc, Donna M (EHS)" userId="3cfcd473-7785-4e3e-b961-2c6fb42b85f1" providerId="ADAL" clId="{7F0A9E1F-5EBC-42D5-A138-A8D08641E654}" dt="2026-07-28T13:47:22.476" v="54" actId="962"/>
          <ac:picMkLst>
            <pc:docMk/>
            <pc:sldMk cId="840380434" sldId="353"/>
            <ac:picMk id="7" creationId="{EA0056FB-3C30-08CB-2542-25D61821D905}"/>
          </ac:picMkLst>
        </pc:picChg>
      </pc:sldChg>
      <pc:sldChg chg="modSp mod">
        <pc:chgData name="Leblanc, Donna M (EHS)" userId="3cfcd473-7785-4e3e-b961-2c6fb42b85f1" providerId="ADAL" clId="{7F0A9E1F-5EBC-42D5-A138-A8D08641E654}" dt="2026-07-28T13:46:57.204" v="0" actId="962"/>
        <pc:sldMkLst>
          <pc:docMk/>
          <pc:sldMk cId="2550555673" sldId="2147482084"/>
        </pc:sldMkLst>
        <pc:spChg chg="mod">
          <ac:chgData name="Leblanc, Donna M (EHS)" userId="3cfcd473-7785-4e3e-b961-2c6fb42b85f1" providerId="ADAL" clId="{7F0A9E1F-5EBC-42D5-A138-A8D08641E654}" dt="2026-07-28T13:46:57.204" v="0" actId="962"/>
          <ac:spMkLst>
            <pc:docMk/>
            <pc:sldMk cId="2550555673" sldId="2147482084"/>
            <ac:spMk id="2" creationId="{10BD57C5-3E0D-5984-146A-4F5050DE6DFC}"/>
          </ac:spMkLst>
        </pc:spChg>
      </pc:sldChg>
      <pc:sldChg chg="modSp mod">
        <pc:chgData name="Leblanc, Donna M (EHS)" userId="3cfcd473-7785-4e3e-b961-2c6fb42b85f1" providerId="ADAL" clId="{7F0A9E1F-5EBC-42D5-A138-A8D08641E654}" dt="2026-07-28T13:48:17.404" v="62" actId="33553"/>
        <pc:sldMkLst>
          <pc:docMk/>
          <pc:sldMk cId="2647487649" sldId="2147482513"/>
        </pc:sldMkLst>
        <pc:spChg chg="mod">
          <ac:chgData name="Leblanc, Donna M (EHS)" userId="3cfcd473-7785-4e3e-b961-2c6fb42b85f1" providerId="ADAL" clId="{7F0A9E1F-5EBC-42D5-A138-A8D08641E654}" dt="2026-07-28T13:48:17.404" v="62" actId="33553"/>
          <ac:spMkLst>
            <pc:docMk/>
            <pc:sldMk cId="2647487649" sldId="2147482513"/>
            <ac:spMk id="2" creationId="{666E5CA4-59BA-036B-B051-25CBAF123FEF}"/>
          </ac:spMkLst>
        </pc:spChg>
      </pc:sldChg>
      <pc:sldChg chg="modSp mod">
        <pc:chgData name="Leblanc, Donna M (EHS)" userId="3cfcd473-7785-4e3e-b961-2c6fb42b85f1" providerId="ADAL" clId="{7F0A9E1F-5EBC-42D5-A138-A8D08641E654}" dt="2026-07-28T13:48:56.230" v="69" actId="33553"/>
        <pc:sldMkLst>
          <pc:docMk/>
          <pc:sldMk cId="0" sldId="2147482520"/>
        </pc:sldMkLst>
        <pc:spChg chg="mod">
          <ac:chgData name="Leblanc, Donna M (EHS)" userId="3cfcd473-7785-4e3e-b961-2c6fb42b85f1" providerId="ADAL" clId="{7F0A9E1F-5EBC-42D5-A138-A8D08641E654}" dt="2026-07-28T13:48:56.230" v="69" actId="33553"/>
          <ac:spMkLst>
            <pc:docMk/>
            <pc:sldMk cId="0" sldId="2147482520"/>
            <ac:spMk id="3" creationId="{00000000-0000-0000-0000-000000000000}"/>
          </ac:spMkLst>
        </pc:spChg>
        <pc:spChg chg="mod">
          <ac:chgData name="Leblanc, Donna M (EHS)" userId="3cfcd473-7785-4e3e-b961-2c6fb42b85f1" providerId="ADAL" clId="{7F0A9E1F-5EBC-42D5-A138-A8D08641E654}" dt="2026-07-28T13:47:10.661" v="14" actId="962"/>
          <ac:spMkLst>
            <pc:docMk/>
            <pc:sldMk cId="0" sldId="2147482520"/>
            <ac:spMk id="5" creationId="{00000000-0000-0000-0000-000000000000}"/>
          </ac:spMkLst>
        </pc:spChg>
        <pc:spChg chg="mod">
          <ac:chgData name="Leblanc, Donna M (EHS)" userId="3cfcd473-7785-4e3e-b961-2c6fb42b85f1" providerId="ADAL" clId="{7F0A9E1F-5EBC-42D5-A138-A8D08641E654}" dt="2026-07-28T13:47:11.136" v="15" actId="962"/>
          <ac:spMkLst>
            <pc:docMk/>
            <pc:sldMk cId="0" sldId="2147482520"/>
            <ac:spMk id="6" creationId="{00000000-0000-0000-0000-000000000000}"/>
          </ac:spMkLst>
        </pc:spChg>
        <pc:spChg chg="mod">
          <ac:chgData name="Leblanc, Donna M (EHS)" userId="3cfcd473-7785-4e3e-b961-2c6fb42b85f1" providerId="ADAL" clId="{7F0A9E1F-5EBC-42D5-A138-A8D08641E654}" dt="2026-07-28T13:47:11.694" v="16" actId="962"/>
          <ac:spMkLst>
            <pc:docMk/>
            <pc:sldMk cId="0" sldId="2147482520"/>
            <ac:spMk id="8" creationId="{00000000-0000-0000-0000-000000000000}"/>
          </ac:spMkLst>
        </pc:spChg>
        <pc:spChg chg="mod">
          <ac:chgData name="Leblanc, Donna M (EHS)" userId="3cfcd473-7785-4e3e-b961-2c6fb42b85f1" providerId="ADAL" clId="{7F0A9E1F-5EBC-42D5-A138-A8D08641E654}" dt="2026-07-28T13:47:12.120" v="17" actId="962"/>
          <ac:spMkLst>
            <pc:docMk/>
            <pc:sldMk cId="0" sldId="2147482520"/>
            <ac:spMk id="9" creationId="{00000000-0000-0000-0000-000000000000}"/>
          </ac:spMkLst>
        </pc:spChg>
        <pc:spChg chg="mod">
          <ac:chgData name="Leblanc, Donna M (EHS)" userId="3cfcd473-7785-4e3e-b961-2c6fb42b85f1" providerId="ADAL" clId="{7F0A9E1F-5EBC-42D5-A138-A8D08641E654}" dt="2026-07-28T13:47:12.440" v="18" actId="962"/>
          <ac:spMkLst>
            <pc:docMk/>
            <pc:sldMk cId="0" sldId="2147482520"/>
            <ac:spMk id="12" creationId="{00000000-0000-0000-0000-000000000000}"/>
          </ac:spMkLst>
        </pc:spChg>
        <pc:spChg chg="mod">
          <ac:chgData name="Leblanc, Donna M (EHS)" userId="3cfcd473-7785-4e3e-b961-2c6fb42b85f1" providerId="ADAL" clId="{7F0A9E1F-5EBC-42D5-A138-A8D08641E654}" dt="2026-07-28T13:47:13.588" v="23" actId="962"/>
          <ac:spMkLst>
            <pc:docMk/>
            <pc:sldMk cId="0" sldId="2147482520"/>
            <ac:spMk id="13" creationId="{00000000-0000-0000-0000-000000000000}"/>
          </ac:spMkLst>
        </pc:spChg>
        <pc:spChg chg="mod">
          <ac:chgData name="Leblanc, Donna M (EHS)" userId="3cfcd473-7785-4e3e-b961-2c6fb42b85f1" providerId="ADAL" clId="{7F0A9E1F-5EBC-42D5-A138-A8D08641E654}" dt="2026-07-28T13:47:10.105" v="13" actId="962"/>
          <ac:spMkLst>
            <pc:docMk/>
            <pc:sldMk cId="0" sldId="2147482520"/>
            <ac:spMk id="15" creationId="{00000000-0000-0000-0000-000000000000}"/>
          </ac:spMkLst>
        </pc:spChg>
        <pc:spChg chg="mod">
          <ac:chgData name="Leblanc, Donna M (EHS)" userId="3cfcd473-7785-4e3e-b961-2c6fb42b85f1" providerId="ADAL" clId="{7F0A9E1F-5EBC-42D5-A138-A8D08641E654}" dt="2026-07-28T13:47:13.811" v="24" actId="962"/>
          <ac:spMkLst>
            <pc:docMk/>
            <pc:sldMk cId="0" sldId="2147482520"/>
            <ac:spMk id="16" creationId="{00000000-0000-0000-0000-000000000000}"/>
          </ac:spMkLst>
        </pc:spChg>
        <pc:spChg chg="mod">
          <ac:chgData name="Leblanc, Donna M (EHS)" userId="3cfcd473-7785-4e3e-b961-2c6fb42b85f1" providerId="ADAL" clId="{7F0A9E1F-5EBC-42D5-A138-A8D08641E654}" dt="2026-07-28T13:47:14.042" v="25" actId="962"/>
          <ac:spMkLst>
            <pc:docMk/>
            <pc:sldMk cId="0" sldId="2147482520"/>
            <ac:spMk id="19" creationId="{00000000-0000-0000-0000-000000000000}"/>
          </ac:spMkLst>
        </pc:spChg>
      </pc:sldChg>
      <pc:sldChg chg="modSp mod">
        <pc:chgData name="Leblanc, Donna M (EHS)" userId="3cfcd473-7785-4e3e-b961-2c6fb42b85f1" providerId="ADAL" clId="{7F0A9E1F-5EBC-42D5-A138-A8D08641E654}" dt="2026-07-28T13:49:35.082" v="85" actId="33553"/>
        <pc:sldMkLst>
          <pc:docMk/>
          <pc:sldMk cId="2608610792" sldId="2147482521"/>
        </pc:sldMkLst>
        <pc:spChg chg="mod">
          <ac:chgData name="Leblanc, Donna M (EHS)" userId="3cfcd473-7785-4e3e-b961-2c6fb42b85f1" providerId="ADAL" clId="{7F0A9E1F-5EBC-42D5-A138-A8D08641E654}" dt="2026-07-28T13:49:35.082" v="85" actId="33553"/>
          <ac:spMkLst>
            <pc:docMk/>
            <pc:sldMk cId="2608610792" sldId="2147482521"/>
            <ac:spMk id="3" creationId="{BCF327E6-B8A2-5797-C09F-C5AF26D73036}"/>
          </ac:spMkLst>
        </pc:spChg>
        <pc:spChg chg="mod">
          <ac:chgData name="Leblanc, Donna M (EHS)" userId="3cfcd473-7785-4e3e-b961-2c6fb42b85f1" providerId="ADAL" clId="{7F0A9E1F-5EBC-42D5-A138-A8D08641E654}" dt="2026-07-28T13:47:22.772" v="55" actId="962"/>
          <ac:spMkLst>
            <pc:docMk/>
            <pc:sldMk cId="2608610792" sldId="2147482521"/>
            <ac:spMk id="4" creationId="{3F070424-843C-7954-1F2A-6EA8007CAF5C}"/>
          </ac:spMkLst>
        </pc:spChg>
        <pc:spChg chg="mod">
          <ac:chgData name="Leblanc, Donna M (EHS)" userId="3cfcd473-7785-4e3e-b961-2c6fb42b85f1" providerId="ADAL" clId="{7F0A9E1F-5EBC-42D5-A138-A8D08641E654}" dt="2026-07-28T13:47:23.018" v="56" actId="962"/>
          <ac:spMkLst>
            <pc:docMk/>
            <pc:sldMk cId="2608610792" sldId="2147482521"/>
            <ac:spMk id="8" creationId="{90D23DF1-29EF-DEB2-254D-ADA7E6049B68}"/>
          </ac:spMkLst>
        </pc:spChg>
      </pc:sldChg>
      <pc:sldChg chg="modSp mod">
        <pc:chgData name="Leblanc, Donna M (EHS)" userId="3cfcd473-7785-4e3e-b961-2c6fb42b85f1" providerId="ADAL" clId="{7F0A9E1F-5EBC-42D5-A138-A8D08641E654}" dt="2026-07-28T13:49:43.919" v="87" actId="33553"/>
        <pc:sldMkLst>
          <pc:docMk/>
          <pc:sldMk cId="3824865609" sldId="2147482522"/>
        </pc:sldMkLst>
        <pc:spChg chg="mod">
          <ac:chgData name="Leblanc, Donna M (EHS)" userId="3cfcd473-7785-4e3e-b961-2c6fb42b85f1" providerId="ADAL" clId="{7F0A9E1F-5EBC-42D5-A138-A8D08641E654}" dt="2026-07-28T13:47:24.109" v="60" actId="962"/>
          <ac:spMkLst>
            <pc:docMk/>
            <pc:sldMk cId="3824865609" sldId="2147482522"/>
            <ac:spMk id="3" creationId="{2CA20FEC-8B27-32EA-3340-7072E366C272}"/>
          </ac:spMkLst>
        </pc:spChg>
        <pc:spChg chg="mod">
          <ac:chgData name="Leblanc, Donna M (EHS)" userId="3cfcd473-7785-4e3e-b961-2c6fb42b85f1" providerId="ADAL" clId="{7F0A9E1F-5EBC-42D5-A138-A8D08641E654}" dt="2026-07-28T13:47:23.827" v="59" actId="962"/>
          <ac:spMkLst>
            <pc:docMk/>
            <pc:sldMk cId="3824865609" sldId="2147482522"/>
            <ac:spMk id="4" creationId="{A474B979-514E-95B9-B410-250EC5A71B96}"/>
          </ac:spMkLst>
        </pc:spChg>
        <pc:spChg chg="mod">
          <ac:chgData name="Leblanc, Donna M (EHS)" userId="3cfcd473-7785-4e3e-b961-2c6fb42b85f1" providerId="ADAL" clId="{7F0A9E1F-5EBC-42D5-A138-A8D08641E654}" dt="2026-07-28T13:47:25.300" v="61" actId="962"/>
          <ac:spMkLst>
            <pc:docMk/>
            <pc:sldMk cId="3824865609" sldId="2147482522"/>
            <ac:spMk id="8" creationId="{FEEED482-AB20-C529-D2C9-3D1821629F7E}"/>
          </ac:spMkLst>
        </pc:spChg>
        <pc:spChg chg="mod">
          <ac:chgData name="Leblanc, Donna M (EHS)" userId="3cfcd473-7785-4e3e-b961-2c6fb42b85f1" providerId="ADAL" clId="{7F0A9E1F-5EBC-42D5-A138-A8D08641E654}" dt="2026-07-28T13:49:43.919" v="87" actId="33553"/>
          <ac:spMkLst>
            <pc:docMk/>
            <pc:sldMk cId="3824865609" sldId="2147482522"/>
            <ac:spMk id="10" creationId="{E87CBF33-C238-A559-AADD-45A4C7F9739E}"/>
          </ac:spMkLst>
        </pc:spChg>
      </pc:sldChg>
      <pc:sldChg chg="modSp mod">
        <pc:chgData name="Leblanc, Donna M (EHS)" userId="3cfcd473-7785-4e3e-b961-2c6fb42b85f1" providerId="ADAL" clId="{7F0A9E1F-5EBC-42D5-A138-A8D08641E654}" dt="2026-07-28T13:48:29.426" v="63" actId="33553"/>
        <pc:sldMkLst>
          <pc:docMk/>
          <pc:sldMk cId="2469021161" sldId="2147482523"/>
        </pc:sldMkLst>
        <pc:spChg chg="mod">
          <ac:chgData name="Leblanc, Donna M (EHS)" userId="3cfcd473-7785-4e3e-b961-2c6fb42b85f1" providerId="ADAL" clId="{7F0A9E1F-5EBC-42D5-A138-A8D08641E654}" dt="2026-07-28T13:48:29.426" v="63" actId="33553"/>
          <ac:spMkLst>
            <pc:docMk/>
            <pc:sldMk cId="2469021161" sldId="2147482523"/>
            <ac:spMk id="2" creationId="{FD0DE14B-A866-ADC3-C0F8-E142FFA36150}"/>
          </ac:spMkLst>
        </pc:spChg>
      </pc:sldChg>
      <pc:sldChg chg="modSp mod">
        <pc:chgData name="Leblanc, Donna M (EHS)" userId="3cfcd473-7785-4e3e-b961-2c6fb42b85f1" providerId="ADAL" clId="{7F0A9E1F-5EBC-42D5-A138-A8D08641E654}" dt="2026-07-28T13:48:44.788" v="64" actId="33553"/>
        <pc:sldMkLst>
          <pc:docMk/>
          <pc:sldMk cId="3869313027" sldId="2147482525"/>
        </pc:sldMkLst>
        <pc:spChg chg="mod">
          <ac:chgData name="Leblanc, Donna M (EHS)" userId="3cfcd473-7785-4e3e-b961-2c6fb42b85f1" providerId="ADAL" clId="{7F0A9E1F-5EBC-42D5-A138-A8D08641E654}" dt="2026-07-28T13:48:44.788" v="64" actId="33553"/>
          <ac:spMkLst>
            <pc:docMk/>
            <pc:sldMk cId="3869313027" sldId="2147482525"/>
            <ac:spMk id="2" creationId="{105BD4FC-1418-B870-6021-EA1524D55EFC}"/>
          </ac:spMkLst>
        </pc:spChg>
      </pc:sldChg>
      <pc:sldChg chg="modSp mod">
        <pc:chgData name="Leblanc, Donna M (EHS)" userId="3cfcd473-7785-4e3e-b961-2c6fb42b85f1" providerId="ADAL" clId="{7F0A9E1F-5EBC-42D5-A138-A8D08641E654}" dt="2026-07-28T13:48:47.330" v="65" actId="33553"/>
        <pc:sldMkLst>
          <pc:docMk/>
          <pc:sldMk cId="1131567102" sldId="2147482526"/>
        </pc:sldMkLst>
        <pc:spChg chg="mod">
          <ac:chgData name="Leblanc, Donna M (EHS)" userId="3cfcd473-7785-4e3e-b961-2c6fb42b85f1" providerId="ADAL" clId="{7F0A9E1F-5EBC-42D5-A138-A8D08641E654}" dt="2026-07-28T13:48:47.330" v="65" actId="33553"/>
          <ac:spMkLst>
            <pc:docMk/>
            <pc:sldMk cId="1131567102" sldId="2147482526"/>
            <ac:spMk id="2" creationId="{FFAA0A33-8EB9-37FC-7D8E-FBFDE694956D}"/>
          </ac:spMkLst>
        </pc:spChg>
      </pc:sldChg>
      <pc:sldChg chg="modSp mod">
        <pc:chgData name="Leblanc, Donna M (EHS)" userId="3cfcd473-7785-4e3e-b961-2c6fb42b85f1" providerId="ADAL" clId="{7F0A9E1F-5EBC-42D5-A138-A8D08641E654}" dt="2026-07-28T13:49:15.268" v="80" actId="33553"/>
        <pc:sldMkLst>
          <pc:docMk/>
          <pc:sldMk cId="2338740384" sldId="2147482527"/>
        </pc:sldMkLst>
        <pc:spChg chg="mod">
          <ac:chgData name="Leblanc, Donna M (EHS)" userId="3cfcd473-7785-4e3e-b961-2c6fb42b85f1" providerId="ADAL" clId="{7F0A9E1F-5EBC-42D5-A138-A8D08641E654}" dt="2026-07-28T13:49:15.268" v="80" actId="33553"/>
          <ac:spMkLst>
            <pc:docMk/>
            <pc:sldMk cId="2338740384" sldId="2147482527"/>
            <ac:spMk id="2" creationId="{B645AA31-4A03-73DB-F379-72FEC5B0E613}"/>
          </ac:spMkLst>
        </pc:spChg>
      </pc:sldChg>
      <pc:sldChg chg="modSp mod">
        <pc:chgData name="Leblanc, Donna M (EHS)" userId="3cfcd473-7785-4e3e-b961-2c6fb42b85f1" providerId="ADAL" clId="{7F0A9E1F-5EBC-42D5-A138-A8D08641E654}" dt="2026-07-28T13:49:26.886" v="84" actId="33553"/>
        <pc:sldMkLst>
          <pc:docMk/>
          <pc:sldMk cId="2581435794" sldId="2147482528"/>
        </pc:sldMkLst>
        <pc:spChg chg="mod">
          <ac:chgData name="Leblanc, Donna M (EHS)" userId="3cfcd473-7785-4e3e-b961-2c6fb42b85f1" providerId="ADAL" clId="{7F0A9E1F-5EBC-42D5-A138-A8D08641E654}" dt="2026-07-28T13:49:26.886" v="84" actId="33553"/>
          <ac:spMkLst>
            <pc:docMk/>
            <pc:sldMk cId="2581435794" sldId="2147482528"/>
            <ac:spMk id="2" creationId="{D62E6D83-7C8F-AB5F-A5F8-9FF08A3FD4D4}"/>
          </ac:spMkLst>
        </pc:spChg>
      </pc:sldChg>
      <pc:sldChg chg="modSp mod">
        <pc:chgData name="Leblanc, Donna M (EHS)" userId="3cfcd473-7785-4e3e-b961-2c6fb42b85f1" providerId="ADAL" clId="{7F0A9E1F-5EBC-42D5-A138-A8D08641E654}" dt="2026-07-28T13:49:40.551" v="86" actId="33553"/>
        <pc:sldMkLst>
          <pc:docMk/>
          <pc:sldMk cId="2795873275" sldId="2147482529"/>
        </pc:sldMkLst>
        <pc:spChg chg="mod">
          <ac:chgData name="Leblanc, Donna M (EHS)" userId="3cfcd473-7785-4e3e-b961-2c6fb42b85f1" providerId="ADAL" clId="{7F0A9E1F-5EBC-42D5-A138-A8D08641E654}" dt="2026-07-28T13:49:40.551" v="86" actId="33553"/>
          <ac:spMkLst>
            <pc:docMk/>
            <pc:sldMk cId="2795873275" sldId="2147482529"/>
            <ac:spMk id="3" creationId="{86A57A07-82CB-FC95-0678-C95E8C7742F8}"/>
          </ac:spMkLst>
        </pc:spChg>
        <pc:spChg chg="mod">
          <ac:chgData name="Leblanc, Donna M (EHS)" userId="3cfcd473-7785-4e3e-b961-2c6fb42b85f1" providerId="ADAL" clId="{7F0A9E1F-5EBC-42D5-A138-A8D08641E654}" dt="2026-07-28T13:47:23.300" v="57" actId="962"/>
          <ac:spMkLst>
            <pc:docMk/>
            <pc:sldMk cId="2795873275" sldId="2147482529"/>
            <ac:spMk id="4" creationId="{E7A46600-63FB-C49E-C885-7053CEAD9BE8}"/>
          </ac:spMkLst>
        </pc:spChg>
        <pc:spChg chg="mod">
          <ac:chgData name="Leblanc, Donna M (EHS)" userId="3cfcd473-7785-4e3e-b961-2c6fb42b85f1" providerId="ADAL" clId="{7F0A9E1F-5EBC-42D5-A138-A8D08641E654}" dt="2026-07-28T13:47:23.564" v="58" actId="962"/>
          <ac:spMkLst>
            <pc:docMk/>
            <pc:sldMk cId="2795873275" sldId="2147482529"/>
            <ac:spMk id="8" creationId="{239E35D0-DF4C-C771-7029-CD98E68B313C}"/>
          </ac:spMkLst>
        </pc:spChg>
      </pc:sldChg>
    </pc:docChg>
  </pc:docChgLst>
  <pc:docChgLst>
    <pc:chgData name="Cohen, Gabriel R. (EHS)" userId="e20ddc8d-0929-4427-8e44-0c6a2a0adacf" providerId="ADAL" clId="{B64742A9-C2D4-4B0E-AE17-D16252B5D51D}"/>
    <pc:docChg chg="undo redo custSel delSld modSld">
      <pc:chgData name="Cohen, Gabriel R. (EHS)" userId="e20ddc8d-0929-4427-8e44-0c6a2a0adacf" providerId="ADAL" clId="{B64742A9-C2D4-4B0E-AE17-D16252B5D51D}" dt="2026-07-20T20:31:14.816" v="148" actId="1076"/>
      <pc:docMkLst>
        <pc:docMk/>
      </pc:docMkLst>
      <pc:sldChg chg="modSp mod">
        <pc:chgData name="Cohen, Gabriel R. (EHS)" userId="e20ddc8d-0929-4427-8e44-0c6a2a0adacf" providerId="ADAL" clId="{B64742A9-C2D4-4B0E-AE17-D16252B5D51D}" dt="2026-07-20T20:31:14.816" v="148" actId="1076"/>
        <pc:sldMkLst>
          <pc:docMk/>
          <pc:sldMk cId="3110653919" sldId="268"/>
        </pc:sldMkLst>
        <pc:spChg chg="mod">
          <ac:chgData name="Cohen, Gabriel R. (EHS)" userId="e20ddc8d-0929-4427-8e44-0c6a2a0adacf" providerId="ADAL" clId="{B64742A9-C2D4-4B0E-AE17-D16252B5D51D}" dt="2026-07-20T20:31:14.816" v="148" actId="1076"/>
          <ac:spMkLst>
            <pc:docMk/>
            <pc:sldMk cId="3110653919" sldId="268"/>
            <ac:spMk id="8" creationId="{3FD24229-D0E5-D3D6-D689-288C690EF587}"/>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b="1">
                <a:solidFill>
                  <a:sysClr val="windowText" lastClr="000000"/>
                </a:solidFill>
              </a:rPr>
              <a:t>DDS</a:t>
            </a:r>
            <a:r>
              <a:rPr lang="en-US" b="1" baseline="0">
                <a:solidFill>
                  <a:sysClr val="windowText" lastClr="000000"/>
                </a:solidFill>
              </a:rPr>
              <a:t> Historical Spend on ASD Population</a:t>
            </a:r>
            <a:endParaRPr lang="en-US" b="1">
              <a:solidFill>
                <a:sysClr val="windowText" lastClr="000000"/>
              </a:solidFill>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'DDS ASD Account Spend'!$A$3:$B$3</c:f>
              <c:strCache>
                <c:ptCount val="2"/>
                <c:pt idx="0">
                  <c:v>Autism Division</c:v>
                </c:pt>
                <c:pt idx="1">
                  <c:v>5920-3010</c:v>
                </c:pt>
              </c:strCache>
            </c:strRef>
          </c:tx>
          <c:spPr>
            <a:solidFill>
              <a:schemeClr val="accent2"/>
            </a:solidFill>
            <a:ln>
              <a:noFill/>
            </a:ln>
            <a:effectLst/>
          </c:spPr>
          <c:invertIfNegative val="0"/>
          <c:cat>
            <c:strRef>
              <c:f>'DDS ASD Account Spend'!$C$2:$J$2</c:f>
              <c:strCache>
                <c:ptCount val="8"/>
                <c:pt idx="0">
                  <c:v>FY20</c:v>
                </c:pt>
                <c:pt idx="1">
                  <c:v>FY21</c:v>
                </c:pt>
                <c:pt idx="2">
                  <c:v>FY22</c:v>
                </c:pt>
                <c:pt idx="3">
                  <c:v>FY23</c:v>
                </c:pt>
                <c:pt idx="4">
                  <c:v>FY24</c:v>
                </c:pt>
                <c:pt idx="5">
                  <c:v>FY25</c:v>
                </c:pt>
                <c:pt idx="6">
                  <c:v>FY26*</c:v>
                </c:pt>
                <c:pt idx="7">
                  <c:v>FY27 H.2.</c:v>
                </c:pt>
              </c:strCache>
            </c:strRef>
          </c:cat>
          <c:val>
            <c:numRef>
              <c:f>'DDS ASD Account Spend'!$C$3:$J$3</c:f>
              <c:numCache>
                <c:formatCode>#,##0</c:formatCode>
                <c:ptCount val="8"/>
                <c:pt idx="0">
                  <c:v>6575287</c:v>
                </c:pt>
                <c:pt idx="1">
                  <c:v>4296537</c:v>
                </c:pt>
                <c:pt idx="2">
                  <c:v>7565676</c:v>
                </c:pt>
                <c:pt idx="3">
                  <c:v>5293898.01</c:v>
                </c:pt>
                <c:pt idx="4">
                  <c:v>6627238.4900000002</c:v>
                </c:pt>
                <c:pt idx="5">
                  <c:v>6145441.2400000002</c:v>
                </c:pt>
                <c:pt idx="6">
                  <c:v>7848754</c:v>
                </c:pt>
                <c:pt idx="7">
                  <c:v>7907223</c:v>
                </c:pt>
              </c:numCache>
            </c:numRef>
          </c:val>
          <c:extLst>
            <c:ext xmlns:c16="http://schemas.microsoft.com/office/drawing/2014/chart" uri="{C3380CC4-5D6E-409C-BE32-E72D297353CC}">
              <c16:uniqueId val="{00000000-7181-4F1B-A159-2A33B02CE193}"/>
            </c:ext>
          </c:extLst>
        </c:ser>
        <c:ser>
          <c:idx val="1"/>
          <c:order val="1"/>
          <c:tx>
            <c:strRef>
              <c:f>'DDS ASD Account Spend'!$A$4:$B$4</c:f>
              <c:strCache>
                <c:ptCount val="2"/>
                <c:pt idx="0">
                  <c:v>Autism Omnibus</c:v>
                </c:pt>
                <c:pt idx="1">
                  <c:v>5920-3020</c:v>
                </c:pt>
              </c:strCache>
            </c:strRef>
          </c:tx>
          <c:spPr>
            <a:solidFill>
              <a:schemeClr val="accent4"/>
            </a:solidFill>
            <a:ln>
              <a:noFill/>
            </a:ln>
            <a:effectLst/>
          </c:spPr>
          <c:invertIfNegative val="0"/>
          <c:cat>
            <c:strRef>
              <c:f>'DDS ASD Account Spend'!$C$2:$J$2</c:f>
              <c:strCache>
                <c:ptCount val="8"/>
                <c:pt idx="0">
                  <c:v>FY20</c:v>
                </c:pt>
                <c:pt idx="1">
                  <c:v>FY21</c:v>
                </c:pt>
                <c:pt idx="2">
                  <c:v>FY22</c:v>
                </c:pt>
                <c:pt idx="3">
                  <c:v>FY23</c:v>
                </c:pt>
                <c:pt idx="4">
                  <c:v>FY24</c:v>
                </c:pt>
                <c:pt idx="5">
                  <c:v>FY25</c:v>
                </c:pt>
                <c:pt idx="6">
                  <c:v>FY26*</c:v>
                </c:pt>
                <c:pt idx="7">
                  <c:v>FY27 H.2.</c:v>
                </c:pt>
              </c:strCache>
            </c:strRef>
          </c:cat>
          <c:val>
            <c:numRef>
              <c:f>'DDS ASD Account Spend'!$C$4:$J$4</c:f>
              <c:numCache>
                <c:formatCode>#,##0</c:formatCode>
                <c:ptCount val="8"/>
                <c:pt idx="0">
                  <c:v>30215988</c:v>
                </c:pt>
                <c:pt idx="1">
                  <c:v>32586296</c:v>
                </c:pt>
                <c:pt idx="2">
                  <c:v>37223212</c:v>
                </c:pt>
                <c:pt idx="3">
                  <c:v>36870377.939999998</c:v>
                </c:pt>
                <c:pt idx="4">
                  <c:v>47295105.18</c:v>
                </c:pt>
                <c:pt idx="5">
                  <c:v>58296112.399999999</c:v>
                </c:pt>
                <c:pt idx="6">
                  <c:v>76147095.739999995</c:v>
                </c:pt>
                <c:pt idx="7">
                  <c:v>102467130</c:v>
                </c:pt>
              </c:numCache>
            </c:numRef>
          </c:val>
          <c:extLst>
            <c:ext xmlns:c16="http://schemas.microsoft.com/office/drawing/2014/chart" uri="{C3380CC4-5D6E-409C-BE32-E72D297353CC}">
              <c16:uniqueId val="{00000001-7181-4F1B-A159-2A33B02CE193}"/>
            </c:ext>
          </c:extLst>
        </c:ser>
        <c:ser>
          <c:idx val="2"/>
          <c:order val="2"/>
          <c:tx>
            <c:strRef>
              <c:f>'DDS ASD Account Spend'!$A$5:$B$5</c:f>
              <c:strCache>
                <c:ptCount val="2"/>
                <c:pt idx="0">
                  <c:v>Turning 22 ASD </c:v>
                </c:pt>
                <c:pt idx="1">
                  <c:v>5920-5000</c:v>
                </c:pt>
              </c:strCache>
            </c:strRef>
          </c:tx>
          <c:spPr>
            <a:solidFill>
              <a:schemeClr val="accent6"/>
            </a:solidFill>
            <a:ln>
              <a:noFill/>
            </a:ln>
            <a:effectLst/>
          </c:spPr>
          <c:invertIfNegative val="0"/>
          <c:cat>
            <c:strRef>
              <c:f>'DDS ASD Account Spend'!$C$2:$J$2</c:f>
              <c:strCache>
                <c:ptCount val="8"/>
                <c:pt idx="0">
                  <c:v>FY20</c:v>
                </c:pt>
                <c:pt idx="1">
                  <c:v>FY21</c:v>
                </c:pt>
                <c:pt idx="2">
                  <c:v>FY22</c:v>
                </c:pt>
                <c:pt idx="3">
                  <c:v>FY23</c:v>
                </c:pt>
                <c:pt idx="4">
                  <c:v>FY24</c:v>
                </c:pt>
                <c:pt idx="5">
                  <c:v>FY25</c:v>
                </c:pt>
                <c:pt idx="6">
                  <c:v>FY26*</c:v>
                </c:pt>
                <c:pt idx="7">
                  <c:v>FY27 H.2.</c:v>
                </c:pt>
              </c:strCache>
            </c:strRef>
          </c:cat>
          <c:val>
            <c:numRef>
              <c:f>'DDS ASD Account Spend'!$C$5:$J$5</c:f>
              <c:numCache>
                <c:formatCode>#,##0</c:formatCode>
                <c:ptCount val="8"/>
                <c:pt idx="0">
                  <c:v>4259923</c:v>
                </c:pt>
                <c:pt idx="1">
                  <c:v>4249535</c:v>
                </c:pt>
                <c:pt idx="2">
                  <c:v>12760507</c:v>
                </c:pt>
                <c:pt idx="3">
                  <c:v>14563866</c:v>
                </c:pt>
                <c:pt idx="4">
                  <c:v>18588791</c:v>
                </c:pt>
                <c:pt idx="5">
                  <c:v>19077744</c:v>
                </c:pt>
                <c:pt idx="6">
                  <c:v>19398352</c:v>
                </c:pt>
                <c:pt idx="7">
                  <c:v>19736000</c:v>
                </c:pt>
              </c:numCache>
            </c:numRef>
          </c:val>
          <c:extLst>
            <c:ext xmlns:c16="http://schemas.microsoft.com/office/drawing/2014/chart" uri="{C3380CC4-5D6E-409C-BE32-E72D297353CC}">
              <c16:uniqueId val="{00000002-7181-4F1B-A159-2A33B02CE193}"/>
            </c:ext>
          </c:extLst>
        </c:ser>
        <c:dLbls>
          <c:showLegendKey val="0"/>
          <c:showVal val="0"/>
          <c:showCatName val="0"/>
          <c:showSerName val="0"/>
          <c:showPercent val="0"/>
          <c:showBubbleSize val="0"/>
        </c:dLbls>
        <c:gapWidth val="150"/>
        <c:overlap val="100"/>
        <c:axId val="651176191"/>
        <c:axId val="651180511"/>
      </c:barChart>
      <c:catAx>
        <c:axId val="65117619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51180511"/>
        <c:crosses val="autoZero"/>
        <c:auto val="1"/>
        <c:lblAlgn val="ctr"/>
        <c:lblOffset val="100"/>
        <c:noMultiLvlLbl val="0"/>
      </c:catAx>
      <c:valAx>
        <c:axId val="651180511"/>
        <c:scaling>
          <c:orientation val="minMax"/>
        </c:scaling>
        <c:delete val="0"/>
        <c:axPos val="l"/>
        <c:majorGridlines>
          <c:spPr>
            <a:ln w="9525" cap="flat" cmpd="sng" algn="ctr">
              <a:solidFill>
                <a:schemeClr val="tx1">
                  <a:lumMod val="15000"/>
                  <a:lumOff val="85000"/>
                </a:schemeClr>
              </a:solidFill>
              <a:round/>
            </a:ln>
            <a:effectLst/>
          </c:spPr>
        </c:majorGridlines>
        <c:numFmt formatCode="&quot;$&quot;#,##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crossAx val="651176191"/>
        <c:crosses val="autoZero"/>
        <c:crossBetween val="between"/>
      </c:valAx>
      <c:spPr>
        <a:noFill/>
        <a:ln>
          <a:noFill/>
        </a:ln>
        <a:effectLst/>
      </c:spPr>
    </c:plotArea>
    <c:legend>
      <c:legendPos val="b"/>
      <c:layout>
        <c:manualLayout>
          <c:xMode val="edge"/>
          <c:yMode val="edge"/>
          <c:x val="1.5567273848452173E-2"/>
          <c:y val="0.92011651139462936"/>
          <c:w val="0.96666666666666667"/>
          <c:h val="7.8125546806649168E-2"/>
        </c:manualLayout>
      </c:layout>
      <c:overlay val="0"/>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noFill/>
    <a:ln>
      <a:solidFill>
        <a:schemeClr val="tx1"/>
      </a:solid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0302F1-EDD0-4A71-828F-AA2160E56F8F}" type="datetimeFigureOut">
              <a:rPr lang="en-US" smtClean="0"/>
              <a:t>7/28/2026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FFE673-44ED-4772-87CE-A850E783BA38}" type="slidenum">
              <a:rPr lang="en-US" smtClean="0"/>
              <a:t>‹#›</a:t>
            </a:fld>
            <a:endParaRPr lang="en-US"/>
          </a:p>
        </p:txBody>
      </p:sp>
    </p:spTree>
    <p:extLst>
      <p:ext uri="{BB962C8B-B14F-4D97-AF65-F5344CB8AC3E}">
        <p14:creationId xmlns:p14="http://schemas.microsoft.com/office/powerpoint/2010/main" val="2637120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B1D8D8A-8F09-4B6A-942D-0B71B41FEA2B}" type="slidenum">
              <a:rPr lang="en-US" smtClean="0"/>
              <a:t>1</a:t>
            </a:fld>
            <a:endParaRPr lang="en-US"/>
          </a:p>
        </p:txBody>
      </p:sp>
    </p:spTree>
    <p:extLst>
      <p:ext uri="{BB962C8B-B14F-4D97-AF65-F5344CB8AC3E}">
        <p14:creationId xmlns:p14="http://schemas.microsoft.com/office/powerpoint/2010/main" val="15414290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D24AFF-0280-564F-F0BD-5182657F57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5BFB14-A2C5-0FCB-3971-C18F610DFB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198B65-AFC9-3D03-C087-931A84F9035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E462359-D73D-8953-3E7E-93DB544EC889}"/>
              </a:ext>
            </a:extLst>
          </p:cNvPr>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21131374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D15F8F-BB59-DDF9-42DC-79C244289F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D6FF5F-6967-4403-C624-3D41AC0E6A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97D5F5-FF37-C398-697A-E36769D4CD5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F413270-2843-7389-C00E-C9E97E915BB2}"/>
              </a:ext>
            </a:extLst>
          </p:cNvPr>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22132420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D1D2D4-48AD-33E0-852D-F42DE1611F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9D63E1-6925-65E8-CB76-D9ED67C947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DD95A1-F8CE-FEAD-2DC4-A232D637807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5C3A0DB-EC39-8272-5111-4DDE667CEA88}"/>
              </a:ext>
            </a:extLst>
          </p:cNvPr>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34572534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884E82-7259-B105-5B23-8B95ADCD20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4752F6-0D7B-5CD1-DF49-EAB4235B77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2ACEA9-9AAF-1F92-1CEA-4BCC8035F74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793444D-D44C-2D69-3B44-702573465D4F}"/>
              </a:ext>
            </a:extLst>
          </p:cNvPr>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22253954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1FC4D0-664B-CAC9-67E6-F9CBD4F4FF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644159-7BAE-4508-29CB-8D9B823A02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204918-9945-6FDE-B8D0-6F3D5E837F5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D3E081D-FFC3-EE83-5423-3F47ADA8FC6C}"/>
              </a:ext>
            </a:extLst>
          </p:cNvPr>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6530966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7A1E13-6450-4C0C-767A-466085F181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63EF59-3469-6528-650B-F7AEC62C98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519130-FF7E-D464-FCD3-8D3ADE6343D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1317357-ADC2-316F-2AD5-B8F7C6BE3C42}"/>
              </a:ext>
            </a:extLst>
          </p:cNvPr>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233961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dirty="0">
              <a:solidFill>
                <a:srgbClr val="1B3A6B"/>
              </a:solidFill>
              <a:latin typeface="+mn-lt"/>
              <a:ea typeface="Calibri" pitchFamily="34" charset="-122"/>
              <a:cs typeface="Calibri" pitchFamily="34" charset="-120"/>
            </a:endParaRP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dirty="0">
              <a:solidFill>
                <a:srgbClr val="1B3A6B"/>
              </a:solidFill>
              <a:latin typeface="+mn-lt"/>
              <a:ea typeface="Calibri" pitchFamily="34" charset="-122"/>
              <a:cs typeface="Calibri" pitchFamily="34" charset="-120"/>
            </a:endParaRP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dirty="0">
              <a:solidFill>
                <a:srgbClr val="1B3A6B"/>
              </a:solidFill>
              <a:latin typeface="+mn-lt"/>
              <a:ea typeface="Calibri" pitchFamily="34" charset="-122"/>
              <a:cs typeface="Calibri" pitchFamily="34" charset="-120"/>
            </a:endParaRP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5E7AD6-A6BC-CAB6-DFBA-99F7363835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F2987A-D414-94B2-85FA-A1A9829327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381988-2B7B-E1C9-2E54-11BD3535D3A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highlight>
                <a:srgbClr val="FFFF00"/>
              </a:highlight>
              <a:latin typeface="Arial"/>
              <a:cs typeface="Arial"/>
            </a:endParaRPr>
          </a:p>
        </p:txBody>
      </p:sp>
      <p:sp>
        <p:nvSpPr>
          <p:cNvPr id="4" name="Slide Number Placeholder 3">
            <a:extLst>
              <a:ext uri="{FF2B5EF4-FFF2-40B4-BE49-F238E27FC236}">
                <a16:creationId xmlns:a16="http://schemas.microsoft.com/office/drawing/2014/main" id="{29AB05DB-7487-0356-3987-35B97009B9E7}"/>
              </a:ext>
            </a:extLst>
          </p:cNvPr>
          <p:cNvSpPr>
            <a:spLocks noGrp="1"/>
          </p:cNvSpPr>
          <p:nvPr>
            <p:ph type="sldNum" sz="quarter" idx="5"/>
          </p:nvPr>
        </p:nvSpPr>
        <p:spPr/>
        <p:txBody>
          <a:bodyPr/>
          <a:lstStyle/>
          <a:p>
            <a:fld id="{DA14EB8E-230F-42FB-9C39-F1454E1689F2}" type="slidenum">
              <a:rPr lang="en-US" smtClean="0"/>
              <a:t>27</a:t>
            </a:fld>
            <a:endParaRPr lang="en-US"/>
          </a:p>
        </p:txBody>
      </p:sp>
    </p:spTree>
    <p:extLst>
      <p:ext uri="{BB962C8B-B14F-4D97-AF65-F5344CB8AC3E}">
        <p14:creationId xmlns:p14="http://schemas.microsoft.com/office/powerpoint/2010/main" val="41354408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a:buNone/>
              <a:defRPr/>
            </a:pPr>
            <a:endParaRPr lang="en-US" dirty="0">
              <a:latin typeface="Arial"/>
              <a:cs typeface="Arial"/>
            </a:endParaRPr>
          </a:p>
        </p:txBody>
      </p:sp>
      <p:sp>
        <p:nvSpPr>
          <p:cNvPr id="4" name="Slide Number Placeholder 3"/>
          <p:cNvSpPr>
            <a:spLocks noGrp="1"/>
          </p:cNvSpPr>
          <p:nvPr>
            <p:ph type="sldNum" sz="quarter" idx="5"/>
          </p:nvPr>
        </p:nvSpPr>
        <p:spPr/>
        <p:txBody>
          <a:bodyPr/>
          <a:lstStyle/>
          <a:p>
            <a:fld id="{DA14EB8E-230F-42FB-9C39-F1454E1689F2}" type="slidenum">
              <a:rPr lang="en-US" smtClean="0"/>
              <a:t>28</a:t>
            </a:fld>
            <a:endParaRPr lang="en-US"/>
          </a:p>
        </p:txBody>
      </p:sp>
    </p:spTree>
    <p:extLst>
      <p:ext uri="{BB962C8B-B14F-4D97-AF65-F5344CB8AC3E}">
        <p14:creationId xmlns:p14="http://schemas.microsoft.com/office/powerpoint/2010/main" val="10253352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9F296B-5738-483A-F37E-0AC12B830F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8C1081-2212-C8CA-3D4F-513E23ED03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1C9B73-6125-B5F1-08BC-8D8A57F4EB9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highlight>
                <a:srgbClr val="FFFF00"/>
              </a:highlight>
              <a:latin typeface="Arial"/>
              <a:cs typeface="Arial"/>
            </a:endParaRPr>
          </a:p>
        </p:txBody>
      </p:sp>
      <p:sp>
        <p:nvSpPr>
          <p:cNvPr id="4" name="Slide Number Placeholder 3">
            <a:extLst>
              <a:ext uri="{FF2B5EF4-FFF2-40B4-BE49-F238E27FC236}">
                <a16:creationId xmlns:a16="http://schemas.microsoft.com/office/drawing/2014/main" id="{E74B7415-5FE2-6037-F7BD-7408412C105C}"/>
              </a:ext>
            </a:extLst>
          </p:cNvPr>
          <p:cNvSpPr>
            <a:spLocks noGrp="1"/>
          </p:cNvSpPr>
          <p:nvPr>
            <p:ph type="sldNum" sz="quarter" idx="5"/>
          </p:nvPr>
        </p:nvSpPr>
        <p:spPr/>
        <p:txBody>
          <a:bodyPr/>
          <a:lstStyle/>
          <a:p>
            <a:fld id="{DA14EB8E-230F-42FB-9C39-F1454E1689F2}" type="slidenum">
              <a:rPr lang="en-US" smtClean="0"/>
              <a:t>29</a:t>
            </a:fld>
            <a:endParaRPr lang="en-US"/>
          </a:p>
        </p:txBody>
      </p:sp>
    </p:spTree>
    <p:extLst>
      <p:ext uri="{BB962C8B-B14F-4D97-AF65-F5344CB8AC3E}">
        <p14:creationId xmlns:p14="http://schemas.microsoft.com/office/powerpoint/2010/main" val="28957616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920F2C-B97D-8D5E-A645-07BC8F150A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70A02D-19D0-3B62-567C-8F4783DF37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619BA7-72AF-B842-4C46-131D5437F78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highlight>
                <a:srgbClr val="FFFF00"/>
              </a:highlight>
              <a:latin typeface="Arial"/>
              <a:cs typeface="Arial"/>
            </a:endParaRPr>
          </a:p>
        </p:txBody>
      </p:sp>
      <p:sp>
        <p:nvSpPr>
          <p:cNvPr id="4" name="Slide Number Placeholder 3">
            <a:extLst>
              <a:ext uri="{FF2B5EF4-FFF2-40B4-BE49-F238E27FC236}">
                <a16:creationId xmlns:a16="http://schemas.microsoft.com/office/drawing/2014/main" id="{9210931A-7C70-74F3-E66A-E1E8FC16009B}"/>
              </a:ext>
            </a:extLst>
          </p:cNvPr>
          <p:cNvSpPr>
            <a:spLocks noGrp="1"/>
          </p:cNvSpPr>
          <p:nvPr>
            <p:ph type="sldNum" sz="quarter" idx="5"/>
          </p:nvPr>
        </p:nvSpPr>
        <p:spPr/>
        <p:txBody>
          <a:bodyPr/>
          <a:lstStyle/>
          <a:p>
            <a:fld id="{DA14EB8E-230F-42FB-9C39-F1454E1689F2}" type="slidenum">
              <a:rPr lang="en-US" smtClean="0"/>
              <a:t>31</a:t>
            </a:fld>
            <a:endParaRPr lang="en-US"/>
          </a:p>
        </p:txBody>
      </p:sp>
    </p:spTree>
    <p:extLst>
      <p:ext uri="{BB962C8B-B14F-4D97-AF65-F5344CB8AC3E}">
        <p14:creationId xmlns:p14="http://schemas.microsoft.com/office/powerpoint/2010/main" val="35824923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3ADB13-5C53-93FD-106A-A258B3D379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90D083-FDAB-3528-7E78-12FF1B8BEC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F2AAA5-5624-2F68-5B7E-354C71238D9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highlight>
                <a:srgbClr val="FFFF00"/>
              </a:highlight>
              <a:latin typeface="Arial"/>
              <a:cs typeface="Arial"/>
            </a:endParaRPr>
          </a:p>
        </p:txBody>
      </p:sp>
      <p:sp>
        <p:nvSpPr>
          <p:cNvPr id="4" name="Slide Number Placeholder 3">
            <a:extLst>
              <a:ext uri="{FF2B5EF4-FFF2-40B4-BE49-F238E27FC236}">
                <a16:creationId xmlns:a16="http://schemas.microsoft.com/office/drawing/2014/main" id="{7D5B5730-6624-4AF5-46E5-AE15689F823F}"/>
              </a:ext>
            </a:extLst>
          </p:cNvPr>
          <p:cNvSpPr>
            <a:spLocks noGrp="1"/>
          </p:cNvSpPr>
          <p:nvPr>
            <p:ph type="sldNum" sz="quarter" idx="5"/>
          </p:nvPr>
        </p:nvSpPr>
        <p:spPr/>
        <p:txBody>
          <a:bodyPr/>
          <a:lstStyle/>
          <a:p>
            <a:fld id="{DA14EB8E-230F-42FB-9C39-F1454E1689F2}" type="slidenum">
              <a:rPr lang="en-US" smtClean="0"/>
              <a:t>32</a:t>
            </a:fld>
            <a:endParaRPr lang="en-US"/>
          </a:p>
        </p:txBody>
      </p:sp>
    </p:spTree>
    <p:extLst>
      <p:ext uri="{BB962C8B-B14F-4D97-AF65-F5344CB8AC3E}">
        <p14:creationId xmlns:p14="http://schemas.microsoft.com/office/powerpoint/2010/main" val="38820816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D09B25-6C3F-19B9-51EA-0B6FE6EA38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26F6E9-077D-E811-02F5-225150C238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36BB65-A75F-400A-FA47-B16EDD7C019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highlight>
                <a:srgbClr val="FFFF00"/>
              </a:highlight>
              <a:latin typeface="Arial"/>
              <a:cs typeface="Arial"/>
            </a:endParaRPr>
          </a:p>
        </p:txBody>
      </p:sp>
      <p:sp>
        <p:nvSpPr>
          <p:cNvPr id="4" name="Slide Number Placeholder 3">
            <a:extLst>
              <a:ext uri="{FF2B5EF4-FFF2-40B4-BE49-F238E27FC236}">
                <a16:creationId xmlns:a16="http://schemas.microsoft.com/office/drawing/2014/main" id="{3FEB53AE-EA1C-63AC-6675-835A927F9C81}"/>
              </a:ext>
            </a:extLst>
          </p:cNvPr>
          <p:cNvSpPr>
            <a:spLocks noGrp="1"/>
          </p:cNvSpPr>
          <p:nvPr>
            <p:ph type="sldNum" sz="quarter" idx="5"/>
          </p:nvPr>
        </p:nvSpPr>
        <p:spPr/>
        <p:txBody>
          <a:bodyPr/>
          <a:lstStyle/>
          <a:p>
            <a:fld id="{DA14EB8E-230F-42FB-9C39-F1454E1689F2}" type="slidenum">
              <a:rPr lang="en-US" smtClean="0"/>
              <a:t>33</a:t>
            </a:fld>
            <a:endParaRPr lang="en-US"/>
          </a:p>
        </p:txBody>
      </p:sp>
    </p:spTree>
    <p:extLst>
      <p:ext uri="{BB962C8B-B14F-4D97-AF65-F5344CB8AC3E}">
        <p14:creationId xmlns:p14="http://schemas.microsoft.com/office/powerpoint/2010/main" val="29876328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tags" Target="../tags/tag3.xml"/><Relationship Id="rId7" Type="http://schemas.openxmlformats.org/officeDocument/2006/relationships/oleObject" Target="../embeddings/oleObject1.bin"/><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slideMaster" Target="../slideMasters/slideMaster1.xml"/><Relationship Id="rId5" Type="http://schemas.openxmlformats.org/officeDocument/2006/relationships/tags" Target="../tags/tag5.xml"/><Relationship Id="rId10" Type="http://schemas.openxmlformats.org/officeDocument/2006/relationships/image" Target="../media/image3.png"/><Relationship Id="rId4" Type="http://schemas.openxmlformats.org/officeDocument/2006/relationships/tags" Target="../tags/tag4.xml"/><Relationship Id="rId9"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tags" Target="../tags/tag27.xml"/><Relationship Id="rId7" Type="http://schemas.openxmlformats.org/officeDocument/2006/relationships/oleObject" Target="../embeddings/oleObject1.bin"/><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slideMaster" Target="../slideMasters/slideMaster2.xml"/><Relationship Id="rId5" Type="http://schemas.openxmlformats.org/officeDocument/2006/relationships/tags" Target="../tags/tag29.xml"/><Relationship Id="rId10" Type="http://schemas.openxmlformats.org/officeDocument/2006/relationships/image" Target="../media/image3.png"/><Relationship Id="rId4" Type="http://schemas.openxmlformats.org/officeDocument/2006/relationships/tags" Target="../tags/tag28.xml"/><Relationship Id="rId9"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tags" Target="../tags/tag32.xml"/><Relationship Id="rId7" Type="http://schemas.openxmlformats.org/officeDocument/2006/relationships/oleObject" Target="../embeddings/oleObject1.bin"/><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slideMaster" Target="../slideMasters/slideMaster2.xml"/><Relationship Id="rId5" Type="http://schemas.openxmlformats.org/officeDocument/2006/relationships/tags" Target="../tags/tag34.xml"/><Relationship Id="rId4" Type="http://schemas.openxmlformats.org/officeDocument/2006/relationships/tags" Target="../tags/tag33.xml"/><Relationship Id="rId9"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3" Type="http://schemas.openxmlformats.org/officeDocument/2006/relationships/tags" Target="../tags/tag37.xml"/><Relationship Id="rId7" Type="http://schemas.openxmlformats.org/officeDocument/2006/relationships/image" Target="../media/image4.emf"/><Relationship Id="rId2" Type="http://schemas.openxmlformats.org/officeDocument/2006/relationships/tags" Target="../tags/tag36.xml"/><Relationship Id="rId1" Type="http://schemas.openxmlformats.org/officeDocument/2006/relationships/tags" Target="../tags/tag35.xml"/><Relationship Id="rId6" Type="http://schemas.openxmlformats.org/officeDocument/2006/relationships/oleObject" Target="../embeddings/oleObject3.bin"/><Relationship Id="rId5" Type="http://schemas.openxmlformats.org/officeDocument/2006/relationships/slideMaster" Target="../slideMasters/slideMaster2.xml"/><Relationship Id="rId4" Type="http://schemas.openxmlformats.org/officeDocument/2006/relationships/tags" Target="../tags/tag38.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tags" Target="../tags/tag41.xml"/><Relationship Id="rId7" Type="http://schemas.openxmlformats.org/officeDocument/2006/relationships/image" Target="../media/image4.emf"/><Relationship Id="rId2" Type="http://schemas.openxmlformats.org/officeDocument/2006/relationships/tags" Target="../tags/tag40.xml"/><Relationship Id="rId1" Type="http://schemas.openxmlformats.org/officeDocument/2006/relationships/tags" Target="../tags/tag39.xml"/><Relationship Id="rId6" Type="http://schemas.openxmlformats.org/officeDocument/2006/relationships/oleObject" Target="../embeddings/oleObject3.bin"/><Relationship Id="rId5" Type="http://schemas.openxmlformats.org/officeDocument/2006/relationships/slideMaster" Target="../slideMasters/slideMaster2.xml"/><Relationship Id="rId4" Type="http://schemas.openxmlformats.org/officeDocument/2006/relationships/tags" Target="../tags/tag42.xml"/></Relationships>
</file>

<file path=ppt/slideLayouts/_rels/slideLayout19.xml.rels><?xml version="1.0" encoding="UTF-8" standalone="yes"?>
<Relationships xmlns="http://schemas.openxmlformats.org/package/2006/relationships"><Relationship Id="rId3" Type="http://schemas.openxmlformats.org/officeDocument/2006/relationships/tags" Target="../tags/tag45.xml"/><Relationship Id="rId7" Type="http://schemas.openxmlformats.org/officeDocument/2006/relationships/image" Target="../media/image4.emf"/><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oleObject" Target="../embeddings/oleObject3.bin"/><Relationship Id="rId5" Type="http://schemas.openxmlformats.org/officeDocument/2006/relationships/slideMaster" Target="../slideMasters/slideMaster2.xml"/><Relationship Id="rId4" Type="http://schemas.openxmlformats.org/officeDocument/2006/relationships/tags" Target="../tags/tag46.xml"/></Relationships>
</file>

<file path=ppt/slideLayouts/_rels/slideLayout20.xml.rels><?xml version="1.0" encoding="UTF-8" standalone="yes"?>
<Relationships xmlns="http://schemas.openxmlformats.org/package/2006/relationships"><Relationship Id="rId3" Type="http://schemas.openxmlformats.org/officeDocument/2006/relationships/tags" Target="../tags/tag49.xml"/><Relationship Id="rId7" Type="http://schemas.openxmlformats.org/officeDocument/2006/relationships/image" Target="../media/image4.emf"/><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oleObject" Target="../embeddings/oleObject3.bin"/><Relationship Id="rId5" Type="http://schemas.openxmlformats.org/officeDocument/2006/relationships/slideMaster" Target="../slideMasters/slideMaster2.xml"/><Relationship Id="rId4" Type="http://schemas.openxmlformats.org/officeDocument/2006/relationships/tags" Target="../tags/tag50.xml"/></Relationships>
</file>

<file path=ppt/slideLayouts/_rels/slideLayout21.xml.rels><?xml version="1.0" encoding="UTF-8" standalone="yes"?>
<Relationships xmlns="http://schemas.openxmlformats.org/package/2006/relationships"><Relationship Id="rId3" Type="http://schemas.openxmlformats.org/officeDocument/2006/relationships/tags" Target="../tags/tag53.xml"/><Relationship Id="rId7" Type="http://schemas.openxmlformats.org/officeDocument/2006/relationships/image" Target="../media/image3.png"/><Relationship Id="rId2" Type="http://schemas.openxmlformats.org/officeDocument/2006/relationships/tags" Target="../tags/tag52.xml"/><Relationship Id="rId1" Type="http://schemas.openxmlformats.org/officeDocument/2006/relationships/tags" Target="../tags/tag51.xml"/><Relationship Id="rId6" Type="http://schemas.openxmlformats.org/officeDocument/2006/relationships/image" Target="../media/image1.emf"/><Relationship Id="rId5" Type="http://schemas.openxmlformats.org/officeDocument/2006/relationships/oleObject" Target="../embeddings/oleObject4.bin"/><Relationship Id="rId4"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56.xml"/><Relationship Id="rId7" Type="http://schemas.openxmlformats.org/officeDocument/2006/relationships/image" Target="../media/image1.emf"/><Relationship Id="rId2" Type="http://schemas.openxmlformats.org/officeDocument/2006/relationships/tags" Target="../tags/tag55.xml"/><Relationship Id="rId1" Type="http://schemas.openxmlformats.org/officeDocument/2006/relationships/tags" Target="../tags/tag54.xml"/><Relationship Id="rId6" Type="http://schemas.openxmlformats.org/officeDocument/2006/relationships/oleObject" Target="../embeddings/oleObject1.bin"/><Relationship Id="rId5" Type="http://schemas.openxmlformats.org/officeDocument/2006/relationships/slideMaster" Target="../slideMasters/slideMaster2.xml"/><Relationship Id="rId4" Type="http://schemas.openxmlformats.org/officeDocument/2006/relationships/tags" Target="../tags/tag57.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1FA05-EDB1-DF8A-620D-AFAEC8E51EB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AF7F224-314B-8DAE-2995-41025E7C796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816091A-A55C-4EDD-1C15-A712B0E9412B}"/>
              </a:ext>
            </a:extLst>
          </p:cNvPr>
          <p:cNvSpPr>
            <a:spLocks noGrp="1"/>
          </p:cNvSpPr>
          <p:nvPr>
            <p:ph type="dt" sz="half" idx="10"/>
          </p:nvPr>
        </p:nvSpPr>
        <p:spPr/>
        <p:txBody>
          <a:bodyPr/>
          <a:lstStyle/>
          <a:p>
            <a:fld id="{E02B503D-9D69-49BD-BAED-F55831CB2651}" type="datetimeFigureOut">
              <a:rPr lang="en-US" smtClean="0"/>
              <a:t>7/28/2026</a:t>
            </a:fld>
            <a:endParaRPr lang="en-US"/>
          </a:p>
        </p:txBody>
      </p:sp>
      <p:sp>
        <p:nvSpPr>
          <p:cNvPr id="5" name="Footer Placeholder 4">
            <a:extLst>
              <a:ext uri="{FF2B5EF4-FFF2-40B4-BE49-F238E27FC236}">
                <a16:creationId xmlns:a16="http://schemas.microsoft.com/office/drawing/2014/main" id="{FAB0174D-D08E-8F55-143E-A740BBEDA5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F07910-431C-9383-C4D0-E04E4D7D9D00}"/>
              </a:ext>
            </a:extLst>
          </p:cNvPr>
          <p:cNvSpPr>
            <a:spLocks noGrp="1"/>
          </p:cNvSpPr>
          <p:nvPr>
            <p:ph type="sldNum" sz="quarter" idx="12"/>
          </p:nvPr>
        </p:nvSpPr>
        <p:spPr/>
        <p:txBody>
          <a:bodyPr/>
          <a:lstStyle/>
          <a:p>
            <a:fld id="{0B426DCA-4A37-4CBF-A9B3-D54F63D066A0}" type="slidenum">
              <a:rPr lang="en-US" smtClean="0"/>
              <a:t>‹#›</a:t>
            </a:fld>
            <a:endParaRPr lang="en-US"/>
          </a:p>
        </p:txBody>
      </p:sp>
    </p:spTree>
    <p:extLst>
      <p:ext uri="{BB962C8B-B14F-4D97-AF65-F5344CB8AC3E}">
        <p14:creationId xmlns:p14="http://schemas.microsoft.com/office/powerpoint/2010/main" val="2685221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F1E53-57D0-7553-7D3C-26CDF87AAB1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B3A7B8D-E8EA-FF6F-3E38-1A62FABEB31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344A91-8855-7486-D590-E9A8318CC6A9}"/>
              </a:ext>
            </a:extLst>
          </p:cNvPr>
          <p:cNvSpPr>
            <a:spLocks noGrp="1"/>
          </p:cNvSpPr>
          <p:nvPr>
            <p:ph type="dt" sz="half" idx="10"/>
          </p:nvPr>
        </p:nvSpPr>
        <p:spPr/>
        <p:txBody>
          <a:bodyPr/>
          <a:lstStyle/>
          <a:p>
            <a:fld id="{E02B503D-9D69-49BD-BAED-F55831CB2651}" type="datetimeFigureOut">
              <a:rPr lang="en-US" smtClean="0"/>
              <a:t>7/28/2026</a:t>
            </a:fld>
            <a:endParaRPr lang="en-US"/>
          </a:p>
        </p:txBody>
      </p:sp>
      <p:sp>
        <p:nvSpPr>
          <p:cNvPr id="5" name="Footer Placeholder 4">
            <a:extLst>
              <a:ext uri="{FF2B5EF4-FFF2-40B4-BE49-F238E27FC236}">
                <a16:creationId xmlns:a16="http://schemas.microsoft.com/office/drawing/2014/main" id="{E0E80250-F8D9-A566-42CA-9B24E9DD47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42ACE8-AA36-6638-718B-598467E1B395}"/>
              </a:ext>
            </a:extLst>
          </p:cNvPr>
          <p:cNvSpPr>
            <a:spLocks noGrp="1"/>
          </p:cNvSpPr>
          <p:nvPr>
            <p:ph type="sldNum" sz="quarter" idx="12"/>
          </p:nvPr>
        </p:nvSpPr>
        <p:spPr/>
        <p:txBody>
          <a:bodyPr/>
          <a:lstStyle/>
          <a:p>
            <a:fld id="{0B426DCA-4A37-4CBF-A9B3-D54F63D066A0}" type="slidenum">
              <a:rPr lang="en-US" smtClean="0"/>
              <a:t>‹#›</a:t>
            </a:fld>
            <a:endParaRPr lang="en-US"/>
          </a:p>
        </p:txBody>
      </p:sp>
    </p:spTree>
    <p:extLst>
      <p:ext uri="{BB962C8B-B14F-4D97-AF65-F5344CB8AC3E}">
        <p14:creationId xmlns:p14="http://schemas.microsoft.com/office/powerpoint/2010/main" val="34507883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4D68F-E094-F52F-E175-3CF2EB86736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994D2DE-BBCA-14FB-CF91-C6B4BF14B3A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4574B9A-1445-1263-876C-A3737052D50F}"/>
              </a:ext>
            </a:extLst>
          </p:cNvPr>
          <p:cNvSpPr>
            <a:spLocks noGrp="1"/>
          </p:cNvSpPr>
          <p:nvPr>
            <p:ph type="dt" sz="half" idx="10"/>
          </p:nvPr>
        </p:nvSpPr>
        <p:spPr/>
        <p:txBody>
          <a:bodyPr/>
          <a:lstStyle/>
          <a:p>
            <a:fld id="{E02B503D-9D69-49BD-BAED-F55831CB2651}" type="datetimeFigureOut">
              <a:rPr lang="en-US" smtClean="0"/>
              <a:t>7/28/2026</a:t>
            </a:fld>
            <a:endParaRPr lang="en-US"/>
          </a:p>
        </p:txBody>
      </p:sp>
      <p:sp>
        <p:nvSpPr>
          <p:cNvPr id="5" name="Footer Placeholder 4">
            <a:extLst>
              <a:ext uri="{FF2B5EF4-FFF2-40B4-BE49-F238E27FC236}">
                <a16:creationId xmlns:a16="http://schemas.microsoft.com/office/drawing/2014/main" id="{47C95E98-FA8B-F0AC-7487-D3DB846F4B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65DC87-73F8-FCD7-05BD-FC0815B9D593}"/>
              </a:ext>
            </a:extLst>
          </p:cNvPr>
          <p:cNvSpPr>
            <a:spLocks noGrp="1"/>
          </p:cNvSpPr>
          <p:nvPr>
            <p:ph type="sldNum" sz="quarter" idx="12"/>
          </p:nvPr>
        </p:nvSpPr>
        <p:spPr/>
        <p:txBody>
          <a:bodyPr/>
          <a:lstStyle/>
          <a:p>
            <a:fld id="{0B426DCA-4A37-4CBF-A9B3-D54F63D066A0}" type="slidenum">
              <a:rPr lang="en-US" smtClean="0"/>
              <a:t>‹#›</a:t>
            </a:fld>
            <a:endParaRPr lang="en-US"/>
          </a:p>
        </p:txBody>
      </p:sp>
    </p:spTree>
    <p:extLst>
      <p:ext uri="{BB962C8B-B14F-4D97-AF65-F5344CB8AC3E}">
        <p14:creationId xmlns:p14="http://schemas.microsoft.com/office/powerpoint/2010/main" val="757014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E7669-8E45-9C14-86F1-5496FF81D2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CA31417-C0AD-EDB2-907F-62114BD8F29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70D7D55-C338-8933-90D9-D218AD7D9D9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A5E1985-2E9E-218E-7982-E9A501637C21}"/>
              </a:ext>
            </a:extLst>
          </p:cNvPr>
          <p:cNvSpPr>
            <a:spLocks noGrp="1"/>
          </p:cNvSpPr>
          <p:nvPr>
            <p:ph type="dt" sz="half" idx="10"/>
          </p:nvPr>
        </p:nvSpPr>
        <p:spPr/>
        <p:txBody>
          <a:bodyPr/>
          <a:lstStyle/>
          <a:p>
            <a:fld id="{E02B503D-9D69-49BD-BAED-F55831CB2651}" type="datetimeFigureOut">
              <a:rPr lang="en-US" smtClean="0"/>
              <a:t>7/28/2026</a:t>
            </a:fld>
            <a:endParaRPr lang="en-US"/>
          </a:p>
        </p:txBody>
      </p:sp>
      <p:sp>
        <p:nvSpPr>
          <p:cNvPr id="6" name="Footer Placeholder 5">
            <a:extLst>
              <a:ext uri="{FF2B5EF4-FFF2-40B4-BE49-F238E27FC236}">
                <a16:creationId xmlns:a16="http://schemas.microsoft.com/office/drawing/2014/main" id="{76B4852D-CDDF-AD04-C074-7032B4BFD01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727F06-8F3D-A798-BA33-6F5232C50A42}"/>
              </a:ext>
            </a:extLst>
          </p:cNvPr>
          <p:cNvSpPr>
            <a:spLocks noGrp="1"/>
          </p:cNvSpPr>
          <p:nvPr>
            <p:ph type="sldNum" sz="quarter" idx="12"/>
          </p:nvPr>
        </p:nvSpPr>
        <p:spPr/>
        <p:txBody>
          <a:bodyPr/>
          <a:lstStyle/>
          <a:p>
            <a:fld id="{0B426DCA-4A37-4CBF-A9B3-D54F63D066A0}" type="slidenum">
              <a:rPr lang="en-US" smtClean="0"/>
              <a:t>‹#›</a:t>
            </a:fld>
            <a:endParaRPr lang="en-US"/>
          </a:p>
        </p:txBody>
      </p:sp>
    </p:spTree>
    <p:extLst>
      <p:ext uri="{BB962C8B-B14F-4D97-AF65-F5344CB8AC3E}">
        <p14:creationId xmlns:p14="http://schemas.microsoft.com/office/powerpoint/2010/main" val="39252583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49D93-1A80-7FC0-6297-DB7BA559564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69F6631-52EF-19C2-D77E-3CFAA3402AA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E8ECEA7-7F7A-7F4B-16A5-C5AF82394D0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1F01F9A-E2A7-9F1C-1A51-F363C2D5556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576B4B8-C972-1188-9B55-5EF15365E97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28BA352-D709-67E2-9572-88E11746599B}"/>
              </a:ext>
            </a:extLst>
          </p:cNvPr>
          <p:cNvSpPr>
            <a:spLocks noGrp="1"/>
          </p:cNvSpPr>
          <p:nvPr>
            <p:ph type="dt" sz="half" idx="10"/>
          </p:nvPr>
        </p:nvSpPr>
        <p:spPr/>
        <p:txBody>
          <a:bodyPr/>
          <a:lstStyle/>
          <a:p>
            <a:fld id="{E02B503D-9D69-49BD-BAED-F55831CB2651}" type="datetimeFigureOut">
              <a:rPr lang="en-US" smtClean="0"/>
              <a:t>7/28/2026</a:t>
            </a:fld>
            <a:endParaRPr lang="en-US"/>
          </a:p>
        </p:txBody>
      </p:sp>
      <p:sp>
        <p:nvSpPr>
          <p:cNvPr id="8" name="Footer Placeholder 7">
            <a:extLst>
              <a:ext uri="{FF2B5EF4-FFF2-40B4-BE49-F238E27FC236}">
                <a16:creationId xmlns:a16="http://schemas.microsoft.com/office/drawing/2014/main" id="{2D44CC8B-B3E2-DF9A-E20B-D6E26AD6A55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5CD4A95-C425-013A-5323-F7D4FEF81BD9}"/>
              </a:ext>
            </a:extLst>
          </p:cNvPr>
          <p:cNvSpPr>
            <a:spLocks noGrp="1"/>
          </p:cNvSpPr>
          <p:nvPr>
            <p:ph type="sldNum" sz="quarter" idx="12"/>
          </p:nvPr>
        </p:nvSpPr>
        <p:spPr/>
        <p:txBody>
          <a:bodyPr/>
          <a:lstStyle/>
          <a:p>
            <a:fld id="{0B426DCA-4A37-4CBF-A9B3-D54F63D066A0}" type="slidenum">
              <a:rPr lang="en-US" smtClean="0"/>
              <a:t>‹#›</a:t>
            </a:fld>
            <a:endParaRPr lang="en-US"/>
          </a:p>
        </p:txBody>
      </p:sp>
    </p:spTree>
    <p:extLst>
      <p:ext uri="{BB962C8B-B14F-4D97-AF65-F5344CB8AC3E}">
        <p14:creationId xmlns:p14="http://schemas.microsoft.com/office/powerpoint/2010/main" val="8102911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0A96E-C853-1460-8299-D1B2B089550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2DCCD62-2E33-6418-A38F-661CA74FBA14}"/>
              </a:ext>
            </a:extLst>
          </p:cNvPr>
          <p:cNvSpPr>
            <a:spLocks noGrp="1"/>
          </p:cNvSpPr>
          <p:nvPr>
            <p:ph type="dt" sz="half" idx="10"/>
          </p:nvPr>
        </p:nvSpPr>
        <p:spPr/>
        <p:txBody>
          <a:bodyPr/>
          <a:lstStyle/>
          <a:p>
            <a:fld id="{E02B503D-9D69-49BD-BAED-F55831CB2651}" type="datetimeFigureOut">
              <a:rPr lang="en-US" smtClean="0"/>
              <a:t>7/28/2026</a:t>
            </a:fld>
            <a:endParaRPr lang="en-US"/>
          </a:p>
        </p:txBody>
      </p:sp>
      <p:sp>
        <p:nvSpPr>
          <p:cNvPr id="4" name="Footer Placeholder 3">
            <a:extLst>
              <a:ext uri="{FF2B5EF4-FFF2-40B4-BE49-F238E27FC236}">
                <a16:creationId xmlns:a16="http://schemas.microsoft.com/office/drawing/2014/main" id="{334B10BA-8FEF-BCD4-4A1C-A07ABD6000E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3C85104-4609-AFCB-5E8C-89E572B8FDD4}"/>
              </a:ext>
            </a:extLst>
          </p:cNvPr>
          <p:cNvSpPr>
            <a:spLocks noGrp="1"/>
          </p:cNvSpPr>
          <p:nvPr>
            <p:ph type="sldNum" sz="quarter" idx="12"/>
          </p:nvPr>
        </p:nvSpPr>
        <p:spPr/>
        <p:txBody>
          <a:bodyPr/>
          <a:lstStyle/>
          <a:p>
            <a:fld id="{0B426DCA-4A37-4CBF-A9B3-D54F63D066A0}" type="slidenum">
              <a:rPr lang="en-US" smtClean="0"/>
              <a:t>‹#›</a:t>
            </a:fld>
            <a:endParaRPr lang="en-US"/>
          </a:p>
        </p:txBody>
      </p:sp>
    </p:spTree>
    <p:extLst>
      <p:ext uri="{BB962C8B-B14F-4D97-AF65-F5344CB8AC3E}">
        <p14:creationId xmlns:p14="http://schemas.microsoft.com/office/powerpoint/2010/main" val="1426090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714D72A-1627-F117-53FE-6D51B45EC4F1}"/>
              </a:ext>
            </a:extLst>
          </p:cNvPr>
          <p:cNvSpPr>
            <a:spLocks noGrp="1"/>
          </p:cNvSpPr>
          <p:nvPr>
            <p:ph type="dt" sz="half" idx="10"/>
          </p:nvPr>
        </p:nvSpPr>
        <p:spPr/>
        <p:txBody>
          <a:bodyPr/>
          <a:lstStyle/>
          <a:p>
            <a:fld id="{E02B503D-9D69-49BD-BAED-F55831CB2651}" type="datetimeFigureOut">
              <a:rPr lang="en-US" smtClean="0"/>
              <a:t>7/28/2026</a:t>
            </a:fld>
            <a:endParaRPr lang="en-US"/>
          </a:p>
        </p:txBody>
      </p:sp>
      <p:sp>
        <p:nvSpPr>
          <p:cNvPr id="3" name="Footer Placeholder 2">
            <a:extLst>
              <a:ext uri="{FF2B5EF4-FFF2-40B4-BE49-F238E27FC236}">
                <a16:creationId xmlns:a16="http://schemas.microsoft.com/office/drawing/2014/main" id="{74062923-6597-D787-C443-4EF41179238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5184711-3096-14D1-4986-5060C3E4E6FE}"/>
              </a:ext>
            </a:extLst>
          </p:cNvPr>
          <p:cNvSpPr>
            <a:spLocks noGrp="1"/>
          </p:cNvSpPr>
          <p:nvPr>
            <p:ph type="sldNum" sz="quarter" idx="12"/>
          </p:nvPr>
        </p:nvSpPr>
        <p:spPr/>
        <p:txBody>
          <a:bodyPr/>
          <a:lstStyle/>
          <a:p>
            <a:fld id="{0B426DCA-4A37-4CBF-A9B3-D54F63D066A0}" type="slidenum">
              <a:rPr lang="en-US" smtClean="0"/>
              <a:t>‹#›</a:t>
            </a:fld>
            <a:endParaRPr lang="en-US"/>
          </a:p>
        </p:txBody>
      </p:sp>
    </p:spTree>
    <p:extLst>
      <p:ext uri="{BB962C8B-B14F-4D97-AF65-F5344CB8AC3E}">
        <p14:creationId xmlns:p14="http://schemas.microsoft.com/office/powerpoint/2010/main" val="20391125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BBD38-ED94-D179-1387-84FEF48D3E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925C2C0-AB33-A023-8F4D-D0D6E7B4767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F4ED736-3FC2-94CF-DF41-969B2546ED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7257BF2-478B-8A8C-BDCC-BD044949E9DF}"/>
              </a:ext>
            </a:extLst>
          </p:cNvPr>
          <p:cNvSpPr>
            <a:spLocks noGrp="1"/>
          </p:cNvSpPr>
          <p:nvPr>
            <p:ph type="dt" sz="half" idx="10"/>
          </p:nvPr>
        </p:nvSpPr>
        <p:spPr/>
        <p:txBody>
          <a:bodyPr/>
          <a:lstStyle/>
          <a:p>
            <a:fld id="{E02B503D-9D69-49BD-BAED-F55831CB2651}" type="datetimeFigureOut">
              <a:rPr lang="en-US" smtClean="0"/>
              <a:t>7/28/2026</a:t>
            </a:fld>
            <a:endParaRPr lang="en-US"/>
          </a:p>
        </p:txBody>
      </p:sp>
      <p:sp>
        <p:nvSpPr>
          <p:cNvPr id="6" name="Footer Placeholder 5">
            <a:extLst>
              <a:ext uri="{FF2B5EF4-FFF2-40B4-BE49-F238E27FC236}">
                <a16:creationId xmlns:a16="http://schemas.microsoft.com/office/drawing/2014/main" id="{ACAB6303-7C87-F653-F586-C8D5D4C0CB8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3F71ABE-BD1F-6FAB-5CF8-43258ACC8A8C}"/>
              </a:ext>
            </a:extLst>
          </p:cNvPr>
          <p:cNvSpPr>
            <a:spLocks noGrp="1"/>
          </p:cNvSpPr>
          <p:nvPr>
            <p:ph type="sldNum" sz="quarter" idx="12"/>
          </p:nvPr>
        </p:nvSpPr>
        <p:spPr/>
        <p:txBody>
          <a:bodyPr/>
          <a:lstStyle/>
          <a:p>
            <a:fld id="{0B426DCA-4A37-4CBF-A9B3-D54F63D066A0}" type="slidenum">
              <a:rPr lang="en-US" smtClean="0"/>
              <a:t>‹#›</a:t>
            </a:fld>
            <a:endParaRPr lang="en-US"/>
          </a:p>
        </p:txBody>
      </p:sp>
    </p:spTree>
    <p:extLst>
      <p:ext uri="{BB962C8B-B14F-4D97-AF65-F5344CB8AC3E}">
        <p14:creationId xmlns:p14="http://schemas.microsoft.com/office/powerpoint/2010/main" val="1226775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894EE-ECD8-C552-6184-5A3E27C14F4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7A40821-9B1F-1F99-A6DA-28BE29E4AE8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765A77A-5349-D13A-521F-05ECD2ED45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0FD0F69-7954-65CA-53EF-D99CADCAD787}"/>
              </a:ext>
            </a:extLst>
          </p:cNvPr>
          <p:cNvSpPr>
            <a:spLocks noGrp="1"/>
          </p:cNvSpPr>
          <p:nvPr>
            <p:ph type="dt" sz="half" idx="10"/>
          </p:nvPr>
        </p:nvSpPr>
        <p:spPr/>
        <p:txBody>
          <a:bodyPr/>
          <a:lstStyle/>
          <a:p>
            <a:fld id="{E02B503D-9D69-49BD-BAED-F55831CB2651}" type="datetimeFigureOut">
              <a:rPr lang="en-US" smtClean="0"/>
              <a:t>7/28/2026</a:t>
            </a:fld>
            <a:endParaRPr lang="en-US"/>
          </a:p>
        </p:txBody>
      </p:sp>
      <p:sp>
        <p:nvSpPr>
          <p:cNvPr id="6" name="Footer Placeholder 5">
            <a:extLst>
              <a:ext uri="{FF2B5EF4-FFF2-40B4-BE49-F238E27FC236}">
                <a16:creationId xmlns:a16="http://schemas.microsoft.com/office/drawing/2014/main" id="{3020B50A-421B-C2F3-1789-4EAC861EE3C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D53E6BE-A328-471E-36DA-C0A224F34587}"/>
              </a:ext>
            </a:extLst>
          </p:cNvPr>
          <p:cNvSpPr>
            <a:spLocks noGrp="1"/>
          </p:cNvSpPr>
          <p:nvPr>
            <p:ph type="sldNum" sz="quarter" idx="12"/>
          </p:nvPr>
        </p:nvSpPr>
        <p:spPr/>
        <p:txBody>
          <a:bodyPr/>
          <a:lstStyle/>
          <a:p>
            <a:fld id="{0B426DCA-4A37-4CBF-A9B3-D54F63D066A0}" type="slidenum">
              <a:rPr lang="en-US" smtClean="0"/>
              <a:t>‹#›</a:t>
            </a:fld>
            <a:endParaRPr lang="en-US"/>
          </a:p>
        </p:txBody>
      </p:sp>
    </p:spTree>
    <p:extLst>
      <p:ext uri="{BB962C8B-B14F-4D97-AF65-F5344CB8AC3E}">
        <p14:creationId xmlns:p14="http://schemas.microsoft.com/office/powerpoint/2010/main" val="10846941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431D5-6E13-60E1-F586-ACEEB32CA0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BE7FAAA-643B-DFB8-A10A-E32F3C36EE2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6690F3-51AE-727C-10B0-D70AB31F17FC}"/>
              </a:ext>
            </a:extLst>
          </p:cNvPr>
          <p:cNvSpPr>
            <a:spLocks noGrp="1"/>
          </p:cNvSpPr>
          <p:nvPr>
            <p:ph type="dt" sz="half" idx="10"/>
          </p:nvPr>
        </p:nvSpPr>
        <p:spPr/>
        <p:txBody>
          <a:bodyPr/>
          <a:lstStyle/>
          <a:p>
            <a:fld id="{E02B503D-9D69-49BD-BAED-F55831CB2651}" type="datetimeFigureOut">
              <a:rPr lang="en-US" smtClean="0"/>
              <a:t>7/28/2026</a:t>
            </a:fld>
            <a:endParaRPr lang="en-US"/>
          </a:p>
        </p:txBody>
      </p:sp>
      <p:sp>
        <p:nvSpPr>
          <p:cNvPr id="5" name="Footer Placeholder 4">
            <a:extLst>
              <a:ext uri="{FF2B5EF4-FFF2-40B4-BE49-F238E27FC236}">
                <a16:creationId xmlns:a16="http://schemas.microsoft.com/office/drawing/2014/main" id="{03EDA0A8-6628-E142-49D7-B8CA4775EA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B57A81-B427-5D0E-CA35-7D0E9D5CFE3F}"/>
              </a:ext>
            </a:extLst>
          </p:cNvPr>
          <p:cNvSpPr>
            <a:spLocks noGrp="1"/>
          </p:cNvSpPr>
          <p:nvPr>
            <p:ph type="sldNum" sz="quarter" idx="12"/>
          </p:nvPr>
        </p:nvSpPr>
        <p:spPr/>
        <p:txBody>
          <a:bodyPr/>
          <a:lstStyle/>
          <a:p>
            <a:fld id="{0B426DCA-4A37-4CBF-A9B3-D54F63D066A0}" type="slidenum">
              <a:rPr lang="en-US" smtClean="0"/>
              <a:t>‹#›</a:t>
            </a:fld>
            <a:endParaRPr lang="en-US"/>
          </a:p>
        </p:txBody>
      </p:sp>
    </p:spTree>
    <p:extLst>
      <p:ext uri="{BB962C8B-B14F-4D97-AF65-F5344CB8AC3E}">
        <p14:creationId xmlns:p14="http://schemas.microsoft.com/office/powerpoint/2010/main" val="32711749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5C11466-D952-0967-B5DF-6A561CD05E5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4577578-D1F1-FA54-7FE1-D1AC0B9C1BB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CAC41A5-F68B-8C51-B2A7-8B9FFD11A9CC}"/>
              </a:ext>
            </a:extLst>
          </p:cNvPr>
          <p:cNvSpPr>
            <a:spLocks noGrp="1"/>
          </p:cNvSpPr>
          <p:nvPr>
            <p:ph type="dt" sz="half" idx="10"/>
          </p:nvPr>
        </p:nvSpPr>
        <p:spPr/>
        <p:txBody>
          <a:bodyPr/>
          <a:lstStyle/>
          <a:p>
            <a:fld id="{E02B503D-9D69-49BD-BAED-F55831CB2651}" type="datetimeFigureOut">
              <a:rPr lang="en-US" smtClean="0"/>
              <a:t>7/28/2026</a:t>
            </a:fld>
            <a:endParaRPr lang="en-US"/>
          </a:p>
        </p:txBody>
      </p:sp>
      <p:sp>
        <p:nvSpPr>
          <p:cNvPr id="5" name="Footer Placeholder 4">
            <a:extLst>
              <a:ext uri="{FF2B5EF4-FFF2-40B4-BE49-F238E27FC236}">
                <a16:creationId xmlns:a16="http://schemas.microsoft.com/office/drawing/2014/main" id="{79F81688-7A13-DF64-7A30-4F87498705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896157-F654-A11F-841B-921331FBC90D}"/>
              </a:ext>
            </a:extLst>
          </p:cNvPr>
          <p:cNvSpPr>
            <a:spLocks noGrp="1"/>
          </p:cNvSpPr>
          <p:nvPr>
            <p:ph type="sldNum" sz="quarter" idx="12"/>
          </p:nvPr>
        </p:nvSpPr>
        <p:spPr/>
        <p:txBody>
          <a:bodyPr/>
          <a:lstStyle/>
          <a:p>
            <a:fld id="{0B426DCA-4A37-4CBF-A9B3-D54F63D066A0}" type="slidenum">
              <a:rPr lang="en-US" smtClean="0"/>
              <a:t>‹#›</a:t>
            </a:fld>
            <a:endParaRPr lang="en-US"/>
          </a:p>
        </p:txBody>
      </p:sp>
    </p:spTree>
    <p:extLst>
      <p:ext uri="{BB962C8B-B14F-4D97-AF65-F5344CB8AC3E}">
        <p14:creationId xmlns:p14="http://schemas.microsoft.com/office/powerpoint/2010/main" val="26779041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9F20DF4-2614-7F5A-76D3-4F3EABFDBF30}"/>
              </a:ext>
            </a:extLst>
          </p:cNvPr>
          <p:cNvSpPr/>
          <p:nvPr userDrawn="1"/>
        </p:nvSpPr>
        <p:spPr>
          <a:xfrm>
            <a:off x="0" y="0"/>
            <a:ext cx="7278624" cy="6858000"/>
          </a:xfrm>
          <a:prstGeom prst="rect">
            <a:avLst/>
          </a:prstGeom>
          <a:solidFill>
            <a:schemeClr val="bg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a:solidFill>
                <a:schemeClr val="accent1"/>
              </a:solidFill>
            </a:endParaRPr>
          </a:p>
        </p:txBody>
      </p:sp>
      <p:graphicFrame>
        <p:nvGraphicFramePr>
          <p:cNvPr id="7" name="Object 6" hidden="1">
            <a:extLst>
              <a:ext uri="{FF2B5EF4-FFF2-40B4-BE49-F238E27FC236}">
                <a16:creationId xmlns:a16="http://schemas.microsoft.com/office/drawing/2014/main" id="{33B562A0-3D6C-45D0-9E85-8A28A804D0F1}"/>
              </a:ext>
            </a:extLst>
          </p:cNvPr>
          <p:cNvGraphicFramePr>
            <a:graphicFrameLocks noChangeAspect="1"/>
          </p:cNvGraphicFramePr>
          <p:nvPr userDrawn="1">
            <p:custDataLst>
              <p:tags r:id="rId1"/>
            </p:custDataLst>
            <p:extLst>
              <p:ext uri="{D42A27DB-BD31-4B8C-83A1-F6EECF244321}">
                <p14:modId xmlns:p14="http://schemas.microsoft.com/office/powerpoint/2010/main" val="347696441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7" name="Object 6" hidden="1">
                        <a:extLst>
                          <a:ext uri="{FF2B5EF4-FFF2-40B4-BE49-F238E27FC236}">
                            <a16:creationId xmlns:a16="http://schemas.microsoft.com/office/drawing/2014/main" id="{33B562A0-3D6C-45D0-9E85-8A28A804D0F1}"/>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CC42428D-965F-410A-AAB0-2F4E028AF07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6" name="Documenttype">
            <a:extLst>
              <a:ext uri="{FF2B5EF4-FFF2-40B4-BE49-F238E27FC236}">
                <a16:creationId xmlns:a16="http://schemas.microsoft.com/office/drawing/2014/main" id="{0CADA7EB-5C2E-4AD4-A32E-534A28817C8A}"/>
              </a:ext>
            </a:extLst>
          </p:cNvPr>
          <p:cNvSpPr>
            <a:spLocks noGrp="1"/>
          </p:cNvSpPr>
          <p:nvPr>
            <p:ph type="body" sz="quarter" idx="13" hasCustomPrompt="1"/>
            <p:custDataLst>
              <p:tags r:id="rId3"/>
            </p:custDataLst>
          </p:nvPr>
        </p:nvSpPr>
        <p:spPr>
          <a:xfrm>
            <a:off x="550800" y="5187276"/>
            <a:ext cx="6173979" cy="215444"/>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marL="0" indent="0" algn="ctr">
              <a:buNone/>
              <a:defRPr lang="en-US" sz="1400" dirty="0">
                <a:solidFill>
                  <a:schemeClr val="accent1"/>
                </a:solidFill>
              </a:defRPr>
            </a:lvl1pPr>
          </a:lstStyle>
          <a:p>
            <a:pPr marL="228600" lvl="0" indent="-228600"/>
            <a:r>
              <a:rPr lang="en-US"/>
              <a:t>Edit date or title/role</a:t>
            </a:r>
          </a:p>
        </p:txBody>
      </p:sp>
      <p:sp>
        <p:nvSpPr>
          <p:cNvPr id="18" name="Subtitle">
            <a:extLst>
              <a:ext uri="{FF2B5EF4-FFF2-40B4-BE49-F238E27FC236}">
                <a16:creationId xmlns:a16="http://schemas.microsoft.com/office/drawing/2014/main" id="{C85A1636-E33D-4640-A4BA-89E2008C1ED4}"/>
              </a:ext>
            </a:extLst>
          </p:cNvPr>
          <p:cNvSpPr>
            <a:spLocks noGrp="1"/>
          </p:cNvSpPr>
          <p:nvPr>
            <p:ph type="subTitle" idx="1"/>
            <p:custDataLst>
              <p:tags r:id="rId4"/>
            </p:custDataLst>
          </p:nvPr>
        </p:nvSpPr>
        <p:spPr>
          <a:xfrm>
            <a:off x="551941" y="4769667"/>
            <a:ext cx="6173979" cy="30777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marL="0" indent="0" algn="ctr">
              <a:buNone/>
              <a:defRPr lang="en-US" sz="2000" dirty="0">
                <a:solidFill>
                  <a:schemeClr val="accent1"/>
                </a:solidFill>
              </a:defRPr>
            </a:lvl1pPr>
          </a:lstStyle>
          <a:p>
            <a:pPr marL="228600" lvl="0" indent="-228600"/>
            <a:r>
              <a:rPr lang="en-US"/>
              <a:t>Click to edit Master subtitle style</a:t>
            </a:r>
          </a:p>
        </p:txBody>
      </p:sp>
      <p:sp>
        <p:nvSpPr>
          <p:cNvPr id="20" name="Title">
            <a:extLst>
              <a:ext uri="{FF2B5EF4-FFF2-40B4-BE49-F238E27FC236}">
                <a16:creationId xmlns:a16="http://schemas.microsoft.com/office/drawing/2014/main" id="{AA4E4E19-7239-46DA-AE24-CE9556C9BE7D}"/>
              </a:ext>
            </a:extLst>
          </p:cNvPr>
          <p:cNvSpPr>
            <a:spLocks noGrp="1"/>
          </p:cNvSpPr>
          <p:nvPr>
            <p:ph type="title"/>
            <p:custDataLst>
              <p:tags r:id="rId5"/>
            </p:custDataLst>
          </p:nvPr>
        </p:nvSpPr>
        <p:spPr>
          <a:xfrm>
            <a:off x="551941" y="3294404"/>
            <a:ext cx="6173979" cy="135421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lvl1pPr algn="ctr">
              <a:defRPr lang="en-US" sz="4400" dirty="0">
                <a:solidFill>
                  <a:schemeClr val="accent1"/>
                </a:solidFill>
              </a:defRPr>
            </a:lvl1pPr>
          </a:lstStyle>
          <a:p>
            <a:pPr lvl="0"/>
            <a:r>
              <a:rPr lang="en-US"/>
              <a:t>Click to edit Master title style</a:t>
            </a:r>
          </a:p>
        </p:txBody>
      </p:sp>
      <p:pic>
        <p:nvPicPr>
          <p:cNvPr id="6" name="Picture 5">
            <a:extLst>
              <a:ext uri="{FF2B5EF4-FFF2-40B4-BE49-F238E27FC236}">
                <a16:creationId xmlns:a16="http://schemas.microsoft.com/office/drawing/2014/main" id="{A63D0C57-9906-930F-C061-20C2B9697510}"/>
              </a:ext>
            </a:extLst>
          </p:cNvPr>
          <p:cNvPicPr>
            <a:picLocks noChangeAspect="1"/>
          </p:cNvPicPr>
          <p:nvPr userDrawn="1"/>
        </p:nvPicPr>
        <p:blipFill>
          <a:blip r:embed="rId9"/>
          <a:stretch>
            <a:fillRect/>
          </a:stretch>
        </p:blipFill>
        <p:spPr>
          <a:xfrm>
            <a:off x="7278624" y="0"/>
            <a:ext cx="4913376" cy="6858000"/>
          </a:xfrm>
          <a:prstGeom prst="rect">
            <a:avLst/>
          </a:prstGeom>
        </p:spPr>
      </p:pic>
      <p:pic>
        <p:nvPicPr>
          <p:cNvPr id="10" name="Picture 2" descr="Seal of Massachusetts - Wikipedia">
            <a:extLst>
              <a:ext uri="{FF2B5EF4-FFF2-40B4-BE49-F238E27FC236}">
                <a16:creationId xmlns:a16="http://schemas.microsoft.com/office/drawing/2014/main" id="{240B148E-504A-11A8-DFC1-2E317A8ED152}"/>
              </a:ext>
            </a:extLst>
          </p:cNvPr>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591930" y="895739"/>
            <a:ext cx="1353127" cy="1352775"/>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Straight Connector 11">
            <a:extLst>
              <a:ext uri="{FF2B5EF4-FFF2-40B4-BE49-F238E27FC236}">
                <a16:creationId xmlns:a16="http://schemas.microsoft.com/office/drawing/2014/main" id="{1F4C31E0-FE61-6220-BFB9-B1E9B7A0E32D}"/>
              </a:ext>
            </a:extLst>
          </p:cNvPr>
          <p:cNvCxnSpPr/>
          <p:nvPr userDrawn="1"/>
        </p:nvCxnSpPr>
        <p:spPr>
          <a:xfrm>
            <a:off x="2211353" y="914236"/>
            <a:ext cx="0" cy="1334278"/>
          </a:xfrm>
          <a:prstGeom prst="line">
            <a:avLst/>
          </a:prstGeom>
          <a:ln w="57150" cap="flat">
            <a:solidFill>
              <a:schemeClr val="accent1"/>
            </a:solidFill>
            <a:miter lim="800000"/>
            <a:tailEnd type="non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140EB922-D971-A4F7-34F9-8EF47A437A1F}"/>
              </a:ext>
            </a:extLst>
          </p:cNvPr>
          <p:cNvSpPr txBox="1"/>
          <p:nvPr userDrawn="1"/>
        </p:nvSpPr>
        <p:spPr>
          <a:xfrm>
            <a:off x="2464027" y="1100360"/>
            <a:ext cx="3778900" cy="326823"/>
          </a:xfrm>
          <a:prstGeom prst="rect">
            <a:avLst/>
          </a:prstGeom>
          <a:ln w="6350">
            <a:noFill/>
            <a:miter lim="800000"/>
          </a:ln>
        </p:spPr>
        <p:txBody>
          <a:bodyPr vert="horz" wrap="none" lIns="0" tIns="0" rIns="0" bIns="0" rtlCol="0">
            <a:noAutofit/>
          </a:bodyPr>
          <a:lstStyle/>
          <a:p>
            <a:pPr algn="l">
              <a:spcBef>
                <a:spcPts val="300"/>
              </a:spcBef>
              <a:spcAft>
                <a:spcPts val="300"/>
              </a:spcAft>
              <a:buNone/>
            </a:pPr>
            <a:r>
              <a:rPr lang="en-US" sz="2000" b="1">
                <a:solidFill>
                  <a:schemeClr val="accent1"/>
                </a:solidFill>
              </a:rPr>
              <a:t>Commonwealth of Massachusetts</a:t>
            </a:r>
          </a:p>
        </p:txBody>
      </p:sp>
      <p:sp>
        <p:nvSpPr>
          <p:cNvPr id="14" name="TextBox 13">
            <a:extLst>
              <a:ext uri="{FF2B5EF4-FFF2-40B4-BE49-F238E27FC236}">
                <a16:creationId xmlns:a16="http://schemas.microsoft.com/office/drawing/2014/main" id="{255A5555-129C-09F4-91DC-889097E4247D}"/>
              </a:ext>
            </a:extLst>
          </p:cNvPr>
          <p:cNvSpPr txBox="1"/>
          <p:nvPr userDrawn="1"/>
        </p:nvSpPr>
        <p:spPr>
          <a:xfrm>
            <a:off x="2477650" y="1503684"/>
            <a:ext cx="4534675" cy="744830"/>
          </a:xfrm>
          <a:prstGeom prst="rect">
            <a:avLst/>
          </a:prstGeom>
          <a:ln w="6350">
            <a:noFill/>
            <a:miter lim="800000"/>
          </a:ln>
        </p:spPr>
        <p:txBody>
          <a:bodyPr vert="horz" wrap="none" lIns="0" tIns="0" rIns="0" bIns="0" rtlCol="0">
            <a:noAutofit/>
          </a:bodyPr>
          <a:lstStyle/>
          <a:p>
            <a:pPr algn="l">
              <a:spcBef>
                <a:spcPts val="0"/>
              </a:spcBef>
              <a:spcAft>
                <a:spcPts val="0"/>
              </a:spcAft>
              <a:buNone/>
            </a:pPr>
            <a:r>
              <a:rPr lang="en-US" sz="1600" b="1">
                <a:solidFill>
                  <a:schemeClr val="accent1"/>
                </a:solidFill>
              </a:rPr>
              <a:t>Executive Office of </a:t>
            </a:r>
          </a:p>
          <a:p>
            <a:pPr algn="l">
              <a:spcBef>
                <a:spcPts val="0"/>
              </a:spcBef>
              <a:spcAft>
                <a:spcPts val="0"/>
              </a:spcAft>
              <a:buNone/>
            </a:pPr>
            <a:r>
              <a:rPr lang="en-US" sz="1600" b="1">
                <a:solidFill>
                  <a:schemeClr val="accent1"/>
                </a:solidFill>
              </a:rPr>
              <a:t>Health and Human Services</a:t>
            </a:r>
          </a:p>
        </p:txBody>
      </p:sp>
    </p:spTree>
    <p:extLst>
      <p:ext uri="{BB962C8B-B14F-4D97-AF65-F5344CB8AC3E}">
        <p14:creationId xmlns:p14="http://schemas.microsoft.com/office/powerpoint/2010/main" val="32740929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9F20DF4-2614-7F5A-76D3-4F3EABFDBF30}"/>
              </a:ext>
            </a:extLst>
          </p:cNvPr>
          <p:cNvSpPr/>
          <p:nvPr userDrawn="1"/>
        </p:nvSpPr>
        <p:spPr>
          <a:xfrm>
            <a:off x="0" y="0"/>
            <a:ext cx="7278624" cy="6858000"/>
          </a:xfrm>
          <a:prstGeom prst="rect">
            <a:avLst/>
          </a:prstGeom>
          <a:solidFill>
            <a:schemeClr val="bg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a:solidFill>
                <a:schemeClr val="accent1"/>
              </a:solidFill>
            </a:endParaRPr>
          </a:p>
        </p:txBody>
      </p:sp>
      <p:graphicFrame>
        <p:nvGraphicFramePr>
          <p:cNvPr id="7" name="Object 6" hidden="1">
            <a:extLst>
              <a:ext uri="{FF2B5EF4-FFF2-40B4-BE49-F238E27FC236}">
                <a16:creationId xmlns:a16="http://schemas.microsoft.com/office/drawing/2014/main" id="{33B562A0-3D6C-45D0-9E85-8A28A804D0F1}"/>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7" name="Object 6" hidden="1">
                        <a:extLst>
                          <a:ext uri="{FF2B5EF4-FFF2-40B4-BE49-F238E27FC236}">
                            <a16:creationId xmlns:a16="http://schemas.microsoft.com/office/drawing/2014/main" id="{33B562A0-3D6C-45D0-9E85-8A28A804D0F1}"/>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CC42428D-965F-410A-AAB0-2F4E028AF07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6" name="Documenttype">
            <a:extLst>
              <a:ext uri="{FF2B5EF4-FFF2-40B4-BE49-F238E27FC236}">
                <a16:creationId xmlns:a16="http://schemas.microsoft.com/office/drawing/2014/main" id="{0CADA7EB-5C2E-4AD4-A32E-534A28817C8A}"/>
              </a:ext>
            </a:extLst>
          </p:cNvPr>
          <p:cNvSpPr>
            <a:spLocks noGrp="1"/>
          </p:cNvSpPr>
          <p:nvPr>
            <p:ph type="body" sz="quarter" idx="13" hasCustomPrompt="1"/>
            <p:custDataLst>
              <p:tags r:id="rId3"/>
            </p:custDataLst>
          </p:nvPr>
        </p:nvSpPr>
        <p:spPr>
          <a:xfrm>
            <a:off x="550800" y="5187276"/>
            <a:ext cx="6173979" cy="215444"/>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marL="0" indent="0" algn="ctr">
              <a:buNone/>
              <a:defRPr lang="en-US" sz="1400" dirty="0">
                <a:solidFill>
                  <a:schemeClr val="accent1"/>
                </a:solidFill>
              </a:defRPr>
            </a:lvl1pPr>
          </a:lstStyle>
          <a:p>
            <a:pPr marL="228600" lvl="0" indent="-228600"/>
            <a:r>
              <a:rPr lang="en-US"/>
              <a:t>Edit date or title/role</a:t>
            </a:r>
          </a:p>
        </p:txBody>
      </p:sp>
      <p:sp>
        <p:nvSpPr>
          <p:cNvPr id="18" name="Subtitle">
            <a:extLst>
              <a:ext uri="{FF2B5EF4-FFF2-40B4-BE49-F238E27FC236}">
                <a16:creationId xmlns:a16="http://schemas.microsoft.com/office/drawing/2014/main" id="{C85A1636-E33D-4640-A4BA-89E2008C1ED4}"/>
              </a:ext>
            </a:extLst>
          </p:cNvPr>
          <p:cNvSpPr>
            <a:spLocks noGrp="1"/>
          </p:cNvSpPr>
          <p:nvPr>
            <p:ph type="subTitle" idx="1"/>
            <p:custDataLst>
              <p:tags r:id="rId4"/>
            </p:custDataLst>
          </p:nvPr>
        </p:nvSpPr>
        <p:spPr>
          <a:xfrm>
            <a:off x="551941" y="4769667"/>
            <a:ext cx="6173979" cy="30777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marL="0" indent="0" algn="ctr">
              <a:buNone/>
              <a:defRPr lang="en-US" sz="2000" dirty="0">
                <a:solidFill>
                  <a:schemeClr val="accent1"/>
                </a:solidFill>
              </a:defRPr>
            </a:lvl1pPr>
          </a:lstStyle>
          <a:p>
            <a:pPr marL="228600" lvl="0" indent="-228600"/>
            <a:r>
              <a:rPr lang="en-US"/>
              <a:t>Click to edit Master subtitle style</a:t>
            </a:r>
          </a:p>
        </p:txBody>
      </p:sp>
      <p:sp>
        <p:nvSpPr>
          <p:cNvPr id="20" name="Title">
            <a:extLst>
              <a:ext uri="{FF2B5EF4-FFF2-40B4-BE49-F238E27FC236}">
                <a16:creationId xmlns:a16="http://schemas.microsoft.com/office/drawing/2014/main" id="{AA4E4E19-7239-46DA-AE24-CE9556C9BE7D}"/>
              </a:ext>
            </a:extLst>
          </p:cNvPr>
          <p:cNvSpPr>
            <a:spLocks noGrp="1"/>
          </p:cNvSpPr>
          <p:nvPr>
            <p:ph type="title"/>
            <p:custDataLst>
              <p:tags r:id="rId5"/>
            </p:custDataLst>
          </p:nvPr>
        </p:nvSpPr>
        <p:spPr>
          <a:xfrm>
            <a:off x="551941" y="3294404"/>
            <a:ext cx="6173979" cy="135421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lvl1pPr algn="ctr">
              <a:defRPr lang="en-US" sz="4400" dirty="0">
                <a:solidFill>
                  <a:schemeClr val="accent1"/>
                </a:solidFill>
              </a:defRPr>
            </a:lvl1pPr>
          </a:lstStyle>
          <a:p>
            <a:pPr lvl="0"/>
            <a:r>
              <a:rPr lang="en-US"/>
              <a:t>Click to edit Master title style</a:t>
            </a:r>
          </a:p>
        </p:txBody>
      </p:sp>
      <p:pic>
        <p:nvPicPr>
          <p:cNvPr id="6" name="Picture 5">
            <a:extLst>
              <a:ext uri="{FF2B5EF4-FFF2-40B4-BE49-F238E27FC236}">
                <a16:creationId xmlns:a16="http://schemas.microsoft.com/office/drawing/2014/main" id="{A63D0C57-9906-930F-C061-20C2B9697510}"/>
              </a:ext>
            </a:extLst>
          </p:cNvPr>
          <p:cNvPicPr>
            <a:picLocks noChangeAspect="1"/>
          </p:cNvPicPr>
          <p:nvPr userDrawn="1"/>
        </p:nvPicPr>
        <p:blipFill>
          <a:blip r:embed="rId9"/>
          <a:stretch>
            <a:fillRect/>
          </a:stretch>
        </p:blipFill>
        <p:spPr>
          <a:xfrm>
            <a:off x="7278624" y="0"/>
            <a:ext cx="4913376" cy="6858000"/>
          </a:xfrm>
          <a:prstGeom prst="rect">
            <a:avLst/>
          </a:prstGeom>
        </p:spPr>
      </p:pic>
      <p:pic>
        <p:nvPicPr>
          <p:cNvPr id="10" name="Picture 2" descr="Seal of Massachusetts - Wikipedia">
            <a:extLst>
              <a:ext uri="{FF2B5EF4-FFF2-40B4-BE49-F238E27FC236}">
                <a16:creationId xmlns:a16="http://schemas.microsoft.com/office/drawing/2014/main" id="{240B148E-504A-11A8-DFC1-2E317A8ED152}"/>
              </a:ext>
            </a:extLst>
          </p:cNvPr>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591930" y="895739"/>
            <a:ext cx="1353127" cy="1352775"/>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Straight Connector 11">
            <a:extLst>
              <a:ext uri="{FF2B5EF4-FFF2-40B4-BE49-F238E27FC236}">
                <a16:creationId xmlns:a16="http://schemas.microsoft.com/office/drawing/2014/main" id="{1F4C31E0-FE61-6220-BFB9-B1E9B7A0E32D}"/>
              </a:ext>
            </a:extLst>
          </p:cNvPr>
          <p:cNvCxnSpPr/>
          <p:nvPr userDrawn="1"/>
        </p:nvCxnSpPr>
        <p:spPr>
          <a:xfrm>
            <a:off x="2211353" y="914236"/>
            <a:ext cx="0" cy="1334278"/>
          </a:xfrm>
          <a:prstGeom prst="line">
            <a:avLst/>
          </a:prstGeom>
          <a:ln w="57150" cap="flat">
            <a:solidFill>
              <a:schemeClr val="accent1"/>
            </a:solidFill>
            <a:miter lim="800000"/>
            <a:tailEnd type="non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140EB922-D971-A4F7-34F9-8EF47A437A1F}"/>
              </a:ext>
            </a:extLst>
          </p:cNvPr>
          <p:cNvSpPr txBox="1"/>
          <p:nvPr userDrawn="1"/>
        </p:nvSpPr>
        <p:spPr>
          <a:xfrm>
            <a:off x="2464027" y="1100360"/>
            <a:ext cx="3778900" cy="326823"/>
          </a:xfrm>
          <a:prstGeom prst="rect">
            <a:avLst/>
          </a:prstGeom>
          <a:ln w="6350">
            <a:noFill/>
            <a:miter lim="800000"/>
          </a:ln>
        </p:spPr>
        <p:txBody>
          <a:bodyPr vert="horz" wrap="none" lIns="0" tIns="0" rIns="0" bIns="0" rtlCol="0">
            <a:noAutofit/>
          </a:bodyPr>
          <a:lstStyle/>
          <a:p>
            <a:pPr algn="l">
              <a:spcBef>
                <a:spcPts val="300"/>
              </a:spcBef>
              <a:spcAft>
                <a:spcPts val="300"/>
              </a:spcAft>
              <a:buNone/>
            </a:pPr>
            <a:r>
              <a:rPr lang="en-US" sz="2000" b="1">
                <a:solidFill>
                  <a:schemeClr val="accent1"/>
                </a:solidFill>
              </a:rPr>
              <a:t>Commonwealth of Massachusetts</a:t>
            </a:r>
          </a:p>
        </p:txBody>
      </p:sp>
      <p:sp>
        <p:nvSpPr>
          <p:cNvPr id="14" name="TextBox 13">
            <a:extLst>
              <a:ext uri="{FF2B5EF4-FFF2-40B4-BE49-F238E27FC236}">
                <a16:creationId xmlns:a16="http://schemas.microsoft.com/office/drawing/2014/main" id="{255A5555-129C-09F4-91DC-889097E4247D}"/>
              </a:ext>
            </a:extLst>
          </p:cNvPr>
          <p:cNvSpPr txBox="1"/>
          <p:nvPr userDrawn="1"/>
        </p:nvSpPr>
        <p:spPr>
          <a:xfrm>
            <a:off x="2477650" y="1503684"/>
            <a:ext cx="4534675" cy="744830"/>
          </a:xfrm>
          <a:prstGeom prst="rect">
            <a:avLst/>
          </a:prstGeom>
          <a:ln w="6350">
            <a:noFill/>
            <a:miter lim="800000"/>
          </a:ln>
        </p:spPr>
        <p:txBody>
          <a:bodyPr vert="horz" wrap="none" lIns="0" tIns="0" rIns="0" bIns="0" rtlCol="0">
            <a:noAutofit/>
          </a:bodyPr>
          <a:lstStyle/>
          <a:p>
            <a:pPr algn="l">
              <a:spcBef>
                <a:spcPts val="0"/>
              </a:spcBef>
              <a:spcAft>
                <a:spcPts val="0"/>
              </a:spcAft>
              <a:buNone/>
            </a:pPr>
            <a:r>
              <a:rPr lang="en-US" sz="1600" b="1">
                <a:solidFill>
                  <a:schemeClr val="accent1"/>
                </a:solidFill>
              </a:rPr>
              <a:t>Executive Office of </a:t>
            </a:r>
          </a:p>
          <a:p>
            <a:pPr algn="l">
              <a:spcBef>
                <a:spcPts val="0"/>
              </a:spcBef>
              <a:spcAft>
                <a:spcPts val="0"/>
              </a:spcAft>
              <a:buNone/>
            </a:pPr>
            <a:r>
              <a:rPr lang="en-US" sz="1600" b="1">
                <a:solidFill>
                  <a:schemeClr val="accent1"/>
                </a:solidFill>
              </a:rPr>
              <a:t>Health and Human Services</a:t>
            </a:r>
          </a:p>
        </p:txBody>
      </p:sp>
    </p:spTree>
    <p:extLst>
      <p:ext uri="{BB962C8B-B14F-4D97-AF65-F5344CB8AC3E}">
        <p14:creationId xmlns:p14="http://schemas.microsoft.com/office/powerpoint/2010/main" val="34170218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2 slide">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3BEB373-5F79-1C5F-9FDD-7354CE14716A}"/>
              </a:ext>
            </a:extLst>
          </p:cNvPr>
          <p:cNvSpPr txBox="1"/>
          <p:nvPr userDrawn="1"/>
        </p:nvSpPr>
        <p:spPr>
          <a:xfrm>
            <a:off x="3428999" y="2560107"/>
            <a:ext cx="7245850" cy="1077218"/>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FF"/>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 name="Text Placeholder 5">
            <a:extLst>
              <a:ext uri="{FF2B5EF4-FFF2-40B4-BE49-F238E27FC236}">
                <a16:creationId xmlns:a16="http://schemas.microsoft.com/office/drawing/2014/main" id="{CD313F86-45E3-71FC-1433-515A5DA2C2BF}"/>
              </a:ext>
            </a:extLst>
          </p:cNvPr>
          <p:cNvSpPr>
            <a:spLocks noGrp="1"/>
          </p:cNvSpPr>
          <p:nvPr>
            <p:ph type="body" sz="quarter" idx="10" hasCustomPrompt="1"/>
          </p:nvPr>
        </p:nvSpPr>
        <p:spPr>
          <a:xfrm>
            <a:off x="3428999" y="2610660"/>
            <a:ext cx="6234112" cy="584775"/>
          </a:xfrm>
        </p:spPr>
        <p:txBody>
          <a:bodyPr/>
          <a:lstStyle>
            <a:lvl1pPr marL="0" indent="0">
              <a:spcBef>
                <a:spcPts val="0"/>
              </a:spcBef>
              <a:buNone/>
              <a:defRPr sz="3200" b="1">
                <a:solidFill>
                  <a:schemeClr val="bg1"/>
                </a:solidFill>
                <a:latin typeface="+mj-lt"/>
              </a:defRPr>
            </a:lvl1pPr>
          </a:lstStyle>
          <a:p>
            <a:pPr lvl="0"/>
            <a:r>
              <a:rPr lang="en-US" b="1"/>
              <a:t>TITLE</a:t>
            </a:r>
          </a:p>
        </p:txBody>
      </p:sp>
      <p:sp>
        <p:nvSpPr>
          <p:cNvPr id="7" name="TextBox 6">
            <a:extLst>
              <a:ext uri="{FF2B5EF4-FFF2-40B4-BE49-F238E27FC236}">
                <a16:creationId xmlns:a16="http://schemas.microsoft.com/office/drawing/2014/main" id="{102313A8-3E0B-E675-9229-89A6341D7F0C}"/>
              </a:ext>
            </a:extLst>
          </p:cNvPr>
          <p:cNvSpPr txBox="1"/>
          <p:nvPr userDrawn="1"/>
        </p:nvSpPr>
        <p:spPr>
          <a:xfrm>
            <a:off x="3428999" y="3429000"/>
            <a:ext cx="623411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FFFFFF"/>
                </a:solidFill>
                <a:effectLst/>
                <a:uLnTx/>
                <a:uFillTx/>
                <a:latin typeface="Arial" panose="020B0604020202020204"/>
                <a:ea typeface="+mn-ea"/>
                <a:cs typeface="+mn-cs"/>
              </a:rPr>
              <a:t>Executive Office of Health and Human Services</a:t>
            </a:r>
          </a:p>
        </p:txBody>
      </p:sp>
      <p:sp>
        <p:nvSpPr>
          <p:cNvPr id="10" name="Text Placeholder 9">
            <a:extLst>
              <a:ext uri="{FF2B5EF4-FFF2-40B4-BE49-F238E27FC236}">
                <a16:creationId xmlns:a16="http://schemas.microsoft.com/office/drawing/2014/main" id="{92EDF18D-AC77-7DC1-329C-3D61F04905C2}"/>
              </a:ext>
            </a:extLst>
          </p:cNvPr>
          <p:cNvSpPr>
            <a:spLocks noGrp="1"/>
          </p:cNvSpPr>
          <p:nvPr>
            <p:ph type="body" sz="quarter" idx="11" hasCustomPrompt="1"/>
          </p:nvPr>
        </p:nvSpPr>
        <p:spPr>
          <a:xfrm>
            <a:off x="3428998" y="3750385"/>
            <a:ext cx="5433647" cy="707886"/>
          </a:xfrm>
        </p:spPr>
        <p:txBody>
          <a:bodyPr/>
          <a:lstStyle>
            <a:lvl1pPr marL="0" indent="0">
              <a:buNone/>
              <a:defRPr sz="2000" b="0">
                <a:solidFill>
                  <a:schemeClr val="bg1"/>
                </a:solidFill>
                <a:latin typeface="+mn-lt"/>
              </a:defRPr>
            </a:lvl1pPr>
          </a:lstStyle>
          <a:p>
            <a:pPr lvl="0"/>
            <a:r>
              <a:rPr lang="en-US"/>
              <a:t>[DATE]</a:t>
            </a:r>
          </a:p>
        </p:txBody>
      </p:sp>
    </p:spTree>
    <p:extLst>
      <p:ext uri="{BB962C8B-B14F-4D97-AF65-F5344CB8AC3E}">
        <p14:creationId xmlns:p14="http://schemas.microsoft.com/office/powerpoint/2010/main" val="22832575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Title">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DCFBF15-1051-FCF6-43DD-23A96E7E4983}"/>
              </a:ext>
            </a:extLst>
          </p:cNvPr>
          <p:cNvSpPr/>
          <p:nvPr userDrawn="1"/>
        </p:nvSpPr>
        <p:spPr>
          <a:xfrm>
            <a:off x="0" y="0"/>
            <a:ext cx="12191404" cy="6858000"/>
          </a:xfrm>
          <a:prstGeom prst="rect">
            <a:avLst/>
          </a:prstGeom>
          <a:solidFill>
            <a:schemeClr val="bg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a:solidFill>
                <a:schemeClr val="bg1"/>
              </a:solidFill>
            </a:endParaRPr>
          </a:p>
        </p:txBody>
      </p:sp>
      <p:graphicFrame>
        <p:nvGraphicFramePr>
          <p:cNvPr id="7" name="Object 6" hidden="1">
            <a:extLst>
              <a:ext uri="{FF2B5EF4-FFF2-40B4-BE49-F238E27FC236}">
                <a16:creationId xmlns:a16="http://schemas.microsoft.com/office/drawing/2014/main" id="{33B562A0-3D6C-45D0-9E85-8A28A804D0F1}"/>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7" name="Object 6" hidden="1">
                        <a:extLst>
                          <a:ext uri="{FF2B5EF4-FFF2-40B4-BE49-F238E27FC236}">
                            <a16:creationId xmlns:a16="http://schemas.microsoft.com/office/drawing/2014/main" id="{33B562A0-3D6C-45D0-9E85-8A28A804D0F1}"/>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CC42428D-965F-410A-AAB0-2F4E028AF07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8" name="Subtitle">
            <a:extLst>
              <a:ext uri="{FF2B5EF4-FFF2-40B4-BE49-F238E27FC236}">
                <a16:creationId xmlns:a16="http://schemas.microsoft.com/office/drawing/2014/main" id="{C85A1636-E33D-4640-A4BA-89E2008C1ED4}"/>
              </a:ext>
            </a:extLst>
          </p:cNvPr>
          <p:cNvSpPr>
            <a:spLocks noGrp="1"/>
          </p:cNvSpPr>
          <p:nvPr>
            <p:ph type="subTitle" idx="1"/>
            <p:custDataLst>
              <p:tags r:id="rId3"/>
            </p:custDataLst>
          </p:nvPr>
        </p:nvSpPr>
        <p:spPr>
          <a:xfrm>
            <a:off x="2893929" y="3454055"/>
            <a:ext cx="8181508" cy="30777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marL="0" indent="0" algn="ctr">
              <a:buNone/>
              <a:defRPr lang="en-US" sz="2000" dirty="0">
                <a:solidFill>
                  <a:schemeClr val="accent1"/>
                </a:solidFill>
              </a:defRPr>
            </a:lvl1pPr>
          </a:lstStyle>
          <a:p>
            <a:pPr marL="228600" lvl="0" indent="-228600"/>
            <a:r>
              <a:rPr lang="en-US"/>
              <a:t>Click to edit Master subtitle style</a:t>
            </a:r>
          </a:p>
        </p:txBody>
      </p:sp>
      <p:sp>
        <p:nvSpPr>
          <p:cNvPr id="20" name="Title">
            <a:extLst>
              <a:ext uri="{FF2B5EF4-FFF2-40B4-BE49-F238E27FC236}">
                <a16:creationId xmlns:a16="http://schemas.microsoft.com/office/drawing/2014/main" id="{AA4E4E19-7239-46DA-AE24-CE9556C9BE7D}"/>
              </a:ext>
            </a:extLst>
          </p:cNvPr>
          <p:cNvSpPr>
            <a:spLocks noGrp="1"/>
          </p:cNvSpPr>
          <p:nvPr>
            <p:ph type="title"/>
            <p:custDataLst>
              <p:tags r:id="rId4"/>
            </p:custDataLst>
          </p:nvPr>
        </p:nvSpPr>
        <p:spPr>
          <a:xfrm>
            <a:off x="2893929" y="2655901"/>
            <a:ext cx="8181508" cy="677108"/>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lvl1pPr algn="ctr">
              <a:defRPr lang="en-US" sz="4400" dirty="0">
                <a:solidFill>
                  <a:schemeClr val="accent1"/>
                </a:solidFill>
              </a:defRPr>
            </a:lvl1pPr>
          </a:lstStyle>
          <a:p>
            <a:pPr lvl="0"/>
            <a:r>
              <a:rPr lang="en-US"/>
              <a:t>Click to edit Master title style</a:t>
            </a:r>
          </a:p>
        </p:txBody>
      </p:sp>
      <p:pic>
        <p:nvPicPr>
          <p:cNvPr id="10" name="Picture 2" descr="Seal of Massachusetts - Wikipedia">
            <a:extLst>
              <a:ext uri="{FF2B5EF4-FFF2-40B4-BE49-F238E27FC236}">
                <a16:creationId xmlns:a16="http://schemas.microsoft.com/office/drawing/2014/main" id="{240B148E-504A-11A8-DFC1-2E317A8ED152}"/>
              </a:ext>
            </a:extLst>
          </p:cNvPr>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498623" y="2305359"/>
            <a:ext cx="1778045" cy="1777582"/>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a:extLst>
              <a:ext uri="{FF2B5EF4-FFF2-40B4-BE49-F238E27FC236}">
                <a16:creationId xmlns:a16="http://schemas.microsoft.com/office/drawing/2014/main" id="{A4EEE50B-DE53-0267-B987-86DDCD5611E6}"/>
              </a:ext>
            </a:extLst>
          </p:cNvPr>
          <p:cNvSpPr>
            <a:spLocks noChangeArrowheads="1"/>
          </p:cNvSpPr>
          <p:nvPr userDrawn="1">
            <p:custDataLst>
              <p:tags r:id="rId5"/>
            </p:custDataLst>
          </p:nvPr>
        </p:nvSpPr>
        <p:spPr bwMode="black">
          <a:xfrm>
            <a:off x="11716610" y="661359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a:t>
            </a:fld>
            <a:endParaRPr lang="en-US" sz="900" b="0">
              <a:solidFill>
                <a:schemeClr val="tx1"/>
              </a:solidFill>
              <a:latin typeface="+mn-lt"/>
              <a:ea typeface="+mn-ea"/>
              <a:cs typeface="Arial" panose="020B0604020202020204" pitchFamily="34" charset="0"/>
            </a:endParaRPr>
          </a:p>
        </p:txBody>
      </p:sp>
      <p:sp>
        <p:nvSpPr>
          <p:cNvPr id="5" name="Rectangle 4">
            <a:extLst>
              <a:ext uri="{FF2B5EF4-FFF2-40B4-BE49-F238E27FC236}">
                <a16:creationId xmlns:a16="http://schemas.microsoft.com/office/drawing/2014/main" id="{269F6AF4-BB84-D52F-3854-7EB18558F688}"/>
              </a:ext>
            </a:extLst>
          </p:cNvPr>
          <p:cNvSpPr/>
          <p:nvPr userDrawn="1"/>
        </p:nvSpPr>
        <p:spPr>
          <a:xfrm>
            <a:off x="595" y="6684968"/>
            <a:ext cx="7234827" cy="215444"/>
          </a:xfrm>
          <a:prstGeom prst="rect">
            <a:avLst/>
          </a:prstGeom>
        </p:spPr>
        <p:txBody>
          <a:bodyPr wrap="square">
            <a:spAutoFit/>
          </a:bodyPr>
          <a:lstStyle/>
          <a:p>
            <a:pPr algn="ctr"/>
            <a:r>
              <a:rPr lang="en-US" sz="800">
                <a:solidFill>
                  <a:schemeClr val="bg1"/>
                </a:solidFill>
                <a:effectLst/>
                <a:latin typeface="+mn-lt"/>
              </a:rPr>
              <a:t>DRAFT: FOR POLICY DEVELOPMENT PURPOSES</a:t>
            </a:r>
          </a:p>
        </p:txBody>
      </p:sp>
      <p:cxnSp>
        <p:nvCxnSpPr>
          <p:cNvPr id="9" name="Straight Connector 8">
            <a:extLst>
              <a:ext uri="{FF2B5EF4-FFF2-40B4-BE49-F238E27FC236}">
                <a16:creationId xmlns:a16="http://schemas.microsoft.com/office/drawing/2014/main" id="{DDC07408-8552-DE7C-EE84-27BD15DAEB34}"/>
              </a:ext>
            </a:extLst>
          </p:cNvPr>
          <p:cNvCxnSpPr>
            <a:cxnSpLocks/>
          </p:cNvCxnSpPr>
          <p:nvPr userDrawn="1"/>
        </p:nvCxnSpPr>
        <p:spPr>
          <a:xfrm>
            <a:off x="2621900" y="2305359"/>
            <a:ext cx="0" cy="1777582"/>
          </a:xfrm>
          <a:prstGeom prst="line">
            <a:avLst/>
          </a:prstGeom>
          <a:ln w="57150" cap="flat">
            <a:solidFill>
              <a:schemeClr val="accent1"/>
            </a:solidFill>
            <a:miter lim="800000"/>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747465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mp; Subtitle Only">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413" imgH="416" progId="TCLayout.ActiveDocument.1">
                  <p:embed/>
                </p:oleObj>
              </mc:Choice>
              <mc:Fallback>
                <p:oleObj name="think-cell Slide" r:id="rId6"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3"/>
            </p:custDataLst>
          </p:nvPr>
        </p:nvSpPr>
        <p:spPr>
          <a:xfrm>
            <a:off x="554735" y="6498754"/>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
        <p:nvSpPr>
          <p:cNvPr id="2" name="Title 1">
            <a:extLst>
              <a:ext uri="{FF2B5EF4-FFF2-40B4-BE49-F238E27FC236}">
                <a16:creationId xmlns:a16="http://schemas.microsoft.com/office/drawing/2014/main" id="{38BBD363-9B0F-4C6C-AEB1-A224173EB797}"/>
              </a:ext>
            </a:extLst>
          </p:cNvPr>
          <p:cNvSpPr>
            <a:spLocks noGrp="1"/>
          </p:cNvSpPr>
          <p:nvPr>
            <p:ph type="title"/>
          </p:nvPr>
        </p:nvSpPr>
        <p:spPr/>
        <p:txBody>
          <a:bodyPr/>
          <a:lstStyle>
            <a:lvl1pPr>
              <a:defRPr sz="2400"/>
            </a:lvl1pPr>
          </a:lstStyle>
          <a:p>
            <a:r>
              <a:rPr lang="en-US"/>
              <a:t>Click to edit Master title style</a:t>
            </a:r>
          </a:p>
        </p:txBody>
      </p:sp>
      <p:sp>
        <p:nvSpPr>
          <p:cNvPr id="7" name="Text Placeholder 12">
            <a:extLst>
              <a:ext uri="{FF2B5EF4-FFF2-40B4-BE49-F238E27FC236}">
                <a16:creationId xmlns:a16="http://schemas.microsoft.com/office/drawing/2014/main" id="{0E5C6D73-C03E-A17A-DB6A-E78B3DA81804}"/>
              </a:ext>
            </a:extLst>
          </p:cNvPr>
          <p:cNvSpPr>
            <a:spLocks noGrp="1"/>
          </p:cNvSpPr>
          <p:nvPr>
            <p:ph type="body" sz="quarter" idx="12" hasCustomPrompt="1"/>
          </p:nvPr>
        </p:nvSpPr>
        <p:spPr>
          <a:xfrm>
            <a:off x="554037" y="1101337"/>
            <a:ext cx="11082528" cy="276999"/>
          </a:xfrm>
        </p:spPr>
        <p:txBody>
          <a:bodyPr/>
          <a:lstStyle>
            <a:lvl1pPr marL="0" indent="0">
              <a:buNone/>
              <a:defRPr b="1" i="1">
                <a:solidFill>
                  <a:schemeClr val="accent1"/>
                </a:solidFill>
              </a:defRPr>
            </a:lvl1pPr>
          </a:lstStyle>
          <a:p>
            <a:pPr lvl="0"/>
            <a:r>
              <a:rPr lang="en-US"/>
              <a:t>Click to edit subtitle</a:t>
            </a:r>
          </a:p>
        </p:txBody>
      </p:sp>
      <p:sp>
        <p:nvSpPr>
          <p:cNvPr id="4" name="Slide Number">
            <a:extLst>
              <a:ext uri="{FF2B5EF4-FFF2-40B4-BE49-F238E27FC236}">
                <a16:creationId xmlns:a16="http://schemas.microsoft.com/office/drawing/2014/main" id="{33518322-8913-5D27-9601-BFE9BEFB4AB3}"/>
              </a:ext>
            </a:extLst>
          </p:cNvPr>
          <p:cNvSpPr>
            <a:spLocks noChangeArrowheads="1"/>
          </p:cNvSpPr>
          <p:nvPr userDrawn="1">
            <p:custDataLst>
              <p:tags r:id="rId4"/>
            </p:custDataLst>
          </p:nvPr>
        </p:nvSpPr>
        <p:spPr bwMode="black">
          <a:xfrm>
            <a:off x="11716610" y="661359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a:t>
            </a:fld>
            <a:endParaRPr lang="en-US" sz="900" b="0">
              <a:solidFill>
                <a:schemeClr val="tx1"/>
              </a:solidFill>
              <a:latin typeface="+mn-lt"/>
              <a:ea typeface="+mn-ea"/>
              <a:cs typeface="Arial" panose="020B0604020202020204" pitchFamily="34" charset="0"/>
            </a:endParaRPr>
          </a:p>
        </p:txBody>
      </p:sp>
    </p:spTree>
    <p:extLst>
      <p:ext uri="{BB962C8B-B14F-4D97-AF65-F5344CB8AC3E}">
        <p14:creationId xmlns:p14="http://schemas.microsoft.com/office/powerpoint/2010/main" val="7560339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81E87-CC54-AD8F-E73D-F3E938148D6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984D1B4-F6BA-1D84-EA3F-0E3819E288B6}"/>
              </a:ext>
            </a:extLst>
          </p:cNvPr>
          <p:cNvSpPr>
            <a:spLocks noGrp="1"/>
          </p:cNvSpPr>
          <p:nvPr>
            <p:ph type="sldNum" sz="quarter" idx="10"/>
          </p:nvPr>
        </p:nvSpPr>
        <p:spPr/>
        <p:txBody>
          <a:bodyPr/>
          <a:lstStyle/>
          <a:p>
            <a:fld id="{BF6D1FA8-32CC-4431-8357-5DE9DEF9C030}" type="slidenum">
              <a:rPr lang="en-US" smtClean="0"/>
              <a:t>‹#›</a:t>
            </a:fld>
            <a:endParaRPr lang="en-US"/>
          </a:p>
        </p:txBody>
      </p:sp>
      <p:sp>
        <p:nvSpPr>
          <p:cNvPr id="4" name="Content Placeholder 2">
            <a:extLst>
              <a:ext uri="{FF2B5EF4-FFF2-40B4-BE49-F238E27FC236}">
                <a16:creationId xmlns:a16="http://schemas.microsoft.com/office/drawing/2014/main" id="{D90B8F76-F21D-2F2D-6076-7B3E836754D2}"/>
              </a:ext>
            </a:extLst>
          </p:cNvPr>
          <p:cNvSpPr>
            <a:spLocks noGrp="1"/>
          </p:cNvSpPr>
          <p:nvPr>
            <p:ph idx="1"/>
          </p:nvPr>
        </p:nvSpPr>
        <p:spPr>
          <a:xfrm>
            <a:off x="838200" y="1293962"/>
            <a:ext cx="10515600" cy="48830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56442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413" imgH="416" progId="TCLayout.ActiveDocument.1">
                  <p:embed/>
                </p:oleObj>
              </mc:Choice>
              <mc:Fallback>
                <p:oleObj name="think-cell Slide" r:id="rId6"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3"/>
            </p:custDataLst>
          </p:nvPr>
        </p:nvSpPr>
        <p:spPr>
          <a:xfrm>
            <a:off x="554735" y="6498754"/>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
        <p:nvSpPr>
          <p:cNvPr id="2" name="Title 1">
            <a:extLst>
              <a:ext uri="{FF2B5EF4-FFF2-40B4-BE49-F238E27FC236}">
                <a16:creationId xmlns:a16="http://schemas.microsoft.com/office/drawing/2014/main" id="{38BBD363-9B0F-4C6C-AEB1-A224173EB797}"/>
              </a:ext>
            </a:extLst>
          </p:cNvPr>
          <p:cNvSpPr>
            <a:spLocks noGrp="1"/>
          </p:cNvSpPr>
          <p:nvPr>
            <p:ph type="title"/>
          </p:nvPr>
        </p:nvSpPr>
        <p:spPr/>
        <p:txBody>
          <a:bodyPr/>
          <a:lstStyle>
            <a:lvl1pPr>
              <a:defRPr sz="2400"/>
            </a:lvl1pPr>
          </a:lstStyle>
          <a:p>
            <a:r>
              <a:rPr lang="en-US"/>
              <a:t>Click to edit Master title style</a:t>
            </a:r>
          </a:p>
        </p:txBody>
      </p:sp>
      <p:sp>
        <p:nvSpPr>
          <p:cNvPr id="4" name="Slide Number">
            <a:extLst>
              <a:ext uri="{FF2B5EF4-FFF2-40B4-BE49-F238E27FC236}">
                <a16:creationId xmlns:a16="http://schemas.microsoft.com/office/drawing/2014/main" id="{323EB21B-95AA-2B4C-9134-1269A575FFFE}"/>
              </a:ext>
            </a:extLst>
          </p:cNvPr>
          <p:cNvSpPr>
            <a:spLocks noChangeArrowheads="1"/>
          </p:cNvSpPr>
          <p:nvPr userDrawn="1">
            <p:custDataLst>
              <p:tags r:id="rId4"/>
            </p:custDataLst>
          </p:nvPr>
        </p:nvSpPr>
        <p:spPr bwMode="black">
          <a:xfrm>
            <a:off x="11716610" y="661359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a:t>
            </a:fld>
            <a:endParaRPr lang="en-US" sz="900" b="0">
              <a:solidFill>
                <a:schemeClr val="tx1"/>
              </a:solidFill>
              <a:latin typeface="+mn-lt"/>
              <a:ea typeface="+mn-ea"/>
              <a:cs typeface="Arial" panose="020B0604020202020204" pitchFamily="34" charset="0"/>
            </a:endParaRPr>
          </a:p>
        </p:txBody>
      </p:sp>
    </p:spTree>
    <p:extLst>
      <p:ext uri="{BB962C8B-B14F-4D97-AF65-F5344CB8AC3E}">
        <p14:creationId xmlns:p14="http://schemas.microsoft.com/office/powerpoint/2010/main" val="9782746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413" imgH="416" progId="TCLayout.ActiveDocument.1">
                  <p:embed/>
                </p:oleObj>
              </mc:Choice>
              <mc:Fallback>
                <p:oleObj name="think-cell Slide" r:id="rId6"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3"/>
            </p:custDataLst>
          </p:nvPr>
        </p:nvSpPr>
        <p:spPr>
          <a:xfrm>
            <a:off x="554735" y="6498754"/>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
        <p:nvSpPr>
          <p:cNvPr id="2" name="Title 1">
            <a:extLst>
              <a:ext uri="{FF2B5EF4-FFF2-40B4-BE49-F238E27FC236}">
                <a16:creationId xmlns:a16="http://schemas.microsoft.com/office/drawing/2014/main" id="{38BBD363-9B0F-4C6C-AEB1-A224173EB797}"/>
              </a:ext>
            </a:extLst>
          </p:cNvPr>
          <p:cNvSpPr>
            <a:spLocks noGrp="1"/>
          </p:cNvSpPr>
          <p:nvPr>
            <p:ph type="title"/>
          </p:nvPr>
        </p:nvSpPr>
        <p:spPr/>
        <p:txBody>
          <a:bodyPr/>
          <a:lstStyle>
            <a:lvl1pPr>
              <a:defRPr sz="2400"/>
            </a:lvl1pPr>
          </a:lstStyle>
          <a:p>
            <a:r>
              <a:rPr lang="en-US"/>
              <a:t>Click to edit Master title style</a:t>
            </a:r>
          </a:p>
        </p:txBody>
      </p:sp>
      <p:sp>
        <p:nvSpPr>
          <p:cNvPr id="10" name="Content Placeholder 9">
            <a:extLst>
              <a:ext uri="{FF2B5EF4-FFF2-40B4-BE49-F238E27FC236}">
                <a16:creationId xmlns:a16="http://schemas.microsoft.com/office/drawing/2014/main" id="{5264D26E-6FA9-ED28-5A65-6241195C2D89}"/>
              </a:ext>
            </a:extLst>
          </p:cNvPr>
          <p:cNvSpPr>
            <a:spLocks noGrp="1"/>
          </p:cNvSpPr>
          <p:nvPr>
            <p:ph sz="quarter" idx="11"/>
          </p:nvPr>
        </p:nvSpPr>
        <p:spPr>
          <a:xfrm>
            <a:off x="554037" y="1514475"/>
            <a:ext cx="11082528" cy="4857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2">
            <a:extLst>
              <a:ext uri="{FF2B5EF4-FFF2-40B4-BE49-F238E27FC236}">
                <a16:creationId xmlns:a16="http://schemas.microsoft.com/office/drawing/2014/main" id="{B2E21AFB-10B9-74DC-B192-87E6947FA258}"/>
              </a:ext>
            </a:extLst>
          </p:cNvPr>
          <p:cNvSpPr>
            <a:spLocks noGrp="1"/>
          </p:cNvSpPr>
          <p:nvPr>
            <p:ph type="body" sz="quarter" idx="12" hasCustomPrompt="1"/>
          </p:nvPr>
        </p:nvSpPr>
        <p:spPr>
          <a:xfrm>
            <a:off x="554037" y="1101337"/>
            <a:ext cx="11082528" cy="276999"/>
          </a:xfrm>
        </p:spPr>
        <p:txBody>
          <a:bodyPr/>
          <a:lstStyle>
            <a:lvl1pPr marL="0" indent="0">
              <a:buNone/>
              <a:defRPr b="1" i="1">
                <a:solidFill>
                  <a:schemeClr val="accent1"/>
                </a:solidFill>
              </a:defRPr>
            </a:lvl1pPr>
          </a:lstStyle>
          <a:p>
            <a:pPr lvl="0"/>
            <a:r>
              <a:rPr lang="en-US"/>
              <a:t>Click to edit subtitle</a:t>
            </a:r>
          </a:p>
        </p:txBody>
      </p:sp>
      <p:sp>
        <p:nvSpPr>
          <p:cNvPr id="4" name="Slide Number">
            <a:extLst>
              <a:ext uri="{FF2B5EF4-FFF2-40B4-BE49-F238E27FC236}">
                <a16:creationId xmlns:a16="http://schemas.microsoft.com/office/drawing/2014/main" id="{FDB5644E-EE7D-06EC-1B37-CA063FC4E5E3}"/>
              </a:ext>
            </a:extLst>
          </p:cNvPr>
          <p:cNvSpPr>
            <a:spLocks noChangeArrowheads="1"/>
          </p:cNvSpPr>
          <p:nvPr userDrawn="1">
            <p:custDataLst>
              <p:tags r:id="rId4"/>
            </p:custDataLst>
          </p:nvPr>
        </p:nvSpPr>
        <p:spPr bwMode="black">
          <a:xfrm>
            <a:off x="11716610" y="661359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a:t>
            </a:fld>
            <a:endParaRPr lang="en-US" sz="900" b="0">
              <a:solidFill>
                <a:schemeClr val="tx1"/>
              </a:solidFill>
              <a:latin typeface="+mn-lt"/>
              <a:ea typeface="+mn-ea"/>
              <a:cs typeface="Arial" panose="020B0604020202020204" pitchFamily="34" charset="0"/>
            </a:endParaRPr>
          </a:p>
        </p:txBody>
      </p:sp>
    </p:spTree>
    <p:extLst>
      <p:ext uri="{BB962C8B-B14F-4D97-AF65-F5344CB8AC3E}">
        <p14:creationId xmlns:p14="http://schemas.microsoft.com/office/powerpoint/2010/main" val="36573006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ubtitle, and Two Content">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413" imgH="416" progId="TCLayout.ActiveDocument.1">
                  <p:embed/>
                </p:oleObj>
              </mc:Choice>
              <mc:Fallback>
                <p:oleObj name="think-cell Slide" r:id="rId6"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3"/>
            </p:custDataLst>
          </p:nvPr>
        </p:nvSpPr>
        <p:spPr>
          <a:xfrm>
            <a:off x="554735" y="6498754"/>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
        <p:nvSpPr>
          <p:cNvPr id="2" name="Title 1">
            <a:extLst>
              <a:ext uri="{FF2B5EF4-FFF2-40B4-BE49-F238E27FC236}">
                <a16:creationId xmlns:a16="http://schemas.microsoft.com/office/drawing/2014/main" id="{38BBD363-9B0F-4C6C-AEB1-A224173EB797}"/>
              </a:ext>
            </a:extLst>
          </p:cNvPr>
          <p:cNvSpPr>
            <a:spLocks noGrp="1"/>
          </p:cNvSpPr>
          <p:nvPr>
            <p:ph type="title"/>
          </p:nvPr>
        </p:nvSpPr>
        <p:spPr/>
        <p:txBody>
          <a:bodyPr/>
          <a:lstStyle>
            <a:lvl1pPr>
              <a:defRPr sz="2400"/>
            </a:lvl1pPr>
          </a:lstStyle>
          <a:p>
            <a:r>
              <a:rPr lang="en-US"/>
              <a:t>Click to edit Master title style</a:t>
            </a:r>
          </a:p>
        </p:txBody>
      </p:sp>
      <p:sp>
        <p:nvSpPr>
          <p:cNvPr id="10" name="Content Placeholder 9">
            <a:extLst>
              <a:ext uri="{FF2B5EF4-FFF2-40B4-BE49-F238E27FC236}">
                <a16:creationId xmlns:a16="http://schemas.microsoft.com/office/drawing/2014/main" id="{5264D26E-6FA9-ED28-5A65-6241195C2D89}"/>
              </a:ext>
            </a:extLst>
          </p:cNvPr>
          <p:cNvSpPr>
            <a:spLocks noGrp="1"/>
          </p:cNvSpPr>
          <p:nvPr>
            <p:ph sz="quarter" idx="11"/>
          </p:nvPr>
        </p:nvSpPr>
        <p:spPr>
          <a:xfrm>
            <a:off x="554735" y="1514475"/>
            <a:ext cx="5438775" cy="4857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9">
            <a:extLst>
              <a:ext uri="{FF2B5EF4-FFF2-40B4-BE49-F238E27FC236}">
                <a16:creationId xmlns:a16="http://schemas.microsoft.com/office/drawing/2014/main" id="{D3CB03F8-3FD8-C7CD-0FF1-0432A52AACA4}"/>
              </a:ext>
            </a:extLst>
          </p:cNvPr>
          <p:cNvSpPr>
            <a:spLocks noGrp="1"/>
          </p:cNvSpPr>
          <p:nvPr>
            <p:ph sz="quarter" idx="12"/>
          </p:nvPr>
        </p:nvSpPr>
        <p:spPr>
          <a:xfrm>
            <a:off x="6198489" y="1514475"/>
            <a:ext cx="5438775" cy="4857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12">
            <a:extLst>
              <a:ext uri="{FF2B5EF4-FFF2-40B4-BE49-F238E27FC236}">
                <a16:creationId xmlns:a16="http://schemas.microsoft.com/office/drawing/2014/main" id="{454CE8EF-B3B7-CDFC-9AF7-EE2F780B20D5}"/>
              </a:ext>
            </a:extLst>
          </p:cNvPr>
          <p:cNvSpPr>
            <a:spLocks noGrp="1"/>
          </p:cNvSpPr>
          <p:nvPr>
            <p:ph type="body" sz="quarter" idx="13" hasCustomPrompt="1"/>
          </p:nvPr>
        </p:nvSpPr>
        <p:spPr>
          <a:xfrm>
            <a:off x="554037" y="1101337"/>
            <a:ext cx="11082528" cy="276999"/>
          </a:xfrm>
        </p:spPr>
        <p:txBody>
          <a:bodyPr/>
          <a:lstStyle>
            <a:lvl1pPr marL="0" indent="0">
              <a:buNone/>
              <a:defRPr b="1" i="1">
                <a:solidFill>
                  <a:schemeClr val="accent1"/>
                </a:solidFill>
              </a:defRPr>
            </a:lvl1pPr>
          </a:lstStyle>
          <a:p>
            <a:pPr lvl="0"/>
            <a:r>
              <a:rPr lang="en-US"/>
              <a:t>Click to edit subtitle</a:t>
            </a:r>
          </a:p>
        </p:txBody>
      </p:sp>
      <p:sp>
        <p:nvSpPr>
          <p:cNvPr id="7" name="Slide Number">
            <a:extLst>
              <a:ext uri="{FF2B5EF4-FFF2-40B4-BE49-F238E27FC236}">
                <a16:creationId xmlns:a16="http://schemas.microsoft.com/office/drawing/2014/main" id="{8824416D-AFE6-08A7-E4B9-0CFE919218ED}"/>
              </a:ext>
            </a:extLst>
          </p:cNvPr>
          <p:cNvSpPr>
            <a:spLocks noChangeArrowheads="1"/>
          </p:cNvSpPr>
          <p:nvPr userDrawn="1">
            <p:custDataLst>
              <p:tags r:id="rId4"/>
            </p:custDataLst>
          </p:nvPr>
        </p:nvSpPr>
        <p:spPr bwMode="black">
          <a:xfrm>
            <a:off x="11716610" y="661359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a:t>
            </a:fld>
            <a:endParaRPr lang="en-US" sz="900" b="0">
              <a:solidFill>
                <a:schemeClr val="tx1"/>
              </a:solidFill>
              <a:latin typeface="+mn-lt"/>
              <a:ea typeface="+mn-ea"/>
              <a:cs typeface="Arial" panose="020B0604020202020204" pitchFamily="34" charset="0"/>
            </a:endParaRPr>
          </a:p>
        </p:txBody>
      </p:sp>
    </p:spTree>
    <p:extLst>
      <p:ext uri="{BB962C8B-B14F-4D97-AF65-F5344CB8AC3E}">
        <p14:creationId xmlns:p14="http://schemas.microsoft.com/office/powerpoint/2010/main" val="297626130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Custom">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20E9A7C-FB74-480B-8212-8CE5C1AF5D1B}"/>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592" imgH="591" progId="TCLayout.ActiveDocument.1">
                  <p:embed/>
                </p:oleObj>
              </mc:Choice>
              <mc:Fallback>
                <p:oleObj name="think-cell Slide" r:id="rId5" imgW="592" imgH="591" progId="TCLayout.ActiveDocument.1">
                  <p:embed/>
                  <p:pic>
                    <p:nvPicPr>
                      <p:cNvPr id="2" name="Object 1" hidden="1">
                        <a:extLst>
                          <a:ext uri="{FF2B5EF4-FFF2-40B4-BE49-F238E27FC236}">
                            <a16:creationId xmlns:a16="http://schemas.microsoft.com/office/drawing/2014/main" id="{220E9A7C-FB74-480B-8212-8CE5C1AF5D1B}"/>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7" name="5. Source" hidden="1">
            <a:extLst>
              <a:ext uri="{FF2B5EF4-FFF2-40B4-BE49-F238E27FC236}">
                <a16:creationId xmlns:a16="http://schemas.microsoft.com/office/drawing/2014/main" id="{09F9A864-CDB7-4063-BBF8-591908AA18D0}"/>
              </a:ext>
            </a:extLst>
          </p:cNvPr>
          <p:cNvSpPr txBox="1"/>
          <p:nvPr userDrawn="1">
            <p:custDataLst>
              <p:tags r:id="rId2"/>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a:t>Source: …</a:t>
            </a:r>
          </a:p>
        </p:txBody>
      </p:sp>
      <p:pic>
        <p:nvPicPr>
          <p:cNvPr id="6" name="Picture 2" descr="Seal of Massachusetts - Wikipedia">
            <a:extLst>
              <a:ext uri="{FF2B5EF4-FFF2-40B4-BE49-F238E27FC236}">
                <a16:creationId xmlns:a16="http://schemas.microsoft.com/office/drawing/2014/main" id="{80C093E0-C817-4F0A-A377-B08ED9F22A4C}"/>
              </a:ext>
            </a:extLst>
          </p:cNvPr>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1271380" y="65317"/>
            <a:ext cx="845972" cy="845752"/>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a:extLst>
              <a:ext uri="{FF2B5EF4-FFF2-40B4-BE49-F238E27FC236}">
                <a16:creationId xmlns:a16="http://schemas.microsoft.com/office/drawing/2014/main" id="{4A14795E-7C1B-5C31-ACF6-1E34D7B703C2}"/>
              </a:ext>
            </a:extLst>
          </p:cNvPr>
          <p:cNvSpPr>
            <a:spLocks noChangeArrowheads="1"/>
          </p:cNvSpPr>
          <p:nvPr userDrawn="1">
            <p:custDataLst>
              <p:tags r:id="rId3"/>
            </p:custDataLst>
          </p:nvPr>
        </p:nvSpPr>
        <p:spPr bwMode="black">
          <a:xfrm>
            <a:off x="11716610" y="661359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a:t>
            </a:fld>
            <a:endParaRPr lang="en-US" sz="900" b="0">
              <a:solidFill>
                <a:schemeClr val="tx1"/>
              </a:solidFill>
              <a:latin typeface="+mn-lt"/>
              <a:ea typeface="+mn-ea"/>
              <a:cs typeface="Arial" panose="020B0604020202020204" pitchFamily="34" charset="0"/>
            </a:endParaRPr>
          </a:p>
        </p:txBody>
      </p:sp>
    </p:spTree>
    <p:extLst>
      <p:ext uri="{BB962C8B-B14F-4D97-AF65-F5344CB8AC3E}">
        <p14:creationId xmlns:p14="http://schemas.microsoft.com/office/powerpoint/2010/main" val="10810218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Section Title">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DCFBF15-1051-FCF6-43DD-23A96E7E4983}"/>
              </a:ext>
            </a:extLst>
          </p:cNvPr>
          <p:cNvSpPr/>
          <p:nvPr userDrawn="1"/>
        </p:nvSpPr>
        <p:spPr>
          <a:xfrm>
            <a:off x="0" y="0"/>
            <a:ext cx="12191404" cy="6858000"/>
          </a:xfrm>
          <a:prstGeom prst="rect">
            <a:avLst/>
          </a:prstGeom>
          <a:solidFill>
            <a:schemeClr val="bg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a:solidFill>
                <a:schemeClr val="bg1"/>
              </a:solidFill>
            </a:endParaRPr>
          </a:p>
        </p:txBody>
      </p:sp>
      <p:graphicFrame>
        <p:nvGraphicFramePr>
          <p:cNvPr id="7" name="Object 6" hidden="1">
            <a:extLst>
              <a:ext uri="{FF2B5EF4-FFF2-40B4-BE49-F238E27FC236}">
                <a16:creationId xmlns:a16="http://schemas.microsoft.com/office/drawing/2014/main" id="{33B562A0-3D6C-45D0-9E85-8A28A804D0F1}"/>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592" imgH="591" progId="TCLayout.ActiveDocument.1">
                  <p:embed/>
                </p:oleObj>
              </mc:Choice>
              <mc:Fallback>
                <p:oleObj name="think-cell Slide" r:id="rId6" imgW="592" imgH="591" progId="TCLayout.ActiveDocument.1">
                  <p:embed/>
                  <p:pic>
                    <p:nvPicPr>
                      <p:cNvPr id="7" name="Object 6" hidden="1">
                        <a:extLst>
                          <a:ext uri="{FF2B5EF4-FFF2-40B4-BE49-F238E27FC236}">
                            <a16:creationId xmlns:a16="http://schemas.microsoft.com/office/drawing/2014/main" id="{33B562A0-3D6C-45D0-9E85-8A28A804D0F1}"/>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CC42428D-965F-410A-AAB0-2F4E028AF07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4" name="Slide Number">
            <a:extLst>
              <a:ext uri="{FF2B5EF4-FFF2-40B4-BE49-F238E27FC236}">
                <a16:creationId xmlns:a16="http://schemas.microsoft.com/office/drawing/2014/main" id="{A4EEE50B-DE53-0267-B987-86DDCD5611E6}"/>
              </a:ext>
            </a:extLst>
          </p:cNvPr>
          <p:cNvSpPr>
            <a:spLocks noChangeArrowheads="1"/>
          </p:cNvSpPr>
          <p:nvPr userDrawn="1">
            <p:custDataLst>
              <p:tags r:id="rId3"/>
            </p:custDataLst>
          </p:nvPr>
        </p:nvSpPr>
        <p:spPr bwMode="black">
          <a:xfrm>
            <a:off x="11716610" y="661359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a:t>
            </a:fld>
            <a:endParaRPr lang="en-US" sz="900" b="0">
              <a:solidFill>
                <a:schemeClr val="tx1"/>
              </a:solidFill>
              <a:latin typeface="+mn-lt"/>
              <a:ea typeface="+mn-ea"/>
              <a:cs typeface="Arial" panose="020B0604020202020204" pitchFamily="34" charset="0"/>
            </a:endParaRPr>
          </a:p>
        </p:txBody>
      </p:sp>
      <p:sp>
        <p:nvSpPr>
          <p:cNvPr id="5" name="Rectangle 4">
            <a:extLst>
              <a:ext uri="{FF2B5EF4-FFF2-40B4-BE49-F238E27FC236}">
                <a16:creationId xmlns:a16="http://schemas.microsoft.com/office/drawing/2014/main" id="{269F6AF4-BB84-D52F-3854-7EB18558F688}"/>
              </a:ext>
            </a:extLst>
          </p:cNvPr>
          <p:cNvSpPr/>
          <p:nvPr userDrawn="1"/>
        </p:nvSpPr>
        <p:spPr>
          <a:xfrm>
            <a:off x="595" y="6684968"/>
            <a:ext cx="7234827" cy="215444"/>
          </a:xfrm>
          <a:prstGeom prst="rect">
            <a:avLst/>
          </a:prstGeom>
        </p:spPr>
        <p:txBody>
          <a:bodyPr wrap="square">
            <a:spAutoFit/>
          </a:bodyPr>
          <a:lstStyle/>
          <a:p>
            <a:pPr algn="ctr"/>
            <a:r>
              <a:rPr lang="en-US" sz="800">
                <a:solidFill>
                  <a:schemeClr val="bg1"/>
                </a:solidFill>
                <a:effectLst/>
                <a:latin typeface="+mn-lt"/>
              </a:rPr>
              <a:t>DRAFT: FOR POLICY DEVELOPMENT PURPOSES</a:t>
            </a:r>
          </a:p>
        </p:txBody>
      </p:sp>
      <p:sp>
        <p:nvSpPr>
          <p:cNvPr id="6" name="Rectangle 5">
            <a:extLst>
              <a:ext uri="{FF2B5EF4-FFF2-40B4-BE49-F238E27FC236}">
                <a16:creationId xmlns:a16="http://schemas.microsoft.com/office/drawing/2014/main" id="{B102EEAA-71BC-15B9-43A5-559F052B0116}"/>
              </a:ext>
            </a:extLst>
          </p:cNvPr>
          <p:cNvSpPr/>
          <p:nvPr userDrawn="1"/>
        </p:nvSpPr>
        <p:spPr>
          <a:xfrm>
            <a:off x="2501202" y="6628983"/>
            <a:ext cx="7234827" cy="246221"/>
          </a:xfrm>
          <a:prstGeom prst="rect">
            <a:avLst/>
          </a:prstGeom>
        </p:spPr>
        <p:txBody>
          <a:bodyPr wrap="square">
            <a:spAutoFit/>
          </a:bodyPr>
          <a:lstStyle/>
          <a:p>
            <a:pPr algn="ctr"/>
            <a:r>
              <a:rPr lang="en-US" sz="1000">
                <a:solidFill>
                  <a:schemeClr val="tx1"/>
                </a:solidFill>
                <a:effectLst/>
                <a:latin typeface="+mn-lt"/>
              </a:rPr>
              <a:t>CONFIDENTIAL DRAFT: FOR POLICY DEVELOPMENT PURPOSES</a:t>
            </a:r>
          </a:p>
        </p:txBody>
      </p:sp>
      <p:sp>
        <p:nvSpPr>
          <p:cNvPr id="12" name="Rectangle 11">
            <a:extLst>
              <a:ext uri="{FF2B5EF4-FFF2-40B4-BE49-F238E27FC236}">
                <a16:creationId xmlns:a16="http://schemas.microsoft.com/office/drawing/2014/main" id="{4E71B6A2-DEF9-4691-3103-90B198605908}"/>
              </a:ext>
            </a:extLst>
          </p:cNvPr>
          <p:cNvSpPr/>
          <p:nvPr userDrawn="1"/>
        </p:nvSpPr>
        <p:spPr>
          <a:xfrm>
            <a:off x="0" y="0"/>
            <a:ext cx="2744636" cy="685800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2050" name="Picture 2" descr="the Massachusetts state seal">
            <a:extLst>
              <a:ext uri="{FF2B5EF4-FFF2-40B4-BE49-F238E27FC236}">
                <a16:creationId xmlns:a16="http://schemas.microsoft.com/office/drawing/2014/main" id="{04D50552-FF53-1384-B94C-7DED38707B77}"/>
              </a:ext>
            </a:extLst>
          </p:cNvPr>
          <p:cNvPicPr>
            <a:picLocks noChangeAspect="1" noChangeArrowheads="1"/>
          </p:cNvPicPr>
          <p:nvPr userDrawn="1"/>
        </p:nvPicPr>
        <p:blipFill>
          <a:blip r:embed="rId8">
            <a:biLevel thresh="25000"/>
            <a:extLst>
              <a:ext uri="{28A0092B-C50C-407E-A947-70E740481C1C}">
                <a14:useLocalDpi xmlns:a14="http://schemas.microsoft.com/office/drawing/2010/main" val="0"/>
              </a:ext>
            </a:extLst>
          </a:blip>
          <a:srcRect/>
          <a:stretch>
            <a:fillRect/>
          </a:stretch>
        </p:blipFill>
        <p:spPr bwMode="auto">
          <a:xfrm>
            <a:off x="358450" y="1914493"/>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20" name="Title">
            <a:extLst>
              <a:ext uri="{FF2B5EF4-FFF2-40B4-BE49-F238E27FC236}">
                <a16:creationId xmlns:a16="http://schemas.microsoft.com/office/drawing/2014/main" id="{AA4E4E19-7239-46DA-AE24-CE9556C9BE7D}"/>
              </a:ext>
            </a:extLst>
          </p:cNvPr>
          <p:cNvSpPr>
            <a:spLocks noGrp="1"/>
          </p:cNvSpPr>
          <p:nvPr>
            <p:ph type="title" hasCustomPrompt="1"/>
            <p:custDataLst>
              <p:tags r:id="rId4"/>
            </p:custDataLst>
          </p:nvPr>
        </p:nvSpPr>
        <p:spPr>
          <a:xfrm>
            <a:off x="239503" y="4002226"/>
            <a:ext cx="2203172" cy="677108"/>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lvl1pPr algn="ctr">
              <a:defRPr lang="en-US" sz="4400" dirty="0">
                <a:solidFill>
                  <a:schemeClr val="bg1"/>
                </a:solidFill>
              </a:defRPr>
            </a:lvl1pPr>
          </a:lstStyle>
          <a:p>
            <a:pPr lvl="0"/>
            <a:r>
              <a:rPr lang="en-US"/>
              <a:t>Agenda</a:t>
            </a:r>
          </a:p>
        </p:txBody>
      </p:sp>
    </p:spTree>
    <p:extLst>
      <p:ext uri="{BB962C8B-B14F-4D97-AF65-F5344CB8AC3E}">
        <p14:creationId xmlns:p14="http://schemas.microsoft.com/office/powerpoint/2010/main" val="27708066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Title, Subtitle &amp; Single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75EDFB6-BB3B-E619-AD47-BBF4138576D7}"/>
              </a:ext>
            </a:extLst>
          </p:cNvPr>
          <p:cNvSpPr/>
          <p:nvPr userDrawn="1"/>
        </p:nvSpPr>
        <p:spPr>
          <a:xfrm>
            <a:off x="0" y="0"/>
            <a:ext cx="12192000" cy="1003952"/>
          </a:xfrm>
          <a:prstGeom prst="rect">
            <a:avLst/>
          </a:prstGeom>
          <a:solidFill>
            <a:srgbClr val="14558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ndParaRPr>
          </a:p>
        </p:txBody>
      </p:sp>
      <p:sp>
        <p:nvSpPr>
          <p:cNvPr id="4" name="Rectangle 3">
            <a:extLst>
              <a:ext uri="{FF2B5EF4-FFF2-40B4-BE49-F238E27FC236}">
                <a16:creationId xmlns:a16="http://schemas.microsoft.com/office/drawing/2014/main" id="{250765C4-06F4-6482-52F3-20D2CA13E48E}"/>
              </a:ext>
            </a:extLst>
          </p:cNvPr>
          <p:cNvSpPr/>
          <p:nvPr userDrawn="1"/>
        </p:nvSpPr>
        <p:spPr>
          <a:xfrm>
            <a:off x="2501202" y="6647644"/>
            <a:ext cx="7234827" cy="246221"/>
          </a:xfrm>
          <a:prstGeom prst="rect">
            <a:avLst/>
          </a:prstGeom>
        </p:spPr>
        <p:txBody>
          <a:bodyPr wrap="square">
            <a:spAutoFit/>
          </a:bodyPr>
          <a:lstStyle/>
          <a:p>
            <a:pPr algn="ctr"/>
            <a:r>
              <a:rPr lang="en-US" sz="1000">
                <a:solidFill>
                  <a:srgbClr val="000000"/>
                </a:solidFill>
                <a:latin typeface="Arial"/>
              </a:rPr>
              <a:t>CONFIDENTIAL DRAFT FOR POLICY DEVELOPMENT PURPOSES</a:t>
            </a:r>
          </a:p>
        </p:txBody>
      </p:sp>
      <p:pic>
        <p:nvPicPr>
          <p:cNvPr id="5" name="Picture 4" descr="Logo&#10;&#10;Description automatically generated">
            <a:extLst>
              <a:ext uri="{FF2B5EF4-FFF2-40B4-BE49-F238E27FC236}">
                <a16:creationId xmlns:a16="http://schemas.microsoft.com/office/drawing/2014/main" id="{01314C7F-4C4B-2F7D-633E-A7C877AE79C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48293" y="76430"/>
            <a:ext cx="853046" cy="853391"/>
          </a:xfrm>
          <a:prstGeom prst="rect">
            <a:avLst/>
          </a:prstGeom>
        </p:spPr>
      </p:pic>
      <p:sp>
        <p:nvSpPr>
          <p:cNvPr id="9" name="Title 8">
            <a:extLst>
              <a:ext uri="{FF2B5EF4-FFF2-40B4-BE49-F238E27FC236}">
                <a16:creationId xmlns:a16="http://schemas.microsoft.com/office/drawing/2014/main" id="{1BFEA2E6-D047-4E17-CBE6-D496270AB7F3}"/>
              </a:ext>
            </a:extLst>
          </p:cNvPr>
          <p:cNvSpPr>
            <a:spLocks noGrp="1"/>
          </p:cNvSpPr>
          <p:nvPr>
            <p:ph type="title"/>
          </p:nvPr>
        </p:nvSpPr>
        <p:spPr>
          <a:xfrm>
            <a:off x="366346" y="137677"/>
            <a:ext cx="10770355" cy="728598"/>
          </a:xfrm>
          <a:prstGeom prst="rect">
            <a:avLst/>
          </a:prstGeom>
        </p:spPr>
        <p:txBody>
          <a:bodyPr anchor="ctr"/>
          <a:lstStyle>
            <a:lvl1pPr>
              <a:defRPr sz="2800" b="1">
                <a:solidFill>
                  <a:schemeClr val="bg1"/>
                </a:solidFill>
              </a:defRPr>
            </a:lvl1pPr>
          </a:lstStyle>
          <a:p>
            <a:r>
              <a:rPr lang="en-US"/>
              <a:t>Click to edit Master title style</a:t>
            </a:r>
          </a:p>
        </p:txBody>
      </p:sp>
      <p:sp>
        <p:nvSpPr>
          <p:cNvPr id="10" name="Text Placeholder 17">
            <a:extLst>
              <a:ext uri="{FF2B5EF4-FFF2-40B4-BE49-F238E27FC236}">
                <a16:creationId xmlns:a16="http://schemas.microsoft.com/office/drawing/2014/main" id="{C61CA317-85C2-46BB-40AC-EA027EBA1621}"/>
              </a:ext>
            </a:extLst>
          </p:cNvPr>
          <p:cNvSpPr>
            <a:spLocks noGrp="1"/>
          </p:cNvSpPr>
          <p:nvPr>
            <p:ph type="body" sz="quarter" idx="10"/>
          </p:nvPr>
        </p:nvSpPr>
        <p:spPr>
          <a:xfrm>
            <a:off x="366346" y="1141629"/>
            <a:ext cx="11305194" cy="376620"/>
          </a:xfrm>
          <a:prstGeom prst="rect">
            <a:avLst/>
          </a:prstGeom>
        </p:spPr>
        <p:txBody>
          <a:bodyPr/>
          <a:lstStyle>
            <a:lvl1pPr algn="l">
              <a:buNone/>
              <a:defRPr sz="2000" b="1" i="1">
                <a:solidFill>
                  <a:srgbClr val="14558F"/>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6" name="Content Placeholder 5">
            <a:extLst>
              <a:ext uri="{FF2B5EF4-FFF2-40B4-BE49-F238E27FC236}">
                <a16:creationId xmlns:a16="http://schemas.microsoft.com/office/drawing/2014/main" id="{22455712-7227-E0CD-E929-74D7271509C8}"/>
              </a:ext>
            </a:extLst>
          </p:cNvPr>
          <p:cNvSpPr>
            <a:spLocks noGrp="1"/>
          </p:cNvSpPr>
          <p:nvPr>
            <p:ph sz="quarter" idx="11"/>
          </p:nvPr>
        </p:nvSpPr>
        <p:spPr>
          <a:xfrm>
            <a:off x="366713" y="1655763"/>
            <a:ext cx="11304587" cy="4779962"/>
          </a:xfrm>
          <a:prstGeom prst="rect">
            <a:avLst/>
          </a:prstGeom>
        </p:spPr>
        <p:txBody>
          <a:bodyPr/>
          <a:lstStyle>
            <a:lvl1pPr>
              <a:buFont typeface="Wingdings" panose="05000000000000000000" pitchFamily="2" charset="2"/>
              <a:buChar char="§"/>
              <a:defRPr sz="2400"/>
            </a:lvl1pPr>
            <a:lvl2pPr>
              <a:buFont typeface="Wingdings" panose="05000000000000000000" pitchFamily="2" charset="2"/>
              <a:buChar char="§"/>
              <a:defRPr sz="2000"/>
            </a:lvl2pPr>
            <a:lvl3pPr>
              <a:buFont typeface="Wingdings" panose="05000000000000000000" pitchFamily="2" charset="2"/>
              <a:buChar char="§"/>
              <a:defRPr sz="1800"/>
            </a:lvl3pPr>
            <a:lvl4pPr>
              <a:buFont typeface="Wingdings" panose="05000000000000000000" pitchFamily="2" charset="2"/>
              <a:buChar char="§"/>
              <a:defRPr sz="1600"/>
            </a:lvl4pPr>
            <a:lvl5pPr>
              <a:buFont typeface="Wingdings" panose="05000000000000000000" pitchFamily="2" charset="2"/>
              <a:buChar cha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868137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E0B8D04-682E-43A0-B0F9-92984890B061}"/>
              </a:ext>
            </a:extLst>
          </p:cNvPr>
          <p:cNvSpPr>
            <a:spLocks noGrp="1"/>
          </p:cNvSpPr>
          <p:nvPr>
            <p:ph idx="1"/>
          </p:nvPr>
        </p:nvSpPr>
        <p:spPr>
          <a:xfrm>
            <a:off x="838200" y="1293962"/>
            <a:ext cx="10515600" cy="48830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4">
            <a:extLst>
              <a:ext uri="{FF2B5EF4-FFF2-40B4-BE49-F238E27FC236}">
                <a16:creationId xmlns:a16="http://schemas.microsoft.com/office/drawing/2014/main" id="{3ED335DC-F84E-CC7A-DF16-21A5B6E54DAA}"/>
              </a:ext>
            </a:extLst>
          </p:cNvPr>
          <p:cNvSpPr>
            <a:spLocks noGrp="1"/>
          </p:cNvSpPr>
          <p:nvPr>
            <p:ph type="title"/>
          </p:nvPr>
        </p:nvSpPr>
        <p:spPr>
          <a:xfrm>
            <a:off x="139700" y="166487"/>
            <a:ext cx="10515600" cy="650875"/>
          </a:xfrm>
          <a:prstGeom prst="rect">
            <a:avLst/>
          </a:prstGeom>
        </p:spPr>
        <p:txBody>
          <a:bodyPr anchor="ctr"/>
          <a:lstStyle>
            <a:lvl1pPr>
              <a:defRPr sz="2800">
                <a:solidFill>
                  <a:schemeClr val="bg1"/>
                </a:solidFill>
              </a:defRPr>
            </a:lvl1pPr>
          </a:lstStyle>
          <a:p>
            <a:r>
              <a:rPr lang="en-US"/>
              <a:t>Click to edit Master title style</a:t>
            </a:r>
          </a:p>
        </p:txBody>
      </p:sp>
      <p:sp>
        <p:nvSpPr>
          <p:cNvPr id="5" name="Slide Number Placeholder 3">
            <a:extLst>
              <a:ext uri="{FF2B5EF4-FFF2-40B4-BE49-F238E27FC236}">
                <a16:creationId xmlns:a16="http://schemas.microsoft.com/office/drawing/2014/main" id="{106FF48C-67ED-ECED-D1B0-CEE24A07FAFC}"/>
              </a:ext>
            </a:extLst>
          </p:cNvPr>
          <p:cNvSpPr>
            <a:spLocks noGrp="1"/>
          </p:cNvSpPr>
          <p:nvPr>
            <p:ph type="sldNum" sz="quarter" idx="4"/>
          </p:nvPr>
        </p:nvSpPr>
        <p:spPr>
          <a:xfrm>
            <a:off x="9283700" y="6356350"/>
            <a:ext cx="2743200" cy="365125"/>
          </a:xfrm>
          <a:prstGeom prst="rect">
            <a:avLst/>
          </a:prstGeom>
        </p:spPr>
        <p:txBody>
          <a:bodyPr vert="horz" lIns="91440" tIns="45720" rIns="91440" bIns="45720" rtlCol="0" anchor="ctr"/>
          <a:lstStyle>
            <a:lvl1pPr algn="r">
              <a:defRPr sz="1200">
                <a:solidFill>
                  <a:schemeClr val="bg1">
                    <a:lumMod val="65000"/>
                  </a:schemeClr>
                </a:solidFill>
                <a:latin typeface="Gill Sans MT" panose="020B0502020104020203" pitchFamily="34" charset="0"/>
              </a:defRPr>
            </a:lvl1pPr>
          </a:lstStyle>
          <a:p>
            <a:fld id="{25587240-FD87-41CB-9A0D-E147AFF8EA85}" type="slidenum">
              <a:rPr lang="en-US" smtClean="0"/>
              <a:pPr/>
              <a:t>‹#›</a:t>
            </a:fld>
            <a:endParaRPr lang="en-US"/>
          </a:p>
        </p:txBody>
      </p:sp>
      <p:sp>
        <p:nvSpPr>
          <p:cNvPr id="6" name="Footer Placeholder 2">
            <a:extLst>
              <a:ext uri="{FF2B5EF4-FFF2-40B4-BE49-F238E27FC236}">
                <a16:creationId xmlns:a16="http://schemas.microsoft.com/office/drawing/2014/main" id="{5ED8B51E-5D06-2B19-531C-85447ACA1B79}"/>
              </a:ext>
            </a:extLst>
          </p:cNvPr>
          <p:cNvSpPr>
            <a:spLocks noGrp="1"/>
          </p:cNvSpPr>
          <p:nvPr>
            <p:ph type="ftr" sz="quarter" idx="3"/>
          </p:nvPr>
        </p:nvSpPr>
        <p:spPr>
          <a:xfrm>
            <a:off x="4038600" y="6356350"/>
            <a:ext cx="4114800" cy="365125"/>
          </a:xfrm>
          <a:prstGeom prst="rect">
            <a:avLst/>
          </a:prstGeom>
        </p:spPr>
        <p:txBody>
          <a:bodyPr anchor="ctr"/>
          <a:lstStyle>
            <a:lvl1pPr algn="ctr">
              <a:defRPr sz="1200">
                <a:solidFill>
                  <a:schemeClr val="bg1">
                    <a:lumMod val="65000"/>
                  </a:schemeClr>
                </a:solidFill>
                <a:latin typeface="Gill Sans MT" panose="020B0502020104020203" pitchFamily="34" charset="0"/>
              </a:defRPr>
            </a:lvl1pPr>
          </a:lstStyle>
          <a:p>
            <a:r>
              <a:rPr lang="en-US"/>
              <a:t>FOR INTERNAL USE ONLY</a:t>
            </a:r>
          </a:p>
        </p:txBody>
      </p:sp>
    </p:spTree>
    <p:extLst>
      <p:ext uri="{BB962C8B-B14F-4D97-AF65-F5344CB8AC3E}">
        <p14:creationId xmlns:p14="http://schemas.microsoft.com/office/powerpoint/2010/main" val="398588048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68419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5.xml"/><Relationship Id="rId18" Type="http://schemas.openxmlformats.org/officeDocument/2006/relationships/tags" Target="../tags/tag9.xml"/><Relationship Id="rId26" Type="http://schemas.openxmlformats.org/officeDocument/2006/relationships/tags" Target="../tags/tag17.xml"/><Relationship Id="rId3" Type="http://schemas.openxmlformats.org/officeDocument/2006/relationships/slideLayout" Target="../slideLayouts/slideLayout15.xml"/><Relationship Id="rId21" Type="http://schemas.openxmlformats.org/officeDocument/2006/relationships/tags" Target="../tags/tag12.xml"/><Relationship Id="rId34" Type="http://schemas.openxmlformats.org/officeDocument/2006/relationships/oleObject" Target="../embeddings/oleObject2.bin"/><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tags" Target="../tags/tag8.xml"/><Relationship Id="rId25" Type="http://schemas.openxmlformats.org/officeDocument/2006/relationships/tags" Target="../tags/tag16.xml"/><Relationship Id="rId33" Type="http://schemas.openxmlformats.org/officeDocument/2006/relationships/tags" Target="../tags/tag24.xml"/><Relationship Id="rId2" Type="http://schemas.openxmlformats.org/officeDocument/2006/relationships/slideLayout" Target="../slideLayouts/slideLayout14.xml"/><Relationship Id="rId16" Type="http://schemas.openxmlformats.org/officeDocument/2006/relationships/tags" Target="../tags/tag7.xml"/><Relationship Id="rId20" Type="http://schemas.openxmlformats.org/officeDocument/2006/relationships/tags" Target="../tags/tag11.xml"/><Relationship Id="rId29" Type="http://schemas.openxmlformats.org/officeDocument/2006/relationships/tags" Target="../tags/tag20.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tags" Target="../tags/tag15.xml"/><Relationship Id="rId32" Type="http://schemas.openxmlformats.org/officeDocument/2006/relationships/tags" Target="../tags/tag23.xml"/><Relationship Id="rId5" Type="http://schemas.openxmlformats.org/officeDocument/2006/relationships/slideLayout" Target="../slideLayouts/slideLayout17.xml"/><Relationship Id="rId15" Type="http://schemas.openxmlformats.org/officeDocument/2006/relationships/tags" Target="../tags/tag6.xml"/><Relationship Id="rId23" Type="http://schemas.openxmlformats.org/officeDocument/2006/relationships/tags" Target="../tags/tag14.xml"/><Relationship Id="rId28" Type="http://schemas.openxmlformats.org/officeDocument/2006/relationships/tags" Target="../tags/tag19.xml"/><Relationship Id="rId36" Type="http://schemas.openxmlformats.org/officeDocument/2006/relationships/image" Target="../media/image5.png"/><Relationship Id="rId10" Type="http://schemas.openxmlformats.org/officeDocument/2006/relationships/slideLayout" Target="../slideLayouts/slideLayout22.xml"/><Relationship Id="rId19" Type="http://schemas.openxmlformats.org/officeDocument/2006/relationships/tags" Target="../tags/tag10.xml"/><Relationship Id="rId31" Type="http://schemas.openxmlformats.org/officeDocument/2006/relationships/tags" Target="../tags/tag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 Id="rId22" Type="http://schemas.openxmlformats.org/officeDocument/2006/relationships/tags" Target="../tags/tag13.xml"/><Relationship Id="rId27" Type="http://schemas.openxmlformats.org/officeDocument/2006/relationships/tags" Target="../tags/tag18.xml"/><Relationship Id="rId30" Type="http://schemas.openxmlformats.org/officeDocument/2006/relationships/tags" Target="../tags/tag21.xml"/><Relationship Id="rId35" Type="http://schemas.openxmlformats.org/officeDocument/2006/relationships/image" Target="../media/image4.emf"/><Relationship Id="rId8"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2A2AF17-A5B0-863D-A0BA-33C2CC7C562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593D3C3-7E67-D0FB-B42B-06E4AA511E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BB88F2-4588-E0C5-C70B-FB4BBE6F759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02B503D-9D69-49BD-BAED-F55831CB2651}" type="datetimeFigureOut">
              <a:rPr lang="en-US" smtClean="0"/>
              <a:t>7/28/2026</a:t>
            </a:fld>
            <a:endParaRPr lang="en-US"/>
          </a:p>
        </p:txBody>
      </p:sp>
      <p:sp>
        <p:nvSpPr>
          <p:cNvPr id="5" name="Footer Placeholder 4">
            <a:extLst>
              <a:ext uri="{FF2B5EF4-FFF2-40B4-BE49-F238E27FC236}">
                <a16:creationId xmlns:a16="http://schemas.microsoft.com/office/drawing/2014/main" id="{90E9435D-725B-D0B2-311A-AB8D12A791C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1BE1848-9090-A023-6DFD-C0A922A08E3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B426DCA-4A37-4CBF-A9B3-D54F63D066A0}" type="slidenum">
              <a:rPr lang="en-US" smtClean="0"/>
              <a:t>‹#›</a:t>
            </a:fld>
            <a:endParaRPr lang="en-US"/>
          </a:p>
        </p:txBody>
      </p:sp>
    </p:spTree>
    <p:extLst>
      <p:ext uri="{BB962C8B-B14F-4D97-AF65-F5344CB8AC3E}">
        <p14:creationId xmlns:p14="http://schemas.microsoft.com/office/powerpoint/2010/main" val="16944125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4BC40847-AF8B-4097-9A07-2349A751A051}"/>
              </a:ext>
            </a:extLst>
          </p:cNvPr>
          <p:cNvGraphicFramePr>
            <a:graphicFrameLocks noChangeAspect="1"/>
          </p:cNvGraphicFramePr>
          <p:nvPr userDrawn="1">
            <p:custDataLst>
              <p:tags r:id="rId15"/>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4" imgW="413" imgH="416" progId="TCLayout.ActiveDocument.1">
                  <p:embed/>
                </p:oleObj>
              </mc:Choice>
              <mc:Fallback>
                <p:oleObj name="think-cell Slide" r:id="rId34" imgW="413" imgH="416" progId="TCLayout.ActiveDocument.1">
                  <p:embed/>
                  <p:pic>
                    <p:nvPicPr>
                      <p:cNvPr id="3" name="Object 6" hidden="1">
                        <a:extLst>
                          <a:ext uri="{FF2B5EF4-FFF2-40B4-BE49-F238E27FC236}">
                            <a16:creationId xmlns:a16="http://schemas.microsoft.com/office/drawing/2014/main" id="{4BC40847-AF8B-4097-9A07-2349A751A051}"/>
                          </a:ext>
                        </a:extLst>
                      </p:cNvPr>
                      <p:cNvPicPr/>
                      <p:nvPr/>
                    </p:nvPicPr>
                    <p:blipFill>
                      <a:blip r:embed="rId35"/>
                      <a:stretch>
                        <a:fillRect/>
                      </a:stretch>
                    </p:blipFill>
                    <p:spPr>
                      <a:xfrm>
                        <a:off x="1588" y="1588"/>
                        <a:ext cx="1588" cy="1588"/>
                      </a:xfrm>
                      <a:prstGeom prst="rect">
                        <a:avLst/>
                      </a:prstGeom>
                    </p:spPr>
                  </p:pic>
                </p:oleObj>
              </mc:Fallback>
            </mc:AlternateContent>
          </a:graphicData>
        </a:graphic>
      </p:graphicFrame>
      <p:sp>
        <p:nvSpPr>
          <p:cNvPr id="150" name="Rectangle 149">
            <a:extLst>
              <a:ext uri="{FF2B5EF4-FFF2-40B4-BE49-F238E27FC236}">
                <a16:creationId xmlns:a16="http://schemas.microsoft.com/office/drawing/2014/main" id="{FB1479BB-3467-409E-A104-0D87D27AAC4B}"/>
              </a:ext>
            </a:extLst>
          </p:cNvPr>
          <p:cNvSpPr/>
          <p:nvPr userDrawn="1"/>
        </p:nvSpPr>
        <p:spPr>
          <a:xfrm>
            <a:off x="0" y="0"/>
            <a:ext cx="12192000" cy="1003952"/>
          </a:xfrm>
          <a:prstGeom prst="rect">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6" name="4. Footnote" hidden="1">
            <a:extLst>
              <a:ext uri="{FF2B5EF4-FFF2-40B4-BE49-F238E27FC236}">
                <a16:creationId xmlns:a16="http://schemas.microsoft.com/office/drawing/2014/main" id="{772E4927-517C-4D61-9929-9FFDE5F31A03}"/>
              </a:ext>
            </a:extLst>
          </p:cNvPr>
          <p:cNvSpPr txBox="1"/>
          <p:nvPr userDrawn="1">
            <p:custDataLst>
              <p:tags r:id="rId16"/>
            </p:custDataLst>
          </p:nvPr>
        </p:nvSpPr>
        <p:spPr>
          <a:xfrm>
            <a:off x="553972" y="6278400"/>
            <a:ext cx="7278624" cy="123111"/>
          </a:xfrm>
          <a:prstGeom prst="rect">
            <a:avLst/>
          </a:prstGeom>
          <a:noFill/>
        </p:spPr>
        <p:txBody>
          <a:bodyPr wrap="square" lIns="0" tIns="0" rIns="0" bIns="0" rtlCol="0" anchor="b">
            <a:noAutofit/>
          </a:bodyPr>
          <a:lstStyle>
            <a:defPPr>
              <a:defRPr lang="en-US"/>
            </a:defPPr>
            <a:lvl1pPr marL="203200" marR="0" lvl="0" indent="-212725" fontAlgn="auto">
              <a:lnSpc>
                <a:spcPct val="100000"/>
              </a:lnSpc>
              <a:spcBef>
                <a:spcPts val="0"/>
              </a:spcBef>
              <a:spcAft>
                <a:spcPts val="0"/>
              </a:spcAft>
              <a:buClrTx/>
              <a:buSzTx/>
              <a:buFontTx/>
              <a:buNone/>
              <a:tabLst/>
              <a:defRPr sz="800">
                <a:cs typeface="Arial" panose="020B0604020202020204" pitchFamily="34" charset="0"/>
              </a:defRPr>
            </a:lvl1pPr>
          </a:lstStyle>
          <a:p>
            <a:pPr lvl="0"/>
            <a:r>
              <a:rPr lang="en-US"/>
              <a:t>Footnotes</a:t>
            </a:r>
          </a:p>
        </p:txBody>
      </p:sp>
      <p:sp>
        <p:nvSpPr>
          <p:cNvPr id="57" name="2. Slide Title">
            <a:extLst>
              <a:ext uri="{FF2B5EF4-FFF2-40B4-BE49-F238E27FC236}">
                <a16:creationId xmlns:a16="http://schemas.microsoft.com/office/drawing/2014/main" id="{98FF70AE-7EF6-4E5B-9FFE-B44C852C9FBA}"/>
              </a:ext>
            </a:extLst>
          </p:cNvPr>
          <p:cNvSpPr>
            <a:spLocks noGrp="1"/>
          </p:cNvSpPr>
          <p:nvPr>
            <p:ph type="title"/>
            <p:custDataLst>
              <p:tags r:id="rId17"/>
            </p:custDataLst>
          </p:nvPr>
        </p:nvSpPr>
        <p:spPr>
          <a:xfrm>
            <a:off x="554736" y="172212"/>
            <a:ext cx="10602418" cy="731520"/>
          </a:xfrm>
          <a:prstGeom prst="rect">
            <a:avLst/>
          </a:prstGeom>
        </p:spPr>
        <p:txBody>
          <a:bodyPr vert="horz" wrap="square" lIns="0" tIns="0" rIns="0" bIns="0" rtlCol="0" anchor="b" anchorCtr="0">
            <a:noAutofit/>
          </a:bodyPr>
          <a:lstStyle/>
          <a:p>
            <a:pPr lvl="0"/>
            <a:r>
              <a:rPr lang="en-US"/>
              <a:t>Click to edit Master title style</a:t>
            </a:r>
          </a:p>
        </p:txBody>
      </p:sp>
      <p:grpSp>
        <p:nvGrpSpPr>
          <p:cNvPr id="59" name="Grid" hidden="1">
            <a:extLst>
              <a:ext uri="{FF2B5EF4-FFF2-40B4-BE49-F238E27FC236}">
                <a16:creationId xmlns:a16="http://schemas.microsoft.com/office/drawing/2014/main" id="{D35250B8-D61E-4F1A-9ACD-6E1BB958B78E}"/>
              </a:ext>
            </a:extLst>
          </p:cNvPr>
          <p:cNvGrpSpPr/>
          <p:nvPr userDrawn="1"/>
        </p:nvGrpSpPr>
        <p:grpSpPr>
          <a:xfrm>
            <a:off x="0" y="0"/>
            <a:ext cx="12190476" cy="6858000"/>
            <a:chOff x="0" y="0"/>
            <a:chExt cx="12190476" cy="6858000"/>
          </a:xfrm>
        </p:grpSpPr>
        <p:sp>
          <p:nvSpPr>
            <p:cNvPr id="60" name="slide margin">
              <a:extLst>
                <a:ext uri="{FF2B5EF4-FFF2-40B4-BE49-F238E27FC236}">
                  <a16:creationId xmlns:a16="http://schemas.microsoft.com/office/drawing/2014/main" id="{B96EBE04-E01D-4922-8601-F1AD43DC4DA0}"/>
                </a:ext>
              </a:extLst>
            </p:cNvPr>
            <p:cNvSpPr/>
            <p:nvPr/>
          </p:nvSpPr>
          <p:spPr bwMode="invGray">
            <a:xfrm>
              <a:off x="1524" y="0"/>
              <a:ext cx="12188952" cy="6858000"/>
            </a:xfrm>
            <a:custGeom>
              <a:avLst/>
              <a:gdLst>
                <a:gd name="connsiteX0" fmla="*/ 551868 w 12188952"/>
                <a:gd name="connsiteY0" fmla="*/ 1709928 h 6858000"/>
                <a:gd name="connsiteX1" fmla="*/ 551868 w 12188952"/>
                <a:gd name="connsiteY1" fmla="*/ 6217920 h 6858000"/>
                <a:gd name="connsiteX2" fmla="*/ 11636196 w 12188952"/>
                <a:gd name="connsiteY2" fmla="*/ 6217920 h 6858000"/>
                <a:gd name="connsiteX3" fmla="*/ 11636196 w 12188952"/>
                <a:gd name="connsiteY3" fmla="*/ 1709928 h 6858000"/>
                <a:gd name="connsiteX4" fmla="*/ 0 w 12188952"/>
                <a:gd name="connsiteY4" fmla="*/ 0 h 6858000"/>
                <a:gd name="connsiteX5" fmla="*/ 12188952 w 12188952"/>
                <a:gd name="connsiteY5" fmla="*/ 0 h 6858000"/>
                <a:gd name="connsiteX6" fmla="*/ 12188952 w 12188952"/>
                <a:gd name="connsiteY6" fmla="*/ 6858000 h 6858000"/>
                <a:gd name="connsiteX7" fmla="*/ 0 w 12188952"/>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952" h="6858000">
                  <a:moveTo>
                    <a:pt x="551868" y="1709928"/>
                  </a:moveTo>
                  <a:lnTo>
                    <a:pt x="551868" y="6217920"/>
                  </a:lnTo>
                  <a:lnTo>
                    <a:pt x="11636196" y="6217920"/>
                  </a:lnTo>
                  <a:lnTo>
                    <a:pt x="11636196" y="1709928"/>
                  </a:lnTo>
                  <a:close/>
                  <a:moveTo>
                    <a:pt x="0" y="0"/>
                  </a:moveTo>
                  <a:lnTo>
                    <a:pt x="12188952" y="0"/>
                  </a:lnTo>
                  <a:lnTo>
                    <a:pt x="12188952" y="6858000"/>
                  </a:lnTo>
                  <a:lnTo>
                    <a:pt x="0" y="6858000"/>
                  </a:lnTo>
                  <a:close/>
                </a:path>
              </a:pathLst>
            </a:custGeom>
            <a:solidFill>
              <a:srgbClr val="FF0000">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schemeClr val="tx1"/>
                </a:solidFill>
                <a:latin typeface="+mn-lt"/>
              </a:endParaRPr>
            </a:p>
          </p:txBody>
        </p:sp>
        <p:cxnSp>
          <p:nvCxnSpPr>
            <p:cNvPr id="61" name="Straight Connector 60">
              <a:extLst>
                <a:ext uri="{FF2B5EF4-FFF2-40B4-BE49-F238E27FC236}">
                  <a16:creationId xmlns:a16="http://schemas.microsoft.com/office/drawing/2014/main" id="{5CA037B0-2A91-4357-A969-80F65F949266}"/>
                </a:ext>
              </a:extLst>
            </p:cNvPr>
            <p:cNvCxnSpPr/>
            <p:nvPr/>
          </p:nvCxnSpPr>
          <p:spPr bwMode="invGray">
            <a:xfrm>
              <a:off x="85946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E1BD7C67-EF90-4AA0-BA50-51299E7EEE4C}"/>
                </a:ext>
              </a:extLst>
            </p:cNvPr>
            <p:cNvCxnSpPr/>
            <p:nvPr/>
          </p:nvCxnSpPr>
          <p:spPr bwMode="invGray">
            <a:xfrm>
              <a:off x="1133254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7719564A-5227-44A7-ABC0-4C6BBC1E2D6F}"/>
                </a:ext>
              </a:extLst>
            </p:cNvPr>
            <p:cNvCxnSpPr/>
            <p:nvPr/>
          </p:nvCxnSpPr>
          <p:spPr bwMode="invGray">
            <a:xfrm>
              <a:off x="1811559"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0FD85D0C-74E8-4603-86B8-FCC481122CE8}"/>
                </a:ext>
              </a:extLst>
            </p:cNvPr>
            <p:cNvCxnSpPr/>
            <p:nvPr/>
          </p:nvCxnSpPr>
          <p:spPr bwMode="invGray">
            <a:xfrm>
              <a:off x="2763658"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7F8BF8BD-68B4-4717-8162-382FFCC9BC9A}"/>
                </a:ext>
              </a:extLst>
            </p:cNvPr>
            <p:cNvCxnSpPr/>
            <p:nvPr/>
          </p:nvCxnSpPr>
          <p:spPr bwMode="invGray">
            <a:xfrm>
              <a:off x="3715757"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89DB0B65-FCD8-4DD7-833A-DEED6A420E2A}"/>
                </a:ext>
              </a:extLst>
            </p:cNvPr>
            <p:cNvCxnSpPr/>
            <p:nvPr/>
          </p:nvCxnSpPr>
          <p:spPr bwMode="invGray">
            <a:xfrm>
              <a:off x="4667856"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E18151F3-D51F-4302-95BF-AE8E806F628D}"/>
                </a:ext>
              </a:extLst>
            </p:cNvPr>
            <p:cNvCxnSpPr/>
            <p:nvPr/>
          </p:nvCxnSpPr>
          <p:spPr bwMode="invGray">
            <a:xfrm>
              <a:off x="561995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35A6B330-5ACC-486B-8131-B7F5407825B2}"/>
                </a:ext>
              </a:extLst>
            </p:cNvPr>
            <p:cNvCxnSpPr/>
            <p:nvPr/>
          </p:nvCxnSpPr>
          <p:spPr bwMode="invGray">
            <a:xfrm>
              <a:off x="6572054"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DA5DE7AD-CCFE-4A85-9421-C7CEA9F80DEC}"/>
                </a:ext>
              </a:extLst>
            </p:cNvPr>
            <p:cNvCxnSpPr/>
            <p:nvPr/>
          </p:nvCxnSpPr>
          <p:spPr bwMode="invGray">
            <a:xfrm>
              <a:off x="7524153"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6E2A9A81-75D1-41A9-9821-54FC36E753C1}"/>
                </a:ext>
              </a:extLst>
            </p:cNvPr>
            <p:cNvCxnSpPr/>
            <p:nvPr/>
          </p:nvCxnSpPr>
          <p:spPr bwMode="invGray">
            <a:xfrm>
              <a:off x="8476252"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86FE52AA-2DD1-4D00-A984-41CDC38B2D7F}"/>
                </a:ext>
              </a:extLst>
            </p:cNvPr>
            <p:cNvCxnSpPr/>
            <p:nvPr/>
          </p:nvCxnSpPr>
          <p:spPr bwMode="invGray">
            <a:xfrm>
              <a:off x="9428351"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85C9FC50-7177-43E6-9E56-DC9A2E6B7E6E}"/>
                </a:ext>
              </a:extLst>
            </p:cNvPr>
            <p:cNvCxnSpPr/>
            <p:nvPr/>
          </p:nvCxnSpPr>
          <p:spPr bwMode="invGray">
            <a:xfrm>
              <a:off x="1038045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sp>
          <p:nvSpPr>
            <p:cNvPr id="73" name="Freeform: Shape 72">
              <a:extLst>
                <a:ext uri="{FF2B5EF4-FFF2-40B4-BE49-F238E27FC236}">
                  <a16:creationId xmlns:a16="http://schemas.microsoft.com/office/drawing/2014/main" id="{BC97F85A-62E2-4591-B8D0-4F068B177B5D}"/>
                </a:ext>
              </a:extLst>
            </p:cNvPr>
            <p:cNvSpPr/>
            <p:nvPr/>
          </p:nvSpPr>
          <p:spPr bwMode="invGray">
            <a:xfrm>
              <a:off x="1524" y="0"/>
              <a:ext cx="55321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74" name="Freeform: Shape 73">
              <a:extLst>
                <a:ext uri="{FF2B5EF4-FFF2-40B4-BE49-F238E27FC236}">
                  <a16:creationId xmlns:a16="http://schemas.microsoft.com/office/drawing/2014/main" id="{7F4B967A-CF91-473D-8A35-2BE771F9F590}"/>
                </a:ext>
              </a:extLst>
            </p:cNvPr>
            <p:cNvSpPr/>
            <p:nvPr/>
          </p:nvSpPr>
          <p:spPr bwMode="invGray">
            <a:xfrm>
              <a:off x="1167385"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75" name="Freeform: Shape 74">
              <a:extLst>
                <a:ext uri="{FF2B5EF4-FFF2-40B4-BE49-F238E27FC236}">
                  <a16:creationId xmlns:a16="http://schemas.microsoft.com/office/drawing/2014/main" id="{5AC41621-77EA-4492-8E68-0BE34108294A}"/>
                </a:ext>
              </a:extLst>
            </p:cNvPr>
            <p:cNvSpPr/>
            <p:nvPr/>
          </p:nvSpPr>
          <p:spPr bwMode="invGray">
            <a:xfrm>
              <a:off x="2119484"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76" name="Freeform: Shape 75">
              <a:extLst>
                <a:ext uri="{FF2B5EF4-FFF2-40B4-BE49-F238E27FC236}">
                  <a16:creationId xmlns:a16="http://schemas.microsoft.com/office/drawing/2014/main" id="{31A06AD2-A9EA-45D9-B15C-089884A54107}"/>
                </a:ext>
              </a:extLst>
            </p:cNvPr>
            <p:cNvSpPr/>
            <p:nvPr/>
          </p:nvSpPr>
          <p:spPr bwMode="invGray">
            <a:xfrm>
              <a:off x="3071583"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77" name="Freeform: Shape 76">
              <a:extLst>
                <a:ext uri="{FF2B5EF4-FFF2-40B4-BE49-F238E27FC236}">
                  <a16:creationId xmlns:a16="http://schemas.microsoft.com/office/drawing/2014/main" id="{3A7B39CC-379F-4224-9E59-81B1690088A0}"/>
                </a:ext>
              </a:extLst>
            </p:cNvPr>
            <p:cNvSpPr/>
            <p:nvPr/>
          </p:nvSpPr>
          <p:spPr bwMode="invGray">
            <a:xfrm>
              <a:off x="4023681" y="0"/>
              <a:ext cx="339450"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78" name="Freeform: Shape 77">
              <a:extLst>
                <a:ext uri="{FF2B5EF4-FFF2-40B4-BE49-F238E27FC236}">
                  <a16:creationId xmlns:a16="http://schemas.microsoft.com/office/drawing/2014/main" id="{F8002ACB-1459-4214-B28A-B38E8A1FF8A6}"/>
                </a:ext>
              </a:extLst>
            </p:cNvPr>
            <p:cNvSpPr/>
            <p:nvPr/>
          </p:nvSpPr>
          <p:spPr bwMode="invGray">
            <a:xfrm>
              <a:off x="4975780"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79" name="Freeform: Shape 78">
              <a:extLst>
                <a:ext uri="{FF2B5EF4-FFF2-40B4-BE49-F238E27FC236}">
                  <a16:creationId xmlns:a16="http://schemas.microsoft.com/office/drawing/2014/main" id="{71D59E94-AA3C-4DE0-8345-20C71667A205}"/>
                </a:ext>
              </a:extLst>
            </p:cNvPr>
            <p:cNvSpPr/>
            <p:nvPr/>
          </p:nvSpPr>
          <p:spPr bwMode="invGray">
            <a:xfrm>
              <a:off x="5927879"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80" name="Freeform: Shape 79">
              <a:extLst>
                <a:ext uri="{FF2B5EF4-FFF2-40B4-BE49-F238E27FC236}">
                  <a16:creationId xmlns:a16="http://schemas.microsoft.com/office/drawing/2014/main" id="{5805F09B-786C-43E4-8288-B1AAF94C8ADE}"/>
                </a:ext>
              </a:extLst>
            </p:cNvPr>
            <p:cNvSpPr/>
            <p:nvPr/>
          </p:nvSpPr>
          <p:spPr bwMode="invGray">
            <a:xfrm>
              <a:off x="6879978"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81" name="Freeform: Shape 80">
              <a:extLst>
                <a:ext uri="{FF2B5EF4-FFF2-40B4-BE49-F238E27FC236}">
                  <a16:creationId xmlns:a16="http://schemas.microsoft.com/office/drawing/2014/main" id="{5FB23B6E-567C-4896-8B32-DA4C452B4AE7}"/>
                </a:ext>
              </a:extLst>
            </p:cNvPr>
            <p:cNvSpPr/>
            <p:nvPr/>
          </p:nvSpPr>
          <p:spPr bwMode="invGray">
            <a:xfrm>
              <a:off x="7832077"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82" name="Freeform: Shape 81">
              <a:extLst>
                <a:ext uri="{FF2B5EF4-FFF2-40B4-BE49-F238E27FC236}">
                  <a16:creationId xmlns:a16="http://schemas.microsoft.com/office/drawing/2014/main" id="{9B792231-972E-4476-BAF2-761E10463BA8}"/>
                </a:ext>
              </a:extLst>
            </p:cNvPr>
            <p:cNvSpPr/>
            <p:nvPr/>
          </p:nvSpPr>
          <p:spPr bwMode="invGray">
            <a:xfrm>
              <a:off x="8784176"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83" name="Freeform: Shape 82">
              <a:extLst>
                <a:ext uri="{FF2B5EF4-FFF2-40B4-BE49-F238E27FC236}">
                  <a16:creationId xmlns:a16="http://schemas.microsoft.com/office/drawing/2014/main" id="{908370B7-3D11-4F78-B977-D8F0DE2694ED}"/>
                </a:ext>
              </a:extLst>
            </p:cNvPr>
            <p:cNvSpPr/>
            <p:nvPr/>
          </p:nvSpPr>
          <p:spPr bwMode="invGray">
            <a:xfrm>
              <a:off x="9736274" y="0"/>
              <a:ext cx="339450"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84" name="Freeform: Shape 83">
              <a:extLst>
                <a:ext uri="{FF2B5EF4-FFF2-40B4-BE49-F238E27FC236}">
                  <a16:creationId xmlns:a16="http://schemas.microsoft.com/office/drawing/2014/main" id="{C11EA99D-D15D-43C2-BF4E-36554B346AB6}"/>
                </a:ext>
              </a:extLst>
            </p:cNvPr>
            <p:cNvSpPr/>
            <p:nvPr/>
          </p:nvSpPr>
          <p:spPr bwMode="invGray">
            <a:xfrm>
              <a:off x="10688372" y="0"/>
              <a:ext cx="336244" cy="6858000"/>
            </a:xfrm>
            <a:custGeom>
              <a:avLst/>
              <a:gdLst>
                <a:gd name="connsiteX0" fmla="*/ 0 w 336244"/>
                <a:gd name="connsiteY0" fmla="*/ 0 h 6858000"/>
                <a:gd name="connsiteX1" fmla="*/ 336244 w 336244"/>
                <a:gd name="connsiteY1" fmla="*/ 0 h 6858000"/>
                <a:gd name="connsiteX2" fmla="*/ 336244 w 336244"/>
                <a:gd name="connsiteY2" fmla="*/ 6858000 h 6858000"/>
                <a:gd name="connsiteX3" fmla="*/ 0 w 336244"/>
                <a:gd name="connsiteY3" fmla="*/ 6858000 h 6858000"/>
                <a:gd name="connsiteX4" fmla="*/ 0 w 33624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244" h="6858000">
                  <a:moveTo>
                    <a:pt x="0" y="0"/>
                  </a:moveTo>
                  <a:lnTo>
                    <a:pt x="336244" y="0"/>
                  </a:lnTo>
                  <a:lnTo>
                    <a:pt x="336244"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85" name="Freeform: Shape 84">
              <a:extLst>
                <a:ext uri="{FF2B5EF4-FFF2-40B4-BE49-F238E27FC236}">
                  <a16:creationId xmlns:a16="http://schemas.microsoft.com/office/drawing/2014/main" id="{3A72B2F6-0AFF-4E6E-AFFF-60767DB3FA63}"/>
                </a:ext>
              </a:extLst>
            </p:cNvPr>
            <p:cNvSpPr/>
            <p:nvPr/>
          </p:nvSpPr>
          <p:spPr bwMode="invGray">
            <a:xfrm>
              <a:off x="11637264" y="0"/>
              <a:ext cx="55321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86" name="Freeform: Shape 85">
              <a:extLst>
                <a:ext uri="{FF2B5EF4-FFF2-40B4-BE49-F238E27FC236}">
                  <a16:creationId xmlns:a16="http://schemas.microsoft.com/office/drawing/2014/main" id="{A68F8E74-3AE4-4AF9-9F36-63344C9076D2}"/>
                </a:ext>
              </a:extLst>
            </p:cNvPr>
            <p:cNvSpPr/>
            <p:nvPr/>
          </p:nvSpPr>
          <p:spPr bwMode="invGray">
            <a:xfrm>
              <a:off x="7219428"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87" name="Freeform: Shape 86">
              <a:extLst>
                <a:ext uri="{FF2B5EF4-FFF2-40B4-BE49-F238E27FC236}">
                  <a16:creationId xmlns:a16="http://schemas.microsoft.com/office/drawing/2014/main" id="{31D5F169-E1D4-48A3-AE5B-F5F1BEF2E7CF}"/>
                </a:ext>
              </a:extLst>
            </p:cNvPr>
            <p:cNvSpPr/>
            <p:nvPr userDrawn="1"/>
          </p:nvSpPr>
          <p:spPr bwMode="invGray">
            <a:xfrm>
              <a:off x="1506835"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88" name="Freeform: Shape 87">
              <a:extLst>
                <a:ext uri="{FF2B5EF4-FFF2-40B4-BE49-F238E27FC236}">
                  <a16:creationId xmlns:a16="http://schemas.microsoft.com/office/drawing/2014/main" id="{4230F928-F9B2-4955-9800-74DE09DCE6F2}"/>
                </a:ext>
              </a:extLst>
            </p:cNvPr>
            <p:cNvSpPr/>
            <p:nvPr userDrawn="1"/>
          </p:nvSpPr>
          <p:spPr bwMode="invGray">
            <a:xfrm>
              <a:off x="2458934"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89" name="Freeform: Shape 88">
              <a:extLst>
                <a:ext uri="{FF2B5EF4-FFF2-40B4-BE49-F238E27FC236}">
                  <a16:creationId xmlns:a16="http://schemas.microsoft.com/office/drawing/2014/main" id="{37C829A9-6808-4531-8C12-A84988E6DEE1}"/>
                </a:ext>
              </a:extLst>
            </p:cNvPr>
            <p:cNvSpPr/>
            <p:nvPr userDrawn="1"/>
          </p:nvSpPr>
          <p:spPr bwMode="invGray">
            <a:xfrm>
              <a:off x="3411033"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90" name="Freeform: Shape 89">
              <a:extLst>
                <a:ext uri="{FF2B5EF4-FFF2-40B4-BE49-F238E27FC236}">
                  <a16:creationId xmlns:a16="http://schemas.microsoft.com/office/drawing/2014/main" id="{7FA5964C-E9C5-4C2F-BD6E-47BAFB5B6D17}"/>
                </a:ext>
              </a:extLst>
            </p:cNvPr>
            <p:cNvSpPr/>
            <p:nvPr userDrawn="1"/>
          </p:nvSpPr>
          <p:spPr bwMode="invGray">
            <a:xfrm>
              <a:off x="4363132" y="0"/>
              <a:ext cx="609447"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91" name="Freeform: Shape 90">
              <a:extLst>
                <a:ext uri="{FF2B5EF4-FFF2-40B4-BE49-F238E27FC236}">
                  <a16:creationId xmlns:a16="http://schemas.microsoft.com/office/drawing/2014/main" id="{3C168D8D-76CE-4BE5-BE95-79B96300EA3F}"/>
                </a:ext>
              </a:extLst>
            </p:cNvPr>
            <p:cNvSpPr/>
            <p:nvPr userDrawn="1"/>
          </p:nvSpPr>
          <p:spPr bwMode="invGray">
            <a:xfrm>
              <a:off x="5315230"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92" name="Freeform: Shape 91">
              <a:extLst>
                <a:ext uri="{FF2B5EF4-FFF2-40B4-BE49-F238E27FC236}">
                  <a16:creationId xmlns:a16="http://schemas.microsoft.com/office/drawing/2014/main" id="{6749465C-813A-45F9-8C3E-5D06C8584929}"/>
                </a:ext>
              </a:extLst>
            </p:cNvPr>
            <p:cNvSpPr/>
            <p:nvPr userDrawn="1"/>
          </p:nvSpPr>
          <p:spPr bwMode="invGray">
            <a:xfrm>
              <a:off x="6267329"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93" name="Freeform: Shape 92">
              <a:extLst>
                <a:ext uri="{FF2B5EF4-FFF2-40B4-BE49-F238E27FC236}">
                  <a16:creationId xmlns:a16="http://schemas.microsoft.com/office/drawing/2014/main" id="{53894C26-2473-4C24-B082-48DD1E92241C}"/>
                </a:ext>
              </a:extLst>
            </p:cNvPr>
            <p:cNvSpPr/>
            <p:nvPr userDrawn="1"/>
          </p:nvSpPr>
          <p:spPr bwMode="invGray">
            <a:xfrm>
              <a:off x="8171527"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94" name="Freeform: Shape 93">
              <a:extLst>
                <a:ext uri="{FF2B5EF4-FFF2-40B4-BE49-F238E27FC236}">
                  <a16:creationId xmlns:a16="http://schemas.microsoft.com/office/drawing/2014/main" id="{BFDA0320-8435-46CA-B1B3-5203F54A419F}"/>
                </a:ext>
              </a:extLst>
            </p:cNvPr>
            <p:cNvSpPr/>
            <p:nvPr userDrawn="1"/>
          </p:nvSpPr>
          <p:spPr bwMode="invGray">
            <a:xfrm>
              <a:off x="9123626"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95" name="Freeform: Shape 94">
              <a:extLst>
                <a:ext uri="{FF2B5EF4-FFF2-40B4-BE49-F238E27FC236}">
                  <a16:creationId xmlns:a16="http://schemas.microsoft.com/office/drawing/2014/main" id="{A42721E4-5D12-459C-AC2E-7CE148AF9062}"/>
                </a:ext>
              </a:extLst>
            </p:cNvPr>
            <p:cNvSpPr/>
            <p:nvPr userDrawn="1"/>
          </p:nvSpPr>
          <p:spPr bwMode="invGray">
            <a:xfrm>
              <a:off x="10075725" y="0"/>
              <a:ext cx="609447"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96" name="Freeform: Shape 95">
              <a:extLst>
                <a:ext uri="{FF2B5EF4-FFF2-40B4-BE49-F238E27FC236}">
                  <a16:creationId xmlns:a16="http://schemas.microsoft.com/office/drawing/2014/main" id="{8BF7D46B-3779-49D0-BCB4-F2DCE091958D}"/>
                </a:ext>
              </a:extLst>
            </p:cNvPr>
            <p:cNvSpPr/>
            <p:nvPr userDrawn="1"/>
          </p:nvSpPr>
          <p:spPr bwMode="invGray">
            <a:xfrm>
              <a:off x="11027826" y="0"/>
              <a:ext cx="609438" cy="6858000"/>
            </a:xfrm>
            <a:custGeom>
              <a:avLst/>
              <a:gdLst>
                <a:gd name="connsiteX0" fmla="*/ 0 w 609438"/>
                <a:gd name="connsiteY0" fmla="*/ 0 h 6858000"/>
                <a:gd name="connsiteX1" fmla="*/ 609438 w 609438"/>
                <a:gd name="connsiteY1" fmla="*/ 0 h 6858000"/>
                <a:gd name="connsiteX2" fmla="*/ 609438 w 609438"/>
                <a:gd name="connsiteY2" fmla="*/ 6858000 h 6858000"/>
                <a:gd name="connsiteX3" fmla="*/ 0 w 609438"/>
                <a:gd name="connsiteY3" fmla="*/ 6858000 h 6858000"/>
                <a:gd name="connsiteX4" fmla="*/ 0 w 60943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38" h="6858000">
                  <a:moveTo>
                    <a:pt x="0" y="0"/>
                  </a:moveTo>
                  <a:lnTo>
                    <a:pt x="609438" y="0"/>
                  </a:lnTo>
                  <a:lnTo>
                    <a:pt x="60943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sp>
          <p:nvSpPr>
            <p:cNvPr id="97" name="Freeform: Shape 96">
              <a:extLst>
                <a:ext uri="{FF2B5EF4-FFF2-40B4-BE49-F238E27FC236}">
                  <a16:creationId xmlns:a16="http://schemas.microsoft.com/office/drawing/2014/main" id="{634464F0-BD7F-4488-85F0-EC20C24BECAA}"/>
                </a:ext>
              </a:extLst>
            </p:cNvPr>
            <p:cNvSpPr/>
            <p:nvPr userDrawn="1"/>
          </p:nvSpPr>
          <p:spPr bwMode="invGray">
            <a:xfrm>
              <a:off x="554736"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1323">
                <a:solidFill>
                  <a:schemeClr val="tx1"/>
                </a:solidFill>
                <a:latin typeface="+mn-lt"/>
              </a:endParaRPr>
            </a:p>
          </p:txBody>
        </p:sp>
        <p:cxnSp>
          <p:nvCxnSpPr>
            <p:cNvPr id="98" name="Straight Connector 97">
              <a:extLst>
                <a:ext uri="{FF2B5EF4-FFF2-40B4-BE49-F238E27FC236}">
                  <a16:creationId xmlns:a16="http://schemas.microsoft.com/office/drawing/2014/main" id="{82B54541-0CDD-4724-8101-AABFF1207033}"/>
                </a:ext>
              </a:extLst>
            </p:cNvPr>
            <p:cNvCxnSpPr/>
            <p:nvPr userDrawn="1"/>
          </p:nvCxnSpPr>
          <p:spPr bwMode="invGray">
            <a:xfrm>
              <a:off x="0" y="6217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45070398-8D55-4EE2-8CA4-47428E2AF03F}"/>
                </a:ext>
              </a:extLst>
            </p:cNvPr>
            <p:cNvCxnSpPr/>
            <p:nvPr userDrawn="1"/>
          </p:nvCxnSpPr>
          <p:spPr bwMode="invGray">
            <a:xfrm>
              <a:off x="0" y="3108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42166891-56D0-4EBC-B681-501401DEF9D4}"/>
                </a:ext>
              </a:extLst>
            </p:cNvPr>
            <p:cNvCxnSpPr/>
            <p:nvPr userDrawn="1"/>
          </p:nvCxnSpPr>
          <p:spPr bwMode="invGray">
            <a:xfrm>
              <a:off x="0" y="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C13A87E3-D106-41FF-A8CD-C27DABF0103D}"/>
                </a:ext>
              </a:extLst>
            </p:cNvPr>
            <p:cNvCxnSpPr/>
            <p:nvPr userDrawn="1"/>
          </p:nvCxnSpPr>
          <p:spPr bwMode="invGray">
            <a:xfrm>
              <a:off x="0" y="12435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2164477D-838D-4C70-ADD7-37AD79A844AA}"/>
                </a:ext>
              </a:extLst>
            </p:cNvPr>
            <p:cNvCxnSpPr/>
            <p:nvPr userDrawn="1"/>
          </p:nvCxnSpPr>
          <p:spPr bwMode="invGray">
            <a:xfrm>
              <a:off x="0" y="9326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72B193C0-8980-4BB2-8E91-7A1C9ABE0B6C}"/>
                </a:ext>
              </a:extLst>
            </p:cNvPr>
            <p:cNvCxnSpPr/>
            <p:nvPr userDrawn="1"/>
          </p:nvCxnSpPr>
          <p:spPr bwMode="invGray">
            <a:xfrm>
              <a:off x="0" y="18653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C1A94AAA-1D98-4233-842E-2A2F52812358}"/>
                </a:ext>
              </a:extLst>
            </p:cNvPr>
            <p:cNvCxnSpPr/>
            <p:nvPr userDrawn="1"/>
          </p:nvCxnSpPr>
          <p:spPr bwMode="invGray">
            <a:xfrm>
              <a:off x="0" y="15544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E21F2B43-A2DC-42F4-8EA4-A8A4DA6D6FA7}"/>
                </a:ext>
              </a:extLst>
            </p:cNvPr>
            <p:cNvCxnSpPr/>
            <p:nvPr userDrawn="1"/>
          </p:nvCxnSpPr>
          <p:spPr bwMode="invGray">
            <a:xfrm>
              <a:off x="0" y="24871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A60F0923-6896-405D-AD16-F097448F3E3D}"/>
                </a:ext>
              </a:extLst>
            </p:cNvPr>
            <p:cNvCxnSpPr/>
            <p:nvPr userDrawn="1"/>
          </p:nvCxnSpPr>
          <p:spPr bwMode="invGray">
            <a:xfrm>
              <a:off x="0" y="21762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BC70D5B1-47D7-451F-B83A-973A26731A22}"/>
                </a:ext>
              </a:extLst>
            </p:cNvPr>
            <p:cNvCxnSpPr/>
            <p:nvPr userDrawn="1"/>
          </p:nvCxnSpPr>
          <p:spPr bwMode="invGray">
            <a:xfrm>
              <a:off x="0" y="310896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3FD9A464-81FE-4829-A1C5-5CCEE42448B3}"/>
                </a:ext>
              </a:extLst>
            </p:cNvPr>
            <p:cNvCxnSpPr/>
            <p:nvPr userDrawn="1"/>
          </p:nvCxnSpPr>
          <p:spPr bwMode="invGray">
            <a:xfrm>
              <a:off x="0" y="27980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8F55CAB0-53A2-417F-9F66-C0437933E98B}"/>
                </a:ext>
              </a:extLst>
            </p:cNvPr>
            <p:cNvCxnSpPr/>
            <p:nvPr userDrawn="1"/>
          </p:nvCxnSpPr>
          <p:spPr bwMode="invGray">
            <a:xfrm>
              <a:off x="0" y="373075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1547EE77-7495-47CB-BEC9-D5C742DF2B2C}"/>
                </a:ext>
              </a:extLst>
            </p:cNvPr>
            <p:cNvCxnSpPr/>
            <p:nvPr userDrawn="1"/>
          </p:nvCxnSpPr>
          <p:spPr bwMode="invGray">
            <a:xfrm>
              <a:off x="0" y="341985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CA942184-696A-4A78-BB9D-3D619B990987}"/>
                </a:ext>
              </a:extLst>
            </p:cNvPr>
            <p:cNvCxnSpPr/>
            <p:nvPr userDrawn="1"/>
          </p:nvCxnSpPr>
          <p:spPr bwMode="invGray">
            <a:xfrm>
              <a:off x="0" y="43525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1B5F4EE6-4D4C-4488-80DE-36C83D540765}"/>
                </a:ext>
              </a:extLst>
            </p:cNvPr>
            <p:cNvCxnSpPr/>
            <p:nvPr userDrawn="1"/>
          </p:nvCxnSpPr>
          <p:spPr bwMode="invGray">
            <a:xfrm>
              <a:off x="0" y="40416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CD3A42E3-1ED2-4BBE-8B0B-CEA491522F0A}"/>
                </a:ext>
              </a:extLst>
            </p:cNvPr>
            <p:cNvCxnSpPr/>
            <p:nvPr userDrawn="1"/>
          </p:nvCxnSpPr>
          <p:spPr bwMode="invGray">
            <a:xfrm>
              <a:off x="0" y="49743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94162AD8-9037-4220-B19F-7B3A0F44E941}"/>
                </a:ext>
              </a:extLst>
            </p:cNvPr>
            <p:cNvCxnSpPr/>
            <p:nvPr userDrawn="1"/>
          </p:nvCxnSpPr>
          <p:spPr bwMode="invGray">
            <a:xfrm>
              <a:off x="0" y="46634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4C20FB70-03E4-4D7E-BA41-546EAAB33089}"/>
                </a:ext>
              </a:extLst>
            </p:cNvPr>
            <p:cNvCxnSpPr/>
            <p:nvPr userDrawn="1"/>
          </p:nvCxnSpPr>
          <p:spPr bwMode="invGray">
            <a:xfrm>
              <a:off x="0" y="55961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A84D3C92-FDAE-47DB-9457-A9B216922E98}"/>
                </a:ext>
              </a:extLst>
            </p:cNvPr>
            <p:cNvCxnSpPr/>
            <p:nvPr userDrawn="1"/>
          </p:nvCxnSpPr>
          <p:spPr bwMode="invGray">
            <a:xfrm>
              <a:off x="0" y="52852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B5DF0860-265F-4ABC-9F65-0C1D385DAA19}"/>
                </a:ext>
              </a:extLst>
            </p:cNvPr>
            <p:cNvCxnSpPr/>
            <p:nvPr userDrawn="1"/>
          </p:nvCxnSpPr>
          <p:spPr bwMode="invGray">
            <a:xfrm>
              <a:off x="0" y="62179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D878D1D5-E6E5-4FA6-AF6E-95E8AF796777}"/>
                </a:ext>
              </a:extLst>
            </p:cNvPr>
            <p:cNvCxnSpPr/>
            <p:nvPr userDrawn="1"/>
          </p:nvCxnSpPr>
          <p:spPr bwMode="invGray">
            <a:xfrm>
              <a:off x="0" y="59070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E11FF29A-4B39-4335-9BD5-ED902309BF79}"/>
                </a:ext>
              </a:extLst>
            </p:cNvPr>
            <p:cNvCxnSpPr/>
            <p:nvPr userDrawn="1"/>
          </p:nvCxnSpPr>
          <p:spPr bwMode="invGray">
            <a:xfrm>
              <a:off x="0" y="65288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3A82A803-5E70-4523-9F20-67F308765C7E}"/>
                </a:ext>
              </a:extLst>
            </p:cNvPr>
            <p:cNvCxnSpPr/>
            <p:nvPr userDrawn="1"/>
          </p:nvCxnSpPr>
          <p:spPr bwMode="invGray">
            <a:xfrm>
              <a:off x="0" y="7772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B4208CB2-5882-4416-87C9-284BDAF3367A}"/>
                </a:ext>
              </a:extLst>
            </p:cNvPr>
            <p:cNvCxnSpPr/>
            <p:nvPr userDrawn="1"/>
          </p:nvCxnSpPr>
          <p:spPr bwMode="invGray">
            <a:xfrm>
              <a:off x="0" y="4663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BD4116CD-6422-4E26-9703-D3F7C10FCD56}"/>
                </a:ext>
              </a:extLst>
            </p:cNvPr>
            <p:cNvCxnSpPr/>
            <p:nvPr userDrawn="1"/>
          </p:nvCxnSpPr>
          <p:spPr bwMode="invGray">
            <a:xfrm>
              <a:off x="0" y="1554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31AB3A35-E2FF-4178-896B-F08E77092825}"/>
                </a:ext>
              </a:extLst>
            </p:cNvPr>
            <p:cNvCxnSpPr/>
            <p:nvPr userDrawn="1"/>
          </p:nvCxnSpPr>
          <p:spPr bwMode="invGray">
            <a:xfrm>
              <a:off x="0" y="13990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2179C539-DD6F-48AA-8F80-27BC682014AF}"/>
                </a:ext>
              </a:extLst>
            </p:cNvPr>
            <p:cNvCxnSpPr/>
            <p:nvPr userDrawn="1"/>
          </p:nvCxnSpPr>
          <p:spPr bwMode="invGray">
            <a:xfrm>
              <a:off x="0" y="10881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2784004E-3271-4D1C-B1EA-CA1E334E0D03}"/>
                </a:ext>
              </a:extLst>
            </p:cNvPr>
            <p:cNvCxnSpPr/>
            <p:nvPr userDrawn="1"/>
          </p:nvCxnSpPr>
          <p:spPr bwMode="invGray">
            <a:xfrm>
              <a:off x="0" y="20208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3657725E-FBF6-491D-9BA1-E6A9727F4F2D}"/>
                </a:ext>
              </a:extLst>
            </p:cNvPr>
            <p:cNvCxnSpPr/>
            <p:nvPr userDrawn="1"/>
          </p:nvCxnSpPr>
          <p:spPr bwMode="invGray">
            <a:xfrm>
              <a:off x="0" y="17099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31244567-76A7-47AF-9353-403D05D533F0}"/>
                </a:ext>
              </a:extLst>
            </p:cNvPr>
            <p:cNvCxnSpPr/>
            <p:nvPr userDrawn="1"/>
          </p:nvCxnSpPr>
          <p:spPr bwMode="invGray">
            <a:xfrm>
              <a:off x="0" y="26426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EEC47A2A-ED3B-4AD0-ACD5-F8ED92644229}"/>
                </a:ext>
              </a:extLst>
            </p:cNvPr>
            <p:cNvCxnSpPr/>
            <p:nvPr userDrawn="1"/>
          </p:nvCxnSpPr>
          <p:spPr bwMode="invGray">
            <a:xfrm>
              <a:off x="0" y="23317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0F3E01E5-F569-4020-BCB0-083537701AB0}"/>
                </a:ext>
              </a:extLst>
            </p:cNvPr>
            <p:cNvCxnSpPr/>
            <p:nvPr userDrawn="1"/>
          </p:nvCxnSpPr>
          <p:spPr bwMode="invGray">
            <a:xfrm>
              <a:off x="0" y="326440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71121A42-5912-44C8-B9A3-FDEC8EA70284}"/>
                </a:ext>
              </a:extLst>
            </p:cNvPr>
            <p:cNvCxnSpPr/>
            <p:nvPr userDrawn="1"/>
          </p:nvCxnSpPr>
          <p:spPr bwMode="invGray">
            <a:xfrm>
              <a:off x="0" y="295351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659B1DE7-25C8-4743-8284-FA656D339F55}"/>
                </a:ext>
              </a:extLst>
            </p:cNvPr>
            <p:cNvCxnSpPr/>
            <p:nvPr userDrawn="1"/>
          </p:nvCxnSpPr>
          <p:spPr bwMode="invGray">
            <a:xfrm>
              <a:off x="0" y="388620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526249F1-59FB-44FC-8AF9-D7F90AFBEE2C}"/>
                </a:ext>
              </a:extLst>
            </p:cNvPr>
            <p:cNvCxnSpPr/>
            <p:nvPr userDrawn="1"/>
          </p:nvCxnSpPr>
          <p:spPr bwMode="invGray">
            <a:xfrm>
              <a:off x="0" y="357530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E6D42779-D977-4405-A149-D8DE5B52134A}"/>
                </a:ext>
              </a:extLst>
            </p:cNvPr>
            <p:cNvCxnSpPr/>
            <p:nvPr userDrawn="1"/>
          </p:nvCxnSpPr>
          <p:spPr bwMode="invGray">
            <a:xfrm>
              <a:off x="0" y="45079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27EE8A2F-6AD9-4AE7-B04B-7892891F84AC}"/>
                </a:ext>
              </a:extLst>
            </p:cNvPr>
            <p:cNvCxnSpPr/>
            <p:nvPr userDrawn="1"/>
          </p:nvCxnSpPr>
          <p:spPr bwMode="invGray">
            <a:xfrm>
              <a:off x="0" y="41970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B8F4A59A-16C3-4C3A-AB79-FE22721EA641}"/>
                </a:ext>
              </a:extLst>
            </p:cNvPr>
            <p:cNvCxnSpPr/>
            <p:nvPr userDrawn="1"/>
          </p:nvCxnSpPr>
          <p:spPr bwMode="invGray">
            <a:xfrm>
              <a:off x="0" y="51297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5CA3A6CC-1A49-42F6-A318-99D9224BDC91}"/>
                </a:ext>
              </a:extLst>
            </p:cNvPr>
            <p:cNvCxnSpPr/>
            <p:nvPr userDrawn="1"/>
          </p:nvCxnSpPr>
          <p:spPr bwMode="invGray">
            <a:xfrm>
              <a:off x="0" y="48188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2DC3484E-5EF8-49C4-B1F6-75C854D50C80}"/>
                </a:ext>
              </a:extLst>
            </p:cNvPr>
            <p:cNvCxnSpPr/>
            <p:nvPr userDrawn="1"/>
          </p:nvCxnSpPr>
          <p:spPr bwMode="invGray">
            <a:xfrm>
              <a:off x="0" y="57515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33461A54-E77E-414D-B7E0-7364070D9566}"/>
                </a:ext>
              </a:extLst>
            </p:cNvPr>
            <p:cNvCxnSpPr/>
            <p:nvPr userDrawn="1"/>
          </p:nvCxnSpPr>
          <p:spPr bwMode="invGray">
            <a:xfrm>
              <a:off x="0" y="54406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29C48517-171B-43FD-A41C-58C9B531BDB5}"/>
                </a:ext>
              </a:extLst>
            </p:cNvPr>
            <p:cNvCxnSpPr/>
            <p:nvPr userDrawn="1"/>
          </p:nvCxnSpPr>
          <p:spPr bwMode="invGray">
            <a:xfrm>
              <a:off x="0" y="63733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F429932A-1238-48FC-B171-20A3AA531D40}"/>
                </a:ext>
              </a:extLst>
            </p:cNvPr>
            <p:cNvCxnSpPr/>
            <p:nvPr userDrawn="1"/>
          </p:nvCxnSpPr>
          <p:spPr bwMode="invGray">
            <a:xfrm>
              <a:off x="0" y="60624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7BED7651-AF04-41D4-9476-5A43476D85BB}"/>
                </a:ext>
              </a:extLst>
            </p:cNvPr>
            <p:cNvCxnSpPr/>
            <p:nvPr userDrawn="1"/>
          </p:nvCxnSpPr>
          <p:spPr bwMode="invGray">
            <a:xfrm>
              <a:off x="0" y="66842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sp>
          <p:nvSpPr>
            <p:cNvPr id="145" name="main body box">
              <a:extLst>
                <a:ext uri="{FF2B5EF4-FFF2-40B4-BE49-F238E27FC236}">
                  <a16:creationId xmlns:a16="http://schemas.microsoft.com/office/drawing/2014/main" id="{100DE417-9DB9-4840-8370-B716FFA27760}"/>
                </a:ext>
              </a:extLst>
            </p:cNvPr>
            <p:cNvSpPr/>
            <p:nvPr userDrawn="1"/>
          </p:nvSpPr>
          <p:spPr bwMode="invGray">
            <a:xfrm>
              <a:off x="554736" y="1865376"/>
              <a:ext cx="11082528" cy="4352544"/>
            </a:xfrm>
            <a:prstGeom prst="rect">
              <a:avLst/>
            </a:prstGeom>
            <a:noFill/>
            <a:ln w="12700">
              <a:solidFill>
                <a:srgbClr val="19D3C5">
                  <a:alpha val="50000"/>
                </a:srgbClr>
              </a:solidFill>
            </a:ln>
          </p:spPr>
          <p:txBody>
            <a:bodyPr vert="horz" wrap="square" lIns="68572" tIns="34286" rIns="68572" bIns="34286" numCol="1" anchor="t" anchorCtr="0" compatLnSpc="1">
              <a:prstTxWarp prst="textNoShape">
                <a:avLst/>
              </a:prstTxWarp>
              <a:noAutofit/>
            </a:bodyPr>
            <a:lstStyle/>
            <a:p>
              <a:endParaRPr lang="en-US" sz="1323">
                <a:solidFill>
                  <a:schemeClr val="tx1"/>
                </a:solidFill>
                <a:latin typeface="+mn-lt"/>
              </a:endParaRPr>
            </a:p>
          </p:txBody>
        </p:sp>
        <p:cxnSp>
          <p:nvCxnSpPr>
            <p:cNvPr id="146" name="Straight Connector 145">
              <a:extLst>
                <a:ext uri="{FF2B5EF4-FFF2-40B4-BE49-F238E27FC236}">
                  <a16:creationId xmlns:a16="http://schemas.microsoft.com/office/drawing/2014/main" id="{B93A1E2B-8C80-482F-83BE-384344D09839}"/>
                </a:ext>
              </a:extLst>
            </p:cNvPr>
            <p:cNvCxnSpPr/>
            <p:nvPr userDrawn="1"/>
          </p:nvCxnSpPr>
          <p:spPr bwMode="invGray">
            <a:xfrm>
              <a:off x="554736" y="2331720"/>
              <a:ext cx="11082528" cy="0"/>
            </a:xfrm>
            <a:prstGeom prst="line">
              <a:avLst/>
            </a:prstGeom>
            <a:noFill/>
            <a:ln w="12700">
              <a:solidFill>
                <a:srgbClr val="19D3C5">
                  <a:alpha val="50000"/>
                </a:srgbClr>
              </a:solidFill>
            </a:ln>
          </p:spPr>
        </p:cxnSp>
        <p:cxnSp>
          <p:nvCxnSpPr>
            <p:cNvPr id="147" name="Straight Connector 146">
              <a:extLst>
                <a:ext uri="{FF2B5EF4-FFF2-40B4-BE49-F238E27FC236}">
                  <a16:creationId xmlns:a16="http://schemas.microsoft.com/office/drawing/2014/main" id="{BEAB22C5-0A46-4041-9158-6DC76EA2F350}"/>
                </a:ext>
              </a:extLst>
            </p:cNvPr>
            <p:cNvCxnSpPr/>
            <p:nvPr userDrawn="1"/>
          </p:nvCxnSpPr>
          <p:spPr bwMode="invGray">
            <a:xfrm>
              <a:off x="554736" y="1881633"/>
              <a:ext cx="11082528" cy="0"/>
            </a:xfrm>
            <a:prstGeom prst="line">
              <a:avLst/>
            </a:prstGeom>
            <a:noFill/>
            <a:ln w="12700">
              <a:solidFill>
                <a:srgbClr val="19D3C5">
                  <a:alpha val="50000"/>
                </a:srgbClr>
              </a:solidFill>
            </a:ln>
          </p:spPr>
        </p:cxnSp>
      </p:grpSp>
      <p:sp>
        <p:nvSpPr>
          <p:cNvPr id="4" name="Sticker" hidden="1">
            <a:extLst>
              <a:ext uri="{FF2B5EF4-FFF2-40B4-BE49-F238E27FC236}">
                <a16:creationId xmlns:a16="http://schemas.microsoft.com/office/drawing/2014/main" id="{F9BB011A-568C-4B05-AE57-EB000B2FD8BB}"/>
              </a:ext>
            </a:extLst>
          </p:cNvPr>
          <p:cNvSpPr txBox="1"/>
          <p:nvPr userDrawn="1"/>
        </p:nvSpPr>
        <p:spPr>
          <a:xfrm>
            <a:off x="554736" y="1411265"/>
            <a:ext cx="450444" cy="123111"/>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lvl="0"/>
            <a:r>
              <a:rPr lang="en-US"/>
              <a:t>STICKER</a:t>
            </a:r>
          </a:p>
        </p:txBody>
      </p:sp>
      <p:sp>
        <p:nvSpPr>
          <p:cNvPr id="169" name="ACET" hidden="1">
            <a:extLst>
              <a:ext uri="{FF2B5EF4-FFF2-40B4-BE49-F238E27FC236}">
                <a16:creationId xmlns:a16="http://schemas.microsoft.com/office/drawing/2014/main" id="{62CF7362-20CB-4908-AFFE-D4E2B9A5DF3B}"/>
              </a:ext>
            </a:extLst>
          </p:cNvPr>
          <p:cNvSpPr txBox="1"/>
          <p:nvPr userDrawn="1">
            <p:custDataLst>
              <p:tags r:id="rId18"/>
            </p:custDataLst>
          </p:nvPr>
        </p:nvSpPr>
        <p:spPr>
          <a:xfrm>
            <a:off x="5987738" y="2170800"/>
            <a:ext cx="3049253" cy="569387"/>
          </a:xfrm>
          <a:prstGeom prst="rect">
            <a:avLst/>
          </a:prstGeom>
        </p:spPr>
        <p:txBody>
          <a:bodyPr vert="horz" wrap="square" lIns="0" tIns="0" rIns="0" bIns="0" rtlCol="0">
            <a:spAutoFit/>
          </a:bodyPr>
          <a:lstStyle>
            <a:defPPr>
              <a:defRPr lang="en-US"/>
            </a:defPPr>
            <a:lvl1pPr lvl="0" indent="0">
              <a:lnSpc>
                <a:spcPct val="100000"/>
              </a:lnSpc>
              <a:spcBef>
                <a:spcPts val="0"/>
              </a:spcBef>
              <a:spcAft>
                <a:spcPts val="600"/>
              </a:spcAft>
              <a:buFont typeface="Segoe UI" panose="020B0502040204020203" pitchFamily="34" charset="0"/>
              <a:buChar char="​"/>
              <a:defRPr sz="1600" b="1">
                <a:cs typeface="Arial" panose="020B0604020202020204" pitchFamily="34" charset="0"/>
              </a:defRPr>
            </a:lvl1pPr>
            <a:lvl2pPr marL="228600" lvl="1" indent="-225425">
              <a:lnSpc>
                <a:spcPct val="100000"/>
              </a:lnSpc>
              <a:spcBef>
                <a:spcPts val="0"/>
              </a:spcBef>
              <a:spcAft>
                <a:spcPts val="300"/>
              </a:spcAft>
              <a:buSzPct val="110000"/>
              <a:buFont typeface="Wingdings" panose="05000000000000000000" pitchFamily="2" charset="2"/>
              <a:buChar char=""/>
              <a:defRPr sz="1600"/>
            </a:lvl2pPr>
            <a:lvl3pPr marL="442913" lvl="2" indent="-214313">
              <a:lnSpc>
                <a:spcPct val="100000"/>
              </a:lnSpc>
              <a:spcBef>
                <a:spcPts val="0"/>
              </a:spcBef>
              <a:spcAft>
                <a:spcPts val="300"/>
              </a:spcAft>
              <a:buSzPct val="110000"/>
              <a:buFont typeface="Arial" panose="020B0604020202020204" pitchFamily="34" charset="0"/>
              <a:buChar char="‒"/>
              <a:defRPr sz="1600"/>
            </a:lvl3pPr>
            <a:lvl4pPr marL="598488" lvl="3" indent="-152400">
              <a:lnSpc>
                <a:spcPct val="100000"/>
              </a:lnSpc>
              <a:spcBef>
                <a:spcPts val="0"/>
              </a:spcBef>
              <a:spcAft>
                <a:spcPts val="300"/>
              </a:spcAft>
              <a:buFont typeface="Arial" panose="020B0604020202020204" pitchFamily="34" charset="0"/>
              <a:buChar char="•"/>
              <a:defRPr sz="1600"/>
            </a:lvl4pPr>
            <a:lvl5pPr marL="817563" lvl="4" indent="-147638">
              <a:lnSpc>
                <a:spcPct val="100000"/>
              </a:lnSpc>
              <a:spcBef>
                <a:spcPts val="0"/>
              </a:spcBef>
              <a:spcAft>
                <a:spcPts val="300"/>
              </a:spcAft>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Above Chart Exhibit Title</a:t>
            </a:r>
          </a:p>
          <a:p>
            <a:pPr lvl="0"/>
            <a:r>
              <a:rPr lang="en-US" b="0"/>
              <a:t>Unit of Measure</a:t>
            </a:r>
          </a:p>
        </p:txBody>
      </p:sp>
      <p:sp>
        <p:nvSpPr>
          <p:cNvPr id="5" name="Text Placeholder 4">
            <a:extLst>
              <a:ext uri="{FF2B5EF4-FFF2-40B4-BE49-F238E27FC236}">
                <a16:creationId xmlns:a16="http://schemas.microsoft.com/office/drawing/2014/main" id="{4C1F3293-4EFE-461D-940D-7EE66BAE31C5}"/>
              </a:ext>
            </a:extLst>
          </p:cNvPr>
          <p:cNvSpPr>
            <a:spLocks noGrp="1"/>
          </p:cNvSpPr>
          <p:nvPr>
            <p:ph type="body" idx="1"/>
          </p:nvPr>
        </p:nvSpPr>
        <p:spPr>
          <a:xfrm>
            <a:off x="554736" y="1442832"/>
            <a:ext cx="10602418" cy="1538883"/>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70" name="LegendLines" hidden="1">
            <a:extLst>
              <a:ext uri="{FF2B5EF4-FFF2-40B4-BE49-F238E27FC236}">
                <a16:creationId xmlns:a16="http://schemas.microsoft.com/office/drawing/2014/main" id="{211646D3-F78C-4B25-8400-C661FAD08A4E}"/>
              </a:ext>
            </a:extLst>
          </p:cNvPr>
          <p:cNvGrpSpPr/>
          <p:nvPr userDrawn="1"/>
        </p:nvGrpSpPr>
        <p:grpSpPr>
          <a:xfrm>
            <a:off x="10317304" y="3150223"/>
            <a:ext cx="1319960" cy="958286"/>
            <a:chOff x="10162879" y="3243772"/>
            <a:chExt cx="1319960" cy="958286"/>
          </a:xfrm>
        </p:grpSpPr>
        <p:sp>
          <p:nvSpPr>
            <p:cNvPr id="171" name="Legend1">
              <a:extLst>
                <a:ext uri="{FF2B5EF4-FFF2-40B4-BE49-F238E27FC236}">
                  <a16:creationId xmlns:a16="http://schemas.microsoft.com/office/drawing/2014/main" id="{0B021BBA-48A1-429D-AA7E-AC9A036BC7FF}"/>
                </a:ext>
              </a:extLst>
            </p:cNvPr>
            <p:cNvSpPr txBox="1"/>
            <p:nvPr/>
          </p:nvSpPr>
          <p:spPr>
            <a:xfrm>
              <a:off x="10886522" y="3243772"/>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72" name="Legend2">
              <a:extLst>
                <a:ext uri="{FF2B5EF4-FFF2-40B4-BE49-F238E27FC236}">
                  <a16:creationId xmlns:a16="http://schemas.microsoft.com/office/drawing/2014/main" id="{0AC70767-09D6-4921-87E1-C04A7A85D819}"/>
                </a:ext>
              </a:extLst>
            </p:cNvPr>
            <p:cNvSpPr txBox="1"/>
            <p:nvPr/>
          </p:nvSpPr>
          <p:spPr>
            <a:xfrm>
              <a:off x="10886522" y="3615193"/>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73" name="Legend3">
              <a:extLst>
                <a:ext uri="{FF2B5EF4-FFF2-40B4-BE49-F238E27FC236}">
                  <a16:creationId xmlns:a16="http://schemas.microsoft.com/office/drawing/2014/main" id="{9F3F402B-1959-4C86-B039-9DEA006D844A}"/>
                </a:ext>
              </a:extLst>
            </p:cNvPr>
            <p:cNvSpPr txBox="1"/>
            <p:nvPr/>
          </p:nvSpPr>
          <p:spPr>
            <a:xfrm>
              <a:off x="10886522" y="3986614"/>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74" name="LineLegend3">
              <a:extLst>
                <a:ext uri="{FF2B5EF4-FFF2-40B4-BE49-F238E27FC236}">
                  <a16:creationId xmlns:a16="http://schemas.microsoft.com/office/drawing/2014/main" id="{F117518E-15B0-4AA6-BDED-9D4E3B0E5B15}"/>
                </a:ext>
              </a:extLst>
            </p:cNvPr>
            <p:cNvSpPr>
              <a:spLocks noChangeShapeType="1"/>
            </p:cNvSpPr>
            <p:nvPr/>
          </p:nvSpPr>
          <p:spPr bwMode="gray">
            <a:xfrm>
              <a:off x="10162879" y="4092784"/>
              <a:ext cx="457200" cy="0"/>
            </a:xfrm>
            <a:prstGeom prst="line">
              <a:avLst/>
            </a:prstGeom>
            <a:noFill/>
            <a:ln w="2857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400" baseline="0">
                <a:ea typeface="+mn-ea"/>
              </a:endParaRPr>
            </a:p>
          </p:txBody>
        </p:sp>
        <p:sp>
          <p:nvSpPr>
            <p:cNvPr id="175" name="LineLegend2">
              <a:extLst>
                <a:ext uri="{FF2B5EF4-FFF2-40B4-BE49-F238E27FC236}">
                  <a16:creationId xmlns:a16="http://schemas.microsoft.com/office/drawing/2014/main" id="{15FADA6A-22D9-4F7E-B242-9B37942876B4}"/>
                </a:ext>
              </a:extLst>
            </p:cNvPr>
            <p:cNvSpPr>
              <a:spLocks noChangeShapeType="1"/>
            </p:cNvSpPr>
            <p:nvPr/>
          </p:nvSpPr>
          <p:spPr bwMode="gray">
            <a:xfrm>
              <a:off x="10162879" y="3719425"/>
              <a:ext cx="457200" cy="0"/>
            </a:xfrm>
            <a:prstGeom prst="line">
              <a:avLst/>
            </a:prstGeom>
            <a:noFill/>
            <a:ln w="28575">
              <a:solidFill>
                <a:schemeClr val="accent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400" baseline="0">
                <a:ea typeface="+mn-ea"/>
              </a:endParaRPr>
            </a:p>
          </p:txBody>
        </p:sp>
        <p:sp>
          <p:nvSpPr>
            <p:cNvPr id="176" name="LineLegend1">
              <a:extLst>
                <a:ext uri="{FF2B5EF4-FFF2-40B4-BE49-F238E27FC236}">
                  <a16:creationId xmlns:a16="http://schemas.microsoft.com/office/drawing/2014/main" id="{107AB14C-664F-48E5-B849-8B34F08AEE92}"/>
                </a:ext>
              </a:extLst>
            </p:cNvPr>
            <p:cNvSpPr>
              <a:spLocks noChangeShapeType="1"/>
            </p:cNvSpPr>
            <p:nvPr/>
          </p:nvSpPr>
          <p:spPr bwMode="gray">
            <a:xfrm>
              <a:off x="10162879" y="3351494"/>
              <a:ext cx="457200" cy="0"/>
            </a:xfrm>
            <a:prstGeom prst="line">
              <a:avLst/>
            </a:prstGeom>
            <a:noFill/>
            <a:ln w="28575">
              <a:solidFill>
                <a:schemeClr val="accent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400" baseline="0">
                <a:ea typeface="+mn-ea"/>
              </a:endParaRPr>
            </a:p>
          </p:txBody>
        </p:sp>
      </p:grpSp>
      <p:grpSp>
        <p:nvGrpSpPr>
          <p:cNvPr id="177" name="LegendMoons" hidden="1">
            <a:extLst>
              <a:ext uri="{FF2B5EF4-FFF2-40B4-BE49-F238E27FC236}">
                <a16:creationId xmlns:a16="http://schemas.microsoft.com/office/drawing/2014/main" id="{BDF7B842-1ABC-48A3-80EB-6CE45E94B1A8}"/>
              </a:ext>
            </a:extLst>
          </p:cNvPr>
          <p:cNvGrpSpPr/>
          <p:nvPr userDrawn="1"/>
        </p:nvGrpSpPr>
        <p:grpSpPr>
          <a:xfrm>
            <a:off x="10688315" y="1145373"/>
            <a:ext cx="948949" cy="1731859"/>
            <a:chOff x="7723680" y="1702457"/>
            <a:chExt cx="948949" cy="1731859"/>
          </a:xfrm>
        </p:grpSpPr>
        <p:sp>
          <p:nvSpPr>
            <p:cNvPr id="178" name="Legend1">
              <a:extLst>
                <a:ext uri="{FF2B5EF4-FFF2-40B4-BE49-F238E27FC236}">
                  <a16:creationId xmlns:a16="http://schemas.microsoft.com/office/drawing/2014/main" id="{E4295754-646D-423F-B67B-4DE55D3505A8}"/>
                </a:ext>
              </a:extLst>
            </p:cNvPr>
            <p:cNvSpPr txBox="1"/>
            <p:nvPr/>
          </p:nvSpPr>
          <p:spPr>
            <a:xfrm>
              <a:off x="8076312" y="1709816"/>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86" name="Legend2">
              <a:extLst>
                <a:ext uri="{FF2B5EF4-FFF2-40B4-BE49-F238E27FC236}">
                  <a16:creationId xmlns:a16="http://schemas.microsoft.com/office/drawing/2014/main" id="{3FFEC667-EC80-4497-8AC9-AB964A0B7419}"/>
                </a:ext>
              </a:extLst>
            </p:cNvPr>
            <p:cNvSpPr txBox="1"/>
            <p:nvPr/>
          </p:nvSpPr>
          <p:spPr>
            <a:xfrm>
              <a:off x="8076312" y="2085275"/>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98" name="Legend3">
              <a:extLst>
                <a:ext uri="{FF2B5EF4-FFF2-40B4-BE49-F238E27FC236}">
                  <a16:creationId xmlns:a16="http://schemas.microsoft.com/office/drawing/2014/main" id="{D8A52052-770F-4D10-BC37-4F3CD2A190E3}"/>
                </a:ext>
              </a:extLst>
            </p:cNvPr>
            <p:cNvSpPr txBox="1"/>
            <p:nvPr/>
          </p:nvSpPr>
          <p:spPr>
            <a:xfrm>
              <a:off x="8076312" y="2460734"/>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99" name="Legend4">
              <a:extLst>
                <a:ext uri="{FF2B5EF4-FFF2-40B4-BE49-F238E27FC236}">
                  <a16:creationId xmlns:a16="http://schemas.microsoft.com/office/drawing/2014/main" id="{0D17E38E-FA20-4D94-AAE9-C1214F8D21B0}"/>
                </a:ext>
              </a:extLst>
            </p:cNvPr>
            <p:cNvSpPr txBox="1"/>
            <p:nvPr/>
          </p:nvSpPr>
          <p:spPr>
            <a:xfrm>
              <a:off x="8076312" y="2836193"/>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200" name="Legend5">
              <a:extLst>
                <a:ext uri="{FF2B5EF4-FFF2-40B4-BE49-F238E27FC236}">
                  <a16:creationId xmlns:a16="http://schemas.microsoft.com/office/drawing/2014/main" id="{F3D7D201-9065-4BA2-8174-C06ADE0EC9E5}"/>
                </a:ext>
              </a:extLst>
            </p:cNvPr>
            <p:cNvSpPr txBox="1"/>
            <p:nvPr/>
          </p:nvSpPr>
          <p:spPr>
            <a:xfrm>
              <a:off x="8076312" y="3211654"/>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grpSp>
          <p:nvGrpSpPr>
            <p:cNvPr id="201" name="MoonLegend1">
              <a:extLst>
                <a:ext uri="{FF2B5EF4-FFF2-40B4-BE49-F238E27FC236}">
                  <a16:creationId xmlns:a16="http://schemas.microsoft.com/office/drawing/2014/main" id="{3CBE9DD3-6EA1-4E1C-B31C-078C64F019CC}"/>
                </a:ext>
              </a:extLst>
            </p:cNvPr>
            <p:cNvGrpSpPr>
              <a:grpSpLocks noChangeAspect="1"/>
            </p:cNvGrpSpPr>
            <p:nvPr>
              <p:custDataLst>
                <p:tags r:id="rId19"/>
              </p:custDataLst>
            </p:nvPr>
          </p:nvGrpSpPr>
          <p:grpSpPr>
            <a:xfrm>
              <a:off x="7723680" y="1702457"/>
              <a:ext cx="228600" cy="228600"/>
              <a:chOff x="762000" y="1270000"/>
              <a:chExt cx="254000" cy="254000"/>
            </a:xfrm>
          </p:grpSpPr>
          <p:sp>
            <p:nvSpPr>
              <p:cNvPr id="214" name="Oval 213">
                <a:extLst>
                  <a:ext uri="{FF2B5EF4-FFF2-40B4-BE49-F238E27FC236}">
                    <a16:creationId xmlns:a16="http://schemas.microsoft.com/office/drawing/2014/main" id="{F18EB24D-60A7-4E7B-8C92-584C918D6F28}"/>
                  </a:ext>
                </a:extLst>
              </p:cNvPr>
              <p:cNvSpPr/>
              <p:nvPr>
                <p:custDataLst>
                  <p:tags r:id="rId32"/>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215" name="Arc 214">
                <a:extLst>
                  <a:ext uri="{FF2B5EF4-FFF2-40B4-BE49-F238E27FC236}">
                    <a16:creationId xmlns:a16="http://schemas.microsoft.com/office/drawing/2014/main" id="{FA2E9A3E-201E-44F7-B8A2-EB045F5DC738}"/>
                  </a:ext>
                </a:extLst>
              </p:cNvPr>
              <p:cNvSpPr/>
              <p:nvPr>
                <p:custDataLst>
                  <p:tags r:id="rId33"/>
                </p:custDataLst>
              </p:nvPr>
            </p:nvSpPr>
            <p:spPr>
              <a:xfrm>
                <a:off x="762000" y="1270000"/>
                <a:ext cx="254000" cy="254000"/>
              </a:xfrm>
              <a:prstGeom prst="arc">
                <a:avLst>
                  <a:gd name="adj1" fmla="val 16200000"/>
                  <a:gd name="adj2" fmla="val 54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nvGrpSpPr>
            <p:cNvPr id="202" name="MoonLegend2">
              <a:extLst>
                <a:ext uri="{FF2B5EF4-FFF2-40B4-BE49-F238E27FC236}">
                  <a16:creationId xmlns:a16="http://schemas.microsoft.com/office/drawing/2014/main" id="{B8F539DC-1462-4592-8D65-533D04087074}"/>
                </a:ext>
              </a:extLst>
            </p:cNvPr>
            <p:cNvGrpSpPr>
              <a:grpSpLocks noChangeAspect="1"/>
            </p:cNvGrpSpPr>
            <p:nvPr>
              <p:custDataLst>
                <p:tags r:id="rId20"/>
              </p:custDataLst>
            </p:nvPr>
          </p:nvGrpSpPr>
          <p:grpSpPr>
            <a:xfrm>
              <a:off x="7723680" y="2078270"/>
              <a:ext cx="228600" cy="228600"/>
              <a:chOff x="762000" y="1270000"/>
              <a:chExt cx="254000" cy="254000"/>
            </a:xfrm>
          </p:grpSpPr>
          <p:sp>
            <p:nvSpPr>
              <p:cNvPr id="212" name="Oval 211">
                <a:extLst>
                  <a:ext uri="{FF2B5EF4-FFF2-40B4-BE49-F238E27FC236}">
                    <a16:creationId xmlns:a16="http://schemas.microsoft.com/office/drawing/2014/main" id="{3F42F8DB-B562-4ED4-8ED5-5A971C7B9871}"/>
                  </a:ext>
                </a:extLst>
              </p:cNvPr>
              <p:cNvSpPr/>
              <p:nvPr>
                <p:custDataLst>
                  <p:tags r:id="rId30"/>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213" name="Arc 212">
                <a:extLst>
                  <a:ext uri="{FF2B5EF4-FFF2-40B4-BE49-F238E27FC236}">
                    <a16:creationId xmlns:a16="http://schemas.microsoft.com/office/drawing/2014/main" id="{4A13A721-530D-48D9-9C3C-841459236201}"/>
                  </a:ext>
                </a:extLst>
              </p:cNvPr>
              <p:cNvSpPr/>
              <p:nvPr>
                <p:custDataLst>
                  <p:tags r:id="rId31"/>
                </p:custDataLst>
              </p:nvPr>
            </p:nvSpPr>
            <p:spPr>
              <a:xfrm>
                <a:off x="762000" y="1270000"/>
                <a:ext cx="254000" cy="254000"/>
              </a:xfrm>
              <a:prstGeom prst="arc">
                <a:avLst>
                  <a:gd name="adj1" fmla="val 16200000"/>
                  <a:gd name="adj2" fmla="val 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nvGrpSpPr>
            <p:cNvPr id="203" name="MoonLegend3">
              <a:extLst>
                <a:ext uri="{FF2B5EF4-FFF2-40B4-BE49-F238E27FC236}">
                  <a16:creationId xmlns:a16="http://schemas.microsoft.com/office/drawing/2014/main" id="{48D5F220-86F6-47D7-A1D1-D19205E2A598}"/>
                </a:ext>
              </a:extLst>
            </p:cNvPr>
            <p:cNvGrpSpPr>
              <a:grpSpLocks noChangeAspect="1"/>
            </p:cNvGrpSpPr>
            <p:nvPr>
              <p:custDataLst>
                <p:tags r:id="rId21"/>
              </p:custDataLst>
            </p:nvPr>
          </p:nvGrpSpPr>
          <p:grpSpPr>
            <a:xfrm>
              <a:off x="7723680" y="2454085"/>
              <a:ext cx="228600" cy="228600"/>
              <a:chOff x="762000" y="1270000"/>
              <a:chExt cx="254000" cy="254000"/>
            </a:xfrm>
          </p:grpSpPr>
          <p:sp>
            <p:nvSpPr>
              <p:cNvPr id="210" name="Oval 209">
                <a:extLst>
                  <a:ext uri="{FF2B5EF4-FFF2-40B4-BE49-F238E27FC236}">
                    <a16:creationId xmlns:a16="http://schemas.microsoft.com/office/drawing/2014/main" id="{CBF3CE22-7BA6-42A1-83BD-D41C363738B5}"/>
                  </a:ext>
                </a:extLst>
              </p:cNvPr>
              <p:cNvSpPr/>
              <p:nvPr>
                <p:custDataLst>
                  <p:tags r:id="rId28"/>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211" name="Arc 210">
                <a:extLst>
                  <a:ext uri="{FF2B5EF4-FFF2-40B4-BE49-F238E27FC236}">
                    <a16:creationId xmlns:a16="http://schemas.microsoft.com/office/drawing/2014/main" id="{6C9D0E8E-0975-4B29-A4AD-AB48A3F1BD5E}"/>
                  </a:ext>
                </a:extLst>
              </p:cNvPr>
              <p:cNvSpPr/>
              <p:nvPr>
                <p:custDataLst>
                  <p:tags r:id="rId29"/>
                </p:custDataLst>
              </p:nvPr>
            </p:nvSpPr>
            <p:spPr>
              <a:xfrm>
                <a:off x="762000" y="1270000"/>
                <a:ext cx="254000" cy="254000"/>
              </a:xfrm>
              <a:prstGeom prst="arc">
                <a:avLst>
                  <a:gd name="adj1" fmla="val 16200000"/>
                  <a:gd name="adj2" fmla="val 54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nvGrpSpPr>
            <p:cNvPr id="204" name="MoonLegend4">
              <a:extLst>
                <a:ext uri="{FF2B5EF4-FFF2-40B4-BE49-F238E27FC236}">
                  <a16:creationId xmlns:a16="http://schemas.microsoft.com/office/drawing/2014/main" id="{D139EA4C-B92F-4DFE-B991-1AF2ACD5B2D7}"/>
                </a:ext>
              </a:extLst>
            </p:cNvPr>
            <p:cNvGrpSpPr>
              <a:grpSpLocks noChangeAspect="1"/>
            </p:cNvGrpSpPr>
            <p:nvPr>
              <p:custDataLst>
                <p:tags r:id="rId22"/>
              </p:custDataLst>
            </p:nvPr>
          </p:nvGrpSpPr>
          <p:grpSpPr>
            <a:xfrm>
              <a:off x="7723680" y="2829900"/>
              <a:ext cx="228600" cy="228600"/>
              <a:chOff x="762000" y="1270000"/>
              <a:chExt cx="254000" cy="254000"/>
            </a:xfrm>
          </p:grpSpPr>
          <p:sp>
            <p:nvSpPr>
              <p:cNvPr id="208" name="Oval 207">
                <a:extLst>
                  <a:ext uri="{FF2B5EF4-FFF2-40B4-BE49-F238E27FC236}">
                    <a16:creationId xmlns:a16="http://schemas.microsoft.com/office/drawing/2014/main" id="{102F0F19-90EE-488E-9352-AF3D808ACB3B}"/>
                  </a:ext>
                </a:extLst>
              </p:cNvPr>
              <p:cNvSpPr/>
              <p:nvPr>
                <p:custDataLst>
                  <p:tags r:id="rId26"/>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209" name="Arc 208">
                <a:extLst>
                  <a:ext uri="{FF2B5EF4-FFF2-40B4-BE49-F238E27FC236}">
                    <a16:creationId xmlns:a16="http://schemas.microsoft.com/office/drawing/2014/main" id="{4EB8594A-A475-4AE5-8DA2-25F4DF3A7C4C}"/>
                  </a:ext>
                </a:extLst>
              </p:cNvPr>
              <p:cNvSpPr/>
              <p:nvPr>
                <p:custDataLst>
                  <p:tags r:id="rId27"/>
                </p:custDataLst>
              </p:nvPr>
            </p:nvSpPr>
            <p:spPr>
              <a:xfrm>
                <a:off x="762000" y="1270000"/>
                <a:ext cx="254000" cy="254000"/>
              </a:xfrm>
              <a:prstGeom prst="arc">
                <a:avLst>
                  <a:gd name="adj1" fmla="val 16200000"/>
                  <a:gd name="adj2" fmla="val 108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nvGrpSpPr>
            <p:cNvPr id="205" name="MoonLegend5">
              <a:extLst>
                <a:ext uri="{FF2B5EF4-FFF2-40B4-BE49-F238E27FC236}">
                  <a16:creationId xmlns:a16="http://schemas.microsoft.com/office/drawing/2014/main" id="{F037FB3B-A298-46B9-B5AC-43C63B060311}"/>
                </a:ext>
              </a:extLst>
            </p:cNvPr>
            <p:cNvGrpSpPr>
              <a:grpSpLocks noChangeAspect="1"/>
            </p:cNvGrpSpPr>
            <p:nvPr>
              <p:custDataLst>
                <p:tags r:id="rId23"/>
              </p:custDataLst>
            </p:nvPr>
          </p:nvGrpSpPr>
          <p:grpSpPr>
            <a:xfrm>
              <a:off x="7723680" y="3205716"/>
              <a:ext cx="228600" cy="228600"/>
              <a:chOff x="762000" y="1270000"/>
              <a:chExt cx="254000" cy="254000"/>
            </a:xfrm>
          </p:grpSpPr>
          <p:sp>
            <p:nvSpPr>
              <p:cNvPr id="206" name="Oval 205">
                <a:extLst>
                  <a:ext uri="{FF2B5EF4-FFF2-40B4-BE49-F238E27FC236}">
                    <a16:creationId xmlns:a16="http://schemas.microsoft.com/office/drawing/2014/main" id="{AAE0541F-C09C-4180-88B5-9D227A184922}"/>
                  </a:ext>
                </a:extLst>
              </p:cNvPr>
              <p:cNvSpPr/>
              <p:nvPr>
                <p:custDataLst>
                  <p:tags r:id="rId24"/>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207" name="Arc 206">
                <a:extLst>
                  <a:ext uri="{FF2B5EF4-FFF2-40B4-BE49-F238E27FC236}">
                    <a16:creationId xmlns:a16="http://schemas.microsoft.com/office/drawing/2014/main" id="{48728647-1FDA-48A8-9913-AAAA99F369D1}"/>
                  </a:ext>
                </a:extLst>
              </p:cNvPr>
              <p:cNvSpPr/>
              <p:nvPr>
                <p:custDataLst>
                  <p:tags r:id="rId25"/>
                </p:custDataLst>
              </p:nvPr>
            </p:nvSpPr>
            <p:spPr>
              <a:xfrm>
                <a:off x="762000" y="1270000"/>
                <a:ext cx="254000" cy="254000"/>
              </a:xfrm>
              <a:prstGeom prst="arc">
                <a:avLst>
                  <a:gd name="adj1" fmla="val 16200000"/>
                  <a:gd name="adj2" fmla="val 162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grpSp>
        <p:nvGrpSpPr>
          <p:cNvPr id="216" name="LegendBoxes" hidden="1">
            <a:extLst>
              <a:ext uri="{FF2B5EF4-FFF2-40B4-BE49-F238E27FC236}">
                <a16:creationId xmlns:a16="http://schemas.microsoft.com/office/drawing/2014/main" id="{9AC5E30E-42F9-4F3E-96F6-75B07AFB41C7}"/>
              </a:ext>
            </a:extLst>
          </p:cNvPr>
          <p:cNvGrpSpPr/>
          <p:nvPr userDrawn="1"/>
        </p:nvGrpSpPr>
        <p:grpSpPr>
          <a:xfrm>
            <a:off x="10714801" y="4381500"/>
            <a:ext cx="922463" cy="1717282"/>
            <a:chOff x="10652400" y="4322824"/>
            <a:chExt cx="922463" cy="1717282"/>
          </a:xfrm>
        </p:grpSpPr>
        <p:sp>
          <p:nvSpPr>
            <p:cNvPr id="217" name="RectangleLegend1">
              <a:extLst>
                <a:ext uri="{FF2B5EF4-FFF2-40B4-BE49-F238E27FC236}">
                  <a16:creationId xmlns:a16="http://schemas.microsoft.com/office/drawing/2014/main" id="{77E130E0-46CA-4B27-9B39-FF8BB4C297CC}"/>
                </a:ext>
              </a:extLst>
            </p:cNvPr>
            <p:cNvSpPr/>
            <p:nvPr/>
          </p:nvSpPr>
          <p:spPr>
            <a:xfrm>
              <a:off x="10652400" y="4344182"/>
              <a:ext cx="172729" cy="172729"/>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218" name="RectangleLegend2">
              <a:extLst>
                <a:ext uri="{FF2B5EF4-FFF2-40B4-BE49-F238E27FC236}">
                  <a16:creationId xmlns:a16="http://schemas.microsoft.com/office/drawing/2014/main" id="{7ECA85FA-CF5C-40DE-BDB1-AEBD248992AC}"/>
                </a:ext>
              </a:extLst>
            </p:cNvPr>
            <p:cNvSpPr/>
            <p:nvPr/>
          </p:nvSpPr>
          <p:spPr>
            <a:xfrm>
              <a:off x="10652400" y="4723680"/>
              <a:ext cx="172729" cy="172729"/>
            </a:xfrm>
            <a:prstGeom prst="rect">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219" name="RectangleLegend3">
              <a:extLst>
                <a:ext uri="{FF2B5EF4-FFF2-40B4-BE49-F238E27FC236}">
                  <a16:creationId xmlns:a16="http://schemas.microsoft.com/office/drawing/2014/main" id="{4C65CC24-94AC-4BCA-9DF2-1F7B276A854A}"/>
                </a:ext>
              </a:extLst>
            </p:cNvPr>
            <p:cNvSpPr/>
            <p:nvPr/>
          </p:nvSpPr>
          <p:spPr>
            <a:xfrm>
              <a:off x="10652400" y="5097276"/>
              <a:ext cx="172729" cy="172729"/>
            </a:xfrm>
            <a:prstGeom prst="rect">
              <a:avLst/>
            </a:prstGeom>
            <a:solidFill>
              <a:schemeClr val="accent3"/>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220" name="RectangleLegend4">
              <a:extLst>
                <a:ext uri="{FF2B5EF4-FFF2-40B4-BE49-F238E27FC236}">
                  <a16:creationId xmlns:a16="http://schemas.microsoft.com/office/drawing/2014/main" id="{56200114-E40E-4A8E-AE10-F89A1D77D4DC}"/>
                </a:ext>
              </a:extLst>
            </p:cNvPr>
            <p:cNvSpPr/>
            <p:nvPr/>
          </p:nvSpPr>
          <p:spPr>
            <a:xfrm>
              <a:off x="10652400" y="5470872"/>
              <a:ext cx="172729" cy="172729"/>
            </a:xfrm>
            <a:prstGeom prst="rect">
              <a:avLst/>
            </a:prstGeom>
            <a:solidFill>
              <a:schemeClr val="accent4"/>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221" name="RectangleLegend5">
              <a:extLst>
                <a:ext uri="{FF2B5EF4-FFF2-40B4-BE49-F238E27FC236}">
                  <a16:creationId xmlns:a16="http://schemas.microsoft.com/office/drawing/2014/main" id="{A7C0AE57-9CA5-4DCD-81B0-00B01DC04710}"/>
                </a:ext>
              </a:extLst>
            </p:cNvPr>
            <p:cNvSpPr/>
            <p:nvPr/>
          </p:nvSpPr>
          <p:spPr>
            <a:xfrm>
              <a:off x="10652400" y="5844468"/>
              <a:ext cx="172729" cy="172729"/>
            </a:xfrm>
            <a:prstGeom prst="rect">
              <a:avLst/>
            </a:prstGeom>
            <a:solidFill>
              <a:schemeClr val="accent5"/>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222" name="Legend1">
              <a:extLst>
                <a:ext uri="{FF2B5EF4-FFF2-40B4-BE49-F238E27FC236}">
                  <a16:creationId xmlns:a16="http://schemas.microsoft.com/office/drawing/2014/main" id="{06A73F36-16E3-43A8-AB3E-09620D2FFBEC}"/>
                </a:ext>
              </a:extLst>
            </p:cNvPr>
            <p:cNvSpPr txBox="1"/>
            <p:nvPr/>
          </p:nvSpPr>
          <p:spPr>
            <a:xfrm>
              <a:off x="10978546" y="4322824"/>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223" name="Legend2">
              <a:extLst>
                <a:ext uri="{FF2B5EF4-FFF2-40B4-BE49-F238E27FC236}">
                  <a16:creationId xmlns:a16="http://schemas.microsoft.com/office/drawing/2014/main" id="{D8625409-BDD1-45C7-AD1E-3BDAEDB5094C}"/>
                </a:ext>
              </a:extLst>
            </p:cNvPr>
            <p:cNvSpPr txBox="1"/>
            <p:nvPr/>
          </p:nvSpPr>
          <p:spPr>
            <a:xfrm>
              <a:off x="10978546" y="4702322"/>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224" name="Legend3">
              <a:extLst>
                <a:ext uri="{FF2B5EF4-FFF2-40B4-BE49-F238E27FC236}">
                  <a16:creationId xmlns:a16="http://schemas.microsoft.com/office/drawing/2014/main" id="{7B8563CB-99B9-46F3-9F32-999D5EBE12F2}"/>
                </a:ext>
              </a:extLst>
            </p:cNvPr>
            <p:cNvSpPr txBox="1"/>
            <p:nvPr/>
          </p:nvSpPr>
          <p:spPr>
            <a:xfrm>
              <a:off x="10978546" y="5081820"/>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225" name="Legend4">
              <a:extLst>
                <a:ext uri="{FF2B5EF4-FFF2-40B4-BE49-F238E27FC236}">
                  <a16:creationId xmlns:a16="http://schemas.microsoft.com/office/drawing/2014/main" id="{C0D429E6-96A8-4BE1-AB91-221C57BB01AD}"/>
                </a:ext>
              </a:extLst>
            </p:cNvPr>
            <p:cNvSpPr txBox="1"/>
            <p:nvPr/>
          </p:nvSpPr>
          <p:spPr>
            <a:xfrm>
              <a:off x="10978546" y="5453241"/>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226" name="Legend5">
              <a:extLst>
                <a:ext uri="{FF2B5EF4-FFF2-40B4-BE49-F238E27FC236}">
                  <a16:creationId xmlns:a16="http://schemas.microsoft.com/office/drawing/2014/main" id="{0C9A666D-7268-404F-BCEC-978D1FD5E546}"/>
                </a:ext>
              </a:extLst>
            </p:cNvPr>
            <p:cNvSpPr txBox="1"/>
            <p:nvPr/>
          </p:nvSpPr>
          <p:spPr>
            <a:xfrm>
              <a:off x="10978545" y="5824662"/>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grpSp>
      <p:pic>
        <p:nvPicPr>
          <p:cNvPr id="7" name="Picture 6" descr="Logo&#10;&#10;Description automatically generated">
            <a:extLst>
              <a:ext uri="{FF2B5EF4-FFF2-40B4-BE49-F238E27FC236}">
                <a16:creationId xmlns:a16="http://schemas.microsoft.com/office/drawing/2014/main" id="{685B6943-4B16-4DBA-FC8B-554C77CC2CB0}"/>
              </a:ext>
            </a:extLst>
          </p:cNvPr>
          <p:cNvPicPr>
            <a:picLocks noChangeAspect="1"/>
          </p:cNvPicPr>
          <p:nvPr userDrawn="1"/>
        </p:nvPicPr>
        <p:blipFill>
          <a:blip r:embed="rId36" cstate="print">
            <a:extLst>
              <a:ext uri="{28A0092B-C50C-407E-A947-70E740481C1C}">
                <a14:useLocalDpi xmlns:a14="http://schemas.microsoft.com/office/drawing/2010/main" val="0"/>
              </a:ext>
            </a:extLst>
          </a:blip>
          <a:stretch>
            <a:fillRect/>
          </a:stretch>
        </p:blipFill>
        <p:spPr>
          <a:xfrm>
            <a:off x="11248293" y="76430"/>
            <a:ext cx="853046" cy="853391"/>
          </a:xfrm>
          <a:prstGeom prst="rect">
            <a:avLst/>
          </a:prstGeom>
        </p:spPr>
      </p:pic>
      <p:sp>
        <p:nvSpPr>
          <p:cNvPr id="2" name="Slide Number Placeholder 1">
            <a:extLst>
              <a:ext uri="{FF2B5EF4-FFF2-40B4-BE49-F238E27FC236}">
                <a16:creationId xmlns:a16="http://schemas.microsoft.com/office/drawing/2014/main" id="{F3694C19-BEED-3F5A-3D65-F92DFA814B1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F6D1FA8-32CC-4431-8357-5DE9DEF9C030}" type="slidenum">
              <a:rPr lang="en-US" smtClean="0"/>
              <a:t>‹#›</a:t>
            </a:fld>
            <a:endParaRPr lang="en-US"/>
          </a:p>
        </p:txBody>
      </p:sp>
    </p:spTree>
    <p:extLst>
      <p:ext uri="{BB962C8B-B14F-4D97-AF65-F5344CB8AC3E}">
        <p14:creationId xmlns:p14="http://schemas.microsoft.com/office/powerpoint/2010/main" val="3449598331"/>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Lst>
  <p:hf hdr="0" ftr="0" dt="0"/>
  <p:txStyles>
    <p:titleStyle>
      <a:lvl1pPr algn="l" defTabSz="914400" rtl="0" eaLnBrk="1" latinLnBrk="0" hangingPunct="1">
        <a:lnSpc>
          <a:spcPct val="100000"/>
        </a:lnSpc>
        <a:spcBef>
          <a:spcPct val="0"/>
        </a:spcBef>
        <a:buNone/>
        <a:defRPr lang="en-US" sz="2400" b="1" kern="1200" spc="0" baseline="0" dirty="0">
          <a:ln w="6350" cap="flat">
            <a:noFill/>
            <a:miter lim="800000"/>
          </a:ln>
          <a:solidFill>
            <a:schemeClr val="bg2"/>
          </a:solidFill>
          <a:latin typeface="+mj-lt"/>
          <a:ea typeface="+mj-ea"/>
          <a:cs typeface="+mj-cs"/>
        </a:defRPr>
      </a:lvl1pPr>
    </p:titleStyle>
    <p:bodyStyle>
      <a:lvl1pPr marL="228600" indent="-228600" algn="l" defTabSz="914400" rtl="0" eaLnBrk="1" latinLnBrk="0" hangingPunct="1">
        <a:lnSpc>
          <a:spcPct val="100000"/>
        </a:lnSpc>
        <a:spcBef>
          <a:spcPts val="30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Arial" panose="020B0604020202020204" pitchFamily="34" charset="0"/>
        </a:defRPr>
      </a:lvl1pPr>
      <a:lvl2pPr marL="457200" indent="-225425"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2pPr>
      <a:lvl3pPr marL="685800" indent="-214313"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3pPr>
      <a:lvl4pPr marL="914400" indent="-228600"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4pPr>
      <a:lvl5pPr marL="1143000" indent="-228600"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64">
          <p15:clr>
            <a:srgbClr val="5ACBF0"/>
          </p15:clr>
        </p15:guide>
        <p15:guide id="3" orient="horz" pos="3912">
          <p15:clr>
            <a:srgbClr val="5ACBF0"/>
          </p15:clr>
        </p15:guide>
        <p15:guide id="4" orient="horz" pos="1176">
          <p15:clr>
            <a:srgbClr val="F26B43"/>
          </p15:clr>
        </p15:guide>
        <p15:guide id="5" pos="7329">
          <p15:clr>
            <a:srgbClr val="F26B43"/>
          </p15:clr>
        </p15:guide>
        <p15:guide id="6" pos="345">
          <p15:clr>
            <a:srgbClr val="F26B43"/>
          </p15:clr>
        </p15:guide>
        <p15:guide id="8" orient="horz" pos="4063">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hyperlink" Target="https://www.mass.gov/how-to/complete-the-conflict-of-interest-law-education-requirements" TargetMode="External"/><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2" Type="http://schemas.openxmlformats.org/officeDocument/2006/relationships/hyperlink" Target="http://www.mass.gov/orgs/state-ethics-commission" TargetMode="Externa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hyperlink" Target="https://www.mass.gov/executive-orders/no-656-establishing-a-statewide-strategy-to-support-adults-with-profound-autism" TargetMode="External"/><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svg"/><Relationship Id="rId7" Type="http://schemas.openxmlformats.org/officeDocument/2006/relationships/image" Target="../media/image13.svg"/><Relationship Id="rId2" Type="http://schemas.openxmlformats.org/officeDocument/2006/relationships/image" Target="../media/image8.svg"/><Relationship Id="rId1" Type="http://schemas.openxmlformats.org/officeDocument/2006/relationships/slideLayout" Target="../slideLayouts/slideLayout19.xml"/><Relationship Id="rId6" Type="http://schemas.openxmlformats.org/officeDocument/2006/relationships/image" Target="../media/image12.svg"/><Relationship Id="rId5" Type="http://schemas.openxmlformats.org/officeDocument/2006/relationships/image" Target="../media/image11.svg"/><Relationship Id="rId4" Type="http://schemas.openxmlformats.org/officeDocument/2006/relationships/image" Target="../media/image10.svg"/><Relationship Id="rId9" Type="http://schemas.openxmlformats.org/officeDocument/2006/relationships/image" Target="../media/image15.sv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5.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5.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5.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3" Type="http://schemas.openxmlformats.org/officeDocument/2006/relationships/hyperlink" Target="https://www.mass.gov/profound-autism-advisory-council" TargetMode="External"/><Relationship Id="rId2" Type="http://schemas.openxmlformats.org/officeDocument/2006/relationships/notesSlide" Target="../notesSlides/notesSlide20.xml"/><Relationship Id="rId1" Type="http://schemas.openxmlformats.org/officeDocument/2006/relationships/slideLayout" Target="../slideLayouts/slideLayout16.xml"/><Relationship Id="rId4" Type="http://schemas.openxmlformats.org/officeDocument/2006/relationships/hyperlink" Target="mailto:profoundautismadvisorycouncil@mass.gov" TargetMode="Externa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9584571-0E6D-4318-3656-52D3C730FFFA}"/>
              </a:ext>
            </a:extLst>
          </p:cNvPr>
          <p:cNvSpPr>
            <a:spLocks noGrp="1"/>
          </p:cNvSpPr>
          <p:nvPr>
            <p:ph type="subTitle" idx="1"/>
          </p:nvPr>
        </p:nvSpPr>
        <p:spPr>
          <a:xfrm>
            <a:off x="615948" y="4050655"/>
            <a:ext cx="6173979" cy="1127553"/>
          </a:xfrm>
        </p:spPr>
        <p:txBody>
          <a:bodyPr/>
          <a:lstStyle/>
          <a:p>
            <a:br>
              <a:rPr lang="en-US" sz="2400" b="1"/>
            </a:br>
            <a:r>
              <a:rPr lang="en-US" sz="2400" b="1"/>
              <a:t>Virtual Kick-Off Meeting</a:t>
            </a:r>
          </a:p>
          <a:p>
            <a:r>
              <a:rPr lang="en-US" sz="2400" b="1"/>
              <a:t>June 12, 2026</a:t>
            </a:r>
          </a:p>
        </p:txBody>
      </p:sp>
      <p:sp>
        <p:nvSpPr>
          <p:cNvPr id="4" name="Title 3">
            <a:extLst>
              <a:ext uri="{FF2B5EF4-FFF2-40B4-BE49-F238E27FC236}">
                <a16:creationId xmlns:a16="http://schemas.microsoft.com/office/drawing/2014/main" id="{8ADF5ECE-6317-D9E2-1E54-B2C7554D009B}"/>
              </a:ext>
            </a:extLst>
          </p:cNvPr>
          <p:cNvSpPr>
            <a:spLocks noGrp="1"/>
          </p:cNvSpPr>
          <p:nvPr>
            <p:ph type="title"/>
          </p:nvPr>
        </p:nvSpPr>
        <p:spPr>
          <a:xfrm>
            <a:off x="615949" y="3373216"/>
            <a:ext cx="6173979" cy="446084"/>
          </a:xfrm>
        </p:spPr>
        <p:txBody>
          <a:bodyPr/>
          <a:lstStyle/>
          <a:p>
            <a:r>
              <a:rPr lang="en-US" sz="3200" b="1" dirty="0"/>
              <a:t>Profound Autism Advisory Council</a:t>
            </a:r>
          </a:p>
        </p:txBody>
      </p:sp>
      <p:sp>
        <p:nvSpPr>
          <p:cNvPr id="2" name="Rectangle 1">
            <a:extLst>
              <a:ext uri="{FF2B5EF4-FFF2-40B4-BE49-F238E27FC236}">
                <a16:creationId xmlns:a16="http://schemas.microsoft.com/office/drawing/2014/main" id="{10BD57C5-3E0D-5984-146A-4F5050DE6DFC}"/>
              </a:ext>
              <a:ext uri="{C183D7F6-B498-43B3-948B-1728B52AA6E4}">
                <adec:decorative xmlns:adec="http://schemas.microsoft.com/office/drawing/2017/decorative" val="1"/>
              </a:ext>
            </a:extLst>
          </p:cNvPr>
          <p:cNvSpPr/>
          <p:nvPr/>
        </p:nvSpPr>
        <p:spPr>
          <a:xfrm>
            <a:off x="1657320" y="6598763"/>
            <a:ext cx="4091233" cy="259237"/>
          </a:xfrm>
          <a:prstGeom prst="rect">
            <a:avLst/>
          </a:prstGeom>
          <a:solidFill>
            <a:schemeClr val="bg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Tree>
    <p:extLst>
      <p:ext uri="{BB962C8B-B14F-4D97-AF65-F5344CB8AC3E}">
        <p14:creationId xmlns:p14="http://schemas.microsoft.com/office/powerpoint/2010/main" val="25505556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E5CA4-59BA-036B-B051-25CBAF123FEF}"/>
              </a:ext>
            </a:extLst>
          </p:cNvPr>
          <p:cNvSpPr txBox="1">
            <a:spLocks noGrp="1"/>
          </p:cNvSpPr>
          <p:nvPr>
            <p:ph type="title" idx="4294967295"/>
          </p:nvPr>
        </p:nvSpPr>
        <p:spPr>
          <a:xfrm>
            <a:off x="3383280" y="1019175"/>
            <a:ext cx="6583680" cy="4227195"/>
          </a:xfrm>
          <a:prstGeom prst="rect">
            <a:avLst/>
          </a:prstGeom>
          <a:noFill/>
          <a:ln w="6350">
            <a:noFill/>
            <a:prstDash/>
            <a:miter lim="800000"/>
          </a:ln>
          <a:effectLst/>
        </p:spPr>
        <p:txBody>
          <a:bodyPr rot="0" spcFirstLastPara="0" vertOverflow="overflow" horzOverflow="overflow" vert="horz" wrap="non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50000"/>
              </a:lnSpc>
              <a:spcBef>
                <a:spcPts val="300"/>
              </a:spcBef>
              <a:spcAft>
                <a:spcPts val="300"/>
              </a:spcAft>
              <a:buClrTx/>
              <a:buSzTx/>
              <a:buFontTx/>
              <a:buNone/>
              <a:tabLst/>
              <a:defRPr/>
            </a:pPr>
            <a:r>
              <a:rPr kumimoji="0" lang="en-US" sz="2400" b="1" i="0" u="sng" strike="noStrike" kern="100" cap="none" spc="0" normalizeH="0" baseline="0" noProof="0" dirty="0">
                <a:ln>
                  <a:noFill/>
                </a:ln>
                <a:solidFill>
                  <a:srgbClr val="002060"/>
                </a:solidFill>
                <a:effectLst/>
                <a:uLnTx/>
                <a:uFillTx/>
                <a:latin typeface="+mn-lt"/>
                <a:ea typeface="Aptos" panose="020B0004020202020204" pitchFamily="34" charset="0"/>
                <a:cs typeface="Arial" panose="020B0604020202020204" pitchFamily="34" charset="0"/>
              </a:rPr>
              <a:t>Agenda</a:t>
            </a:r>
          </a:p>
          <a:p>
            <a:pPr marL="342900" marR="0" lvl="0" indent="-342900" algn="l" defTabSz="914400" rtl="0" eaLnBrk="1" fontAlgn="auto" latinLnBrk="0" hangingPunct="1">
              <a:lnSpc>
                <a:spcPct val="150000"/>
              </a:lnSpc>
              <a:spcBef>
                <a:spcPts val="300"/>
              </a:spcBef>
              <a:spcAft>
                <a:spcPts val="300"/>
              </a:spcAft>
              <a:buClrTx/>
              <a:buSzTx/>
              <a:buFont typeface="+mj-lt"/>
              <a:buAutoNum type="arabicPeriod"/>
              <a:tabLst/>
              <a:defRPr/>
            </a:pPr>
            <a:r>
              <a:rPr kumimoji="0" lang="en-US" sz="2400" b="1" i="0" u="none" strike="noStrike" kern="100" cap="none" spc="0" normalizeH="0" baseline="0" noProof="0" dirty="0">
                <a:ln>
                  <a:noFill/>
                </a:ln>
                <a:solidFill>
                  <a:srgbClr val="002060"/>
                </a:solidFill>
                <a:effectLst/>
                <a:uLnTx/>
                <a:uFillTx/>
                <a:latin typeface="+mn-lt"/>
                <a:ea typeface="Aptos" panose="020B0004020202020204" pitchFamily="34" charset="0"/>
                <a:cs typeface="Arial" panose="020B0604020202020204" pitchFamily="34" charset="0"/>
              </a:rPr>
              <a:t>Welcome</a:t>
            </a:r>
          </a:p>
          <a:p>
            <a:pPr marL="342900" marR="0" lvl="0" indent="-342900" algn="l" defTabSz="914400" rtl="0" eaLnBrk="1" fontAlgn="auto" latinLnBrk="0" hangingPunct="1">
              <a:lnSpc>
                <a:spcPct val="150000"/>
              </a:lnSpc>
              <a:spcBef>
                <a:spcPts val="300"/>
              </a:spcBef>
              <a:spcAft>
                <a:spcPts val="300"/>
              </a:spcAft>
              <a:buClrTx/>
              <a:buSzTx/>
              <a:buFont typeface="+mj-lt"/>
              <a:buAutoNum type="arabicPeriod"/>
              <a:tabLst/>
              <a:defRPr/>
            </a:pPr>
            <a:r>
              <a:rPr kumimoji="0" lang="en-US" sz="2400" b="1" i="0" u="none" strike="noStrike" kern="100" cap="none" spc="0" normalizeH="0" baseline="0" noProof="0" dirty="0">
                <a:ln>
                  <a:noFill/>
                </a:ln>
                <a:solidFill>
                  <a:srgbClr val="002060"/>
                </a:solidFill>
                <a:effectLst/>
                <a:uLnTx/>
                <a:uFillTx/>
                <a:latin typeface="+mn-lt"/>
                <a:ea typeface="Aptos" panose="020B0004020202020204" pitchFamily="34" charset="0"/>
                <a:cs typeface="Arial" panose="020B0604020202020204" pitchFamily="34" charset="0"/>
              </a:rPr>
              <a:t>Ethics and Conflict of Interest Overview</a:t>
            </a:r>
            <a:endParaRPr kumimoji="0" lang="en-US" sz="2400" b="1" i="1" u="none" strike="noStrike" kern="100" cap="none" spc="0" normalizeH="0" baseline="0" noProof="0" dirty="0">
              <a:ln>
                <a:noFill/>
              </a:ln>
              <a:solidFill>
                <a:srgbClr val="002060"/>
              </a:solidFill>
              <a:effectLst/>
              <a:uLnTx/>
              <a:uFillTx/>
              <a:latin typeface="+mn-lt"/>
              <a:ea typeface="Aptos" panose="020B0004020202020204" pitchFamily="34" charset="0"/>
              <a:cs typeface="Arial" panose="020B0604020202020204" pitchFamily="34" charset="0"/>
            </a:endParaRPr>
          </a:p>
          <a:p>
            <a:pPr marL="342900" marR="0" lvl="0" indent="-342900" algn="l" defTabSz="914400" rtl="0" eaLnBrk="1" fontAlgn="auto" latinLnBrk="0" hangingPunct="1">
              <a:lnSpc>
                <a:spcPct val="150000"/>
              </a:lnSpc>
              <a:spcBef>
                <a:spcPts val="300"/>
              </a:spcBef>
              <a:spcAft>
                <a:spcPts val="300"/>
              </a:spcAft>
              <a:buClrTx/>
              <a:buSzTx/>
              <a:buFont typeface="+mj-lt"/>
              <a:buAutoNum type="arabicPeriod"/>
              <a:tabLst/>
              <a:defRPr/>
            </a:pPr>
            <a:r>
              <a:rPr kumimoji="0" lang="en-US" sz="2400" b="1" i="0" u="none" strike="noStrike" kern="100" cap="none" spc="0" normalizeH="0" baseline="0" noProof="0" dirty="0">
                <a:ln>
                  <a:noFill/>
                </a:ln>
                <a:solidFill>
                  <a:srgbClr val="002060"/>
                </a:solidFill>
                <a:effectLst/>
                <a:uLnTx/>
                <a:uFillTx/>
                <a:latin typeface="+mn-lt"/>
                <a:ea typeface="Aptos" panose="020B0004020202020204" pitchFamily="34" charset="0"/>
                <a:cs typeface="Arial" panose="020B0604020202020204" pitchFamily="34" charset="0"/>
              </a:rPr>
              <a:t>Member Introductions &amp; Expectations</a:t>
            </a:r>
            <a:endParaRPr kumimoji="0" lang="en-US" sz="2400" b="1" i="1" u="none" strike="noStrike" kern="100" cap="none" spc="0" normalizeH="0" baseline="0" noProof="0" dirty="0">
              <a:ln>
                <a:noFill/>
              </a:ln>
              <a:solidFill>
                <a:srgbClr val="002060"/>
              </a:solidFill>
              <a:effectLst/>
              <a:uLnTx/>
              <a:uFillTx/>
              <a:latin typeface="+mn-lt"/>
              <a:ea typeface="Aptos" panose="020B0004020202020204" pitchFamily="34" charset="0"/>
              <a:cs typeface="Arial" panose="020B0604020202020204" pitchFamily="34" charset="0"/>
            </a:endParaRPr>
          </a:p>
          <a:p>
            <a:pPr marL="342900" marR="0" lvl="0" indent="-342900" algn="l" defTabSz="914400" rtl="0" eaLnBrk="1" fontAlgn="auto" latinLnBrk="0" hangingPunct="1">
              <a:lnSpc>
                <a:spcPct val="150000"/>
              </a:lnSpc>
              <a:spcBef>
                <a:spcPts val="300"/>
              </a:spcBef>
              <a:spcAft>
                <a:spcPts val="300"/>
              </a:spcAft>
              <a:buClrTx/>
              <a:buSzTx/>
              <a:buFont typeface="+mj-lt"/>
              <a:buAutoNum type="arabicPeriod"/>
              <a:tabLst/>
              <a:defRPr/>
            </a:pPr>
            <a:r>
              <a:rPr kumimoji="0" lang="en-US" sz="2400" b="1" i="0" u="none" strike="noStrike" kern="100" cap="none" spc="0" normalizeH="0" baseline="0" noProof="0" dirty="0">
                <a:ln>
                  <a:noFill/>
                </a:ln>
                <a:solidFill>
                  <a:srgbClr val="002060"/>
                </a:solidFill>
                <a:effectLst/>
                <a:uLnTx/>
                <a:uFillTx/>
                <a:latin typeface="+mn-lt"/>
                <a:ea typeface="Aptos" panose="020B0004020202020204" pitchFamily="34" charset="0"/>
                <a:cs typeface="Arial" panose="020B0604020202020204" pitchFamily="34" charset="0"/>
              </a:rPr>
              <a:t>Council’s Charge</a:t>
            </a:r>
          </a:p>
          <a:p>
            <a:pPr marL="342900" marR="0" lvl="0" indent="-342900" algn="l" defTabSz="914400" rtl="0" eaLnBrk="1" fontAlgn="auto" latinLnBrk="0" hangingPunct="1">
              <a:lnSpc>
                <a:spcPct val="150000"/>
              </a:lnSpc>
              <a:spcBef>
                <a:spcPts val="300"/>
              </a:spcBef>
              <a:spcAft>
                <a:spcPts val="300"/>
              </a:spcAft>
              <a:buClrTx/>
              <a:buSzTx/>
              <a:buFont typeface="+mj-lt"/>
              <a:buAutoNum type="arabicPeriod"/>
              <a:tabLst/>
              <a:defRPr/>
            </a:pPr>
            <a:r>
              <a:rPr kumimoji="0" lang="en-US" sz="2400" b="1" i="0" u="none" strike="noStrike" kern="100" cap="none" spc="0" normalizeH="0" baseline="0" noProof="0" dirty="0">
                <a:ln>
                  <a:noFill/>
                </a:ln>
                <a:solidFill>
                  <a:srgbClr val="002060"/>
                </a:solidFill>
                <a:effectLst/>
                <a:uLnTx/>
                <a:uFillTx/>
                <a:latin typeface="+mn-lt"/>
                <a:ea typeface="Aptos" panose="020B0004020202020204" pitchFamily="34" charset="0"/>
                <a:cs typeface="Arial" panose="020B0604020202020204" pitchFamily="34" charset="0"/>
              </a:rPr>
              <a:t>Data Presentation</a:t>
            </a:r>
          </a:p>
          <a:p>
            <a:pPr marL="342900" marR="0" lvl="0" indent="-342900" algn="l" defTabSz="914400" rtl="0" eaLnBrk="1" fontAlgn="auto" latinLnBrk="0" hangingPunct="1">
              <a:lnSpc>
                <a:spcPct val="150000"/>
              </a:lnSpc>
              <a:spcBef>
                <a:spcPts val="300"/>
              </a:spcBef>
              <a:spcAft>
                <a:spcPts val="300"/>
              </a:spcAft>
              <a:buClrTx/>
              <a:buSzTx/>
              <a:buFont typeface="+mj-lt"/>
              <a:buAutoNum type="arabicPeriod"/>
              <a:tabLst/>
              <a:defRPr/>
            </a:pPr>
            <a:r>
              <a:rPr kumimoji="0" lang="en-US" sz="2400" b="1" i="0" u="none" strike="noStrike" kern="1200" cap="none" spc="0" normalizeH="0" baseline="0" noProof="0" dirty="0">
                <a:ln>
                  <a:noFill/>
                </a:ln>
                <a:solidFill>
                  <a:srgbClr val="002060"/>
                </a:solidFill>
                <a:effectLst/>
                <a:uLnTx/>
                <a:uFillTx/>
                <a:latin typeface="+mn-lt"/>
                <a:ea typeface="Aptos" panose="020B0004020202020204" pitchFamily="34" charset="0"/>
                <a:cs typeface="Arial" panose="020B0604020202020204" pitchFamily="34" charset="0"/>
              </a:rPr>
              <a:t>Next Steps</a:t>
            </a:r>
            <a:endParaRPr kumimoji="0" lang="en-US" sz="2400" b="1" i="0" u="none" strike="noStrike" kern="1200" cap="none" spc="0" normalizeH="0" baseline="0" noProof="0" dirty="0">
              <a:ln>
                <a:noFill/>
              </a:ln>
              <a:solidFill>
                <a:srgbClr val="002060"/>
              </a:solidFill>
              <a:effectLst/>
              <a:uLnTx/>
              <a:uFillTx/>
              <a:latin typeface="+mn-lt"/>
              <a:ea typeface="+mn-ea"/>
              <a:cs typeface="+mn-cs"/>
            </a:endParaRPr>
          </a:p>
        </p:txBody>
      </p:sp>
    </p:spTree>
    <p:extLst>
      <p:ext uri="{BB962C8B-B14F-4D97-AF65-F5344CB8AC3E}">
        <p14:creationId xmlns:p14="http://schemas.microsoft.com/office/powerpoint/2010/main" val="26474876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827368-1C67-2C39-F6E8-94BDBE5E1A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93FA02-1513-D29A-562C-F1B8FCE72982}"/>
              </a:ext>
            </a:extLst>
          </p:cNvPr>
          <p:cNvSpPr>
            <a:spLocks noGrp="1"/>
          </p:cNvSpPr>
          <p:nvPr>
            <p:ph type="title"/>
          </p:nvPr>
        </p:nvSpPr>
        <p:spPr/>
        <p:txBody>
          <a:bodyPr anchor="ctr"/>
          <a:lstStyle/>
          <a:p>
            <a:r>
              <a:rPr lang="en-US" sz="2800"/>
              <a:t>Ethics and Conflict of Interest Overview (1 of 2)</a:t>
            </a:r>
          </a:p>
        </p:txBody>
      </p:sp>
      <p:sp>
        <p:nvSpPr>
          <p:cNvPr id="3" name="Content Placeholder 2">
            <a:extLst>
              <a:ext uri="{FF2B5EF4-FFF2-40B4-BE49-F238E27FC236}">
                <a16:creationId xmlns:a16="http://schemas.microsoft.com/office/drawing/2014/main" id="{A158A491-D941-ECB5-FFD2-E4B7738A0ADB}"/>
              </a:ext>
            </a:extLst>
          </p:cNvPr>
          <p:cNvSpPr>
            <a:spLocks noGrp="1"/>
          </p:cNvSpPr>
          <p:nvPr>
            <p:ph sz="quarter" idx="11"/>
          </p:nvPr>
        </p:nvSpPr>
        <p:spPr>
          <a:xfrm>
            <a:off x="554037" y="1514475"/>
            <a:ext cx="11082528" cy="4157548"/>
          </a:xfrm>
        </p:spPr>
        <p:txBody>
          <a:bodyPr/>
          <a:lstStyle/>
          <a:p>
            <a:pPr marL="0" indent="0">
              <a:spcAft>
                <a:spcPts val="1000"/>
              </a:spcAft>
              <a:buNone/>
              <a:defRPr/>
            </a:pPr>
            <a:r>
              <a:rPr lang="en-US" b="1" u="sng">
                <a:solidFill>
                  <a:srgbClr val="000000"/>
                </a:solidFill>
                <a:latin typeface="+mj-lt"/>
              </a:rPr>
              <a:t>Conflict of Interest</a:t>
            </a:r>
          </a:p>
          <a:p>
            <a:pPr marL="342900" indent="-342900">
              <a:spcAft>
                <a:spcPts val="1000"/>
              </a:spcAft>
              <a:buFont typeface="Arial" panose="020B0604020202020204" pitchFamily="34" charset="0"/>
              <a:buChar char="•"/>
              <a:defRPr/>
            </a:pPr>
            <a:r>
              <a:rPr lang="en-US">
                <a:solidFill>
                  <a:srgbClr val="000000"/>
                </a:solidFill>
                <a:latin typeface="+mj-lt"/>
              </a:rPr>
              <a:t>All Massachusetts state, county, and municipal public employees are subject to the Massachusetts Conflict of Interest laws.</a:t>
            </a:r>
          </a:p>
          <a:p>
            <a:pPr marL="342900" indent="-342900">
              <a:spcAft>
                <a:spcPts val="1000"/>
              </a:spcAft>
              <a:buFont typeface="Arial" panose="020B0604020202020204" pitchFamily="34" charset="0"/>
              <a:buChar char="•"/>
              <a:defRPr/>
            </a:pPr>
            <a:r>
              <a:rPr lang="en-US">
                <a:solidFill>
                  <a:srgbClr val="000000"/>
                </a:solidFill>
                <a:latin typeface="+mj-lt"/>
              </a:rPr>
              <a:t>By the very nature of their service on state boards, commissions, and councils, members are considered </a:t>
            </a:r>
            <a:r>
              <a:rPr lang="en-US" b="1">
                <a:solidFill>
                  <a:srgbClr val="000000"/>
                </a:solidFill>
                <a:latin typeface="+mj-lt"/>
              </a:rPr>
              <a:t>“special state employees”</a:t>
            </a:r>
            <a:r>
              <a:rPr lang="en-US">
                <a:solidFill>
                  <a:srgbClr val="000000"/>
                </a:solidFill>
                <a:latin typeface="+mj-lt"/>
              </a:rPr>
              <a:t> and are also subject to this law.</a:t>
            </a:r>
          </a:p>
          <a:p>
            <a:pPr marL="342900" indent="-342900">
              <a:spcAft>
                <a:spcPts val="1000"/>
              </a:spcAft>
              <a:buFont typeface="Arial" panose="020B0604020202020204" pitchFamily="34" charset="0"/>
              <a:buChar char="•"/>
              <a:defRPr/>
            </a:pPr>
            <a:r>
              <a:rPr lang="en-US">
                <a:solidFill>
                  <a:srgbClr val="000000"/>
                </a:solidFill>
                <a:latin typeface="+mj-lt"/>
              </a:rPr>
              <a:t>To ensure members have familiarized themselves with the details of the Conflict of Interest laws and requirements, each of you are required to undertake the State Ethics Commission’s </a:t>
            </a:r>
            <a:r>
              <a:rPr lang="en-US">
                <a:solidFill>
                  <a:srgbClr val="0070C0"/>
                </a:solidFill>
                <a:latin typeface="+mj-lt"/>
                <a:hlinkClick r:id="rId2">
                  <a:extLst>
                    <a:ext uri="{A12FA001-AC4F-418D-AE19-62706E023703}">
                      <ahyp:hlinkClr xmlns:ahyp="http://schemas.microsoft.com/office/drawing/2018/hyperlinkcolor" val="tx"/>
                    </a:ext>
                  </a:extLst>
                </a:hlinkClick>
              </a:rPr>
              <a:t>online Conflict of Interest training</a:t>
            </a:r>
            <a:r>
              <a:rPr lang="en-US">
                <a:solidFill>
                  <a:srgbClr val="000000"/>
                </a:solidFill>
                <a:latin typeface="+mj-lt"/>
              </a:rPr>
              <a:t> </a:t>
            </a:r>
            <a:r>
              <a:rPr lang="en-US" b="1">
                <a:solidFill>
                  <a:srgbClr val="000000"/>
                </a:solidFill>
                <a:latin typeface="+mj-lt"/>
              </a:rPr>
              <a:t>within 30 days of your appointment</a:t>
            </a:r>
            <a:r>
              <a:rPr lang="en-US">
                <a:solidFill>
                  <a:srgbClr val="000000"/>
                </a:solidFill>
                <a:latin typeface="+mj-lt"/>
              </a:rPr>
              <a:t> to the Council and </a:t>
            </a:r>
            <a:r>
              <a:rPr lang="en-US" b="1">
                <a:solidFill>
                  <a:srgbClr val="000000"/>
                </a:solidFill>
                <a:latin typeface="+mj-lt"/>
              </a:rPr>
              <a:t>every other year</a:t>
            </a:r>
            <a:r>
              <a:rPr lang="en-US">
                <a:solidFill>
                  <a:srgbClr val="000000"/>
                </a:solidFill>
                <a:latin typeface="+mj-lt"/>
              </a:rPr>
              <a:t> thereafter.</a:t>
            </a:r>
          </a:p>
          <a:p>
            <a:pPr marL="342900" indent="-342900">
              <a:spcAft>
                <a:spcPts val="1000"/>
              </a:spcAft>
              <a:buFont typeface="Arial" panose="020B0604020202020204" pitchFamily="34" charset="0"/>
              <a:buChar char="•"/>
              <a:defRPr/>
            </a:pPr>
            <a:r>
              <a:rPr lang="en-US">
                <a:solidFill>
                  <a:srgbClr val="000000"/>
                </a:solidFill>
                <a:latin typeface="+mj-lt"/>
              </a:rPr>
              <a:t>This online training is mandatory, takes roughly an hour to complete, and will walk members through the laws pertaining to conflicts of interest and the importance of filing</a:t>
            </a:r>
            <a:r>
              <a:rPr lang="en-US"/>
              <a:t> all necessary disclosures.</a:t>
            </a:r>
            <a:endParaRPr lang="en-US">
              <a:solidFill>
                <a:srgbClr val="000000"/>
              </a:solidFill>
              <a:latin typeface="+mj-lt"/>
            </a:endParaRPr>
          </a:p>
          <a:p>
            <a:pPr marL="342900" indent="-342900">
              <a:spcAft>
                <a:spcPts val="1000"/>
              </a:spcAft>
              <a:buFont typeface="Arial" panose="020B0604020202020204" pitchFamily="34" charset="0"/>
              <a:buChar char="•"/>
              <a:defRPr/>
            </a:pPr>
            <a:r>
              <a:rPr lang="en-US">
                <a:solidFill>
                  <a:srgbClr val="000000"/>
                </a:solidFill>
                <a:latin typeface="+mj-lt"/>
              </a:rPr>
              <a:t>Upon completion of the training, members’ certification forms should be sent directly to Council staff for their records.</a:t>
            </a:r>
          </a:p>
        </p:txBody>
      </p:sp>
    </p:spTree>
    <p:extLst>
      <p:ext uri="{BB962C8B-B14F-4D97-AF65-F5344CB8AC3E}">
        <p14:creationId xmlns:p14="http://schemas.microsoft.com/office/powerpoint/2010/main" val="35010822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991397-999D-C1CB-A449-7C4854DB74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F98707-5F97-EF38-4E75-8F3D4D57F4E8}"/>
              </a:ext>
            </a:extLst>
          </p:cNvPr>
          <p:cNvSpPr>
            <a:spLocks noGrp="1"/>
          </p:cNvSpPr>
          <p:nvPr>
            <p:ph type="title"/>
          </p:nvPr>
        </p:nvSpPr>
        <p:spPr/>
        <p:txBody>
          <a:bodyPr anchor="ctr"/>
          <a:lstStyle/>
          <a:p>
            <a:r>
              <a:rPr lang="en-US" sz="2800"/>
              <a:t>Ethics and Conflict of Interest Overview (2 of 2)</a:t>
            </a:r>
          </a:p>
        </p:txBody>
      </p:sp>
      <p:sp>
        <p:nvSpPr>
          <p:cNvPr id="3" name="Content Placeholder 2">
            <a:extLst>
              <a:ext uri="{FF2B5EF4-FFF2-40B4-BE49-F238E27FC236}">
                <a16:creationId xmlns:a16="http://schemas.microsoft.com/office/drawing/2014/main" id="{4AC5C8F6-2F7D-0959-7EDC-B3AD52A1B749}"/>
              </a:ext>
            </a:extLst>
          </p:cNvPr>
          <p:cNvSpPr>
            <a:spLocks noGrp="1"/>
          </p:cNvSpPr>
          <p:nvPr>
            <p:ph sz="quarter" idx="11"/>
          </p:nvPr>
        </p:nvSpPr>
        <p:spPr>
          <a:xfrm>
            <a:off x="554037" y="1514475"/>
            <a:ext cx="11082528" cy="2882840"/>
          </a:xfrm>
        </p:spPr>
        <p:txBody>
          <a:bodyPr/>
          <a:lstStyle/>
          <a:p>
            <a:pPr marL="342900" indent="-342900">
              <a:spcAft>
                <a:spcPts val="1000"/>
              </a:spcAft>
              <a:buFont typeface="Arial" panose="020B0604020202020204" pitchFamily="34" charset="0"/>
              <a:buChar char="•"/>
              <a:defRPr/>
            </a:pPr>
            <a:r>
              <a:rPr lang="en-US" b="1" u="sng">
                <a:solidFill>
                  <a:srgbClr val="000000"/>
                </a:solidFill>
                <a:latin typeface="+mj-lt"/>
              </a:rPr>
              <a:t>Remember:</a:t>
            </a:r>
            <a:r>
              <a:rPr lang="en-US" b="1">
                <a:solidFill>
                  <a:srgbClr val="000000"/>
                </a:solidFill>
                <a:latin typeface="+mj-lt"/>
              </a:rPr>
              <a:t> when in doubt, contact your appointing authority or the State Ethics Commission.</a:t>
            </a:r>
          </a:p>
          <a:p>
            <a:pPr marL="342900" indent="-342900">
              <a:spcAft>
                <a:spcPts val="1000"/>
              </a:spcAft>
              <a:buFont typeface="Arial" panose="020B0604020202020204" pitchFamily="34" charset="0"/>
              <a:buChar char="•"/>
              <a:defRPr/>
            </a:pPr>
            <a:r>
              <a:rPr lang="en-US">
                <a:solidFill>
                  <a:srgbClr val="000000"/>
                </a:solidFill>
                <a:latin typeface="+mj-lt"/>
              </a:rPr>
              <a:t>Council members should view the State Ethics Commission as a </a:t>
            </a:r>
            <a:r>
              <a:rPr lang="en-US" u="sng">
                <a:solidFill>
                  <a:srgbClr val="000000"/>
                </a:solidFill>
                <a:latin typeface="+mj-lt"/>
              </a:rPr>
              <a:t>resource</a:t>
            </a:r>
            <a:r>
              <a:rPr lang="en-US">
                <a:solidFill>
                  <a:srgbClr val="000000"/>
                </a:solidFill>
                <a:latin typeface="+mj-lt"/>
              </a:rPr>
              <a:t> and are encouraged to contact the State Ethics Commission with any questions or concerns related to potential conflicts of interest and any required disclosures.</a:t>
            </a:r>
          </a:p>
          <a:p>
            <a:pPr marL="342900" indent="-342900">
              <a:spcAft>
                <a:spcPts val="1000"/>
              </a:spcAft>
              <a:buFont typeface="Arial" panose="020B0604020202020204" pitchFamily="34" charset="0"/>
              <a:buChar char="•"/>
              <a:defRPr/>
            </a:pPr>
            <a:r>
              <a:rPr lang="en-US">
                <a:solidFill>
                  <a:srgbClr val="000000"/>
                </a:solidFill>
              </a:rPr>
              <a:t>Advice is confidential and cannot be provided for past conduct or for matters pertaining to a third party.</a:t>
            </a:r>
          </a:p>
          <a:p>
            <a:pPr marL="342900" indent="-342900">
              <a:spcAft>
                <a:spcPts val="1000"/>
              </a:spcAft>
              <a:buFont typeface="Arial" panose="020B0604020202020204" pitchFamily="34" charset="0"/>
              <a:buChar char="•"/>
              <a:defRPr/>
            </a:pPr>
            <a:r>
              <a:rPr lang="en-US">
                <a:solidFill>
                  <a:srgbClr val="000000"/>
                </a:solidFill>
                <a:latin typeface="+mj-lt"/>
              </a:rPr>
              <a:t>The State Ethics Commission can be contacted at (617) 371-9500</a:t>
            </a:r>
          </a:p>
          <a:p>
            <a:pPr marL="342900" indent="-342900">
              <a:spcAft>
                <a:spcPts val="1000"/>
              </a:spcAft>
              <a:buFont typeface="Arial" panose="020B0604020202020204" pitchFamily="34" charset="0"/>
              <a:buChar char="•"/>
              <a:defRPr/>
            </a:pPr>
            <a:r>
              <a:rPr lang="en-US">
                <a:solidFill>
                  <a:srgbClr val="000000"/>
                </a:solidFill>
                <a:latin typeface="+mj-lt"/>
              </a:rPr>
              <a:t>Requests for advice can also be submitted through the State Ethics Commission’s website: </a:t>
            </a:r>
            <a:r>
              <a:rPr lang="en-US">
                <a:solidFill>
                  <a:srgbClr val="0070C0"/>
                </a:solidFill>
                <a:latin typeface="+mj-lt"/>
                <a:hlinkClick r:id="rId2">
                  <a:extLst>
                    <a:ext uri="{A12FA001-AC4F-418D-AE19-62706E023703}">
                      <ahyp:hlinkClr xmlns:ahyp="http://schemas.microsoft.com/office/drawing/2018/hyperlinkcolor" val="tx"/>
                    </a:ext>
                  </a:extLst>
                </a:hlinkClick>
              </a:rPr>
              <a:t>www.mass.gov/orgs/state-ethics-commission</a:t>
            </a:r>
            <a:endParaRPr lang="en-US">
              <a:solidFill>
                <a:srgbClr val="0070C0"/>
              </a:solidFill>
              <a:latin typeface="+mj-lt"/>
            </a:endParaRPr>
          </a:p>
        </p:txBody>
      </p:sp>
    </p:spTree>
    <p:extLst>
      <p:ext uri="{BB962C8B-B14F-4D97-AF65-F5344CB8AC3E}">
        <p14:creationId xmlns:p14="http://schemas.microsoft.com/office/powerpoint/2010/main" val="35110291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8AD4FB-1BFE-2DBF-4916-3F302AC10F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0DE14B-A866-ADC3-C0F8-E142FFA36150}"/>
              </a:ext>
            </a:extLst>
          </p:cNvPr>
          <p:cNvSpPr txBox="1">
            <a:spLocks noGrp="1"/>
          </p:cNvSpPr>
          <p:nvPr>
            <p:ph type="title" idx="4294967295"/>
          </p:nvPr>
        </p:nvSpPr>
        <p:spPr>
          <a:xfrm>
            <a:off x="3383280" y="1645920"/>
            <a:ext cx="6583680" cy="3371850"/>
          </a:xfrm>
          <a:prstGeom prst="rect">
            <a:avLst/>
          </a:prstGeom>
          <a:noFill/>
          <a:ln w="6350">
            <a:noFill/>
            <a:prstDash/>
            <a:miter lim="800000"/>
          </a:ln>
          <a:effectLst/>
        </p:spPr>
        <p:txBody>
          <a:bodyPr rot="0" spcFirstLastPara="0" vertOverflow="overflow" horzOverflow="overflow" vert="horz" wrap="none" lIns="0" tIns="0" rIns="0" bIns="0" numCol="1" spcCol="0" rtlCol="0" fromWordArt="0" anchor="t" anchorCtr="0" forceAA="0" compatLnSpc="1">
            <a:prstTxWarp prst="textNoShape">
              <a:avLst/>
            </a:prstTxWarp>
            <a:noAutofit/>
          </a:bodyPr>
          <a:lstStyle/>
          <a:p>
            <a:pPr marL="342900" marR="0" lvl="0" indent="-342900" algn="l" defTabSz="914400" rtl="0" eaLnBrk="1" fontAlgn="auto" latinLnBrk="0" hangingPunct="1">
              <a:lnSpc>
                <a:spcPct val="150000"/>
              </a:lnSpc>
              <a:spcBef>
                <a:spcPts val="300"/>
              </a:spcBef>
              <a:spcAft>
                <a:spcPts val="300"/>
              </a:spcAft>
              <a:buClrTx/>
              <a:buSzTx/>
              <a:buFont typeface="+mj-lt"/>
              <a:buAutoNum type="arabicPeriod"/>
              <a:tabLst/>
              <a:defRPr/>
            </a:pPr>
            <a:r>
              <a:rPr kumimoji="0" lang="en-US" sz="2400" b="1" i="0" u="none" strike="noStrike" kern="100" cap="none" spc="0" normalizeH="0" baseline="0" noProof="0" dirty="0">
                <a:ln>
                  <a:noFill/>
                </a:ln>
                <a:solidFill>
                  <a:srgbClr val="002060"/>
                </a:solidFill>
                <a:effectLst/>
                <a:uLnTx/>
                <a:uFillTx/>
                <a:latin typeface="+mn-lt"/>
                <a:ea typeface="Aptos" panose="020B0004020202020204" pitchFamily="34" charset="0"/>
                <a:cs typeface="Arial" panose="020B0604020202020204" pitchFamily="34" charset="0"/>
              </a:rPr>
              <a:t>Welcome</a:t>
            </a:r>
          </a:p>
          <a:p>
            <a:pPr marL="342900" marR="0" lvl="0" indent="-342900" algn="l" defTabSz="914400" rtl="0" eaLnBrk="1" fontAlgn="auto" latinLnBrk="0" hangingPunct="1">
              <a:lnSpc>
                <a:spcPct val="150000"/>
              </a:lnSpc>
              <a:spcBef>
                <a:spcPts val="300"/>
              </a:spcBef>
              <a:spcAft>
                <a:spcPts val="300"/>
              </a:spcAft>
              <a:buClrTx/>
              <a:buSzTx/>
              <a:buFont typeface="+mj-lt"/>
              <a:buAutoNum type="arabicPeriod"/>
              <a:tabLst/>
              <a:defRPr/>
            </a:pPr>
            <a:r>
              <a:rPr kumimoji="0" lang="en-US" sz="2400" b="1" i="0" u="none" strike="noStrike" kern="100" cap="none" spc="0" normalizeH="0" baseline="0" noProof="0" dirty="0">
                <a:ln>
                  <a:noFill/>
                </a:ln>
                <a:solidFill>
                  <a:srgbClr val="002060"/>
                </a:solidFill>
                <a:effectLst/>
                <a:uLnTx/>
                <a:uFillTx/>
                <a:latin typeface="+mn-lt"/>
                <a:ea typeface="Aptos" panose="020B0004020202020204" pitchFamily="34" charset="0"/>
                <a:cs typeface="Arial" panose="020B0604020202020204" pitchFamily="34" charset="0"/>
              </a:rPr>
              <a:t>Ethics and Conflict of Interest Overview</a:t>
            </a:r>
            <a:endParaRPr kumimoji="0" lang="en-US" sz="2400" b="1" i="1" u="none" strike="noStrike" kern="100" cap="none" spc="0" normalizeH="0" baseline="0" noProof="0" dirty="0">
              <a:ln>
                <a:noFill/>
              </a:ln>
              <a:solidFill>
                <a:srgbClr val="002060"/>
              </a:solidFill>
              <a:effectLst/>
              <a:uLnTx/>
              <a:uFillTx/>
              <a:latin typeface="+mn-lt"/>
              <a:ea typeface="Aptos" panose="020B0004020202020204" pitchFamily="34" charset="0"/>
              <a:cs typeface="Arial" panose="020B0604020202020204" pitchFamily="34" charset="0"/>
            </a:endParaRPr>
          </a:p>
          <a:p>
            <a:pPr marL="342900" marR="0" lvl="0" indent="-342900" algn="l" defTabSz="914400" rtl="0" eaLnBrk="1" fontAlgn="auto" latinLnBrk="0" hangingPunct="1">
              <a:lnSpc>
                <a:spcPct val="150000"/>
              </a:lnSpc>
              <a:spcBef>
                <a:spcPts val="300"/>
              </a:spcBef>
              <a:spcAft>
                <a:spcPts val="300"/>
              </a:spcAft>
              <a:buClrTx/>
              <a:buSzTx/>
              <a:buFont typeface="+mj-lt"/>
              <a:buAutoNum type="arabicPeriod"/>
              <a:tabLst/>
              <a:defRPr/>
            </a:pPr>
            <a:r>
              <a:rPr kumimoji="0" lang="en-US" sz="2400" b="1" i="0" u="none" strike="noStrike" kern="100" cap="none" spc="0" normalizeH="0" baseline="0" noProof="0" dirty="0">
                <a:ln>
                  <a:noFill/>
                </a:ln>
                <a:solidFill>
                  <a:srgbClr val="002060"/>
                </a:solidFill>
                <a:effectLst/>
                <a:highlight>
                  <a:srgbClr val="00FFFF"/>
                </a:highlight>
                <a:uLnTx/>
                <a:uFillTx/>
                <a:latin typeface="+mn-lt"/>
                <a:ea typeface="Aptos" panose="020B0004020202020204" pitchFamily="34" charset="0"/>
                <a:cs typeface="Arial" panose="020B0604020202020204" pitchFamily="34" charset="0"/>
              </a:rPr>
              <a:t>Member Introductions &amp; Expectations</a:t>
            </a:r>
            <a:endParaRPr kumimoji="0" lang="en-US" sz="2400" b="1" i="1" u="none" strike="noStrike" kern="100" cap="none" spc="0" normalizeH="0" baseline="0" noProof="0" dirty="0">
              <a:ln>
                <a:noFill/>
              </a:ln>
              <a:solidFill>
                <a:srgbClr val="002060"/>
              </a:solidFill>
              <a:effectLst/>
              <a:highlight>
                <a:srgbClr val="00FFFF"/>
              </a:highlight>
              <a:uLnTx/>
              <a:uFillTx/>
              <a:latin typeface="+mn-lt"/>
              <a:ea typeface="Aptos" panose="020B0004020202020204" pitchFamily="34" charset="0"/>
              <a:cs typeface="Arial" panose="020B0604020202020204" pitchFamily="34" charset="0"/>
            </a:endParaRPr>
          </a:p>
          <a:p>
            <a:pPr marL="342900" marR="0" lvl="0" indent="-342900" algn="l" defTabSz="914400" rtl="0" eaLnBrk="1" fontAlgn="auto" latinLnBrk="0" hangingPunct="1">
              <a:lnSpc>
                <a:spcPct val="150000"/>
              </a:lnSpc>
              <a:spcBef>
                <a:spcPts val="300"/>
              </a:spcBef>
              <a:spcAft>
                <a:spcPts val="300"/>
              </a:spcAft>
              <a:buClrTx/>
              <a:buSzTx/>
              <a:buFont typeface="+mj-lt"/>
              <a:buAutoNum type="arabicPeriod"/>
              <a:tabLst/>
              <a:defRPr/>
            </a:pPr>
            <a:r>
              <a:rPr kumimoji="0" lang="en-US" sz="2400" b="1" i="0" u="none" strike="noStrike" kern="100" cap="none" spc="0" normalizeH="0" baseline="0" noProof="0" dirty="0">
                <a:ln>
                  <a:noFill/>
                </a:ln>
                <a:solidFill>
                  <a:srgbClr val="002060"/>
                </a:solidFill>
                <a:effectLst/>
                <a:uLnTx/>
                <a:uFillTx/>
                <a:latin typeface="+mn-lt"/>
                <a:ea typeface="Aptos" panose="020B0004020202020204" pitchFamily="34" charset="0"/>
                <a:cs typeface="Arial" panose="020B0604020202020204" pitchFamily="34" charset="0"/>
              </a:rPr>
              <a:t>Council’s Charge</a:t>
            </a:r>
          </a:p>
          <a:p>
            <a:pPr marL="342900" marR="0" lvl="0" indent="-342900" algn="l" defTabSz="914400" rtl="0" eaLnBrk="1" fontAlgn="auto" latinLnBrk="0" hangingPunct="1">
              <a:lnSpc>
                <a:spcPct val="150000"/>
              </a:lnSpc>
              <a:spcBef>
                <a:spcPts val="300"/>
              </a:spcBef>
              <a:spcAft>
                <a:spcPts val="300"/>
              </a:spcAft>
              <a:buClrTx/>
              <a:buSzTx/>
              <a:buFont typeface="+mj-lt"/>
              <a:buAutoNum type="arabicPeriod"/>
              <a:tabLst/>
              <a:defRPr/>
            </a:pPr>
            <a:r>
              <a:rPr kumimoji="0" lang="en-US" sz="2400" b="1" i="0" u="none" strike="noStrike" kern="100" cap="none" spc="0" normalizeH="0" baseline="0" noProof="0" dirty="0">
                <a:ln>
                  <a:noFill/>
                </a:ln>
                <a:solidFill>
                  <a:srgbClr val="002060"/>
                </a:solidFill>
                <a:effectLst/>
                <a:uLnTx/>
                <a:uFillTx/>
                <a:latin typeface="+mn-lt"/>
                <a:ea typeface="Aptos" panose="020B0004020202020204" pitchFamily="34" charset="0"/>
                <a:cs typeface="Arial" panose="020B0604020202020204" pitchFamily="34" charset="0"/>
              </a:rPr>
              <a:t>Data Presentation</a:t>
            </a:r>
          </a:p>
          <a:p>
            <a:pPr marL="342900" marR="0" lvl="0" indent="-342900" algn="l" defTabSz="914400" rtl="0" eaLnBrk="1" fontAlgn="auto" latinLnBrk="0" hangingPunct="1">
              <a:lnSpc>
                <a:spcPct val="150000"/>
              </a:lnSpc>
              <a:spcBef>
                <a:spcPts val="300"/>
              </a:spcBef>
              <a:spcAft>
                <a:spcPts val="300"/>
              </a:spcAft>
              <a:buClrTx/>
              <a:buSzTx/>
              <a:buFont typeface="+mj-lt"/>
              <a:buAutoNum type="arabicPeriod"/>
              <a:tabLst/>
              <a:defRPr/>
            </a:pPr>
            <a:r>
              <a:rPr kumimoji="0" lang="en-US" sz="2400" b="1" i="0" u="none" strike="noStrike" kern="1200" cap="none" spc="0" normalizeH="0" baseline="0" noProof="0" dirty="0">
                <a:ln>
                  <a:noFill/>
                </a:ln>
                <a:solidFill>
                  <a:srgbClr val="002060"/>
                </a:solidFill>
                <a:effectLst/>
                <a:uLnTx/>
                <a:uFillTx/>
                <a:latin typeface="+mn-lt"/>
                <a:ea typeface="Aptos" panose="020B0004020202020204" pitchFamily="34" charset="0"/>
                <a:cs typeface="Arial" panose="020B0604020202020204" pitchFamily="34" charset="0"/>
              </a:rPr>
              <a:t>Next Steps</a:t>
            </a:r>
            <a:endParaRPr kumimoji="0" lang="en-US" sz="2400" b="1" i="0" u="none" strike="noStrike" kern="1200" cap="none" spc="0" normalizeH="0" baseline="0" noProof="0" dirty="0">
              <a:ln>
                <a:noFill/>
              </a:ln>
              <a:solidFill>
                <a:srgbClr val="002060"/>
              </a:solidFill>
              <a:effectLst/>
              <a:uLnTx/>
              <a:uFillTx/>
              <a:latin typeface="+mn-lt"/>
              <a:ea typeface="+mn-ea"/>
              <a:cs typeface="+mn-cs"/>
            </a:endParaRPr>
          </a:p>
        </p:txBody>
      </p:sp>
    </p:spTree>
    <p:extLst>
      <p:ext uri="{BB962C8B-B14F-4D97-AF65-F5344CB8AC3E}">
        <p14:creationId xmlns:p14="http://schemas.microsoft.com/office/powerpoint/2010/main" val="24690211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CFEE2A-3B8C-DFE7-DCE2-4C1076A2E0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C8147C-543E-17D9-297E-89A4113C746A}"/>
              </a:ext>
            </a:extLst>
          </p:cNvPr>
          <p:cNvSpPr>
            <a:spLocks noGrp="1"/>
          </p:cNvSpPr>
          <p:nvPr>
            <p:ph type="title"/>
          </p:nvPr>
        </p:nvSpPr>
        <p:spPr/>
        <p:txBody>
          <a:bodyPr anchor="ctr"/>
          <a:lstStyle/>
          <a:p>
            <a:r>
              <a:rPr lang="en-US" sz="2800"/>
              <a:t>Member Introd</a:t>
            </a:r>
            <a:r>
              <a:rPr lang="en-US" sz="2800">
                <a:solidFill>
                  <a:schemeClr val="bg1"/>
                </a:solidFill>
              </a:rPr>
              <a:t>uctions</a:t>
            </a:r>
            <a:r>
              <a:rPr lang="en-US" sz="2800" kern="100">
                <a:solidFill>
                  <a:schemeClr val="bg1"/>
                </a:solidFill>
                <a:ea typeface="Aptos" panose="020B0004020202020204" pitchFamily="34" charset="0"/>
                <a:cs typeface="Arial" panose="020B0604020202020204" pitchFamily="34" charset="0"/>
              </a:rPr>
              <a:t> &amp; Expectations</a:t>
            </a:r>
            <a:endParaRPr lang="en-US" sz="2800">
              <a:solidFill>
                <a:schemeClr val="bg1"/>
              </a:solidFill>
            </a:endParaRPr>
          </a:p>
        </p:txBody>
      </p:sp>
      <p:sp>
        <p:nvSpPr>
          <p:cNvPr id="4" name="TextBox 3">
            <a:extLst>
              <a:ext uri="{FF2B5EF4-FFF2-40B4-BE49-F238E27FC236}">
                <a16:creationId xmlns:a16="http://schemas.microsoft.com/office/drawing/2014/main" id="{396EE7A0-2B33-ADFE-08D5-50D31BFBAC1A}"/>
              </a:ext>
            </a:extLst>
          </p:cNvPr>
          <p:cNvSpPr txBox="1"/>
          <p:nvPr/>
        </p:nvSpPr>
        <p:spPr>
          <a:xfrm>
            <a:off x="704850" y="1333500"/>
            <a:ext cx="3714750" cy="4972050"/>
          </a:xfrm>
          <a:prstGeom prst="rect">
            <a:avLst/>
          </a:prstGeom>
          <a:ln w="6350">
            <a:noFill/>
            <a:miter lim="800000"/>
          </a:ln>
        </p:spPr>
        <p:txBody>
          <a:bodyPr vert="horz" wrap="none" lIns="0" tIns="0" rIns="0" bIns="0" numCol="1" rtlCol="0">
            <a:noAutofit/>
          </a:bodyPr>
          <a:lstStyle/>
          <a:p>
            <a:pPr lvl="0"/>
            <a:r>
              <a:rPr lang="en-US" sz="1700" b="1" dirty="0"/>
              <a:t>Allison Bovell-Ammon</a:t>
            </a:r>
          </a:p>
          <a:p>
            <a:pPr lvl="0"/>
            <a:r>
              <a:rPr lang="en-US" sz="1700" dirty="0"/>
              <a:t>Co-chair (non-voting member)</a:t>
            </a:r>
          </a:p>
          <a:p>
            <a:pPr lvl="0"/>
            <a:r>
              <a:rPr lang="en-US" sz="1700" dirty="0"/>
              <a:t>EOHHS</a:t>
            </a:r>
          </a:p>
          <a:p>
            <a:pPr lvl="0"/>
            <a:endParaRPr lang="en-US" sz="1700" dirty="0"/>
          </a:p>
          <a:p>
            <a:pPr lvl="0"/>
            <a:r>
              <a:rPr lang="en-US" sz="1700" b="1" dirty="0"/>
              <a:t>Amit Basak</a:t>
            </a:r>
          </a:p>
          <a:p>
            <a:pPr lvl="0"/>
            <a:r>
              <a:rPr lang="en-US" sz="1700" dirty="0"/>
              <a:t>Co-chair, Appointee of the Governor</a:t>
            </a:r>
          </a:p>
          <a:p>
            <a:pPr lvl="0"/>
            <a:endParaRPr lang="en-US" sz="1700" dirty="0"/>
          </a:p>
          <a:p>
            <a:pPr lvl="0"/>
            <a:r>
              <a:rPr lang="en-US" sz="1700" b="1" dirty="0"/>
              <a:t>Rosalind Baker</a:t>
            </a:r>
          </a:p>
          <a:p>
            <a:pPr lvl="0"/>
            <a:r>
              <a:rPr lang="en-US" sz="1700" dirty="0"/>
              <a:t>Appointee of the Governor</a:t>
            </a:r>
          </a:p>
          <a:p>
            <a:pPr lvl="0"/>
            <a:endParaRPr lang="en-US" sz="1700" dirty="0"/>
          </a:p>
          <a:p>
            <a:pPr lvl="0"/>
            <a:r>
              <a:rPr lang="en-US" sz="1700" b="1" dirty="0"/>
              <a:t>Jennifer Bertrand</a:t>
            </a:r>
          </a:p>
          <a:p>
            <a:pPr lvl="0"/>
            <a:r>
              <a:rPr lang="en-US" sz="1700" dirty="0"/>
              <a:t>Appointee of the Governor</a:t>
            </a:r>
          </a:p>
          <a:p>
            <a:pPr lvl="0"/>
            <a:endParaRPr lang="en-US" sz="1700" dirty="0"/>
          </a:p>
          <a:p>
            <a:pPr lvl="0"/>
            <a:r>
              <a:rPr lang="en-US" sz="1700" b="1" dirty="0"/>
              <a:t>Susan Ciccariello</a:t>
            </a:r>
          </a:p>
          <a:p>
            <a:pPr lvl="0"/>
            <a:r>
              <a:rPr lang="en-US" sz="1700" dirty="0"/>
              <a:t>MassHealth</a:t>
            </a:r>
          </a:p>
          <a:p>
            <a:pPr lvl="0"/>
            <a:endParaRPr lang="en-US" sz="1700" dirty="0"/>
          </a:p>
          <a:p>
            <a:pPr lvl="0"/>
            <a:r>
              <a:rPr lang="en-US" sz="1700" b="1" dirty="0"/>
              <a:t>Josh Cuddy</a:t>
            </a:r>
          </a:p>
          <a:p>
            <a:pPr lvl="0"/>
            <a:r>
              <a:rPr lang="en-US" sz="1700" dirty="0"/>
              <a:t>EOHLC</a:t>
            </a:r>
          </a:p>
        </p:txBody>
      </p:sp>
      <p:sp>
        <p:nvSpPr>
          <p:cNvPr id="6" name="TextBox 5">
            <a:extLst>
              <a:ext uri="{FF2B5EF4-FFF2-40B4-BE49-F238E27FC236}">
                <a16:creationId xmlns:a16="http://schemas.microsoft.com/office/drawing/2014/main" id="{86CECE92-D09A-259E-EBFA-0FAC8308DCC4}"/>
              </a:ext>
            </a:extLst>
          </p:cNvPr>
          <p:cNvSpPr txBox="1"/>
          <p:nvPr/>
        </p:nvSpPr>
        <p:spPr>
          <a:xfrm>
            <a:off x="4497488" y="1289893"/>
            <a:ext cx="3827362" cy="5062924"/>
          </a:xfrm>
          <a:prstGeom prst="rect">
            <a:avLst/>
          </a:prstGeom>
          <a:noFill/>
          <a:ln w="6350">
            <a:noFill/>
            <a:miter lim="800000"/>
          </a:ln>
        </p:spPr>
        <p:txBody>
          <a:bodyPr wrap="square">
            <a:spAutoFit/>
          </a:bodyPr>
          <a:lstStyle/>
          <a:p>
            <a:pPr lvl="0"/>
            <a:r>
              <a:rPr lang="en-US" sz="1700" b="1" dirty="0"/>
              <a:t>Rita Gardner</a:t>
            </a:r>
          </a:p>
          <a:p>
            <a:pPr lvl="0"/>
            <a:r>
              <a:rPr lang="en-US" sz="1700" dirty="0"/>
              <a:t>Appointee of the Governor</a:t>
            </a:r>
          </a:p>
          <a:p>
            <a:pPr lvl="0"/>
            <a:endParaRPr lang="en-US" sz="1700" b="1" dirty="0"/>
          </a:p>
          <a:p>
            <a:pPr lvl="0"/>
            <a:r>
              <a:rPr lang="en-US" sz="1700" b="1" dirty="0"/>
              <a:t>Sen. Robyn Kennedy</a:t>
            </a:r>
          </a:p>
          <a:p>
            <a:pPr lvl="0"/>
            <a:r>
              <a:rPr lang="en-US" sz="1700" dirty="0"/>
              <a:t>Joint Committee on Children, Families and Persons with Disabilities</a:t>
            </a:r>
          </a:p>
          <a:p>
            <a:pPr lvl="0"/>
            <a:endParaRPr lang="en-US" sz="1700" dirty="0"/>
          </a:p>
          <a:p>
            <a:pPr lvl="0"/>
            <a:r>
              <a:rPr lang="en-US" sz="1700" b="1" dirty="0"/>
              <a:t>Kelly Lawless</a:t>
            </a:r>
          </a:p>
          <a:p>
            <a:pPr lvl="0"/>
            <a:r>
              <a:rPr lang="en-US" sz="1700" dirty="0"/>
              <a:t>DDS</a:t>
            </a:r>
          </a:p>
          <a:p>
            <a:pPr lvl="0"/>
            <a:endParaRPr lang="en-US" sz="1700" dirty="0"/>
          </a:p>
          <a:p>
            <a:pPr lvl="0"/>
            <a:r>
              <a:rPr lang="en-US" sz="1700" b="1" dirty="0"/>
              <a:t>Alec Lebovitz</a:t>
            </a:r>
          </a:p>
          <a:p>
            <a:pPr lvl="0"/>
            <a:r>
              <a:rPr lang="en-US" sz="1700" dirty="0"/>
              <a:t>A&amp;F</a:t>
            </a:r>
          </a:p>
          <a:p>
            <a:pPr lvl="0"/>
            <a:endParaRPr lang="en-US" sz="1700" dirty="0"/>
          </a:p>
          <a:p>
            <a:pPr lvl="0"/>
            <a:r>
              <a:rPr lang="en-US" sz="1700" b="1" dirty="0"/>
              <a:t>Rep. Jay Livingstone</a:t>
            </a:r>
          </a:p>
          <a:p>
            <a:pPr lvl="0"/>
            <a:r>
              <a:rPr lang="en-US" sz="1700" dirty="0"/>
              <a:t>Joint Committee on Children, Families and Persons with Disabilities</a:t>
            </a:r>
          </a:p>
          <a:p>
            <a:pPr lvl="0"/>
            <a:endParaRPr lang="en-US" sz="1700" dirty="0"/>
          </a:p>
          <a:p>
            <a:pPr lvl="0"/>
            <a:r>
              <a:rPr lang="en-US" sz="1700" b="1" dirty="0"/>
              <a:t>Liz Martineau</a:t>
            </a:r>
          </a:p>
          <a:p>
            <a:pPr lvl="0"/>
            <a:r>
              <a:rPr lang="en-US" sz="1700" dirty="0"/>
              <a:t>Appointee of the Governor</a:t>
            </a:r>
          </a:p>
        </p:txBody>
      </p:sp>
      <p:sp>
        <p:nvSpPr>
          <p:cNvPr id="7" name="TextBox 6">
            <a:extLst>
              <a:ext uri="{FF2B5EF4-FFF2-40B4-BE49-F238E27FC236}">
                <a16:creationId xmlns:a16="http://schemas.microsoft.com/office/drawing/2014/main" id="{AB98B934-6E24-3490-3AFA-0884F97F76B7}"/>
              </a:ext>
            </a:extLst>
          </p:cNvPr>
          <p:cNvSpPr txBox="1"/>
          <p:nvPr/>
        </p:nvSpPr>
        <p:spPr>
          <a:xfrm>
            <a:off x="8613979" y="1285875"/>
            <a:ext cx="3235121" cy="4539704"/>
          </a:xfrm>
          <a:prstGeom prst="rect">
            <a:avLst/>
          </a:prstGeom>
          <a:noFill/>
          <a:ln w="6350">
            <a:noFill/>
            <a:miter lim="800000"/>
          </a:ln>
        </p:spPr>
        <p:txBody>
          <a:bodyPr wrap="square">
            <a:spAutoFit/>
          </a:bodyPr>
          <a:lstStyle/>
          <a:p>
            <a:pPr lvl="0"/>
            <a:r>
              <a:rPr lang="en-US" sz="1700" b="1" dirty="0"/>
              <a:t>Ann Neumeyer</a:t>
            </a:r>
          </a:p>
          <a:p>
            <a:pPr lvl="0"/>
            <a:r>
              <a:rPr lang="en-US" sz="1700" dirty="0"/>
              <a:t>Appointee of the Governor</a:t>
            </a:r>
          </a:p>
          <a:p>
            <a:pPr lvl="0"/>
            <a:endParaRPr lang="en-US" sz="1700" b="1" dirty="0"/>
          </a:p>
          <a:p>
            <a:pPr lvl="0"/>
            <a:r>
              <a:rPr lang="en-US" sz="1700" b="1" dirty="0"/>
              <a:t>John Randall</a:t>
            </a:r>
          </a:p>
          <a:p>
            <a:pPr lvl="0"/>
            <a:r>
              <a:rPr lang="en-US" sz="1700" dirty="0"/>
              <a:t>Appointee of the Governor</a:t>
            </a:r>
          </a:p>
          <a:p>
            <a:pPr lvl="0"/>
            <a:endParaRPr lang="en-US" sz="1700" dirty="0"/>
          </a:p>
          <a:p>
            <a:pPr lvl="0"/>
            <a:r>
              <a:rPr lang="en-US" sz="1700" b="1" dirty="0"/>
              <a:t>Shawn Robinson</a:t>
            </a:r>
          </a:p>
          <a:p>
            <a:pPr lvl="0"/>
            <a:r>
              <a:rPr lang="en-US" sz="1700" dirty="0"/>
              <a:t>Appointee of the Governor</a:t>
            </a:r>
          </a:p>
          <a:p>
            <a:pPr lvl="0"/>
            <a:endParaRPr lang="en-US" sz="1700" dirty="0"/>
          </a:p>
          <a:p>
            <a:pPr lvl="0"/>
            <a:r>
              <a:rPr lang="en-US" sz="1700" b="1" dirty="0"/>
              <a:t>Fernanda Rocha</a:t>
            </a:r>
          </a:p>
          <a:p>
            <a:pPr lvl="0"/>
            <a:r>
              <a:rPr lang="en-US" sz="1700" dirty="0"/>
              <a:t>Appointee of the Governor</a:t>
            </a:r>
          </a:p>
          <a:p>
            <a:pPr lvl="0"/>
            <a:endParaRPr lang="en-US" sz="1700" b="1" dirty="0"/>
          </a:p>
          <a:p>
            <a:pPr lvl="0"/>
            <a:r>
              <a:rPr lang="en-US" sz="1700" b="1" dirty="0"/>
              <a:t>Amam Saleh</a:t>
            </a:r>
          </a:p>
          <a:p>
            <a:pPr lvl="0"/>
            <a:r>
              <a:rPr lang="en-US" sz="1700" dirty="0"/>
              <a:t>DMH</a:t>
            </a:r>
          </a:p>
          <a:p>
            <a:pPr lvl="0"/>
            <a:endParaRPr lang="en-US" sz="1700" b="1" dirty="0"/>
          </a:p>
          <a:p>
            <a:pPr lvl="0"/>
            <a:r>
              <a:rPr lang="en-US" sz="1700" b="1" dirty="0"/>
              <a:t>Maura Sullivan</a:t>
            </a:r>
          </a:p>
          <a:p>
            <a:pPr lvl="0"/>
            <a:r>
              <a:rPr lang="en-US" sz="1700" dirty="0"/>
              <a:t>Appointee of the Governor</a:t>
            </a:r>
          </a:p>
        </p:txBody>
      </p:sp>
    </p:spTree>
    <p:extLst>
      <p:ext uri="{BB962C8B-B14F-4D97-AF65-F5344CB8AC3E}">
        <p14:creationId xmlns:p14="http://schemas.microsoft.com/office/powerpoint/2010/main" val="31560837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7902C1-5ED6-CA9C-68F9-A19D4E1742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5BD4FC-1418-B870-6021-EA1524D55EFC}"/>
              </a:ext>
            </a:extLst>
          </p:cNvPr>
          <p:cNvSpPr txBox="1">
            <a:spLocks noGrp="1"/>
          </p:cNvSpPr>
          <p:nvPr>
            <p:ph type="title" idx="4294967295"/>
          </p:nvPr>
        </p:nvSpPr>
        <p:spPr>
          <a:xfrm>
            <a:off x="3383280" y="1645920"/>
            <a:ext cx="6583680" cy="3371850"/>
          </a:xfrm>
          <a:prstGeom prst="rect">
            <a:avLst/>
          </a:prstGeom>
          <a:noFill/>
          <a:ln w="6350">
            <a:noFill/>
            <a:prstDash/>
            <a:miter lim="800000"/>
          </a:ln>
          <a:effectLst/>
        </p:spPr>
        <p:txBody>
          <a:bodyPr rot="0" spcFirstLastPara="0" vertOverflow="overflow" horzOverflow="overflow" vert="horz" wrap="none" lIns="0" tIns="0" rIns="0" bIns="0" numCol="1" spcCol="0" rtlCol="0" fromWordArt="0" anchor="t" anchorCtr="0" forceAA="0" compatLnSpc="1">
            <a:prstTxWarp prst="textNoShape">
              <a:avLst/>
            </a:prstTxWarp>
            <a:noAutofit/>
          </a:bodyPr>
          <a:lstStyle/>
          <a:p>
            <a:pPr marL="342900" marR="0" lvl="0" indent="-342900" algn="l" defTabSz="914400" rtl="0" eaLnBrk="1" fontAlgn="auto" latinLnBrk="0" hangingPunct="1">
              <a:lnSpc>
                <a:spcPct val="150000"/>
              </a:lnSpc>
              <a:spcBef>
                <a:spcPts val="300"/>
              </a:spcBef>
              <a:spcAft>
                <a:spcPts val="300"/>
              </a:spcAft>
              <a:buClrTx/>
              <a:buSzTx/>
              <a:buFont typeface="+mj-lt"/>
              <a:buAutoNum type="arabicPeriod"/>
              <a:tabLst/>
              <a:defRPr/>
            </a:pPr>
            <a:r>
              <a:rPr kumimoji="0" lang="en-US" sz="2400" b="1" i="0" u="none" strike="noStrike" kern="100" cap="none" spc="0" normalizeH="0" baseline="0" noProof="0" dirty="0">
                <a:ln>
                  <a:noFill/>
                </a:ln>
                <a:solidFill>
                  <a:srgbClr val="002060"/>
                </a:solidFill>
                <a:effectLst/>
                <a:uLnTx/>
                <a:uFillTx/>
                <a:latin typeface="+mn-lt"/>
                <a:ea typeface="Aptos" panose="020B0004020202020204" pitchFamily="34" charset="0"/>
                <a:cs typeface="Arial" panose="020B0604020202020204" pitchFamily="34" charset="0"/>
              </a:rPr>
              <a:t>Welcome</a:t>
            </a:r>
          </a:p>
          <a:p>
            <a:pPr marL="342900" marR="0" lvl="0" indent="-342900" algn="l" defTabSz="914400" rtl="0" eaLnBrk="1" fontAlgn="auto" latinLnBrk="0" hangingPunct="1">
              <a:lnSpc>
                <a:spcPct val="150000"/>
              </a:lnSpc>
              <a:spcBef>
                <a:spcPts val="300"/>
              </a:spcBef>
              <a:spcAft>
                <a:spcPts val="300"/>
              </a:spcAft>
              <a:buClrTx/>
              <a:buSzTx/>
              <a:buFont typeface="+mj-lt"/>
              <a:buAutoNum type="arabicPeriod"/>
              <a:tabLst/>
              <a:defRPr/>
            </a:pPr>
            <a:r>
              <a:rPr kumimoji="0" lang="en-US" sz="2400" b="1" i="0" u="none" strike="noStrike" kern="100" cap="none" spc="0" normalizeH="0" baseline="0" noProof="0" dirty="0">
                <a:ln>
                  <a:noFill/>
                </a:ln>
                <a:solidFill>
                  <a:srgbClr val="002060"/>
                </a:solidFill>
                <a:effectLst/>
                <a:uLnTx/>
                <a:uFillTx/>
                <a:latin typeface="+mn-lt"/>
                <a:ea typeface="Aptos" panose="020B0004020202020204" pitchFamily="34" charset="0"/>
                <a:cs typeface="Arial" panose="020B0604020202020204" pitchFamily="34" charset="0"/>
              </a:rPr>
              <a:t>Ethics and Conflict of Interest Overview</a:t>
            </a:r>
            <a:endParaRPr kumimoji="0" lang="en-US" sz="2400" b="1" i="1" u="none" strike="noStrike" kern="100" cap="none" spc="0" normalizeH="0" baseline="0" noProof="0" dirty="0">
              <a:ln>
                <a:noFill/>
              </a:ln>
              <a:solidFill>
                <a:srgbClr val="002060"/>
              </a:solidFill>
              <a:effectLst/>
              <a:uLnTx/>
              <a:uFillTx/>
              <a:latin typeface="+mn-lt"/>
              <a:ea typeface="Aptos" panose="020B0004020202020204" pitchFamily="34" charset="0"/>
              <a:cs typeface="Arial" panose="020B0604020202020204" pitchFamily="34" charset="0"/>
            </a:endParaRPr>
          </a:p>
          <a:p>
            <a:pPr marL="342900" marR="0" lvl="0" indent="-342900" algn="l" defTabSz="914400" rtl="0" eaLnBrk="1" fontAlgn="auto" latinLnBrk="0" hangingPunct="1">
              <a:lnSpc>
                <a:spcPct val="150000"/>
              </a:lnSpc>
              <a:spcBef>
                <a:spcPts val="300"/>
              </a:spcBef>
              <a:spcAft>
                <a:spcPts val="300"/>
              </a:spcAft>
              <a:buClrTx/>
              <a:buSzTx/>
              <a:buFont typeface="+mj-lt"/>
              <a:buAutoNum type="arabicPeriod"/>
              <a:tabLst/>
              <a:defRPr/>
            </a:pPr>
            <a:r>
              <a:rPr kumimoji="0" lang="en-US" sz="2400" b="1" i="0" u="none" strike="noStrike" kern="100" cap="none" spc="0" normalizeH="0" baseline="0" noProof="0" dirty="0">
                <a:ln>
                  <a:noFill/>
                </a:ln>
                <a:solidFill>
                  <a:srgbClr val="002060"/>
                </a:solidFill>
                <a:effectLst/>
                <a:uLnTx/>
                <a:uFillTx/>
                <a:latin typeface="+mn-lt"/>
                <a:ea typeface="Aptos" panose="020B0004020202020204" pitchFamily="34" charset="0"/>
                <a:cs typeface="Arial" panose="020B0604020202020204" pitchFamily="34" charset="0"/>
              </a:rPr>
              <a:t>Member Introductions &amp; Expectations</a:t>
            </a:r>
            <a:endParaRPr kumimoji="0" lang="en-US" sz="2400" b="1" i="1" u="none" strike="noStrike" kern="100" cap="none" spc="0" normalizeH="0" baseline="0" noProof="0" dirty="0">
              <a:ln>
                <a:noFill/>
              </a:ln>
              <a:solidFill>
                <a:srgbClr val="002060"/>
              </a:solidFill>
              <a:effectLst/>
              <a:uLnTx/>
              <a:uFillTx/>
              <a:latin typeface="+mn-lt"/>
              <a:ea typeface="Aptos" panose="020B0004020202020204" pitchFamily="34" charset="0"/>
              <a:cs typeface="Arial" panose="020B0604020202020204" pitchFamily="34" charset="0"/>
            </a:endParaRPr>
          </a:p>
          <a:p>
            <a:pPr marL="342900" marR="0" lvl="0" indent="-342900" algn="l" defTabSz="914400" rtl="0" eaLnBrk="1" fontAlgn="auto" latinLnBrk="0" hangingPunct="1">
              <a:lnSpc>
                <a:spcPct val="150000"/>
              </a:lnSpc>
              <a:spcBef>
                <a:spcPts val="300"/>
              </a:spcBef>
              <a:spcAft>
                <a:spcPts val="300"/>
              </a:spcAft>
              <a:buClrTx/>
              <a:buSzTx/>
              <a:buFont typeface="+mj-lt"/>
              <a:buAutoNum type="arabicPeriod"/>
              <a:tabLst/>
              <a:defRPr/>
            </a:pPr>
            <a:r>
              <a:rPr kumimoji="0" lang="en-US" sz="2400" b="1" i="0" u="none" strike="noStrike" kern="100" cap="none" spc="0" normalizeH="0" baseline="0" noProof="0" dirty="0">
                <a:ln>
                  <a:noFill/>
                </a:ln>
                <a:solidFill>
                  <a:srgbClr val="002060"/>
                </a:solidFill>
                <a:effectLst/>
                <a:highlight>
                  <a:srgbClr val="00FFFF"/>
                </a:highlight>
                <a:uLnTx/>
                <a:uFillTx/>
                <a:latin typeface="+mn-lt"/>
                <a:ea typeface="Aptos" panose="020B0004020202020204" pitchFamily="34" charset="0"/>
                <a:cs typeface="Arial" panose="020B0604020202020204" pitchFamily="34" charset="0"/>
              </a:rPr>
              <a:t>Council’s Charge</a:t>
            </a:r>
          </a:p>
          <a:p>
            <a:pPr marL="342900" marR="0" lvl="0" indent="-342900" algn="l" defTabSz="914400" rtl="0" eaLnBrk="1" fontAlgn="auto" latinLnBrk="0" hangingPunct="1">
              <a:lnSpc>
                <a:spcPct val="150000"/>
              </a:lnSpc>
              <a:spcBef>
                <a:spcPts val="300"/>
              </a:spcBef>
              <a:spcAft>
                <a:spcPts val="300"/>
              </a:spcAft>
              <a:buClrTx/>
              <a:buSzTx/>
              <a:buFont typeface="+mj-lt"/>
              <a:buAutoNum type="arabicPeriod"/>
              <a:tabLst/>
              <a:defRPr/>
            </a:pPr>
            <a:r>
              <a:rPr kumimoji="0" lang="en-US" sz="2400" b="1" i="0" u="none" strike="noStrike" kern="100" cap="none" spc="0" normalizeH="0" baseline="0" noProof="0" dirty="0">
                <a:ln>
                  <a:noFill/>
                </a:ln>
                <a:solidFill>
                  <a:srgbClr val="002060"/>
                </a:solidFill>
                <a:effectLst/>
                <a:uLnTx/>
                <a:uFillTx/>
                <a:latin typeface="+mn-lt"/>
                <a:ea typeface="Aptos" panose="020B0004020202020204" pitchFamily="34" charset="0"/>
                <a:cs typeface="Arial" panose="020B0604020202020204" pitchFamily="34" charset="0"/>
              </a:rPr>
              <a:t>Data Presentation</a:t>
            </a:r>
          </a:p>
          <a:p>
            <a:pPr marL="342900" marR="0" lvl="0" indent="-342900" algn="l" defTabSz="914400" rtl="0" eaLnBrk="1" fontAlgn="auto" latinLnBrk="0" hangingPunct="1">
              <a:lnSpc>
                <a:spcPct val="150000"/>
              </a:lnSpc>
              <a:spcBef>
                <a:spcPts val="300"/>
              </a:spcBef>
              <a:spcAft>
                <a:spcPts val="300"/>
              </a:spcAft>
              <a:buClrTx/>
              <a:buSzTx/>
              <a:buFont typeface="+mj-lt"/>
              <a:buAutoNum type="arabicPeriod"/>
              <a:tabLst/>
              <a:defRPr/>
            </a:pPr>
            <a:r>
              <a:rPr kumimoji="0" lang="en-US" sz="2400" b="1" i="0" u="none" strike="noStrike" kern="1200" cap="none" spc="0" normalizeH="0" baseline="0" noProof="0" dirty="0">
                <a:ln>
                  <a:noFill/>
                </a:ln>
                <a:solidFill>
                  <a:srgbClr val="002060"/>
                </a:solidFill>
                <a:effectLst/>
                <a:uLnTx/>
                <a:uFillTx/>
                <a:latin typeface="+mn-lt"/>
                <a:ea typeface="Aptos" panose="020B0004020202020204" pitchFamily="34" charset="0"/>
                <a:cs typeface="Arial" panose="020B0604020202020204" pitchFamily="34" charset="0"/>
              </a:rPr>
              <a:t>Next Steps</a:t>
            </a:r>
            <a:endParaRPr kumimoji="0" lang="en-US" sz="2400" b="1" i="0" u="none" strike="noStrike" kern="1200" cap="none" spc="0" normalizeH="0" baseline="0" noProof="0" dirty="0">
              <a:ln>
                <a:noFill/>
              </a:ln>
              <a:solidFill>
                <a:srgbClr val="002060"/>
              </a:solidFill>
              <a:effectLst/>
              <a:uLnTx/>
              <a:uFillTx/>
              <a:latin typeface="+mn-lt"/>
              <a:ea typeface="+mn-ea"/>
              <a:cs typeface="+mn-cs"/>
            </a:endParaRPr>
          </a:p>
        </p:txBody>
      </p:sp>
    </p:spTree>
    <p:extLst>
      <p:ext uri="{BB962C8B-B14F-4D97-AF65-F5344CB8AC3E}">
        <p14:creationId xmlns:p14="http://schemas.microsoft.com/office/powerpoint/2010/main" val="38693130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08AC3-84A2-583E-00E7-54D5C3BB22D9}"/>
              </a:ext>
            </a:extLst>
          </p:cNvPr>
          <p:cNvSpPr>
            <a:spLocks noGrp="1"/>
          </p:cNvSpPr>
          <p:nvPr>
            <p:ph type="title"/>
          </p:nvPr>
        </p:nvSpPr>
        <p:spPr/>
        <p:txBody>
          <a:bodyPr anchor="ctr"/>
          <a:lstStyle/>
          <a:p>
            <a:r>
              <a:rPr lang="en-US" sz="2800"/>
              <a:t>Council’s Charge (1 of 2)</a:t>
            </a:r>
          </a:p>
        </p:txBody>
      </p:sp>
      <p:sp>
        <p:nvSpPr>
          <p:cNvPr id="3" name="Content Placeholder 2">
            <a:extLst>
              <a:ext uri="{FF2B5EF4-FFF2-40B4-BE49-F238E27FC236}">
                <a16:creationId xmlns:a16="http://schemas.microsoft.com/office/drawing/2014/main" id="{7F4FDF33-A07F-C0D4-3310-F5960117BFB0}"/>
              </a:ext>
            </a:extLst>
          </p:cNvPr>
          <p:cNvSpPr>
            <a:spLocks noGrp="1"/>
          </p:cNvSpPr>
          <p:nvPr>
            <p:ph sz="quarter" idx="11"/>
          </p:nvPr>
        </p:nvSpPr>
        <p:spPr>
          <a:xfrm>
            <a:off x="554736" y="1336675"/>
            <a:ext cx="11397778" cy="4539704"/>
          </a:xfrm>
        </p:spPr>
        <p:txBody>
          <a:bodyPr/>
          <a:lstStyle/>
          <a:p>
            <a:pPr marL="0" indent="0">
              <a:spcAft>
                <a:spcPts val="1200"/>
              </a:spcAft>
              <a:buNone/>
            </a:pPr>
            <a:r>
              <a:rPr lang="en-US" sz="2000">
                <a:hlinkClick r:id="rId2"/>
              </a:rPr>
              <a:t>Executive Order 656</a:t>
            </a:r>
            <a:r>
              <a:rPr lang="en-US" sz="2000"/>
              <a:t>, signed in March 2026, established the Profound Autism Advisory Council and directs the body to develop a statewide plan that seeks to: </a:t>
            </a:r>
          </a:p>
          <a:p>
            <a:pPr marL="571500" lvl="1" indent="-342900">
              <a:spcAft>
                <a:spcPts val="600"/>
              </a:spcAft>
              <a:buClr>
                <a:schemeClr val="tx1"/>
              </a:buClr>
              <a:buSzPct val="100000"/>
              <a:buFont typeface="+mj-lt"/>
              <a:buAutoNum type="arabicPeriod"/>
            </a:pPr>
            <a:r>
              <a:rPr lang="en-US" sz="2000"/>
              <a:t>Report on the prevalence of Adults with Profound Autism in Massachusetts;</a:t>
            </a:r>
          </a:p>
          <a:p>
            <a:pPr marL="571500" lvl="1" indent="-342900">
              <a:spcAft>
                <a:spcPts val="600"/>
              </a:spcAft>
              <a:buClr>
                <a:schemeClr val="tx1"/>
              </a:buClr>
              <a:buSzPct val="100000"/>
              <a:buFont typeface="+mj-lt"/>
              <a:buAutoNum type="arabicPeriod"/>
            </a:pPr>
            <a:r>
              <a:rPr lang="en-US" sz="2000"/>
              <a:t>Strengthen coordination across state systems serving adults with Profound Autism, including exploring eligibility requirements across service systems;</a:t>
            </a:r>
          </a:p>
          <a:p>
            <a:pPr marL="571500" lvl="1" indent="-342900">
              <a:spcAft>
                <a:spcPts val="600"/>
              </a:spcAft>
              <a:buClr>
                <a:schemeClr val="tx1"/>
              </a:buClr>
              <a:buSzPct val="100000"/>
              <a:buFont typeface="+mj-lt"/>
              <a:buAutoNum type="arabicPeriod"/>
            </a:pPr>
            <a:r>
              <a:rPr lang="en-US" sz="2000"/>
              <a:t>Promote person-centered, strengths-based approaches that recognize the needs of Adults with Profound Autism;</a:t>
            </a:r>
          </a:p>
          <a:p>
            <a:pPr marL="571500" lvl="1" indent="-342900">
              <a:spcAft>
                <a:spcPts val="600"/>
              </a:spcAft>
              <a:buClr>
                <a:schemeClr val="tx1"/>
              </a:buClr>
              <a:buSzPct val="100000"/>
              <a:buFont typeface="+mj-lt"/>
              <a:buAutoNum type="arabicPeriod"/>
            </a:pPr>
            <a:r>
              <a:rPr lang="en-US" sz="2000"/>
              <a:t>Identify opportunities to improve access to stable housing, health care, community-based services, and meaningful daily activities;</a:t>
            </a:r>
          </a:p>
          <a:p>
            <a:pPr marL="571500" lvl="1" indent="-342900">
              <a:spcAft>
                <a:spcPts val="600"/>
              </a:spcAft>
              <a:buClr>
                <a:schemeClr val="tx1"/>
              </a:buClr>
              <a:buSzPct val="100000"/>
              <a:buFont typeface="+mj-lt"/>
              <a:buAutoNum type="arabicPeriod"/>
            </a:pPr>
            <a:r>
              <a:rPr lang="en-US" sz="2000"/>
              <a:t>Encourage innovative residential living and service models that support safety, stability, and quality of life;</a:t>
            </a:r>
          </a:p>
          <a:p>
            <a:pPr marL="571500" lvl="1" indent="-342900">
              <a:spcAft>
                <a:spcPts val="600"/>
              </a:spcAft>
              <a:buClr>
                <a:schemeClr val="tx1"/>
              </a:buClr>
              <a:buSzPct val="100000"/>
              <a:buFont typeface="+mj-lt"/>
              <a:buAutoNum type="arabicPeriod"/>
            </a:pPr>
            <a:r>
              <a:rPr lang="en-US" sz="2000"/>
              <a:t>Improve the use of data to understand population needs, service utilization, outcomes, and efficient use of state resources over time;</a:t>
            </a:r>
          </a:p>
        </p:txBody>
      </p:sp>
    </p:spTree>
    <p:extLst>
      <p:ext uri="{BB962C8B-B14F-4D97-AF65-F5344CB8AC3E}">
        <p14:creationId xmlns:p14="http://schemas.microsoft.com/office/powerpoint/2010/main" val="27335288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79D533-D45D-D9B9-B128-D447E8CF71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4BF684-B3D5-18FF-D496-D58928644A13}"/>
              </a:ext>
            </a:extLst>
          </p:cNvPr>
          <p:cNvSpPr>
            <a:spLocks noGrp="1"/>
          </p:cNvSpPr>
          <p:nvPr>
            <p:ph type="title"/>
          </p:nvPr>
        </p:nvSpPr>
        <p:spPr/>
        <p:txBody>
          <a:bodyPr anchor="ctr"/>
          <a:lstStyle/>
          <a:p>
            <a:r>
              <a:rPr lang="en-US" sz="2800"/>
              <a:t>Council’s Charge (2 of 2)</a:t>
            </a:r>
          </a:p>
        </p:txBody>
      </p:sp>
      <p:sp>
        <p:nvSpPr>
          <p:cNvPr id="3" name="Content Placeholder 2">
            <a:extLst>
              <a:ext uri="{FF2B5EF4-FFF2-40B4-BE49-F238E27FC236}">
                <a16:creationId xmlns:a16="http://schemas.microsoft.com/office/drawing/2014/main" id="{7533BA7A-E3B1-C657-43CB-FB93EFC06855}"/>
              </a:ext>
            </a:extLst>
          </p:cNvPr>
          <p:cNvSpPr>
            <a:spLocks noGrp="1"/>
          </p:cNvSpPr>
          <p:nvPr>
            <p:ph sz="quarter" idx="11"/>
          </p:nvPr>
        </p:nvSpPr>
        <p:spPr>
          <a:xfrm>
            <a:off x="554736" y="1336675"/>
            <a:ext cx="11397778" cy="4078039"/>
          </a:xfrm>
        </p:spPr>
        <p:txBody>
          <a:bodyPr/>
          <a:lstStyle/>
          <a:p>
            <a:pPr marL="0" indent="0">
              <a:spcAft>
                <a:spcPts val="600"/>
              </a:spcAft>
              <a:buNone/>
            </a:pPr>
            <a:r>
              <a:rPr lang="en-US" sz="2000" u="sng"/>
              <a:t>Continued…</a:t>
            </a:r>
          </a:p>
          <a:p>
            <a:pPr marL="571500" lvl="1" indent="-342900">
              <a:buClr>
                <a:schemeClr val="tx1"/>
              </a:buClr>
              <a:buSzPct val="100000"/>
              <a:buFont typeface="+mj-lt"/>
              <a:buAutoNum type="arabicPeriod" startAt="7"/>
            </a:pPr>
            <a:r>
              <a:rPr lang="en-US" sz="2000"/>
              <a:t>Support a sustainable and well-trained workforce responsive to level of care and support needs; and</a:t>
            </a:r>
          </a:p>
          <a:p>
            <a:pPr marL="571500" lvl="1" indent="-342900">
              <a:buClr>
                <a:schemeClr val="tx1"/>
              </a:buClr>
              <a:buSzPct val="100000"/>
              <a:buFont typeface="+mj-lt"/>
              <a:buAutoNum type="arabicPeriod" startAt="7"/>
            </a:pPr>
            <a:r>
              <a:rPr lang="en-US" sz="2000"/>
              <a:t>Inform future policy and budget planning in a manner consistent with the Commonwealth’s long-term fiscal responsibility.</a:t>
            </a:r>
          </a:p>
          <a:p>
            <a:pPr marL="228600" lvl="1" indent="0">
              <a:buClr>
                <a:schemeClr val="tx1"/>
              </a:buClr>
              <a:buSzPct val="100000"/>
              <a:buNone/>
            </a:pPr>
            <a:endParaRPr lang="en-US" sz="2000"/>
          </a:p>
          <a:p>
            <a:pPr marL="0" indent="0">
              <a:buClr>
                <a:schemeClr val="tx1"/>
              </a:buClr>
              <a:buSzPct val="100000"/>
              <a:buNone/>
            </a:pPr>
            <a:r>
              <a:rPr lang="en-US" sz="2000"/>
              <a:t>The Council may also identify innovative approaches for supporting adults with Profound Autism, including place-based or integrated models that bring together housing, services, and health care in new ways, consistent with state and federal law.</a:t>
            </a:r>
          </a:p>
          <a:p>
            <a:pPr marL="0" indent="0">
              <a:buClr>
                <a:schemeClr val="tx1"/>
              </a:buClr>
              <a:buSzPct val="100000"/>
              <a:buNone/>
            </a:pPr>
            <a:endParaRPr lang="en-US" sz="2000"/>
          </a:p>
          <a:p>
            <a:pPr marL="0" indent="0">
              <a:buClr>
                <a:schemeClr val="tx1"/>
              </a:buClr>
              <a:buSzPct val="100000"/>
              <a:buNone/>
            </a:pPr>
            <a:r>
              <a:rPr lang="en-US" sz="2000"/>
              <a:t>The strategy shall be presented to the Governor as a written report to inform policy and budgetary decisions regarding services and supports for Adults with Profound Autism.</a:t>
            </a:r>
          </a:p>
        </p:txBody>
      </p:sp>
    </p:spTree>
    <p:extLst>
      <p:ext uri="{BB962C8B-B14F-4D97-AF65-F5344CB8AC3E}">
        <p14:creationId xmlns:p14="http://schemas.microsoft.com/office/powerpoint/2010/main" val="34666354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3A30F-3AF7-A721-E4E5-84D96AAD08E4}"/>
              </a:ext>
            </a:extLst>
          </p:cNvPr>
          <p:cNvSpPr>
            <a:spLocks noGrp="1"/>
          </p:cNvSpPr>
          <p:nvPr>
            <p:ph type="title"/>
          </p:nvPr>
        </p:nvSpPr>
        <p:spPr/>
        <p:txBody>
          <a:bodyPr anchor="ctr"/>
          <a:lstStyle/>
          <a:p>
            <a:r>
              <a:rPr lang="en-US" sz="2800"/>
              <a:t>Goals</a:t>
            </a:r>
          </a:p>
        </p:txBody>
      </p:sp>
      <p:sp>
        <p:nvSpPr>
          <p:cNvPr id="3" name="Content Placeholder 2">
            <a:extLst>
              <a:ext uri="{FF2B5EF4-FFF2-40B4-BE49-F238E27FC236}">
                <a16:creationId xmlns:a16="http://schemas.microsoft.com/office/drawing/2014/main" id="{9886CE30-8909-FD7B-F38A-8675B9F68190}"/>
              </a:ext>
            </a:extLst>
          </p:cNvPr>
          <p:cNvSpPr>
            <a:spLocks noGrp="1"/>
          </p:cNvSpPr>
          <p:nvPr>
            <p:ph sz="quarter" idx="11"/>
          </p:nvPr>
        </p:nvSpPr>
        <p:spPr>
          <a:xfrm>
            <a:off x="554036" y="3034892"/>
            <a:ext cx="2646363" cy="446315"/>
          </a:xfrm>
        </p:spPr>
        <p:txBody>
          <a:bodyPr/>
          <a:lstStyle/>
          <a:p>
            <a:pPr marL="0" indent="0">
              <a:buNone/>
            </a:pPr>
            <a:r>
              <a:rPr lang="en-US"/>
              <a:t>Service delivery models</a:t>
            </a:r>
          </a:p>
        </p:txBody>
      </p:sp>
      <p:sp>
        <p:nvSpPr>
          <p:cNvPr id="4" name="Text Placeholder 3">
            <a:extLst>
              <a:ext uri="{FF2B5EF4-FFF2-40B4-BE49-F238E27FC236}">
                <a16:creationId xmlns:a16="http://schemas.microsoft.com/office/drawing/2014/main" id="{70F0D30A-B525-A6BF-BF4B-6F0AEC8B4B34}"/>
              </a:ext>
            </a:extLst>
          </p:cNvPr>
          <p:cNvSpPr>
            <a:spLocks noGrp="1"/>
          </p:cNvSpPr>
          <p:nvPr>
            <p:ph type="body" sz="quarter" idx="12"/>
          </p:nvPr>
        </p:nvSpPr>
        <p:spPr>
          <a:xfrm>
            <a:off x="554037" y="1304537"/>
            <a:ext cx="11082528" cy="615553"/>
          </a:xfrm>
        </p:spPr>
        <p:txBody>
          <a:bodyPr/>
          <a:lstStyle/>
          <a:p>
            <a:r>
              <a:rPr lang="en-US" sz="2000" i="0"/>
              <a:t>Over the 12 months, the Council will focus on developing a statewide strategy that includes multi-dimensional aspects of services impacting adults with Profound Autism </a:t>
            </a:r>
          </a:p>
        </p:txBody>
      </p:sp>
      <p:sp>
        <p:nvSpPr>
          <p:cNvPr id="5" name="Content Placeholder 2">
            <a:extLst>
              <a:ext uri="{FF2B5EF4-FFF2-40B4-BE49-F238E27FC236}">
                <a16:creationId xmlns:a16="http://schemas.microsoft.com/office/drawing/2014/main" id="{73678BE4-6214-AF37-17BD-0005F4259EDF}"/>
              </a:ext>
            </a:extLst>
          </p:cNvPr>
          <p:cNvSpPr txBox="1">
            <a:spLocks/>
          </p:cNvSpPr>
          <p:nvPr/>
        </p:nvSpPr>
        <p:spPr>
          <a:xfrm>
            <a:off x="554036" y="4481788"/>
            <a:ext cx="3038250" cy="276999"/>
          </a:xfrm>
          <a:prstGeom prst="rect">
            <a:avLst/>
          </a:prstGeom>
        </p:spPr>
        <p:txBody>
          <a:bodyPr vert="horz" wrap="square" lIns="0" tIns="0" rIns="0" bIns="0" rtlCol="0">
            <a:spAutoFit/>
          </a:bodyPr>
          <a:lstStyle>
            <a:lvl1pPr marL="228600" indent="-228600" algn="l" defTabSz="914400" rtl="0" eaLnBrk="1" latinLnBrk="0" hangingPunct="1">
              <a:lnSpc>
                <a:spcPct val="100000"/>
              </a:lnSpc>
              <a:spcBef>
                <a:spcPts val="30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Arial" panose="020B0604020202020204" pitchFamily="34" charset="0"/>
              </a:defRPr>
            </a:lvl1pPr>
            <a:lvl2pPr marL="457200" indent="-225425"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2pPr>
            <a:lvl3pPr marL="685800" indent="-214313"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3pPr>
            <a:lvl4pPr marL="914400" indent="-228600"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4pPr>
            <a:lvl5pPr marL="1143000" indent="-228600"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indent="0">
              <a:buFont typeface="Wingdings" panose="05000000000000000000" pitchFamily="2" charset="2"/>
              <a:buNone/>
            </a:pPr>
            <a:r>
              <a:rPr lang="en-US"/>
              <a:t>Cross-agency infrastructure</a:t>
            </a:r>
          </a:p>
        </p:txBody>
      </p:sp>
      <p:sp>
        <p:nvSpPr>
          <p:cNvPr id="6" name="Content Placeholder 2">
            <a:extLst>
              <a:ext uri="{FF2B5EF4-FFF2-40B4-BE49-F238E27FC236}">
                <a16:creationId xmlns:a16="http://schemas.microsoft.com/office/drawing/2014/main" id="{F5926E00-E306-EAA5-810D-1B9AB8058282}"/>
              </a:ext>
            </a:extLst>
          </p:cNvPr>
          <p:cNvSpPr txBox="1">
            <a:spLocks/>
          </p:cNvSpPr>
          <p:nvPr/>
        </p:nvSpPr>
        <p:spPr>
          <a:xfrm>
            <a:off x="8801164" y="3004300"/>
            <a:ext cx="3038250" cy="276999"/>
          </a:xfrm>
          <a:prstGeom prst="rect">
            <a:avLst/>
          </a:prstGeom>
        </p:spPr>
        <p:txBody>
          <a:bodyPr vert="horz" wrap="square" lIns="0" tIns="0" rIns="0" bIns="0" rtlCol="0">
            <a:spAutoFit/>
          </a:bodyPr>
          <a:lstStyle>
            <a:lvl1pPr marL="228600" indent="-228600" algn="l" defTabSz="914400" rtl="0" eaLnBrk="1" latinLnBrk="0" hangingPunct="1">
              <a:lnSpc>
                <a:spcPct val="100000"/>
              </a:lnSpc>
              <a:spcBef>
                <a:spcPts val="30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Arial" panose="020B0604020202020204" pitchFamily="34" charset="0"/>
              </a:defRPr>
            </a:lvl1pPr>
            <a:lvl2pPr marL="457200" indent="-225425"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2pPr>
            <a:lvl3pPr marL="685800" indent="-214313"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3pPr>
            <a:lvl4pPr marL="914400" indent="-228600"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4pPr>
            <a:lvl5pPr marL="1143000" indent="-228600"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indent="0">
              <a:buFont typeface="Wingdings" panose="05000000000000000000" pitchFamily="2" charset="2"/>
              <a:buNone/>
            </a:pPr>
            <a:r>
              <a:rPr lang="en-US"/>
              <a:t>Residential models</a:t>
            </a:r>
          </a:p>
        </p:txBody>
      </p:sp>
      <p:sp>
        <p:nvSpPr>
          <p:cNvPr id="7" name="Content Placeholder 2">
            <a:extLst>
              <a:ext uri="{FF2B5EF4-FFF2-40B4-BE49-F238E27FC236}">
                <a16:creationId xmlns:a16="http://schemas.microsoft.com/office/drawing/2014/main" id="{E87E2996-5463-B545-6EF0-ED9673A72C14}"/>
              </a:ext>
            </a:extLst>
          </p:cNvPr>
          <p:cNvSpPr txBox="1">
            <a:spLocks/>
          </p:cNvSpPr>
          <p:nvPr/>
        </p:nvSpPr>
        <p:spPr>
          <a:xfrm>
            <a:off x="5038952" y="3034892"/>
            <a:ext cx="3038250" cy="276999"/>
          </a:xfrm>
          <a:prstGeom prst="rect">
            <a:avLst/>
          </a:prstGeom>
        </p:spPr>
        <p:txBody>
          <a:bodyPr vert="horz" wrap="square" lIns="0" tIns="0" rIns="0" bIns="0" rtlCol="0">
            <a:spAutoFit/>
          </a:bodyPr>
          <a:lstStyle>
            <a:lvl1pPr marL="228600" indent="-228600" algn="l" defTabSz="914400" rtl="0" eaLnBrk="1" latinLnBrk="0" hangingPunct="1">
              <a:lnSpc>
                <a:spcPct val="100000"/>
              </a:lnSpc>
              <a:spcBef>
                <a:spcPts val="30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Arial" panose="020B0604020202020204" pitchFamily="34" charset="0"/>
              </a:defRPr>
            </a:lvl1pPr>
            <a:lvl2pPr marL="457200" indent="-225425"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2pPr>
            <a:lvl3pPr marL="685800" indent="-214313"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3pPr>
            <a:lvl4pPr marL="914400" indent="-228600"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4pPr>
            <a:lvl5pPr marL="1143000" indent="-228600"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indent="0">
              <a:buFont typeface="Wingdings" panose="05000000000000000000" pitchFamily="2" charset="2"/>
              <a:buNone/>
            </a:pPr>
            <a:r>
              <a:rPr lang="en-US"/>
              <a:t>Workforce</a:t>
            </a:r>
          </a:p>
        </p:txBody>
      </p:sp>
      <p:sp>
        <p:nvSpPr>
          <p:cNvPr id="8" name="Content Placeholder 2">
            <a:extLst>
              <a:ext uri="{FF2B5EF4-FFF2-40B4-BE49-F238E27FC236}">
                <a16:creationId xmlns:a16="http://schemas.microsoft.com/office/drawing/2014/main" id="{979F9D0C-6AFF-289E-EB81-16F72EB98DB9}"/>
              </a:ext>
            </a:extLst>
          </p:cNvPr>
          <p:cNvSpPr txBox="1">
            <a:spLocks/>
          </p:cNvSpPr>
          <p:nvPr/>
        </p:nvSpPr>
        <p:spPr>
          <a:xfrm>
            <a:off x="8801164" y="4423653"/>
            <a:ext cx="3038250" cy="276999"/>
          </a:xfrm>
          <a:prstGeom prst="rect">
            <a:avLst/>
          </a:prstGeom>
        </p:spPr>
        <p:txBody>
          <a:bodyPr vert="horz" wrap="square" lIns="0" tIns="0" rIns="0" bIns="0" rtlCol="0">
            <a:spAutoFit/>
          </a:bodyPr>
          <a:lstStyle>
            <a:lvl1pPr marL="228600" indent="-228600" algn="l" defTabSz="914400" rtl="0" eaLnBrk="1" latinLnBrk="0" hangingPunct="1">
              <a:lnSpc>
                <a:spcPct val="100000"/>
              </a:lnSpc>
              <a:spcBef>
                <a:spcPts val="30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Arial" panose="020B0604020202020204" pitchFamily="34" charset="0"/>
              </a:defRPr>
            </a:lvl1pPr>
            <a:lvl2pPr marL="457200" indent="-225425"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2pPr>
            <a:lvl3pPr marL="685800" indent="-214313"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3pPr>
            <a:lvl4pPr marL="914400" indent="-228600"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4pPr>
            <a:lvl5pPr marL="1143000" indent="-228600"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indent="0">
              <a:buFont typeface="Wingdings" panose="05000000000000000000" pitchFamily="2" charset="2"/>
              <a:buNone/>
            </a:pPr>
            <a:r>
              <a:rPr lang="en-US"/>
              <a:t>Turning 22 transitions</a:t>
            </a:r>
          </a:p>
        </p:txBody>
      </p:sp>
      <p:sp>
        <p:nvSpPr>
          <p:cNvPr id="9" name="Content Placeholder 2">
            <a:extLst>
              <a:ext uri="{FF2B5EF4-FFF2-40B4-BE49-F238E27FC236}">
                <a16:creationId xmlns:a16="http://schemas.microsoft.com/office/drawing/2014/main" id="{66F6C140-F14B-ED55-8271-62AD133D4438}"/>
              </a:ext>
            </a:extLst>
          </p:cNvPr>
          <p:cNvSpPr txBox="1">
            <a:spLocks/>
          </p:cNvSpPr>
          <p:nvPr/>
        </p:nvSpPr>
        <p:spPr>
          <a:xfrm>
            <a:off x="5038952" y="5949840"/>
            <a:ext cx="3038250" cy="276999"/>
          </a:xfrm>
          <a:prstGeom prst="rect">
            <a:avLst/>
          </a:prstGeom>
        </p:spPr>
        <p:txBody>
          <a:bodyPr vert="horz" wrap="square" lIns="0" tIns="0" rIns="0" bIns="0" rtlCol="0">
            <a:spAutoFit/>
          </a:bodyPr>
          <a:lstStyle>
            <a:lvl1pPr marL="228600" indent="-228600" algn="l" defTabSz="914400" rtl="0" eaLnBrk="1" latinLnBrk="0" hangingPunct="1">
              <a:lnSpc>
                <a:spcPct val="100000"/>
              </a:lnSpc>
              <a:spcBef>
                <a:spcPts val="30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Arial" panose="020B0604020202020204" pitchFamily="34" charset="0"/>
              </a:defRPr>
            </a:lvl1pPr>
            <a:lvl2pPr marL="457200" indent="-225425"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2pPr>
            <a:lvl3pPr marL="685800" indent="-214313"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3pPr>
            <a:lvl4pPr marL="914400" indent="-228600"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4pPr>
            <a:lvl5pPr marL="1143000" indent="-228600"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indent="0">
              <a:buFont typeface="Wingdings" panose="05000000000000000000" pitchFamily="2" charset="2"/>
              <a:buNone/>
            </a:pPr>
            <a:r>
              <a:rPr lang="en-US"/>
              <a:t>Technology</a:t>
            </a:r>
          </a:p>
        </p:txBody>
      </p:sp>
      <p:sp>
        <p:nvSpPr>
          <p:cNvPr id="10" name="Content Placeholder 2">
            <a:extLst>
              <a:ext uri="{FF2B5EF4-FFF2-40B4-BE49-F238E27FC236}">
                <a16:creationId xmlns:a16="http://schemas.microsoft.com/office/drawing/2014/main" id="{38C1FB2D-F41E-9C99-CA45-B4F146A56C8B}"/>
              </a:ext>
            </a:extLst>
          </p:cNvPr>
          <p:cNvSpPr txBox="1">
            <a:spLocks/>
          </p:cNvSpPr>
          <p:nvPr/>
        </p:nvSpPr>
        <p:spPr>
          <a:xfrm>
            <a:off x="5038952" y="4481788"/>
            <a:ext cx="3038250" cy="276999"/>
          </a:xfrm>
          <a:prstGeom prst="rect">
            <a:avLst/>
          </a:prstGeom>
        </p:spPr>
        <p:txBody>
          <a:bodyPr vert="horz" wrap="square" lIns="0" tIns="0" rIns="0" bIns="0" rtlCol="0">
            <a:spAutoFit/>
          </a:bodyPr>
          <a:lstStyle>
            <a:lvl1pPr marL="228600" indent="-228600" algn="l" defTabSz="914400" rtl="0" eaLnBrk="1" latinLnBrk="0" hangingPunct="1">
              <a:lnSpc>
                <a:spcPct val="100000"/>
              </a:lnSpc>
              <a:spcBef>
                <a:spcPts val="30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Arial" panose="020B0604020202020204" pitchFamily="34" charset="0"/>
              </a:defRPr>
            </a:lvl1pPr>
            <a:lvl2pPr marL="457200" indent="-225425"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2pPr>
            <a:lvl3pPr marL="685800" indent="-214313"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3pPr>
            <a:lvl4pPr marL="914400" indent="-228600"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4pPr>
            <a:lvl5pPr marL="1143000" indent="-228600"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indent="0">
              <a:buFont typeface="Wingdings" panose="05000000000000000000" pitchFamily="2" charset="2"/>
              <a:buNone/>
            </a:pPr>
            <a:r>
              <a:rPr lang="en-US"/>
              <a:t>Health care</a:t>
            </a:r>
          </a:p>
        </p:txBody>
      </p:sp>
      <p:sp>
        <p:nvSpPr>
          <p:cNvPr id="11" name="Content Placeholder 2">
            <a:extLst>
              <a:ext uri="{FF2B5EF4-FFF2-40B4-BE49-F238E27FC236}">
                <a16:creationId xmlns:a16="http://schemas.microsoft.com/office/drawing/2014/main" id="{06837041-8AA4-238B-A2D5-46431AF5C1E2}"/>
              </a:ext>
            </a:extLst>
          </p:cNvPr>
          <p:cNvSpPr txBox="1">
            <a:spLocks/>
          </p:cNvSpPr>
          <p:nvPr/>
        </p:nvSpPr>
        <p:spPr>
          <a:xfrm>
            <a:off x="1010416" y="6041637"/>
            <a:ext cx="3038250" cy="276999"/>
          </a:xfrm>
          <a:prstGeom prst="rect">
            <a:avLst/>
          </a:prstGeom>
        </p:spPr>
        <p:txBody>
          <a:bodyPr vert="horz" wrap="square" lIns="0" tIns="0" rIns="0" bIns="0" rtlCol="0">
            <a:spAutoFit/>
          </a:bodyPr>
          <a:lstStyle>
            <a:lvl1pPr marL="228600" indent="-228600" algn="l" defTabSz="914400" rtl="0" eaLnBrk="1" latinLnBrk="0" hangingPunct="1">
              <a:lnSpc>
                <a:spcPct val="100000"/>
              </a:lnSpc>
              <a:spcBef>
                <a:spcPts val="30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Arial" panose="020B0604020202020204" pitchFamily="34" charset="0"/>
              </a:defRPr>
            </a:lvl1pPr>
            <a:lvl2pPr marL="457200" indent="-225425"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2pPr>
            <a:lvl3pPr marL="685800" indent="-214313"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3pPr>
            <a:lvl4pPr marL="914400" indent="-228600"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4pPr>
            <a:lvl5pPr marL="1143000" indent="-228600"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indent="0">
              <a:buFont typeface="Wingdings" panose="05000000000000000000" pitchFamily="2" charset="2"/>
              <a:buNone/>
            </a:pPr>
            <a:r>
              <a:rPr lang="en-US"/>
              <a:t>Transportation</a:t>
            </a:r>
          </a:p>
        </p:txBody>
      </p:sp>
      <p:sp>
        <p:nvSpPr>
          <p:cNvPr id="13" name="Content Placeholder 2">
            <a:extLst>
              <a:ext uri="{FF2B5EF4-FFF2-40B4-BE49-F238E27FC236}">
                <a16:creationId xmlns:a16="http://schemas.microsoft.com/office/drawing/2014/main" id="{097DC06F-4E2C-3415-6A72-6D7B83532C72}"/>
              </a:ext>
            </a:extLst>
          </p:cNvPr>
          <p:cNvSpPr txBox="1">
            <a:spLocks/>
          </p:cNvSpPr>
          <p:nvPr/>
        </p:nvSpPr>
        <p:spPr>
          <a:xfrm>
            <a:off x="8801164" y="5903138"/>
            <a:ext cx="3038250" cy="276999"/>
          </a:xfrm>
          <a:prstGeom prst="rect">
            <a:avLst/>
          </a:prstGeom>
        </p:spPr>
        <p:txBody>
          <a:bodyPr vert="horz" wrap="square" lIns="0" tIns="0" rIns="0" bIns="0" rtlCol="0">
            <a:spAutoFit/>
          </a:bodyPr>
          <a:lstStyle>
            <a:lvl1pPr marL="228600" indent="-228600" algn="l" defTabSz="914400" rtl="0" eaLnBrk="1" latinLnBrk="0" hangingPunct="1">
              <a:lnSpc>
                <a:spcPct val="100000"/>
              </a:lnSpc>
              <a:spcBef>
                <a:spcPts val="30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Arial" panose="020B0604020202020204" pitchFamily="34" charset="0"/>
              </a:defRPr>
            </a:lvl1pPr>
            <a:lvl2pPr marL="457200" indent="-225425"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2pPr>
            <a:lvl3pPr marL="685800" indent="-214313"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3pPr>
            <a:lvl4pPr marL="914400" indent="-228600"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4pPr>
            <a:lvl5pPr marL="1143000" indent="-228600"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indent="0">
              <a:buFont typeface="Wingdings" panose="05000000000000000000" pitchFamily="2" charset="2"/>
              <a:buNone/>
            </a:pPr>
            <a:r>
              <a:rPr lang="en-US"/>
              <a:t>Rights and Safety</a:t>
            </a:r>
          </a:p>
        </p:txBody>
      </p:sp>
      <p:pic>
        <p:nvPicPr>
          <p:cNvPr id="15" name="Graphic 14" descr="Bus with solid fill">
            <a:extLst>
              <a:ext uri="{FF2B5EF4-FFF2-40B4-BE49-F238E27FC236}">
                <a16:creationId xmlns:a16="http://schemas.microsoft.com/office/drawing/2014/main" id="{3B153A25-B7BD-DE77-4966-45058D25E68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420017" y="5144630"/>
            <a:ext cx="914400" cy="914400"/>
          </a:xfrm>
          <a:prstGeom prst="rect">
            <a:avLst/>
          </a:prstGeom>
        </p:spPr>
      </p:pic>
      <p:pic>
        <p:nvPicPr>
          <p:cNvPr id="17" name="Graphic 16" descr="Connections with solid fill">
            <a:extLst>
              <a:ext uri="{FF2B5EF4-FFF2-40B4-BE49-F238E27FC236}">
                <a16:creationId xmlns:a16="http://schemas.microsoft.com/office/drawing/2014/main" id="{F0CF816C-B722-04B3-196D-9CBBFADE2FA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254454" y="2145045"/>
            <a:ext cx="914400" cy="914400"/>
          </a:xfrm>
          <a:prstGeom prst="rect">
            <a:avLst/>
          </a:prstGeom>
        </p:spPr>
      </p:pic>
      <p:pic>
        <p:nvPicPr>
          <p:cNvPr id="19" name="Graphic 18" descr="Plug with solid fill">
            <a:extLst>
              <a:ext uri="{FF2B5EF4-FFF2-40B4-BE49-F238E27FC236}">
                <a16:creationId xmlns:a16="http://schemas.microsoft.com/office/drawing/2014/main" id="{30559200-0DA4-9CF1-776E-BFB13BDB4F4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110590" y="5035440"/>
            <a:ext cx="914400" cy="914400"/>
          </a:xfrm>
          <a:prstGeom prst="rect">
            <a:avLst/>
          </a:prstGeom>
        </p:spPr>
      </p:pic>
      <p:pic>
        <p:nvPicPr>
          <p:cNvPr id="21" name="Graphic 20" descr="Home1 with solid fill">
            <a:extLst>
              <a:ext uri="{FF2B5EF4-FFF2-40B4-BE49-F238E27FC236}">
                <a16:creationId xmlns:a16="http://schemas.microsoft.com/office/drawing/2014/main" id="{FEF19009-4F87-6561-6A34-62945A5CA55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375509" y="2127632"/>
            <a:ext cx="914400" cy="914400"/>
          </a:xfrm>
          <a:prstGeom prst="rect">
            <a:avLst/>
          </a:prstGeom>
        </p:spPr>
      </p:pic>
      <p:pic>
        <p:nvPicPr>
          <p:cNvPr id="23" name="Graphic 22" descr="Heart with pulse with solid fill">
            <a:extLst>
              <a:ext uri="{FF2B5EF4-FFF2-40B4-BE49-F238E27FC236}">
                <a16:creationId xmlns:a16="http://schemas.microsoft.com/office/drawing/2014/main" id="{E944B220-93B5-AF1E-4572-DFCAB8DDE9D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075018" y="3603024"/>
            <a:ext cx="914400" cy="914400"/>
          </a:xfrm>
          <a:prstGeom prst="rect">
            <a:avLst/>
          </a:prstGeom>
        </p:spPr>
      </p:pic>
      <p:pic>
        <p:nvPicPr>
          <p:cNvPr id="25" name="Graphic 24" descr="Puzzle pieces with solid fill">
            <a:extLst>
              <a:ext uri="{FF2B5EF4-FFF2-40B4-BE49-F238E27FC236}">
                <a16:creationId xmlns:a16="http://schemas.microsoft.com/office/drawing/2014/main" id="{B737774F-8D6D-B401-DC8D-68531784CE04}"/>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420017" y="3509253"/>
            <a:ext cx="914400" cy="914400"/>
          </a:xfrm>
          <a:prstGeom prst="rect">
            <a:avLst/>
          </a:prstGeom>
        </p:spPr>
      </p:pic>
      <p:pic>
        <p:nvPicPr>
          <p:cNvPr id="14" name="Graphic 13" descr="Shield Tick with solid fill">
            <a:extLst>
              <a:ext uri="{FF2B5EF4-FFF2-40B4-BE49-F238E27FC236}">
                <a16:creationId xmlns:a16="http://schemas.microsoft.com/office/drawing/2014/main" id="{352DA31A-14C6-BD95-74CF-63CBF060B5F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375509" y="4939918"/>
            <a:ext cx="914400" cy="914400"/>
          </a:xfrm>
          <a:prstGeom prst="rect">
            <a:avLst/>
          </a:prstGeom>
        </p:spPr>
      </p:pic>
      <p:pic>
        <p:nvPicPr>
          <p:cNvPr id="18" name="Graphic 17" descr="Group with solid fill">
            <a:extLst>
              <a:ext uri="{FF2B5EF4-FFF2-40B4-BE49-F238E27FC236}">
                <a16:creationId xmlns:a16="http://schemas.microsoft.com/office/drawing/2014/main" id="{D2958206-2A43-FA2A-8BD3-D5F5FD60F4BD}"/>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5038952" y="2178404"/>
            <a:ext cx="914400" cy="914400"/>
          </a:xfrm>
          <a:prstGeom prst="rect">
            <a:avLst/>
          </a:prstGeom>
        </p:spPr>
      </p:pic>
    </p:spTree>
    <p:extLst>
      <p:ext uri="{BB962C8B-B14F-4D97-AF65-F5344CB8AC3E}">
        <p14:creationId xmlns:p14="http://schemas.microsoft.com/office/powerpoint/2010/main" val="27709145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F2742C-83D7-9088-0C0A-C5418830EC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AA0A33-8EB9-37FC-7D8E-FBFDE694956D}"/>
              </a:ext>
            </a:extLst>
          </p:cNvPr>
          <p:cNvSpPr txBox="1">
            <a:spLocks noGrp="1"/>
          </p:cNvSpPr>
          <p:nvPr>
            <p:ph type="title" idx="4294967295"/>
          </p:nvPr>
        </p:nvSpPr>
        <p:spPr>
          <a:xfrm>
            <a:off x="3383280" y="1645920"/>
            <a:ext cx="6583680" cy="3371850"/>
          </a:xfrm>
          <a:prstGeom prst="rect">
            <a:avLst/>
          </a:prstGeom>
          <a:noFill/>
          <a:ln w="6350">
            <a:noFill/>
            <a:prstDash/>
            <a:miter lim="800000"/>
          </a:ln>
          <a:effectLst/>
        </p:spPr>
        <p:txBody>
          <a:bodyPr rot="0" spcFirstLastPara="0" vertOverflow="overflow" horzOverflow="overflow" vert="horz" wrap="none" lIns="0" tIns="0" rIns="0" bIns="0" numCol="1" spcCol="0" rtlCol="0" fromWordArt="0" anchor="t" anchorCtr="0" forceAA="0" compatLnSpc="1">
            <a:prstTxWarp prst="textNoShape">
              <a:avLst/>
            </a:prstTxWarp>
            <a:noAutofit/>
          </a:bodyPr>
          <a:lstStyle/>
          <a:p>
            <a:pPr marL="342900" marR="0" lvl="0" indent="-342900" algn="l" defTabSz="914400" rtl="0" eaLnBrk="1" fontAlgn="auto" latinLnBrk="0" hangingPunct="1">
              <a:lnSpc>
                <a:spcPct val="150000"/>
              </a:lnSpc>
              <a:spcBef>
                <a:spcPts val="300"/>
              </a:spcBef>
              <a:spcAft>
                <a:spcPts val="300"/>
              </a:spcAft>
              <a:buClrTx/>
              <a:buSzTx/>
              <a:buFont typeface="+mj-lt"/>
              <a:buAutoNum type="arabicPeriod"/>
              <a:tabLst/>
              <a:defRPr/>
            </a:pPr>
            <a:r>
              <a:rPr kumimoji="0" lang="en-US" sz="2400" b="1" i="0" u="none" strike="noStrike" kern="100" cap="none" spc="0" normalizeH="0" baseline="0" noProof="0" dirty="0">
                <a:ln>
                  <a:noFill/>
                </a:ln>
                <a:solidFill>
                  <a:srgbClr val="002060"/>
                </a:solidFill>
                <a:effectLst/>
                <a:uLnTx/>
                <a:uFillTx/>
                <a:latin typeface="+mn-lt"/>
                <a:ea typeface="Aptos" panose="020B0004020202020204" pitchFamily="34" charset="0"/>
                <a:cs typeface="Arial" panose="020B0604020202020204" pitchFamily="34" charset="0"/>
              </a:rPr>
              <a:t>Welcome</a:t>
            </a:r>
          </a:p>
          <a:p>
            <a:pPr marL="342900" marR="0" lvl="0" indent="-342900" algn="l" defTabSz="914400" rtl="0" eaLnBrk="1" fontAlgn="auto" latinLnBrk="0" hangingPunct="1">
              <a:lnSpc>
                <a:spcPct val="150000"/>
              </a:lnSpc>
              <a:spcBef>
                <a:spcPts val="300"/>
              </a:spcBef>
              <a:spcAft>
                <a:spcPts val="300"/>
              </a:spcAft>
              <a:buClrTx/>
              <a:buSzTx/>
              <a:buFont typeface="+mj-lt"/>
              <a:buAutoNum type="arabicPeriod"/>
              <a:tabLst/>
              <a:defRPr/>
            </a:pPr>
            <a:r>
              <a:rPr kumimoji="0" lang="en-US" sz="2400" b="1" i="0" u="none" strike="noStrike" kern="100" cap="none" spc="0" normalizeH="0" baseline="0" noProof="0" dirty="0">
                <a:ln>
                  <a:noFill/>
                </a:ln>
                <a:solidFill>
                  <a:srgbClr val="002060"/>
                </a:solidFill>
                <a:effectLst/>
                <a:uLnTx/>
                <a:uFillTx/>
                <a:latin typeface="+mn-lt"/>
                <a:ea typeface="Aptos" panose="020B0004020202020204" pitchFamily="34" charset="0"/>
                <a:cs typeface="Arial" panose="020B0604020202020204" pitchFamily="34" charset="0"/>
              </a:rPr>
              <a:t>Ethics and Conflict of Interest Overview</a:t>
            </a:r>
            <a:endParaRPr kumimoji="0" lang="en-US" sz="2400" b="1" i="1" u="none" strike="noStrike" kern="100" cap="none" spc="0" normalizeH="0" baseline="0" noProof="0" dirty="0">
              <a:ln>
                <a:noFill/>
              </a:ln>
              <a:solidFill>
                <a:srgbClr val="002060"/>
              </a:solidFill>
              <a:effectLst/>
              <a:uLnTx/>
              <a:uFillTx/>
              <a:latin typeface="+mn-lt"/>
              <a:ea typeface="Aptos" panose="020B0004020202020204" pitchFamily="34" charset="0"/>
              <a:cs typeface="Arial" panose="020B0604020202020204" pitchFamily="34" charset="0"/>
            </a:endParaRPr>
          </a:p>
          <a:p>
            <a:pPr marL="342900" marR="0" lvl="0" indent="-342900" algn="l" defTabSz="914400" rtl="0" eaLnBrk="1" fontAlgn="auto" latinLnBrk="0" hangingPunct="1">
              <a:lnSpc>
                <a:spcPct val="150000"/>
              </a:lnSpc>
              <a:spcBef>
                <a:spcPts val="300"/>
              </a:spcBef>
              <a:spcAft>
                <a:spcPts val="300"/>
              </a:spcAft>
              <a:buClrTx/>
              <a:buSzTx/>
              <a:buFont typeface="+mj-lt"/>
              <a:buAutoNum type="arabicPeriod"/>
              <a:tabLst/>
              <a:defRPr/>
            </a:pPr>
            <a:r>
              <a:rPr kumimoji="0" lang="en-US" sz="2400" b="1" i="0" u="none" strike="noStrike" kern="100" cap="none" spc="0" normalizeH="0" baseline="0" noProof="0" dirty="0">
                <a:ln>
                  <a:noFill/>
                </a:ln>
                <a:solidFill>
                  <a:srgbClr val="002060"/>
                </a:solidFill>
                <a:effectLst/>
                <a:uLnTx/>
                <a:uFillTx/>
                <a:latin typeface="+mn-lt"/>
                <a:ea typeface="Aptos" panose="020B0004020202020204" pitchFamily="34" charset="0"/>
                <a:cs typeface="Arial" panose="020B0604020202020204" pitchFamily="34" charset="0"/>
              </a:rPr>
              <a:t>Member Introductions</a:t>
            </a:r>
            <a:endParaRPr kumimoji="0" lang="en-US" sz="2400" b="1" i="1" u="none" strike="noStrike" kern="100" cap="none" spc="0" normalizeH="0" baseline="0" noProof="0" dirty="0">
              <a:ln>
                <a:noFill/>
              </a:ln>
              <a:solidFill>
                <a:srgbClr val="002060"/>
              </a:solidFill>
              <a:effectLst/>
              <a:uLnTx/>
              <a:uFillTx/>
              <a:latin typeface="+mn-lt"/>
              <a:ea typeface="Aptos" panose="020B0004020202020204" pitchFamily="34" charset="0"/>
              <a:cs typeface="Arial" panose="020B0604020202020204" pitchFamily="34" charset="0"/>
            </a:endParaRPr>
          </a:p>
          <a:p>
            <a:pPr marL="342900" marR="0" lvl="0" indent="-342900" algn="l" defTabSz="914400" rtl="0" eaLnBrk="1" fontAlgn="auto" latinLnBrk="0" hangingPunct="1">
              <a:lnSpc>
                <a:spcPct val="150000"/>
              </a:lnSpc>
              <a:spcBef>
                <a:spcPts val="300"/>
              </a:spcBef>
              <a:spcAft>
                <a:spcPts val="300"/>
              </a:spcAft>
              <a:buClrTx/>
              <a:buSzTx/>
              <a:buFont typeface="+mj-lt"/>
              <a:buAutoNum type="arabicPeriod"/>
              <a:tabLst/>
              <a:defRPr/>
            </a:pPr>
            <a:r>
              <a:rPr kumimoji="0" lang="en-US" sz="2400" b="1" i="0" u="none" strike="noStrike" kern="100" cap="none" spc="0" normalizeH="0" baseline="0" noProof="0" dirty="0">
                <a:ln>
                  <a:noFill/>
                </a:ln>
                <a:solidFill>
                  <a:srgbClr val="002060"/>
                </a:solidFill>
                <a:effectLst/>
                <a:uLnTx/>
                <a:uFillTx/>
                <a:latin typeface="+mn-lt"/>
                <a:ea typeface="Aptos" panose="020B0004020202020204" pitchFamily="34" charset="0"/>
                <a:cs typeface="Arial" panose="020B0604020202020204" pitchFamily="34" charset="0"/>
              </a:rPr>
              <a:t>Council’s Charge</a:t>
            </a:r>
          </a:p>
          <a:p>
            <a:pPr marL="342900" marR="0" lvl="0" indent="-342900" algn="l" defTabSz="914400" rtl="0" eaLnBrk="1" fontAlgn="auto" latinLnBrk="0" hangingPunct="1">
              <a:lnSpc>
                <a:spcPct val="150000"/>
              </a:lnSpc>
              <a:spcBef>
                <a:spcPts val="300"/>
              </a:spcBef>
              <a:spcAft>
                <a:spcPts val="300"/>
              </a:spcAft>
              <a:buClrTx/>
              <a:buSzTx/>
              <a:buFont typeface="+mj-lt"/>
              <a:buAutoNum type="arabicPeriod"/>
              <a:tabLst/>
              <a:defRPr/>
            </a:pPr>
            <a:r>
              <a:rPr kumimoji="0" lang="en-US" sz="2400" b="1" i="0" u="none" strike="noStrike" kern="100" cap="none" spc="0" normalizeH="0" baseline="0" noProof="0" dirty="0">
                <a:ln>
                  <a:noFill/>
                </a:ln>
                <a:solidFill>
                  <a:srgbClr val="002060"/>
                </a:solidFill>
                <a:effectLst/>
                <a:highlight>
                  <a:srgbClr val="00FFFF"/>
                </a:highlight>
                <a:uLnTx/>
                <a:uFillTx/>
                <a:latin typeface="+mn-lt"/>
                <a:ea typeface="Aptos" panose="020B0004020202020204" pitchFamily="34" charset="0"/>
                <a:cs typeface="Arial" panose="020B0604020202020204" pitchFamily="34" charset="0"/>
              </a:rPr>
              <a:t>Data Presentation</a:t>
            </a:r>
          </a:p>
          <a:p>
            <a:pPr marL="342900" marR="0" lvl="0" indent="-342900" algn="l" defTabSz="914400" rtl="0" eaLnBrk="1" fontAlgn="auto" latinLnBrk="0" hangingPunct="1">
              <a:lnSpc>
                <a:spcPct val="150000"/>
              </a:lnSpc>
              <a:spcBef>
                <a:spcPts val="300"/>
              </a:spcBef>
              <a:spcAft>
                <a:spcPts val="300"/>
              </a:spcAft>
              <a:buClrTx/>
              <a:buSzTx/>
              <a:buFont typeface="+mj-lt"/>
              <a:buAutoNum type="arabicPeriod"/>
              <a:tabLst/>
              <a:defRPr/>
            </a:pPr>
            <a:r>
              <a:rPr kumimoji="0" lang="en-US" sz="2400" b="1" i="0" u="none" strike="noStrike" kern="1200" cap="none" spc="0" normalizeH="0" baseline="0" noProof="0" dirty="0">
                <a:ln>
                  <a:noFill/>
                </a:ln>
                <a:solidFill>
                  <a:srgbClr val="002060"/>
                </a:solidFill>
                <a:effectLst/>
                <a:uLnTx/>
                <a:uFillTx/>
                <a:latin typeface="+mn-lt"/>
                <a:ea typeface="Aptos" panose="020B0004020202020204" pitchFamily="34" charset="0"/>
                <a:cs typeface="Arial" panose="020B0604020202020204" pitchFamily="34" charset="0"/>
              </a:rPr>
              <a:t>Next Steps</a:t>
            </a:r>
            <a:endParaRPr kumimoji="0" lang="en-US" sz="2400" b="1" i="0" u="none" strike="noStrike" kern="1200" cap="none" spc="0" normalizeH="0" baseline="0" noProof="0" dirty="0">
              <a:ln>
                <a:noFill/>
              </a:ln>
              <a:solidFill>
                <a:srgbClr val="002060"/>
              </a:solidFill>
              <a:effectLst/>
              <a:uLnTx/>
              <a:uFillTx/>
              <a:latin typeface="+mn-lt"/>
              <a:ea typeface="+mn-ea"/>
              <a:cs typeface="+mn-cs"/>
            </a:endParaRPr>
          </a:p>
        </p:txBody>
      </p:sp>
    </p:spTree>
    <p:extLst>
      <p:ext uri="{BB962C8B-B14F-4D97-AF65-F5344CB8AC3E}">
        <p14:creationId xmlns:p14="http://schemas.microsoft.com/office/powerpoint/2010/main" val="11315671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a:extLst>
              <a:ext uri="{C183D7F6-B498-43B3-948B-1728B52AA6E4}">
                <adec:decorative xmlns:adec="http://schemas.microsoft.com/office/drawing/2017/decorative" val="1"/>
              </a:ext>
            </a:extLst>
          </p:cNvPr>
          <p:cNvSpPr/>
          <p:nvPr/>
        </p:nvSpPr>
        <p:spPr>
          <a:xfrm>
            <a:off x="0" y="12700"/>
            <a:ext cx="304800" cy="6858000"/>
          </a:xfrm>
          <a:prstGeom prst="rect">
            <a:avLst/>
          </a:prstGeom>
          <a:solidFill>
            <a:srgbClr val="1B3A6B"/>
          </a:solidFill>
          <a:ln w="12700">
            <a:solidFill>
              <a:srgbClr val="1B3A6B"/>
            </a:solidFill>
            <a:prstDash val="solid"/>
          </a:ln>
        </p:spPr>
        <p:txBody>
          <a:bodyPr/>
          <a:lstStyle/>
          <a:p>
            <a:endParaRPr lang="en-US" sz="2400"/>
          </a:p>
        </p:txBody>
      </p:sp>
      <p:sp>
        <p:nvSpPr>
          <p:cNvPr id="3" name="Shape 1">
            <a:extLst>
              <a:ext uri="{C183D7F6-B498-43B3-948B-1728B52AA6E4}">
                <adec:decorative xmlns:adec="http://schemas.microsoft.com/office/drawing/2017/decorative" val="1"/>
              </a:ext>
            </a:extLst>
          </p:cNvPr>
          <p:cNvSpPr/>
          <p:nvPr/>
        </p:nvSpPr>
        <p:spPr>
          <a:xfrm>
            <a:off x="304800" y="12700"/>
            <a:ext cx="85344" cy="6858000"/>
          </a:xfrm>
          <a:prstGeom prst="rect">
            <a:avLst/>
          </a:prstGeom>
          <a:solidFill>
            <a:srgbClr val="C8952A"/>
          </a:solidFill>
          <a:ln w="12700">
            <a:solidFill>
              <a:srgbClr val="C8952A"/>
            </a:solidFill>
            <a:prstDash val="solid"/>
          </a:ln>
        </p:spPr>
        <p:txBody>
          <a:bodyPr/>
          <a:lstStyle/>
          <a:p>
            <a:endParaRPr lang="en-US" sz="2400"/>
          </a:p>
        </p:txBody>
      </p:sp>
      <p:sp>
        <p:nvSpPr>
          <p:cNvPr id="5" name="Text 2"/>
          <p:cNvSpPr>
            <a:spLocks noGrp="1"/>
          </p:cNvSpPr>
          <p:nvPr>
            <p:ph type="title" idx="4294967295"/>
          </p:nvPr>
        </p:nvSpPr>
        <p:spPr>
          <a:xfrm>
            <a:off x="792480" y="4168140"/>
            <a:ext cx="10728960" cy="103632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867" b="1" i="0" u="none" strike="noStrike" kern="1200" cap="none" spc="0" normalizeH="0" baseline="0" noProof="0" dirty="0">
                <a:ln>
                  <a:noFill/>
                </a:ln>
                <a:solidFill>
                  <a:srgbClr val="1B3A6B"/>
                </a:solidFill>
                <a:effectLst/>
                <a:uLnTx/>
                <a:uFillTx/>
                <a:latin typeface="Calibri" pitchFamily="34" charset="0"/>
                <a:ea typeface="Calibri" pitchFamily="34" charset="-122"/>
                <a:cs typeface="Calibri" pitchFamily="34" charset="-120"/>
              </a:rPr>
              <a:t>Autism Services</a:t>
            </a:r>
            <a:endParaRPr kumimoji="0" lang="en-US" sz="5867" b="0" i="0" u="none" strike="noStrike" kern="1200" cap="none" spc="0" normalizeH="0" baseline="0" noProof="0" dirty="0">
              <a:ln>
                <a:noFill/>
              </a:ln>
              <a:solidFill>
                <a:schemeClr val="tx1"/>
              </a:solidFill>
              <a:effectLst/>
              <a:uLnTx/>
              <a:uFillTx/>
              <a:latin typeface="+mn-lt"/>
              <a:ea typeface="+mn-ea"/>
              <a:cs typeface="+mn-cs"/>
            </a:endParaRPr>
          </a:p>
        </p:txBody>
      </p:sp>
      <p:sp>
        <p:nvSpPr>
          <p:cNvPr id="6" name="Shape 3">
            <a:extLst>
              <a:ext uri="{C183D7F6-B498-43B3-948B-1728B52AA6E4}">
                <adec:decorative xmlns:adec="http://schemas.microsoft.com/office/drawing/2017/decorative" val="1"/>
              </a:ext>
            </a:extLst>
          </p:cNvPr>
          <p:cNvSpPr/>
          <p:nvPr/>
        </p:nvSpPr>
        <p:spPr>
          <a:xfrm>
            <a:off x="792480" y="5265420"/>
            <a:ext cx="6705600" cy="0"/>
          </a:xfrm>
          <a:prstGeom prst="line">
            <a:avLst/>
          </a:prstGeom>
          <a:noFill/>
          <a:ln w="25400">
            <a:solidFill>
              <a:srgbClr val="C8952A"/>
            </a:solidFill>
            <a:prstDash val="solid"/>
          </a:ln>
        </p:spPr>
        <p:txBody>
          <a:bodyPr/>
          <a:lstStyle/>
          <a:p>
            <a:endParaRPr lang="en-US" sz="2400"/>
          </a:p>
        </p:txBody>
      </p:sp>
      <p:sp>
        <p:nvSpPr>
          <p:cNvPr id="7" name="Text 4"/>
          <p:cNvSpPr/>
          <p:nvPr/>
        </p:nvSpPr>
        <p:spPr>
          <a:xfrm>
            <a:off x="792480" y="5411724"/>
            <a:ext cx="10728960" cy="548640"/>
          </a:xfrm>
          <a:prstGeom prst="rect">
            <a:avLst/>
          </a:prstGeom>
          <a:noFill/>
          <a:ln/>
        </p:spPr>
        <p:txBody>
          <a:bodyPr wrap="square" lIns="0" tIns="0" rIns="0" bIns="0" rtlCol="0" anchor="ctr"/>
          <a:lstStyle/>
          <a:p>
            <a:r>
              <a:rPr lang="en-US" sz="2400">
                <a:solidFill>
                  <a:srgbClr val="64748B"/>
                </a:solidFill>
                <a:latin typeface="Calibri" pitchFamily="34" charset="0"/>
                <a:ea typeface="Calibri" pitchFamily="34" charset="-122"/>
                <a:cs typeface="Calibri" pitchFamily="34" charset="-120"/>
              </a:rPr>
              <a:t>Overview &amp; Population Data</a:t>
            </a:r>
            <a:endParaRPr lang="en-US" sz="2400"/>
          </a:p>
        </p:txBody>
      </p:sp>
      <p:sp>
        <p:nvSpPr>
          <p:cNvPr id="8" name="Text 5"/>
          <p:cNvSpPr/>
          <p:nvPr/>
        </p:nvSpPr>
        <p:spPr>
          <a:xfrm>
            <a:off x="792480" y="6021324"/>
            <a:ext cx="10728960" cy="426720"/>
          </a:xfrm>
          <a:prstGeom prst="rect">
            <a:avLst/>
          </a:prstGeom>
          <a:noFill/>
          <a:ln/>
        </p:spPr>
        <p:txBody>
          <a:bodyPr wrap="square" lIns="0" tIns="0" rIns="0" bIns="0" rtlCol="0" anchor="ctr"/>
          <a:lstStyle/>
          <a:p>
            <a:r>
              <a:rPr lang="en-US" sz="1733" i="1">
                <a:solidFill>
                  <a:srgbClr val="64748B"/>
                </a:solidFill>
                <a:latin typeface="Calibri" pitchFamily="34" charset="0"/>
                <a:ea typeface="Calibri" pitchFamily="34" charset="-122"/>
                <a:cs typeface="Calibri" pitchFamily="34" charset="-120"/>
              </a:rPr>
              <a:t>June 2026</a:t>
            </a:r>
            <a:endParaRPr lang="en-US" sz="1733"/>
          </a:p>
        </p:txBody>
      </p:sp>
      <p:pic>
        <p:nvPicPr>
          <p:cNvPr id="1026" name="Picture 2" descr="Sarah Peterson Appointed Commissioner of DDS | Mass.gov">
            <a:extLst>
              <a:ext uri="{FF2B5EF4-FFF2-40B4-BE49-F238E27FC236}">
                <a16:creationId xmlns:a16="http://schemas.microsoft.com/office/drawing/2014/main" id="{0B747103-0E4D-96D1-8AF8-F7CFEB9F36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481" y="1696636"/>
            <a:ext cx="3199300" cy="238731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F397D-EF8F-5FF7-4153-60A5D5557D0D}"/>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65962EE9-D169-721F-DF22-8CE1E919E5FE}"/>
              </a:ext>
            </a:extLst>
          </p:cNvPr>
          <p:cNvSpPr>
            <a:spLocks noGrp="1"/>
          </p:cNvSpPr>
          <p:nvPr>
            <p:ph type="title" idx="4294967295"/>
          </p:nvPr>
        </p:nvSpPr>
        <p:spPr>
          <a:xfrm>
            <a:off x="755904" y="248920"/>
            <a:ext cx="9509760" cy="633984"/>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bg1"/>
                </a:solidFill>
                <a:effectLst/>
                <a:uLnTx/>
                <a:uFillTx/>
                <a:latin typeface="+mj-lt"/>
                <a:ea typeface="Calibri" pitchFamily="34" charset="-122"/>
                <a:cs typeface="Calibri" pitchFamily="34" charset="-120"/>
              </a:rPr>
              <a:t>DDS: Our Mission</a:t>
            </a:r>
            <a:endParaRPr kumimoji="0" lang="en-US" sz="2800" b="0" i="0" u="none" strike="noStrike" kern="1200" cap="none" spc="0" normalizeH="0" baseline="0" noProof="0" dirty="0">
              <a:ln>
                <a:noFill/>
              </a:ln>
              <a:solidFill>
                <a:schemeClr val="bg1"/>
              </a:solidFill>
              <a:effectLst/>
              <a:uLnTx/>
              <a:uFillTx/>
              <a:latin typeface="+mj-lt"/>
              <a:ea typeface="+mn-ea"/>
              <a:cs typeface="+mn-cs"/>
            </a:endParaRPr>
          </a:p>
        </p:txBody>
      </p:sp>
      <p:sp>
        <p:nvSpPr>
          <p:cNvPr id="5" name="Shape 2">
            <a:extLst>
              <a:ext uri="{FF2B5EF4-FFF2-40B4-BE49-F238E27FC236}">
                <a16:creationId xmlns:a16="http://schemas.microsoft.com/office/drawing/2014/main" id="{F4388040-D5EA-8CEF-19BE-B371664466F6}"/>
              </a:ext>
              <a:ext uri="{C183D7F6-B498-43B3-948B-1728B52AA6E4}">
                <adec:decorative xmlns:adec="http://schemas.microsoft.com/office/drawing/2017/decorative" val="1"/>
              </a:ext>
            </a:extLst>
          </p:cNvPr>
          <p:cNvSpPr/>
          <p:nvPr/>
        </p:nvSpPr>
        <p:spPr>
          <a:xfrm>
            <a:off x="548640" y="1182624"/>
            <a:ext cx="11094720" cy="0"/>
          </a:xfrm>
          <a:prstGeom prst="line">
            <a:avLst/>
          </a:prstGeom>
          <a:noFill/>
          <a:ln w="9525">
            <a:solidFill>
              <a:srgbClr val="CBD5E1"/>
            </a:solidFill>
            <a:prstDash val="solid"/>
          </a:ln>
        </p:spPr>
        <p:txBody>
          <a:bodyPr/>
          <a:lstStyle/>
          <a:p>
            <a:endParaRPr lang="en-US" sz="2400"/>
          </a:p>
        </p:txBody>
      </p:sp>
      <p:sp>
        <p:nvSpPr>
          <p:cNvPr id="6" name="Shape 3">
            <a:extLst>
              <a:ext uri="{FF2B5EF4-FFF2-40B4-BE49-F238E27FC236}">
                <a16:creationId xmlns:a16="http://schemas.microsoft.com/office/drawing/2014/main" id="{4588127D-E7D4-33FA-DA6C-0B1AAE746FA9}"/>
              </a:ext>
              <a:ext uri="{C183D7F6-B498-43B3-948B-1728B52AA6E4}">
                <adec:decorative xmlns:adec="http://schemas.microsoft.com/office/drawing/2017/decorative" val="1"/>
              </a:ext>
            </a:extLst>
          </p:cNvPr>
          <p:cNvSpPr/>
          <p:nvPr/>
        </p:nvSpPr>
        <p:spPr>
          <a:xfrm>
            <a:off x="548640" y="6608064"/>
            <a:ext cx="11094720" cy="0"/>
          </a:xfrm>
          <a:prstGeom prst="line">
            <a:avLst/>
          </a:prstGeom>
          <a:noFill/>
          <a:ln w="9525">
            <a:solidFill>
              <a:srgbClr val="CBD5E1"/>
            </a:solidFill>
            <a:prstDash val="solid"/>
          </a:ln>
        </p:spPr>
        <p:txBody>
          <a:bodyPr/>
          <a:lstStyle/>
          <a:p>
            <a:endParaRPr lang="en-US" sz="2400"/>
          </a:p>
        </p:txBody>
      </p:sp>
      <p:sp>
        <p:nvSpPr>
          <p:cNvPr id="7" name="Text 4">
            <a:extLst>
              <a:ext uri="{FF2B5EF4-FFF2-40B4-BE49-F238E27FC236}">
                <a16:creationId xmlns:a16="http://schemas.microsoft.com/office/drawing/2014/main" id="{610C7ABC-D379-88ED-76F9-D13040743196}"/>
              </a:ext>
            </a:extLst>
          </p:cNvPr>
          <p:cNvSpPr/>
          <p:nvPr/>
        </p:nvSpPr>
        <p:spPr>
          <a:xfrm>
            <a:off x="548640" y="6632448"/>
            <a:ext cx="11094720" cy="195072"/>
          </a:xfrm>
          <a:prstGeom prst="rect">
            <a:avLst/>
          </a:prstGeom>
          <a:noFill/>
          <a:ln/>
        </p:spPr>
        <p:txBody>
          <a:bodyPr wrap="square" lIns="0" tIns="0" rIns="0" bIns="0" rtlCol="0" anchor="ctr"/>
          <a:lstStyle/>
          <a:p>
            <a:pPr algn="ctr"/>
            <a:r>
              <a:rPr lang="en-US" sz="1000">
                <a:solidFill>
                  <a:srgbClr val="64748B"/>
                </a:solidFill>
                <a:latin typeface="Calibri" pitchFamily="34" charset="0"/>
                <a:ea typeface="Calibri" pitchFamily="34" charset="-122"/>
                <a:cs typeface="Calibri" pitchFamily="34" charset="-120"/>
              </a:rPr>
              <a:t>Commonwealth of Massachusetts  ·  Department of Developmental Services</a:t>
            </a:r>
            <a:endParaRPr lang="en-US" sz="1000"/>
          </a:p>
        </p:txBody>
      </p:sp>
      <p:sp>
        <p:nvSpPr>
          <p:cNvPr id="8" name="Shape 5">
            <a:extLst>
              <a:ext uri="{FF2B5EF4-FFF2-40B4-BE49-F238E27FC236}">
                <a16:creationId xmlns:a16="http://schemas.microsoft.com/office/drawing/2014/main" id="{7297CF1C-87CC-9FA9-C51D-4A309755CD69}"/>
              </a:ext>
              <a:ext uri="{C183D7F6-B498-43B3-948B-1728B52AA6E4}">
                <adec:decorative xmlns:adec="http://schemas.microsoft.com/office/drawing/2017/decorative" val="1"/>
              </a:ext>
            </a:extLst>
          </p:cNvPr>
          <p:cNvSpPr/>
          <p:nvPr/>
        </p:nvSpPr>
        <p:spPr>
          <a:xfrm>
            <a:off x="548640" y="1341120"/>
            <a:ext cx="11094720" cy="4693920"/>
          </a:xfrm>
          <a:prstGeom prst="rect">
            <a:avLst/>
          </a:prstGeom>
          <a:solidFill>
            <a:srgbClr val="EEF2F9"/>
          </a:solidFill>
          <a:ln w="9525">
            <a:solidFill>
              <a:srgbClr val="CBD5E1"/>
            </a:solidFill>
            <a:prstDash val="solid"/>
          </a:ln>
        </p:spPr>
        <p:txBody>
          <a:bodyPr/>
          <a:lstStyle/>
          <a:p>
            <a:endParaRPr lang="en-US" sz="2400"/>
          </a:p>
        </p:txBody>
      </p:sp>
      <p:sp>
        <p:nvSpPr>
          <p:cNvPr id="9" name="Shape 6">
            <a:extLst>
              <a:ext uri="{FF2B5EF4-FFF2-40B4-BE49-F238E27FC236}">
                <a16:creationId xmlns:a16="http://schemas.microsoft.com/office/drawing/2014/main" id="{F6D56029-9C00-F5D1-1EFF-7C33804F90FD}"/>
              </a:ext>
              <a:ext uri="{C183D7F6-B498-43B3-948B-1728B52AA6E4}">
                <adec:decorative xmlns:adec="http://schemas.microsoft.com/office/drawing/2017/decorative" val="1"/>
              </a:ext>
            </a:extLst>
          </p:cNvPr>
          <p:cNvSpPr/>
          <p:nvPr/>
        </p:nvSpPr>
        <p:spPr>
          <a:xfrm>
            <a:off x="548640" y="1341120"/>
            <a:ext cx="11094720" cy="109729"/>
          </a:xfrm>
          <a:prstGeom prst="rect">
            <a:avLst/>
          </a:prstGeom>
          <a:solidFill>
            <a:srgbClr val="1B3A6B"/>
          </a:solidFill>
          <a:ln w="12700">
            <a:solidFill>
              <a:srgbClr val="1B3A6B"/>
            </a:solidFill>
            <a:prstDash val="solid"/>
          </a:ln>
        </p:spPr>
        <p:txBody>
          <a:bodyPr/>
          <a:lstStyle/>
          <a:p>
            <a:endParaRPr lang="en-US" sz="2400"/>
          </a:p>
        </p:txBody>
      </p:sp>
      <p:sp>
        <p:nvSpPr>
          <p:cNvPr id="4" name="Text 7">
            <a:extLst>
              <a:ext uri="{FF2B5EF4-FFF2-40B4-BE49-F238E27FC236}">
                <a16:creationId xmlns:a16="http://schemas.microsoft.com/office/drawing/2014/main" id="{F1685D67-223E-C31D-6AD1-1287F5D86B2E}"/>
              </a:ext>
            </a:extLst>
          </p:cNvPr>
          <p:cNvSpPr/>
          <p:nvPr/>
        </p:nvSpPr>
        <p:spPr>
          <a:xfrm>
            <a:off x="921512" y="1686563"/>
            <a:ext cx="10348976" cy="1889757"/>
          </a:xfrm>
          <a:prstGeom prst="rect">
            <a:avLst/>
          </a:prstGeom>
          <a:noFill/>
          <a:ln/>
        </p:spPr>
        <p:txBody>
          <a:bodyPr wrap="square" lIns="0" tIns="0" rIns="0" bIns="0" rtlCol="0" anchor="ctr"/>
          <a:lstStyle/>
          <a:p>
            <a:r>
              <a:rPr lang="en-US" sz="1867" b="1">
                <a:solidFill>
                  <a:srgbClr val="1B3A6B"/>
                </a:solidFill>
                <a:latin typeface="Calibri" pitchFamily="34" charset="0"/>
                <a:ea typeface="Calibri" pitchFamily="34" charset="-122"/>
                <a:cs typeface="Calibri" pitchFamily="34" charset="-120"/>
              </a:rPr>
              <a:t>To create, in partnership with others, innovative and genuine opportunities for individuals with Intellectual and Developmental Disabilities to participate fully in their communities and meaningfully engage as valued members.</a:t>
            </a:r>
          </a:p>
          <a:p>
            <a:endParaRPr lang="en-US" sz="1867" b="1">
              <a:solidFill>
                <a:srgbClr val="1B3A6B"/>
              </a:solidFill>
              <a:latin typeface="Calibri" pitchFamily="34" charset="0"/>
              <a:ea typeface="Calibri" pitchFamily="34" charset="-122"/>
              <a:cs typeface="Calibri" pitchFamily="34" charset="-120"/>
            </a:endParaRPr>
          </a:p>
          <a:p>
            <a:endParaRPr lang="en-US" sz="1867"/>
          </a:p>
        </p:txBody>
      </p:sp>
    </p:spTree>
    <p:extLst>
      <p:ext uri="{BB962C8B-B14F-4D97-AF65-F5344CB8AC3E}">
        <p14:creationId xmlns:p14="http://schemas.microsoft.com/office/powerpoint/2010/main" val="42074268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708E5B-8816-2049-4CED-DE4EE6E4EB68}"/>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2A6FA002-9620-6638-0C5B-7808BEC2A9D1}"/>
              </a:ext>
            </a:extLst>
          </p:cNvPr>
          <p:cNvSpPr>
            <a:spLocks noGrp="1"/>
          </p:cNvSpPr>
          <p:nvPr>
            <p:ph type="title" idx="4294967295"/>
          </p:nvPr>
        </p:nvSpPr>
        <p:spPr>
          <a:xfrm>
            <a:off x="755904" y="248920"/>
            <a:ext cx="9509760" cy="633984"/>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bg1"/>
                </a:solidFill>
                <a:effectLst/>
                <a:uLnTx/>
                <a:uFillTx/>
                <a:latin typeface="+mj-lt"/>
                <a:ea typeface="Calibri" pitchFamily="34" charset="-122"/>
                <a:cs typeface="Calibri" pitchFamily="34" charset="-120"/>
              </a:rPr>
              <a:t>DDS: History of Autism Services </a:t>
            </a:r>
            <a:endParaRPr kumimoji="0" lang="en-US" sz="2800" b="0" i="0" u="none" strike="noStrike" kern="1200" cap="none" spc="0" normalizeH="0" baseline="0" noProof="0" dirty="0">
              <a:ln>
                <a:noFill/>
              </a:ln>
              <a:solidFill>
                <a:schemeClr val="bg1"/>
              </a:solidFill>
              <a:effectLst/>
              <a:uLnTx/>
              <a:uFillTx/>
              <a:latin typeface="+mj-lt"/>
              <a:ea typeface="+mn-ea"/>
              <a:cs typeface="+mn-cs"/>
            </a:endParaRPr>
          </a:p>
        </p:txBody>
      </p:sp>
      <p:sp>
        <p:nvSpPr>
          <p:cNvPr id="5" name="Shape 2">
            <a:extLst>
              <a:ext uri="{FF2B5EF4-FFF2-40B4-BE49-F238E27FC236}">
                <a16:creationId xmlns:a16="http://schemas.microsoft.com/office/drawing/2014/main" id="{6E40A4EA-25BE-A50F-5355-9106C21BC4E1}"/>
              </a:ext>
              <a:ext uri="{C183D7F6-B498-43B3-948B-1728B52AA6E4}">
                <adec:decorative xmlns:adec="http://schemas.microsoft.com/office/drawing/2017/decorative" val="1"/>
              </a:ext>
            </a:extLst>
          </p:cNvPr>
          <p:cNvSpPr/>
          <p:nvPr/>
        </p:nvSpPr>
        <p:spPr>
          <a:xfrm>
            <a:off x="548640" y="1182624"/>
            <a:ext cx="11094720" cy="0"/>
          </a:xfrm>
          <a:prstGeom prst="line">
            <a:avLst/>
          </a:prstGeom>
          <a:noFill/>
          <a:ln w="9525">
            <a:solidFill>
              <a:srgbClr val="CBD5E1"/>
            </a:solidFill>
            <a:prstDash val="solid"/>
          </a:ln>
        </p:spPr>
        <p:txBody>
          <a:bodyPr/>
          <a:lstStyle/>
          <a:p>
            <a:endParaRPr lang="en-US" sz="2400"/>
          </a:p>
        </p:txBody>
      </p:sp>
      <p:sp>
        <p:nvSpPr>
          <p:cNvPr id="6" name="Shape 3">
            <a:extLst>
              <a:ext uri="{FF2B5EF4-FFF2-40B4-BE49-F238E27FC236}">
                <a16:creationId xmlns:a16="http://schemas.microsoft.com/office/drawing/2014/main" id="{0FECBF36-DB09-6A21-06F9-A89F6D11814C}"/>
              </a:ext>
              <a:ext uri="{C183D7F6-B498-43B3-948B-1728B52AA6E4}">
                <adec:decorative xmlns:adec="http://schemas.microsoft.com/office/drawing/2017/decorative" val="1"/>
              </a:ext>
            </a:extLst>
          </p:cNvPr>
          <p:cNvSpPr/>
          <p:nvPr/>
        </p:nvSpPr>
        <p:spPr>
          <a:xfrm>
            <a:off x="548640" y="6608064"/>
            <a:ext cx="11094720" cy="0"/>
          </a:xfrm>
          <a:prstGeom prst="line">
            <a:avLst/>
          </a:prstGeom>
          <a:noFill/>
          <a:ln w="9525">
            <a:solidFill>
              <a:srgbClr val="CBD5E1"/>
            </a:solidFill>
            <a:prstDash val="solid"/>
          </a:ln>
        </p:spPr>
        <p:txBody>
          <a:bodyPr/>
          <a:lstStyle/>
          <a:p>
            <a:endParaRPr lang="en-US" sz="2400"/>
          </a:p>
        </p:txBody>
      </p:sp>
      <p:sp>
        <p:nvSpPr>
          <p:cNvPr id="7" name="Text 4">
            <a:extLst>
              <a:ext uri="{FF2B5EF4-FFF2-40B4-BE49-F238E27FC236}">
                <a16:creationId xmlns:a16="http://schemas.microsoft.com/office/drawing/2014/main" id="{D57E6A3E-63C7-C690-AF7C-AE0326F752DC}"/>
              </a:ext>
            </a:extLst>
          </p:cNvPr>
          <p:cNvSpPr/>
          <p:nvPr/>
        </p:nvSpPr>
        <p:spPr>
          <a:xfrm>
            <a:off x="548640" y="6632448"/>
            <a:ext cx="11094720" cy="195072"/>
          </a:xfrm>
          <a:prstGeom prst="rect">
            <a:avLst/>
          </a:prstGeom>
          <a:noFill/>
          <a:ln/>
        </p:spPr>
        <p:txBody>
          <a:bodyPr wrap="square" lIns="0" tIns="0" rIns="0" bIns="0" rtlCol="0" anchor="ctr"/>
          <a:lstStyle/>
          <a:p>
            <a:pPr algn="ctr"/>
            <a:r>
              <a:rPr lang="en-US" sz="1000">
                <a:solidFill>
                  <a:srgbClr val="64748B"/>
                </a:solidFill>
                <a:latin typeface="Calibri" pitchFamily="34" charset="0"/>
                <a:ea typeface="Calibri" pitchFamily="34" charset="-122"/>
                <a:cs typeface="Calibri" pitchFamily="34" charset="-120"/>
              </a:rPr>
              <a:t>Commonwealth of Massachusetts  ·  Department of Developmental Services</a:t>
            </a:r>
            <a:endParaRPr lang="en-US" sz="1000"/>
          </a:p>
        </p:txBody>
      </p:sp>
      <p:sp>
        <p:nvSpPr>
          <p:cNvPr id="8" name="Shape 5">
            <a:extLst>
              <a:ext uri="{FF2B5EF4-FFF2-40B4-BE49-F238E27FC236}">
                <a16:creationId xmlns:a16="http://schemas.microsoft.com/office/drawing/2014/main" id="{DA511542-41BC-61C3-94B0-4FB5417B92AE}"/>
              </a:ext>
              <a:ext uri="{C183D7F6-B498-43B3-948B-1728B52AA6E4}">
                <adec:decorative xmlns:adec="http://schemas.microsoft.com/office/drawing/2017/decorative" val="1"/>
              </a:ext>
            </a:extLst>
          </p:cNvPr>
          <p:cNvSpPr/>
          <p:nvPr/>
        </p:nvSpPr>
        <p:spPr>
          <a:xfrm>
            <a:off x="548640" y="1341120"/>
            <a:ext cx="11094720" cy="4693920"/>
          </a:xfrm>
          <a:prstGeom prst="rect">
            <a:avLst/>
          </a:prstGeom>
          <a:solidFill>
            <a:srgbClr val="EEF2F9"/>
          </a:solidFill>
          <a:ln w="9525">
            <a:solidFill>
              <a:srgbClr val="CBD5E1"/>
            </a:solidFill>
            <a:prstDash val="solid"/>
          </a:ln>
        </p:spPr>
        <p:txBody>
          <a:bodyPr/>
          <a:lstStyle/>
          <a:p>
            <a:endParaRPr lang="en-US" sz="2400"/>
          </a:p>
        </p:txBody>
      </p:sp>
      <p:sp>
        <p:nvSpPr>
          <p:cNvPr id="9" name="Shape 6">
            <a:extLst>
              <a:ext uri="{FF2B5EF4-FFF2-40B4-BE49-F238E27FC236}">
                <a16:creationId xmlns:a16="http://schemas.microsoft.com/office/drawing/2014/main" id="{8FC6888F-5AEF-1EF6-2843-7CA8492F358D}"/>
              </a:ext>
              <a:ext uri="{C183D7F6-B498-43B3-948B-1728B52AA6E4}">
                <adec:decorative xmlns:adec="http://schemas.microsoft.com/office/drawing/2017/decorative" val="1"/>
              </a:ext>
            </a:extLst>
          </p:cNvPr>
          <p:cNvSpPr/>
          <p:nvPr/>
        </p:nvSpPr>
        <p:spPr>
          <a:xfrm>
            <a:off x="548640" y="1341120"/>
            <a:ext cx="11094720" cy="109729"/>
          </a:xfrm>
          <a:prstGeom prst="rect">
            <a:avLst/>
          </a:prstGeom>
          <a:solidFill>
            <a:srgbClr val="1B3A6B"/>
          </a:solidFill>
          <a:ln w="12700">
            <a:solidFill>
              <a:srgbClr val="1B3A6B"/>
            </a:solidFill>
            <a:prstDash val="solid"/>
          </a:ln>
        </p:spPr>
        <p:txBody>
          <a:bodyPr/>
          <a:lstStyle/>
          <a:p>
            <a:endParaRPr lang="en-US" sz="2400"/>
          </a:p>
        </p:txBody>
      </p:sp>
      <p:sp>
        <p:nvSpPr>
          <p:cNvPr id="11" name="Text 8">
            <a:extLst>
              <a:ext uri="{FF2B5EF4-FFF2-40B4-BE49-F238E27FC236}">
                <a16:creationId xmlns:a16="http://schemas.microsoft.com/office/drawing/2014/main" id="{8277177E-046B-1092-5F94-CC6B2A9751FA}"/>
              </a:ext>
            </a:extLst>
          </p:cNvPr>
          <p:cNvSpPr/>
          <p:nvPr/>
        </p:nvSpPr>
        <p:spPr>
          <a:xfrm>
            <a:off x="921512" y="2393594"/>
            <a:ext cx="10348976" cy="1469239"/>
          </a:xfrm>
          <a:prstGeom prst="rect">
            <a:avLst/>
          </a:prstGeom>
          <a:noFill/>
          <a:ln/>
        </p:spPr>
        <p:txBody>
          <a:bodyPr wrap="square" lIns="0" tIns="0" rIns="0" bIns="0" rtlCol="0" anchor="ctr"/>
          <a:lstStyle/>
          <a:p>
            <a:r>
              <a:rPr lang="en-US" sz="1533" b="1">
                <a:solidFill>
                  <a:srgbClr val="1E293B"/>
                </a:solidFill>
                <a:latin typeface="Calibri" pitchFamily="34" charset="0"/>
                <a:ea typeface="Calibri" pitchFamily="34" charset="-122"/>
                <a:cs typeface="Calibri" pitchFamily="34" charset="-120"/>
              </a:rPr>
              <a:t>As a result, beginning around 2016, individuals could be found eligible for DDS Services on the basis of being diagnosed with an Intellectual or Developmental Disability, Autism, or both. </a:t>
            </a:r>
          </a:p>
        </p:txBody>
      </p:sp>
      <p:sp>
        <p:nvSpPr>
          <p:cNvPr id="4" name="Text 7">
            <a:extLst>
              <a:ext uri="{FF2B5EF4-FFF2-40B4-BE49-F238E27FC236}">
                <a16:creationId xmlns:a16="http://schemas.microsoft.com/office/drawing/2014/main" id="{CD974380-DA4D-33F6-9857-43034DC00065}"/>
              </a:ext>
            </a:extLst>
          </p:cNvPr>
          <p:cNvSpPr/>
          <p:nvPr/>
        </p:nvSpPr>
        <p:spPr>
          <a:xfrm>
            <a:off x="921512" y="1686563"/>
            <a:ext cx="10348976" cy="1889757"/>
          </a:xfrm>
          <a:prstGeom prst="rect">
            <a:avLst/>
          </a:prstGeom>
          <a:noFill/>
          <a:ln/>
        </p:spPr>
        <p:txBody>
          <a:bodyPr wrap="square" lIns="0" tIns="0" rIns="0" bIns="0" rtlCol="0" anchor="ctr"/>
          <a:lstStyle/>
          <a:p>
            <a:r>
              <a:rPr lang="en-US" sz="1867" b="1">
                <a:solidFill>
                  <a:srgbClr val="1B3A6B"/>
                </a:solidFill>
                <a:latin typeface="Calibri" pitchFamily="34" charset="0"/>
                <a:ea typeface="Calibri" pitchFamily="34" charset="-122"/>
                <a:cs typeface="Calibri" pitchFamily="34" charset="-120"/>
              </a:rPr>
              <a:t>In 2014, the Autism Omnibus Bill established the Autism Commission and expanded DDS Eligibility to include services for those with Autism Spectrum Disorder (Autism).</a:t>
            </a:r>
          </a:p>
          <a:p>
            <a:endParaRPr lang="en-US" sz="1867" b="1">
              <a:solidFill>
                <a:srgbClr val="1B3A6B"/>
              </a:solidFill>
              <a:latin typeface="Calibri" pitchFamily="34" charset="0"/>
              <a:ea typeface="Calibri" pitchFamily="34" charset="-122"/>
              <a:cs typeface="Calibri" pitchFamily="34" charset="-120"/>
            </a:endParaRPr>
          </a:p>
          <a:p>
            <a:endParaRPr lang="en-US" sz="1867"/>
          </a:p>
        </p:txBody>
      </p:sp>
      <p:sp>
        <p:nvSpPr>
          <p:cNvPr id="10" name="Shape 9">
            <a:extLst>
              <a:ext uri="{FF2B5EF4-FFF2-40B4-BE49-F238E27FC236}">
                <a16:creationId xmlns:a16="http://schemas.microsoft.com/office/drawing/2014/main" id="{F711BEA4-1DA6-9D22-5369-C67F15FC0C40}"/>
              </a:ext>
            </a:extLst>
          </p:cNvPr>
          <p:cNvSpPr/>
          <p:nvPr/>
        </p:nvSpPr>
        <p:spPr>
          <a:xfrm>
            <a:off x="934880" y="3681622"/>
            <a:ext cx="10215294" cy="2084186"/>
          </a:xfrm>
          <a:prstGeom prst="rect">
            <a:avLst/>
          </a:prstGeom>
          <a:solidFill>
            <a:srgbClr val="FFFFFF"/>
          </a:solidFill>
          <a:ln w="9525">
            <a:solidFill>
              <a:srgbClr val="CBD5E1"/>
            </a:solidFill>
            <a:prstDash val="solid"/>
          </a:ln>
        </p:spPr>
        <p:txBody>
          <a:bodyPr lIns="91440" tIns="45720" rIns="91440" bIns="45720" anchor="t"/>
          <a:lstStyle/>
          <a:p>
            <a:endParaRPr lang="en-US" sz="1333" b="1" dirty="0">
              <a:solidFill>
                <a:srgbClr val="1E293B"/>
              </a:solidFill>
              <a:latin typeface="Calibri" pitchFamily="34" charset="0"/>
              <a:ea typeface="Calibri" pitchFamily="34" charset="-122"/>
              <a:cs typeface="Calibri" pitchFamily="34" charset="-120"/>
            </a:endParaRPr>
          </a:p>
          <a:p>
            <a:pPr marL="115570"/>
            <a:r>
              <a:rPr lang="en-US" sz="1600" b="1" dirty="0">
                <a:solidFill>
                  <a:srgbClr val="1E293B"/>
                </a:solidFill>
                <a:latin typeface="Calibri"/>
                <a:ea typeface="Calibri"/>
                <a:cs typeface="Calibri"/>
              </a:rPr>
              <a:t>Profound Autism: </a:t>
            </a:r>
            <a:r>
              <a:rPr lang="en-US" sz="1600" dirty="0">
                <a:solidFill>
                  <a:srgbClr val="1E293B"/>
                </a:solidFill>
                <a:latin typeface="Calibri"/>
                <a:ea typeface="Calibri"/>
                <a:cs typeface="Calibri"/>
              </a:rPr>
              <a:t>In 2021, the Lancet Commission on the future of care and research in autism defined "profound autism" to refer to individuals with autism</a:t>
            </a:r>
            <a:r>
              <a:rPr lang="en-US" sz="1600" dirty="0">
                <a:solidFill>
                  <a:srgbClr val="1E293B"/>
                </a:solidFill>
                <a:ea typeface="+mn-lt"/>
                <a:cs typeface="+mn-lt"/>
              </a:rPr>
              <a:t> spectrum disorder who require 24-hour support and assistance due to a significant intellectual disability and limited to no language skills</a:t>
            </a:r>
          </a:p>
          <a:p>
            <a:pPr marL="115570"/>
            <a:endParaRPr lang="en-US" sz="1600" dirty="0">
              <a:solidFill>
                <a:srgbClr val="1E293B"/>
              </a:solidFill>
              <a:latin typeface="Calibri"/>
              <a:ea typeface="Calibri"/>
              <a:cs typeface="Calibri"/>
            </a:endParaRPr>
          </a:p>
          <a:p>
            <a:pPr marL="115570"/>
            <a:r>
              <a:rPr lang="en-US" sz="1600" dirty="0">
                <a:solidFill>
                  <a:srgbClr val="1E293B"/>
                </a:solidFill>
                <a:latin typeface="Calibri"/>
                <a:ea typeface="Calibri"/>
                <a:cs typeface="Calibri"/>
              </a:rPr>
              <a:t>In 2025, the International Society for Autism Research released a first consensus-based definition for Profound Autism, describing those with Autism and severely impaired cognitive abilities who require significant supports based on an inability to independently perform most activities of daily living. </a:t>
            </a:r>
            <a:endParaRPr lang="en-US" sz="1600" b="1" dirty="0">
              <a:solidFill>
                <a:srgbClr val="1E293B"/>
              </a:solidFill>
              <a:latin typeface="Calibri"/>
              <a:ea typeface="Calibri"/>
              <a:cs typeface="Calibri"/>
            </a:endParaRPr>
          </a:p>
          <a:p>
            <a:endParaRPr lang="en-US" sz="2400" dirty="0"/>
          </a:p>
        </p:txBody>
      </p:sp>
      <p:sp>
        <p:nvSpPr>
          <p:cNvPr id="12" name="Shape 10">
            <a:extLst>
              <a:ext uri="{FF2B5EF4-FFF2-40B4-BE49-F238E27FC236}">
                <a16:creationId xmlns:a16="http://schemas.microsoft.com/office/drawing/2014/main" id="{266BA7D9-3433-47A6-D12E-681C77BB14A9}"/>
              </a:ext>
              <a:ext uri="{C183D7F6-B498-43B3-948B-1728B52AA6E4}">
                <adec:decorative xmlns:adec="http://schemas.microsoft.com/office/drawing/2017/decorative" val="1"/>
              </a:ext>
            </a:extLst>
          </p:cNvPr>
          <p:cNvSpPr/>
          <p:nvPr/>
        </p:nvSpPr>
        <p:spPr>
          <a:xfrm>
            <a:off x="921512" y="3897271"/>
            <a:ext cx="85344" cy="1445821"/>
          </a:xfrm>
          <a:prstGeom prst="rect">
            <a:avLst/>
          </a:prstGeom>
          <a:solidFill>
            <a:srgbClr val="C8952A"/>
          </a:solidFill>
          <a:ln w="12700">
            <a:solidFill>
              <a:srgbClr val="C8952A"/>
            </a:solidFill>
            <a:prstDash val="solid"/>
          </a:ln>
        </p:spPr>
        <p:txBody>
          <a:bodyPr/>
          <a:lstStyle/>
          <a:p>
            <a:endParaRPr lang="en-US" sz="2400"/>
          </a:p>
        </p:txBody>
      </p:sp>
      <p:pic>
        <p:nvPicPr>
          <p:cNvPr id="2" name="Picture 2" descr="Sarah Peterson Appointed Commissioner of DDS | Mass.gov">
            <a:extLst>
              <a:ext uri="{FF2B5EF4-FFF2-40B4-BE49-F238E27FC236}">
                <a16:creationId xmlns:a16="http://schemas.microsoft.com/office/drawing/2014/main" id="{AF600072-10A9-A757-E8FA-6B57F42B8A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41730" y="84793"/>
            <a:ext cx="1102868" cy="822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1717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hape 12">
            <a:extLst>
              <a:ext uri="{C183D7F6-B498-43B3-948B-1728B52AA6E4}">
                <adec:decorative xmlns:adec="http://schemas.microsoft.com/office/drawing/2017/decorative" val="1"/>
              </a:ext>
            </a:extLst>
          </p:cNvPr>
          <p:cNvSpPr/>
          <p:nvPr/>
        </p:nvSpPr>
        <p:spPr>
          <a:xfrm>
            <a:off x="6096000" y="1341120"/>
            <a:ext cx="5547360" cy="4693920"/>
          </a:xfrm>
          <a:prstGeom prst="rect">
            <a:avLst/>
          </a:prstGeom>
          <a:solidFill>
            <a:srgbClr val="EEF2F9"/>
          </a:solidFill>
          <a:ln w="9525">
            <a:solidFill>
              <a:srgbClr val="CBD5E1"/>
            </a:solidFill>
            <a:prstDash val="solid"/>
          </a:ln>
        </p:spPr>
        <p:txBody>
          <a:bodyPr/>
          <a:lstStyle/>
          <a:p>
            <a:endParaRPr lang="en-US" sz="2400"/>
          </a:p>
        </p:txBody>
      </p:sp>
      <p:sp>
        <p:nvSpPr>
          <p:cNvPr id="3" name="Text 1"/>
          <p:cNvSpPr>
            <a:spLocks noGrp="1"/>
          </p:cNvSpPr>
          <p:nvPr>
            <p:ph type="title" idx="4294967295"/>
          </p:nvPr>
        </p:nvSpPr>
        <p:spPr>
          <a:xfrm>
            <a:off x="755904" y="248920"/>
            <a:ext cx="9509760" cy="633984"/>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bg1"/>
                </a:solidFill>
                <a:effectLst/>
                <a:uLnTx/>
                <a:uFillTx/>
                <a:latin typeface="+mj-lt"/>
                <a:ea typeface="Calibri" pitchFamily="34" charset="-122"/>
                <a:cs typeface="Calibri" pitchFamily="34" charset="-120"/>
              </a:rPr>
              <a:t>DDS: Eligibility Criteria</a:t>
            </a:r>
            <a:endParaRPr kumimoji="0" lang="en-US" sz="2800" b="0" i="0" u="none" strike="noStrike" kern="1200" cap="none" spc="0" normalizeH="0" baseline="0" noProof="0" dirty="0">
              <a:ln>
                <a:noFill/>
              </a:ln>
              <a:solidFill>
                <a:schemeClr val="bg1"/>
              </a:solidFill>
              <a:effectLst/>
              <a:uLnTx/>
              <a:uFillTx/>
              <a:latin typeface="+mj-lt"/>
              <a:ea typeface="+mn-ea"/>
              <a:cs typeface="+mn-cs"/>
            </a:endParaRPr>
          </a:p>
        </p:txBody>
      </p:sp>
      <p:sp>
        <p:nvSpPr>
          <p:cNvPr id="5" name="Shape 2">
            <a:extLst>
              <a:ext uri="{C183D7F6-B498-43B3-948B-1728B52AA6E4}">
                <adec:decorative xmlns:adec="http://schemas.microsoft.com/office/drawing/2017/decorative" val="1"/>
              </a:ext>
            </a:extLst>
          </p:cNvPr>
          <p:cNvSpPr/>
          <p:nvPr/>
        </p:nvSpPr>
        <p:spPr>
          <a:xfrm>
            <a:off x="548640" y="1182624"/>
            <a:ext cx="11094720" cy="0"/>
          </a:xfrm>
          <a:prstGeom prst="line">
            <a:avLst/>
          </a:prstGeom>
          <a:noFill/>
          <a:ln w="9525">
            <a:solidFill>
              <a:srgbClr val="CBD5E1"/>
            </a:solidFill>
            <a:prstDash val="solid"/>
          </a:ln>
        </p:spPr>
        <p:txBody>
          <a:bodyPr/>
          <a:lstStyle/>
          <a:p>
            <a:endParaRPr lang="en-US" sz="2400"/>
          </a:p>
        </p:txBody>
      </p:sp>
      <p:sp>
        <p:nvSpPr>
          <p:cNvPr id="6" name="Shape 3">
            <a:extLst>
              <a:ext uri="{C183D7F6-B498-43B3-948B-1728B52AA6E4}">
                <adec:decorative xmlns:adec="http://schemas.microsoft.com/office/drawing/2017/decorative" val="1"/>
              </a:ext>
            </a:extLst>
          </p:cNvPr>
          <p:cNvSpPr/>
          <p:nvPr/>
        </p:nvSpPr>
        <p:spPr>
          <a:xfrm>
            <a:off x="548640" y="6608064"/>
            <a:ext cx="11094720" cy="0"/>
          </a:xfrm>
          <a:prstGeom prst="line">
            <a:avLst/>
          </a:prstGeom>
          <a:noFill/>
          <a:ln w="9525">
            <a:solidFill>
              <a:srgbClr val="CBD5E1"/>
            </a:solidFill>
            <a:prstDash val="solid"/>
          </a:ln>
        </p:spPr>
        <p:txBody>
          <a:bodyPr/>
          <a:lstStyle/>
          <a:p>
            <a:endParaRPr lang="en-US" sz="2400"/>
          </a:p>
        </p:txBody>
      </p:sp>
      <p:sp>
        <p:nvSpPr>
          <p:cNvPr id="7" name="Text 4"/>
          <p:cNvSpPr/>
          <p:nvPr/>
        </p:nvSpPr>
        <p:spPr>
          <a:xfrm>
            <a:off x="548640" y="6632448"/>
            <a:ext cx="11094720" cy="195072"/>
          </a:xfrm>
          <a:prstGeom prst="rect">
            <a:avLst/>
          </a:prstGeom>
          <a:noFill/>
          <a:ln/>
        </p:spPr>
        <p:txBody>
          <a:bodyPr wrap="square" lIns="0" tIns="0" rIns="0" bIns="0" rtlCol="0" anchor="ctr"/>
          <a:lstStyle/>
          <a:p>
            <a:pPr algn="ctr"/>
            <a:r>
              <a:rPr lang="en-US" sz="1000">
                <a:solidFill>
                  <a:srgbClr val="64748B"/>
                </a:solidFill>
                <a:latin typeface="Calibri" pitchFamily="34" charset="0"/>
                <a:ea typeface="Calibri" pitchFamily="34" charset="-122"/>
                <a:cs typeface="Calibri" pitchFamily="34" charset="-120"/>
              </a:rPr>
              <a:t>Commonwealth of Massachusetts  ·  Department of Developmental Services</a:t>
            </a:r>
            <a:endParaRPr lang="en-US" sz="1000"/>
          </a:p>
        </p:txBody>
      </p:sp>
      <p:sp>
        <p:nvSpPr>
          <p:cNvPr id="8" name="Shape 5">
            <a:extLst>
              <a:ext uri="{C183D7F6-B498-43B3-948B-1728B52AA6E4}">
                <adec:decorative xmlns:adec="http://schemas.microsoft.com/office/drawing/2017/decorative" val="1"/>
              </a:ext>
            </a:extLst>
          </p:cNvPr>
          <p:cNvSpPr/>
          <p:nvPr/>
        </p:nvSpPr>
        <p:spPr>
          <a:xfrm>
            <a:off x="548640" y="1341120"/>
            <a:ext cx="5120640" cy="4693920"/>
          </a:xfrm>
          <a:prstGeom prst="rect">
            <a:avLst/>
          </a:prstGeom>
          <a:solidFill>
            <a:srgbClr val="EEF2F9"/>
          </a:solidFill>
          <a:ln w="9525">
            <a:solidFill>
              <a:srgbClr val="CBD5E1"/>
            </a:solidFill>
            <a:prstDash val="solid"/>
          </a:ln>
        </p:spPr>
        <p:txBody>
          <a:bodyPr/>
          <a:lstStyle/>
          <a:p>
            <a:endParaRPr lang="en-US" sz="2400"/>
          </a:p>
        </p:txBody>
      </p:sp>
      <p:sp>
        <p:nvSpPr>
          <p:cNvPr id="9" name="Shape 6">
            <a:extLst>
              <a:ext uri="{C183D7F6-B498-43B3-948B-1728B52AA6E4}">
                <adec:decorative xmlns:adec="http://schemas.microsoft.com/office/drawing/2017/decorative" val="1"/>
              </a:ext>
            </a:extLst>
          </p:cNvPr>
          <p:cNvSpPr/>
          <p:nvPr/>
        </p:nvSpPr>
        <p:spPr>
          <a:xfrm>
            <a:off x="548640" y="1341120"/>
            <a:ext cx="5120640" cy="85344"/>
          </a:xfrm>
          <a:prstGeom prst="rect">
            <a:avLst/>
          </a:prstGeom>
          <a:solidFill>
            <a:srgbClr val="1B3A6B"/>
          </a:solidFill>
          <a:ln w="12700">
            <a:solidFill>
              <a:srgbClr val="1B3A6B"/>
            </a:solidFill>
            <a:prstDash val="solid"/>
          </a:ln>
        </p:spPr>
        <p:txBody>
          <a:bodyPr/>
          <a:lstStyle/>
          <a:p>
            <a:endParaRPr lang="en-US" sz="2400"/>
          </a:p>
        </p:txBody>
      </p:sp>
      <p:sp>
        <p:nvSpPr>
          <p:cNvPr id="10" name="Text 7"/>
          <p:cNvSpPr/>
          <p:nvPr/>
        </p:nvSpPr>
        <p:spPr>
          <a:xfrm>
            <a:off x="792480" y="1524000"/>
            <a:ext cx="4693920" cy="512064"/>
          </a:xfrm>
          <a:prstGeom prst="rect">
            <a:avLst/>
          </a:prstGeom>
          <a:noFill/>
          <a:ln/>
        </p:spPr>
        <p:txBody>
          <a:bodyPr wrap="square" lIns="0" tIns="0" rIns="0" bIns="0" rtlCol="0" anchor="ctr"/>
          <a:lstStyle/>
          <a:p>
            <a:r>
              <a:rPr lang="en-US" sz="1867" b="1">
                <a:solidFill>
                  <a:srgbClr val="1B3A6B"/>
                </a:solidFill>
                <a:latin typeface="Calibri"/>
                <a:ea typeface="Calibri"/>
                <a:cs typeface="Calibri"/>
              </a:rPr>
              <a:t>Intellectual Disabilities</a:t>
            </a:r>
            <a:endParaRPr lang="en-US" sz="1867"/>
          </a:p>
        </p:txBody>
      </p:sp>
      <p:sp>
        <p:nvSpPr>
          <p:cNvPr id="11" name="Text 8"/>
          <p:cNvSpPr/>
          <p:nvPr/>
        </p:nvSpPr>
        <p:spPr>
          <a:xfrm>
            <a:off x="757844" y="2100904"/>
            <a:ext cx="4763192" cy="2552005"/>
          </a:xfrm>
          <a:prstGeom prst="rect">
            <a:avLst/>
          </a:prstGeom>
          <a:noFill/>
          <a:ln/>
        </p:spPr>
        <p:txBody>
          <a:bodyPr wrap="square" lIns="0" tIns="0" rIns="0" bIns="0" rtlCol="0" anchor="ctr"/>
          <a:lstStyle/>
          <a:p>
            <a:pPr marL="228594" indent="-228594">
              <a:buFont typeface="Arial"/>
              <a:buChar char="•"/>
            </a:pPr>
            <a:r>
              <a:rPr lang="en-US" sz="1533">
                <a:solidFill>
                  <a:srgbClr val="1E293B"/>
                </a:solidFill>
                <a:ea typeface="Calibri"/>
                <a:cs typeface="Calibri"/>
              </a:rPr>
              <a:t>Defined by significantly sub-average intellectual functioning existing concurrently with, and related to, significant limitations in adaptive functioning. </a:t>
            </a:r>
          </a:p>
          <a:p>
            <a:pPr marL="228594" indent="-228594">
              <a:buFont typeface="Arial"/>
              <a:buChar char="•"/>
            </a:pPr>
            <a:endParaRPr lang="en-US" sz="1533">
              <a:solidFill>
                <a:srgbClr val="1E293B"/>
              </a:solidFill>
              <a:ea typeface="Calibri"/>
              <a:cs typeface="Calibri"/>
            </a:endParaRPr>
          </a:p>
          <a:p>
            <a:pPr marL="228594" indent="-228594">
              <a:buFont typeface="Arial"/>
              <a:buChar char="•"/>
            </a:pPr>
            <a:r>
              <a:rPr lang="en-US" sz="1533">
                <a:solidFill>
                  <a:srgbClr val="1E293B"/>
                </a:solidFill>
                <a:ea typeface="Calibri"/>
                <a:cs typeface="Calibri"/>
              </a:rPr>
              <a:t>May relate to various developmental disabilities, including Autism.</a:t>
            </a:r>
          </a:p>
          <a:p>
            <a:endParaRPr lang="en-US" sz="1533">
              <a:solidFill>
                <a:srgbClr val="1E293B"/>
              </a:solidFill>
              <a:ea typeface="Calibri"/>
              <a:cs typeface="Calibri"/>
            </a:endParaRPr>
          </a:p>
        </p:txBody>
      </p:sp>
      <p:sp>
        <p:nvSpPr>
          <p:cNvPr id="12" name="Shape 9">
            <a:extLst>
              <a:ext uri="{C183D7F6-B498-43B3-948B-1728B52AA6E4}">
                <adec:decorative xmlns:adec="http://schemas.microsoft.com/office/drawing/2017/decorative" val="1"/>
              </a:ext>
            </a:extLst>
          </p:cNvPr>
          <p:cNvSpPr/>
          <p:nvPr/>
        </p:nvSpPr>
        <p:spPr>
          <a:xfrm>
            <a:off x="6579985" y="4302264"/>
            <a:ext cx="4572000" cy="1322187"/>
          </a:xfrm>
          <a:prstGeom prst="rect">
            <a:avLst/>
          </a:prstGeom>
          <a:solidFill>
            <a:srgbClr val="FFFFFF"/>
          </a:solidFill>
          <a:ln w="9525">
            <a:solidFill>
              <a:srgbClr val="CBD5E1"/>
            </a:solidFill>
            <a:prstDash val="solid"/>
          </a:ln>
        </p:spPr>
        <p:txBody>
          <a:bodyPr/>
          <a:lstStyle/>
          <a:p>
            <a:endParaRPr lang="en-US" sz="2400"/>
          </a:p>
        </p:txBody>
      </p:sp>
      <p:sp>
        <p:nvSpPr>
          <p:cNvPr id="13" name="Shape 10">
            <a:extLst>
              <a:ext uri="{C183D7F6-B498-43B3-948B-1728B52AA6E4}">
                <adec:decorative xmlns:adec="http://schemas.microsoft.com/office/drawing/2017/decorative" val="1"/>
              </a:ext>
            </a:extLst>
          </p:cNvPr>
          <p:cNvSpPr/>
          <p:nvPr/>
        </p:nvSpPr>
        <p:spPr>
          <a:xfrm>
            <a:off x="6519025" y="4302264"/>
            <a:ext cx="85344" cy="1322187"/>
          </a:xfrm>
          <a:prstGeom prst="rect">
            <a:avLst/>
          </a:prstGeom>
          <a:solidFill>
            <a:srgbClr val="C8952A"/>
          </a:solidFill>
          <a:ln w="12700">
            <a:solidFill>
              <a:srgbClr val="C8952A"/>
            </a:solidFill>
            <a:prstDash val="solid"/>
          </a:ln>
        </p:spPr>
        <p:txBody>
          <a:bodyPr/>
          <a:lstStyle/>
          <a:p>
            <a:endParaRPr lang="en-US" sz="2400"/>
          </a:p>
        </p:txBody>
      </p:sp>
      <p:sp>
        <p:nvSpPr>
          <p:cNvPr id="14" name="Text 11"/>
          <p:cNvSpPr/>
          <p:nvPr/>
        </p:nvSpPr>
        <p:spPr>
          <a:xfrm>
            <a:off x="6762865" y="4387608"/>
            <a:ext cx="4145280" cy="1170709"/>
          </a:xfrm>
          <a:prstGeom prst="rect">
            <a:avLst/>
          </a:prstGeom>
          <a:noFill/>
          <a:ln/>
        </p:spPr>
        <p:txBody>
          <a:bodyPr wrap="square" lIns="0" tIns="0" rIns="0" bIns="0" rtlCol="0" anchor="ctr"/>
          <a:lstStyle/>
          <a:p>
            <a:r>
              <a:rPr lang="en-US" sz="1333" b="1">
                <a:solidFill>
                  <a:srgbClr val="1E293B"/>
                </a:solidFill>
                <a:latin typeface="Calibri" pitchFamily="34" charset="0"/>
                <a:ea typeface="Calibri" pitchFamily="34" charset="-122"/>
                <a:cs typeface="Calibri" pitchFamily="34" charset="-120"/>
              </a:rPr>
              <a:t>Note: </a:t>
            </a:r>
            <a:r>
              <a:rPr lang="en-US" sz="1333">
                <a:solidFill>
                  <a:srgbClr val="1E293B"/>
                </a:solidFill>
                <a:latin typeface="Calibri" pitchFamily="34" charset="0"/>
                <a:ea typeface="Calibri" pitchFamily="34" charset="-122"/>
                <a:cs typeface="Calibri" pitchFamily="34" charset="-120"/>
              </a:rPr>
              <a:t>Additional eligibility for Prader-Willi and Smith-Magenis Syndromes are embedded within Autism Service Eligibility</a:t>
            </a:r>
            <a:endParaRPr lang="en-US" sz="1333"/>
          </a:p>
        </p:txBody>
      </p:sp>
      <p:sp>
        <p:nvSpPr>
          <p:cNvPr id="16" name="Shape 13">
            <a:extLst>
              <a:ext uri="{C183D7F6-B498-43B3-948B-1728B52AA6E4}">
                <adec:decorative xmlns:adec="http://schemas.microsoft.com/office/drawing/2017/decorative" val="1"/>
              </a:ext>
            </a:extLst>
          </p:cNvPr>
          <p:cNvSpPr/>
          <p:nvPr/>
        </p:nvSpPr>
        <p:spPr>
          <a:xfrm>
            <a:off x="6096000" y="1341120"/>
            <a:ext cx="5547360" cy="85344"/>
          </a:xfrm>
          <a:prstGeom prst="rect">
            <a:avLst/>
          </a:prstGeom>
          <a:solidFill>
            <a:srgbClr val="1B3A6B"/>
          </a:solidFill>
          <a:ln w="12700">
            <a:solidFill>
              <a:srgbClr val="1B3A6B"/>
            </a:solidFill>
            <a:prstDash val="solid"/>
          </a:ln>
        </p:spPr>
        <p:txBody>
          <a:bodyPr/>
          <a:lstStyle/>
          <a:p>
            <a:endParaRPr lang="en-US" sz="2400"/>
          </a:p>
        </p:txBody>
      </p:sp>
      <p:sp>
        <p:nvSpPr>
          <p:cNvPr id="17" name="Text 14"/>
          <p:cNvSpPr/>
          <p:nvPr/>
        </p:nvSpPr>
        <p:spPr>
          <a:xfrm>
            <a:off x="6339840" y="1524000"/>
            <a:ext cx="5059680" cy="512064"/>
          </a:xfrm>
          <a:prstGeom prst="rect">
            <a:avLst/>
          </a:prstGeom>
          <a:noFill/>
          <a:ln/>
        </p:spPr>
        <p:txBody>
          <a:bodyPr wrap="square" lIns="0" tIns="0" rIns="0" bIns="0" rtlCol="0" anchor="ctr"/>
          <a:lstStyle/>
          <a:p>
            <a:r>
              <a:rPr lang="en-US" sz="1867" b="1">
                <a:solidFill>
                  <a:srgbClr val="1B3A6B"/>
                </a:solidFill>
                <a:latin typeface="Calibri" pitchFamily="34" charset="0"/>
                <a:ea typeface="Calibri" pitchFamily="34" charset="-122"/>
                <a:cs typeface="Calibri" pitchFamily="34" charset="-120"/>
              </a:rPr>
              <a:t>Autism Spectrum Disorder</a:t>
            </a:r>
            <a:endParaRPr lang="en-US" sz="1867"/>
          </a:p>
        </p:txBody>
      </p:sp>
      <p:sp>
        <p:nvSpPr>
          <p:cNvPr id="18" name="Text 15"/>
          <p:cNvSpPr/>
          <p:nvPr/>
        </p:nvSpPr>
        <p:spPr>
          <a:xfrm>
            <a:off x="6339840" y="2097024"/>
            <a:ext cx="5059680" cy="365760"/>
          </a:xfrm>
          <a:prstGeom prst="rect">
            <a:avLst/>
          </a:prstGeom>
          <a:noFill/>
          <a:ln/>
        </p:spPr>
        <p:txBody>
          <a:bodyPr wrap="square" lIns="0" tIns="0" rIns="0" bIns="0" rtlCol="0" anchor="ctr"/>
          <a:lstStyle/>
          <a:p>
            <a:r>
              <a:rPr lang="en-US" sz="1400" i="1">
                <a:solidFill>
                  <a:srgbClr val="64748B"/>
                </a:solidFill>
                <a:latin typeface="Calibri" pitchFamily="34" charset="0"/>
                <a:ea typeface="Calibri" pitchFamily="34" charset="-122"/>
                <a:cs typeface="Calibri" pitchFamily="34" charset="-120"/>
              </a:rPr>
              <a:t>Without co-occurring Intellectual Disability</a:t>
            </a:r>
            <a:endParaRPr lang="en-US" sz="1400"/>
          </a:p>
        </p:txBody>
      </p:sp>
      <p:sp>
        <p:nvSpPr>
          <p:cNvPr id="19" name="Shape 16">
            <a:extLst>
              <a:ext uri="{C183D7F6-B498-43B3-948B-1728B52AA6E4}">
                <adec:decorative xmlns:adec="http://schemas.microsoft.com/office/drawing/2017/decorative" val="1"/>
              </a:ext>
            </a:extLst>
          </p:cNvPr>
          <p:cNvSpPr/>
          <p:nvPr/>
        </p:nvSpPr>
        <p:spPr>
          <a:xfrm>
            <a:off x="6339840" y="2621280"/>
            <a:ext cx="4998720" cy="1341120"/>
          </a:xfrm>
          <a:prstGeom prst="rect">
            <a:avLst/>
          </a:prstGeom>
          <a:solidFill>
            <a:srgbClr val="FFFFFF"/>
          </a:solidFill>
          <a:ln w="15875">
            <a:solidFill>
              <a:srgbClr val="C8952A"/>
            </a:solidFill>
            <a:prstDash val="solid"/>
          </a:ln>
        </p:spPr>
        <p:txBody>
          <a:bodyPr/>
          <a:lstStyle/>
          <a:p>
            <a:endParaRPr lang="en-US" sz="2400"/>
          </a:p>
        </p:txBody>
      </p:sp>
      <p:sp>
        <p:nvSpPr>
          <p:cNvPr id="20" name="Text 17"/>
          <p:cNvSpPr/>
          <p:nvPr/>
        </p:nvSpPr>
        <p:spPr>
          <a:xfrm>
            <a:off x="6522720" y="2718816"/>
            <a:ext cx="4632960" cy="1097280"/>
          </a:xfrm>
          <a:prstGeom prst="rect">
            <a:avLst/>
          </a:prstGeom>
          <a:noFill/>
          <a:ln/>
        </p:spPr>
        <p:txBody>
          <a:bodyPr wrap="square" lIns="0" tIns="0" rIns="0" bIns="0" rtlCol="0" anchor="ctr"/>
          <a:lstStyle/>
          <a:p>
            <a:r>
              <a:rPr lang="en-US" sz="1533">
                <a:solidFill>
                  <a:srgbClr val="1E293B"/>
                </a:solidFill>
                <a:latin typeface="Calibri" pitchFamily="34" charset="0"/>
                <a:ea typeface="Calibri" pitchFamily="34" charset="-122"/>
                <a:cs typeface="Calibri" pitchFamily="34" charset="-120"/>
              </a:rPr>
              <a:t>Eligibility expanded to include Autism 'only' by the </a:t>
            </a:r>
            <a:r>
              <a:rPr lang="en-US" sz="1533" b="1">
                <a:solidFill>
                  <a:srgbClr val="1E293B"/>
                </a:solidFill>
                <a:latin typeface="Calibri" pitchFamily="34" charset="0"/>
                <a:ea typeface="Calibri" pitchFamily="34" charset="-122"/>
                <a:cs typeface="Calibri" pitchFamily="34" charset="-120"/>
              </a:rPr>
              <a:t>Autism Omnibus Bill</a:t>
            </a:r>
            <a:r>
              <a:rPr lang="en-US" sz="1533">
                <a:solidFill>
                  <a:srgbClr val="1E293B"/>
                </a:solidFill>
                <a:latin typeface="Calibri" pitchFamily="34" charset="0"/>
                <a:ea typeface="Calibri" pitchFamily="34" charset="-122"/>
                <a:cs typeface="Calibri" pitchFamily="34" charset="-120"/>
              </a:rPr>
              <a:t> (2014)</a:t>
            </a:r>
            <a:endParaRPr lang="en-US" sz="1533"/>
          </a:p>
        </p:txBody>
      </p:sp>
      <p:pic>
        <p:nvPicPr>
          <p:cNvPr id="2" name="Picture 2" descr="Sarah Peterson Appointed Commissioner of DDS | Mass.gov">
            <a:extLst>
              <a:ext uri="{FF2B5EF4-FFF2-40B4-BE49-F238E27FC236}">
                <a16:creationId xmlns:a16="http://schemas.microsoft.com/office/drawing/2014/main" id="{EB868C60-4A65-64D8-9AC4-19B3845B3E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41730" y="84793"/>
            <a:ext cx="1102868" cy="82296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31587C-B973-9BFF-C7CD-9B89661C4488}"/>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F85DB5B0-6A89-5E58-74C9-0EBA5D6DA0F8}"/>
              </a:ext>
            </a:extLst>
          </p:cNvPr>
          <p:cNvSpPr>
            <a:spLocks noGrp="1"/>
          </p:cNvSpPr>
          <p:nvPr>
            <p:ph type="title" idx="4294967295"/>
          </p:nvPr>
        </p:nvSpPr>
        <p:spPr>
          <a:xfrm>
            <a:off x="755904" y="248920"/>
            <a:ext cx="9509760" cy="633984"/>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bg1"/>
                </a:solidFill>
                <a:effectLst/>
                <a:uLnTx/>
                <a:uFillTx/>
                <a:latin typeface="+mj-lt"/>
                <a:ea typeface="Calibri" pitchFamily="34" charset="-122"/>
                <a:cs typeface="Calibri" pitchFamily="34" charset="-120"/>
              </a:rPr>
              <a:t>DDS and Profound Autism </a:t>
            </a:r>
            <a:endParaRPr kumimoji="0" lang="en-US" sz="2800" b="0" i="0" u="none" strike="noStrike" kern="1200" cap="none" spc="0" normalizeH="0" baseline="0" noProof="0" dirty="0">
              <a:ln>
                <a:noFill/>
              </a:ln>
              <a:solidFill>
                <a:schemeClr val="bg1"/>
              </a:solidFill>
              <a:effectLst/>
              <a:uLnTx/>
              <a:uFillTx/>
              <a:latin typeface="+mj-lt"/>
              <a:ea typeface="+mn-ea"/>
              <a:cs typeface="+mn-cs"/>
            </a:endParaRPr>
          </a:p>
        </p:txBody>
      </p:sp>
      <p:sp>
        <p:nvSpPr>
          <p:cNvPr id="5" name="Shape 2">
            <a:extLst>
              <a:ext uri="{FF2B5EF4-FFF2-40B4-BE49-F238E27FC236}">
                <a16:creationId xmlns:a16="http://schemas.microsoft.com/office/drawing/2014/main" id="{72B5BAF4-3D79-F7C2-C776-34BCA78B9DE6}"/>
              </a:ext>
              <a:ext uri="{C183D7F6-B498-43B3-948B-1728B52AA6E4}">
                <adec:decorative xmlns:adec="http://schemas.microsoft.com/office/drawing/2017/decorative" val="1"/>
              </a:ext>
            </a:extLst>
          </p:cNvPr>
          <p:cNvSpPr/>
          <p:nvPr/>
        </p:nvSpPr>
        <p:spPr>
          <a:xfrm>
            <a:off x="548640" y="1182624"/>
            <a:ext cx="11094720" cy="0"/>
          </a:xfrm>
          <a:prstGeom prst="line">
            <a:avLst/>
          </a:prstGeom>
          <a:noFill/>
          <a:ln w="9525">
            <a:solidFill>
              <a:srgbClr val="CBD5E1"/>
            </a:solidFill>
            <a:prstDash val="solid"/>
          </a:ln>
        </p:spPr>
        <p:txBody>
          <a:bodyPr/>
          <a:lstStyle/>
          <a:p>
            <a:endParaRPr lang="en-US" sz="2400"/>
          </a:p>
        </p:txBody>
      </p:sp>
      <p:sp>
        <p:nvSpPr>
          <p:cNvPr id="6" name="Shape 3">
            <a:extLst>
              <a:ext uri="{FF2B5EF4-FFF2-40B4-BE49-F238E27FC236}">
                <a16:creationId xmlns:a16="http://schemas.microsoft.com/office/drawing/2014/main" id="{1934FC46-3F5E-89AA-94E0-FF7F6098372B}"/>
              </a:ext>
              <a:ext uri="{C183D7F6-B498-43B3-948B-1728B52AA6E4}">
                <adec:decorative xmlns:adec="http://schemas.microsoft.com/office/drawing/2017/decorative" val="1"/>
              </a:ext>
            </a:extLst>
          </p:cNvPr>
          <p:cNvSpPr/>
          <p:nvPr/>
        </p:nvSpPr>
        <p:spPr>
          <a:xfrm>
            <a:off x="548640" y="6608064"/>
            <a:ext cx="11094720" cy="0"/>
          </a:xfrm>
          <a:prstGeom prst="line">
            <a:avLst/>
          </a:prstGeom>
          <a:noFill/>
          <a:ln w="9525">
            <a:solidFill>
              <a:srgbClr val="CBD5E1"/>
            </a:solidFill>
            <a:prstDash val="solid"/>
          </a:ln>
        </p:spPr>
        <p:txBody>
          <a:bodyPr/>
          <a:lstStyle/>
          <a:p>
            <a:endParaRPr lang="en-US" sz="2400"/>
          </a:p>
        </p:txBody>
      </p:sp>
      <p:sp>
        <p:nvSpPr>
          <p:cNvPr id="7" name="Text 4">
            <a:extLst>
              <a:ext uri="{FF2B5EF4-FFF2-40B4-BE49-F238E27FC236}">
                <a16:creationId xmlns:a16="http://schemas.microsoft.com/office/drawing/2014/main" id="{96E7410E-5DA7-78EA-7F9D-1F10ACCBD47D}"/>
              </a:ext>
            </a:extLst>
          </p:cNvPr>
          <p:cNvSpPr/>
          <p:nvPr/>
        </p:nvSpPr>
        <p:spPr>
          <a:xfrm>
            <a:off x="548640" y="6632448"/>
            <a:ext cx="11094720" cy="195072"/>
          </a:xfrm>
          <a:prstGeom prst="rect">
            <a:avLst/>
          </a:prstGeom>
          <a:noFill/>
          <a:ln/>
        </p:spPr>
        <p:txBody>
          <a:bodyPr wrap="square" lIns="0" tIns="0" rIns="0" bIns="0" rtlCol="0" anchor="ctr"/>
          <a:lstStyle/>
          <a:p>
            <a:pPr algn="ctr"/>
            <a:r>
              <a:rPr lang="en-US" sz="1000">
                <a:solidFill>
                  <a:srgbClr val="64748B"/>
                </a:solidFill>
                <a:latin typeface="Calibri" pitchFamily="34" charset="0"/>
                <a:ea typeface="Calibri" pitchFamily="34" charset="-122"/>
                <a:cs typeface="Calibri" pitchFamily="34" charset="-120"/>
              </a:rPr>
              <a:t>Commonwealth of Massachusetts  ·  Department of Developmental Services</a:t>
            </a:r>
            <a:endParaRPr lang="en-US" sz="1000"/>
          </a:p>
        </p:txBody>
      </p:sp>
      <p:sp>
        <p:nvSpPr>
          <p:cNvPr id="8" name="Shape 5">
            <a:extLst>
              <a:ext uri="{FF2B5EF4-FFF2-40B4-BE49-F238E27FC236}">
                <a16:creationId xmlns:a16="http://schemas.microsoft.com/office/drawing/2014/main" id="{3FD24229-D0E5-D3D6-D689-288C690EF587}"/>
              </a:ext>
              <a:ext uri="{C183D7F6-B498-43B3-948B-1728B52AA6E4}">
                <adec:decorative xmlns:adec="http://schemas.microsoft.com/office/drawing/2017/decorative" val="1"/>
              </a:ext>
            </a:extLst>
          </p:cNvPr>
          <p:cNvSpPr/>
          <p:nvPr/>
        </p:nvSpPr>
        <p:spPr>
          <a:xfrm>
            <a:off x="532104" y="1567688"/>
            <a:ext cx="11094720" cy="4693920"/>
          </a:xfrm>
          <a:prstGeom prst="rect">
            <a:avLst/>
          </a:prstGeom>
          <a:solidFill>
            <a:srgbClr val="EEF2F9"/>
          </a:solidFill>
          <a:ln w="9525">
            <a:solidFill>
              <a:srgbClr val="CBD5E1"/>
            </a:solidFill>
            <a:prstDash val="solid"/>
          </a:ln>
        </p:spPr>
        <p:txBody>
          <a:bodyPr/>
          <a:lstStyle/>
          <a:p>
            <a:endParaRPr lang="en-US" sz="2400"/>
          </a:p>
        </p:txBody>
      </p:sp>
      <p:sp>
        <p:nvSpPr>
          <p:cNvPr id="9" name="Shape 6">
            <a:extLst>
              <a:ext uri="{FF2B5EF4-FFF2-40B4-BE49-F238E27FC236}">
                <a16:creationId xmlns:a16="http://schemas.microsoft.com/office/drawing/2014/main" id="{4E4D001C-5FE5-0D54-54D5-55BEB89F04EF}"/>
              </a:ext>
              <a:ext uri="{C183D7F6-B498-43B3-948B-1728B52AA6E4}">
                <adec:decorative xmlns:adec="http://schemas.microsoft.com/office/drawing/2017/decorative" val="1"/>
              </a:ext>
            </a:extLst>
          </p:cNvPr>
          <p:cNvSpPr/>
          <p:nvPr/>
        </p:nvSpPr>
        <p:spPr>
          <a:xfrm>
            <a:off x="548640" y="1341120"/>
            <a:ext cx="11094720" cy="109729"/>
          </a:xfrm>
          <a:prstGeom prst="rect">
            <a:avLst/>
          </a:prstGeom>
          <a:solidFill>
            <a:srgbClr val="1B3A6B"/>
          </a:solidFill>
          <a:ln w="12700">
            <a:solidFill>
              <a:srgbClr val="1B3A6B"/>
            </a:solidFill>
            <a:prstDash val="solid"/>
          </a:ln>
        </p:spPr>
        <p:txBody>
          <a:bodyPr/>
          <a:lstStyle/>
          <a:p>
            <a:endParaRPr lang="en-US" sz="2400"/>
          </a:p>
        </p:txBody>
      </p:sp>
      <p:sp>
        <p:nvSpPr>
          <p:cNvPr id="11" name="Text 8">
            <a:extLst>
              <a:ext uri="{FF2B5EF4-FFF2-40B4-BE49-F238E27FC236}">
                <a16:creationId xmlns:a16="http://schemas.microsoft.com/office/drawing/2014/main" id="{82D8E1B1-73AC-FFFD-E1B5-89048B68AF4A}"/>
              </a:ext>
            </a:extLst>
          </p:cNvPr>
          <p:cNvSpPr/>
          <p:nvPr/>
        </p:nvSpPr>
        <p:spPr>
          <a:xfrm>
            <a:off x="1583664" y="2618181"/>
            <a:ext cx="9357605" cy="1469239"/>
          </a:xfrm>
          <a:prstGeom prst="rect">
            <a:avLst/>
          </a:prstGeom>
          <a:noFill/>
          <a:ln/>
        </p:spPr>
        <p:txBody>
          <a:bodyPr wrap="square" lIns="0" tIns="0" rIns="0" bIns="0" rtlCol="0" anchor="ctr"/>
          <a:lstStyle/>
          <a:p>
            <a:r>
              <a:rPr lang="en-US" sz="1533" b="1">
                <a:solidFill>
                  <a:srgbClr val="1E293B"/>
                </a:solidFill>
                <a:latin typeface="Calibri" pitchFamily="34" charset="0"/>
                <a:ea typeface="Calibri" pitchFamily="34" charset="-122"/>
                <a:cs typeface="Calibri" pitchFamily="34" charset="-120"/>
              </a:rPr>
              <a:t>DDS eligibility determinations have historically prioritized the category providing the highest level of supports — most often Intellectual Disability — even when both ID and Autism are present. As a result, the extent to which individuals carry a dual eligibility designation may vary across the system.</a:t>
            </a:r>
          </a:p>
        </p:txBody>
      </p:sp>
      <p:sp>
        <p:nvSpPr>
          <p:cNvPr id="4" name="Text 7">
            <a:extLst>
              <a:ext uri="{FF2B5EF4-FFF2-40B4-BE49-F238E27FC236}">
                <a16:creationId xmlns:a16="http://schemas.microsoft.com/office/drawing/2014/main" id="{53E6B460-26F6-43E5-41D1-338EFCFD8399}"/>
              </a:ext>
            </a:extLst>
          </p:cNvPr>
          <p:cNvSpPr/>
          <p:nvPr/>
        </p:nvSpPr>
        <p:spPr>
          <a:xfrm>
            <a:off x="921512" y="1686563"/>
            <a:ext cx="10348976" cy="1889757"/>
          </a:xfrm>
          <a:prstGeom prst="rect">
            <a:avLst/>
          </a:prstGeom>
          <a:noFill/>
          <a:ln/>
        </p:spPr>
        <p:txBody>
          <a:bodyPr wrap="square" lIns="0" tIns="0" rIns="0" bIns="0" rtlCol="0" anchor="ctr"/>
          <a:lstStyle/>
          <a:p>
            <a:r>
              <a:rPr lang="en-US" sz="1867" b="1" dirty="0">
                <a:solidFill>
                  <a:srgbClr val="1B3A6B"/>
                </a:solidFill>
                <a:latin typeface="Calibri" pitchFamily="34" charset="0"/>
                <a:ea typeface="Calibri" pitchFamily="34" charset="-122"/>
                <a:cs typeface="Calibri" pitchFamily="34" charset="-120"/>
              </a:rPr>
              <a:t>Historically, because of the severe cognitive impairment present for those with Profound Autism, most individuals with Profound Autism receiving DDS services have been found eligible based on Intellectual Disability.  </a:t>
            </a:r>
          </a:p>
          <a:p>
            <a:endParaRPr lang="en-US" sz="1867" b="1" dirty="0">
              <a:solidFill>
                <a:srgbClr val="1B3A6B"/>
              </a:solidFill>
              <a:latin typeface="Calibri" pitchFamily="34" charset="0"/>
              <a:ea typeface="Calibri" pitchFamily="34" charset="-122"/>
              <a:cs typeface="Calibri" pitchFamily="34" charset="-120"/>
            </a:endParaRPr>
          </a:p>
          <a:p>
            <a:endParaRPr lang="en-US" sz="1867" dirty="0"/>
          </a:p>
        </p:txBody>
      </p:sp>
      <p:pic>
        <p:nvPicPr>
          <p:cNvPr id="2" name="Picture 2" descr="Sarah Peterson Appointed Commissioner of DDS | Mass.gov">
            <a:extLst>
              <a:ext uri="{FF2B5EF4-FFF2-40B4-BE49-F238E27FC236}">
                <a16:creationId xmlns:a16="http://schemas.microsoft.com/office/drawing/2014/main" id="{66E8F5FA-AB0B-F527-F66A-C3F7F821A4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41730" y="84793"/>
            <a:ext cx="1102868" cy="822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06539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573AC9-D6CA-152D-F9F2-7D73B5E81DAD}"/>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98CBE9C8-D6C2-304C-3CA2-9964D89BED38}"/>
              </a:ext>
            </a:extLst>
          </p:cNvPr>
          <p:cNvSpPr>
            <a:spLocks noGrp="1"/>
          </p:cNvSpPr>
          <p:nvPr>
            <p:ph type="title" idx="4294967295"/>
          </p:nvPr>
        </p:nvSpPr>
        <p:spPr>
          <a:xfrm>
            <a:off x="755904" y="248920"/>
            <a:ext cx="9509760" cy="633984"/>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bg1"/>
                </a:solidFill>
                <a:effectLst/>
                <a:uLnTx/>
                <a:uFillTx/>
                <a:latin typeface="+mj-lt"/>
                <a:ea typeface="Calibri" pitchFamily="34" charset="-122"/>
                <a:cs typeface="Calibri" pitchFamily="34" charset="-120"/>
              </a:rPr>
              <a:t>DDS: Current Limitations of Data on Profound Autism </a:t>
            </a:r>
            <a:endParaRPr kumimoji="0" lang="en-US" sz="2800" b="0" i="0" u="none" strike="noStrike" kern="1200" cap="none" spc="0" normalizeH="0" baseline="0" noProof="0" dirty="0">
              <a:ln>
                <a:noFill/>
              </a:ln>
              <a:solidFill>
                <a:schemeClr val="bg1"/>
              </a:solidFill>
              <a:effectLst/>
              <a:uLnTx/>
              <a:uFillTx/>
              <a:latin typeface="+mj-lt"/>
              <a:ea typeface="+mn-ea"/>
              <a:cs typeface="+mn-cs"/>
            </a:endParaRPr>
          </a:p>
        </p:txBody>
      </p:sp>
      <p:sp>
        <p:nvSpPr>
          <p:cNvPr id="5" name="Shape 2">
            <a:extLst>
              <a:ext uri="{FF2B5EF4-FFF2-40B4-BE49-F238E27FC236}">
                <a16:creationId xmlns:a16="http://schemas.microsoft.com/office/drawing/2014/main" id="{29A41DEA-AC86-2BE3-638A-84B6E6772B9C}"/>
              </a:ext>
              <a:ext uri="{C183D7F6-B498-43B3-948B-1728B52AA6E4}">
                <adec:decorative xmlns:adec="http://schemas.microsoft.com/office/drawing/2017/decorative" val="1"/>
              </a:ext>
            </a:extLst>
          </p:cNvPr>
          <p:cNvSpPr/>
          <p:nvPr/>
        </p:nvSpPr>
        <p:spPr>
          <a:xfrm>
            <a:off x="548640" y="1182624"/>
            <a:ext cx="11094720" cy="0"/>
          </a:xfrm>
          <a:prstGeom prst="line">
            <a:avLst/>
          </a:prstGeom>
          <a:noFill/>
          <a:ln w="9525">
            <a:solidFill>
              <a:srgbClr val="CBD5E1"/>
            </a:solidFill>
            <a:prstDash val="solid"/>
          </a:ln>
        </p:spPr>
        <p:txBody>
          <a:bodyPr/>
          <a:lstStyle/>
          <a:p>
            <a:endParaRPr lang="en-US" sz="2400"/>
          </a:p>
        </p:txBody>
      </p:sp>
      <p:sp>
        <p:nvSpPr>
          <p:cNvPr id="6" name="Shape 3">
            <a:extLst>
              <a:ext uri="{FF2B5EF4-FFF2-40B4-BE49-F238E27FC236}">
                <a16:creationId xmlns:a16="http://schemas.microsoft.com/office/drawing/2014/main" id="{6F14922D-D0A7-708D-96AB-1BB034C28643}"/>
              </a:ext>
              <a:ext uri="{C183D7F6-B498-43B3-948B-1728B52AA6E4}">
                <adec:decorative xmlns:adec="http://schemas.microsoft.com/office/drawing/2017/decorative" val="1"/>
              </a:ext>
            </a:extLst>
          </p:cNvPr>
          <p:cNvSpPr/>
          <p:nvPr/>
        </p:nvSpPr>
        <p:spPr>
          <a:xfrm>
            <a:off x="548640" y="6608064"/>
            <a:ext cx="11094720" cy="0"/>
          </a:xfrm>
          <a:prstGeom prst="line">
            <a:avLst/>
          </a:prstGeom>
          <a:noFill/>
          <a:ln w="9525">
            <a:solidFill>
              <a:srgbClr val="CBD5E1"/>
            </a:solidFill>
            <a:prstDash val="solid"/>
          </a:ln>
        </p:spPr>
        <p:txBody>
          <a:bodyPr/>
          <a:lstStyle/>
          <a:p>
            <a:endParaRPr lang="en-US" sz="2400"/>
          </a:p>
        </p:txBody>
      </p:sp>
      <p:sp>
        <p:nvSpPr>
          <p:cNvPr id="7" name="Text 4">
            <a:extLst>
              <a:ext uri="{FF2B5EF4-FFF2-40B4-BE49-F238E27FC236}">
                <a16:creationId xmlns:a16="http://schemas.microsoft.com/office/drawing/2014/main" id="{D7DA0C7D-9052-D638-A6DF-1BD858D8B5B4}"/>
              </a:ext>
            </a:extLst>
          </p:cNvPr>
          <p:cNvSpPr/>
          <p:nvPr/>
        </p:nvSpPr>
        <p:spPr>
          <a:xfrm>
            <a:off x="548640" y="6632448"/>
            <a:ext cx="11094720" cy="195072"/>
          </a:xfrm>
          <a:prstGeom prst="rect">
            <a:avLst/>
          </a:prstGeom>
          <a:noFill/>
          <a:ln/>
        </p:spPr>
        <p:txBody>
          <a:bodyPr wrap="square" lIns="0" tIns="0" rIns="0" bIns="0" rtlCol="0" anchor="ctr"/>
          <a:lstStyle/>
          <a:p>
            <a:pPr algn="ctr"/>
            <a:r>
              <a:rPr lang="en-US" sz="1000">
                <a:solidFill>
                  <a:srgbClr val="64748B"/>
                </a:solidFill>
                <a:latin typeface="Calibri" pitchFamily="34" charset="0"/>
                <a:ea typeface="Calibri" pitchFamily="34" charset="-122"/>
                <a:cs typeface="Calibri" pitchFamily="34" charset="-120"/>
              </a:rPr>
              <a:t>Commonwealth of Massachusetts  ·  Department of Developmental Services</a:t>
            </a:r>
            <a:endParaRPr lang="en-US" sz="1000"/>
          </a:p>
        </p:txBody>
      </p:sp>
      <p:sp>
        <p:nvSpPr>
          <p:cNvPr id="8" name="Shape 5">
            <a:extLst>
              <a:ext uri="{FF2B5EF4-FFF2-40B4-BE49-F238E27FC236}">
                <a16:creationId xmlns:a16="http://schemas.microsoft.com/office/drawing/2014/main" id="{CF146B05-1639-115A-7F03-A938053A8454}"/>
              </a:ext>
              <a:ext uri="{C183D7F6-B498-43B3-948B-1728B52AA6E4}">
                <adec:decorative xmlns:adec="http://schemas.microsoft.com/office/drawing/2017/decorative" val="1"/>
              </a:ext>
            </a:extLst>
          </p:cNvPr>
          <p:cNvSpPr/>
          <p:nvPr/>
        </p:nvSpPr>
        <p:spPr>
          <a:xfrm>
            <a:off x="548640" y="1341120"/>
            <a:ext cx="11094720" cy="4693920"/>
          </a:xfrm>
          <a:prstGeom prst="rect">
            <a:avLst/>
          </a:prstGeom>
          <a:solidFill>
            <a:srgbClr val="EEF2F9"/>
          </a:solidFill>
          <a:ln w="9525">
            <a:solidFill>
              <a:srgbClr val="CBD5E1"/>
            </a:solidFill>
            <a:prstDash val="solid"/>
          </a:ln>
        </p:spPr>
        <p:txBody>
          <a:bodyPr/>
          <a:lstStyle/>
          <a:p>
            <a:endParaRPr lang="en-US" sz="2400"/>
          </a:p>
        </p:txBody>
      </p:sp>
      <p:sp>
        <p:nvSpPr>
          <p:cNvPr id="9" name="Shape 6">
            <a:extLst>
              <a:ext uri="{FF2B5EF4-FFF2-40B4-BE49-F238E27FC236}">
                <a16:creationId xmlns:a16="http://schemas.microsoft.com/office/drawing/2014/main" id="{42FE4D1F-A101-1C4F-4BDC-013BD9A5E3DE}"/>
              </a:ext>
              <a:ext uri="{C183D7F6-B498-43B3-948B-1728B52AA6E4}">
                <adec:decorative xmlns:adec="http://schemas.microsoft.com/office/drawing/2017/decorative" val="1"/>
              </a:ext>
            </a:extLst>
          </p:cNvPr>
          <p:cNvSpPr/>
          <p:nvPr/>
        </p:nvSpPr>
        <p:spPr>
          <a:xfrm>
            <a:off x="548640" y="1341120"/>
            <a:ext cx="11094720" cy="109729"/>
          </a:xfrm>
          <a:prstGeom prst="rect">
            <a:avLst/>
          </a:prstGeom>
          <a:solidFill>
            <a:srgbClr val="1B3A6B"/>
          </a:solidFill>
          <a:ln w="12700">
            <a:solidFill>
              <a:srgbClr val="1B3A6B"/>
            </a:solidFill>
            <a:prstDash val="solid"/>
          </a:ln>
        </p:spPr>
        <p:txBody>
          <a:bodyPr/>
          <a:lstStyle/>
          <a:p>
            <a:endParaRPr lang="en-US" sz="2400"/>
          </a:p>
        </p:txBody>
      </p:sp>
      <p:sp>
        <p:nvSpPr>
          <p:cNvPr id="11" name="Text 8">
            <a:extLst>
              <a:ext uri="{FF2B5EF4-FFF2-40B4-BE49-F238E27FC236}">
                <a16:creationId xmlns:a16="http://schemas.microsoft.com/office/drawing/2014/main" id="{2FFB4220-512A-B5A2-10A0-6B95BE563F13}"/>
              </a:ext>
            </a:extLst>
          </p:cNvPr>
          <p:cNvSpPr/>
          <p:nvPr/>
        </p:nvSpPr>
        <p:spPr>
          <a:xfrm>
            <a:off x="1587999" y="2866083"/>
            <a:ext cx="9447863" cy="2650797"/>
          </a:xfrm>
          <a:prstGeom prst="rect">
            <a:avLst/>
          </a:prstGeom>
          <a:noFill/>
          <a:ln/>
        </p:spPr>
        <p:txBody>
          <a:bodyPr wrap="square" lIns="0" tIns="0" rIns="0" bIns="0" rtlCol="0" anchor="ctr"/>
          <a:lstStyle/>
          <a:p>
            <a:r>
              <a:rPr lang="en-US" sz="1533" b="1">
                <a:solidFill>
                  <a:srgbClr val="1E293B"/>
                </a:solidFill>
                <a:latin typeface="Calibri" pitchFamily="34" charset="0"/>
                <a:ea typeface="Calibri" pitchFamily="34" charset="-122"/>
                <a:cs typeface="Calibri" pitchFamily="34" charset="-120"/>
              </a:rPr>
              <a:t>DDS Eligibility is based on assessment and diagnosis by a qualified provider.</a:t>
            </a:r>
          </a:p>
          <a:p>
            <a:endParaRPr lang="en-US" sz="1533" b="1">
              <a:solidFill>
                <a:srgbClr val="1E293B"/>
              </a:solidFill>
              <a:latin typeface="Calibri" pitchFamily="34" charset="0"/>
              <a:ea typeface="Calibri" pitchFamily="34" charset="-122"/>
              <a:cs typeface="Calibri" pitchFamily="34" charset="-120"/>
            </a:endParaRPr>
          </a:p>
          <a:p>
            <a:r>
              <a:rPr lang="en-US" sz="1533" b="1">
                <a:solidFill>
                  <a:srgbClr val="1E293B"/>
                </a:solidFill>
                <a:latin typeface="Calibri" pitchFamily="34" charset="0"/>
                <a:ea typeface="Calibri" pitchFamily="34" charset="-122"/>
                <a:cs typeface="Calibri" pitchFamily="34" charset="-120"/>
              </a:rPr>
              <a:t>As of Spring 2026, there remains no single diagnostic code in the Diagnostic and Statistical Manual of Mental Disorders (DSM-5-TR) or International Classification of Diseases (ICD-10) for Profound Autism.</a:t>
            </a:r>
          </a:p>
          <a:p>
            <a:endParaRPr lang="en-US" sz="1533" b="1">
              <a:solidFill>
                <a:srgbClr val="1E293B"/>
              </a:solidFill>
              <a:latin typeface="Calibri" pitchFamily="34" charset="0"/>
              <a:ea typeface="Calibri" pitchFamily="34" charset="-122"/>
              <a:cs typeface="Calibri" pitchFamily="34" charset="-120"/>
            </a:endParaRPr>
          </a:p>
          <a:p>
            <a:r>
              <a:rPr lang="en-US" sz="1533" b="1">
                <a:solidFill>
                  <a:srgbClr val="1E293B"/>
                </a:solidFill>
                <a:latin typeface="Calibri" pitchFamily="34" charset="0"/>
                <a:ea typeface="Calibri" pitchFamily="34" charset="-122"/>
                <a:cs typeface="Calibri" pitchFamily="34" charset="-120"/>
              </a:rPr>
              <a:t>Individuals are often diagnosed by providers with other, related diagnoses (e.g., intellectual disability, pervasive developmental disorder, global developmental delay).</a:t>
            </a:r>
          </a:p>
          <a:p>
            <a:endParaRPr lang="en-US" sz="1533" b="1">
              <a:solidFill>
                <a:srgbClr val="1E293B"/>
              </a:solidFill>
              <a:latin typeface="Calibri" pitchFamily="34" charset="0"/>
              <a:ea typeface="Calibri" pitchFamily="34" charset="-122"/>
              <a:cs typeface="Calibri" pitchFamily="34" charset="-120"/>
            </a:endParaRPr>
          </a:p>
          <a:p>
            <a:r>
              <a:rPr lang="en-US" sz="1533" b="1">
                <a:solidFill>
                  <a:srgbClr val="1E293B"/>
                </a:solidFill>
                <a:latin typeface="Calibri" pitchFamily="34" charset="0"/>
                <a:ea typeface="Calibri" pitchFamily="34" charset="-122"/>
                <a:cs typeface="Calibri" pitchFamily="34" charset="-120"/>
              </a:rPr>
              <a:t>Often, individuals who may be conceptualized as having Profound Autism have difficulty accessing or engaging in full diagnostic evaluations.</a:t>
            </a:r>
          </a:p>
          <a:p>
            <a:endParaRPr lang="en-US" sz="1533" b="1">
              <a:solidFill>
                <a:srgbClr val="1E293B"/>
              </a:solidFill>
              <a:latin typeface="Calibri" pitchFamily="34" charset="0"/>
              <a:ea typeface="Calibri" pitchFamily="34" charset="-122"/>
              <a:cs typeface="Calibri" pitchFamily="34" charset="-120"/>
            </a:endParaRPr>
          </a:p>
        </p:txBody>
      </p:sp>
      <p:sp>
        <p:nvSpPr>
          <p:cNvPr id="4" name="Text 7">
            <a:extLst>
              <a:ext uri="{FF2B5EF4-FFF2-40B4-BE49-F238E27FC236}">
                <a16:creationId xmlns:a16="http://schemas.microsoft.com/office/drawing/2014/main" id="{7175BFAA-1333-C22E-A929-F4C5AAAA7FB9}"/>
              </a:ext>
            </a:extLst>
          </p:cNvPr>
          <p:cNvSpPr/>
          <p:nvPr/>
        </p:nvSpPr>
        <p:spPr>
          <a:xfrm>
            <a:off x="921512" y="1686563"/>
            <a:ext cx="10348976" cy="1889757"/>
          </a:xfrm>
          <a:prstGeom prst="rect">
            <a:avLst/>
          </a:prstGeom>
          <a:noFill/>
          <a:ln/>
        </p:spPr>
        <p:txBody>
          <a:bodyPr wrap="square" lIns="0" tIns="0" rIns="0" bIns="0" rtlCol="0" anchor="ctr"/>
          <a:lstStyle/>
          <a:p>
            <a:r>
              <a:rPr lang="en-US" sz="1867" b="1">
                <a:solidFill>
                  <a:srgbClr val="1B3A6B"/>
                </a:solidFill>
                <a:latin typeface="Calibri" pitchFamily="34" charset="0"/>
                <a:ea typeface="Calibri" pitchFamily="34" charset="-122"/>
                <a:cs typeface="Calibri" pitchFamily="34" charset="-120"/>
              </a:rPr>
              <a:t>The challenge remains that there is no diagnostic criteria or universally accepted definition of Profound Autism. </a:t>
            </a:r>
          </a:p>
          <a:p>
            <a:endParaRPr lang="en-US" sz="1867" b="1">
              <a:solidFill>
                <a:srgbClr val="1B3A6B"/>
              </a:solidFill>
              <a:latin typeface="Calibri" pitchFamily="34" charset="0"/>
              <a:ea typeface="Calibri" pitchFamily="34" charset="-122"/>
              <a:cs typeface="Calibri" pitchFamily="34" charset="-120"/>
            </a:endParaRPr>
          </a:p>
          <a:p>
            <a:endParaRPr lang="en-US" sz="1867"/>
          </a:p>
        </p:txBody>
      </p:sp>
      <p:pic>
        <p:nvPicPr>
          <p:cNvPr id="2" name="Picture 2" descr="Sarah Peterson Appointed Commissioner of DDS | Mass.gov">
            <a:extLst>
              <a:ext uri="{FF2B5EF4-FFF2-40B4-BE49-F238E27FC236}">
                <a16:creationId xmlns:a16="http://schemas.microsoft.com/office/drawing/2014/main" id="{D95C86AE-C9CC-51A5-3424-3B78344EBF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41730" y="84793"/>
            <a:ext cx="1102868" cy="822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79514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421030-DEA6-479C-FE71-CB3EEB536D8B}"/>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C15DD7E4-C507-24AF-34DE-E9D398140DAB}"/>
              </a:ext>
            </a:extLst>
          </p:cNvPr>
          <p:cNvSpPr>
            <a:spLocks noGrp="1"/>
          </p:cNvSpPr>
          <p:nvPr>
            <p:ph type="title" idx="4294967295"/>
          </p:nvPr>
        </p:nvSpPr>
        <p:spPr>
          <a:xfrm>
            <a:off x="755904" y="248920"/>
            <a:ext cx="9509760" cy="633984"/>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bg1"/>
                </a:solidFill>
                <a:effectLst/>
                <a:uLnTx/>
                <a:uFillTx/>
                <a:latin typeface="+mj-lt"/>
                <a:ea typeface="Calibri" pitchFamily="34" charset="-122"/>
                <a:cs typeface="Calibri" pitchFamily="34" charset="-120"/>
              </a:rPr>
              <a:t>DDS: Current Limitations of Data on Profound Autism </a:t>
            </a:r>
            <a:endParaRPr kumimoji="0" lang="en-US" sz="2800" b="0" i="0" u="none" strike="noStrike" kern="1200" cap="none" spc="0" normalizeH="0" baseline="0" noProof="0" dirty="0">
              <a:ln>
                <a:noFill/>
              </a:ln>
              <a:solidFill>
                <a:schemeClr val="bg1"/>
              </a:solidFill>
              <a:effectLst/>
              <a:uLnTx/>
              <a:uFillTx/>
              <a:latin typeface="+mj-lt"/>
              <a:ea typeface="+mn-ea"/>
              <a:cs typeface="+mn-cs"/>
            </a:endParaRPr>
          </a:p>
        </p:txBody>
      </p:sp>
      <p:sp>
        <p:nvSpPr>
          <p:cNvPr id="5" name="Shape 2">
            <a:extLst>
              <a:ext uri="{FF2B5EF4-FFF2-40B4-BE49-F238E27FC236}">
                <a16:creationId xmlns:a16="http://schemas.microsoft.com/office/drawing/2014/main" id="{D8F2CA45-891D-FA4B-4C97-05E5CA647466}"/>
              </a:ext>
              <a:ext uri="{C183D7F6-B498-43B3-948B-1728B52AA6E4}">
                <adec:decorative xmlns:adec="http://schemas.microsoft.com/office/drawing/2017/decorative" val="1"/>
              </a:ext>
            </a:extLst>
          </p:cNvPr>
          <p:cNvSpPr/>
          <p:nvPr/>
        </p:nvSpPr>
        <p:spPr>
          <a:xfrm>
            <a:off x="548640" y="1182624"/>
            <a:ext cx="11094720" cy="0"/>
          </a:xfrm>
          <a:prstGeom prst="line">
            <a:avLst/>
          </a:prstGeom>
          <a:noFill/>
          <a:ln w="9525">
            <a:solidFill>
              <a:srgbClr val="CBD5E1"/>
            </a:solidFill>
            <a:prstDash val="solid"/>
          </a:ln>
        </p:spPr>
        <p:txBody>
          <a:bodyPr/>
          <a:lstStyle/>
          <a:p>
            <a:endParaRPr lang="en-US" sz="2400"/>
          </a:p>
        </p:txBody>
      </p:sp>
      <p:sp>
        <p:nvSpPr>
          <p:cNvPr id="6" name="Shape 3">
            <a:extLst>
              <a:ext uri="{FF2B5EF4-FFF2-40B4-BE49-F238E27FC236}">
                <a16:creationId xmlns:a16="http://schemas.microsoft.com/office/drawing/2014/main" id="{743E0C4F-C78D-756B-ED84-2EA585A0D0B5}"/>
              </a:ext>
              <a:ext uri="{C183D7F6-B498-43B3-948B-1728B52AA6E4}">
                <adec:decorative xmlns:adec="http://schemas.microsoft.com/office/drawing/2017/decorative" val="1"/>
              </a:ext>
            </a:extLst>
          </p:cNvPr>
          <p:cNvSpPr/>
          <p:nvPr/>
        </p:nvSpPr>
        <p:spPr>
          <a:xfrm>
            <a:off x="548640" y="6608064"/>
            <a:ext cx="11094720" cy="0"/>
          </a:xfrm>
          <a:prstGeom prst="line">
            <a:avLst/>
          </a:prstGeom>
          <a:noFill/>
          <a:ln w="9525">
            <a:solidFill>
              <a:srgbClr val="CBD5E1"/>
            </a:solidFill>
            <a:prstDash val="solid"/>
          </a:ln>
        </p:spPr>
        <p:txBody>
          <a:bodyPr/>
          <a:lstStyle/>
          <a:p>
            <a:endParaRPr lang="en-US" sz="2400"/>
          </a:p>
        </p:txBody>
      </p:sp>
      <p:sp>
        <p:nvSpPr>
          <p:cNvPr id="7" name="Text 4">
            <a:extLst>
              <a:ext uri="{FF2B5EF4-FFF2-40B4-BE49-F238E27FC236}">
                <a16:creationId xmlns:a16="http://schemas.microsoft.com/office/drawing/2014/main" id="{A69E0BF5-973B-2B4E-0CAE-3129D4CCA178}"/>
              </a:ext>
            </a:extLst>
          </p:cNvPr>
          <p:cNvSpPr/>
          <p:nvPr/>
        </p:nvSpPr>
        <p:spPr>
          <a:xfrm>
            <a:off x="548640" y="6632448"/>
            <a:ext cx="11094720" cy="195072"/>
          </a:xfrm>
          <a:prstGeom prst="rect">
            <a:avLst/>
          </a:prstGeom>
          <a:noFill/>
          <a:ln/>
        </p:spPr>
        <p:txBody>
          <a:bodyPr wrap="square" lIns="0" tIns="0" rIns="0" bIns="0" rtlCol="0" anchor="ctr"/>
          <a:lstStyle/>
          <a:p>
            <a:pPr algn="ctr"/>
            <a:r>
              <a:rPr lang="en-US" sz="1000">
                <a:solidFill>
                  <a:srgbClr val="64748B"/>
                </a:solidFill>
                <a:latin typeface="Calibri" pitchFamily="34" charset="0"/>
                <a:ea typeface="Calibri" pitchFamily="34" charset="-122"/>
                <a:cs typeface="Calibri" pitchFamily="34" charset="-120"/>
              </a:rPr>
              <a:t>Commonwealth of Massachusetts  ·  Department of Developmental Services</a:t>
            </a:r>
            <a:endParaRPr lang="en-US" sz="1000"/>
          </a:p>
        </p:txBody>
      </p:sp>
      <p:sp>
        <p:nvSpPr>
          <p:cNvPr id="8" name="Shape 5">
            <a:extLst>
              <a:ext uri="{FF2B5EF4-FFF2-40B4-BE49-F238E27FC236}">
                <a16:creationId xmlns:a16="http://schemas.microsoft.com/office/drawing/2014/main" id="{9AFE56D7-4041-0E0E-9CEB-CF57778385B1}"/>
              </a:ext>
              <a:ext uri="{C183D7F6-B498-43B3-948B-1728B52AA6E4}">
                <adec:decorative xmlns:adec="http://schemas.microsoft.com/office/drawing/2017/decorative" val="1"/>
              </a:ext>
            </a:extLst>
          </p:cNvPr>
          <p:cNvSpPr/>
          <p:nvPr/>
        </p:nvSpPr>
        <p:spPr>
          <a:xfrm>
            <a:off x="548640" y="1341120"/>
            <a:ext cx="11094720" cy="4693920"/>
          </a:xfrm>
          <a:prstGeom prst="rect">
            <a:avLst/>
          </a:prstGeom>
          <a:solidFill>
            <a:srgbClr val="EEF2F9"/>
          </a:solidFill>
          <a:ln w="9525">
            <a:solidFill>
              <a:srgbClr val="CBD5E1"/>
            </a:solidFill>
            <a:prstDash val="solid"/>
          </a:ln>
        </p:spPr>
        <p:txBody>
          <a:bodyPr/>
          <a:lstStyle/>
          <a:p>
            <a:endParaRPr lang="en-US" sz="2400"/>
          </a:p>
        </p:txBody>
      </p:sp>
      <p:sp>
        <p:nvSpPr>
          <p:cNvPr id="9" name="Shape 6">
            <a:extLst>
              <a:ext uri="{FF2B5EF4-FFF2-40B4-BE49-F238E27FC236}">
                <a16:creationId xmlns:a16="http://schemas.microsoft.com/office/drawing/2014/main" id="{D9AE8CA4-075D-217F-737A-634624B2FACA}"/>
              </a:ext>
              <a:ext uri="{C183D7F6-B498-43B3-948B-1728B52AA6E4}">
                <adec:decorative xmlns:adec="http://schemas.microsoft.com/office/drawing/2017/decorative" val="1"/>
              </a:ext>
            </a:extLst>
          </p:cNvPr>
          <p:cNvSpPr/>
          <p:nvPr/>
        </p:nvSpPr>
        <p:spPr>
          <a:xfrm>
            <a:off x="548640" y="1341120"/>
            <a:ext cx="11094720" cy="109729"/>
          </a:xfrm>
          <a:prstGeom prst="rect">
            <a:avLst/>
          </a:prstGeom>
          <a:solidFill>
            <a:srgbClr val="1B3A6B"/>
          </a:solidFill>
          <a:ln w="12700">
            <a:solidFill>
              <a:srgbClr val="1B3A6B"/>
            </a:solidFill>
            <a:prstDash val="solid"/>
          </a:ln>
        </p:spPr>
        <p:txBody>
          <a:bodyPr/>
          <a:lstStyle/>
          <a:p>
            <a:endParaRPr lang="en-US" sz="2400"/>
          </a:p>
        </p:txBody>
      </p:sp>
      <p:sp>
        <p:nvSpPr>
          <p:cNvPr id="11" name="Text 8">
            <a:extLst>
              <a:ext uri="{FF2B5EF4-FFF2-40B4-BE49-F238E27FC236}">
                <a16:creationId xmlns:a16="http://schemas.microsoft.com/office/drawing/2014/main" id="{5FF33B29-4E9C-97B5-526A-D573C44BE4AB}"/>
              </a:ext>
            </a:extLst>
          </p:cNvPr>
          <p:cNvSpPr/>
          <p:nvPr/>
        </p:nvSpPr>
        <p:spPr>
          <a:xfrm>
            <a:off x="1541818" y="3694546"/>
            <a:ext cx="9447863" cy="1889757"/>
          </a:xfrm>
          <a:prstGeom prst="rect">
            <a:avLst/>
          </a:prstGeom>
          <a:noFill/>
          <a:ln/>
        </p:spPr>
        <p:txBody>
          <a:bodyPr wrap="square" lIns="0" tIns="0" rIns="0" bIns="0" rtlCol="0" anchor="ctr"/>
          <a:lstStyle/>
          <a:p>
            <a:r>
              <a:rPr lang="en-US" sz="1533" b="1">
                <a:solidFill>
                  <a:srgbClr val="1E293B"/>
                </a:solidFill>
                <a:latin typeface="Calibri" pitchFamily="34" charset="0"/>
                <a:ea typeface="Calibri" pitchFamily="34" charset="-122"/>
                <a:cs typeface="Calibri" pitchFamily="34" charset="-120"/>
              </a:rPr>
              <a:t>DDS eligibility requirements have not historically mandated dual-category designation when both Intellectual Disability and Autism are present.</a:t>
            </a:r>
          </a:p>
          <a:p>
            <a:endParaRPr lang="en-US" sz="1533" b="1">
              <a:solidFill>
                <a:srgbClr val="1E293B"/>
              </a:solidFill>
              <a:latin typeface="Calibri" pitchFamily="34" charset="0"/>
              <a:ea typeface="Calibri" pitchFamily="34" charset="-122"/>
              <a:cs typeface="Calibri" pitchFamily="34" charset="-120"/>
            </a:endParaRPr>
          </a:p>
          <a:p>
            <a:r>
              <a:rPr lang="en-US" sz="1533" b="1">
                <a:solidFill>
                  <a:srgbClr val="1E293B"/>
                </a:solidFill>
                <a:latin typeface="Calibri"/>
                <a:ea typeface="Calibri"/>
                <a:cs typeface="Calibri"/>
              </a:rPr>
              <a:t>In practice, eligibility has typically been assigned based on the category that unlocks the highest level of supports — most commonly Intellectual Disability. This means co-occurring Autism diagnoses may not be consistently reflected in eligibility records, particularly when the individual was found eligible prior to the expansion of services for those with Autism in 2014. </a:t>
            </a:r>
          </a:p>
          <a:p>
            <a:endParaRPr lang="en-US" sz="1533" b="1">
              <a:solidFill>
                <a:srgbClr val="1E293B"/>
              </a:solidFill>
              <a:latin typeface="Calibri" pitchFamily="34" charset="0"/>
              <a:ea typeface="Calibri" pitchFamily="34" charset="-122"/>
              <a:cs typeface="Calibri" pitchFamily="34" charset="-120"/>
            </a:endParaRPr>
          </a:p>
        </p:txBody>
      </p:sp>
      <p:sp>
        <p:nvSpPr>
          <p:cNvPr id="4" name="Text 7">
            <a:extLst>
              <a:ext uri="{FF2B5EF4-FFF2-40B4-BE49-F238E27FC236}">
                <a16:creationId xmlns:a16="http://schemas.microsoft.com/office/drawing/2014/main" id="{B7466DD4-D35F-504B-70BD-ADFEBD4AD0D3}"/>
              </a:ext>
            </a:extLst>
          </p:cNvPr>
          <p:cNvSpPr/>
          <p:nvPr/>
        </p:nvSpPr>
        <p:spPr>
          <a:xfrm>
            <a:off x="921512" y="1910082"/>
            <a:ext cx="10348976" cy="1889757"/>
          </a:xfrm>
          <a:prstGeom prst="rect">
            <a:avLst/>
          </a:prstGeom>
          <a:noFill/>
          <a:ln/>
        </p:spPr>
        <p:txBody>
          <a:bodyPr wrap="square" lIns="0" tIns="0" rIns="0" bIns="0" rtlCol="0" anchor="ctr"/>
          <a:lstStyle/>
          <a:p>
            <a:r>
              <a:rPr lang="en-US" sz="1867" b="1">
                <a:solidFill>
                  <a:srgbClr val="1B3A6B"/>
                </a:solidFill>
                <a:latin typeface="Calibri" pitchFamily="34" charset="0"/>
                <a:ea typeface="Calibri" pitchFamily="34" charset="-122"/>
                <a:cs typeface="Calibri" pitchFamily="34" charset="-120"/>
              </a:rPr>
              <a:t>The following data relates to known cases of individuals in the DDS system who have Autism or Autism and a co-occurring Intellectual Disability. </a:t>
            </a:r>
          </a:p>
          <a:p>
            <a:endParaRPr lang="en-US" sz="1867" b="1">
              <a:solidFill>
                <a:srgbClr val="1B3A6B"/>
              </a:solidFill>
              <a:latin typeface="Calibri" pitchFamily="34" charset="0"/>
              <a:ea typeface="Calibri" pitchFamily="34" charset="-122"/>
              <a:cs typeface="Calibri" pitchFamily="34" charset="-120"/>
            </a:endParaRPr>
          </a:p>
          <a:p>
            <a:r>
              <a:rPr lang="en-US" sz="1867" b="1">
                <a:solidFill>
                  <a:srgbClr val="1B3A6B"/>
                </a:solidFill>
                <a:latin typeface="Calibri" pitchFamily="34" charset="0"/>
                <a:ea typeface="Calibri" pitchFamily="34" charset="-122"/>
                <a:cs typeface="Calibri" pitchFamily="34" charset="-120"/>
              </a:rPr>
              <a:t>For individuals diagnosed with both Autism and Intellectual Disability, Autism designation is likely undercounted in eligibility records due to the practices described below. The data below should be interpreted with these structural limitations in mind.</a:t>
            </a:r>
          </a:p>
          <a:p>
            <a:endParaRPr lang="en-US" sz="1867" b="1">
              <a:solidFill>
                <a:srgbClr val="1B3A6B"/>
              </a:solidFill>
              <a:latin typeface="Calibri" pitchFamily="34" charset="0"/>
              <a:ea typeface="Calibri" pitchFamily="34" charset="-122"/>
              <a:cs typeface="Calibri" pitchFamily="34" charset="-120"/>
            </a:endParaRPr>
          </a:p>
          <a:p>
            <a:endParaRPr lang="en-US" sz="1867"/>
          </a:p>
        </p:txBody>
      </p:sp>
      <p:pic>
        <p:nvPicPr>
          <p:cNvPr id="2" name="Picture 2" descr="Sarah Peterson Appointed Commissioner of DDS | Mass.gov">
            <a:extLst>
              <a:ext uri="{FF2B5EF4-FFF2-40B4-BE49-F238E27FC236}">
                <a16:creationId xmlns:a16="http://schemas.microsoft.com/office/drawing/2014/main" id="{49730FA4-2E9C-209A-72D2-C0730A4278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41730" y="84793"/>
            <a:ext cx="1102868" cy="822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38618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10BA0F-64FE-2C58-8375-6A2368397B3E}"/>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1AAC1455-17F3-618E-432A-0E79465BEEBB}"/>
              </a:ext>
            </a:extLst>
          </p:cNvPr>
          <p:cNvSpPr>
            <a:spLocks noGrp="1"/>
          </p:cNvSpPr>
          <p:nvPr>
            <p:ph type="title" idx="4294967295"/>
          </p:nvPr>
        </p:nvSpPr>
        <p:spPr>
          <a:xfrm>
            <a:off x="755904" y="248920"/>
            <a:ext cx="9509760" cy="633984"/>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bg1"/>
                </a:solidFill>
                <a:effectLst/>
                <a:uLnTx/>
                <a:uFillTx/>
                <a:latin typeface="+mj-lt"/>
                <a:ea typeface="Calibri" pitchFamily="34" charset="-122"/>
                <a:cs typeface="Calibri" pitchFamily="34" charset="-120"/>
              </a:rPr>
              <a:t>DDS: Current Limitations of Data on Profound Autism </a:t>
            </a:r>
            <a:endParaRPr kumimoji="0" lang="en-US" sz="2800" b="0" i="0" u="none" strike="noStrike" kern="1200" cap="none" spc="0" normalizeH="0" baseline="0" noProof="0" dirty="0">
              <a:ln>
                <a:noFill/>
              </a:ln>
              <a:solidFill>
                <a:schemeClr val="bg1"/>
              </a:solidFill>
              <a:effectLst/>
              <a:uLnTx/>
              <a:uFillTx/>
              <a:latin typeface="+mj-lt"/>
              <a:ea typeface="+mn-ea"/>
              <a:cs typeface="+mn-cs"/>
            </a:endParaRPr>
          </a:p>
        </p:txBody>
      </p:sp>
      <p:sp>
        <p:nvSpPr>
          <p:cNvPr id="5" name="Shape 2">
            <a:extLst>
              <a:ext uri="{FF2B5EF4-FFF2-40B4-BE49-F238E27FC236}">
                <a16:creationId xmlns:a16="http://schemas.microsoft.com/office/drawing/2014/main" id="{057762E0-54B4-A0CE-0E3F-86EEF4AE838C}"/>
              </a:ext>
              <a:ext uri="{C183D7F6-B498-43B3-948B-1728B52AA6E4}">
                <adec:decorative xmlns:adec="http://schemas.microsoft.com/office/drawing/2017/decorative" val="1"/>
              </a:ext>
            </a:extLst>
          </p:cNvPr>
          <p:cNvSpPr/>
          <p:nvPr/>
        </p:nvSpPr>
        <p:spPr>
          <a:xfrm>
            <a:off x="548640" y="1182624"/>
            <a:ext cx="11094720" cy="0"/>
          </a:xfrm>
          <a:prstGeom prst="line">
            <a:avLst/>
          </a:prstGeom>
          <a:noFill/>
          <a:ln w="9525">
            <a:solidFill>
              <a:srgbClr val="CBD5E1"/>
            </a:solidFill>
            <a:prstDash val="solid"/>
          </a:ln>
        </p:spPr>
        <p:txBody>
          <a:bodyPr/>
          <a:lstStyle/>
          <a:p>
            <a:endParaRPr lang="en-US" sz="2400"/>
          </a:p>
        </p:txBody>
      </p:sp>
      <p:sp>
        <p:nvSpPr>
          <p:cNvPr id="6" name="Shape 3">
            <a:extLst>
              <a:ext uri="{FF2B5EF4-FFF2-40B4-BE49-F238E27FC236}">
                <a16:creationId xmlns:a16="http://schemas.microsoft.com/office/drawing/2014/main" id="{9E6142FB-36E7-10C8-4469-04B7B287B555}"/>
              </a:ext>
              <a:ext uri="{C183D7F6-B498-43B3-948B-1728B52AA6E4}">
                <adec:decorative xmlns:adec="http://schemas.microsoft.com/office/drawing/2017/decorative" val="1"/>
              </a:ext>
            </a:extLst>
          </p:cNvPr>
          <p:cNvSpPr/>
          <p:nvPr/>
        </p:nvSpPr>
        <p:spPr>
          <a:xfrm>
            <a:off x="548640" y="6608064"/>
            <a:ext cx="11094720" cy="0"/>
          </a:xfrm>
          <a:prstGeom prst="line">
            <a:avLst/>
          </a:prstGeom>
          <a:noFill/>
          <a:ln w="9525">
            <a:solidFill>
              <a:srgbClr val="CBD5E1"/>
            </a:solidFill>
            <a:prstDash val="solid"/>
          </a:ln>
        </p:spPr>
        <p:txBody>
          <a:bodyPr/>
          <a:lstStyle/>
          <a:p>
            <a:endParaRPr lang="en-US" sz="2400"/>
          </a:p>
        </p:txBody>
      </p:sp>
      <p:sp>
        <p:nvSpPr>
          <p:cNvPr id="7" name="Text 4">
            <a:extLst>
              <a:ext uri="{FF2B5EF4-FFF2-40B4-BE49-F238E27FC236}">
                <a16:creationId xmlns:a16="http://schemas.microsoft.com/office/drawing/2014/main" id="{734116B6-BDCE-E194-E1B2-AFDC678D7A2E}"/>
              </a:ext>
            </a:extLst>
          </p:cNvPr>
          <p:cNvSpPr/>
          <p:nvPr/>
        </p:nvSpPr>
        <p:spPr>
          <a:xfrm>
            <a:off x="548640" y="6632448"/>
            <a:ext cx="11094720" cy="195072"/>
          </a:xfrm>
          <a:prstGeom prst="rect">
            <a:avLst/>
          </a:prstGeom>
          <a:noFill/>
          <a:ln/>
        </p:spPr>
        <p:txBody>
          <a:bodyPr wrap="square" lIns="0" tIns="0" rIns="0" bIns="0" rtlCol="0" anchor="ctr"/>
          <a:lstStyle/>
          <a:p>
            <a:pPr algn="ctr"/>
            <a:r>
              <a:rPr lang="en-US" sz="1000">
                <a:solidFill>
                  <a:srgbClr val="64748B"/>
                </a:solidFill>
                <a:latin typeface="Calibri" pitchFamily="34" charset="0"/>
                <a:ea typeface="Calibri" pitchFamily="34" charset="-122"/>
                <a:cs typeface="Calibri" pitchFamily="34" charset="-120"/>
              </a:rPr>
              <a:t>Commonwealth of Massachusetts  ·  Department of Developmental Services</a:t>
            </a:r>
            <a:endParaRPr lang="en-US" sz="1000"/>
          </a:p>
        </p:txBody>
      </p:sp>
      <p:sp>
        <p:nvSpPr>
          <p:cNvPr id="8" name="Shape 5">
            <a:extLst>
              <a:ext uri="{FF2B5EF4-FFF2-40B4-BE49-F238E27FC236}">
                <a16:creationId xmlns:a16="http://schemas.microsoft.com/office/drawing/2014/main" id="{B89831A7-1FC8-321A-61DD-16762B60A83E}"/>
              </a:ext>
              <a:ext uri="{C183D7F6-B498-43B3-948B-1728B52AA6E4}">
                <adec:decorative xmlns:adec="http://schemas.microsoft.com/office/drawing/2017/decorative" val="1"/>
              </a:ext>
            </a:extLst>
          </p:cNvPr>
          <p:cNvSpPr/>
          <p:nvPr/>
        </p:nvSpPr>
        <p:spPr>
          <a:xfrm>
            <a:off x="548640" y="1341120"/>
            <a:ext cx="11094720" cy="4693920"/>
          </a:xfrm>
          <a:prstGeom prst="rect">
            <a:avLst/>
          </a:prstGeom>
          <a:solidFill>
            <a:srgbClr val="EEF2F9"/>
          </a:solidFill>
          <a:ln w="9525">
            <a:solidFill>
              <a:srgbClr val="CBD5E1"/>
            </a:solidFill>
            <a:prstDash val="solid"/>
          </a:ln>
        </p:spPr>
        <p:txBody>
          <a:bodyPr/>
          <a:lstStyle/>
          <a:p>
            <a:endParaRPr lang="en-US" sz="2400"/>
          </a:p>
        </p:txBody>
      </p:sp>
      <p:sp>
        <p:nvSpPr>
          <p:cNvPr id="9" name="Shape 6">
            <a:extLst>
              <a:ext uri="{FF2B5EF4-FFF2-40B4-BE49-F238E27FC236}">
                <a16:creationId xmlns:a16="http://schemas.microsoft.com/office/drawing/2014/main" id="{C23E0287-791B-5332-304D-98EB681D5B74}"/>
              </a:ext>
              <a:ext uri="{C183D7F6-B498-43B3-948B-1728B52AA6E4}">
                <adec:decorative xmlns:adec="http://schemas.microsoft.com/office/drawing/2017/decorative" val="1"/>
              </a:ext>
            </a:extLst>
          </p:cNvPr>
          <p:cNvSpPr/>
          <p:nvPr/>
        </p:nvSpPr>
        <p:spPr>
          <a:xfrm>
            <a:off x="548640" y="1341120"/>
            <a:ext cx="11094720" cy="109729"/>
          </a:xfrm>
          <a:prstGeom prst="rect">
            <a:avLst/>
          </a:prstGeom>
          <a:solidFill>
            <a:srgbClr val="1B3A6B"/>
          </a:solidFill>
          <a:ln w="12700">
            <a:solidFill>
              <a:srgbClr val="1B3A6B"/>
            </a:solidFill>
            <a:prstDash val="solid"/>
          </a:ln>
        </p:spPr>
        <p:txBody>
          <a:bodyPr/>
          <a:lstStyle/>
          <a:p>
            <a:endParaRPr lang="en-US" sz="2400"/>
          </a:p>
        </p:txBody>
      </p:sp>
      <p:sp>
        <p:nvSpPr>
          <p:cNvPr id="10" name="Shape 9">
            <a:extLst>
              <a:ext uri="{FF2B5EF4-FFF2-40B4-BE49-F238E27FC236}">
                <a16:creationId xmlns:a16="http://schemas.microsoft.com/office/drawing/2014/main" id="{62A26ACB-AB1F-D5FB-A6C7-E90B1C5C5020}"/>
              </a:ext>
              <a:ext uri="{C183D7F6-B498-43B3-948B-1728B52AA6E4}">
                <adec:decorative xmlns:adec="http://schemas.microsoft.com/office/drawing/2017/decorative" val="1"/>
              </a:ext>
            </a:extLst>
          </p:cNvPr>
          <p:cNvSpPr/>
          <p:nvPr/>
        </p:nvSpPr>
        <p:spPr>
          <a:xfrm>
            <a:off x="921513" y="2706624"/>
            <a:ext cx="10348975" cy="2072640"/>
          </a:xfrm>
          <a:prstGeom prst="rect">
            <a:avLst/>
          </a:prstGeom>
          <a:solidFill>
            <a:srgbClr val="FFFFFF"/>
          </a:solidFill>
          <a:ln w="9525">
            <a:solidFill>
              <a:srgbClr val="CBD5E1"/>
            </a:solidFill>
            <a:prstDash val="solid"/>
          </a:ln>
        </p:spPr>
        <p:txBody>
          <a:bodyPr/>
          <a:lstStyle/>
          <a:p>
            <a:endParaRPr lang="en-US" sz="2400"/>
          </a:p>
        </p:txBody>
      </p:sp>
      <p:sp>
        <p:nvSpPr>
          <p:cNvPr id="13" name="TextBox 12">
            <a:extLst>
              <a:ext uri="{FF2B5EF4-FFF2-40B4-BE49-F238E27FC236}">
                <a16:creationId xmlns:a16="http://schemas.microsoft.com/office/drawing/2014/main" id="{AEB1A7C4-51A3-98A3-259E-505C47072521}"/>
              </a:ext>
            </a:extLst>
          </p:cNvPr>
          <p:cNvSpPr txBox="1"/>
          <p:nvPr/>
        </p:nvSpPr>
        <p:spPr>
          <a:xfrm>
            <a:off x="1632012" y="2979435"/>
            <a:ext cx="8891752" cy="1569660"/>
          </a:xfrm>
          <a:prstGeom prst="rect">
            <a:avLst/>
          </a:prstGeom>
          <a:noFill/>
        </p:spPr>
        <p:txBody>
          <a:bodyPr wrap="square">
            <a:spAutoFit/>
          </a:bodyPr>
          <a:lstStyle/>
          <a:p>
            <a:r>
              <a:rPr lang="en-US" sz="2400" b="1">
                <a:solidFill>
                  <a:srgbClr val="1E293B"/>
                </a:solidFill>
                <a:latin typeface="Calibri" pitchFamily="34" charset="0"/>
                <a:ea typeface="Calibri" pitchFamily="34" charset="-122"/>
                <a:cs typeface="Calibri" pitchFamily="34" charset="-120"/>
              </a:rPr>
              <a:t>As a result: </a:t>
            </a:r>
            <a:r>
              <a:rPr lang="en-US" sz="2400">
                <a:solidFill>
                  <a:srgbClr val="1E293B"/>
                </a:solidFill>
                <a:latin typeface="Calibri" pitchFamily="34" charset="0"/>
                <a:ea typeface="Calibri" pitchFamily="34" charset="-122"/>
                <a:cs typeface="Calibri" pitchFamily="34" charset="-120"/>
              </a:rPr>
              <a:t>Available data does not fully capture the population best understood through the emerging definition of Profound Autism. The figures presented here reflect known eligibility designations and should be interpreted with these structural data limitations in mind.</a:t>
            </a:r>
            <a:endParaRPr lang="en-US" sz="2400"/>
          </a:p>
        </p:txBody>
      </p:sp>
      <p:sp>
        <p:nvSpPr>
          <p:cNvPr id="14" name="Shape 10">
            <a:extLst>
              <a:ext uri="{FF2B5EF4-FFF2-40B4-BE49-F238E27FC236}">
                <a16:creationId xmlns:a16="http://schemas.microsoft.com/office/drawing/2014/main" id="{2A6A23C6-86EA-95AA-9C1F-0D3EC5F7865A}"/>
              </a:ext>
              <a:ext uri="{C183D7F6-B498-43B3-948B-1728B52AA6E4}">
                <adec:decorative xmlns:adec="http://schemas.microsoft.com/office/drawing/2017/decorative" val="1"/>
              </a:ext>
            </a:extLst>
          </p:cNvPr>
          <p:cNvSpPr/>
          <p:nvPr/>
        </p:nvSpPr>
        <p:spPr>
          <a:xfrm>
            <a:off x="921513" y="2706624"/>
            <a:ext cx="85344" cy="2072640"/>
          </a:xfrm>
          <a:prstGeom prst="rect">
            <a:avLst/>
          </a:prstGeom>
          <a:solidFill>
            <a:srgbClr val="C8952A"/>
          </a:solidFill>
          <a:ln w="12700">
            <a:solidFill>
              <a:srgbClr val="C8952A"/>
            </a:solidFill>
            <a:prstDash val="solid"/>
          </a:ln>
        </p:spPr>
        <p:txBody>
          <a:bodyPr/>
          <a:lstStyle/>
          <a:p>
            <a:endParaRPr lang="en-US" sz="2400"/>
          </a:p>
        </p:txBody>
      </p:sp>
      <p:pic>
        <p:nvPicPr>
          <p:cNvPr id="2" name="Picture 2" descr="Sarah Peterson Appointed Commissioner of DDS | Mass.gov">
            <a:extLst>
              <a:ext uri="{FF2B5EF4-FFF2-40B4-BE49-F238E27FC236}">
                <a16:creationId xmlns:a16="http://schemas.microsoft.com/office/drawing/2014/main" id="{CCA7A3B1-7DEF-21E5-3881-011DD3647B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41730" y="84793"/>
            <a:ext cx="1102868" cy="822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77688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755904" y="248920"/>
            <a:ext cx="9509760" cy="633984"/>
          </a:xfrm>
          <a:prstGeom prst="rect">
            <a:avLst/>
          </a:prstGeom>
          <a:noFill/>
          <a:ln/>
        </p:spPr>
        <p:txBody>
          <a:bodyPr wrap="square" lIns="0" tIns="0" rIns="0" bIns="0" rtlCol="0" anchor="ctr"/>
          <a:lstStyle/>
          <a:p>
            <a:r>
              <a:rPr lang="en-US" sz="2800" b="1">
                <a:solidFill>
                  <a:schemeClr val="bg1"/>
                </a:solidFill>
                <a:latin typeface="+mj-lt"/>
                <a:ea typeface="Calibri" pitchFamily="34" charset="-122"/>
                <a:cs typeface="Calibri" pitchFamily="34" charset="-120"/>
              </a:rPr>
              <a:t>Individuals Served by DDS</a:t>
            </a:r>
            <a:endParaRPr lang="en-US" sz="2800">
              <a:solidFill>
                <a:schemeClr val="bg1"/>
              </a:solidFill>
              <a:latin typeface="+mj-lt"/>
            </a:endParaRPr>
          </a:p>
        </p:txBody>
      </p:sp>
      <p:pic>
        <p:nvPicPr>
          <p:cNvPr id="2" name="Picture 2" descr="Sarah Peterson Appointed Commissioner of DDS | Mass.gov">
            <a:extLst>
              <a:ext uri="{FF2B5EF4-FFF2-40B4-BE49-F238E27FC236}">
                <a16:creationId xmlns:a16="http://schemas.microsoft.com/office/drawing/2014/main" id="{9DB5F49A-188A-CA23-0658-B8A5EF9260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41730" y="84793"/>
            <a:ext cx="1102868" cy="822960"/>
          </a:xfrm>
          <a:prstGeom prst="rect">
            <a:avLst/>
          </a:prstGeom>
          <a:noFill/>
          <a:extLst>
            <a:ext uri="{909E8E84-426E-40DD-AFC4-6F175D3DCCD1}">
              <a14:hiddenFill xmlns:a14="http://schemas.microsoft.com/office/drawing/2010/main">
                <a:solidFill>
                  <a:srgbClr val="FFFFFF"/>
                </a:solidFill>
              </a14:hiddenFill>
            </a:ext>
          </a:extLst>
        </p:spPr>
      </p:pic>
      <p:sp>
        <p:nvSpPr>
          <p:cNvPr id="69" name="Title 68">
            <a:extLst>
              <a:ext uri="{FF2B5EF4-FFF2-40B4-BE49-F238E27FC236}">
                <a16:creationId xmlns:a16="http://schemas.microsoft.com/office/drawing/2014/main" id="{4C43640C-E214-3F8B-61BC-BA35F226FEB5}"/>
              </a:ext>
            </a:extLst>
          </p:cNvPr>
          <p:cNvSpPr txBox="1">
            <a:spLocks noGrp="1"/>
          </p:cNvSpPr>
          <p:nvPr>
            <p:ph type="title" idx="4294967295"/>
          </p:nvPr>
        </p:nvSpPr>
        <p:spPr>
          <a:xfrm>
            <a:off x="755904" y="1815152"/>
            <a:ext cx="10790102" cy="4380932"/>
          </a:xfrm>
          <a:prstGeom prst="rect">
            <a:avLst/>
          </a:prstGeom>
          <a:solidFill>
            <a:schemeClr val="accent3">
              <a:lumMod val="20000"/>
              <a:lumOff val="80000"/>
            </a:schemeClr>
          </a:solidFill>
          <a:ln w="6350">
            <a:solidFill>
              <a:schemeClr val="tx1">
                <a:lumMod val="50000"/>
                <a:lumOff val="50000"/>
              </a:schemeClr>
            </a:solidFill>
            <a:prstDash/>
            <a:miter lim="800000"/>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dirty="0">
                <a:ln>
                  <a:noFill/>
                </a:ln>
                <a:solidFill>
                  <a:sysClr val="windowText" lastClr="000000"/>
                </a:solidFill>
                <a:effectLst/>
                <a:uLnTx/>
                <a:uFillTx/>
                <a:latin typeface="+mn-lt"/>
                <a:ea typeface="Calibri" pitchFamily="34" charset="-122"/>
                <a:cs typeface="Calibri" pitchFamily="34" charset="-120"/>
              </a:rPr>
              <a:t>Summary:</a:t>
            </a:r>
            <a:r>
              <a:rPr kumimoji="0" lang="en-US" sz="2400" b="1" i="0" u="none" strike="noStrike" kern="1200" cap="none" spc="0" normalizeH="0" baseline="0" noProof="0" dirty="0">
                <a:ln>
                  <a:noFill/>
                </a:ln>
                <a:solidFill>
                  <a:sysClr val="windowText" lastClr="000000"/>
                </a:solidFill>
                <a:effectLst/>
                <a:uLnTx/>
                <a:uFillTx/>
                <a:latin typeface="+mn-lt"/>
                <a:ea typeface="Calibri" pitchFamily="34" charset="-122"/>
                <a:cs typeface="Calibri" pitchFamily="34" charset="-120"/>
              </a:rPr>
              <a:t> DDS data summarizing the number of individuals served by DDS, including those currently and actively receiving services, individuals with autism and/or Prader-Willi Syndrome currently/actively receiving services, individuals with autism and intellectual disability currently/actively receiving services, and individuals with autism broken down by age group.</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ysClr val="windowText" lastClr="000000"/>
              </a:solidFill>
              <a:effectLst/>
              <a:uLnTx/>
              <a:uFillTx/>
              <a:latin typeface="+mn-lt"/>
              <a:ea typeface="Calibri" pitchFamily="34" charset="-122"/>
              <a:cs typeface="Calibri"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dirty="0">
                <a:ln>
                  <a:noFill/>
                </a:ln>
                <a:solidFill>
                  <a:sysClr val="windowText" lastClr="000000"/>
                </a:solidFill>
                <a:effectLst/>
                <a:uLnTx/>
                <a:uFillTx/>
                <a:latin typeface="+mn-lt"/>
                <a:ea typeface="Calibri" pitchFamily="34" charset="-122"/>
                <a:cs typeface="Calibri" pitchFamily="34" charset="-120"/>
              </a:rPr>
              <a:t>Note:</a:t>
            </a:r>
            <a:r>
              <a:rPr kumimoji="0" lang="en-US" sz="2400" b="1" i="0" u="none" strike="noStrike" kern="1200" cap="none" spc="0" normalizeH="0" baseline="0" noProof="0" dirty="0">
                <a:ln>
                  <a:noFill/>
                </a:ln>
                <a:solidFill>
                  <a:sysClr val="windowText" lastClr="000000"/>
                </a:solidFill>
                <a:effectLst/>
                <a:uLnTx/>
                <a:uFillTx/>
                <a:latin typeface="+mn-lt"/>
                <a:ea typeface="Calibri" pitchFamily="34" charset="-122"/>
                <a:cs typeface="Calibri" pitchFamily="34" charset="-120"/>
              </a:rPr>
              <a:t> As the data presented during the meeting was incomplete and subject to important limitations, it is summarized here to provide appropriate context and reduce the risk of misinterpretation if shared or published separately from the meeting discussion.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755904" y="248920"/>
            <a:ext cx="9509760" cy="633984"/>
          </a:xfrm>
          <a:prstGeom prst="rect">
            <a:avLst/>
          </a:prstGeom>
          <a:noFill/>
          <a:ln/>
        </p:spPr>
        <p:txBody>
          <a:bodyPr wrap="square" lIns="0" tIns="0" rIns="0" bIns="0" rtlCol="0" anchor="ctr"/>
          <a:lstStyle/>
          <a:p>
            <a:r>
              <a:rPr lang="en-US" sz="2800" b="1">
                <a:solidFill>
                  <a:schemeClr val="bg1"/>
                </a:solidFill>
                <a:latin typeface="+mj-lt"/>
                <a:ea typeface="Calibri" pitchFamily="34" charset="-122"/>
                <a:cs typeface="Raavi" panose="020B0502040204020203" pitchFamily="34" charset="0"/>
              </a:rPr>
              <a:t>Annual Growth of DDS Autism and ID Population</a:t>
            </a:r>
            <a:endParaRPr lang="en-US" sz="2800">
              <a:solidFill>
                <a:schemeClr val="bg1"/>
              </a:solidFill>
              <a:latin typeface="+mj-lt"/>
              <a:cs typeface="Raavi" panose="020B0502040204020203" pitchFamily="34" charset="0"/>
            </a:endParaRPr>
          </a:p>
        </p:txBody>
      </p:sp>
      <p:pic>
        <p:nvPicPr>
          <p:cNvPr id="2" name="Picture 2" descr="Sarah Peterson Appointed Commissioner of DDS | Mass.gov">
            <a:extLst>
              <a:ext uri="{FF2B5EF4-FFF2-40B4-BE49-F238E27FC236}">
                <a16:creationId xmlns:a16="http://schemas.microsoft.com/office/drawing/2014/main" id="{4F726B01-8318-F78D-46DF-4E3EAB6656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41730" y="84793"/>
            <a:ext cx="1102868" cy="82296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67792B86-1631-397D-CAE4-095D46AA96B7}"/>
              </a:ext>
            </a:extLst>
          </p:cNvPr>
          <p:cNvSpPr txBox="1">
            <a:spLocks noGrp="1"/>
          </p:cNvSpPr>
          <p:nvPr>
            <p:ph type="title" idx="4294967295"/>
          </p:nvPr>
        </p:nvSpPr>
        <p:spPr>
          <a:xfrm>
            <a:off x="755904" y="1815152"/>
            <a:ext cx="10790102" cy="4380932"/>
          </a:xfrm>
          <a:prstGeom prst="rect">
            <a:avLst/>
          </a:prstGeom>
          <a:solidFill>
            <a:schemeClr val="accent3">
              <a:lumMod val="20000"/>
              <a:lumOff val="80000"/>
            </a:schemeClr>
          </a:solidFill>
          <a:ln w="6350">
            <a:solidFill>
              <a:schemeClr val="tx1">
                <a:lumMod val="50000"/>
                <a:lumOff val="50000"/>
              </a:schemeClr>
            </a:solidFill>
            <a:prstDash/>
            <a:miter lim="800000"/>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dirty="0">
                <a:ln>
                  <a:noFill/>
                </a:ln>
                <a:solidFill>
                  <a:sysClr val="windowText" lastClr="000000"/>
                </a:solidFill>
                <a:effectLst/>
                <a:uLnTx/>
                <a:uFillTx/>
                <a:latin typeface="+mn-lt"/>
                <a:ea typeface="Calibri" pitchFamily="34" charset="-122"/>
                <a:cs typeface="Calibri" pitchFamily="34" charset="-120"/>
              </a:rPr>
              <a:t>Summary:</a:t>
            </a:r>
            <a:r>
              <a:rPr kumimoji="0" lang="en-US" sz="2400" b="1" i="0" u="none" strike="noStrike" kern="1200" cap="none" spc="0" normalizeH="0" baseline="0" noProof="0" dirty="0">
                <a:ln>
                  <a:noFill/>
                </a:ln>
                <a:solidFill>
                  <a:sysClr val="windowText" lastClr="000000"/>
                </a:solidFill>
                <a:effectLst/>
                <a:uLnTx/>
                <a:uFillTx/>
                <a:latin typeface="+mn-lt"/>
                <a:ea typeface="Calibri" pitchFamily="34" charset="-122"/>
                <a:cs typeface="Calibri" pitchFamily="34" charset="-120"/>
              </a:rPr>
              <a:t> DDS data summarizing the annual growth of individuals with autism and intellectual disability eligible for DDS services from 2021 through 2026.</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ysClr val="windowText" lastClr="000000"/>
              </a:solidFill>
              <a:effectLst/>
              <a:uLnTx/>
              <a:uFillTx/>
              <a:latin typeface="+mn-lt"/>
              <a:ea typeface="Calibri" pitchFamily="34" charset="-122"/>
              <a:cs typeface="Calibri"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dirty="0">
                <a:ln>
                  <a:noFill/>
                </a:ln>
                <a:solidFill>
                  <a:sysClr val="windowText" lastClr="000000"/>
                </a:solidFill>
                <a:effectLst/>
                <a:uLnTx/>
                <a:uFillTx/>
                <a:latin typeface="+mn-lt"/>
                <a:ea typeface="Calibri" pitchFamily="34" charset="-122"/>
                <a:cs typeface="Calibri" pitchFamily="34" charset="-120"/>
              </a:rPr>
              <a:t>Note:</a:t>
            </a:r>
            <a:r>
              <a:rPr kumimoji="0" lang="en-US" sz="2400" b="1" i="0" u="none" strike="noStrike" kern="1200" cap="none" spc="0" normalizeH="0" baseline="0" noProof="0" dirty="0">
                <a:ln>
                  <a:noFill/>
                </a:ln>
                <a:solidFill>
                  <a:sysClr val="windowText" lastClr="000000"/>
                </a:solidFill>
                <a:effectLst/>
                <a:uLnTx/>
                <a:uFillTx/>
                <a:latin typeface="+mn-lt"/>
                <a:ea typeface="Calibri" pitchFamily="34" charset="-122"/>
                <a:cs typeface="Calibri" pitchFamily="34" charset="-120"/>
              </a:rPr>
              <a:t> As the data presented during the meeting was incomplete and subject to important limitations, it is summarized here to provide appropriate context and reduce the risk of misinterpretation if shared or published separately from the meeting discussion.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755904" y="248920"/>
            <a:ext cx="9509760" cy="633984"/>
          </a:xfrm>
          <a:prstGeom prst="rect">
            <a:avLst/>
          </a:prstGeom>
          <a:noFill/>
          <a:ln/>
        </p:spPr>
        <p:txBody>
          <a:bodyPr wrap="square" lIns="0" tIns="0" rIns="0" bIns="0" rtlCol="0" anchor="ctr"/>
          <a:lstStyle/>
          <a:p>
            <a:r>
              <a:rPr lang="en-US" sz="2800" b="1">
                <a:solidFill>
                  <a:schemeClr val="bg1"/>
                </a:solidFill>
                <a:latin typeface="+mj-lt"/>
                <a:ea typeface="Calibri" pitchFamily="34" charset="-122"/>
                <a:cs typeface="Calibri" pitchFamily="34" charset="-120"/>
              </a:rPr>
              <a:t>DDS Profound Autism Services</a:t>
            </a:r>
            <a:endParaRPr lang="en-US" sz="2800">
              <a:solidFill>
                <a:schemeClr val="bg1"/>
              </a:solidFill>
              <a:latin typeface="+mj-lt"/>
            </a:endParaRPr>
          </a:p>
        </p:txBody>
      </p:sp>
      <p:pic>
        <p:nvPicPr>
          <p:cNvPr id="2" name="Picture 2" descr="Sarah Peterson Appointed Commissioner of DDS | Mass.gov">
            <a:extLst>
              <a:ext uri="{FF2B5EF4-FFF2-40B4-BE49-F238E27FC236}">
                <a16:creationId xmlns:a16="http://schemas.microsoft.com/office/drawing/2014/main" id="{BB3735F0-1A90-4B01-F65A-C58CDF8165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41730" y="84793"/>
            <a:ext cx="1102868" cy="82296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ACFCB116-C7C7-C005-40FB-36A4AE69D391}"/>
              </a:ext>
            </a:extLst>
          </p:cNvPr>
          <p:cNvSpPr txBox="1">
            <a:spLocks noGrp="1"/>
          </p:cNvSpPr>
          <p:nvPr>
            <p:ph type="title" idx="4294967295"/>
          </p:nvPr>
        </p:nvSpPr>
        <p:spPr>
          <a:xfrm>
            <a:off x="755904" y="1815152"/>
            <a:ext cx="10790102" cy="4380932"/>
          </a:xfrm>
          <a:prstGeom prst="rect">
            <a:avLst/>
          </a:prstGeom>
          <a:solidFill>
            <a:schemeClr val="accent3">
              <a:lumMod val="20000"/>
              <a:lumOff val="80000"/>
            </a:schemeClr>
          </a:solidFill>
          <a:ln w="6350">
            <a:solidFill>
              <a:schemeClr val="tx1">
                <a:lumMod val="50000"/>
                <a:lumOff val="50000"/>
              </a:schemeClr>
            </a:solidFill>
            <a:prstDash/>
            <a:miter lim="800000"/>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dirty="0">
                <a:ln>
                  <a:noFill/>
                </a:ln>
                <a:solidFill>
                  <a:sysClr val="windowText" lastClr="000000"/>
                </a:solidFill>
                <a:effectLst/>
                <a:uLnTx/>
                <a:uFillTx/>
                <a:latin typeface="+mn-lt"/>
                <a:ea typeface="Calibri" pitchFamily="34" charset="-122"/>
                <a:cs typeface="Calibri" pitchFamily="34" charset="-120"/>
              </a:rPr>
              <a:t>Summary:</a:t>
            </a:r>
            <a:r>
              <a:rPr kumimoji="0" lang="en-US" sz="2400" b="1" i="0" u="none" strike="noStrike" kern="1200" cap="none" spc="0" normalizeH="0" baseline="0" noProof="0" dirty="0">
                <a:ln>
                  <a:noFill/>
                </a:ln>
                <a:solidFill>
                  <a:sysClr val="windowText" lastClr="000000"/>
                </a:solidFill>
                <a:effectLst/>
                <a:uLnTx/>
                <a:uFillTx/>
                <a:latin typeface="+mn-lt"/>
                <a:ea typeface="Calibri" pitchFamily="34" charset="-122"/>
                <a:cs typeface="Calibri" pitchFamily="34" charset="-120"/>
              </a:rPr>
              <a:t> Descriptions of DDS services for individuals with Profound Autism, which include employment, supports, finance, transportation, and residential services.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ysClr val="windowText" lastClr="000000"/>
              </a:solidFill>
              <a:effectLst/>
              <a:uLnTx/>
              <a:uFillTx/>
              <a:latin typeface="+mn-lt"/>
              <a:ea typeface="Calibri" pitchFamily="34" charset="-122"/>
              <a:cs typeface="Calibri"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dirty="0">
                <a:ln>
                  <a:noFill/>
                </a:ln>
                <a:solidFill>
                  <a:sysClr val="windowText" lastClr="000000"/>
                </a:solidFill>
                <a:effectLst/>
                <a:uLnTx/>
                <a:uFillTx/>
                <a:latin typeface="+mn-lt"/>
                <a:ea typeface="Calibri" pitchFamily="34" charset="-122"/>
                <a:cs typeface="Calibri" pitchFamily="34" charset="-120"/>
              </a:rPr>
              <a:t>Note:</a:t>
            </a:r>
            <a:r>
              <a:rPr kumimoji="0" lang="en-US" sz="2400" b="1" i="0" u="none" strike="noStrike" kern="1200" cap="none" spc="0" normalizeH="0" baseline="0" noProof="0" dirty="0">
                <a:ln>
                  <a:noFill/>
                </a:ln>
                <a:solidFill>
                  <a:sysClr val="windowText" lastClr="000000"/>
                </a:solidFill>
                <a:effectLst/>
                <a:uLnTx/>
                <a:uFillTx/>
                <a:latin typeface="+mn-lt"/>
                <a:ea typeface="Calibri" pitchFamily="34" charset="-122"/>
                <a:cs typeface="Calibri" pitchFamily="34" charset="-120"/>
              </a:rPr>
              <a:t> As the data presented during the meeting was incomplete and subject to important limitations, it is summarized here to provide appropriate context and reduce the risk of misinterpretation if shared or published separately from the meeting discussion.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755904" y="231873"/>
            <a:ext cx="9509760" cy="633984"/>
          </a:xfrm>
          <a:prstGeom prst="rect">
            <a:avLst/>
          </a:prstGeom>
          <a:noFill/>
          <a:ln/>
        </p:spPr>
        <p:txBody>
          <a:bodyPr wrap="square" lIns="0" tIns="0" rIns="0" bIns="0" rtlCol="0" anchor="ctr"/>
          <a:lstStyle/>
          <a:p>
            <a:r>
              <a:rPr lang="en-US" sz="2800" b="1">
                <a:solidFill>
                  <a:schemeClr val="bg1"/>
                </a:solidFill>
                <a:latin typeface="+mj-lt"/>
                <a:ea typeface="Calibri" pitchFamily="34" charset="-122"/>
                <a:cs typeface="Calibri" pitchFamily="34" charset="-120"/>
              </a:rPr>
              <a:t>Agencies Currently Providing Services </a:t>
            </a:r>
          </a:p>
          <a:p>
            <a:r>
              <a:rPr lang="en-US" sz="2400">
                <a:solidFill>
                  <a:schemeClr val="bg1"/>
                </a:solidFill>
                <a:latin typeface="+mj-lt"/>
                <a:ea typeface="Calibri" pitchFamily="34" charset="-122"/>
                <a:cs typeface="Calibri" pitchFamily="34" charset="-120"/>
              </a:rPr>
              <a:t>to People with Autism and Intellectual Disability</a:t>
            </a:r>
            <a:endParaRPr lang="en-US" sz="2400">
              <a:solidFill>
                <a:schemeClr val="bg1"/>
              </a:solidFill>
              <a:latin typeface="+mj-lt"/>
            </a:endParaRPr>
          </a:p>
        </p:txBody>
      </p:sp>
      <p:pic>
        <p:nvPicPr>
          <p:cNvPr id="2" name="Picture 2" descr="Sarah Peterson Appointed Commissioner of DDS | Mass.gov">
            <a:extLst>
              <a:ext uri="{FF2B5EF4-FFF2-40B4-BE49-F238E27FC236}">
                <a16:creationId xmlns:a16="http://schemas.microsoft.com/office/drawing/2014/main" id="{ED4EA4FD-848E-6902-DD5E-B2DEBF9B76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41730" y="84793"/>
            <a:ext cx="1102868" cy="82296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960913B3-C945-C1CF-94A6-47922D38F44D}"/>
              </a:ext>
            </a:extLst>
          </p:cNvPr>
          <p:cNvSpPr txBox="1">
            <a:spLocks noGrp="1"/>
          </p:cNvSpPr>
          <p:nvPr>
            <p:ph type="title" idx="4294967295"/>
          </p:nvPr>
        </p:nvSpPr>
        <p:spPr>
          <a:xfrm>
            <a:off x="755904" y="1815152"/>
            <a:ext cx="10790102" cy="4380932"/>
          </a:xfrm>
          <a:prstGeom prst="rect">
            <a:avLst/>
          </a:prstGeom>
          <a:solidFill>
            <a:schemeClr val="accent3">
              <a:lumMod val="20000"/>
              <a:lumOff val="80000"/>
            </a:schemeClr>
          </a:solidFill>
          <a:ln w="6350">
            <a:solidFill>
              <a:schemeClr val="tx1">
                <a:lumMod val="50000"/>
                <a:lumOff val="50000"/>
              </a:schemeClr>
            </a:solidFill>
            <a:prstDash/>
            <a:miter lim="800000"/>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dirty="0">
                <a:ln>
                  <a:noFill/>
                </a:ln>
                <a:solidFill>
                  <a:sysClr val="windowText" lastClr="000000"/>
                </a:solidFill>
                <a:effectLst/>
                <a:uLnTx/>
                <a:uFillTx/>
                <a:latin typeface="+mn-lt"/>
                <a:ea typeface="Calibri" pitchFamily="34" charset="-122"/>
                <a:cs typeface="Calibri" pitchFamily="34" charset="-120"/>
              </a:rPr>
              <a:t>Summary:</a:t>
            </a:r>
            <a:r>
              <a:rPr kumimoji="0" lang="en-US" sz="2400" b="1" i="0" u="none" strike="noStrike" kern="1200" cap="none" spc="0" normalizeH="0" baseline="0" noProof="0" dirty="0">
                <a:ln>
                  <a:noFill/>
                </a:ln>
                <a:solidFill>
                  <a:sysClr val="windowText" lastClr="000000"/>
                </a:solidFill>
                <a:effectLst/>
                <a:uLnTx/>
                <a:uFillTx/>
                <a:latin typeface="+mn-lt"/>
                <a:ea typeface="Calibri" pitchFamily="34" charset="-122"/>
                <a:cs typeface="Calibri" pitchFamily="34" charset="-120"/>
              </a:rPr>
              <a:t> List of some of the agencies currently working with DDS to provide services for individuals with autism and intellectual disability.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ysClr val="windowText" lastClr="000000"/>
              </a:solidFill>
              <a:effectLst/>
              <a:uLnTx/>
              <a:uFillTx/>
              <a:latin typeface="+mn-lt"/>
              <a:ea typeface="Calibri" pitchFamily="34" charset="-122"/>
              <a:cs typeface="Calibri"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dirty="0">
                <a:ln>
                  <a:noFill/>
                </a:ln>
                <a:solidFill>
                  <a:sysClr val="windowText" lastClr="000000"/>
                </a:solidFill>
                <a:effectLst/>
                <a:uLnTx/>
                <a:uFillTx/>
                <a:latin typeface="+mn-lt"/>
                <a:ea typeface="Calibri" pitchFamily="34" charset="-122"/>
                <a:cs typeface="Calibri" pitchFamily="34" charset="-120"/>
              </a:rPr>
              <a:t>Note:</a:t>
            </a:r>
            <a:r>
              <a:rPr kumimoji="0" lang="en-US" sz="2400" b="1" i="0" u="none" strike="noStrike" kern="1200" cap="none" spc="0" normalizeH="0" baseline="0" noProof="0" dirty="0">
                <a:ln>
                  <a:noFill/>
                </a:ln>
                <a:solidFill>
                  <a:sysClr val="windowText" lastClr="000000"/>
                </a:solidFill>
                <a:effectLst/>
                <a:uLnTx/>
                <a:uFillTx/>
                <a:latin typeface="+mn-lt"/>
                <a:ea typeface="Calibri" pitchFamily="34" charset="-122"/>
                <a:cs typeface="Calibri" pitchFamily="34" charset="-120"/>
              </a:rPr>
              <a:t> As the data presented during the meeting was incomplete and subject to important limitations, it is summarized here to provide appropriate context and reduce the risk of misinterpretation if shared or published separately from the meeting discussion.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755904" y="248920"/>
            <a:ext cx="9509760" cy="633984"/>
          </a:xfrm>
          <a:prstGeom prst="rect">
            <a:avLst/>
          </a:prstGeom>
          <a:noFill/>
          <a:ln/>
        </p:spPr>
        <p:txBody>
          <a:bodyPr wrap="square" lIns="0" tIns="0" rIns="0" bIns="0" rtlCol="0" anchor="ctr"/>
          <a:lstStyle/>
          <a:p>
            <a:r>
              <a:rPr lang="en-US" sz="2800" b="1">
                <a:solidFill>
                  <a:schemeClr val="bg1"/>
                </a:solidFill>
                <a:latin typeface="+mj-lt"/>
                <a:ea typeface="Calibri" pitchFamily="34" charset="-122"/>
                <a:cs typeface="Calibri" pitchFamily="34" charset="-120"/>
              </a:rPr>
              <a:t>Autism Services — Key Supports</a:t>
            </a:r>
            <a:endParaRPr lang="en-US" sz="2800">
              <a:solidFill>
                <a:schemeClr val="bg1"/>
              </a:solidFill>
              <a:latin typeface="+mj-lt"/>
            </a:endParaRPr>
          </a:p>
        </p:txBody>
      </p:sp>
      <p:pic>
        <p:nvPicPr>
          <p:cNvPr id="2" name="Picture 2" descr="Sarah Peterson Appointed Commissioner of DDS | Mass.gov">
            <a:extLst>
              <a:ext uri="{FF2B5EF4-FFF2-40B4-BE49-F238E27FC236}">
                <a16:creationId xmlns:a16="http://schemas.microsoft.com/office/drawing/2014/main" id="{1E91A7F1-2522-6F50-1630-56272938E8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41730" y="84793"/>
            <a:ext cx="1102868" cy="82296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C14B6484-5386-6769-3533-4EB12F9D4695}"/>
              </a:ext>
            </a:extLst>
          </p:cNvPr>
          <p:cNvSpPr txBox="1">
            <a:spLocks noGrp="1"/>
          </p:cNvSpPr>
          <p:nvPr>
            <p:ph type="title" idx="4294967295"/>
          </p:nvPr>
        </p:nvSpPr>
        <p:spPr>
          <a:xfrm>
            <a:off x="755904" y="1815152"/>
            <a:ext cx="10790102" cy="4380932"/>
          </a:xfrm>
          <a:prstGeom prst="rect">
            <a:avLst/>
          </a:prstGeom>
          <a:solidFill>
            <a:schemeClr val="accent3">
              <a:lumMod val="20000"/>
              <a:lumOff val="80000"/>
            </a:schemeClr>
          </a:solidFill>
          <a:ln w="6350">
            <a:solidFill>
              <a:schemeClr val="tx1">
                <a:lumMod val="50000"/>
                <a:lumOff val="50000"/>
              </a:schemeClr>
            </a:solidFill>
            <a:prstDash/>
            <a:miter lim="800000"/>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dirty="0">
                <a:ln>
                  <a:noFill/>
                </a:ln>
                <a:solidFill>
                  <a:sysClr val="windowText" lastClr="000000"/>
                </a:solidFill>
                <a:effectLst/>
                <a:uLnTx/>
                <a:uFillTx/>
                <a:latin typeface="+mn-lt"/>
                <a:ea typeface="Calibri" pitchFamily="34" charset="-122"/>
                <a:cs typeface="Calibri" pitchFamily="34" charset="-120"/>
              </a:rPr>
              <a:t>Summary:</a:t>
            </a:r>
            <a:r>
              <a:rPr kumimoji="0" lang="en-US" sz="2400" b="1" i="0" u="none" strike="noStrike" kern="1200" cap="none" spc="0" normalizeH="0" baseline="0" noProof="0" dirty="0">
                <a:ln>
                  <a:noFill/>
                </a:ln>
                <a:solidFill>
                  <a:sysClr val="windowText" lastClr="000000"/>
                </a:solidFill>
                <a:effectLst/>
                <a:uLnTx/>
                <a:uFillTx/>
                <a:latin typeface="+mn-lt"/>
                <a:ea typeface="Calibri" pitchFamily="34" charset="-122"/>
                <a:cs typeface="Calibri" pitchFamily="34" charset="-120"/>
              </a:rPr>
              <a:t> List of the key support services DDS is currently providing for individuals with autism and those diagnosed with autism and intellectual disability.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ysClr val="windowText" lastClr="000000"/>
              </a:solidFill>
              <a:effectLst/>
              <a:uLnTx/>
              <a:uFillTx/>
              <a:latin typeface="+mn-lt"/>
              <a:ea typeface="Calibri" pitchFamily="34" charset="-122"/>
              <a:cs typeface="Calibri"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dirty="0">
                <a:ln>
                  <a:noFill/>
                </a:ln>
                <a:solidFill>
                  <a:sysClr val="windowText" lastClr="000000"/>
                </a:solidFill>
                <a:effectLst/>
                <a:uLnTx/>
                <a:uFillTx/>
                <a:latin typeface="+mn-lt"/>
                <a:ea typeface="Calibri" pitchFamily="34" charset="-122"/>
                <a:cs typeface="Calibri" pitchFamily="34" charset="-120"/>
              </a:rPr>
              <a:t>Note:</a:t>
            </a:r>
            <a:r>
              <a:rPr kumimoji="0" lang="en-US" sz="2400" b="1" i="0" u="none" strike="noStrike" kern="1200" cap="none" spc="0" normalizeH="0" baseline="0" noProof="0" dirty="0">
                <a:ln>
                  <a:noFill/>
                </a:ln>
                <a:solidFill>
                  <a:sysClr val="windowText" lastClr="000000"/>
                </a:solidFill>
                <a:effectLst/>
                <a:uLnTx/>
                <a:uFillTx/>
                <a:latin typeface="+mn-lt"/>
                <a:ea typeface="Calibri" pitchFamily="34" charset="-122"/>
                <a:cs typeface="Calibri" pitchFamily="34" charset="-120"/>
              </a:rPr>
              <a:t> As the data presented during the meeting was incomplete and subject to important limitations, it is summarized here to provide appropriate context and reduce the risk of misinterpretation if shared or published separately from the meeting discussion.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755904" y="250140"/>
            <a:ext cx="9509760" cy="633984"/>
          </a:xfrm>
          <a:prstGeom prst="rect">
            <a:avLst/>
          </a:prstGeom>
          <a:noFill/>
          <a:ln/>
        </p:spPr>
        <p:txBody>
          <a:bodyPr wrap="square" lIns="0" tIns="0" rIns="0" bIns="0" rtlCol="0" anchor="ctr"/>
          <a:lstStyle/>
          <a:p>
            <a:r>
              <a:rPr lang="en-US" sz="2800" b="1">
                <a:solidFill>
                  <a:schemeClr val="bg1"/>
                </a:solidFill>
                <a:latin typeface="+mj-lt"/>
                <a:ea typeface="Calibri" pitchFamily="34" charset="-122"/>
                <a:cs typeface="Calibri" pitchFamily="34" charset="-120"/>
              </a:rPr>
              <a:t>Autism Services — Day &amp; Employment Overview</a:t>
            </a:r>
            <a:endParaRPr lang="en-US" sz="2800">
              <a:solidFill>
                <a:schemeClr val="bg1"/>
              </a:solidFill>
              <a:latin typeface="+mj-lt"/>
            </a:endParaRPr>
          </a:p>
        </p:txBody>
      </p:sp>
      <p:pic>
        <p:nvPicPr>
          <p:cNvPr id="2" name="Picture 2" descr="Sarah Peterson Appointed Commissioner of DDS | Mass.gov">
            <a:extLst>
              <a:ext uri="{FF2B5EF4-FFF2-40B4-BE49-F238E27FC236}">
                <a16:creationId xmlns:a16="http://schemas.microsoft.com/office/drawing/2014/main" id="{4C4DCFD5-6264-859F-E15C-5ED7D41AFD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41730" y="84793"/>
            <a:ext cx="1102868" cy="82296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0B765260-0051-AD53-B7EB-9BAAD3BF244C}"/>
              </a:ext>
            </a:extLst>
          </p:cNvPr>
          <p:cNvSpPr txBox="1">
            <a:spLocks noGrp="1"/>
          </p:cNvSpPr>
          <p:nvPr>
            <p:ph type="title" idx="4294967295"/>
          </p:nvPr>
        </p:nvSpPr>
        <p:spPr>
          <a:xfrm>
            <a:off x="755904" y="1815152"/>
            <a:ext cx="10790102" cy="4380932"/>
          </a:xfrm>
          <a:prstGeom prst="rect">
            <a:avLst/>
          </a:prstGeom>
          <a:solidFill>
            <a:schemeClr val="accent3">
              <a:lumMod val="20000"/>
              <a:lumOff val="80000"/>
            </a:schemeClr>
          </a:solidFill>
          <a:ln w="6350">
            <a:solidFill>
              <a:schemeClr val="tx1">
                <a:lumMod val="50000"/>
                <a:lumOff val="50000"/>
              </a:schemeClr>
            </a:solidFill>
            <a:prstDash/>
            <a:miter lim="800000"/>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dirty="0">
                <a:ln>
                  <a:noFill/>
                </a:ln>
                <a:solidFill>
                  <a:sysClr val="windowText" lastClr="000000"/>
                </a:solidFill>
                <a:effectLst/>
                <a:uLnTx/>
                <a:uFillTx/>
                <a:latin typeface="+mn-lt"/>
                <a:ea typeface="Calibri" pitchFamily="34" charset="-122"/>
                <a:cs typeface="Calibri" pitchFamily="34" charset="-120"/>
              </a:rPr>
              <a:t>Summary:</a:t>
            </a:r>
            <a:r>
              <a:rPr kumimoji="0" lang="en-US" sz="2400" b="1" i="0" u="none" strike="noStrike" kern="1200" cap="none" spc="0" normalizeH="0" baseline="0" noProof="0" dirty="0">
                <a:ln>
                  <a:noFill/>
                </a:ln>
                <a:solidFill>
                  <a:sysClr val="windowText" lastClr="000000"/>
                </a:solidFill>
                <a:effectLst/>
                <a:uLnTx/>
                <a:uFillTx/>
                <a:latin typeface="+mn-lt"/>
                <a:ea typeface="Calibri" pitchFamily="34" charset="-122"/>
                <a:cs typeface="Calibri" pitchFamily="34" charset="-120"/>
              </a:rPr>
              <a:t> List of the day and employment services DDS is currently providing for individuals with autism and those diagnosed with autism and intellectual disability.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ysClr val="windowText" lastClr="000000"/>
              </a:solidFill>
              <a:effectLst/>
              <a:uLnTx/>
              <a:uFillTx/>
              <a:latin typeface="+mn-lt"/>
              <a:ea typeface="Calibri" pitchFamily="34" charset="-122"/>
              <a:cs typeface="Calibri"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dirty="0">
                <a:ln>
                  <a:noFill/>
                </a:ln>
                <a:solidFill>
                  <a:sysClr val="windowText" lastClr="000000"/>
                </a:solidFill>
                <a:effectLst/>
                <a:uLnTx/>
                <a:uFillTx/>
                <a:latin typeface="+mn-lt"/>
                <a:ea typeface="Calibri" pitchFamily="34" charset="-122"/>
                <a:cs typeface="Calibri" pitchFamily="34" charset="-120"/>
              </a:rPr>
              <a:t>Note:</a:t>
            </a:r>
            <a:r>
              <a:rPr kumimoji="0" lang="en-US" sz="2400" b="1" i="0" u="none" strike="noStrike" kern="1200" cap="none" spc="0" normalizeH="0" baseline="0" noProof="0" dirty="0">
                <a:ln>
                  <a:noFill/>
                </a:ln>
                <a:solidFill>
                  <a:sysClr val="windowText" lastClr="000000"/>
                </a:solidFill>
                <a:effectLst/>
                <a:uLnTx/>
                <a:uFillTx/>
                <a:latin typeface="+mn-lt"/>
                <a:ea typeface="Calibri" pitchFamily="34" charset="-122"/>
                <a:cs typeface="Calibri" pitchFamily="34" charset="-120"/>
              </a:rPr>
              <a:t> As the data presented during the meeting was incomplete and subject to important limitations, it is summarized here to provide appropriate context and reduce the risk of misinterpretation if shared or published separately from the meeting discussion.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1435B2-FC0C-2AD9-44D5-2D1E90F8AD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45AA31-4A03-73DB-F379-72FEC5B0E613}"/>
              </a:ext>
            </a:extLst>
          </p:cNvPr>
          <p:cNvSpPr txBox="1">
            <a:spLocks noGrp="1"/>
          </p:cNvSpPr>
          <p:nvPr>
            <p:ph type="title" idx="4294967295"/>
          </p:nvPr>
        </p:nvSpPr>
        <p:spPr>
          <a:xfrm>
            <a:off x="3383280" y="1645920"/>
            <a:ext cx="6583680" cy="3371850"/>
          </a:xfrm>
          <a:prstGeom prst="rect">
            <a:avLst/>
          </a:prstGeom>
          <a:noFill/>
          <a:ln w="6350">
            <a:noFill/>
            <a:prstDash/>
            <a:miter lim="800000"/>
          </a:ln>
          <a:effectLst/>
        </p:spPr>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US" sz="6600" b="1" i="0" u="none" strike="noStrike" kern="1200" cap="none" spc="0" normalizeH="0" baseline="0" noProof="0" dirty="0">
                <a:ln>
                  <a:noFill/>
                </a:ln>
                <a:solidFill>
                  <a:srgbClr val="002060"/>
                </a:solidFill>
                <a:effectLst/>
                <a:uLnTx/>
                <a:uFillTx/>
                <a:latin typeface="+mn-lt"/>
                <a:ea typeface="Aptos" panose="020B0004020202020204" pitchFamily="34" charset="0"/>
                <a:cs typeface="Arial" panose="020B0604020202020204" pitchFamily="34" charset="0"/>
              </a:rPr>
              <a:t>Administration &amp; </a:t>
            </a:r>
          </a:p>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US" sz="6600" b="1" i="0" u="none" strike="noStrike" kern="1200" cap="none" spc="0" normalizeH="0" baseline="0" noProof="0" dirty="0">
                <a:ln>
                  <a:noFill/>
                </a:ln>
                <a:solidFill>
                  <a:srgbClr val="002060"/>
                </a:solidFill>
                <a:effectLst/>
                <a:uLnTx/>
                <a:uFillTx/>
                <a:latin typeface="+mn-lt"/>
                <a:ea typeface="Aptos" panose="020B0004020202020204" pitchFamily="34" charset="0"/>
                <a:cs typeface="Arial" panose="020B0604020202020204" pitchFamily="34" charset="0"/>
              </a:rPr>
              <a:t>Finance</a:t>
            </a:r>
            <a:endParaRPr kumimoji="0" lang="en-US" sz="6600" b="1" i="0" u="none" strike="noStrike" kern="1200" cap="none" spc="0" normalizeH="0" baseline="0" noProof="0" dirty="0">
              <a:ln>
                <a:noFill/>
              </a:ln>
              <a:solidFill>
                <a:srgbClr val="002060"/>
              </a:solidFill>
              <a:effectLst/>
              <a:uLnTx/>
              <a:uFillTx/>
              <a:latin typeface="+mn-lt"/>
              <a:ea typeface="+mn-ea"/>
              <a:cs typeface="+mn-cs"/>
            </a:endParaRPr>
          </a:p>
        </p:txBody>
      </p:sp>
    </p:spTree>
    <p:extLst>
      <p:ext uri="{BB962C8B-B14F-4D97-AF65-F5344CB8AC3E}">
        <p14:creationId xmlns:p14="http://schemas.microsoft.com/office/powerpoint/2010/main" val="23387403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A1AEC4-93FE-8297-B028-75268A67E3EE}"/>
            </a:ext>
          </a:extLst>
        </p:cNvPr>
        <p:cNvGrpSpPr/>
        <p:nvPr/>
      </p:nvGrpSpPr>
      <p:grpSpPr>
        <a:xfrm>
          <a:off x="0" y="0"/>
          <a:ext cx="0" cy="0"/>
          <a:chOff x="0" y="0"/>
          <a:chExt cx="0" cy="0"/>
        </a:xfrm>
      </p:grpSpPr>
      <p:sp>
        <p:nvSpPr>
          <p:cNvPr id="2" name="Text Placeholder 2">
            <a:extLst>
              <a:ext uri="{FF2B5EF4-FFF2-40B4-BE49-F238E27FC236}">
                <a16:creationId xmlns:a16="http://schemas.microsoft.com/office/drawing/2014/main" id="{517E0C53-FE4B-173B-91D0-C84719682800}"/>
              </a:ext>
            </a:extLst>
          </p:cNvPr>
          <p:cNvSpPr>
            <a:spLocks noGrp="1"/>
          </p:cNvSpPr>
          <p:nvPr>
            <p:ph type="body" sz="quarter" idx="12"/>
          </p:nvPr>
        </p:nvSpPr>
        <p:spPr>
          <a:xfrm>
            <a:off x="554037" y="1109757"/>
            <a:ext cx="10245143" cy="461665"/>
          </a:xfrm>
        </p:spPr>
        <p:txBody>
          <a:bodyPr vert="horz" wrap="square" lIns="0" tIns="0" rIns="0" bIns="0" rtlCol="0" anchor="t">
            <a:spAutoFit/>
          </a:bodyPr>
          <a:lstStyle/>
          <a:p>
            <a:pPr>
              <a:spcAft>
                <a:spcPts val="600"/>
              </a:spcAft>
            </a:pPr>
            <a:r>
              <a:rPr lang="en-US" sz="1500">
                <a:latin typeface="Arial"/>
                <a:cs typeface="Arial"/>
              </a:rPr>
              <a:t>As the primary human services provider for residents with ASD diagnoses, DDS has seen both increased caseload and spending across autism focused service accounts since the pandemic</a:t>
            </a:r>
            <a:endParaRPr lang="en-US" sz="1500" b="1">
              <a:latin typeface="Arial"/>
              <a:cs typeface="Arial"/>
            </a:endParaRPr>
          </a:p>
        </p:txBody>
      </p:sp>
      <p:sp>
        <p:nvSpPr>
          <p:cNvPr id="4" name="Content Placeholder 1">
            <a:extLst>
              <a:ext uri="{FF2B5EF4-FFF2-40B4-BE49-F238E27FC236}">
                <a16:creationId xmlns:a16="http://schemas.microsoft.com/office/drawing/2014/main" id="{67C45592-D581-701A-AD15-2776FC023DB9}"/>
              </a:ext>
              <a:ext uri="{C183D7F6-B498-43B3-948B-1728B52AA6E4}">
                <adec:decorative xmlns:adec="http://schemas.microsoft.com/office/drawing/2017/decorative" val="1"/>
              </a:ext>
            </a:extLst>
          </p:cNvPr>
          <p:cNvSpPr txBox="1">
            <a:spLocks/>
          </p:cNvSpPr>
          <p:nvPr/>
        </p:nvSpPr>
        <p:spPr>
          <a:xfrm>
            <a:off x="644710" y="1602200"/>
            <a:ext cx="10480490" cy="5033296"/>
          </a:xfrm>
          <a:prstGeom prst="rect">
            <a:avLst/>
          </a:prstGeom>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100000"/>
              </a:lnSpc>
              <a:spcBef>
                <a:spcPts val="30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Arial" panose="020B0604020202020204" pitchFamily="34" charset="0"/>
              </a:defRPr>
            </a:lvl1pPr>
            <a:lvl2pPr marL="457200" indent="-225425"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2pPr>
            <a:lvl3pPr marL="685800" indent="-214313"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3pPr>
            <a:lvl4pPr marL="914400" indent="-228600"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4pPr>
            <a:lvl5pPr marL="1143000" indent="-228600"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231775" lvl="1" indent="0">
              <a:spcAft>
                <a:spcPts val="600"/>
              </a:spcAft>
              <a:buNone/>
            </a:pPr>
            <a:endParaRPr lang="en-US" sz="1400">
              <a:latin typeface="Arial"/>
              <a:cs typeface="Arial"/>
            </a:endParaRPr>
          </a:p>
          <a:p>
            <a:pPr>
              <a:spcAft>
                <a:spcPts val="600"/>
              </a:spcAft>
            </a:pPr>
            <a:endParaRPr lang="en-US" sz="1400">
              <a:latin typeface="Arial"/>
              <a:cs typeface="Arial"/>
            </a:endParaRPr>
          </a:p>
          <a:p>
            <a:pPr marL="0" indent="0">
              <a:spcAft>
                <a:spcPts val="600"/>
              </a:spcAft>
              <a:buNone/>
            </a:pPr>
            <a:endParaRPr lang="en-US" sz="1400">
              <a:latin typeface="Arial"/>
              <a:cs typeface="Arial"/>
            </a:endParaRPr>
          </a:p>
        </p:txBody>
      </p:sp>
      <p:graphicFrame>
        <p:nvGraphicFramePr>
          <p:cNvPr id="3" name="Chart 2">
            <a:extLst>
              <a:ext uri="{FF2B5EF4-FFF2-40B4-BE49-F238E27FC236}">
                <a16:creationId xmlns:a16="http://schemas.microsoft.com/office/drawing/2014/main" id="{C7B2BDCA-79FD-85C6-1139-A5C64804C7EE}"/>
              </a:ext>
              <a:ext uri="{C183D7F6-B498-43B3-948B-1728B52AA6E4}">
                <adec:decorative xmlns:adec="http://schemas.microsoft.com/office/drawing/2017/decorative" val="1"/>
              </a:ext>
            </a:extLst>
          </p:cNvPr>
          <p:cNvGraphicFramePr>
            <a:graphicFrameLocks/>
          </p:cNvGraphicFramePr>
          <p:nvPr>
            <p:extLst>
              <p:ext uri="{D42A27DB-BD31-4B8C-83A1-F6EECF244321}">
                <p14:modId xmlns:p14="http://schemas.microsoft.com/office/powerpoint/2010/main" val="2428780466"/>
              </p:ext>
            </p:extLst>
          </p:nvPr>
        </p:nvGraphicFramePr>
        <p:xfrm>
          <a:off x="2001836" y="1602200"/>
          <a:ext cx="8056564" cy="5033296"/>
        </p:xfrm>
        <a:graphic>
          <a:graphicData uri="http://schemas.openxmlformats.org/drawingml/2006/chart">
            <c:chart xmlns:c="http://schemas.openxmlformats.org/drawingml/2006/chart" xmlns:r="http://schemas.openxmlformats.org/officeDocument/2006/relationships" r:id="rId3"/>
          </a:graphicData>
        </a:graphic>
      </p:graphicFrame>
      <p:sp>
        <p:nvSpPr>
          <p:cNvPr id="5" name="Title 2">
            <a:extLst>
              <a:ext uri="{FF2B5EF4-FFF2-40B4-BE49-F238E27FC236}">
                <a16:creationId xmlns:a16="http://schemas.microsoft.com/office/drawing/2014/main" id="{FCF916E2-84C6-B290-E128-DEF6C92F6FAE}"/>
              </a:ext>
            </a:extLst>
          </p:cNvPr>
          <p:cNvSpPr txBox="1">
            <a:spLocks noGrp="1"/>
          </p:cNvSpPr>
          <p:nvPr>
            <p:ph type="title" idx="4294967295"/>
          </p:nvPr>
        </p:nvSpPr>
        <p:spPr>
          <a:xfrm>
            <a:off x="820736" y="317754"/>
            <a:ext cx="9504363" cy="461664"/>
          </a:xfrm>
          <a:prstGeom prst="rect">
            <a:avLst/>
          </a:prstGeom>
          <a:noFill/>
          <a:ln>
            <a:noFill/>
            <a:prstDash/>
          </a:ln>
          <a:effectLst/>
        </p:spPr>
        <p:txBody>
          <a:bodyPr rot="0" spcFirstLastPara="0" vertOverflow="overflow" horzOverflow="overflow" vert="horz" wrap="square" lIns="0" tIns="0" rIns="0" bIns="0" numCol="1" spcCol="0" rtlCol="0" fromWordArt="0" anchor="b" anchorCtr="0" forceAA="0" compatLnSpc="1">
            <a:prstTxWarp prst="textNoShape">
              <a:avLst/>
            </a:prstTxWarp>
            <a:noAutofit/>
          </a:bodyPr>
          <a:lstStyle>
            <a:lvl1pPr algn="l" defTabSz="914400" rtl="0" eaLnBrk="1" latinLnBrk="0" hangingPunct="1">
              <a:lnSpc>
                <a:spcPct val="100000"/>
              </a:lnSpc>
              <a:spcBef>
                <a:spcPct val="0"/>
              </a:spcBef>
              <a:buNone/>
              <a:defRPr lang="en-US" sz="2400" b="1" kern="1200" spc="0" baseline="0">
                <a:ln w="6350" cap="flat">
                  <a:noFill/>
                  <a:miter lim="800000"/>
                </a:ln>
                <a:solidFill>
                  <a:schemeClr val="bg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a:ln w="6350" cap="flat">
                  <a:noFill/>
                  <a:miter lim="800000"/>
                </a:ln>
                <a:solidFill>
                  <a:schemeClr val="bg1"/>
                </a:solidFill>
                <a:effectLst/>
                <a:uLnTx/>
                <a:uFillTx/>
                <a:latin typeface="+mj-lt"/>
                <a:ea typeface="+mj-ea"/>
                <a:cs typeface="+mj-cs"/>
              </a:rPr>
              <a:t>DDS Historical Spending Data on ASD Population</a:t>
            </a:r>
          </a:p>
        </p:txBody>
      </p:sp>
    </p:spTree>
    <p:extLst>
      <p:ext uri="{BB962C8B-B14F-4D97-AF65-F5344CB8AC3E}">
        <p14:creationId xmlns:p14="http://schemas.microsoft.com/office/powerpoint/2010/main" val="7668849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64CC54E6-F6FE-4F2E-2850-6B09A7001FBB}"/>
              </a:ext>
            </a:extLst>
          </p:cNvPr>
          <p:cNvSpPr>
            <a:spLocks noGrp="1"/>
          </p:cNvSpPr>
          <p:nvPr>
            <p:ph type="body" sz="quarter" idx="12"/>
          </p:nvPr>
        </p:nvSpPr>
        <p:spPr>
          <a:xfrm>
            <a:off x="554036" y="1101337"/>
            <a:ext cx="10245143" cy="492443"/>
          </a:xfrm>
        </p:spPr>
        <p:txBody>
          <a:bodyPr vert="horz" wrap="square" lIns="0" tIns="0" rIns="0" bIns="0" rtlCol="0" anchor="t">
            <a:spAutoFit/>
          </a:bodyPr>
          <a:lstStyle/>
          <a:p>
            <a:pPr>
              <a:spcAft>
                <a:spcPts val="600"/>
              </a:spcAft>
            </a:pPr>
            <a:r>
              <a:rPr lang="en-US" sz="1600" b="1">
                <a:latin typeface="Arial"/>
                <a:cs typeface="Arial"/>
              </a:rPr>
              <a:t>ASD caseload has risen rapidly since 2014 Autism Omnibus passage </a:t>
            </a:r>
            <a:r>
              <a:rPr lang="en-US" sz="1600">
                <a:latin typeface="Arial"/>
                <a:cs typeface="Arial"/>
              </a:rPr>
              <a:t>and has become a top driver of overall DDS caseload and spending growth.</a:t>
            </a:r>
            <a:endParaRPr lang="en-US" sz="1600" b="1">
              <a:latin typeface="Arial"/>
              <a:cs typeface="Arial"/>
            </a:endParaRPr>
          </a:p>
        </p:txBody>
      </p:sp>
      <p:sp>
        <p:nvSpPr>
          <p:cNvPr id="3" name="Content Placeholder 1">
            <a:extLst>
              <a:ext uri="{FF2B5EF4-FFF2-40B4-BE49-F238E27FC236}">
                <a16:creationId xmlns:a16="http://schemas.microsoft.com/office/drawing/2014/main" id="{A70221A9-D3F3-1994-46D2-501D008F3675}"/>
              </a:ext>
              <a:ext uri="{C183D7F6-B498-43B3-948B-1728B52AA6E4}">
                <adec:decorative xmlns:adec="http://schemas.microsoft.com/office/drawing/2017/decorative" val="1"/>
              </a:ext>
            </a:extLst>
          </p:cNvPr>
          <p:cNvSpPr txBox="1">
            <a:spLocks/>
          </p:cNvSpPr>
          <p:nvPr/>
        </p:nvSpPr>
        <p:spPr>
          <a:xfrm>
            <a:off x="544691" y="1715104"/>
            <a:ext cx="5557528" cy="4767992"/>
          </a:xfrm>
          <a:prstGeom prst="rect">
            <a:avLst/>
          </a:prstGeom>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100000"/>
              </a:lnSpc>
              <a:spcBef>
                <a:spcPts val="30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Arial" panose="020B0604020202020204" pitchFamily="34" charset="0"/>
              </a:defRPr>
            </a:lvl1pPr>
            <a:lvl2pPr marL="457200" indent="-225425"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2pPr>
            <a:lvl3pPr marL="685800" indent="-214313"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3pPr>
            <a:lvl4pPr marL="914400" indent="-228600"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4pPr>
            <a:lvl5pPr marL="1143000" indent="-228600"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a:spcAft>
                <a:spcPts val="600"/>
              </a:spcAft>
            </a:pPr>
            <a:endParaRPr lang="en-US" sz="1400">
              <a:latin typeface="Arial"/>
              <a:cs typeface="Arial"/>
            </a:endParaRPr>
          </a:p>
        </p:txBody>
      </p:sp>
      <p:sp>
        <p:nvSpPr>
          <p:cNvPr id="5" name="Content Placeholder 1">
            <a:extLst>
              <a:ext uri="{FF2B5EF4-FFF2-40B4-BE49-F238E27FC236}">
                <a16:creationId xmlns:a16="http://schemas.microsoft.com/office/drawing/2014/main" id="{0FA24C7F-2F1A-7AC7-2EC1-76137F87A802}"/>
              </a:ext>
            </a:extLst>
          </p:cNvPr>
          <p:cNvSpPr txBox="1">
            <a:spLocks/>
          </p:cNvSpPr>
          <p:nvPr/>
        </p:nvSpPr>
        <p:spPr>
          <a:xfrm>
            <a:off x="554036" y="1715104"/>
            <a:ext cx="11097843" cy="4767992"/>
          </a:xfrm>
          <a:prstGeom prst="rect">
            <a:avLst/>
          </a:prstGeom>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100000"/>
              </a:lnSpc>
              <a:spcBef>
                <a:spcPts val="30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Arial" panose="020B0604020202020204" pitchFamily="34" charset="0"/>
              </a:defRPr>
            </a:lvl1pPr>
            <a:lvl2pPr marL="457200" indent="-225425"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2pPr>
            <a:lvl3pPr marL="685800" indent="-214313"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3pPr>
            <a:lvl4pPr marL="914400" indent="-228600"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4pPr>
            <a:lvl5pPr marL="1143000" indent="-228600"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285750" indent="-285750">
              <a:spcAft>
                <a:spcPts val="600"/>
              </a:spcAft>
            </a:pPr>
            <a:endParaRPr lang="en-US" sz="1400" b="1">
              <a:latin typeface="Arial"/>
              <a:cs typeface="Arial"/>
            </a:endParaRPr>
          </a:p>
          <a:p>
            <a:pPr marL="285750" indent="-285750">
              <a:spcAft>
                <a:spcPts val="600"/>
              </a:spcAft>
            </a:pPr>
            <a:endParaRPr lang="en-US" sz="1400" b="1">
              <a:latin typeface="Arial"/>
              <a:cs typeface="Arial"/>
            </a:endParaRPr>
          </a:p>
          <a:p>
            <a:pPr marL="285750" indent="-285750">
              <a:spcAft>
                <a:spcPts val="600"/>
              </a:spcAft>
            </a:pPr>
            <a:r>
              <a:rPr lang="en-US" sz="1600" b="1">
                <a:latin typeface="Arial"/>
                <a:cs typeface="Arial"/>
              </a:rPr>
              <a:t>Total ASD caseload for DDS has more than doubled since 2020, while overall caseload rose by 18%</a:t>
            </a:r>
          </a:p>
          <a:p>
            <a:pPr marL="0" indent="0">
              <a:spcAft>
                <a:spcPts val="600"/>
              </a:spcAft>
              <a:buNone/>
            </a:pPr>
            <a:endParaRPr lang="en-US" sz="1600" b="1">
              <a:latin typeface="Arial"/>
              <a:cs typeface="Arial"/>
            </a:endParaRPr>
          </a:p>
          <a:p>
            <a:pPr marL="0" indent="0">
              <a:spcAft>
                <a:spcPts val="600"/>
              </a:spcAft>
              <a:buNone/>
            </a:pPr>
            <a:endParaRPr lang="en-US" sz="1600" b="1">
              <a:latin typeface="Arial"/>
              <a:cs typeface="Arial"/>
            </a:endParaRPr>
          </a:p>
          <a:p>
            <a:pPr marL="285750" indent="-285750">
              <a:spcAft>
                <a:spcPts val="600"/>
              </a:spcAft>
            </a:pPr>
            <a:r>
              <a:rPr lang="en-US" sz="1600" b="1">
                <a:latin typeface="Arial"/>
                <a:cs typeface="Arial"/>
              </a:rPr>
              <a:t>Over the same period, estimated DDS spending on ASD services increased from $41 M in FY20 to a projected $130 M in FY27, representing a 217% increase in DDS spending on ASD services since FY20</a:t>
            </a:r>
          </a:p>
          <a:p>
            <a:pPr marL="0" indent="0">
              <a:spcAft>
                <a:spcPts val="600"/>
              </a:spcAft>
              <a:buNone/>
            </a:pPr>
            <a:endParaRPr lang="en-US" sz="1600" b="1">
              <a:latin typeface="Arial"/>
              <a:cs typeface="Arial"/>
            </a:endParaRPr>
          </a:p>
          <a:p>
            <a:pPr marL="0" indent="0">
              <a:spcAft>
                <a:spcPts val="600"/>
              </a:spcAft>
              <a:buNone/>
            </a:pPr>
            <a:endParaRPr lang="en-US" sz="1600" b="1">
              <a:latin typeface="Arial"/>
              <a:cs typeface="Arial"/>
            </a:endParaRPr>
          </a:p>
          <a:p>
            <a:pPr marL="285750" indent="-285750">
              <a:spcAft>
                <a:spcPts val="600"/>
              </a:spcAft>
            </a:pPr>
            <a:r>
              <a:rPr lang="en-US" sz="1600" b="1">
                <a:latin typeface="Arial"/>
                <a:cs typeface="Arial"/>
              </a:rPr>
              <a:t> Increasing acuity and lifetime diagnoses also pose challenges for managing caseload and costs over time</a:t>
            </a:r>
          </a:p>
          <a:p>
            <a:pPr marL="285750" indent="-285750">
              <a:spcAft>
                <a:spcPts val="600"/>
              </a:spcAft>
            </a:pPr>
            <a:endParaRPr lang="en-US" sz="1400" b="1">
              <a:latin typeface="Arial"/>
              <a:cs typeface="Arial"/>
            </a:endParaRPr>
          </a:p>
          <a:p>
            <a:pPr marL="285750" indent="-285750">
              <a:spcAft>
                <a:spcPts val="600"/>
              </a:spcAft>
            </a:pPr>
            <a:endParaRPr lang="en-US" sz="1400" b="1">
              <a:latin typeface="Arial"/>
              <a:cs typeface="Arial"/>
            </a:endParaRPr>
          </a:p>
          <a:p>
            <a:pPr>
              <a:spcAft>
                <a:spcPts val="600"/>
              </a:spcAft>
            </a:pPr>
            <a:endParaRPr lang="en-US" sz="1400">
              <a:latin typeface="Arial"/>
              <a:cs typeface="Arial"/>
            </a:endParaRPr>
          </a:p>
          <a:p>
            <a:pPr>
              <a:spcBef>
                <a:spcPts val="0"/>
              </a:spcBef>
              <a:spcAft>
                <a:spcPts val="600"/>
              </a:spcAft>
            </a:pPr>
            <a:endParaRPr lang="en-US" sz="1400">
              <a:latin typeface="Arial"/>
              <a:cs typeface="Arial"/>
            </a:endParaRPr>
          </a:p>
          <a:p>
            <a:pPr>
              <a:spcAft>
                <a:spcPts val="600"/>
              </a:spcAft>
            </a:pPr>
            <a:endParaRPr lang="en-US" sz="1400">
              <a:latin typeface="Arial"/>
              <a:cs typeface="Arial"/>
            </a:endParaRPr>
          </a:p>
        </p:txBody>
      </p:sp>
      <p:sp>
        <p:nvSpPr>
          <p:cNvPr id="4" name="TextBox 3">
            <a:extLst>
              <a:ext uri="{FF2B5EF4-FFF2-40B4-BE49-F238E27FC236}">
                <a16:creationId xmlns:a16="http://schemas.microsoft.com/office/drawing/2014/main" id="{21DA136E-BFBE-4629-1C97-C7E56B28F145}"/>
              </a:ext>
              <a:ext uri="{C183D7F6-B498-43B3-948B-1728B52AA6E4}">
                <adec:decorative xmlns:adec="http://schemas.microsoft.com/office/drawing/2017/decorative" val="1"/>
              </a:ext>
            </a:extLst>
          </p:cNvPr>
          <p:cNvSpPr txBox="1"/>
          <p:nvPr/>
        </p:nvSpPr>
        <p:spPr>
          <a:xfrm>
            <a:off x="6094351" y="6153150"/>
            <a:ext cx="4935599" cy="457962"/>
          </a:xfrm>
          <a:prstGeom prst="rect">
            <a:avLst/>
          </a:prstGeom>
          <a:ln w="6350">
            <a:noFill/>
            <a:miter lim="800000"/>
          </a:ln>
        </p:spPr>
        <p:txBody>
          <a:bodyPr vert="horz" wrap="square" lIns="0" tIns="0" rIns="0" bIns="0" rtlCol="0">
            <a:noAutofit/>
          </a:bodyPr>
          <a:lstStyle/>
          <a:p>
            <a:pPr algn="l">
              <a:spcBef>
                <a:spcPts val="300"/>
              </a:spcBef>
              <a:spcAft>
                <a:spcPts val="300"/>
              </a:spcAft>
              <a:buNone/>
            </a:pPr>
            <a:endParaRPr lang="en-US" sz="1600"/>
          </a:p>
        </p:txBody>
      </p:sp>
      <p:sp>
        <p:nvSpPr>
          <p:cNvPr id="8" name="TextBox 7">
            <a:extLst>
              <a:ext uri="{FF2B5EF4-FFF2-40B4-BE49-F238E27FC236}">
                <a16:creationId xmlns:a16="http://schemas.microsoft.com/office/drawing/2014/main" id="{C2DB27EC-0BD3-8A27-0223-6C016C814E5C}"/>
              </a:ext>
              <a:ext uri="{C183D7F6-B498-43B3-948B-1728B52AA6E4}">
                <adec:decorative xmlns:adec="http://schemas.microsoft.com/office/drawing/2017/decorative" val="1"/>
              </a:ext>
            </a:extLst>
          </p:cNvPr>
          <p:cNvSpPr txBox="1"/>
          <p:nvPr/>
        </p:nvSpPr>
        <p:spPr>
          <a:xfrm>
            <a:off x="8177048" y="6493828"/>
            <a:ext cx="3724774" cy="240406"/>
          </a:xfrm>
          <a:prstGeom prst="rect">
            <a:avLst/>
          </a:prstGeom>
          <a:ln w="6350">
            <a:noFill/>
            <a:miter lim="800000"/>
          </a:ln>
        </p:spPr>
        <p:txBody>
          <a:bodyPr vert="horz" wrap="square" lIns="0" tIns="0" rIns="0" bIns="0" rtlCol="0" anchor="t">
            <a:noAutofit/>
          </a:bodyPr>
          <a:lstStyle/>
          <a:p>
            <a:pPr>
              <a:spcBef>
                <a:spcPts val="300"/>
              </a:spcBef>
              <a:spcAft>
                <a:spcPts val="300"/>
              </a:spcAft>
              <a:buClr>
                <a:srgbClr val="14558F"/>
              </a:buClr>
            </a:pPr>
            <a:endParaRPr lang="en-US" sz="1100"/>
          </a:p>
        </p:txBody>
      </p:sp>
      <p:sp>
        <p:nvSpPr>
          <p:cNvPr id="6" name="Title 2">
            <a:extLst>
              <a:ext uri="{FF2B5EF4-FFF2-40B4-BE49-F238E27FC236}">
                <a16:creationId xmlns:a16="http://schemas.microsoft.com/office/drawing/2014/main" id="{42686D0A-37B5-28E0-87CF-B4F78C2F5803}"/>
              </a:ext>
            </a:extLst>
          </p:cNvPr>
          <p:cNvSpPr txBox="1">
            <a:spLocks noGrp="1"/>
          </p:cNvSpPr>
          <p:nvPr>
            <p:ph type="title" idx="4294967295"/>
          </p:nvPr>
        </p:nvSpPr>
        <p:spPr>
          <a:xfrm>
            <a:off x="820736" y="317754"/>
            <a:ext cx="9504363" cy="461664"/>
          </a:xfrm>
          <a:prstGeom prst="rect">
            <a:avLst/>
          </a:prstGeom>
          <a:noFill/>
          <a:ln>
            <a:noFill/>
            <a:prstDash/>
          </a:ln>
          <a:effectLst/>
        </p:spPr>
        <p:txBody>
          <a:bodyPr rot="0" spcFirstLastPara="0" vertOverflow="overflow" horzOverflow="overflow" vert="horz" wrap="square" lIns="0" tIns="0" rIns="0" bIns="0" numCol="1" spcCol="0" rtlCol="0" fromWordArt="0" anchor="b" anchorCtr="0" forceAA="0" compatLnSpc="1">
            <a:prstTxWarp prst="textNoShape">
              <a:avLst/>
            </a:prstTxWarp>
            <a:noAutofit/>
          </a:bodyPr>
          <a:lstStyle>
            <a:lvl1pPr algn="l" defTabSz="914400" rtl="0" eaLnBrk="1" latinLnBrk="0" hangingPunct="1">
              <a:lnSpc>
                <a:spcPct val="100000"/>
              </a:lnSpc>
              <a:spcBef>
                <a:spcPct val="0"/>
              </a:spcBef>
              <a:buNone/>
              <a:defRPr lang="en-US" sz="2400" b="1" kern="1200" spc="0" baseline="0">
                <a:ln w="6350" cap="flat">
                  <a:noFill/>
                  <a:miter lim="800000"/>
                </a:ln>
                <a:solidFill>
                  <a:schemeClr val="bg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a:ln w="6350" cap="flat">
                  <a:noFill/>
                  <a:miter lim="800000"/>
                </a:ln>
                <a:solidFill>
                  <a:schemeClr val="bg1"/>
                </a:solidFill>
                <a:effectLst/>
                <a:uLnTx/>
                <a:uFillTx/>
                <a:latin typeface="+mj-lt"/>
                <a:ea typeface="+mj-ea"/>
                <a:cs typeface="+mj-cs"/>
              </a:rPr>
              <a:t>DDS Historical Spending Data on ASD Population</a:t>
            </a:r>
          </a:p>
        </p:txBody>
      </p:sp>
    </p:spTree>
    <p:extLst>
      <p:ext uri="{BB962C8B-B14F-4D97-AF65-F5344CB8AC3E}">
        <p14:creationId xmlns:p14="http://schemas.microsoft.com/office/powerpoint/2010/main" val="22050841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83C6AA-A28A-1B80-898C-2392E629FBE3}"/>
            </a:ext>
          </a:extLst>
        </p:cNvPr>
        <p:cNvGrpSpPr/>
        <p:nvPr/>
      </p:nvGrpSpPr>
      <p:grpSpPr>
        <a:xfrm>
          <a:off x="0" y="0"/>
          <a:ext cx="0" cy="0"/>
          <a:chOff x="0" y="0"/>
          <a:chExt cx="0" cy="0"/>
        </a:xfrm>
      </p:grpSpPr>
      <p:sp>
        <p:nvSpPr>
          <p:cNvPr id="2" name="Text Placeholder 2">
            <a:extLst>
              <a:ext uri="{FF2B5EF4-FFF2-40B4-BE49-F238E27FC236}">
                <a16:creationId xmlns:a16="http://schemas.microsoft.com/office/drawing/2014/main" id="{A729ED3F-E87F-4765-7D07-7A66A8E1AA0A}"/>
              </a:ext>
            </a:extLst>
          </p:cNvPr>
          <p:cNvSpPr>
            <a:spLocks noGrp="1"/>
          </p:cNvSpPr>
          <p:nvPr>
            <p:ph type="body" sz="quarter" idx="12"/>
          </p:nvPr>
        </p:nvSpPr>
        <p:spPr>
          <a:xfrm>
            <a:off x="554036" y="1101337"/>
            <a:ext cx="10245143" cy="246221"/>
          </a:xfrm>
        </p:spPr>
        <p:txBody>
          <a:bodyPr vert="horz" wrap="square" lIns="0" tIns="0" rIns="0" bIns="0" rtlCol="0" anchor="t">
            <a:spAutoFit/>
          </a:bodyPr>
          <a:lstStyle/>
          <a:p>
            <a:pPr>
              <a:spcAft>
                <a:spcPts val="600"/>
              </a:spcAft>
            </a:pPr>
            <a:r>
              <a:rPr lang="en-US" sz="1600">
                <a:latin typeface="Arial"/>
                <a:cs typeface="Arial"/>
              </a:rPr>
              <a:t>ASD Caseload without ID snapshot:</a:t>
            </a:r>
            <a:endParaRPr lang="en-US" sz="1600" b="1">
              <a:latin typeface="Arial"/>
              <a:cs typeface="Arial"/>
            </a:endParaRPr>
          </a:p>
        </p:txBody>
      </p:sp>
      <p:sp>
        <p:nvSpPr>
          <p:cNvPr id="4" name="Content Placeholder 1">
            <a:extLst>
              <a:ext uri="{FF2B5EF4-FFF2-40B4-BE49-F238E27FC236}">
                <a16:creationId xmlns:a16="http://schemas.microsoft.com/office/drawing/2014/main" id="{8185FD77-4650-6336-6080-CFFE184697C2}"/>
              </a:ext>
              <a:ext uri="{C183D7F6-B498-43B3-948B-1728B52AA6E4}">
                <adec:decorative xmlns:adec="http://schemas.microsoft.com/office/drawing/2017/decorative" val="1"/>
              </a:ext>
            </a:extLst>
          </p:cNvPr>
          <p:cNvSpPr txBox="1">
            <a:spLocks/>
          </p:cNvSpPr>
          <p:nvPr/>
        </p:nvSpPr>
        <p:spPr>
          <a:xfrm>
            <a:off x="644710" y="1602200"/>
            <a:ext cx="10480490" cy="5033296"/>
          </a:xfrm>
          <a:prstGeom prst="rect">
            <a:avLst/>
          </a:prstGeom>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100000"/>
              </a:lnSpc>
              <a:spcBef>
                <a:spcPts val="30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Arial" panose="020B0604020202020204" pitchFamily="34" charset="0"/>
              </a:defRPr>
            </a:lvl1pPr>
            <a:lvl2pPr marL="457200" indent="-225425"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2pPr>
            <a:lvl3pPr marL="685800" indent="-214313"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3pPr>
            <a:lvl4pPr marL="914400" indent="-228600"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4pPr>
            <a:lvl5pPr marL="1143000" indent="-228600"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231775" lvl="1" indent="0">
              <a:spcAft>
                <a:spcPts val="600"/>
              </a:spcAft>
              <a:buNone/>
            </a:pPr>
            <a:endParaRPr lang="en-US" sz="1400">
              <a:latin typeface="Arial"/>
              <a:cs typeface="Arial"/>
            </a:endParaRPr>
          </a:p>
          <a:p>
            <a:pPr>
              <a:spcAft>
                <a:spcPts val="600"/>
              </a:spcAft>
            </a:pPr>
            <a:endParaRPr lang="en-US" sz="1400">
              <a:latin typeface="Arial"/>
              <a:cs typeface="Arial"/>
            </a:endParaRPr>
          </a:p>
          <a:p>
            <a:pPr marL="0" indent="0">
              <a:spcAft>
                <a:spcPts val="600"/>
              </a:spcAft>
              <a:buNone/>
            </a:pPr>
            <a:endParaRPr lang="en-US" sz="1400">
              <a:latin typeface="Arial"/>
              <a:cs typeface="Arial"/>
            </a:endParaRPr>
          </a:p>
        </p:txBody>
      </p:sp>
      <p:pic>
        <p:nvPicPr>
          <p:cNvPr id="7" name="Picture 6">
            <a:extLst>
              <a:ext uri="{FF2B5EF4-FFF2-40B4-BE49-F238E27FC236}">
                <a16:creationId xmlns:a16="http://schemas.microsoft.com/office/drawing/2014/main" id="{EA0056FB-3C30-08CB-2542-25D61821D90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4036" y="1503673"/>
            <a:ext cx="11109135" cy="4690298"/>
          </a:xfrm>
          <a:prstGeom prst="rect">
            <a:avLst/>
          </a:prstGeom>
        </p:spPr>
      </p:pic>
      <p:sp>
        <p:nvSpPr>
          <p:cNvPr id="3" name="Title 2">
            <a:extLst>
              <a:ext uri="{FF2B5EF4-FFF2-40B4-BE49-F238E27FC236}">
                <a16:creationId xmlns:a16="http://schemas.microsoft.com/office/drawing/2014/main" id="{4827E288-E2EB-964D-4F95-A6EF9B00BB5D}"/>
              </a:ext>
            </a:extLst>
          </p:cNvPr>
          <p:cNvSpPr txBox="1">
            <a:spLocks noGrp="1"/>
          </p:cNvSpPr>
          <p:nvPr>
            <p:ph type="title" idx="4294967295"/>
          </p:nvPr>
        </p:nvSpPr>
        <p:spPr>
          <a:xfrm>
            <a:off x="820736" y="317754"/>
            <a:ext cx="9504363" cy="461664"/>
          </a:xfrm>
          <a:prstGeom prst="rect">
            <a:avLst/>
          </a:prstGeom>
          <a:noFill/>
          <a:ln>
            <a:noFill/>
            <a:prstDash/>
          </a:ln>
          <a:effectLst/>
        </p:spPr>
        <p:txBody>
          <a:bodyPr rot="0" spcFirstLastPara="0" vertOverflow="overflow" horzOverflow="overflow" vert="horz" wrap="square" lIns="0" tIns="0" rIns="0" bIns="0" numCol="1" spcCol="0" rtlCol="0" fromWordArt="0" anchor="b" anchorCtr="0" forceAA="0" compatLnSpc="1">
            <a:prstTxWarp prst="textNoShape">
              <a:avLst/>
            </a:prstTxWarp>
            <a:noAutofit/>
          </a:bodyPr>
          <a:lstStyle>
            <a:lvl1pPr algn="l" defTabSz="914400" rtl="0" eaLnBrk="1" latinLnBrk="0" hangingPunct="1">
              <a:lnSpc>
                <a:spcPct val="100000"/>
              </a:lnSpc>
              <a:spcBef>
                <a:spcPct val="0"/>
              </a:spcBef>
              <a:buNone/>
              <a:defRPr lang="en-US" sz="2400" b="1" kern="1200" spc="0" baseline="0">
                <a:ln w="6350" cap="flat">
                  <a:noFill/>
                  <a:miter lim="800000"/>
                </a:ln>
                <a:solidFill>
                  <a:schemeClr val="bg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a:ln w="6350" cap="flat">
                  <a:noFill/>
                  <a:miter lim="800000"/>
                </a:ln>
                <a:solidFill>
                  <a:schemeClr val="bg1"/>
                </a:solidFill>
                <a:effectLst/>
                <a:uLnTx/>
                <a:uFillTx/>
                <a:latin typeface="+mj-lt"/>
                <a:ea typeface="+mj-ea"/>
                <a:cs typeface="+mj-cs"/>
              </a:rPr>
              <a:t>DDS Caseload Snapshot</a:t>
            </a:r>
          </a:p>
        </p:txBody>
      </p:sp>
    </p:spTree>
    <p:extLst>
      <p:ext uri="{BB962C8B-B14F-4D97-AF65-F5344CB8AC3E}">
        <p14:creationId xmlns:p14="http://schemas.microsoft.com/office/powerpoint/2010/main" val="8403804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92CF0E-98E5-C0B0-C3B2-54917910B1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2E6D83-7C8F-AB5F-A5F8-9FF08A3FD4D4}"/>
              </a:ext>
            </a:extLst>
          </p:cNvPr>
          <p:cNvSpPr txBox="1">
            <a:spLocks noGrp="1"/>
          </p:cNvSpPr>
          <p:nvPr>
            <p:ph type="title" idx="4294967295"/>
          </p:nvPr>
        </p:nvSpPr>
        <p:spPr>
          <a:xfrm>
            <a:off x="3383280" y="1645920"/>
            <a:ext cx="6583680" cy="3371850"/>
          </a:xfrm>
          <a:prstGeom prst="rect">
            <a:avLst/>
          </a:prstGeom>
          <a:noFill/>
          <a:ln w="6350">
            <a:noFill/>
            <a:prstDash/>
            <a:miter lim="800000"/>
          </a:ln>
          <a:effectLst/>
        </p:spPr>
        <p:txBody>
          <a:bodyPr rot="0" spcFirstLastPara="0" vertOverflow="overflow" horzOverflow="overflow" vert="horz" wrap="none" lIns="0" tIns="0" rIns="0" bIns="0" numCol="1" spcCol="0" rtlCol="0" fromWordArt="0" anchor="t" anchorCtr="0" forceAA="0" compatLnSpc="1">
            <a:prstTxWarp prst="textNoShape">
              <a:avLst/>
            </a:prstTxWarp>
            <a:noAutofit/>
          </a:bodyPr>
          <a:lstStyle/>
          <a:p>
            <a:pPr marL="342900" marR="0" lvl="0" indent="-342900" algn="l" defTabSz="914400" rtl="0" eaLnBrk="1" fontAlgn="auto" latinLnBrk="0" hangingPunct="1">
              <a:lnSpc>
                <a:spcPct val="150000"/>
              </a:lnSpc>
              <a:spcBef>
                <a:spcPts val="300"/>
              </a:spcBef>
              <a:spcAft>
                <a:spcPts val="300"/>
              </a:spcAft>
              <a:buClrTx/>
              <a:buSzTx/>
              <a:buFont typeface="+mj-lt"/>
              <a:buAutoNum type="arabicPeriod"/>
              <a:tabLst/>
              <a:defRPr/>
            </a:pPr>
            <a:r>
              <a:rPr kumimoji="0" lang="en-US" sz="2400" b="1" i="0" u="none" strike="noStrike" kern="100" cap="none" spc="0" normalizeH="0" baseline="0" noProof="0" dirty="0">
                <a:ln>
                  <a:noFill/>
                </a:ln>
                <a:solidFill>
                  <a:srgbClr val="002060"/>
                </a:solidFill>
                <a:effectLst/>
                <a:uLnTx/>
                <a:uFillTx/>
                <a:latin typeface="+mn-lt"/>
                <a:ea typeface="Aptos" panose="020B0004020202020204" pitchFamily="34" charset="0"/>
                <a:cs typeface="Arial" panose="020B0604020202020204" pitchFamily="34" charset="0"/>
              </a:rPr>
              <a:t>Welcome</a:t>
            </a:r>
          </a:p>
          <a:p>
            <a:pPr marL="342900" marR="0" lvl="0" indent="-342900" algn="l" defTabSz="914400" rtl="0" eaLnBrk="1" fontAlgn="auto" latinLnBrk="0" hangingPunct="1">
              <a:lnSpc>
                <a:spcPct val="150000"/>
              </a:lnSpc>
              <a:spcBef>
                <a:spcPts val="300"/>
              </a:spcBef>
              <a:spcAft>
                <a:spcPts val="300"/>
              </a:spcAft>
              <a:buClrTx/>
              <a:buSzTx/>
              <a:buFont typeface="+mj-lt"/>
              <a:buAutoNum type="arabicPeriod"/>
              <a:tabLst/>
              <a:defRPr/>
            </a:pPr>
            <a:r>
              <a:rPr kumimoji="0" lang="en-US" sz="2400" b="1" i="0" u="none" strike="noStrike" kern="100" cap="none" spc="0" normalizeH="0" baseline="0" noProof="0" dirty="0">
                <a:ln>
                  <a:noFill/>
                </a:ln>
                <a:solidFill>
                  <a:srgbClr val="002060"/>
                </a:solidFill>
                <a:effectLst/>
                <a:uLnTx/>
                <a:uFillTx/>
                <a:latin typeface="+mn-lt"/>
                <a:ea typeface="Aptos" panose="020B0004020202020204" pitchFamily="34" charset="0"/>
                <a:cs typeface="Arial" panose="020B0604020202020204" pitchFamily="34" charset="0"/>
              </a:rPr>
              <a:t>Ethics and Conflict of Interest Overview</a:t>
            </a:r>
            <a:endParaRPr kumimoji="0" lang="en-US" sz="2400" b="1" i="1" u="none" strike="noStrike" kern="100" cap="none" spc="0" normalizeH="0" baseline="0" noProof="0" dirty="0">
              <a:ln>
                <a:noFill/>
              </a:ln>
              <a:solidFill>
                <a:srgbClr val="002060"/>
              </a:solidFill>
              <a:effectLst/>
              <a:uLnTx/>
              <a:uFillTx/>
              <a:latin typeface="+mn-lt"/>
              <a:ea typeface="Aptos" panose="020B0004020202020204" pitchFamily="34" charset="0"/>
              <a:cs typeface="Arial" panose="020B0604020202020204" pitchFamily="34" charset="0"/>
            </a:endParaRPr>
          </a:p>
          <a:p>
            <a:pPr marL="342900" marR="0" lvl="0" indent="-342900" algn="l" defTabSz="914400" rtl="0" eaLnBrk="1" fontAlgn="auto" latinLnBrk="0" hangingPunct="1">
              <a:lnSpc>
                <a:spcPct val="150000"/>
              </a:lnSpc>
              <a:spcBef>
                <a:spcPts val="300"/>
              </a:spcBef>
              <a:spcAft>
                <a:spcPts val="300"/>
              </a:spcAft>
              <a:buClrTx/>
              <a:buSzTx/>
              <a:buFont typeface="+mj-lt"/>
              <a:buAutoNum type="arabicPeriod"/>
              <a:tabLst/>
              <a:defRPr/>
            </a:pPr>
            <a:r>
              <a:rPr kumimoji="0" lang="en-US" sz="2400" b="1" i="0" u="none" strike="noStrike" kern="100" cap="none" spc="0" normalizeH="0" baseline="0" noProof="0" dirty="0">
                <a:ln>
                  <a:noFill/>
                </a:ln>
                <a:solidFill>
                  <a:srgbClr val="002060"/>
                </a:solidFill>
                <a:effectLst/>
                <a:uLnTx/>
                <a:uFillTx/>
                <a:latin typeface="+mn-lt"/>
                <a:ea typeface="Aptos" panose="020B0004020202020204" pitchFamily="34" charset="0"/>
                <a:cs typeface="Arial" panose="020B0604020202020204" pitchFamily="34" charset="0"/>
              </a:rPr>
              <a:t>Member Introductions &amp; Expectations</a:t>
            </a:r>
            <a:endParaRPr kumimoji="0" lang="en-US" sz="2400" b="1" i="1" u="none" strike="noStrike" kern="100" cap="none" spc="0" normalizeH="0" baseline="0" noProof="0" dirty="0">
              <a:ln>
                <a:noFill/>
              </a:ln>
              <a:solidFill>
                <a:srgbClr val="002060"/>
              </a:solidFill>
              <a:effectLst/>
              <a:uLnTx/>
              <a:uFillTx/>
              <a:latin typeface="+mn-lt"/>
              <a:ea typeface="Aptos" panose="020B0004020202020204" pitchFamily="34" charset="0"/>
              <a:cs typeface="Arial" panose="020B0604020202020204" pitchFamily="34" charset="0"/>
            </a:endParaRPr>
          </a:p>
          <a:p>
            <a:pPr marL="342900" marR="0" lvl="0" indent="-342900" algn="l" defTabSz="914400" rtl="0" eaLnBrk="1" fontAlgn="auto" latinLnBrk="0" hangingPunct="1">
              <a:lnSpc>
                <a:spcPct val="150000"/>
              </a:lnSpc>
              <a:spcBef>
                <a:spcPts val="300"/>
              </a:spcBef>
              <a:spcAft>
                <a:spcPts val="300"/>
              </a:spcAft>
              <a:buClrTx/>
              <a:buSzTx/>
              <a:buFont typeface="+mj-lt"/>
              <a:buAutoNum type="arabicPeriod"/>
              <a:tabLst/>
              <a:defRPr/>
            </a:pPr>
            <a:r>
              <a:rPr kumimoji="0" lang="en-US" sz="2400" b="1" i="0" u="none" strike="noStrike" kern="100" cap="none" spc="0" normalizeH="0" baseline="0" noProof="0" dirty="0">
                <a:ln>
                  <a:noFill/>
                </a:ln>
                <a:solidFill>
                  <a:srgbClr val="002060"/>
                </a:solidFill>
                <a:effectLst/>
                <a:uLnTx/>
                <a:uFillTx/>
                <a:latin typeface="+mn-lt"/>
                <a:ea typeface="Aptos" panose="020B0004020202020204" pitchFamily="34" charset="0"/>
                <a:cs typeface="Arial" panose="020B0604020202020204" pitchFamily="34" charset="0"/>
              </a:rPr>
              <a:t>Council’s Charge</a:t>
            </a:r>
          </a:p>
          <a:p>
            <a:pPr marL="342900" marR="0" lvl="0" indent="-342900" algn="l" defTabSz="914400" rtl="0" eaLnBrk="1" fontAlgn="auto" latinLnBrk="0" hangingPunct="1">
              <a:lnSpc>
                <a:spcPct val="150000"/>
              </a:lnSpc>
              <a:spcBef>
                <a:spcPts val="300"/>
              </a:spcBef>
              <a:spcAft>
                <a:spcPts val="300"/>
              </a:spcAft>
              <a:buClrTx/>
              <a:buSzTx/>
              <a:buFont typeface="+mj-lt"/>
              <a:buAutoNum type="arabicPeriod"/>
              <a:tabLst/>
              <a:defRPr/>
            </a:pPr>
            <a:r>
              <a:rPr kumimoji="0" lang="en-US" sz="2400" b="1" i="0" u="none" strike="noStrike" kern="100" cap="none" spc="0" normalizeH="0" baseline="0" noProof="0" dirty="0">
                <a:ln>
                  <a:noFill/>
                </a:ln>
                <a:solidFill>
                  <a:srgbClr val="002060"/>
                </a:solidFill>
                <a:effectLst/>
                <a:uLnTx/>
                <a:uFillTx/>
                <a:latin typeface="+mn-lt"/>
                <a:ea typeface="Aptos" panose="020B0004020202020204" pitchFamily="34" charset="0"/>
                <a:cs typeface="Arial" panose="020B0604020202020204" pitchFamily="34" charset="0"/>
              </a:rPr>
              <a:t>Data Presentation</a:t>
            </a:r>
          </a:p>
          <a:p>
            <a:pPr marL="342900" marR="0" lvl="0" indent="-342900" algn="l" defTabSz="914400" rtl="0" eaLnBrk="1" fontAlgn="auto" latinLnBrk="0" hangingPunct="1">
              <a:lnSpc>
                <a:spcPct val="150000"/>
              </a:lnSpc>
              <a:spcBef>
                <a:spcPts val="300"/>
              </a:spcBef>
              <a:spcAft>
                <a:spcPts val="300"/>
              </a:spcAft>
              <a:buClrTx/>
              <a:buSzTx/>
              <a:buFont typeface="+mj-lt"/>
              <a:buAutoNum type="arabicPeriod"/>
              <a:tabLst/>
              <a:defRPr/>
            </a:pPr>
            <a:r>
              <a:rPr kumimoji="0" lang="en-US" sz="2400" b="1" i="0" u="none" strike="noStrike" kern="1200" cap="none" spc="0" normalizeH="0" baseline="0" noProof="0" dirty="0">
                <a:ln>
                  <a:noFill/>
                </a:ln>
                <a:solidFill>
                  <a:srgbClr val="002060"/>
                </a:solidFill>
                <a:effectLst/>
                <a:highlight>
                  <a:srgbClr val="00FFFF"/>
                </a:highlight>
                <a:uLnTx/>
                <a:uFillTx/>
                <a:latin typeface="+mn-lt"/>
                <a:ea typeface="Aptos" panose="020B0004020202020204" pitchFamily="34" charset="0"/>
                <a:cs typeface="Arial" panose="020B0604020202020204" pitchFamily="34" charset="0"/>
              </a:rPr>
              <a:t>Next Steps</a:t>
            </a:r>
            <a:endParaRPr kumimoji="0" lang="en-US" sz="2400" b="1" i="0" u="none" strike="noStrike" kern="1200" cap="none" spc="0" normalizeH="0" baseline="0" noProof="0" dirty="0">
              <a:ln>
                <a:noFill/>
              </a:ln>
              <a:solidFill>
                <a:srgbClr val="002060"/>
              </a:solidFill>
              <a:effectLst/>
              <a:highlight>
                <a:srgbClr val="00FFFF"/>
              </a:highlight>
              <a:uLnTx/>
              <a:uFillTx/>
              <a:latin typeface="+mn-lt"/>
              <a:ea typeface="+mn-ea"/>
              <a:cs typeface="+mn-cs"/>
            </a:endParaRPr>
          </a:p>
        </p:txBody>
      </p:sp>
    </p:spTree>
    <p:extLst>
      <p:ext uri="{BB962C8B-B14F-4D97-AF65-F5344CB8AC3E}">
        <p14:creationId xmlns:p14="http://schemas.microsoft.com/office/powerpoint/2010/main" val="25814357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4B9F98-FF33-6935-D878-8BB46A0E89A0}"/>
            </a:ext>
          </a:extLst>
        </p:cNvPr>
        <p:cNvGrpSpPr/>
        <p:nvPr/>
      </p:nvGrpSpPr>
      <p:grpSpPr>
        <a:xfrm>
          <a:off x="0" y="0"/>
          <a:ext cx="0" cy="0"/>
          <a:chOff x="0" y="0"/>
          <a:chExt cx="0" cy="0"/>
        </a:xfrm>
      </p:grpSpPr>
      <p:sp>
        <p:nvSpPr>
          <p:cNvPr id="4" name="Content Placeholder 1">
            <a:extLst>
              <a:ext uri="{FF2B5EF4-FFF2-40B4-BE49-F238E27FC236}">
                <a16:creationId xmlns:a16="http://schemas.microsoft.com/office/drawing/2014/main" id="{3F070424-843C-7954-1F2A-6EA8007CAF5C}"/>
              </a:ext>
              <a:ext uri="{C183D7F6-B498-43B3-948B-1728B52AA6E4}">
                <adec:decorative xmlns:adec="http://schemas.microsoft.com/office/drawing/2017/decorative" val="1"/>
              </a:ext>
            </a:extLst>
          </p:cNvPr>
          <p:cNvSpPr txBox="1">
            <a:spLocks/>
          </p:cNvSpPr>
          <p:nvPr/>
        </p:nvSpPr>
        <p:spPr>
          <a:xfrm>
            <a:off x="644710" y="1602200"/>
            <a:ext cx="10480490" cy="5033296"/>
          </a:xfrm>
          <a:prstGeom prst="rect">
            <a:avLst/>
          </a:prstGeom>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100000"/>
              </a:lnSpc>
              <a:spcBef>
                <a:spcPts val="30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Arial" panose="020B0604020202020204" pitchFamily="34" charset="0"/>
              </a:defRPr>
            </a:lvl1pPr>
            <a:lvl2pPr marL="457200" indent="-225425"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2pPr>
            <a:lvl3pPr marL="685800" indent="-214313"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3pPr>
            <a:lvl4pPr marL="914400" indent="-228600"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4pPr>
            <a:lvl5pPr marL="1143000" indent="-228600"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231775" lvl="1" indent="0">
              <a:spcAft>
                <a:spcPts val="600"/>
              </a:spcAft>
              <a:buNone/>
            </a:pPr>
            <a:endParaRPr lang="en-US" sz="1400">
              <a:latin typeface="Arial"/>
              <a:cs typeface="Arial"/>
            </a:endParaRPr>
          </a:p>
          <a:p>
            <a:pPr>
              <a:spcAft>
                <a:spcPts val="600"/>
              </a:spcAft>
            </a:pPr>
            <a:endParaRPr lang="en-US" sz="1400">
              <a:latin typeface="Arial"/>
              <a:cs typeface="Arial"/>
            </a:endParaRPr>
          </a:p>
          <a:p>
            <a:pPr marL="0" indent="0">
              <a:spcAft>
                <a:spcPts val="600"/>
              </a:spcAft>
              <a:buNone/>
            </a:pPr>
            <a:endParaRPr lang="en-US" sz="1400">
              <a:latin typeface="Arial"/>
              <a:cs typeface="Arial"/>
            </a:endParaRPr>
          </a:p>
        </p:txBody>
      </p:sp>
      <p:sp>
        <p:nvSpPr>
          <p:cNvPr id="3" name="Title 2">
            <a:extLst>
              <a:ext uri="{FF2B5EF4-FFF2-40B4-BE49-F238E27FC236}">
                <a16:creationId xmlns:a16="http://schemas.microsoft.com/office/drawing/2014/main" id="{BCF327E6-B8A2-5797-C09F-C5AF26D73036}"/>
              </a:ext>
            </a:extLst>
          </p:cNvPr>
          <p:cNvSpPr txBox="1">
            <a:spLocks noGrp="1"/>
          </p:cNvSpPr>
          <p:nvPr>
            <p:ph type="title" idx="4294967295"/>
          </p:nvPr>
        </p:nvSpPr>
        <p:spPr>
          <a:xfrm>
            <a:off x="820736" y="317754"/>
            <a:ext cx="9504363" cy="461664"/>
          </a:xfrm>
          <a:prstGeom prst="rect">
            <a:avLst/>
          </a:prstGeom>
          <a:noFill/>
          <a:ln>
            <a:noFill/>
            <a:prstDash/>
          </a:ln>
          <a:effectLst/>
        </p:spPr>
        <p:txBody>
          <a:bodyPr rot="0" spcFirstLastPara="0" vertOverflow="overflow" horzOverflow="overflow" vert="horz" wrap="square" lIns="0" tIns="0" rIns="0" bIns="0" numCol="1" spcCol="0" rtlCol="0" fromWordArt="0" anchor="b" anchorCtr="0" forceAA="0" compatLnSpc="1">
            <a:prstTxWarp prst="textNoShape">
              <a:avLst/>
            </a:prstTxWarp>
            <a:noAutofit/>
          </a:bodyPr>
          <a:lstStyle>
            <a:lvl1pPr algn="l" defTabSz="914400" rtl="0" eaLnBrk="1" latinLnBrk="0" hangingPunct="1">
              <a:lnSpc>
                <a:spcPct val="100000"/>
              </a:lnSpc>
              <a:spcBef>
                <a:spcPct val="0"/>
              </a:spcBef>
              <a:buNone/>
              <a:defRPr lang="en-US" sz="2400" b="1" kern="1200" spc="0" baseline="0">
                <a:ln w="6350" cap="flat">
                  <a:noFill/>
                  <a:miter lim="800000"/>
                </a:ln>
                <a:solidFill>
                  <a:schemeClr val="bg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a:ln w="6350" cap="flat">
                  <a:noFill/>
                  <a:miter lim="800000"/>
                </a:ln>
                <a:solidFill>
                  <a:schemeClr val="bg1"/>
                </a:solidFill>
                <a:effectLst/>
                <a:uLnTx/>
                <a:uFillTx/>
                <a:latin typeface="+mj-lt"/>
                <a:ea typeface="+mj-ea"/>
                <a:cs typeface="+mj-cs"/>
              </a:rPr>
              <a:t>Next Steps</a:t>
            </a:r>
          </a:p>
        </p:txBody>
      </p:sp>
      <p:sp>
        <p:nvSpPr>
          <p:cNvPr id="8" name="Content Placeholder 2">
            <a:extLst>
              <a:ext uri="{FF2B5EF4-FFF2-40B4-BE49-F238E27FC236}">
                <a16:creationId xmlns:a16="http://schemas.microsoft.com/office/drawing/2014/main" id="{90D23DF1-29EF-DEB2-254D-ADA7E6049B68}"/>
              </a:ext>
              <a:ext uri="{C183D7F6-B498-43B3-948B-1728B52AA6E4}">
                <adec:decorative xmlns:adec="http://schemas.microsoft.com/office/drawing/2017/decorative" val="1"/>
              </a:ext>
            </a:extLst>
          </p:cNvPr>
          <p:cNvSpPr txBox="1">
            <a:spLocks/>
          </p:cNvSpPr>
          <p:nvPr/>
        </p:nvSpPr>
        <p:spPr>
          <a:xfrm>
            <a:off x="554736" y="1336675"/>
            <a:ext cx="11397778" cy="4078039"/>
          </a:xfrm>
          <a:prstGeom prst="rect">
            <a:avLst/>
          </a:prstGeom>
        </p:spPr>
        <p:txBody>
          <a:bodyPr/>
          <a:lstStyle>
            <a:lvl1pPr marL="228600" indent="-228600" algn="l" defTabSz="914400" rtl="0" eaLnBrk="1" latinLnBrk="0" hangingPunct="1">
              <a:lnSpc>
                <a:spcPct val="100000"/>
              </a:lnSpc>
              <a:spcBef>
                <a:spcPts val="30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Arial" panose="020B0604020202020204" pitchFamily="34" charset="0"/>
              </a:defRPr>
            </a:lvl1pPr>
            <a:lvl2pPr marL="457200" indent="-225425"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2pPr>
            <a:lvl3pPr marL="685800" indent="-214313"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3pPr>
            <a:lvl4pPr marL="914400" indent="-228600"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4pPr>
            <a:lvl5pPr marL="1143000" indent="-228600"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indent="0">
              <a:spcAft>
                <a:spcPts val="600"/>
              </a:spcAft>
              <a:buFont typeface="Wingdings" panose="05000000000000000000" pitchFamily="2" charset="2"/>
              <a:buNone/>
            </a:pPr>
            <a:endParaRPr lang="en-US" sz="2000"/>
          </a:p>
        </p:txBody>
      </p:sp>
      <p:sp>
        <p:nvSpPr>
          <p:cNvPr id="10" name="TextBox 9">
            <a:extLst>
              <a:ext uri="{FF2B5EF4-FFF2-40B4-BE49-F238E27FC236}">
                <a16:creationId xmlns:a16="http://schemas.microsoft.com/office/drawing/2014/main" id="{44F1A094-2030-A925-DC71-092F21A1EA84}"/>
              </a:ext>
            </a:extLst>
          </p:cNvPr>
          <p:cNvSpPr txBox="1"/>
          <p:nvPr/>
        </p:nvSpPr>
        <p:spPr>
          <a:xfrm>
            <a:off x="820736" y="1283866"/>
            <a:ext cx="10394438" cy="2908489"/>
          </a:xfrm>
          <a:prstGeom prst="rect">
            <a:avLst/>
          </a:prstGeom>
          <a:noFill/>
          <a:ln w="6350">
            <a:noFill/>
            <a:miter lim="800000"/>
          </a:ln>
        </p:spPr>
        <p:txBody>
          <a:bodyPr wrap="square">
            <a:spAutoFit/>
          </a:bodyPr>
          <a:lstStyle/>
          <a:p>
            <a:pPr marL="342900" indent="-342900">
              <a:spcAft>
                <a:spcPts val="600"/>
              </a:spcAft>
              <a:buFont typeface="Arial" panose="020B0604020202020204" pitchFamily="34" charset="0"/>
              <a:buChar char="•"/>
            </a:pPr>
            <a:r>
              <a:rPr lang="en-US" sz="2400" u="sng">
                <a:latin typeface="+mj-lt"/>
                <a:cs typeface="Calibri" panose="020F0502020204030204" pitchFamily="34" charset="0"/>
              </a:rPr>
              <a:t>Monthly Council meetings</a:t>
            </a:r>
            <a:r>
              <a:rPr lang="en-US" sz="2400">
                <a:latin typeface="+mj-lt"/>
                <a:cs typeface="Calibri" panose="020F0502020204030204" pitchFamily="34" charset="0"/>
              </a:rPr>
              <a:t> (virtual)</a:t>
            </a:r>
          </a:p>
          <a:p>
            <a:pPr marL="342900" indent="-342900">
              <a:spcAft>
                <a:spcPts val="600"/>
              </a:spcAft>
              <a:buFont typeface="Arial" panose="020B0604020202020204" pitchFamily="34" charset="0"/>
              <a:buChar char="•"/>
            </a:pPr>
            <a:r>
              <a:rPr lang="en-US" sz="2400" u="sng">
                <a:latin typeface="+mj-lt"/>
                <a:cs typeface="Calibri" panose="020F0502020204030204" pitchFamily="34" charset="0"/>
              </a:rPr>
              <a:t>In-person workshop</a:t>
            </a:r>
            <a:r>
              <a:rPr lang="en-US" sz="2400">
                <a:latin typeface="+mj-lt"/>
                <a:cs typeface="Calibri" panose="020F0502020204030204" pitchFamily="34" charset="0"/>
              </a:rPr>
              <a:t> (July)</a:t>
            </a:r>
          </a:p>
          <a:p>
            <a:pPr marL="342900" indent="-342900">
              <a:spcAft>
                <a:spcPts val="600"/>
              </a:spcAft>
              <a:buFont typeface="Arial" panose="020B0604020202020204" pitchFamily="34" charset="0"/>
              <a:buChar char="•"/>
            </a:pPr>
            <a:r>
              <a:rPr lang="en-US" sz="2400">
                <a:latin typeface="+mj-lt"/>
                <a:cs typeface="Calibri" panose="020F0502020204030204" pitchFamily="34" charset="0"/>
              </a:rPr>
              <a:t>Formation of a </a:t>
            </a:r>
            <a:r>
              <a:rPr lang="en-US" sz="2400" u="sng">
                <a:latin typeface="+mj-lt"/>
                <a:cs typeface="Calibri" panose="020F0502020204030204" pitchFamily="34" charset="0"/>
              </a:rPr>
              <a:t>subcommittee</a:t>
            </a:r>
            <a:r>
              <a:rPr lang="en-US" sz="2400">
                <a:latin typeface="+mj-lt"/>
                <a:cs typeface="Calibri" panose="020F0502020204030204" pitchFamily="34" charset="0"/>
              </a:rPr>
              <a:t> focused on planning for innovative residential models</a:t>
            </a:r>
          </a:p>
          <a:p>
            <a:pPr marL="342900" indent="-342900">
              <a:spcAft>
                <a:spcPts val="600"/>
              </a:spcAft>
              <a:buFont typeface="Arial" panose="020B0604020202020204" pitchFamily="34" charset="0"/>
              <a:buChar char="•"/>
            </a:pPr>
            <a:r>
              <a:rPr lang="en-US" sz="2400" u="sng">
                <a:latin typeface="+mj-lt"/>
                <a:cs typeface="Calibri" panose="020F0502020204030204" pitchFamily="34" charset="0"/>
              </a:rPr>
              <a:t>Public listening sessions</a:t>
            </a:r>
            <a:r>
              <a:rPr lang="en-US" sz="2400">
                <a:latin typeface="+mj-lt"/>
                <a:cs typeface="Calibri" panose="020F0502020204030204" pitchFamily="34" charset="0"/>
              </a:rPr>
              <a:t> to solicit feedback from providers and advocates, direct care workforce, and families of adults with Profound Autism</a:t>
            </a:r>
          </a:p>
        </p:txBody>
      </p:sp>
    </p:spTree>
    <p:extLst>
      <p:ext uri="{BB962C8B-B14F-4D97-AF65-F5344CB8AC3E}">
        <p14:creationId xmlns:p14="http://schemas.microsoft.com/office/powerpoint/2010/main" val="26086107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8B838E-8FBC-0B86-46E9-F84C6CEED516}"/>
            </a:ext>
          </a:extLst>
        </p:cNvPr>
        <p:cNvGrpSpPr/>
        <p:nvPr/>
      </p:nvGrpSpPr>
      <p:grpSpPr>
        <a:xfrm>
          <a:off x="0" y="0"/>
          <a:ext cx="0" cy="0"/>
          <a:chOff x="0" y="0"/>
          <a:chExt cx="0" cy="0"/>
        </a:xfrm>
      </p:grpSpPr>
      <p:sp>
        <p:nvSpPr>
          <p:cNvPr id="4" name="Content Placeholder 1">
            <a:extLst>
              <a:ext uri="{FF2B5EF4-FFF2-40B4-BE49-F238E27FC236}">
                <a16:creationId xmlns:a16="http://schemas.microsoft.com/office/drawing/2014/main" id="{E7A46600-63FB-C49E-C885-7053CEAD9BE8}"/>
              </a:ext>
              <a:ext uri="{C183D7F6-B498-43B3-948B-1728B52AA6E4}">
                <adec:decorative xmlns:adec="http://schemas.microsoft.com/office/drawing/2017/decorative" val="1"/>
              </a:ext>
            </a:extLst>
          </p:cNvPr>
          <p:cNvSpPr txBox="1">
            <a:spLocks/>
          </p:cNvSpPr>
          <p:nvPr/>
        </p:nvSpPr>
        <p:spPr>
          <a:xfrm>
            <a:off x="644710" y="1602200"/>
            <a:ext cx="10480490" cy="5033296"/>
          </a:xfrm>
          <a:prstGeom prst="rect">
            <a:avLst/>
          </a:prstGeom>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100000"/>
              </a:lnSpc>
              <a:spcBef>
                <a:spcPts val="30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Arial" panose="020B0604020202020204" pitchFamily="34" charset="0"/>
              </a:defRPr>
            </a:lvl1pPr>
            <a:lvl2pPr marL="457200" indent="-225425"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2pPr>
            <a:lvl3pPr marL="685800" indent="-214313"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3pPr>
            <a:lvl4pPr marL="914400" indent="-228600"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4pPr>
            <a:lvl5pPr marL="1143000" indent="-228600"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231775" lvl="1" indent="0">
              <a:spcAft>
                <a:spcPts val="600"/>
              </a:spcAft>
              <a:buNone/>
            </a:pPr>
            <a:endParaRPr lang="en-US" sz="1400">
              <a:latin typeface="Arial"/>
              <a:cs typeface="Arial"/>
            </a:endParaRPr>
          </a:p>
          <a:p>
            <a:pPr>
              <a:spcAft>
                <a:spcPts val="600"/>
              </a:spcAft>
            </a:pPr>
            <a:endParaRPr lang="en-US" sz="1400">
              <a:latin typeface="Arial"/>
              <a:cs typeface="Arial"/>
            </a:endParaRPr>
          </a:p>
          <a:p>
            <a:pPr marL="0" indent="0">
              <a:spcAft>
                <a:spcPts val="600"/>
              </a:spcAft>
              <a:buNone/>
            </a:pPr>
            <a:endParaRPr lang="en-US" sz="1400">
              <a:latin typeface="Arial"/>
              <a:cs typeface="Arial"/>
            </a:endParaRPr>
          </a:p>
        </p:txBody>
      </p:sp>
      <p:sp>
        <p:nvSpPr>
          <p:cNvPr id="3" name="Title 2">
            <a:extLst>
              <a:ext uri="{FF2B5EF4-FFF2-40B4-BE49-F238E27FC236}">
                <a16:creationId xmlns:a16="http://schemas.microsoft.com/office/drawing/2014/main" id="{86A57A07-82CB-FC95-0678-C95E8C7742F8}"/>
              </a:ext>
            </a:extLst>
          </p:cNvPr>
          <p:cNvSpPr txBox="1">
            <a:spLocks noGrp="1"/>
          </p:cNvSpPr>
          <p:nvPr>
            <p:ph type="title" idx="4294967295"/>
          </p:nvPr>
        </p:nvSpPr>
        <p:spPr>
          <a:xfrm>
            <a:off x="820736" y="317754"/>
            <a:ext cx="9504363" cy="461664"/>
          </a:xfrm>
          <a:prstGeom prst="rect">
            <a:avLst/>
          </a:prstGeom>
          <a:noFill/>
          <a:ln>
            <a:noFill/>
            <a:prstDash/>
          </a:ln>
          <a:effectLst/>
        </p:spPr>
        <p:txBody>
          <a:bodyPr rot="0" spcFirstLastPara="0" vertOverflow="overflow" horzOverflow="overflow" vert="horz" wrap="square" lIns="0" tIns="0" rIns="0" bIns="0" numCol="1" spcCol="0" rtlCol="0" fromWordArt="0" anchor="b" anchorCtr="0" forceAA="0" compatLnSpc="1">
            <a:prstTxWarp prst="textNoShape">
              <a:avLst/>
            </a:prstTxWarp>
            <a:noAutofit/>
          </a:bodyPr>
          <a:lstStyle>
            <a:lvl1pPr algn="l" defTabSz="914400" rtl="0" eaLnBrk="1" latinLnBrk="0" hangingPunct="1">
              <a:lnSpc>
                <a:spcPct val="100000"/>
              </a:lnSpc>
              <a:spcBef>
                <a:spcPct val="0"/>
              </a:spcBef>
              <a:buNone/>
              <a:defRPr lang="en-US" sz="2400" b="1" kern="1200" spc="0" baseline="0">
                <a:ln w="6350" cap="flat">
                  <a:noFill/>
                  <a:miter lim="800000"/>
                </a:ln>
                <a:solidFill>
                  <a:schemeClr val="bg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a:ln w="6350" cap="flat">
                  <a:noFill/>
                  <a:miter lim="800000"/>
                </a:ln>
                <a:solidFill>
                  <a:schemeClr val="bg1"/>
                </a:solidFill>
                <a:effectLst/>
                <a:uLnTx/>
                <a:uFillTx/>
                <a:latin typeface="+mj-lt"/>
                <a:ea typeface="+mj-ea"/>
                <a:cs typeface="+mj-cs"/>
              </a:rPr>
              <a:t>Council Webpage &amp; Email Address</a:t>
            </a:r>
          </a:p>
        </p:txBody>
      </p:sp>
      <p:sp>
        <p:nvSpPr>
          <p:cNvPr id="8" name="Content Placeholder 2">
            <a:extLst>
              <a:ext uri="{FF2B5EF4-FFF2-40B4-BE49-F238E27FC236}">
                <a16:creationId xmlns:a16="http://schemas.microsoft.com/office/drawing/2014/main" id="{239E35D0-DF4C-C771-7029-CD98E68B313C}"/>
              </a:ext>
              <a:ext uri="{C183D7F6-B498-43B3-948B-1728B52AA6E4}">
                <adec:decorative xmlns:adec="http://schemas.microsoft.com/office/drawing/2017/decorative" val="1"/>
              </a:ext>
            </a:extLst>
          </p:cNvPr>
          <p:cNvSpPr txBox="1">
            <a:spLocks/>
          </p:cNvSpPr>
          <p:nvPr/>
        </p:nvSpPr>
        <p:spPr>
          <a:xfrm>
            <a:off x="554736" y="1336675"/>
            <a:ext cx="11397778" cy="4078039"/>
          </a:xfrm>
          <a:prstGeom prst="rect">
            <a:avLst/>
          </a:prstGeom>
        </p:spPr>
        <p:txBody>
          <a:bodyPr/>
          <a:lstStyle>
            <a:lvl1pPr marL="228600" indent="-228600" algn="l" defTabSz="914400" rtl="0" eaLnBrk="1" latinLnBrk="0" hangingPunct="1">
              <a:lnSpc>
                <a:spcPct val="100000"/>
              </a:lnSpc>
              <a:spcBef>
                <a:spcPts val="30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Arial" panose="020B0604020202020204" pitchFamily="34" charset="0"/>
              </a:defRPr>
            </a:lvl1pPr>
            <a:lvl2pPr marL="457200" indent="-225425"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2pPr>
            <a:lvl3pPr marL="685800" indent="-214313"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3pPr>
            <a:lvl4pPr marL="914400" indent="-228600"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4pPr>
            <a:lvl5pPr marL="1143000" indent="-228600"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indent="0">
              <a:spcAft>
                <a:spcPts val="600"/>
              </a:spcAft>
              <a:buFont typeface="Wingdings" panose="05000000000000000000" pitchFamily="2" charset="2"/>
              <a:buNone/>
            </a:pPr>
            <a:endParaRPr lang="en-US" sz="2000"/>
          </a:p>
        </p:txBody>
      </p:sp>
      <p:sp>
        <p:nvSpPr>
          <p:cNvPr id="10" name="TextBox 9">
            <a:extLst>
              <a:ext uri="{FF2B5EF4-FFF2-40B4-BE49-F238E27FC236}">
                <a16:creationId xmlns:a16="http://schemas.microsoft.com/office/drawing/2014/main" id="{B0943F8E-0AA0-E504-AE07-2EC3A86CC8AA}"/>
              </a:ext>
            </a:extLst>
          </p:cNvPr>
          <p:cNvSpPr txBox="1"/>
          <p:nvPr/>
        </p:nvSpPr>
        <p:spPr>
          <a:xfrm>
            <a:off x="820736" y="1283866"/>
            <a:ext cx="10394438" cy="4678204"/>
          </a:xfrm>
          <a:prstGeom prst="rect">
            <a:avLst/>
          </a:prstGeom>
          <a:noFill/>
          <a:ln w="6350">
            <a:noFill/>
            <a:miter lim="800000"/>
          </a:ln>
        </p:spPr>
        <p:txBody>
          <a:bodyPr wrap="square">
            <a:spAutoFit/>
          </a:bodyPr>
          <a:lstStyle/>
          <a:p>
            <a:pPr>
              <a:spcAft>
                <a:spcPts val="600"/>
              </a:spcAft>
            </a:pPr>
            <a:r>
              <a:rPr lang="en-US" sz="2400" b="1" u="sng">
                <a:latin typeface="+mj-lt"/>
                <a:cs typeface="Calibri" panose="020F0502020204030204" pitchFamily="34" charset="0"/>
              </a:rPr>
              <a:t>Webpage</a:t>
            </a:r>
          </a:p>
          <a:p>
            <a:r>
              <a:rPr lang="en-US" sz="2400">
                <a:latin typeface="+mj-lt"/>
                <a:cs typeface="Calibri" panose="020F0502020204030204" pitchFamily="34" charset="0"/>
              </a:rPr>
              <a:t>Meeting notifications and summaries of materials reviewed by the Council will be posted on the Council’s Mass.gov webpage:</a:t>
            </a:r>
          </a:p>
          <a:p>
            <a:endParaRPr lang="en-US" sz="2400">
              <a:latin typeface="+mj-lt"/>
              <a:cs typeface="Calibri" panose="020F0502020204030204" pitchFamily="34" charset="0"/>
            </a:endParaRPr>
          </a:p>
          <a:p>
            <a:r>
              <a:rPr lang="en-US" sz="2400">
                <a:latin typeface="+mj-lt"/>
                <a:cs typeface="Calibri" panose="020F0502020204030204" pitchFamily="34" charset="0"/>
                <a:hlinkClick r:id="rId3"/>
              </a:rPr>
              <a:t>https://www.mass.gov/profound-autism-advisory-council</a:t>
            </a:r>
            <a:endParaRPr lang="en-US" sz="2400">
              <a:latin typeface="+mj-lt"/>
              <a:cs typeface="Calibri" panose="020F0502020204030204" pitchFamily="34" charset="0"/>
            </a:endParaRPr>
          </a:p>
          <a:p>
            <a:endParaRPr lang="en-US" sz="2400">
              <a:latin typeface="+mj-lt"/>
              <a:cs typeface="Calibri" panose="020F0502020204030204" pitchFamily="34" charset="0"/>
            </a:endParaRPr>
          </a:p>
          <a:p>
            <a:endParaRPr lang="en-US" sz="2400">
              <a:latin typeface="+mj-lt"/>
              <a:cs typeface="Calibri" panose="020F0502020204030204" pitchFamily="34" charset="0"/>
            </a:endParaRPr>
          </a:p>
          <a:p>
            <a:pPr>
              <a:spcAft>
                <a:spcPts val="600"/>
              </a:spcAft>
            </a:pPr>
            <a:r>
              <a:rPr lang="en-US" sz="2400" b="1" u="sng">
                <a:latin typeface="+mj-lt"/>
                <a:cs typeface="Calibri" panose="020F0502020204030204" pitchFamily="34" charset="0"/>
              </a:rPr>
              <a:t>Email</a:t>
            </a:r>
          </a:p>
          <a:p>
            <a:r>
              <a:rPr lang="en-US" sz="2400">
                <a:latin typeface="+mj-lt"/>
              </a:rPr>
              <a:t>Members of the public are welcome to share questions and comments directly with Council staff:</a:t>
            </a:r>
          </a:p>
          <a:p>
            <a:endParaRPr lang="en-US" sz="2400" u="sng">
              <a:latin typeface="+mj-lt"/>
              <a:hlinkClick r:id="rId4"/>
            </a:endParaRPr>
          </a:p>
          <a:p>
            <a:r>
              <a:rPr lang="en-US" sz="2400" u="sng">
                <a:latin typeface="+mj-lt"/>
                <a:hlinkClick r:id="rId4"/>
              </a:rPr>
              <a:t>profoundautismadvisorycouncil@mass.gov</a:t>
            </a:r>
            <a:endParaRPr lang="en-US" sz="2400">
              <a:latin typeface="+mj-lt"/>
              <a:cs typeface="Calibri" panose="020F0502020204030204" pitchFamily="34" charset="0"/>
            </a:endParaRPr>
          </a:p>
        </p:txBody>
      </p:sp>
    </p:spTree>
    <p:extLst>
      <p:ext uri="{BB962C8B-B14F-4D97-AF65-F5344CB8AC3E}">
        <p14:creationId xmlns:p14="http://schemas.microsoft.com/office/powerpoint/2010/main" val="27958732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EA425D-C8CD-E862-915E-A5C3B66A5DA8}"/>
            </a:ext>
          </a:extLst>
        </p:cNvPr>
        <p:cNvGrpSpPr/>
        <p:nvPr/>
      </p:nvGrpSpPr>
      <p:grpSpPr>
        <a:xfrm>
          <a:off x="0" y="0"/>
          <a:ext cx="0" cy="0"/>
          <a:chOff x="0" y="0"/>
          <a:chExt cx="0" cy="0"/>
        </a:xfrm>
      </p:grpSpPr>
      <p:sp>
        <p:nvSpPr>
          <p:cNvPr id="4" name="Content Placeholder 1">
            <a:extLst>
              <a:ext uri="{FF2B5EF4-FFF2-40B4-BE49-F238E27FC236}">
                <a16:creationId xmlns:a16="http://schemas.microsoft.com/office/drawing/2014/main" id="{A474B979-514E-95B9-B410-250EC5A71B96}"/>
              </a:ext>
              <a:ext uri="{C183D7F6-B498-43B3-948B-1728B52AA6E4}">
                <adec:decorative xmlns:adec="http://schemas.microsoft.com/office/drawing/2017/decorative" val="1"/>
              </a:ext>
            </a:extLst>
          </p:cNvPr>
          <p:cNvSpPr txBox="1">
            <a:spLocks/>
          </p:cNvSpPr>
          <p:nvPr/>
        </p:nvSpPr>
        <p:spPr>
          <a:xfrm>
            <a:off x="644710" y="1602200"/>
            <a:ext cx="10480490" cy="5033296"/>
          </a:xfrm>
          <a:prstGeom prst="rect">
            <a:avLst/>
          </a:prstGeom>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100000"/>
              </a:lnSpc>
              <a:spcBef>
                <a:spcPts val="30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Arial" panose="020B0604020202020204" pitchFamily="34" charset="0"/>
              </a:defRPr>
            </a:lvl1pPr>
            <a:lvl2pPr marL="457200" indent="-225425"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2pPr>
            <a:lvl3pPr marL="685800" indent="-214313"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3pPr>
            <a:lvl4pPr marL="914400" indent="-228600"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4pPr>
            <a:lvl5pPr marL="1143000" indent="-228600"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231775" lvl="1" indent="0">
              <a:spcAft>
                <a:spcPts val="600"/>
              </a:spcAft>
              <a:buNone/>
            </a:pPr>
            <a:endParaRPr lang="en-US" sz="1400">
              <a:latin typeface="Arial"/>
              <a:cs typeface="Arial"/>
            </a:endParaRPr>
          </a:p>
          <a:p>
            <a:pPr>
              <a:spcAft>
                <a:spcPts val="600"/>
              </a:spcAft>
            </a:pPr>
            <a:endParaRPr lang="en-US" sz="1400">
              <a:latin typeface="Arial"/>
              <a:cs typeface="Arial"/>
            </a:endParaRPr>
          </a:p>
          <a:p>
            <a:pPr marL="0" indent="0">
              <a:spcAft>
                <a:spcPts val="600"/>
              </a:spcAft>
              <a:buNone/>
            </a:pPr>
            <a:endParaRPr lang="en-US" sz="1400">
              <a:latin typeface="Arial"/>
              <a:cs typeface="Arial"/>
            </a:endParaRPr>
          </a:p>
        </p:txBody>
      </p:sp>
      <p:sp>
        <p:nvSpPr>
          <p:cNvPr id="3" name="Title 2">
            <a:extLst>
              <a:ext uri="{FF2B5EF4-FFF2-40B4-BE49-F238E27FC236}">
                <a16:creationId xmlns:a16="http://schemas.microsoft.com/office/drawing/2014/main" id="{2CA20FEC-8B27-32EA-3340-7072E366C272}"/>
              </a:ext>
              <a:ext uri="{C183D7F6-B498-43B3-948B-1728B52AA6E4}">
                <adec:decorative xmlns:adec="http://schemas.microsoft.com/office/drawing/2017/decorative" val="1"/>
              </a:ext>
            </a:extLst>
          </p:cNvPr>
          <p:cNvSpPr txBox="1">
            <a:spLocks/>
          </p:cNvSpPr>
          <p:nvPr/>
        </p:nvSpPr>
        <p:spPr>
          <a:xfrm>
            <a:off x="820736" y="317754"/>
            <a:ext cx="9504363" cy="461664"/>
          </a:xfrm>
          <a:prstGeom prst="rect">
            <a:avLst/>
          </a:prstGeom>
        </p:spPr>
        <p:txBody>
          <a:bodyPr vert="horz" wrap="square" lIns="0" tIns="0" rIns="0" bIns="0" rtlCol="0" anchor="b" anchorCtr="0">
            <a:noAutofit/>
          </a:bodyPr>
          <a:lstStyle>
            <a:lvl1pPr algn="l" defTabSz="914400" rtl="0" eaLnBrk="1" latinLnBrk="0" hangingPunct="1">
              <a:lnSpc>
                <a:spcPct val="100000"/>
              </a:lnSpc>
              <a:spcBef>
                <a:spcPct val="0"/>
              </a:spcBef>
              <a:buNone/>
              <a:defRPr lang="en-US" sz="2400" b="1" kern="1200" spc="0" baseline="0">
                <a:ln w="6350" cap="flat">
                  <a:noFill/>
                  <a:miter lim="800000"/>
                </a:ln>
                <a:solidFill>
                  <a:schemeClr val="bg2"/>
                </a:solidFill>
                <a:latin typeface="+mj-lt"/>
                <a:ea typeface="+mj-ea"/>
                <a:cs typeface="+mj-cs"/>
              </a:defRPr>
            </a:lvl1pPr>
          </a:lstStyle>
          <a:p>
            <a:endParaRPr lang="en-US" sz="2800">
              <a:solidFill>
                <a:schemeClr val="bg1"/>
              </a:solidFill>
            </a:endParaRPr>
          </a:p>
        </p:txBody>
      </p:sp>
      <p:sp>
        <p:nvSpPr>
          <p:cNvPr id="8" name="Content Placeholder 2">
            <a:extLst>
              <a:ext uri="{FF2B5EF4-FFF2-40B4-BE49-F238E27FC236}">
                <a16:creationId xmlns:a16="http://schemas.microsoft.com/office/drawing/2014/main" id="{FEEED482-AB20-C529-D2C9-3D1821629F7E}"/>
              </a:ext>
              <a:ext uri="{C183D7F6-B498-43B3-948B-1728B52AA6E4}">
                <adec:decorative xmlns:adec="http://schemas.microsoft.com/office/drawing/2017/decorative" val="1"/>
              </a:ext>
            </a:extLst>
          </p:cNvPr>
          <p:cNvSpPr txBox="1">
            <a:spLocks/>
          </p:cNvSpPr>
          <p:nvPr/>
        </p:nvSpPr>
        <p:spPr>
          <a:xfrm>
            <a:off x="554736" y="1336675"/>
            <a:ext cx="11397778" cy="4078039"/>
          </a:xfrm>
          <a:prstGeom prst="rect">
            <a:avLst/>
          </a:prstGeom>
        </p:spPr>
        <p:txBody>
          <a:bodyPr/>
          <a:lstStyle>
            <a:lvl1pPr marL="228600" indent="-228600" algn="l" defTabSz="914400" rtl="0" eaLnBrk="1" latinLnBrk="0" hangingPunct="1">
              <a:lnSpc>
                <a:spcPct val="100000"/>
              </a:lnSpc>
              <a:spcBef>
                <a:spcPts val="30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Arial" panose="020B0604020202020204" pitchFamily="34" charset="0"/>
              </a:defRPr>
            </a:lvl1pPr>
            <a:lvl2pPr marL="457200" indent="-225425"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2pPr>
            <a:lvl3pPr marL="685800" indent="-214313"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3pPr>
            <a:lvl4pPr marL="914400" indent="-228600"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4pPr>
            <a:lvl5pPr marL="1143000" indent="-228600" algn="l" defTabSz="914400" rtl="0" eaLnBrk="1" latinLnBrk="0" hangingPunct="1">
              <a:lnSpc>
                <a:spcPct val="100000"/>
              </a:lnSpc>
              <a:spcBef>
                <a:spcPts val="0"/>
              </a:spcBef>
              <a:spcAft>
                <a:spcPts val="300"/>
              </a:spcAft>
              <a:buClr>
                <a:schemeClr val="accent1"/>
              </a:buClr>
              <a:buSzPct val="110000"/>
              <a:buFont typeface="Wingdings" panose="05000000000000000000" pitchFamily="2" charset="2"/>
              <a:buChar char="§"/>
              <a:defRPr lang="en-US" sz="18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indent="0">
              <a:spcAft>
                <a:spcPts val="600"/>
              </a:spcAft>
              <a:buFont typeface="Wingdings" panose="05000000000000000000" pitchFamily="2" charset="2"/>
              <a:buNone/>
            </a:pPr>
            <a:endParaRPr lang="en-US" sz="2000"/>
          </a:p>
        </p:txBody>
      </p:sp>
      <p:sp>
        <p:nvSpPr>
          <p:cNvPr id="10" name="Title 9">
            <a:extLst>
              <a:ext uri="{FF2B5EF4-FFF2-40B4-BE49-F238E27FC236}">
                <a16:creationId xmlns:a16="http://schemas.microsoft.com/office/drawing/2014/main" id="{E87CBF33-C238-A559-AADD-45A4C7F9739E}"/>
              </a:ext>
            </a:extLst>
          </p:cNvPr>
          <p:cNvSpPr txBox="1">
            <a:spLocks noGrp="1"/>
          </p:cNvSpPr>
          <p:nvPr>
            <p:ph type="title" idx="4294967295"/>
          </p:nvPr>
        </p:nvSpPr>
        <p:spPr>
          <a:xfrm>
            <a:off x="820736" y="3169816"/>
            <a:ext cx="10394438" cy="1015663"/>
          </a:xfrm>
          <a:prstGeom prst="rect">
            <a:avLst/>
          </a:prstGeom>
          <a:noFill/>
          <a:ln w="6350">
            <a:noFill/>
            <a:prstDash/>
            <a:miter lim="800000"/>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6000" b="1" i="0" u="none" strike="noStrike" kern="1200" cap="none" spc="0" normalizeH="0" baseline="0" noProof="0" dirty="0">
                <a:ln>
                  <a:noFill/>
                </a:ln>
                <a:solidFill>
                  <a:srgbClr val="002060"/>
                </a:solidFill>
                <a:effectLst/>
                <a:uLnTx/>
                <a:uFillTx/>
                <a:latin typeface="+mj-lt"/>
                <a:ea typeface="+mn-ea"/>
                <a:cs typeface="Calibri" panose="020F0502020204030204" pitchFamily="34" charset="0"/>
              </a:rPr>
              <a:t>Thank you!</a:t>
            </a:r>
          </a:p>
        </p:txBody>
      </p:sp>
    </p:spTree>
    <p:extLst>
      <p:ext uri="{BB962C8B-B14F-4D97-AF65-F5344CB8AC3E}">
        <p14:creationId xmlns:p14="http://schemas.microsoft.com/office/powerpoint/2010/main" val="382486560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Wz9_f.d6YGbJCbK0.Pg2_A"/>
</p:tagLst>
</file>

<file path=ppt/tags/tag3.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4.xml><?xml version="1.0" encoding="utf-8"?>
<p:tagLst xmlns:a="http://schemas.openxmlformats.org/drawingml/2006/main" xmlns:r="http://schemas.openxmlformats.org/officeDocument/2006/relationships" xmlns:p="http://schemas.openxmlformats.org/presentationml/2006/main">
  <p:tag name="SHAPENAME" val="Subtitle"/>
</p:tagLst>
</file>

<file path=ppt/tags/tag5.xml><?xml version="1.0" encoding="utf-8"?>
<p:tagLst xmlns:a="http://schemas.openxmlformats.org/drawingml/2006/main" xmlns:r="http://schemas.openxmlformats.org/officeDocument/2006/relationships" xmlns:p="http://schemas.openxmlformats.org/presentationml/2006/main">
  <p:tag name="SHAPENAME" val="Titl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SHAPENAME" val="4. Footnote"/>
</p:tagLst>
</file>

<file path=ppt/tags/tag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9.xml><?xml version="1.0" encoding="utf-8"?>
<p:tagLst xmlns:a="http://schemas.openxmlformats.org/drawingml/2006/main" xmlns:r="http://schemas.openxmlformats.org/officeDocument/2006/relationships" xmlns:p="http://schemas.openxmlformats.org/presentationml/2006/main">
  <p:tag name="NAME" val="ACET"/>
</p:tagLst>
</file>

<file path=ppt/tags/tag10.xml><?xml version="1.0" encoding="utf-8"?>
<p:tagLst xmlns:a="http://schemas.openxmlformats.org/drawingml/2006/main" xmlns:r="http://schemas.openxmlformats.org/officeDocument/2006/relationships" xmlns:p="http://schemas.openxmlformats.org/presentationml/2006/main">
  <p:tag name="NAME" val="Moon"/>
</p:tagLst>
</file>

<file path=ppt/tags/tag11.xml><?xml version="1.0" encoding="utf-8"?>
<p:tagLst xmlns:a="http://schemas.openxmlformats.org/drawingml/2006/main" xmlns:r="http://schemas.openxmlformats.org/officeDocument/2006/relationships" xmlns:p="http://schemas.openxmlformats.org/presentationml/2006/main">
  <p:tag name="NAME" val="Moon"/>
</p:tagLst>
</file>

<file path=ppt/tags/tag12.xml><?xml version="1.0" encoding="utf-8"?>
<p:tagLst xmlns:a="http://schemas.openxmlformats.org/drawingml/2006/main" xmlns:r="http://schemas.openxmlformats.org/officeDocument/2006/relationships" xmlns:p="http://schemas.openxmlformats.org/presentationml/2006/main">
  <p:tag name="NAME" val="Moon"/>
</p:tagLst>
</file>

<file path=ppt/tags/tag13.xml><?xml version="1.0" encoding="utf-8"?>
<p:tagLst xmlns:a="http://schemas.openxmlformats.org/drawingml/2006/main" xmlns:r="http://schemas.openxmlformats.org/officeDocument/2006/relationships" xmlns:p="http://schemas.openxmlformats.org/presentationml/2006/main">
  <p:tag name="NAME" val="Moon"/>
</p:tagLst>
</file>

<file path=ppt/tags/tag14.xml><?xml version="1.0" encoding="utf-8"?>
<p:tagLst xmlns:a="http://schemas.openxmlformats.org/drawingml/2006/main" xmlns:r="http://schemas.openxmlformats.org/officeDocument/2006/relationships" xmlns:p="http://schemas.openxmlformats.org/presentationml/2006/main">
  <p:tag name="NAME" val="Moon"/>
</p:tagLst>
</file>

<file path=ppt/tags/tag15.xml><?xml version="1.0" encoding="utf-8"?>
<p:tagLst xmlns:a="http://schemas.openxmlformats.org/drawingml/2006/main" xmlns:r="http://schemas.openxmlformats.org/officeDocument/2006/relationships" xmlns:p="http://schemas.openxmlformats.org/presentationml/2006/main">
  <p:tag name="ANGLE" val="5"/>
</p:tagLst>
</file>

<file path=ppt/tags/tag16.xml><?xml version="1.0" encoding="utf-8"?>
<p:tagLst xmlns:a="http://schemas.openxmlformats.org/drawingml/2006/main" xmlns:r="http://schemas.openxmlformats.org/officeDocument/2006/relationships" xmlns:p="http://schemas.openxmlformats.org/presentationml/2006/main">
  <p:tag name="ANGLE" val="5"/>
</p:tagLst>
</file>

<file path=ppt/tags/tag17.xml><?xml version="1.0" encoding="utf-8"?>
<p:tagLst xmlns:a="http://schemas.openxmlformats.org/drawingml/2006/main" xmlns:r="http://schemas.openxmlformats.org/officeDocument/2006/relationships" xmlns:p="http://schemas.openxmlformats.org/presentationml/2006/main">
  <p:tag name="ANGLE" val="4"/>
</p:tagLst>
</file>

<file path=ppt/tags/tag18.xml><?xml version="1.0" encoding="utf-8"?>
<p:tagLst xmlns:a="http://schemas.openxmlformats.org/drawingml/2006/main" xmlns:r="http://schemas.openxmlformats.org/officeDocument/2006/relationships" xmlns:p="http://schemas.openxmlformats.org/presentationml/2006/main">
  <p:tag name="ANGLE" val="4"/>
</p:tagLst>
</file>

<file path=ppt/tags/tag19.xml><?xml version="1.0" encoding="utf-8"?>
<p:tagLst xmlns:a="http://schemas.openxmlformats.org/drawingml/2006/main" xmlns:r="http://schemas.openxmlformats.org/officeDocument/2006/relationships" xmlns:p="http://schemas.openxmlformats.org/presentationml/2006/main">
  <p:tag name="ANGLE" val="3"/>
</p:tagLst>
</file>

<file path=ppt/tags/tag20.xml><?xml version="1.0" encoding="utf-8"?>
<p:tagLst xmlns:a="http://schemas.openxmlformats.org/drawingml/2006/main" xmlns:r="http://schemas.openxmlformats.org/officeDocument/2006/relationships" xmlns:p="http://schemas.openxmlformats.org/presentationml/2006/main">
  <p:tag name="ANGLE" val="3"/>
</p:tagLst>
</file>

<file path=ppt/tags/tag21.xml><?xml version="1.0" encoding="utf-8"?>
<p:tagLst xmlns:a="http://schemas.openxmlformats.org/drawingml/2006/main" xmlns:r="http://schemas.openxmlformats.org/officeDocument/2006/relationships" xmlns:p="http://schemas.openxmlformats.org/presentationml/2006/main">
  <p:tag name="ANGLE" val="2"/>
</p:tagLst>
</file>

<file path=ppt/tags/tag22.xml><?xml version="1.0" encoding="utf-8"?>
<p:tagLst xmlns:a="http://schemas.openxmlformats.org/drawingml/2006/main" xmlns:r="http://schemas.openxmlformats.org/officeDocument/2006/relationships" xmlns:p="http://schemas.openxmlformats.org/presentationml/2006/main">
  <p:tag name="ANGLE" val="2"/>
</p:tagLst>
</file>

<file path=ppt/tags/tag23.xml><?xml version="1.0" encoding="utf-8"?>
<p:tagLst xmlns:a="http://schemas.openxmlformats.org/drawingml/2006/main" xmlns:r="http://schemas.openxmlformats.org/officeDocument/2006/relationships" xmlns:p="http://schemas.openxmlformats.org/presentationml/2006/main">
  <p:tag name="ANGLE" val="1"/>
</p:tagLst>
</file>

<file path=ppt/tags/tag24.xml><?xml version="1.0" encoding="utf-8"?>
<p:tagLst xmlns:a="http://schemas.openxmlformats.org/drawingml/2006/main" xmlns:r="http://schemas.openxmlformats.org/officeDocument/2006/relationships" xmlns:p="http://schemas.openxmlformats.org/presentationml/2006/main">
  <p:tag name="ANGLE" val="1"/>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Wz9_f.d6YGbJCbK0.Pg2_A"/>
</p:tagLst>
</file>

<file path=ppt/tags/tag27.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28.xml><?xml version="1.0" encoding="utf-8"?>
<p:tagLst xmlns:a="http://schemas.openxmlformats.org/drawingml/2006/main" xmlns:r="http://schemas.openxmlformats.org/officeDocument/2006/relationships" xmlns:p="http://schemas.openxmlformats.org/presentationml/2006/main">
  <p:tag name="SHAPENAME" val="Subtitle"/>
</p:tagLst>
</file>

<file path=ppt/tags/tag29.xml><?xml version="1.0" encoding="utf-8"?>
<p:tagLst xmlns:a="http://schemas.openxmlformats.org/drawingml/2006/main" xmlns:r="http://schemas.openxmlformats.org/officeDocument/2006/relationships" xmlns:p="http://schemas.openxmlformats.org/presentationml/2006/main">
  <p:tag name="SHAPENAME" val="Titl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Wz9_f.d6YGbJCbK0.Pg2_A"/>
</p:tagLst>
</file>

<file path=ppt/tags/tag32.xml><?xml version="1.0" encoding="utf-8"?>
<p:tagLst xmlns:a="http://schemas.openxmlformats.org/drawingml/2006/main" xmlns:r="http://schemas.openxmlformats.org/officeDocument/2006/relationships" xmlns:p="http://schemas.openxmlformats.org/presentationml/2006/main">
  <p:tag name="SHAPENAME" val="Subtitle"/>
</p:tagLst>
</file>

<file path=ppt/tags/tag33.xml><?xml version="1.0" encoding="utf-8"?>
<p:tagLst xmlns:a="http://schemas.openxmlformats.org/drawingml/2006/main" xmlns:r="http://schemas.openxmlformats.org/officeDocument/2006/relationships" xmlns:p="http://schemas.openxmlformats.org/presentationml/2006/main">
  <p:tag name="SHAPENAME" val="Title"/>
</p:tagLst>
</file>

<file path=ppt/tags/tag3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37.xml><?xml version="1.0" encoding="utf-8"?>
<p:tagLst xmlns:a="http://schemas.openxmlformats.org/drawingml/2006/main" xmlns:r="http://schemas.openxmlformats.org/officeDocument/2006/relationships" xmlns:p="http://schemas.openxmlformats.org/presentationml/2006/main">
  <p:tag name="SHAPENAME" val="5. Source"/>
</p:tagLst>
</file>

<file path=ppt/tags/tag3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41.xml><?xml version="1.0" encoding="utf-8"?>
<p:tagLst xmlns:a="http://schemas.openxmlformats.org/drawingml/2006/main" xmlns:r="http://schemas.openxmlformats.org/officeDocument/2006/relationships" xmlns:p="http://schemas.openxmlformats.org/presentationml/2006/main">
  <p:tag name="SHAPENAME" val="5. Source"/>
</p:tagLst>
</file>

<file path=ppt/tags/tag42.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45.xml><?xml version="1.0" encoding="utf-8"?>
<p:tagLst xmlns:a="http://schemas.openxmlformats.org/drawingml/2006/main" xmlns:r="http://schemas.openxmlformats.org/officeDocument/2006/relationships" xmlns:p="http://schemas.openxmlformats.org/presentationml/2006/main">
  <p:tag name="SHAPENAME" val="5. Source"/>
</p:tagLst>
</file>

<file path=ppt/tags/tag4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49.xml><?xml version="1.0" encoding="utf-8"?>
<p:tagLst xmlns:a="http://schemas.openxmlformats.org/drawingml/2006/main" xmlns:r="http://schemas.openxmlformats.org/officeDocument/2006/relationships" xmlns:p="http://schemas.openxmlformats.org/presentationml/2006/main">
  <p:tag name="SHAPENAME" val="5. Source"/>
</p:tagLst>
</file>

<file path=ppt/tags/tag5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xml><?xml version="1.0" encoding="utf-8"?>
<p:tagLst xmlns:a="http://schemas.openxmlformats.org/drawingml/2006/main" xmlns:r="http://schemas.openxmlformats.org/officeDocument/2006/relationships" xmlns:p="http://schemas.openxmlformats.org/presentationml/2006/main">
  <p:tag name="SHAPENAME" val="5. Source"/>
</p:tagLst>
</file>

<file path=ppt/tags/tag53.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Wz9_f.d6YGbJCbK0.Pg2_A"/>
</p:tagLst>
</file>

<file path=ppt/tags/tag5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7.xml><?xml version="1.0" encoding="utf-8"?>
<p:tagLst xmlns:a="http://schemas.openxmlformats.org/drawingml/2006/main" xmlns:r="http://schemas.openxmlformats.org/officeDocument/2006/relationships" xmlns:p="http://schemas.openxmlformats.org/presentationml/2006/main">
  <p:tag name="SHAPENAME" val="Titl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HHS_General">
  <a:themeElements>
    <a:clrScheme name="McKinsey">
      <a:dk1>
        <a:srgbClr val="000000"/>
      </a:dk1>
      <a:lt1>
        <a:srgbClr val="FFFFFF"/>
      </a:lt1>
      <a:dk2>
        <a:srgbClr val="FFFFFF"/>
      </a:dk2>
      <a:lt2>
        <a:srgbClr val="FFFFFF"/>
      </a:lt2>
      <a:accent1>
        <a:srgbClr val="0C2D83"/>
      </a:accent1>
      <a:accent2>
        <a:srgbClr val="7B9CED"/>
      </a:accent2>
      <a:accent3>
        <a:srgbClr val="1B56E9"/>
      </a:accent3>
      <a:accent4>
        <a:srgbClr val="DDA037"/>
      </a:accent4>
      <a:accent5>
        <a:srgbClr val="A1A3A5"/>
      </a:accent5>
      <a:accent6>
        <a:srgbClr val="CFCFCF"/>
      </a:accent6>
      <a:hlink>
        <a:srgbClr val="0000FF"/>
      </a:hlink>
      <a:folHlink>
        <a:srgbClr val="800080"/>
      </a:folHlink>
    </a:clrScheme>
    <a:fontScheme name="Custom">
      <a:majorFont>
        <a:latin typeface="Arial"/>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6350" cap="sq">
          <a:noFill/>
          <a:miter lim="800000"/>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spcBef>
            <a:spcPts val="300"/>
          </a:spcBef>
          <a:spcAft>
            <a:spcPts val="300"/>
          </a:spcAft>
          <a:defRPr sz="1600" dirty="0" err="1">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cap="flat">
          <a:solidFill>
            <a:schemeClr val="tx1"/>
          </a:solidFill>
          <a:miter lim="800000"/>
          <a:tailEnd type="none"/>
        </a:ln>
      </a:spPr>
      <a:bodyPr/>
      <a:lstStyle/>
      <a:style>
        <a:lnRef idx="1">
          <a:schemeClr val="accent1"/>
        </a:lnRef>
        <a:fillRef idx="0">
          <a:schemeClr val="accent1"/>
        </a:fillRef>
        <a:effectRef idx="0">
          <a:schemeClr val="accent1"/>
        </a:effectRef>
        <a:fontRef idx="minor">
          <a:schemeClr val="tx1"/>
        </a:fontRef>
      </a:style>
    </a:lnDef>
    <a:txDef>
      <a:spPr>
        <a:ln w="6350">
          <a:noFill/>
          <a:miter lim="800000"/>
        </a:ln>
      </a:spPr>
      <a:bodyPr vert="horz" wrap="square" lIns="0" tIns="0" rIns="0" bIns="0" rtlCol="0">
        <a:noAutofit/>
      </a:bodyPr>
      <a:lstStyle>
        <a:defPPr algn="l">
          <a:spcBef>
            <a:spcPts val="300"/>
          </a:spcBef>
          <a:spcAft>
            <a:spcPts val="300"/>
          </a:spcAft>
          <a:buNone/>
          <a:defRPr sz="1600" dirty="0" smtClean="0"/>
        </a:defPPr>
      </a:lstStyle>
    </a:txDef>
  </a:objectDefaults>
  <a:extraClrSchemeLst>
    <a:extraClrScheme>
      <a:clrScheme name="Scheme1">
        <a:dk1>
          <a:srgbClr val="000000"/>
        </a:dk1>
        <a:lt1>
          <a:srgbClr val="FFFFFF"/>
        </a:lt1>
        <a:dk2>
          <a:srgbClr val="FFFFFF"/>
        </a:dk2>
        <a:lt2>
          <a:srgbClr val="FFFFFF"/>
        </a:lt2>
        <a:accent1>
          <a:srgbClr val="1F497D"/>
        </a:accent1>
        <a:accent2>
          <a:srgbClr val="4F81BD"/>
        </a:accent2>
        <a:accent3>
          <a:srgbClr val="C0504D"/>
        </a:accent3>
        <a:accent4>
          <a:srgbClr val="9BBB59"/>
        </a:accent4>
        <a:accent5>
          <a:srgbClr val="00269E"/>
        </a:accent5>
        <a:accent6>
          <a:srgbClr val="4D4D4D"/>
        </a:accent6>
        <a:hlink>
          <a:srgbClr val="0000FF"/>
        </a:hlink>
        <a:folHlink>
          <a:srgbClr val="800080"/>
        </a:folHlink>
      </a:clrScheme>
    </a:extraClrScheme>
  </a:extraClrSchemeLst>
  <a:custClrLst>
    <a:custClr name="Dark Gray">
      <a:srgbClr val="4D4D4D"/>
    </a:custClr>
    <a:custClr name="Mid Gray">
      <a:srgbClr val="7F7F7F"/>
    </a:custClr>
    <a:custClr name="Light Gray">
      <a:srgbClr val="B3B3B3"/>
    </a:custClr>
    <a:custClr name="Super Light Gray">
      <a:srgbClr val="D0D0D0"/>
    </a:custClr>
    <a:custClr name="Pale Gray">
      <a:srgbClr val="E6E6E6"/>
    </a:custClr>
    <a:custClr name="Custom Color6">
      <a:srgbClr val="8064A2"/>
    </a:custClr>
    <a:custClr name="Custom Color7">
      <a:srgbClr val="4BACC6"/>
    </a:custClr>
    <a:custClr name="Custom Color8">
      <a:srgbClr val="F79646"/>
    </a:custClr>
    <a:custClr name="Custom Color9">
      <a:srgbClr val="EEECE1"/>
    </a:custClr>
  </a:custClrLst>
  <a:extLst>
    <a:ext uri="{05A4C25C-085E-4340-85A3-A5531E510DB2}">
      <thm15:themeFamily xmlns:thm15="http://schemas.microsoft.com/office/thememl/2012/main" name="Presentation1" id="{216F9DB0-2FCF-4CC5-AEB8-1968856BFEB5}" vid="{EAF9C52B-749D-48D4-992D-4E9E8EA49661}"/>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3e861d16-48b7-4a0e-9806-8c04d81b7b2a}" enabled="0" method="" siteId="{3e861d16-48b7-4a0e-9806-8c04d81b7b2a}" removed="1"/>
</clbl:labelList>
</file>

<file path=docProps/app.xml><?xml version="1.0" encoding="utf-8"?>
<Properties xmlns="http://schemas.openxmlformats.org/officeDocument/2006/extended-properties" xmlns:vt="http://schemas.openxmlformats.org/officeDocument/2006/docPropsVTypes">
  <TotalTime>54</TotalTime>
  <Words>2291</Words>
  <Application>Microsoft Office PowerPoint</Application>
  <PresentationFormat>Widescreen</PresentationFormat>
  <Paragraphs>265</Paragraphs>
  <Slides>33</Slides>
  <Notes>21</Notes>
  <HiddenSlides>0</HiddenSlides>
  <MMClips>0</MMClips>
  <ScaleCrop>false</ScaleCrop>
  <HeadingPairs>
    <vt:vector size="8" baseType="variant">
      <vt:variant>
        <vt:lpstr>Fonts Used</vt:lpstr>
      </vt:variant>
      <vt:variant>
        <vt:i4>7</vt:i4>
      </vt:variant>
      <vt:variant>
        <vt:lpstr>Theme</vt:lpstr>
      </vt:variant>
      <vt:variant>
        <vt:i4>2</vt:i4>
      </vt:variant>
      <vt:variant>
        <vt:lpstr>Embedded OLE Servers</vt:lpstr>
      </vt:variant>
      <vt:variant>
        <vt:i4>1</vt:i4>
      </vt:variant>
      <vt:variant>
        <vt:lpstr>Slide Titles</vt:lpstr>
      </vt:variant>
      <vt:variant>
        <vt:i4>33</vt:i4>
      </vt:variant>
    </vt:vector>
  </HeadingPairs>
  <TitlesOfParts>
    <vt:vector size="43" baseType="lpstr">
      <vt:lpstr>Aptos</vt:lpstr>
      <vt:lpstr>Aptos Display</vt:lpstr>
      <vt:lpstr>Arial</vt:lpstr>
      <vt:lpstr>Calibri</vt:lpstr>
      <vt:lpstr>Gill Sans MT</vt:lpstr>
      <vt:lpstr>Segoe UI</vt:lpstr>
      <vt:lpstr>Wingdings</vt:lpstr>
      <vt:lpstr>Office Theme</vt:lpstr>
      <vt:lpstr>HHS_General</vt:lpstr>
      <vt:lpstr>think-cell Slide</vt:lpstr>
      <vt:lpstr>Profound Autism Advisory Council</vt:lpstr>
      <vt:lpstr>Agenda Welcome Ethics and Conflict of Interest Overview Member Introductions &amp; Expectations Council’s Charge Data Presentation Next Steps</vt:lpstr>
      <vt:lpstr>Ethics and Conflict of Interest Overview (1 of 2)</vt:lpstr>
      <vt:lpstr>Ethics and Conflict of Interest Overview (2 of 2)</vt:lpstr>
      <vt:lpstr>Welcome Ethics and Conflict of Interest Overview Member Introductions &amp; Expectations Council’s Charge Data Presentation Next Steps</vt:lpstr>
      <vt:lpstr>Member Introductions &amp; Expectations</vt:lpstr>
      <vt:lpstr>Welcome Ethics and Conflict of Interest Overview Member Introductions &amp; Expectations Council’s Charge Data Presentation Next Steps</vt:lpstr>
      <vt:lpstr>Council’s Charge (1 of 2)</vt:lpstr>
      <vt:lpstr>Council’s Charge (2 of 2)</vt:lpstr>
      <vt:lpstr>Goals</vt:lpstr>
      <vt:lpstr>Welcome Ethics and Conflict of Interest Overview Member Introductions Council’s Charge Data Presentation Next Steps</vt:lpstr>
      <vt:lpstr>Autism Services</vt:lpstr>
      <vt:lpstr>DDS: Our Mission</vt:lpstr>
      <vt:lpstr>DDS: History of Autism Services </vt:lpstr>
      <vt:lpstr>DDS: Eligibility Criteria</vt:lpstr>
      <vt:lpstr>DDS and Profound Autism </vt:lpstr>
      <vt:lpstr>DDS: Current Limitations of Data on Profound Autism </vt:lpstr>
      <vt:lpstr>DDS: Current Limitations of Data on Profound Autism </vt:lpstr>
      <vt:lpstr>DDS: Current Limitations of Data on Profound Autism </vt:lpstr>
      <vt:lpstr>Summary: DDS data summarizing the number of individuals served by DDS, including those currently and actively receiving services, individuals with autism and/or Prader-Willi Syndrome currently/actively receiving services, individuals with autism and intellectual disability currently/actively receiving services, and individuals with autism broken down by age group.  Note: As the data presented during the meeting was incomplete and subject to important limitations, it is summarized here to provide appropriate context and reduce the risk of misinterpretation if shared or published separately from the meeting discussion.</vt:lpstr>
      <vt:lpstr>Summary: DDS data summarizing the annual growth of individuals with autism and intellectual disability eligible for DDS services from 2021 through 2026.  Note: As the data presented during the meeting was incomplete and subject to important limitations, it is summarized here to provide appropriate context and reduce the risk of misinterpretation if shared or published separately from the meeting discussion.</vt:lpstr>
      <vt:lpstr>Summary: Descriptions of DDS services for individuals with Profound Autism, which include employment, supports, finance, transportation, and residential services.  Note: As the data presented during the meeting was incomplete and subject to important limitations, it is summarized here to provide appropriate context and reduce the risk of misinterpretation if shared or published separately from the meeting discussion.</vt:lpstr>
      <vt:lpstr>Summary: List of some of the agencies currently working with DDS to provide services for individuals with autism and intellectual disability.  Note: As the data presented during the meeting was incomplete and subject to important limitations, it is summarized here to provide appropriate context and reduce the risk of misinterpretation if shared or published separately from the meeting discussion.</vt:lpstr>
      <vt:lpstr>Summary: List of the key support services DDS is currently providing for individuals with autism and those diagnosed with autism and intellectual disability.  Note: As the data presented during the meeting was incomplete and subject to important limitations, it is summarized here to provide appropriate context and reduce the risk of misinterpretation if shared or published separately from the meeting discussion.</vt:lpstr>
      <vt:lpstr>Summary: List of the day and employment services DDS is currently providing for individuals with autism and those diagnosed with autism and intellectual disability.  Note: As the data presented during the meeting was incomplete and subject to important limitations, it is summarized here to provide appropriate context and reduce the risk of misinterpretation if shared or published separately from the meeting discussion.</vt:lpstr>
      <vt:lpstr>Administration &amp;  Finance</vt:lpstr>
      <vt:lpstr>DDS Historical Spending Data on ASD Population</vt:lpstr>
      <vt:lpstr>DDS Historical Spending Data on ASD Population</vt:lpstr>
      <vt:lpstr>DDS Caseload Snapshot</vt:lpstr>
      <vt:lpstr>Welcome Ethics and Conflict of Interest Overview Member Introductions &amp; Expectations Council’s Charge Data Presentation Next Steps</vt:lpstr>
      <vt:lpstr>Next Steps</vt:lpstr>
      <vt:lpstr>Council Webpage &amp; Email Address</vt:lpstr>
      <vt:lpstr>Thank you!</vt:lpstr>
    </vt:vector>
  </TitlesOfParts>
  <Company>Commonwealth of Massachusetts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Bovell-Ammon, Allison (EHS)</dc:creator>
  <cp:lastModifiedBy>Leblanc, Donna M (EHS)</cp:lastModifiedBy>
  <cp:revision>4</cp:revision>
  <dcterms:created xsi:type="dcterms:W3CDTF">2026-05-01T13:15:13Z</dcterms:created>
  <dcterms:modified xsi:type="dcterms:W3CDTF">2026-07-28T13:49:51Z</dcterms:modified>
</cp:coreProperties>
</file>