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19"/>
  </p:notesMasterIdLst>
  <p:handoutMasterIdLst>
    <p:handoutMasterId r:id="rId20"/>
  </p:handoutMasterIdLst>
  <p:sldIdLst>
    <p:sldId id="260" r:id="rId5"/>
    <p:sldId id="266" r:id="rId6"/>
    <p:sldId id="313" r:id="rId7"/>
    <p:sldId id="302" r:id="rId8"/>
    <p:sldId id="275" r:id="rId9"/>
    <p:sldId id="314" r:id="rId10"/>
    <p:sldId id="301" r:id="rId11"/>
    <p:sldId id="270" r:id="rId12"/>
    <p:sldId id="307" r:id="rId13"/>
    <p:sldId id="308" r:id="rId14"/>
    <p:sldId id="268" r:id="rId15"/>
    <p:sldId id="310" r:id="rId16"/>
    <p:sldId id="315" r:id="rId17"/>
    <p:sldId id="259" r:id="rId18"/>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28">
          <p15:clr>
            <a:srgbClr val="A4A3A4"/>
          </p15:clr>
        </p15:guide>
        <p15:guide id="4"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294C"/>
    <a:srgbClr val="E5E6E7"/>
    <a:srgbClr val="D1D3D4"/>
    <a:srgbClr val="E0E0E0"/>
    <a:srgbClr val="5757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4" d="100"/>
          <a:sy n="94" d="100"/>
        </p:scale>
        <p:origin x="174" y="90"/>
      </p:cViewPr>
      <p:guideLst>
        <p:guide orient="horz" pos="162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B81D63C-E898-4390-9757-373F2CBB9E9D}" type="doc">
      <dgm:prSet loTypeId="urn:microsoft.com/office/officeart/2008/layout/RadialCluster" loCatId="relationship" qsTypeId="urn:microsoft.com/office/officeart/2005/8/quickstyle/simple1" qsCatId="simple" csTypeId="urn:microsoft.com/office/officeart/2005/8/colors/accent1_2" csCatId="accent1" phldr="1"/>
      <dgm:spPr/>
      <dgm:t>
        <a:bodyPr/>
        <a:lstStyle/>
        <a:p>
          <a:endParaRPr lang="en-US"/>
        </a:p>
      </dgm:t>
    </dgm:pt>
    <dgm:pt modelId="{7BAD61F2-8496-4F29-93E5-940CC81BD648}">
      <dgm:prSet phldrT="[Text]" custT="1"/>
      <dgm:spPr/>
      <dgm:t>
        <a:bodyPr/>
        <a:lstStyle/>
        <a:p>
          <a:r>
            <a:rPr lang="en-US" sz="1600">
              <a:solidFill>
                <a:schemeClr val="accent3"/>
              </a:solidFill>
            </a:rPr>
            <a:t>False claims</a:t>
          </a:r>
        </a:p>
      </dgm:t>
    </dgm:pt>
    <dgm:pt modelId="{F064F527-6C71-4D4E-B855-285199AD2F25}" type="parTrans" cxnId="{37E22653-1B46-4329-A4B4-4C37A67843E6}">
      <dgm:prSet/>
      <dgm:spPr/>
      <dgm:t>
        <a:bodyPr/>
        <a:lstStyle/>
        <a:p>
          <a:endParaRPr lang="en-US"/>
        </a:p>
      </dgm:t>
    </dgm:pt>
    <dgm:pt modelId="{74B0FCB0-6FE8-4E06-AAA0-1F188D1D70E3}" type="sibTrans" cxnId="{37E22653-1B46-4329-A4B4-4C37A67843E6}">
      <dgm:prSet/>
      <dgm:spPr/>
      <dgm:t>
        <a:bodyPr/>
        <a:lstStyle/>
        <a:p>
          <a:endParaRPr lang="en-US"/>
        </a:p>
      </dgm:t>
    </dgm:pt>
    <dgm:pt modelId="{AB070B8E-55D5-46CD-A2ED-2F73426D6D15}">
      <dgm:prSet phldrT="[Text]" custT="1"/>
      <dgm:spPr/>
      <dgm:t>
        <a:bodyPr/>
        <a:lstStyle/>
        <a:p>
          <a:r>
            <a:rPr lang="en-US" sz="1200">
              <a:solidFill>
                <a:schemeClr val="accent3"/>
              </a:solidFill>
            </a:rPr>
            <a:t>Fake supporting documents</a:t>
          </a:r>
        </a:p>
      </dgm:t>
    </dgm:pt>
    <dgm:pt modelId="{029E6C75-AE35-4E2A-8A07-C46E2A39A1D2}" type="parTrans" cxnId="{00650BC3-D524-4CCA-AADB-552C5B1E21F2}">
      <dgm:prSet/>
      <dgm:spPr/>
      <dgm:t>
        <a:bodyPr/>
        <a:lstStyle/>
        <a:p>
          <a:endParaRPr lang="en-US"/>
        </a:p>
      </dgm:t>
    </dgm:pt>
    <dgm:pt modelId="{AAA44A91-2BC9-4CC9-A932-35E58806AB46}" type="sibTrans" cxnId="{00650BC3-D524-4CCA-AADB-552C5B1E21F2}">
      <dgm:prSet/>
      <dgm:spPr/>
      <dgm:t>
        <a:bodyPr/>
        <a:lstStyle/>
        <a:p>
          <a:endParaRPr lang="en-US"/>
        </a:p>
      </dgm:t>
    </dgm:pt>
    <dgm:pt modelId="{4BB94B5A-AAF1-4DE7-8DBF-2514D7D23973}">
      <dgm:prSet phldrT="[Text]" custT="1"/>
      <dgm:spPr/>
      <dgm:t>
        <a:bodyPr/>
        <a:lstStyle/>
        <a:p>
          <a:r>
            <a:rPr lang="en-US" sz="900">
              <a:solidFill>
                <a:schemeClr val="accent3"/>
              </a:solidFill>
            </a:rPr>
            <a:t>Services not performed as required (e.g., min. ratios)</a:t>
          </a:r>
        </a:p>
      </dgm:t>
    </dgm:pt>
    <dgm:pt modelId="{808C71A6-1408-41B8-BD10-A8F779B8486E}" type="parTrans" cxnId="{8D908CCC-3B53-4D2D-A11C-6BDF4A2EA7D5}">
      <dgm:prSet/>
      <dgm:spPr/>
      <dgm:t>
        <a:bodyPr/>
        <a:lstStyle/>
        <a:p>
          <a:endParaRPr lang="en-US"/>
        </a:p>
      </dgm:t>
    </dgm:pt>
    <dgm:pt modelId="{C1ED1852-2D4E-42F8-A096-69EBED6762F9}" type="sibTrans" cxnId="{8D908CCC-3B53-4D2D-A11C-6BDF4A2EA7D5}">
      <dgm:prSet/>
      <dgm:spPr/>
      <dgm:t>
        <a:bodyPr/>
        <a:lstStyle/>
        <a:p>
          <a:endParaRPr lang="en-US"/>
        </a:p>
      </dgm:t>
    </dgm:pt>
    <dgm:pt modelId="{7B280025-93B2-4C34-964E-699C245A57FD}">
      <dgm:prSet phldrT="[Text]" custT="1"/>
      <dgm:spPr/>
      <dgm:t>
        <a:bodyPr/>
        <a:lstStyle/>
        <a:p>
          <a:r>
            <a:rPr lang="en-US" sz="1300">
              <a:solidFill>
                <a:schemeClr val="accent3"/>
              </a:solidFill>
            </a:rPr>
            <a:t>Inflated invoices</a:t>
          </a:r>
        </a:p>
      </dgm:t>
    </dgm:pt>
    <dgm:pt modelId="{B0E8850D-9E1E-40D0-85B2-2D036F9E0230}" type="parTrans" cxnId="{49F9D0EA-80B0-4410-82DD-EAB0B159BF2E}">
      <dgm:prSet/>
      <dgm:spPr/>
      <dgm:t>
        <a:bodyPr/>
        <a:lstStyle/>
        <a:p>
          <a:endParaRPr lang="en-US"/>
        </a:p>
      </dgm:t>
    </dgm:pt>
    <dgm:pt modelId="{DBB8B82A-1AD8-4C54-AC1D-3DBEE3D96486}" type="sibTrans" cxnId="{49F9D0EA-80B0-4410-82DD-EAB0B159BF2E}">
      <dgm:prSet/>
      <dgm:spPr/>
      <dgm:t>
        <a:bodyPr/>
        <a:lstStyle/>
        <a:p>
          <a:endParaRPr lang="en-US"/>
        </a:p>
      </dgm:t>
    </dgm:pt>
    <dgm:pt modelId="{313F0E24-FEBB-4D91-A4B9-EE205F3B9E75}">
      <dgm:prSet custT="1"/>
      <dgm:spPr/>
      <dgm:t>
        <a:bodyPr/>
        <a:lstStyle/>
        <a:p>
          <a:r>
            <a:rPr lang="en-US" sz="1300">
              <a:solidFill>
                <a:schemeClr val="accent3"/>
              </a:solidFill>
            </a:rPr>
            <a:t>Incorrect coding</a:t>
          </a:r>
        </a:p>
      </dgm:t>
    </dgm:pt>
    <dgm:pt modelId="{347D2575-8A37-4C2C-AED7-2BB415CCDA55}" type="parTrans" cxnId="{E5FD8ADF-D6EA-448B-8AB7-D36D741EF804}">
      <dgm:prSet/>
      <dgm:spPr/>
      <dgm:t>
        <a:bodyPr/>
        <a:lstStyle/>
        <a:p>
          <a:endParaRPr lang="en-US"/>
        </a:p>
      </dgm:t>
    </dgm:pt>
    <dgm:pt modelId="{1E225E3A-2DE6-4C88-981C-5C8ADB9F68E4}" type="sibTrans" cxnId="{E5FD8ADF-D6EA-448B-8AB7-D36D741EF804}">
      <dgm:prSet/>
      <dgm:spPr/>
      <dgm:t>
        <a:bodyPr/>
        <a:lstStyle/>
        <a:p>
          <a:endParaRPr lang="en-US"/>
        </a:p>
      </dgm:t>
    </dgm:pt>
    <dgm:pt modelId="{F2DC28DE-23B8-43AF-AC60-9BFB3F592DF4}" type="pres">
      <dgm:prSet presAssocID="{AB81D63C-E898-4390-9757-373F2CBB9E9D}" presName="Name0" presStyleCnt="0">
        <dgm:presLayoutVars>
          <dgm:chMax val="1"/>
          <dgm:chPref val="1"/>
          <dgm:dir/>
          <dgm:animOne val="branch"/>
          <dgm:animLvl val="lvl"/>
        </dgm:presLayoutVars>
      </dgm:prSet>
      <dgm:spPr/>
    </dgm:pt>
    <dgm:pt modelId="{61660F13-F83E-4B7D-A6CC-932AFBB42627}" type="pres">
      <dgm:prSet presAssocID="{7BAD61F2-8496-4F29-93E5-940CC81BD648}" presName="singleCycle" presStyleCnt="0"/>
      <dgm:spPr/>
    </dgm:pt>
    <dgm:pt modelId="{EEF55F9A-D1D9-475E-A5E5-6CBB17A6D259}" type="pres">
      <dgm:prSet presAssocID="{7BAD61F2-8496-4F29-93E5-940CC81BD648}" presName="singleCenter" presStyleLbl="node1" presStyleIdx="0" presStyleCnt="5" custScaleX="121000" custScaleY="121000">
        <dgm:presLayoutVars>
          <dgm:chMax val="7"/>
          <dgm:chPref val="7"/>
        </dgm:presLayoutVars>
      </dgm:prSet>
      <dgm:spPr/>
    </dgm:pt>
    <dgm:pt modelId="{433EAE85-8DE1-478E-97C4-467F2583C28A}" type="pres">
      <dgm:prSet presAssocID="{029E6C75-AE35-4E2A-8A07-C46E2A39A1D2}" presName="Name56" presStyleLbl="parChTrans1D2" presStyleIdx="0" presStyleCnt="4"/>
      <dgm:spPr/>
    </dgm:pt>
    <dgm:pt modelId="{5C913DFE-55ED-40DD-BF1F-7D43119499A3}" type="pres">
      <dgm:prSet presAssocID="{AB070B8E-55D5-46CD-A2ED-2F73426D6D15}" presName="text0" presStyleLbl="node1" presStyleIdx="1" presStyleCnt="5" custScaleX="133100" custScaleY="133100">
        <dgm:presLayoutVars>
          <dgm:bulletEnabled val="1"/>
        </dgm:presLayoutVars>
      </dgm:prSet>
      <dgm:spPr/>
    </dgm:pt>
    <dgm:pt modelId="{37F88A1E-5AE6-4794-B8D2-F4CBE7035A97}" type="pres">
      <dgm:prSet presAssocID="{347D2575-8A37-4C2C-AED7-2BB415CCDA55}" presName="Name56" presStyleLbl="parChTrans1D2" presStyleIdx="1" presStyleCnt="4"/>
      <dgm:spPr/>
    </dgm:pt>
    <dgm:pt modelId="{ABBB8BAB-9A10-46C8-AF1C-8458A2ABE2FD}" type="pres">
      <dgm:prSet presAssocID="{313F0E24-FEBB-4D91-A4B9-EE205F3B9E75}" presName="text0" presStyleLbl="node1" presStyleIdx="2" presStyleCnt="5" custScaleX="133100" custScaleY="133100">
        <dgm:presLayoutVars>
          <dgm:bulletEnabled val="1"/>
        </dgm:presLayoutVars>
      </dgm:prSet>
      <dgm:spPr/>
    </dgm:pt>
    <dgm:pt modelId="{27EC17DA-B8AC-4B80-8EA1-09BEF349A3BA}" type="pres">
      <dgm:prSet presAssocID="{808C71A6-1408-41B8-BD10-A8F779B8486E}" presName="Name56" presStyleLbl="parChTrans1D2" presStyleIdx="2" presStyleCnt="4"/>
      <dgm:spPr/>
    </dgm:pt>
    <dgm:pt modelId="{587FB2F1-1B30-430E-9987-0AC729852DB4}" type="pres">
      <dgm:prSet presAssocID="{4BB94B5A-AAF1-4DE7-8DBF-2514D7D23973}" presName="text0" presStyleLbl="node1" presStyleIdx="3" presStyleCnt="5" custScaleX="133100" custScaleY="133100">
        <dgm:presLayoutVars>
          <dgm:bulletEnabled val="1"/>
        </dgm:presLayoutVars>
      </dgm:prSet>
      <dgm:spPr/>
    </dgm:pt>
    <dgm:pt modelId="{BA5DA3AE-4079-4047-8B6E-CDF6B46AEB02}" type="pres">
      <dgm:prSet presAssocID="{B0E8850D-9E1E-40D0-85B2-2D036F9E0230}" presName="Name56" presStyleLbl="parChTrans1D2" presStyleIdx="3" presStyleCnt="4"/>
      <dgm:spPr/>
    </dgm:pt>
    <dgm:pt modelId="{D7993FED-F68A-401E-9CBC-3B2BAECC285A}" type="pres">
      <dgm:prSet presAssocID="{7B280025-93B2-4C34-964E-699C245A57FD}" presName="text0" presStyleLbl="node1" presStyleIdx="4" presStyleCnt="5" custScaleX="133100" custScaleY="133100">
        <dgm:presLayoutVars>
          <dgm:bulletEnabled val="1"/>
        </dgm:presLayoutVars>
      </dgm:prSet>
      <dgm:spPr/>
    </dgm:pt>
  </dgm:ptLst>
  <dgm:cxnLst>
    <dgm:cxn modelId="{A004DB18-F018-47BD-9BAA-45C6F46F2D81}" type="presOf" srcId="{808C71A6-1408-41B8-BD10-A8F779B8486E}" destId="{27EC17DA-B8AC-4B80-8EA1-09BEF349A3BA}" srcOrd="0" destOrd="0" presId="urn:microsoft.com/office/officeart/2008/layout/RadialCluster"/>
    <dgm:cxn modelId="{BB505A68-38C2-4A83-A054-21F5FE71A343}" type="presOf" srcId="{AB070B8E-55D5-46CD-A2ED-2F73426D6D15}" destId="{5C913DFE-55ED-40DD-BF1F-7D43119499A3}" srcOrd="0" destOrd="0" presId="urn:microsoft.com/office/officeart/2008/layout/RadialCluster"/>
    <dgm:cxn modelId="{2FE01952-A87D-4AB4-9926-56B18EDF0743}" type="presOf" srcId="{AB81D63C-E898-4390-9757-373F2CBB9E9D}" destId="{F2DC28DE-23B8-43AF-AC60-9BFB3F592DF4}" srcOrd="0" destOrd="0" presId="urn:microsoft.com/office/officeart/2008/layout/RadialCluster"/>
    <dgm:cxn modelId="{37E22653-1B46-4329-A4B4-4C37A67843E6}" srcId="{AB81D63C-E898-4390-9757-373F2CBB9E9D}" destId="{7BAD61F2-8496-4F29-93E5-940CC81BD648}" srcOrd="0" destOrd="0" parTransId="{F064F527-6C71-4D4E-B855-285199AD2F25}" sibTransId="{74B0FCB0-6FE8-4E06-AAA0-1F188D1D70E3}"/>
    <dgm:cxn modelId="{7A4D3C8B-35D9-4607-B8D2-078A8507AC04}" type="presOf" srcId="{7BAD61F2-8496-4F29-93E5-940CC81BD648}" destId="{EEF55F9A-D1D9-475E-A5E5-6CBB17A6D259}" srcOrd="0" destOrd="0" presId="urn:microsoft.com/office/officeart/2008/layout/RadialCluster"/>
    <dgm:cxn modelId="{CFED939A-C78F-460F-A97F-E401824BB060}" type="presOf" srcId="{347D2575-8A37-4C2C-AED7-2BB415CCDA55}" destId="{37F88A1E-5AE6-4794-B8D2-F4CBE7035A97}" srcOrd="0" destOrd="0" presId="urn:microsoft.com/office/officeart/2008/layout/RadialCluster"/>
    <dgm:cxn modelId="{8C864CB9-D9BB-4252-9284-6ED0215984F3}" type="presOf" srcId="{B0E8850D-9E1E-40D0-85B2-2D036F9E0230}" destId="{BA5DA3AE-4079-4047-8B6E-CDF6B46AEB02}" srcOrd="0" destOrd="0" presId="urn:microsoft.com/office/officeart/2008/layout/RadialCluster"/>
    <dgm:cxn modelId="{00650BC3-D524-4CCA-AADB-552C5B1E21F2}" srcId="{7BAD61F2-8496-4F29-93E5-940CC81BD648}" destId="{AB070B8E-55D5-46CD-A2ED-2F73426D6D15}" srcOrd="0" destOrd="0" parTransId="{029E6C75-AE35-4E2A-8A07-C46E2A39A1D2}" sibTransId="{AAA44A91-2BC9-4CC9-A932-35E58806AB46}"/>
    <dgm:cxn modelId="{FEE713C5-FA7D-4D40-9AA6-DF3E6BEDC780}" type="presOf" srcId="{4BB94B5A-AAF1-4DE7-8DBF-2514D7D23973}" destId="{587FB2F1-1B30-430E-9987-0AC729852DB4}" srcOrd="0" destOrd="0" presId="urn:microsoft.com/office/officeart/2008/layout/RadialCluster"/>
    <dgm:cxn modelId="{8D908CCC-3B53-4D2D-A11C-6BDF4A2EA7D5}" srcId="{7BAD61F2-8496-4F29-93E5-940CC81BD648}" destId="{4BB94B5A-AAF1-4DE7-8DBF-2514D7D23973}" srcOrd="2" destOrd="0" parTransId="{808C71A6-1408-41B8-BD10-A8F779B8486E}" sibTransId="{C1ED1852-2D4E-42F8-A096-69EBED6762F9}"/>
    <dgm:cxn modelId="{E5FD8ADF-D6EA-448B-8AB7-D36D741EF804}" srcId="{7BAD61F2-8496-4F29-93E5-940CC81BD648}" destId="{313F0E24-FEBB-4D91-A4B9-EE205F3B9E75}" srcOrd="1" destOrd="0" parTransId="{347D2575-8A37-4C2C-AED7-2BB415CCDA55}" sibTransId="{1E225E3A-2DE6-4C88-981C-5C8ADB9F68E4}"/>
    <dgm:cxn modelId="{EA048CE0-3357-4A04-8EB0-85BE21D0B38A}" type="presOf" srcId="{313F0E24-FEBB-4D91-A4B9-EE205F3B9E75}" destId="{ABBB8BAB-9A10-46C8-AF1C-8458A2ABE2FD}" srcOrd="0" destOrd="0" presId="urn:microsoft.com/office/officeart/2008/layout/RadialCluster"/>
    <dgm:cxn modelId="{AB7AFBE7-ED01-4FD0-913D-02949DA8174D}" type="presOf" srcId="{7B280025-93B2-4C34-964E-699C245A57FD}" destId="{D7993FED-F68A-401E-9CBC-3B2BAECC285A}" srcOrd="0" destOrd="0" presId="urn:microsoft.com/office/officeart/2008/layout/RadialCluster"/>
    <dgm:cxn modelId="{49F9D0EA-80B0-4410-82DD-EAB0B159BF2E}" srcId="{7BAD61F2-8496-4F29-93E5-940CC81BD648}" destId="{7B280025-93B2-4C34-964E-699C245A57FD}" srcOrd="3" destOrd="0" parTransId="{B0E8850D-9E1E-40D0-85B2-2D036F9E0230}" sibTransId="{DBB8B82A-1AD8-4C54-AC1D-3DBEE3D96486}"/>
    <dgm:cxn modelId="{A870DDEE-DDE3-42F2-B749-F099D92B665A}" type="presOf" srcId="{029E6C75-AE35-4E2A-8A07-C46E2A39A1D2}" destId="{433EAE85-8DE1-478E-97C4-467F2583C28A}" srcOrd="0" destOrd="0" presId="urn:microsoft.com/office/officeart/2008/layout/RadialCluster"/>
    <dgm:cxn modelId="{56D63DD4-5A5D-434B-8495-06C0C902D006}" type="presParOf" srcId="{F2DC28DE-23B8-43AF-AC60-9BFB3F592DF4}" destId="{61660F13-F83E-4B7D-A6CC-932AFBB42627}" srcOrd="0" destOrd="0" presId="urn:microsoft.com/office/officeart/2008/layout/RadialCluster"/>
    <dgm:cxn modelId="{3F8D81B0-9F9C-4378-9830-DDF38D8EA0C1}" type="presParOf" srcId="{61660F13-F83E-4B7D-A6CC-932AFBB42627}" destId="{EEF55F9A-D1D9-475E-A5E5-6CBB17A6D259}" srcOrd="0" destOrd="0" presId="urn:microsoft.com/office/officeart/2008/layout/RadialCluster"/>
    <dgm:cxn modelId="{1982942C-BE59-41C4-B49F-D2EAE44714E4}" type="presParOf" srcId="{61660F13-F83E-4B7D-A6CC-932AFBB42627}" destId="{433EAE85-8DE1-478E-97C4-467F2583C28A}" srcOrd="1" destOrd="0" presId="urn:microsoft.com/office/officeart/2008/layout/RadialCluster"/>
    <dgm:cxn modelId="{5AE147E7-E0CE-4153-90B0-0F3A7504451B}" type="presParOf" srcId="{61660F13-F83E-4B7D-A6CC-932AFBB42627}" destId="{5C913DFE-55ED-40DD-BF1F-7D43119499A3}" srcOrd="2" destOrd="0" presId="urn:microsoft.com/office/officeart/2008/layout/RadialCluster"/>
    <dgm:cxn modelId="{5038C180-3251-4E50-B3AC-DFF0166C9648}" type="presParOf" srcId="{61660F13-F83E-4B7D-A6CC-932AFBB42627}" destId="{37F88A1E-5AE6-4794-B8D2-F4CBE7035A97}" srcOrd="3" destOrd="0" presId="urn:microsoft.com/office/officeart/2008/layout/RadialCluster"/>
    <dgm:cxn modelId="{80703DEB-06FB-411E-AEDF-0693DC65AB69}" type="presParOf" srcId="{61660F13-F83E-4B7D-A6CC-932AFBB42627}" destId="{ABBB8BAB-9A10-46C8-AF1C-8458A2ABE2FD}" srcOrd="4" destOrd="0" presId="urn:microsoft.com/office/officeart/2008/layout/RadialCluster"/>
    <dgm:cxn modelId="{89718524-B86D-4CAC-B58D-2361C3A154E0}" type="presParOf" srcId="{61660F13-F83E-4B7D-A6CC-932AFBB42627}" destId="{27EC17DA-B8AC-4B80-8EA1-09BEF349A3BA}" srcOrd="5" destOrd="0" presId="urn:microsoft.com/office/officeart/2008/layout/RadialCluster"/>
    <dgm:cxn modelId="{AEA148A4-438E-4C9A-830E-5B6712A7CDA4}" type="presParOf" srcId="{61660F13-F83E-4B7D-A6CC-932AFBB42627}" destId="{587FB2F1-1B30-430E-9987-0AC729852DB4}" srcOrd="6" destOrd="0" presId="urn:microsoft.com/office/officeart/2008/layout/RadialCluster"/>
    <dgm:cxn modelId="{7591798E-E846-47BE-A6E2-5EA5949063BC}" type="presParOf" srcId="{61660F13-F83E-4B7D-A6CC-932AFBB42627}" destId="{BA5DA3AE-4079-4047-8B6E-CDF6B46AEB02}" srcOrd="7" destOrd="0" presId="urn:microsoft.com/office/officeart/2008/layout/RadialCluster"/>
    <dgm:cxn modelId="{E0E62A7D-F86B-4B6B-A1FC-33C1B3DEA828}" type="presParOf" srcId="{61660F13-F83E-4B7D-A6CC-932AFBB42627}" destId="{D7993FED-F68A-401E-9CBC-3B2BAECC285A}" srcOrd="8"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F55F9A-D1D9-475E-A5E5-6CBB17A6D259}">
      <dsp:nvSpPr>
        <dsp:cNvPr id="0" name=""/>
        <dsp:cNvSpPr/>
      </dsp:nvSpPr>
      <dsp:spPr>
        <a:xfrm>
          <a:off x="2131469" y="1018775"/>
          <a:ext cx="1161116" cy="116111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711200">
            <a:lnSpc>
              <a:spcPct val="90000"/>
            </a:lnSpc>
            <a:spcBef>
              <a:spcPct val="0"/>
            </a:spcBef>
            <a:spcAft>
              <a:spcPct val="35000"/>
            </a:spcAft>
            <a:buNone/>
          </a:pPr>
          <a:r>
            <a:rPr lang="en-US" sz="1600" kern="1200">
              <a:solidFill>
                <a:schemeClr val="accent3"/>
              </a:solidFill>
            </a:rPr>
            <a:t>False claims</a:t>
          </a:r>
        </a:p>
      </dsp:txBody>
      <dsp:txXfrm>
        <a:off x="2188150" y="1075456"/>
        <a:ext cx="1047754" cy="1047754"/>
      </dsp:txXfrm>
    </dsp:sp>
    <dsp:sp modelId="{433EAE85-8DE1-478E-97C4-467F2583C28A}">
      <dsp:nvSpPr>
        <dsp:cNvPr id="0" name=""/>
        <dsp:cNvSpPr/>
      </dsp:nvSpPr>
      <dsp:spPr>
        <a:xfrm rot="16200000">
          <a:off x="2577445" y="884194"/>
          <a:ext cx="269163" cy="0"/>
        </a:xfrm>
        <a:custGeom>
          <a:avLst/>
          <a:gdLst/>
          <a:ahLst/>
          <a:cxnLst/>
          <a:rect l="0" t="0" r="0" b="0"/>
          <a:pathLst>
            <a:path>
              <a:moveTo>
                <a:pt x="0" y="0"/>
              </a:moveTo>
              <a:lnTo>
                <a:pt x="269163"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C913DFE-55ED-40DD-BF1F-7D43119499A3}">
      <dsp:nvSpPr>
        <dsp:cNvPr id="0" name=""/>
        <dsp:cNvSpPr/>
      </dsp:nvSpPr>
      <dsp:spPr>
        <a:xfrm>
          <a:off x="2284156" y="-106130"/>
          <a:ext cx="855742" cy="8557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533400">
            <a:lnSpc>
              <a:spcPct val="90000"/>
            </a:lnSpc>
            <a:spcBef>
              <a:spcPct val="0"/>
            </a:spcBef>
            <a:spcAft>
              <a:spcPct val="35000"/>
            </a:spcAft>
            <a:buNone/>
          </a:pPr>
          <a:r>
            <a:rPr lang="en-US" sz="1200" kern="1200">
              <a:solidFill>
                <a:schemeClr val="accent3"/>
              </a:solidFill>
            </a:rPr>
            <a:t>Fake supporting documents</a:t>
          </a:r>
        </a:p>
      </dsp:txBody>
      <dsp:txXfrm>
        <a:off x="2325930" y="-64356"/>
        <a:ext cx="772194" cy="772194"/>
      </dsp:txXfrm>
    </dsp:sp>
    <dsp:sp modelId="{37F88A1E-5AE6-4794-B8D2-F4CBE7035A97}">
      <dsp:nvSpPr>
        <dsp:cNvPr id="0" name=""/>
        <dsp:cNvSpPr/>
      </dsp:nvSpPr>
      <dsp:spPr>
        <a:xfrm>
          <a:off x="3292585" y="1599333"/>
          <a:ext cx="269163" cy="0"/>
        </a:xfrm>
        <a:custGeom>
          <a:avLst/>
          <a:gdLst/>
          <a:ahLst/>
          <a:cxnLst/>
          <a:rect l="0" t="0" r="0" b="0"/>
          <a:pathLst>
            <a:path>
              <a:moveTo>
                <a:pt x="0" y="0"/>
              </a:moveTo>
              <a:lnTo>
                <a:pt x="269163"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BB8BAB-9A10-46C8-AF1C-8458A2ABE2FD}">
      <dsp:nvSpPr>
        <dsp:cNvPr id="0" name=""/>
        <dsp:cNvSpPr/>
      </dsp:nvSpPr>
      <dsp:spPr>
        <a:xfrm>
          <a:off x="3561749" y="1171462"/>
          <a:ext cx="855742" cy="8557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marL="0" lvl="0" indent="0" algn="ctr" defTabSz="577850">
            <a:lnSpc>
              <a:spcPct val="90000"/>
            </a:lnSpc>
            <a:spcBef>
              <a:spcPct val="0"/>
            </a:spcBef>
            <a:spcAft>
              <a:spcPct val="35000"/>
            </a:spcAft>
            <a:buNone/>
          </a:pPr>
          <a:r>
            <a:rPr lang="en-US" sz="1300" kern="1200">
              <a:solidFill>
                <a:schemeClr val="accent3"/>
              </a:solidFill>
            </a:rPr>
            <a:t>Incorrect coding</a:t>
          </a:r>
        </a:p>
      </dsp:txBody>
      <dsp:txXfrm>
        <a:off x="3603523" y="1213236"/>
        <a:ext cx="772194" cy="772194"/>
      </dsp:txXfrm>
    </dsp:sp>
    <dsp:sp modelId="{27EC17DA-B8AC-4B80-8EA1-09BEF349A3BA}">
      <dsp:nvSpPr>
        <dsp:cNvPr id="0" name=""/>
        <dsp:cNvSpPr/>
      </dsp:nvSpPr>
      <dsp:spPr>
        <a:xfrm rot="5400000">
          <a:off x="2577445" y="2314473"/>
          <a:ext cx="269163" cy="0"/>
        </a:xfrm>
        <a:custGeom>
          <a:avLst/>
          <a:gdLst/>
          <a:ahLst/>
          <a:cxnLst/>
          <a:rect l="0" t="0" r="0" b="0"/>
          <a:pathLst>
            <a:path>
              <a:moveTo>
                <a:pt x="0" y="0"/>
              </a:moveTo>
              <a:lnTo>
                <a:pt x="269163"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7FB2F1-1B30-430E-9987-0AC729852DB4}">
      <dsp:nvSpPr>
        <dsp:cNvPr id="0" name=""/>
        <dsp:cNvSpPr/>
      </dsp:nvSpPr>
      <dsp:spPr>
        <a:xfrm>
          <a:off x="2284156" y="2449055"/>
          <a:ext cx="855742" cy="8557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400050">
            <a:lnSpc>
              <a:spcPct val="90000"/>
            </a:lnSpc>
            <a:spcBef>
              <a:spcPct val="0"/>
            </a:spcBef>
            <a:spcAft>
              <a:spcPct val="35000"/>
            </a:spcAft>
            <a:buNone/>
          </a:pPr>
          <a:r>
            <a:rPr lang="en-US" sz="900" kern="1200">
              <a:solidFill>
                <a:schemeClr val="accent3"/>
              </a:solidFill>
            </a:rPr>
            <a:t>Services not performed as required (e.g., min. ratios)</a:t>
          </a:r>
        </a:p>
      </dsp:txBody>
      <dsp:txXfrm>
        <a:off x="2325930" y="2490829"/>
        <a:ext cx="772194" cy="772194"/>
      </dsp:txXfrm>
    </dsp:sp>
    <dsp:sp modelId="{BA5DA3AE-4079-4047-8B6E-CDF6B46AEB02}">
      <dsp:nvSpPr>
        <dsp:cNvPr id="0" name=""/>
        <dsp:cNvSpPr/>
      </dsp:nvSpPr>
      <dsp:spPr>
        <a:xfrm rot="10800000">
          <a:off x="1862305" y="1599334"/>
          <a:ext cx="269163" cy="0"/>
        </a:xfrm>
        <a:custGeom>
          <a:avLst/>
          <a:gdLst/>
          <a:ahLst/>
          <a:cxnLst/>
          <a:rect l="0" t="0" r="0" b="0"/>
          <a:pathLst>
            <a:path>
              <a:moveTo>
                <a:pt x="0" y="0"/>
              </a:moveTo>
              <a:lnTo>
                <a:pt x="269163"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7993FED-F68A-401E-9CBC-3B2BAECC285A}">
      <dsp:nvSpPr>
        <dsp:cNvPr id="0" name=""/>
        <dsp:cNvSpPr/>
      </dsp:nvSpPr>
      <dsp:spPr>
        <a:xfrm>
          <a:off x="1006563" y="1171462"/>
          <a:ext cx="855742" cy="8557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marL="0" lvl="0" indent="0" algn="ctr" defTabSz="577850">
            <a:lnSpc>
              <a:spcPct val="90000"/>
            </a:lnSpc>
            <a:spcBef>
              <a:spcPct val="0"/>
            </a:spcBef>
            <a:spcAft>
              <a:spcPct val="35000"/>
            </a:spcAft>
            <a:buNone/>
          </a:pPr>
          <a:r>
            <a:rPr lang="en-US" sz="1300" kern="1200">
              <a:solidFill>
                <a:schemeClr val="accent3"/>
              </a:solidFill>
            </a:rPr>
            <a:t>Inflated invoices</a:t>
          </a:r>
        </a:p>
      </dsp:txBody>
      <dsp:txXfrm>
        <a:off x="1048337" y="1213236"/>
        <a:ext cx="772194" cy="772194"/>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p:cNvSpPr/>
          <p:nvPr/>
        </p:nvSpPr>
        <p:spPr>
          <a:xfrm>
            <a:off x="0" y="0"/>
            <a:ext cx="7010400" cy="621792"/>
          </a:xfrm>
          <a:prstGeom prst="rect">
            <a:avLst/>
          </a:prstGeom>
          <a:solidFill>
            <a:srgbClr val="1E29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0" y="8645652"/>
            <a:ext cx="7010400" cy="650748"/>
          </a:xfrm>
          <a:prstGeom prst="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93172" tIns="46586" rIns="93172" bIns="46586" spcCol="0" rtlCol="0" anchor="ctr"/>
          <a:lstStyle/>
          <a:p>
            <a:pPr algn="ctr"/>
            <a:endParaRPr lang="en-US"/>
          </a:p>
        </p:txBody>
      </p:sp>
      <p:sp>
        <p:nvSpPr>
          <p:cNvPr id="7" name="Rectangle 6"/>
          <p:cNvSpPr txBox="1">
            <a:spLocks noChangeArrowheads="1"/>
          </p:cNvSpPr>
          <p:nvPr/>
        </p:nvSpPr>
        <p:spPr bwMode="auto">
          <a:xfrm>
            <a:off x="365125" y="92839"/>
            <a:ext cx="6207125" cy="434083"/>
          </a:xfrm>
          <a:prstGeom prst="rect">
            <a:avLst/>
          </a:prstGeom>
          <a:solidFill>
            <a:srgbClr val="1E294C"/>
          </a:solidFill>
          <a:ln w="9525">
            <a:noFill/>
            <a:miter lim="800000"/>
            <a:headEnd/>
            <a:tailEnd/>
          </a:ln>
        </p:spPr>
        <p:txBody>
          <a:bodyPr vert="horz" wrap="square" lIns="117230" tIns="58614" rIns="117230" bIns="58614" numCol="1" anchor="ctr" anchorCtr="0" compatLnSpc="1">
            <a:prstTxWarp prst="textNoShape">
              <a:avLst/>
            </a:prstTxWarp>
          </a:bodyPr>
          <a:lstStyle>
            <a:defPPr>
              <a:defRPr lang="en-US"/>
            </a:defPPr>
            <a:lvl1pPr marL="0" algn="l" defTabSz="1046045" rtl="0" eaLnBrk="0" latinLnBrk="0" hangingPunct="0">
              <a:defRPr sz="1200" b="1" i="1" kern="1200">
                <a:solidFill>
                  <a:schemeClr val="tx1"/>
                </a:solidFill>
                <a:latin typeface="Helvetica"/>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tabLst>
                <a:tab pos="6342118" algn="r"/>
              </a:tabLst>
              <a:defRPr/>
            </a:pPr>
            <a:r>
              <a:rPr lang="en-US" sz="1500" i="0">
                <a:solidFill>
                  <a:schemeClr val="bg1"/>
                </a:solidFill>
                <a:latin typeface="Gill Sans MT" panose="020B0502020104020203" pitchFamily="34" charset="0"/>
              </a:rPr>
              <a:t>Presentation Name Here	</a:t>
            </a:r>
            <a:fld id="{1A1CE6EF-723B-4E13-AAAA-51FAE4AE9F46}" type="slidenum">
              <a:rPr lang="en-US" sz="1500" b="0" i="0">
                <a:solidFill>
                  <a:schemeClr val="bg1"/>
                </a:solidFill>
                <a:latin typeface="Gill Sans MT" panose="020B0502020104020203" pitchFamily="34" charset="0"/>
              </a:rPr>
              <a:pPr>
                <a:tabLst>
                  <a:tab pos="6342118" algn="r"/>
                </a:tabLst>
                <a:defRPr/>
              </a:pPr>
              <a:t>‹#›</a:t>
            </a:fld>
            <a:endParaRPr lang="en-US" sz="1500" b="0" i="0">
              <a:solidFill>
                <a:schemeClr val="bg1"/>
              </a:solidFill>
              <a:latin typeface="Gill Sans MT" panose="020B0502020104020203" pitchFamily="34" charset="0"/>
            </a:endParaRPr>
          </a:p>
        </p:txBody>
      </p:sp>
      <p:sp>
        <p:nvSpPr>
          <p:cNvPr id="12" name="Text Box 5"/>
          <p:cNvSpPr txBox="1">
            <a:spLocks noChangeArrowheads="1"/>
          </p:cNvSpPr>
          <p:nvPr/>
        </p:nvSpPr>
        <p:spPr bwMode="auto">
          <a:xfrm>
            <a:off x="988554" y="8826590"/>
            <a:ext cx="5573066" cy="339896"/>
          </a:xfrm>
          <a:prstGeom prst="rect">
            <a:avLst/>
          </a:prstGeom>
          <a:noFill/>
          <a:ln w="9525">
            <a:noFill/>
            <a:miter lim="800000"/>
            <a:headEnd/>
            <a:tailEnd/>
          </a:ln>
        </p:spPr>
        <p:txBody>
          <a:bodyPr vert="horz" wrap="square" lIns="112711" tIns="56353" rIns="112711" bIns="56353" numCol="1" anchor="t" anchorCtr="0" compatLnSpc="1">
            <a:prstTxWarp prst="textNoShape">
              <a:avLst/>
            </a:prstTxWarp>
          </a:bodyPr>
          <a:lstStyle/>
          <a:p>
            <a:pPr lvl="0">
              <a:lnSpc>
                <a:spcPct val="115000"/>
              </a:lnSpc>
              <a:tabLst>
                <a:tab pos="5363846" algn="r"/>
              </a:tabLst>
            </a:pPr>
            <a:r>
              <a:rPr lang="en-US" sz="1100">
                <a:solidFill>
                  <a:srgbClr val="1E294C"/>
                </a:solidFill>
              </a:rPr>
              <a:t>©2019. Massachusetts Office of the Inspector General </a:t>
            </a:r>
            <a:r>
              <a:rPr lang="en-US" sz="1100">
                <a:solidFill>
                  <a:srgbClr val="1E294C"/>
                </a:solidFill>
                <a:sym typeface="Wingdings"/>
              </a:rPr>
              <a:t></a:t>
            </a:r>
            <a:r>
              <a:rPr lang="en-US" sz="1100">
                <a:solidFill>
                  <a:srgbClr val="1E294C"/>
                </a:solidFill>
              </a:rPr>
              <a:t> www.mass.gov/ig </a:t>
            </a:r>
            <a:r>
              <a:rPr lang="en-US" sz="1100">
                <a:solidFill>
                  <a:srgbClr val="1E294C"/>
                </a:solidFill>
                <a:sym typeface="Wingdings"/>
              </a:rPr>
              <a:t></a:t>
            </a:r>
            <a:r>
              <a:rPr lang="en-US" sz="1100">
                <a:solidFill>
                  <a:srgbClr val="1E294C"/>
                </a:solidFill>
              </a:rPr>
              <a:t> @</a:t>
            </a:r>
            <a:r>
              <a:rPr lang="en-US" sz="1100" err="1">
                <a:solidFill>
                  <a:srgbClr val="1E294C"/>
                </a:solidFill>
              </a:rPr>
              <a:t>MassOIG</a:t>
            </a:r>
            <a:endParaRPr lang="en-US" sz="1100">
              <a:solidFill>
                <a:srgbClr val="1E294C"/>
              </a:solidFill>
            </a:endParaRPr>
          </a:p>
          <a:p>
            <a:pPr>
              <a:lnSpc>
                <a:spcPct val="115000"/>
              </a:lnSpc>
              <a:tabLst>
                <a:tab pos="5363846" algn="r"/>
              </a:tabLst>
            </a:pPr>
            <a:endParaRPr lang="en-US" sz="1100">
              <a:solidFill>
                <a:srgbClr val="000000"/>
              </a:solidFill>
              <a:ea typeface="Times New Roman"/>
            </a:endParaRPr>
          </a:p>
        </p:txBody>
      </p:sp>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3244" y="8695039"/>
            <a:ext cx="554990" cy="551974"/>
          </a:xfrm>
          <a:prstGeom prst="rect">
            <a:avLst/>
          </a:prstGeom>
        </p:spPr>
      </p:pic>
    </p:spTree>
    <p:extLst>
      <p:ext uri="{BB962C8B-B14F-4D97-AF65-F5344CB8AC3E}">
        <p14:creationId xmlns:p14="http://schemas.microsoft.com/office/powerpoint/2010/main" val="41263699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2" tIns="46586" rIns="93172" bIns="46586" rtlCol="0"/>
          <a:lstStyle>
            <a:lvl1pPr algn="l">
              <a:defRPr sz="13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2" tIns="46586" rIns="93172" bIns="46586" rtlCol="0"/>
          <a:lstStyle>
            <a:lvl1pPr algn="r">
              <a:defRPr sz="1300"/>
            </a:lvl1pPr>
          </a:lstStyle>
          <a:p>
            <a:fld id="{611E57BA-B867-4611-8EEF-C0C70A401416}" type="datetimeFigureOut">
              <a:rPr lang="en-US" smtClean="0"/>
              <a:t>6/7/2023</a:t>
            </a:fld>
            <a:endParaRPr lang="en-US"/>
          </a:p>
        </p:txBody>
      </p:sp>
      <p:sp>
        <p:nvSpPr>
          <p:cNvPr id="4" name="Slide Image Placeholder 3"/>
          <p:cNvSpPr>
            <a:spLocks noGrp="1" noRot="1" noChangeAspect="1"/>
          </p:cNvSpPr>
          <p:nvPr>
            <p:ph type="sldImg" idx="2"/>
          </p:nvPr>
        </p:nvSpPr>
        <p:spPr>
          <a:xfrm>
            <a:off x="406400" y="698500"/>
            <a:ext cx="6197600" cy="3486150"/>
          </a:xfrm>
          <a:prstGeom prst="rect">
            <a:avLst/>
          </a:prstGeom>
          <a:noFill/>
          <a:ln w="12700">
            <a:solidFill>
              <a:prstClr val="black"/>
            </a:solidFill>
          </a:ln>
        </p:spPr>
        <p:txBody>
          <a:bodyPr vert="horz" lIns="93172" tIns="46586" rIns="93172" bIns="46586"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2" tIns="46586" rIns="93172" bIns="4658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2" tIns="46586" rIns="93172" bIns="46586" rtlCol="0" anchor="b"/>
          <a:lstStyle>
            <a:lvl1pPr algn="l">
              <a:defRPr sz="13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2" tIns="46586" rIns="93172" bIns="46586" rtlCol="0" anchor="b"/>
          <a:lstStyle>
            <a:lvl1pPr algn="r">
              <a:defRPr sz="1300"/>
            </a:lvl1pPr>
          </a:lstStyle>
          <a:p>
            <a:fld id="{4C5E0ED5-6270-4E16-8610-5F0B407B717F}" type="slidenum">
              <a:rPr lang="en-US" smtClean="0"/>
              <a:t>‹#›</a:t>
            </a:fld>
            <a:endParaRPr lang="en-US"/>
          </a:p>
        </p:txBody>
      </p:sp>
    </p:spTree>
    <p:extLst>
      <p:ext uri="{BB962C8B-B14F-4D97-AF65-F5344CB8AC3E}">
        <p14:creationId xmlns:p14="http://schemas.microsoft.com/office/powerpoint/2010/main" val="40352246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8" name="Straight Connector 7"/>
          <p:cNvCxnSpPr/>
          <p:nvPr userDrawn="1"/>
        </p:nvCxnSpPr>
        <p:spPr>
          <a:xfrm>
            <a:off x="3238500" y="1809750"/>
            <a:ext cx="2667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a:xfrm>
            <a:off x="3238500" y="3181350"/>
            <a:ext cx="2667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ext Placeholder 6"/>
          <p:cNvSpPr>
            <a:spLocks noGrp="1"/>
          </p:cNvSpPr>
          <p:nvPr>
            <p:ph type="body" sz="quarter" idx="10"/>
          </p:nvPr>
        </p:nvSpPr>
        <p:spPr>
          <a:xfrm>
            <a:off x="609600" y="2171700"/>
            <a:ext cx="7924800" cy="609600"/>
          </a:xfrm>
        </p:spPr>
        <p:txBody>
          <a:bodyPr>
            <a:normAutofit/>
          </a:bodyPr>
          <a:lstStyle>
            <a:lvl1pPr marL="0" indent="0" algn="ctr">
              <a:buNone/>
              <a:defRPr sz="3600" b="1" baseline="0">
                <a:latin typeface="+mn-lt"/>
              </a:defRPr>
            </a:lvl1pPr>
            <a:lvl2pPr marL="228600" indent="0">
              <a:buNone/>
              <a:defRPr b="1">
                <a:latin typeface="Gill Sans MT" panose="020B0502020104020203" pitchFamily="34" charset="0"/>
              </a:defRPr>
            </a:lvl2pPr>
            <a:lvl3pPr marL="457200" indent="0">
              <a:buNone/>
              <a:defRPr b="1">
                <a:latin typeface="Gill Sans MT" panose="020B0502020104020203" pitchFamily="34" charset="0"/>
              </a:defRPr>
            </a:lvl3pPr>
            <a:lvl4pPr marL="685800" indent="0">
              <a:buNone/>
              <a:defRPr b="1">
                <a:latin typeface="Gill Sans MT" panose="020B0502020104020203" pitchFamily="34" charset="0"/>
              </a:defRPr>
            </a:lvl4pPr>
            <a:lvl5pPr marL="914400" indent="0">
              <a:buNone/>
              <a:defRPr b="1">
                <a:latin typeface="Gill Sans MT" panose="020B0502020104020203" pitchFamily="34" charset="0"/>
              </a:defRPr>
            </a:lvl5pPr>
          </a:lstStyle>
          <a:p>
            <a:pPr lvl="0"/>
            <a:endParaRPr lang="en-US"/>
          </a:p>
        </p:txBody>
      </p:sp>
      <p:grpSp>
        <p:nvGrpSpPr>
          <p:cNvPr id="9" name="Group 8"/>
          <p:cNvGrpSpPr/>
          <p:nvPr userDrawn="1"/>
        </p:nvGrpSpPr>
        <p:grpSpPr>
          <a:xfrm>
            <a:off x="-14436" y="-19050"/>
            <a:ext cx="9172873" cy="1301597"/>
            <a:chOff x="-12971" y="-19050"/>
            <a:chExt cx="9172873" cy="1301597"/>
          </a:xfrm>
        </p:grpSpPr>
        <p:grpSp>
          <p:nvGrpSpPr>
            <p:cNvPr id="2" name="Group 1"/>
            <p:cNvGrpSpPr/>
            <p:nvPr userDrawn="1"/>
          </p:nvGrpSpPr>
          <p:grpSpPr>
            <a:xfrm>
              <a:off x="-12971" y="-19050"/>
              <a:ext cx="9172873" cy="1301597"/>
              <a:chOff x="-12971" y="-19050"/>
              <a:chExt cx="9172873" cy="1301597"/>
            </a:xfrm>
          </p:grpSpPr>
          <p:sp>
            <p:nvSpPr>
              <p:cNvPr id="13" name="Rectangle 3"/>
              <p:cNvSpPr/>
              <p:nvPr userDrawn="1"/>
            </p:nvSpPr>
            <p:spPr>
              <a:xfrm>
                <a:off x="-12971" y="35084"/>
                <a:ext cx="9172873" cy="890896"/>
              </a:xfrm>
              <a:custGeom>
                <a:avLst/>
                <a:gdLst>
                  <a:gd name="connsiteX0" fmla="*/ 0 w 9144000"/>
                  <a:gd name="connsiteY0" fmla="*/ 0 h 971550"/>
                  <a:gd name="connsiteX1" fmla="*/ 9144000 w 9144000"/>
                  <a:gd name="connsiteY1" fmla="*/ 0 h 971550"/>
                  <a:gd name="connsiteX2" fmla="*/ 9144000 w 9144000"/>
                  <a:gd name="connsiteY2" fmla="*/ 971550 h 971550"/>
                  <a:gd name="connsiteX3" fmla="*/ 0 w 9144000"/>
                  <a:gd name="connsiteY3" fmla="*/ 971550 h 971550"/>
                  <a:gd name="connsiteX4" fmla="*/ 0 w 9144000"/>
                  <a:gd name="connsiteY4" fmla="*/ 0 h 971550"/>
                  <a:gd name="connsiteX0" fmla="*/ 0 w 9144000"/>
                  <a:gd name="connsiteY0" fmla="*/ 0 h 1345727"/>
                  <a:gd name="connsiteX1" fmla="*/ 9144000 w 9144000"/>
                  <a:gd name="connsiteY1" fmla="*/ 0 h 1345727"/>
                  <a:gd name="connsiteX2" fmla="*/ 9144000 w 9144000"/>
                  <a:gd name="connsiteY2" fmla="*/ 971550 h 1345727"/>
                  <a:gd name="connsiteX3" fmla="*/ 4563374 w 9144000"/>
                  <a:gd name="connsiteY3" fmla="*/ 1345721 h 1345727"/>
                  <a:gd name="connsiteX4" fmla="*/ 0 w 9144000"/>
                  <a:gd name="connsiteY4" fmla="*/ 971550 h 1345727"/>
                  <a:gd name="connsiteX5" fmla="*/ 0 w 9144000"/>
                  <a:gd name="connsiteY5" fmla="*/ 0 h 1345727"/>
                  <a:gd name="connsiteX0" fmla="*/ 0 w 9144000"/>
                  <a:gd name="connsiteY0" fmla="*/ 0 h 1345854"/>
                  <a:gd name="connsiteX1" fmla="*/ 9144000 w 9144000"/>
                  <a:gd name="connsiteY1" fmla="*/ 0 h 1345854"/>
                  <a:gd name="connsiteX2" fmla="*/ 9144000 w 9144000"/>
                  <a:gd name="connsiteY2" fmla="*/ 971550 h 1345854"/>
                  <a:gd name="connsiteX3" fmla="*/ 4563374 w 9144000"/>
                  <a:gd name="connsiteY3" fmla="*/ 1345721 h 1345854"/>
                  <a:gd name="connsiteX4" fmla="*/ 0 w 9144000"/>
                  <a:gd name="connsiteY4" fmla="*/ 971550 h 1345854"/>
                  <a:gd name="connsiteX5" fmla="*/ 0 w 9144000"/>
                  <a:gd name="connsiteY5" fmla="*/ 0 h 1345854"/>
                  <a:gd name="connsiteX0" fmla="*/ 0 w 9144000"/>
                  <a:gd name="connsiteY0" fmla="*/ 0 h 1345854"/>
                  <a:gd name="connsiteX1" fmla="*/ 9144000 w 9144000"/>
                  <a:gd name="connsiteY1" fmla="*/ 0 h 1345854"/>
                  <a:gd name="connsiteX2" fmla="*/ 9144000 w 9144000"/>
                  <a:gd name="connsiteY2" fmla="*/ 971550 h 1345854"/>
                  <a:gd name="connsiteX3" fmla="*/ 4563374 w 9144000"/>
                  <a:gd name="connsiteY3" fmla="*/ 1345721 h 1345854"/>
                  <a:gd name="connsiteX4" fmla="*/ 0 w 9144000"/>
                  <a:gd name="connsiteY4" fmla="*/ 971550 h 1345854"/>
                  <a:gd name="connsiteX5" fmla="*/ 0 w 9144000"/>
                  <a:gd name="connsiteY5" fmla="*/ 0 h 1345854"/>
                  <a:gd name="connsiteX0" fmla="*/ 0 w 9144000"/>
                  <a:gd name="connsiteY0" fmla="*/ 0 h 1345854"/>
                  <a:gd name="connsiteX1" fmla="*/ 9144000 w 9144000"/>
                  <a:gd name="connsiteY1" fmla="*/ 0 h 1345854"/>
                  <a:gd name="connsiteX2" fmla="*/ 9144000 w 9144000"/>
                  <a:gd name="connsiteY2" fmla="*/ 971550 h 1345854"/>
                  <a:gd name="connsiteX3" fmla="*/ 4563374 w 9144000"/>
                  <a:gd name="connsiteY3" fmla="*/ 1345721 h 1345854"/>
                  <a:gd name="connsiteX4" fmla="*/ 0 w 9144000"/>
                  <a:gd name="connsiteY4" fmla="*/ 971550 h 1345854"/>
                  <a:gd name="connsiteX5" fmla="*/ 0 w 9144000"/>
                  <a:gd name="connsiteY5" fmla="*/ 0 h 1345854"/>
                  <a:gd name="connsiteX0" fmla="*/ 0 w 9144000"/>
                  <a:gd name="connsiteY0" fmla="*/ 0 h 1345854"/>
                  <a:gd name="connsiteX1" fmla="*/ 9144000 w 9144000"/>
                  <a:gd name="connsiteY1" fmla="*/ 0 h 1345854"/>
                  <a:gd name="connsiteX2" fmla="*/ 9144000 w 9144000"/>
                  <a:gd name="connsiteY2" fmla="*/ 971550 h 1345854"/>
                  <a:gd name="connsiteX3" fmla="*/ 4563374 w 9144000"/>
                  <a:gd name="connsiteY3" fmla="*/ 1345721 h 1345854"/>
                  <a:gd name="connsiteX4" fmla="*/ 0 w 9144000"/>
                  <a:gd name="connsiteY4" fmla="*/ 971550 h 1345854"/>
                  <a:gd name="connsiteX5" fmla="*/ 0 w 9144000"/>
                  <a:gd name="connsiteY5" fmla="*/ 0 h 1345854"/>
                  <a:gd name="connsiteX0" fmla="*/ 0 w 9144000"/>
                  <a:gd name="connsiteY0" fmla="*/ 0 h 1345874"/>
                  <a:gd name="connsiteX1" fmla="*/ 9144000 w 9144000"/>
                  <a:gd name="connsiteY1" fmla="*/ 0 h 1345874"/>
                  <a:gd name="connsiteX2" fmla="*/ 9144000 w 9144000"/>
                  <a:gd name="connsiteY2" fmla="*/ 971550 h 1345874"/>
                  <a:gd name="connsiteX3" fmla="*/ 4563374 w 9144000"/>
                  <a:gd name="connsiteY3" fmla="*/ 1345721 h 1345874"/>
                  <a:gd name="connsiteX4" fmla="*/ 0 w 9144000"/>
                  <a:gd name="connsiteY4" fmla="*/ 971550 h 1345874"/>
                  <a:gd name="connsiteX5" fmla="*/ 0 w 9144000"/>
                  <a:gd name="connsiteY5" fmla="*/ 0 h 1345874"/>
                  <a:gd name="connsiteX0" fmla="*/ 0 w 9144000"/>
                  <a:gd name="connsiteY0" fmla="*/ 0 h 1345864"/>
                  <a:gd name="connsiteX1" fmla="*/ 9144000 w 9144000"/>
                  <a:gd name="connsiteY1" fmla="*/ 0 h 1345864"/>
                  <a:gd name="connsiteX2" fmla="*/ 9144000 w 9144000"/>
                  <a:gd name="connsiteY2" fmla="*/ 971550 h 1345864"/>
                  <a:gd name="connsiteX3" fmla="*/ 4563374 w 9144000"/>
                  <a:gd name="connsiteY3" fmla="*/ 1345721 h 1345864"/>
                  <a:gd name="connsiteX4" fmla="*/ 0 w 9144000"/>
                  <a:gd name="connsiteY4" fmla="*/ 971550 h 1345864"/>
                  <a:gd name="connsiteX5" fmla="*/ 0 w 9144000"/>
                  <a:gd name="connsiteY5" fmla="*/ 0 h 1345864"/>
                  <a:gd name="connsiteX0" fmla="*/ 0 w 9144000"/>
                  <a:gd name="connsiteY0" fmla="*/ 0 h 1345864"/>
                  <a:gd name="connsiteX1" fmla="*/ 9144000 w 9144000"/>
                  <a:gd name="connsiteY1" fmla="*/ 0 h 1345864"/>
                  <a:gd name="connsiteX2" fmla="*/ 9144000 w 9144000"/>
                  <a:gd name="connsiteY2" fmla="*/ 971550 h 1345864"/>
                  <a:gd name="connsiteX3" fmla="*/ 4563374 w 9144000"/>
                  <a:gd name="connsiteY3" fmla="*/ 1345721 h 1345864"/>
                  <a:gd name="connsiteX4" fmla="*/ 0 w 9144000"/>
                  <a:gd name="connsiteY4" fmla="*/ 971550 h 1345864"/>
                  <a:gd name="connsiteX5" fmla="*/ 0 w 9144000"/>
                  <a:gd name="connsiteY5" fmla="*/ 0 h 1345864"/>
                  <a:gd name="connsiteX0" fmla="*/ 0 w 9144000"/>
                  <a:gd name="connsiteY0" fmla="*/ 0 h 1432090"/>
                  <a:gd name="connsiteX1" fmla="*/ 9144000 w 9144000"/>
                  <a:gd name="connsiteY1" fmla="*/ 0 h 1432090"/>
                  <a:gd name="connsiteX2" fmla="*/ 9144000 w 9144000"/>
                  <a:gd name="connsiteY2" fmla="*/ 971550 h 1432090"/>
                  <a:gd name="connsiteX3" fmla="*/ 4554748 w 9144000"/>
                  <a:gd name="connsiteY3" fmla="*/ 1431985 h 1432090"/>
                  <a:gd name="connsiteX4" fmla="*/ 0 w 9144000"/>
                  <a:gd name="connsiteY4" fmla="*/ 971550 h 1432090"/>
                  <a:gd name="connsiteX5" fmla="*/ 0 w 9144000"/>
                  <a:gd name="connsiteY5" fmla="*/ 0 h 1432090"/>
                  <a:gd name="connsiteX0" fmla="*/ 0 w 9144000"/>
                  <a:gd name="connsiteY0" fmla="*/ 232012 h 1432090"/>
                  <a:gd name="connsiteX1" fmla="*/ 9144000 w 9144000"/>
                  <a:gd name="connsiteY1" fmla="*/ 0 h 1432090"/>
                  <a:gd name="connsiteX2" fmla="*/ 9144000 w 9144000"/>
                  <a:gd name="connsiteY2" fmla="*/ 971550 h 1432090"/>
                  <a:gd name="connsiteX3" fmla="*/ 4554748 w 9144000"/>
                  <a:gd name="connsiteY3" fmla="*/ 1431985 h 1432090"/>
                  <a:gd name="connsiteX4" fmla="*/ 0 w 9144000"/>
                  <a:gd name="connsiteY4" fmla="*/ 971550 h 1432090"/>
                  <a:gd name="connsiteX5" fmla="*/ 0 w 9144000"/>
                  <a:gd name="connsiteY5" fmla="*/ 232012 h 1432090"/>
                  <a:gd name="connsiteX0" fmla="*/ 0 w 9144000"/>
                  <a:gd name="connsiteY0" fmla="*/ 95535 h 1295613"/>
                  <a:gd name="connsiteX1" fmla="*/ 9144000 w 9144000"/>
                  <a:gd name="connsiteY1" fmla="*/ 0 h 1295613"/>
                  <a:gd name="connsiteX2" fmla="*/ 9144000 w 9144000"/>
                  <a:gd name="connsiteY2" fmla="*/ 835073 h 1295613"/>
                  <a:gd name="connsiteX3" fmla="*/ 4554748 w 9144000"/>
                  <a:gd name="connsiteY3" fmla="*/ 1295508 h 1295613"/>
                  <a:gd name="connsiteX4" fmla="*/ 0 w 9144000"/>
                  <a:gd name="connsiteY4" fmla="*/ 835073 h 1295613"/>
                  <a:gd name="connsiteX5" fmla="*/ 0 w 9144000"/>
                  <a:gd name="connsiteY5" fmla="*/ 95535 h 1295613"/>
                  <a:gd name="connsiteX0" fmla="*/ 0 w 9157647"/>
                  <a:gd name="connsiteY0" fmla="*/ 0 h 1336556"/>
                  <a:gd name="connsiteX1" fmla="*/ 9157647 w 9157647"/>
                  <a:gd name="connsiteY1" fmla="*/ 40943 h 1336556"/>
                  <a:gd name="connsiteX2" fmla="*/ 9157647 w 9157647"/>
                  <a:gd name="connsiteY2" fmla="*/ 876016 h 1336556"/>
                  <a:gd name="connsiteX3" fmla="*/ 4568395 w 9157647"/>
                  <a:gd name="connsiteY3" fmla="*/ 1336451 h 1336556"/>
                  <a:gd name="connsiteX4" fmla="*/ 13647 w 9157647"/>
                  <a:gd name="connsiteY4" fmla="*/ 876016 h 1336556"/>
                  <a:gd name="connsiteX5" fmla="*/ 0 w 9157647"/>
                  <a:gd name="connsiteY5" fmla="*/ 0 h 1336556"/>
                  <a:gd name="connsiteX0" fmla="*/ 0 w 9157647"/>
                  <a:gd name="connsiteY0" fmla="*/ 40943 h 1377499"/>
                  <a:gd name="connsiteX1" fmla="*/ 9157647 w 9157647"/>
                  <a:gd name="connsiteY1" fmla="*/ 0 h 1377499"/>
                  <a:gd name="connsiteX2" fmla="*/ 9157647 w 9157647"/>
                  <a:gd name="connsiteY2" fmla="*/ 916959 h 1377499"/>
                  <a:gd name="connsiteX3" fmla="*/ 4568395 w 9157647"/>
                  <a:gd name="connsiteY3" fmla="*/ 1377394 h 1377499"/>
                  <a:gd name="connsiteX4" fmla="*/ 13647 w 9157647"/>
                  <a:gd name="connsiteY4" fmla="*/ 916959 h 1377499"/>
                  <a:gd name="connsiteX5" fmla="*/ 0 w 9157647"/>
                  <a:gd name="connsiteY5" fmla="*/ 40943 h 1377499"/>
                  <a:gd name="connsiteX0" fmla="*/ 0 w 9157647"/>
                  <a:gd name="connsiteY0" fmla="*/ 0 h 1336556"/>
                  <a:gd name="connsiteX1" fmla="*/ 9157647 w 9157647"/>
                  <a:gd name="connsiteY1" fmla="*/ 0 h 1336556"/>
                  <a:gd name="connsiteX2" fmla="*/ 9157647 w 9157647"/>
                  <a:gd name="connsiteY2" fmla="*/ 876016 h 1336556"/>
                  <a:gd name="connsiteX3" fmla="*/ 4568395 w 9157647"/>
                  <a:gd name="connsiteY3" fmla="*/ 1336451 h 1336556"/>
                  <a:gd name="connsiteX4" fmla="*/ 13647 w 9157647"/>
                  <a:gd name="connsiteY4" fmla="*/ 876016 h 1336556"/>
                  <a:gd name="connsiteX5" fmla="*/ 0 w 9157647"/>
                  <a:gd name="connsiteY5" fmla="*/ 0 h 1336556"/>
                  <a:gd name="connsiteX0" fmla="*/ 0 w 9157647"/>
                  <a:gd name="connsiteY0" fmla="*/ 0 h 1336667"/>
                  <a:gd name="connsiteX1" fmla="*/ 9157647 w 9157647"/>
                  <a:gd name="connsiteY1" fmla="*/ 0 h 1336667"/>
                  <a:gd name="connsiteX2" fmla="*/ 9157647 w 9157647"/>
                  <a:gd name="connsiteY2" fmla="*/ 930607 h 1336667"/>
                  <a:gd name="connsiteX3" fmla="*/ 4568395 w 9157647"/>
                  <a:gd name="connsiteY3" fmla="*/ 1336451 h 1336667"/>
                  <a:gd name="connsiteX4" fmla="*/ 13647 w 9157647"/>
                  <a:gd name="connsiteY4" fmla="*/ 876016 h 1336667"/>
                  <a:gd name="connsiteX5" fmla="*/ 0 w 9157647"/>
                  <a:gd name="connsiteY5" fmla="*/ 0 h 1336667"/>
                  <a:gd name="connsiteX0" fmla="*/ 0 w 9157647"/>
                  <a:gd name="connsiteY0" fmla="*/ 0 h 1336465"/>
                  <a:gd name="connsiteX1" fmla="*/ 9157647 w 9157647"/>
                  <a:gd name="connsiteY1" fmla="*/ 0 h 1336465"/>
                  <a:gd name="connsiteX2" fmla="*/ 9157647 w 9157647"/>
                  <a:gd name="connsiteY2" fmla="*/ 930607 h 1336465"/>
                  <a:gd name="connsiteX3" fmla="*/ 4568395 w 9157647"/>
                  <a:gd name="connsiteY3" fmla="*/ 1336451 h 1336465"/>
                  <a:gd name="connsiteX4" fmla="*/ 13647 w 9157647"/>
                  <a:gd name="connsiteY4" fmla="*/ 916960 h 1336465"/>
                  <a:gd name="connsiteX5" fmla="*/ 0 w 9157647"/>
                  <a:gd name="connsiteY5" fmla="*/ 0 h 1336465"/>
                  <a:gd name="connsiteX0" fmla="*/ 0 w 9157647"/>
                  <a:gd name="connsiteY0" fmla="*/ 0 h 1336726"/>
                  <a:gd name="connsiteX1" fmla="*/ 9157647 w 9157647"/>
                  <a:gd name="connsiteY1" fmla="*/ 0 h 1336726"/>
                  <a:gd name="connsiteX2" fmla="*/ 9157647 w 9157647"/>
                  <a:gd name="connsiteY2" fmla="*/ 930607 h 1336726"/>
                  <a:gd name="connsiteX3" fmla="*/ 4568395 w 9157647"/>
                  <a:gd name="connsiteY3" fmla="*/ 1336451 h 1336726"/>
                  <a:gd name="connsiteX4" fmla="*/ 13647 w 9157647"/>
                  <a:gd name="connsiteY4" fmla="*/ 985198 h 1336726"/>
                  <a:gd name="connsiteX5" fmla="*/ 0 w 9157647"/>
                  <a:gd name="connsiteY5" fmla="*/ 0 h 1336726"/>
                  <a:gd name="connsiteX0" fmla="*/ 0 w 9171294"/>
                  <a:gd name="connsiteY0" fmla="*/ 0 h 1336451"/>
                  <a:gd name="connsiteX1" fmla="*/ 9157647 w 9171294"/>
                  <a:gd name="connsiteY1" fmla="*/ 0 h 1336451"/>
                  <a:gd name="connsiteX2" fmla="*/ 9171294 w 9171294"/>
                  <a:gd name="connsiteY2" fmla="*/ 985198 h 1336451"/>
                  <a:gd name="connsiteX3" fmla="*/ 4568395 w 9171294"/>
                  <a:gd name="connsiteY3" fmla="*/ 1336451 h 1336451"/>
                  <a:gd name="connsiteX4" fmla="*/ 13647 w 9171294"/>
                  <a:gd name="connsiteY4" fmla="*/ 985198 h 1336451"/>
                  <a:gd name="connsiteX5" fmla="*/ 0 w 9171294"/>
                  <a:gd name="connsiteY5" fmla="*/ 0 h 1336451"/>
                  <a:gd name="connsiteX0" fmla="*/ 0 w 9171294"/>
                  <a:gd name="connsiteY0" fmla="*/ 0 h 1336451"/>
                  <a:gd name="connsiteX1" fmla="*/ 9157647 w 9171294"/>
                  <a:gd name="connsiteY1" fmla="*/ 0 h 1336451"/>
                  <a:gd name="connsiteX2" fmla="*/ 9171294 w 9171294"/>
                  <a:gd name="connsiteY2" fmla="*/ 985198 h 1336451"/>
                  <a:gd name="connsiteX3" fmla="*/ 4568395 w 9171294"/>
                  <a:gd name="connsiteY3" fmla="*/ 1336451 h 1336451"/>
                  <a:gd name="connsiteX4" fmla="*/ 13647 w 9171294"/>
                  <a:gd name="connsiteY4" fmla="*/ 985198 h 1336451"/>
                  <a:gd name="connsiteX5" fmla="*/ 0 w 9171294"/>
                  <a:gd name="connsiteY5" fmla="*/ 0 h 1336451"/>
                  <a:gd name="connsiteX0" fmla="*/ 0 w 9171294"/>
                  <a:gd name="connsiteY0" fmla="*/ 0 h 1336451"/>
                  <a:gd name="connsiteX1" fmla="*/ 9157647 w 9171294"/>
                  <a:gd name="connsiteY1" fmla="*/ 0 h 1336451"/>
                  <a:gd name="connsiteX2" fmla="*/ 9171294 w 9171294"/>
                  <a:gd name="connsiteY2" fmla="*/ 985198 h 1336451"/>
                  <a:gd name="connsiteX3" fmla="*/ 4568395 w 9171294"/>
                  <a:gd name="connsiteY3" fmla="*/ 1336451 h 1336451"/>
                  <a:gd name="connsiteX4" fmla="*/ 13647 w 9171294"/>
                  <a:gd name="connsiteY4" fmla="*/ 985198 h 1336451"/>
                  <a:gd name="connsiteX5" fmla="*/ 0 w 9171294"/>
                  <a:gd name="connsiteY5" fmla="*/ 0 h 1336451"/>
                  <a:gd name="connsiteX0" fmla="*/ 0 w 9171294"/>
                  <a:gd name="connsiteY0" fmla="*/ 0 h 1336451"/>
                  <a:gd name="connsiteX1" fmla="*/ 9157647 w 9171294"/>
                  <a:gd name="connsiteY1" fmla="*/ 0 h 1336451"/>
                  <a:gd name="connsiteX2" fmla="*/ 9171294 w 9171294"/>
                  <a:gd name="connsiteY2" fmla="*/ 985198 h 1336451"/>
                  <a:gd name="connsiteX3" fmla="*/ 4568395 w 9171294"/>
                  <a:gd name="connsiteY3" fmla="*/ 1336451 h 1336451"/>
                  <a:gd name="connsiteX4" fmla="*/ 13647 w 9171294"/>
                  <a:gd name="connsiteY4" fmla="*/ 985198 h 1336451"/>
                  <a:gd name="connsiteX5" fmla="*/ 0 w 9171294"/>
                  <a:gd name="connsiteY5" fmla="*/ 0 h 1336451"/>
                  <a:gd name="connsiteX0" fmla="*/ 0 w 9171294"/>
                  <a:gd name="connsiteY0" fmla="*/ 0 h 1336451"/>
                  <a:gd name="connsiteX1" fmla="*/ 9157647 w 9171294"/>
                  <a:gd name="connsiteY1" fmla="*/ 0 h 1336451"/>
                  <a:gd name="connsiteX2" fmla="*/ 9171294 w 9171294"/>
                  <a:gd name="connsiteY2" fmla="*/ 985198 h 1336451"/>
                  <a:gd name="connsiteX3" fmla="*/ 4568395 w 9171294"/>
                  <a:gd name="connsiteY3" fmla="*/ 1336451 h 1336451"/>
                  <a:gd name="connsiteX4" fmla="*/ 13647 w 9171294"/>
                  <a:gd name="connsiteY4" fmla="*/ 985198 h 1336451"/>
                  <a:gd name="connsiteX5" fmla="*/ 0 w 9171294"/>
                  <a:gd name="connsiteY5" fmla="*/ 0 h 1336451"/>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190831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190831 h 1334069"/>
                  <a:gd name="connsiteX0" fmla="*/ 0 w 9179245"/>
                  <a:gd name="connsiteY0" fmla="*/ 63610 h 1334069"/>
                  <a:gd name="connsiteX1" fmla="*/ 9165598 w 9179245"/>
                  <a:gd name="connsiteY1" fmla="*/ 0 h 1334069"/>
                  <a:gd name="connsiteX2" fmla="*/ 9179245 w 9179245"/>
                  <a:gd name="connsiteY2" fmla="*/ 985198 h 1334069"/>
                  <a:gd name="connsiteX3" fmla="*/ 4635877 w 9179245"/>
                  <a:gd name="connsiteY3" fmla="*/ 1334069 h 1334069"/>
                  <a:gd name="connsiteX4" fmla="*/ 21598 w 9179245"/>
                  <a:gd name="connsiteY4" fmla="*/ 985198 h 1334069"/>
                  <a:gd name="connsiteX5" fmla="*/ 0 w 9179245"/>
                  <a:gd name="connsiteY5" fmla="*/ 63610 h 1334069"/>
                  <a:gd name="connsiteX0" fmla="*/ 0 w 9179245"/>
                  <a:gd name="connsiteY0" fmla="*/ 0 h 1270459"/>
                  <a:gd name="connsiteX1" fmla="*/ 9165598 w 9179245"/>
                  <a:gd name="connsiteY1" fmla="*/ 23854 h 1270459"/>
                  <a:gd name="connsiteX2" fmla="*/ 9179245 w 9179245"/>
                  <a:gd name="connsiteY2" fmla="*/ 921588 h 1270459"/>
                  <a:gd name="connsiteX3" fmla="*/ 4635877 w 9179245"/>
                  <a:gd name="connsiteY3" fmla="*/ 1270459 h 1270459"/>
                  <a:gd name="connsiteX4" fmla="*/ 21598 w 9179245"/>
                  <a:gd name="connsiteY4" fmla="*/ 921588 h 1270459"/>
                  <a:gd name="connsiteX5" fmla="*/ 0 w 9179245"/>
                  <a:gd name="connsiteY5" fmla="*/ 0 h 1270459"/>
                  <a:gd name="connsiteX0" fmla="*/ 0 w 9179245"/>
                  <a:gd name="connsiteY0" fmla="*/ 0 h 1270459"/>
                  <a:gd name="connsiteX1" fmla="*/ 9165598 w 9179245"/>
                  <a:gd name="connsiteY1" fmla="*/ 135172 h 1270459"/>
                  <a:gd name="connsiteX2" fmla="*/ 9179245 w 9179245"/>
                  <a:gd name="connsiteY2" fmla="*/ 921588 h 1270459"/>
                  <a:gd name="connsiteX3" fmla="*/ 4635877 w 9179245"/>
                  <a:gd name="connsiteY3" fmla="*/ 1270459 h 1270459"/>
                  <a:gd name="connsiteX4" fmla="*/ 21598 w 9179245"/>
                  <a:gd name="connsiteY4" fmla="*/ 921588 h 1270459"/>
                  <a:gd name="connsiteX5" fmla="*/ 0 w 9179245"/>
                  <a:gd name="connsiteY5" fmla="*/ 0 h 1270459"/>
                  <a:gd name="connsiteX0" fmla="*/ 0 w 9181500"/>
                  <a:gd name="connsiteY0" fmla="*/ 7951 h 1278410"/>
                  <a:gd name="connsiteX1" fmla="*/ 9181500 w 9181500"/>
                  <a:gd name="connsiteY1" fmla="*/ 0 h 1278410"/>
                  <a:gd name="connsiteX2" fmla="*/ 9179245 w 9181500"/>
                  <a:gd name="connsiteY2" fmla="*/ 929539 h 1278410"/>
                  <a:gd name="connsiteX3" fmla="*/ 4635877 w 9181500"/>
                  <a:gd name="connsiteY3" fmla="*/ 1278410 h 1278410"/>
                  <a:gd name="connsiteX4" fmla="*/ 21598 w 9181500"/>
                  <a:gd name="connsiteY4" fmla="*/ 929539 h 1278410"/>
                  <a:gd name="connsiteX5" fmla="*/ 0 w 9181500"/>
                  <a:gd name="connsiteY5" fmla="*/ 7951 h 1278410"/>
                  <a:gd name="connsiteX0" fmla="*/ 0 w 9172874"/>
                  <a:gd name="connsiteY0" fmla="*/ 335755 h 1278410"/>
                  <a:gd name="connsiteX1" fmla="*/ 9172874 w 9172874"/>
                  <a:gd name="connsiteY1" fmla="*/ 0 h 1278410"/>
                  <a:gd name="connsiteX2" fmla="*/ 9170619 w 9172874"/>
                  <a:gd name="connsiteY2" fmla="*/ 929539 h 1278410"/>
                  <a:gd name="connsiteX3" fmla="*/ 4627251 w 9172874"/>
                  <a:gd name="connsiteY3" fmla="*/ 1278410 h 1278410"/>
                  <a:gd name="connsiteX4" fmla="*/ 12972 w 9172874"/>
                  <a:gd name="connsiteY4" fmla="*/ 929539 h 1278410"/>
                  <a:gd name="connsiteX5" fmla="*/ 0 w 9172874"/>
                  <a:gd name="connsiteY5" fmla="*/ 335755 h 1278410"/>
                  <a:gd name="connsiteX0" fmla="*/ 0 w 9181500"/>
                  <a:gd name="connsiteY0" fmla="*/ 33830 h 976485"/>
                  <a:gd name="connsiteX1" fmla="*/ 9181500 w 9181500"/>
                  <a:gd name="connsiteY1" fmla="*/ 0 h 976485"/>
                  <a:gd name="connsiteX2" fmla="*/ 9170619 w 9181500"/>
                  <a:gd name="connsiteY2" fmla="*/ 627614 h 976485"/>
                  <a:gd name="connsiteX3" fmla="*/ 4627251 w 9181500"/>
                  <a:gd name="connsiteY3" fmla="*/ 976485 h 976485"/>
                  <a:gd name="connsiteX4" fmla="*/ 12972 w 9181500"/>
                  <a:gd name="connsiteY4" fmla="*/ 627614 h 976485"/>
                  <a:gd name="connsiteX5" fmla="*/ 0 w 9181500"/>
                  <a:gd name="connsiteY5" fmla="*/ 33830 h 976485"/>
                  <a:gd name="connsiteX0" fmla="*/ 0 w 9207379"/>
                  <a:gd name="connsiteY0" fmla="*/ 0 h 942655"/>
                  <a:gd name="connsiteX1" fmla="*/ 9207379 w 9207379"/>
                  <a:gd name="connsiteY1" fmla="*/ 43808 h 942655"/>
                  <a:gd name="connsiteX2" fmla="*/ 9170619 w 9207379"/>
                  <a:gd name="connsiteY2" fmla="*/ 593784 h 942655"/>
                  <a:gd name="connsiteX3" fmla="*/ 4627251 w 9207379"/>
                  <a:gd name="connsiteY3" fmla="*/ 942655 h 942655"/>
                  <a:gd name="connsiteX4" fmla="*/ 12972 w 9207379"/>
                  <a:gd name="connsiteY4" fmla="*/ 593784 h 942655"/>
                  <a:gd name="connsiteX5" fmla="*/ 0 w 9207379"/>
                  <a:gd name="connsiteY5" fmla="*/ 0 h 942655"/>
                  <a:gd name="connsiteX0" fmla="*/ 0 w 9216006"/>
                  <a:gd name="connsiteY0" fmla="*/ 0 h 942655"/>
                  <a:gd name="connsiteX1" fmla="*/ 9216006 w 9216006"/>
                  <a:gd name="connsiteY1" fmla="*/ 138699 h 942655"/>
                  <a:gd name="connsiteX2" fmla="*/ 9170619 w 9216006"/>
                  <a:gd name="connsiteY2" fmla="*/ 593784 h 942655"/>
                  <a:gd name="connsiteX3" fmla="*/ 4627251 w 9216006"/>
                  <a:gd name="connsiteY3" fmla="*/ 942655 h 942655"/>
                  <a:gd name="connsiteX4" fmla="*/ 12972 w 9216006"/>
                  <a:gd name="connsiteY4" fmla="*/ 593784 h 942655"/>
                  <a:gd name="connsiteX5" fmla="*/ 0 w 9216006"/>
                  <a:gd name="connsiteY5" fmla="*/ 0 h 942655"/>
                  <a:gd name="connsiteX0" fmla="*/ 0 w 9172874"/>
                  <a:gd name="connsiteY0" fmla="*/ 0 h 942655"/>
                  <a:gd name="connsiteX1" fmla="*/ 9172874 w 9172874"/>
                  <a:gd name="connsiteY1" fmla="*/ 52434 h 942655"/>
                  <a:gd name="connsiteX2" fmla="*/ 9170619 w 9172874"/>
                  <a:gd name="connsiteY2" fmla="*/ 593784 h 942655"/>
                  <a:gd name="connsiteX3" fmla="*/ 4627251 w 9172874"/>
                  <a:gd name="connsiteY3" fmla="*/ 942655 h 942655"/>
                  <a:gd name="connsiteX4" fmla="*/ 12972 w 9172874"/>
                  <a:gd name="connsiteY4" fmla="*/ 593784 h 942655"/>
                  <a:gd name="connsiteX5" fmla="*/ 0 w 9172874"/>
                  <a:gd name="connsiteY5" fmla="*/ 0 h 942655"/>
                  <a:gd name="connsiteX0" fmla="*/ 0 w 9172874"/>
                  <a:gd name="connsiteY0" fmla="*/ 16578 h 890221"/>
                  <a:gd name="connsiteX1" fmla="*/ 9172874 w 9172874"/>
                  <a:gd name="connsiteY1" fmla="*/ 0 h 890221"/>
                  <a:gd name="connsiteX2" fmla="*/ 9170619 w 9172874"/>
                  <a:gd name="connsiteY2" fmla="*/ 541350 h 890221"/>
                  <a:gd name="connsiteX3" fmla="*/ 4627251 w 9172874"/>
                  <a:gd name="connsiteY3" fmla="*/ 890221 h 890221"/>
                  <a:gd name="connsiteX4" fmla="*/ 12972 w 9172874"/>
                  <a:gd name="connsiteY4" fmla="*/ 541350 h 890221"/>
                  <a:gd name="connsiteX5" fmla="*/ 0 w 9172874"/>
                  <a:gd name="connsiteY5" fmla="*/ 16578 h 890221"/>
                  <a:gd name="connsiteX0" fmla="*/ 0 w 9181500"/>
                  <a:gd name="connsiteY0" fmla="*/ 85589 h 890221"/>
                  <a:gd name="connsiteX1" fmla="*/ 9181500 w 9181500"/>
                  <a:gd name="connsiteY1" fmla="*/ 0 h 890221"/>
                  <a:gd name="connsiteX2" fmla="*/ 9179245 w 9181500"/>
                  <a:gd name="connsiteY2" fmla="*/ 541350 h 890221"/>
                  <a:gd name="connsiteX3" fmla="*/ 4635877 w 9181500"/>
                  <a:gd name="connsiteY3" fmla="*/ 890221 h 890221"/>
                  <a:gd name="connsiteX4" fmla="*/ 21598 w 9181500"/>
                  <a:gd name="connsiteY4" fmla="*/ 541350 h 890221"/>
                  <a:gd name="connsiteX5" fmla="*/ 0 w 9181500"/>
                  <a:gd name="connsiteY5" fmla="*/ 85589 h 890221"/>
                  <a:gd name="connsiteX0" fmla="*/ 0 w 9198753"/>
                  <a:gd name="connsiteY0" fmla="*/ 7951 h 890221"/>
                  <a:gd name="connsiteX1" fmla="*/ 9198753 w 9198753"/>
                  <a:gd name="connsiteY1" fmla="*/ 0 h 890221"/>
                  <a:gd name="connsiteX2" fmla="*/ 9196498 w 9198753"/>
                  <a:gd name="connsiteY2" fmla="*/ 541350 h 890221"/>
                  <a:gd name="connsiteX3" fmla="*/ 4653130 w 9198753"/>
                  <a:gd name="connsiteY3" fmla="*/ 890221 h 890221"/>
                  <a:gd name="connsiteX4" fmla="*/ 38851 w 9198753"/>
                  <a:gd name="connsiteY4" fmla="*/ 541350 h 890221"/>
                  <a:gd name="connsiteX5" fmla="*/ 0 w 9198753"/>
                  <a:gd name="connsiteY5" fmla="*/ 7951 h 890221"/>
                  <a:gd name="connsiteX0" fmla="*/ 0 w 9172873"/>
                  <a:gd name="connsiteY0" fmla="*/ 0 h 890896"/>
                  <a:gd name="connsiteX1" fmla="*/ 9172873 w 9172873"/>
                  <a:gd name="connsiteY1" fmla="*/ 675 h 890896"/>
                  <a:gd name="connsiteX2" fmla="*/ 9170618 w 9172873"/>
                  <a:gd name="connsiteY2" fmla="*/ 542025 h 890896"/>
                  <a:gd name="connsiteX3" fmla="*/ 4627250 w 9172873"/>
                  <a:gd name="connsiteY3" fmla="*/ 890896 h 890896"/>
                  <a:gd name="connsiteX4" fmla="*/ 12971 w 9172873"/>
                  <a:gd name="connsiteY4" fmla="*/ 542025 h 890896"/>
                  <a:gd name="connsiteX5" fmla="*/ 0 w 9172873"/>
                  <a:gd name="connsiteY5" fmla="*/ 0 h 890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72873" h="890896">
                    <a:moveTo>
                      <a:pt x="0" y="0"/>
                    </a:moveTo>
                    <a:lnTo>
                      <a:pt x="9172873" y="675"/>
                    </a:lnTo>
                    <a:cubicBezTo>
                      <a:pt x="9172121" y="310521"/>
                      <a:pt x="9171370" y="232179"/>
                      <a:pt x="9170618" y="542025"/>
                    </a:cubicBezTo>
                    <a:cubicBezTo>
                      <a:pt x="9155484" y="540188"/>
                      <a:pt x="4624975" y="890896"/>
                      <a:pt x="4627250" y="890896"/>
                    </a:cubicBezTo>
                    <a:cubicBezTo>
                      <a:pt x="4629525" y="890896"/>
                      <a:pt x="25570" y="542003"/>
                      <a:pt x="12971" y="542025"/>
                    </a:cubicBezTo>
                    <a:cubicBezTo>
                      <a:pt x="8422" y="205675"/>
                      <a:pt x="4549" y="328399"/>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3"/>
              <p:cNvSpPr/>
              <p:nvPr userDrawn="1"/>
            </p:nvSpPr>
            <p:spPr>
              <a:xfrm>
                <a:off x="-12971" y="-19050"/>
                <a:ext cx="9172873" cy="890896"/>
              </a:xfrm>
              <a:custGeom>
                <a:avLst/>
                <a:gdLst>
                  <a:gd name="connsiteX0" fmla="*/ 0 w 9144000"/>
                  <a:gd name="connsiteY0" fmla="*/ 0 h 971550"/>
                  <a:gd name="connsiteX1" fmla="*/ 9144000 w 9144000"/>
                  <a:gd name="connsiteY1" fmla="*/ 0 h 971550"/>
                  <a:gd name="connsiteX2" fmla="*/ 9144000 w 9144000"/>
                  <a:gd name="connsiteY2" fmla="*/ 971550 h 971550"/>
                  <a:gd name="connsiteX3" fmla="*/ 0 w 9144000"/>
                  <a:gd name="connsiteY3" fmla="*/ 971550 h 971550"/>
                  <a:gd name="connsiteX4" fmla="*/ 0 w 9144000"/>
                  <a:gd name="connsiteY4" fmla="*/ 0 h 971550"/>
                  <a:gd name="connsiteX0" fmla="*/ 0 w 9144000"/>
                  <a:gd name="connsiteY0" fmla="*/ 0 h 1345727"/>
                  <a:gd name="connsiteX1" fmla="*/ 9144000 w 9144000"/>
                  <a:gd name="connsiteY1" fmla="*/ 0 h 1345727"/>
                  <a:gd name="connsiteX2" fmla="*/ 9144000 w 9144000"/>
                  <a:gd name="connsiteY2" fmla="*/ 971550 h 1345727"/>
                  <a:gd name="connsiteX3" fmla="*/ 4563374 w 9144000"/>
                  <a:gd name="connsiteY3" fmla="*/ 1345721 h 1345727"/>
                  <a:gd name="connsiteX4" fmla="*/ 0 w 9144000"/>
                  <a:gd name="connsiteY4" fmla="*/ 971550 h 1345727"/>
                  <a:gd name="connsiteX5" fmla="*/ 0 w 9144000"/>
                  <a:gd name="connsiteY5" fmla="*/ 0 h 1345727"/>
                  <a:gd name="connsiteX0" fmla="*/ 0 w 9144000"/>
                  <a:gd name="connsiteY0" fmla="*/ 0 h 1345854"/>
                  <a:gd name="connsiteX1" fmla="*/ 9144000 w 9144000"/>
                  <a:gd name="connsiteY1" fmla="*/ 0 h 1345854"/>
                  <a:gd name="connsiteX2" fmla="*/ 9144000 w 9144000"/>
                  <a:gd name="connsiteY2" fmla="*/ 971550 h 1345854"/>
                  <a:gd name="connsiteX3" fmla="*/ 4563374 w 9144000"/>
                  <a:gd name="connsiteY3" fmla="*/ 1345721 h 1345854"/>
                  <a:gd name="connsiteX4" fmla="*/ 0 w 9144000"/>
                  <a:gd name="connsiteY4" fmla="*/ 971550 h 1345854"/>
                  <a:gd name="connsiteX5" fmla="*/ 0 w 9144000"/>
                  <a:gd name="connsiteY5" fmla="*/ 0 h 1345854"/>
                  <a:gd name="connsiteX0" fmla="*/ 0 w 9144000"/>
                  <a:gd name="connsiteY0" fmla="*/ 0 h 1345854"/>
                  <a:gd name="connsiteX1" fmla="*/ 9144000 w 9144000"/>
                  <a:gd name="connsiteY1" fmla="*/ 0 h 1345854"/>
                  <a:gd name="connsiteX2" fmla="*/ 9144000 w 9144000"/>
                  <a:gd name="connsiteY2" fmla="*/ 971550 h 1345854"/>
                  <a:gd name="connsiteX3" fmla="*/ 4563374 w 9144000"/>
                  <a:gd name="connsiteY3" fmla="*/ 1345721 h 1345854"/>
                  <a:gd name="connsiteX4" fmla="*/ 0 w 9144000"/>
                  <a:gd name="connsiteY4" fmla="*/ 971550 h 1345854"/>
                  <a:gd name="connsiteX5" fmla="*/ 0 w 9144000"/>
                  <a:gd name="connsiteY5" fmla="*/ 0 h 1345854"/>
                  <a:gd name="connsiteX0" fmla="*/ 0 w 9144000"/>
                  <a:gd name="connsiteY0" fmla="*/ 0 h 1345854"/>
                  <a:gd name="connsiteX1" fmla="*/ 9144000 w 9144000"/>
                  <a:gd name="connsiteY1" fmla="*/ 0 h 1345854"/>
                  <a:gd name="connsiteX2" fmla="*/ 9144000 w 9144000"/>
                  <a:gd name="connsiteY2" fmla="*/ 971550 h 1345854"/>
                  <a:gd name="connsiteX3" fmla="*/ 4563374 w 9144000"/>
                  <a:gd name="connsiteY3" fmla="*/ 1345721 h 1345854"/>
                  <a:gd name="connsiteX4" fmla="*/ 0 w 9144000"/>
                  <a:gd name="connsiteY4" fmla="*/ 971550 h 1345854"/>
                  <a:gd name="connsiteX5" fmla="*/ 0 w 9144000"/>
                  <a:gd name="connsiteY5" fmla="*/ 0 h 1345854"/>
                  <a:gd name="connsiteX0" fmla="*/ 0 w 9144000"/>
                  <a:gd name="connsiteY0" fmla="*/ 0 h 1345854"/>
                  <a:gd name="connsiteX1" fmla="*/ 9144000 w 9144000"/>
                  <a:gd name="connsiteY1" fmla="*/ 0 h 1345854"/>
                  <a:gd name="connsiteX2" fmla="*/ 9144000 w 9144000"/>
                  <a:gd name="connsiteY2" fmla="*/ 971550 h 1345854"/>
                  <a:gd name="connsiteX3" fmla="*/ 4563374 w 9144000"/>
                  <a:gd name="connsiteY3" fmla="*/ 1345721 h 1345854"/>
                  <a:gd name="connsiteX4" fmla="*/ 0 w 9144000"/>
                  <a:gd name="connsiteY4" fmla="*/ 971550 h 1345854"/>
                  <a:gd name="connsiteX5" fmla="*/ 0 w 9144000"/>
                  <a:gd name="connsiteY5" fmla="*/ 0 h 1345854"/>
                  <a:gd name="connsiteX0" fmla="*/ 0 w 9144000"/>
                  <a:gd name="connsiteY0" fmla="*/ 0 h 1345874"/>
                  <a:gd name="connsiteX1" fmla="*/ 9144000 w 9144000"/>
                  <a:gd name="connsiteY1" fmla="*/ 0 h 1345874"/>
                  <a:gd name="connsiteX2" fmla="*/ 9144000 w 9144000"/>
                  <a:gd name="connsiteY2" fmla="*/ 971550 h 1345874"/>
                  <a:gd name="connsiteX3" fmla="*/ 4563374 w 9144000"/>
                  <a:gd name="connsiteY3" fmla="*/ 1345721 h 1345874"/>
                  <a:gd name="connsiteX4" fmla="*/ 0 w 9144000"/>
                  <a:gd name="connsiteY4" fmla="*/ 971550 h 1345874"/>
                  <a:gd name="connsiteX5" fmla="*/ 0 w 9144000"/>
                  <a:gd name="connsiteY5" fmla="*/ 0 h 1345874"/>
                  <a:gd name="connsiteX0" fmla="*/ 0 w 9144000"/>
                  <a:gd name="connsiteY0" fmla="*/ 0 h 1345864"/>
                  <a:gd name="connsiteX1" fmla="*/ 9144000 w 9144000"/>
                  <a:gd name="connsiteY1" fmla="*/ 0 h 1345864"/>
                  <a:gd name="connsiteX2" fmla="*/ 9144000 w 9144000"/>
                  <a:gd name="connsiteY2" fmla="*/ 971550 h 1345864"/>
                  <a:gd name="connsiteX3" fmla="*/ 4563374 w 9144000"/>
                  <a:gd name="connsiteY3" fmla="*/ 1345721 h 1345864"/>
                  <a:gd name="connsiteX4" fmla="*/ 0 w 9144000"/>
                  <a:gd name="connsiteY4" fmla="*/ 971550 h 1345864"/>
                  <a:gd name="connsiteX5" fmla="*/ 0 w 9144000"/>
                  <a:gd name="connsiteY5" fmla="*/ 0 h 1345864"/>
                  <a:gd name="connsiteX0" fmla="*/ 0 w 9144000"/>
                  <a:gd name="connsiteY0" fmla="*/ 0 h 1345864"/>
                  <a:gd name="connsiteX1" fmla="*/ 9144000 w 9144000"/>
                  <a:gd name="connsiteY1" fmla="*/ 0 h 1345864"/>
                  <a:gd name="connsiteX2" fmla="*/ 9144000 w 9144000"/>
                  <a:gd name="connsiteY2" fmla="*/ 971550 h 1345864"/>
                  <a:gd name="connsiteX3" fmla="*/ 4563374 w 9144000"/>
                  <a:gd name="connsiteY3" fmla="*/ 1345721 h 1345864"/>
                  <a:gd name="connsiteX4" fmla="*/ 0 w 9144000"/>
                  <a:gd name="connsiteY4" fmla="*/ 971550 h 1345864"/>
                  <a:gd name="connsiteX5" fmla="*/ 0 w 9144000"/>
                  <a:gd name="connsiteY5" fmla="*/ 0 h 1345864"/>
                  <a:gd name="connsiteX0" fmla="*/ 0 w 9144000"/>
                  <a:gd name="connsiteY0" fmla="*/ 0 h 1432090"/>
                  <a:gd name="connsiteX1" fmla="*/ 9144000 w 9144000"/>
                  <a:gd name="connsiteY1" fmla="*/ 0 h 1432090"/>
                  <a:gd name="connsiteX2" fmla="*/ 9144000 w 9144000"/>
                  <a:gd name="connsiteY2" fmla="*/ 971550 h 1432090"/>
                  <a:gd name="connsiteX3" fmla="*/ 4554748 w 9144000"/>
                  <a:gd name="connsiteY3" fmla="*/ 1431985 h 1432090"/>
                  <a:gd name="connsiteX4" fmla="*/ 0 w 9144000"/>
                  <a:gd name="connsiteY4" fmla="*/ 971550 h 1432090"/>
                  <a:gd name="connsiteX5" fmla="*/ 0 w 9144000"/>
                  <a:gd name="connsiteY5" fmla="*/ 0 h 1432090"/>
                  <a:gd name="connsiteX0" fmla="*/ 0 w 9144000"/>
                  <a:gd name="connsiteY0" fmla="*/ 232012 h 1432090"/>
                  <a:gd name="connsiteX1" fmla="*/ 9144000 w 9144000"/>
                  <a:gd name="connsiteY1" fmla="*/ 0 h 1432090"/>
                  <a:gd name="connsiteX2" fmla="*/ 9144000 w 9144000"/>
                  <a:gd name="connsiteY2" fmla="*/ 971550 h 1432090"/>
                  <a:gd name="connsiteX3" fmla="*/ 4554748 w 9144000"/>
                  <a:gd name="connsiteY3" fmla="*/ 1431985 h 1432090"/>
                  <a:gd name="connsiteX4" fmla="*/ 0 w 9144000"/>
                  <a:gd name="connsiteY4" fmla="*/ 971550 h 1432090"/>
                  <a:gd name="connsiteX5" fmla="*/ 0 w 9144000"/>
                  <a:gd name="connsiteY5" fmla="*/ 232012 h 1432090"/>
                  <a:gd name="connsiteX0" fmla="*/ 0 w 9144000"/>
                  <a:gd name="connsiteY0" fmla="*/ 95535 h 1295613"/>
                  <a:gd name="connsiteX1" fmla="*/ 9144000 w 9144000"/>
                  <a:gd name="connsiteY1" fmla="*/ 0 h 1295613"/>
                  <a:gd name="connsiteX2" fmla="*/ 9144000 w 9144000"/>
                  <a:gd name="connsiteY2" fmla="*/ 835073 h 1295613"/>
                  <a:gd name="connsiteX3" fmla="*/ 4554748 w 9144000"/>
                  <a:gd name="connsiteY3" fmla="*/ 1295508 h 1295613"/>
                  <a:gd name="connsiteX4" fmla="*/ 0 w 9144000"/>
                  <a:gd name="connsiteY4" fmla="*/ 835073 h 1295613"/>
                  <a:gd name="connsiteX5" fmla="*/ 0 w 9144000"/>
                  <a:gd name="connsiteY5" fmla="*/ 95535 h 1295613"/>
                  <a:gd name="connsiteX0" fmla="*/ 0 w 9157647"/>
                  <a:gd name="connsiteY0" fmla="*/ 0 h 1336556"/>
                  <a:gd name="connsiteX1" fmla="*/ 9157647 w 9157647"/>
                  <a:gd name="connsiteY1" fmla="*/ 40943 h 1336556"/>
                  <a:gd name="connsiteX2" fmla="*/ 9157647 w 9157647"/>
                  <a:gd name="connsiteY2" fmla="*/ 876016 h 1336556"/>
                  <a:gd name="connsiteX3" fmla="*/ 4568395 w 9157647"/>
                  <a:gd name="connsiteY3" fmla="*/ 1336451 h 1336556"/>
                  <a:gd name="connsiteX4" fmla="*/ 13647 w 9157647"/>
                  <a:gd name="connsiteY4" fmla="*/ 876016 h 1336556"/>
                  <a:gd name="connsiteX5" fmla="*/ 0 w 9157647"/>
                  <a:gd name="connsiteY5" fmla="*/ 0 h 1336556"/>
                  <a:gd name="connsiteX0" fmla="*/ 0 w 9157647"/>
                  <a:gd name="connsiteY0" fmla="*/ 40943 h 1377499"/>
                  <a:gd name="connsiteX1" fmla="*/ 9157647 w 9157647"/>
                  <a:gd name="connsiteY1" fmla="*/ 0 h 1377499"/>
                  <a:gd name="connsiteX2" fmla="*/ 9157647 w 9157647"/>
                  <a:gd name="connsiteY2" fmla="*/ 916959 h 1377499"/>
                  <a:gd name="connsiteX3" fmla="*/ 4568395 w 9157647"/>
                  <a:gd name="connsiteY3" fmla="*/ 1377394 h 1377499"/>
                  <a:gd name="connsiteX4" fmla="*/ 13647 w 9157647"/>
                  <a:gd name="connsiteY4" fmla="*/ 916959 h 1377499"/>
                  <a:gd name="connsiteX5" fmla="*/ 0 w 9157647"/>
                  <a:gd name="connsiteY5" fmla="*/ 40943 h 1377499"/>
                  <a:gd name="connsiteX0" fmla="*/ 0 w 9157647"/>
                  <a:gd name="connsiteY0" fmla="*/ 0 h 1336556"/>
                  <a:gd name="connsiteX1" fmla="*/ 9157647 w 9157647"/>
                  <a:gd name="connsiteY1" fmla="*/ 0 h 1336556"/>
                  <a:gd name="connsiteX2" fmla="*/ 9157647 w 9157647"/>
                  <a:gd name="connsiteY2" fmla="*/ 876016 h 1336556"/>
                  <a:gd name="connsiteX3" fmla="*/ 4568395 w 9157647"/>
                  <a:gd name="connsiteY3" fmla="*/ 1336451 h 1336556"/>
                  <a:gd name="connsiteX4" fmla="*/ 13647 w 9157647"/>
                  <a:gd name="connsiteY4" fmla="*/ 876016 h 1336556"/>
                  <a:gd name="connsiteX5" fmla="*/ 0 w 9157647"/>
                  <a:gd name="connsiteY5" fmla="*/ 0 h 1336556"/>
                  <a:gd name="connsiteX0" fmla="*/ 0 w 9157647"/>
                  <a:gd name="connsiteY0" fmla="*/ 0 h 1336667"/>
                  <a:gd name="connsiteX1" fmla="*/ 9157647 w 9157647"/>
                  <a:gd name="connsiteY1" fmla="*/ 0 h 1336667"/>
                  <a:gd name="connsiteX2" fmla="*/ 9157647 w 9157647"/>
                  <a:gd name="connsiteY2" fmla="*/ 930607 h 1336667"/>
                  <a:gd name="connsiteX3" fmla="*/ 4568395 w 9157647"/>
                  <a:gd name="connsiteY3" fmla="*/ 1336451 h 1336667"/>
                  <a:gd name="connsiteX4" fmla="*/ 13647 w 9157647"/>
                  <a:gd name="connsiteY4" fmla="*/ 876016 h 1336667"/>
                  <a:gd name="connsiteX5" fmla="*/ 0 w 9157647"/>
                  <a:gd name="connsiteY5" fmla="*/ 0 h 1336667"/>
                  <a:gd name="connsiteX0" fmla="*/ 0 w 9157647"/>
                  <a:gd name="connsiteY0" fmla="*/ 0 h 1336465"/>
                  <a:gd name="connsiteX1" fmla="*/ 9157647 w 9157647"/>
                  <a:gd name="connsiteY1" fmla="*/ 0 h 1336465"/>
                  <a:gd name="connsiteX2" fmla="*/ 9157647 w 9157647"/>
                  <a:gd name="connsiteY2" fmla="*/ 930607 h 1336465"/>
                  <a:gd name="connsiteX3" fmla="*/ 4568395 w 9157647"/>
                  <a:gd name="connsiteY3" fmla="*/ 1336451 h 1336465"/>
                  <a:gd name="connsiteX4" fmla="*/ 13647 w 9157647"/>
                  <a:gd name="connsiteY4" fmla="*/ 916960 h 1336465"/>
                  <a:gd name="connsiteX5" fmla="*/ 0 w 9157647"/>
                  <a:gd name="connsiteY5" fmla="*/ 0 h 1336465"/>
                  <a:gd name="connsiteX0" fmla="*/ 0 w 9157647"/>
                  <a:gd name="connsiteY0" fmla="*/ 0 h 1336726"/>
                  <a:gd name="connsiteX1" fmla="*/ 9157647 w 9157647"/>
                  <a:gd name="connsiteY1" fmla="*/ 0 h 1336726"/>
                  <a:gd name="connsiteX2" fmla="*/ 9157647 w 9157647"/>
                  <a:gd name="connsiteY2" fmla="*/ 930607 h 1336726"/>
                  <a:gd name="connsiteX3" fmla="*/ 4568395 w 9157647"/>
                  <a:gd name="connsiteY3" fmla="*/ 1336451 h 1336726"/>
                  <a:gd name="connsiteX4" fmla="*/ 13647 w 9157647"/>
                  <a:gd name="connsiteY4" fmla="*/ 985198 h 1336726"/>
                  <a:gd name="connsiteX5" fmla="*/ 0 w 9157647"/>
                  <a:gd name="connsiteY5" fmla="*/ 0 h 1336726"/>
                  <a:gd name="connsiteX0" fmla="*/ 0 w 9171294"/>
                  <a:gd name="connsiteY0" fmla="*/ 0 h 1336451"/>
                  <a:gd name="connsiteX1" fmla="*/ 9157647 w 9171294"/>
                  <a:gd name="connsiteY1" fmla="*/ 0 h 1336451"/>
                  <a:gd name="connsiteX2" fmla="*/ 9171294 w 9171294"/>
                  <a:gd name="connsiteY2" fmla="*/ 985198 h 1336451"/>
                  <a:gd name="connsiteX3" fmla="*/ 4568395 w 9171294"/>
                  <a:gd name="connsiteY3" fmla="*/ 1336451 h 1336451"/>
                  <a:gd name="connsiteX4" fmla="*/ 13647 w 9171294"/>
                  <a:gd name="connsiteY4" fmla="*/ 985198 h 1336451"/>
                  <a:gd name="connsiteX5" fmla="*/ 0 w 9171294"/>
                  <a:gd name="connsiteY5" fmla="*/ 0 h 1336451"/>
                  <a:gd name="connsiteX0" fmla="*/ 0 w 9171294"/>
                  <a:gd name="connsiteY0" fmla="*/ 0 h 1336451"/>
                  <a:gd name="connsiteX1" fmla="*/ 9157647 w 9171294"/>
                  <a:gd name="connsiteY1" fmla="*/ 0 h 1336451"/>
                  <a:gd name="connsiteX2" fmla="*/ 9171294 w 9171294"/>
                  <a:gd name="connsiteY2" fmla="*/ 985198 h 1336451"/>
                  <a:gd name="connsiteX3" fmla="*/ 4568395 w 9171294"/>
                  <a:gd name="connsiteY3" fmla="*/ 1336451 h 1336451"/>
                  <a:gd name="connsiteX4" fmla="*/ 13647 w 9171294"/>
                  <a:gd name="connsiteY4" fmla="*/ 985198 h 1336451"/>
                  <a:gd name="connsiteX5" fmla="*/ 0 w 9171294"/>
                  <a:gd name="connsiteY5" fmla="*/ 0 h 1336451"/>
                  <a:gd name="connsiteX0" fmla="*/ 0 w 9171294"/>
                  <a:gd name="connsiteY0" fmla="*/ 0 h 1336451"/>
                  <a:gd name="connsiteX1" fmla="*/ 9157647 w 9171294"/>
                  <a:gd name="connsiteY1" fmla="*/ 0 h 1336451"/>
                  <a:gd name="connsiteX2" fmla="*/ 9171294 w 9171294"/>
                  <a:gd name="connsiteY2" fmla="*/ 985198 h 1336451"/>
                  <a:gd name="connsiteX3" fmla="*/ 4568395 w 9171294"/>
                  <a:gd name="connsiteY3" fmla="*/ 1336451 h 1336451"/>
                  <a:gd name="connsiteX4" fmla="*/ 13647 w 9171294"/>
                  <a:gd name="connsiteY4" fmla="*/ 985198 h 1336451"/>
                  <a:gd name="connsiteX5" fmla="*/ 0 w 9171294"/>
                  <a:gd name="connsiteY5" fmla="*/ 0 h 1336451"/>
                  <a:gd name="connsiteX0" fmla="*/ 0 w 9171294"/>
                  <a:gd name="connsiteY0" fmla="*/ 0 h 1336451"/>
                  <a:gd name="connsiteX1" fmla="*/ 9157647 w 9171294"/>
                  <a:gd name="connsiteY1" fmla="*/ 0 h 1336451"/>
                  <a:gd name="connsiteX2" fmla="*/ 9171294 w 9171294"/>
                  <a:gd name="connsiteY2" fmla="*/ 985198 h 1336451"/>
                  <a:gd name="connsiteX3" fmla="*/ 4568395 w 9171294"/>
                  <a:gd name="connsiteY3" fmla="*/ 1336451 h 1336451"/>
                  <a:gd name="connsiteX4" fmla="*/ 13647 w 9171294"/>
                  <a:gd name="connsiteY4" fmla="*/ 985198 h 1336451"/>
                  <a:gd name="connsiteX5" fmla="*/ 0 w 9171294"/>
                  <a:gd name="connsiteY5" fmla="*/ 0 h 1336451"/>
                  <a:gd name="connsiteX0" fmla="*/ 0 w 9171294"/>
                  <a:gd name="connsiteY0" fmla="*/ 0 h 1336451"/>
                  <a:gd name="connsiteX1" fmla="*/ 9157647 w 9171294"/>
                  <a:gd name="connsiteY1" fmla="*/ 0 h 1336451"/>
                  <a:gd name="connsiteX2" fmla="*/ 9171294 w 9171294"/>
                  <a:gd name="connsiteY2" fmla="*/ 985198 h 1336451"/>
                  <a:gd name="connsiteX3" fmla="*/ 4568395 w 9171294"/>
                  <a:gd name="connsiteY3" fmla="*/ 1336451 h 1336451"/>
                  <a:gd name="connsiteX4" fmla="*/ 13647 w 9171294"/>
                  <a:gd name="connsiteY4" fmla="*/ 985198 h 1336451"/>
                  <a:gd name="connsiteX5" fmla="*/ 0 w 9171294"/>
                  <a:gd name="connsiteY5" fmla="*/ 0 h 1336451"/>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190831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190831 h 1334069"/>
                  <a:gd name="connsiteX0" fmla="*/ 0 w 9179245"/>
                  <a:gd name="connsiteY0" fmla="*/ 63610 h 1334069"/>
                  <a:gd name="connsiteX1" fmla="*/ 9165598 w 9179245"/>
                  <a:gd name="connsiteY1" fmla="*/ 0 h 1334069"/>
                  <a:gd name="connsiteX2" fmla="*/ 9179245 w 9179245"/>
                  <a:gd name="connsiteY2" fmla="*/ 985198 h 1334069"/>
                  <a:gd name="connsiteX3" fmla="*/ 4635877 w 9179245"/>
                  <a:gd name="connsiteY3" fmla="*/ 1334069 h 1334069"/>
                  <a:gd name="connsiteX4" fmla="*/ 21598 w 9179245"/>
                  <a:gd name="connsiteY4" fmla="*/ 985198 h 1334069"/>
                  <a:gd name="connsiteX5" fmla="*/ 0 w 9179245"/>
                  <a:gd name="connsiteY5" fmla="*/ 63610 h 1334069"/>
                  <a:gd name="connsiteX0" fmla="*/ 0 w 9179245"/>
                  <a:gd name="connsiteY0" fmla="*/ 0 h 1270459"/>
                  <a:gd name="connsiteX1" fmla="*/ 9165598 w 9179245"/>
                  <a:gd name="connsiteY1" fmla="*/ 23854 h 1270459"/>
                  <a:gd name="connsiteX2" fmla="*/ 9179245 w 9179245"/>
                  <a:gd name="connsiteY2" fmla="*/ 921588 h 1270459"/>
                  <a:gd name="connsiteX3" fmla="*/ 4635877 w 9179245"/>
                  <a:gd name="connsiteY3" fmla="*/ 1270459 h 1270459"/>
                  <a:gd name="connsiteX4" fmla="*/ 21598 w 9179245"/>
                  <a:gd name="connsiteY4" fmla="*/ 921588 h 1270459"/>
                  <a:gd name="connsiteX5" fmla="*/ 0 w 9179245"/>
                  <a:gd name="connsiteY5" fmla="*/ 0 h 1270459"/>
                  <a:gd name="connsiteX0" fmla="*/ 0 w 9179245"/>
                  <a:gd name="connsiteY0" fmla="*/ 0 h 1270459"/>
                  <a:gd name="connsiteX1" fmla="*/ 9165598 w 9179245"/>
                  <a:gd name="connsiteY1" fmla="*/ 135172 h 1270459"/>
                  <a:gd name="connsiteX2" fmla="*/ 9179245 w 9179245"/>
                  <a:gd name="connsiteY2" fmla="*/ 921588 h 1270459"/>
                  <a:gd name="connsiteX3" fmla="*/ 4635877 w 9179245"/>
                  <a:gd name="connsiteY3" fmla="*/ 1270459 h 1270459"/>
                  <a:gd name="connsiteX4" fmla="*/ 21598 w 9179245"/>
                  <a:gd name="connsiteY4" fmla="*/ 921588 h 1270459"/>
                  <a:gd name="connsiteX5" fmla="*/ 0 w 9179245"/>
                  <a:gd name="connsiteY5" fmla="*/ 0 h 1270459"/>
                  <a:gd name="connsiteX0" fmla="*/ 0 w 9181500"/>
                  <a:gd name="connsiteY0" fmla="*/ 7951 h 1278410"/>
                  <a:gd name="connsiteX1" fmla="*/ 9181500 w 9181500"/>
                  <a:gd name="connsiteY1" fmla="*/ 0 h 1278410"/>
                  <a:gd name="connsiteX2" fmla="*/ 9179245 w 9181500"/>
                  <a:gd name="connsiteY2" fmla="*/ 929539 h 1278410"/>
                  <a:gd name="connsiteX3" fmla="*/ 4635877 w 9181500"/>
                  <a:gd name="connsiteY3" fmla="*/ 1278410 h 1278410"/>
                  <a:gd name="connsiteX4" fmla="*/ 21598 w 9181500"/>
                  <a:gd name="connsiteY4" fmla="*/ 929539 h 1278410"/>
                  <a:gd name="connsiteX5" fmla="*/ 0 w 9181500"/>
                  <a:gd name="connsiteY5" fmla="*/ 7951 h 1278410"/>
                  <a:gd name="connsiteX0" fmla="*/ 0 w 9172874"/>
                  <a:gd name="connsiteY0" fmla="*/ 335755 h 1278410"/>
                  <a:gd name="connsiteX1" fmla="*/ 9172874 w 9172874"/>
                  <a:gd name="connsiteY1" fmla="*/ 0 h 1278410"/>
                  <a:gd name="connsiteX2" fmla="*/ 9170619 w 9172874"/>
                  <a:gd name="connsiteY2" fmla="*/ 929539 h 1278410"/>
                  <a:gd name="connsiteX3" fmla="*/ 4627251 w 9172874"/>
                  <a:gd name="connsiteY3" fmla="*/ 1278410 h 1278410"/>
                  <a:gd name="connsiteX4" fmla="*/ 12972 w 9172874"/>
                  <a:gd name="connsiteY4" fmla="*/ 929539 h 1278410"/>
                  <a:gd name="connsiteX5" fmla="*/ 0 w 9172874"/>
                  <a:gd name="connsiteY5" fmla="*/ 335755 h 1278410"/>
                  <a:gd name="connsiteX0" fmla="*/ 0 w 9181500"/>
                  <a:gd name="connsiteY0" fmla="*/ 33830 h 976485"/>
                  <a:gd name="connsiteX1" fmla="*/ 9181500 w 9181500"/>
                  <a:gd name="connsiteY1" fmla="*/ 0 h 976485"/>
                  <a:gd name="connsiteX2" fmla="*/ 9170619 w 9181500"/>
                  <a:gd name="connsiteY2" fmla="*/ 627614 h 976485"/>
                  <a:gd name="connsiteX3" fmla="*/ 4627251 w 9181500"/>
                  <a:gd name="connsiteY3" fmla="*/ 976485 h 976485"/>
                  <a:gd name="connsiteX4" fmla="*/ 12972 w 9181500"/>
                  <a:gd name="connsiteY4" fmla="*/ 627614 h 976485"/>
                  <a:gd name="connsiteX5" fmla="*/ 0 w 9181500"/>
                  <a:gd name="connsiteY5" fmla="*/ 33830 h 976485"/>
                  <a:gd name="connsiteX0" fmla="*/ 0 w 9207379"/>
                  <a:gd name="connsiteY0" fmla="*/ 0 h 942655"/>
                  <a:gd name="connsiteX1" fmla="*/ 9207379 w 9207379"/>
                  <a:gd name="connsiteY1" fmla="*/ 43808 h 942655"/>
                  <a:gd name="connsiteX2" fmla="*/ 9170619 w 9207379"/>
                  <a:gd name="connsiteY2" fmla="*/ 593784 h 942655"/>
                  <a:gd name="connsiteX3" fmla="*/ 4627251 w 9207379"/>
                  <a:gd name="connsiteY3" fmla="*/ 942655 h 942655"/>
                  <a:gd name="connsiteX4" fmla="*/ 12972 w 9207379"/>
                  <a:gd name="connsiteY4" fmla="*/ 593784 h 942655"/>
                  <a:gd name="connsiteX5" fmla="*/ 0 w 9207379"/>
                  <a:gd name="connsiteY5" fmla="*/ 0 h 942655"/>
                  <a:gd name="connsiteX0" fmla="*/ 0 w 9216006"/>
                  <a:gd name="connsiteY0" fmla="*/ 0 h 942655"/>
                  <a:gd name="connsiteX1" fmla="*/ 9216006 w 9216006"/>
                  <a:gd name="connsiteY1" fmla="*/ 138699 h 942655"/>
                  <a:gd name="connsiteX2" fmla="*/ 9170619 w 9216006"/>
                  <a:gd name="connsiteY2" fmla="*/ 593784 h 942655"/>
                  <a:gd name="connsiteX3" fmla="*/ 4627251 w 9216006"/>
                  <a:gd name="connsiteY3" fmla="*/ 942655 h 942655"/>
                  <a:gd name="connsiteX4" fmla="*/ 12972 w 9216006"/>
                  <a:gd name="connsiteY4" fmla="*/ 593784 h 942655"/>
                  <a:gd name="connsiteX5" fmla="*/ 0 w 9216006"/>
                  <a:gd name="connsiteY5" fmla="*/ 0 h 942655"/>
                  <a:gd name="connsiteX0" fmla="*/ 0 w 9172874"/>
                  <a:gd name="connsiteY0" fmla="*/ 0 h 942655"/>
                  <a:gd name="connsiteX1" fmla="*/ 9172874 w 9172874"/>
                  <a:gd name="connsiteY1" fmla="*/ 52434 h 942655"/>
                  <a:gd name="connsiteX2" fmla="*/ 9170619 w 9172874"/>
                  <a:gd name="connsiteY2" fmla="*/ 593784 h 942655"/>
                  <a:gd name="connsiteX3" fmla="*/ 4627251 w 9172874"/>
                  <a:gd name="connsiteY3" fmla="*/ 942655 h 942655"/>
                  <a:gd name="connsiteX4" fmla="*/ 12972 w 9172874"/>
                  <a:gd name="connsiteY4" fmla="*/ 593784 h 942655"/>
                  <a:gd name="connsiteX5" fmla="*/ 0 w 9172874"/>
                  <a:gd name="connsiteY5" fmla="*/ 0 h 942655"/>
                  <a:gd name="connsiteX0" fmla="*/ 0 w 9172874"/>
                  <a:gd name="connsiteY0" fmla="*/ 16578 h 890221"/>
                  <a:gd name="connsiteX1" fmla="*/ 9172874 w 9172874"/>
                  <a:gd name="connsiteY1" fmla="*/ 0 h 890221"/>
                  <a:gd name="connsiteX2" fmla="*/ 9170619 w 9172874"/>
                  <a:gd name="connsiteY2" fmla="*/ 541350 h 890221"/>
                  <a:gd name="connsiteX3" fmla="*/ 4627251 w 9172874"/>
                  <a:gd name="connsiteY3" fmla="*/ 890221 h 890221"/>
                  <a:gd name="connsiteX4" fmla="*/ 12972 w 9172874"/>
                  <a:gd name="connsiteY4" fmla="*/ 541350 h 890221"/>
                  <a:gd name="connsiteX5" fmla="*/ 0 w 9172874"/>
                  <a:gd name="connsiteY5" fmla="*/ 16578 h 890221"/>
                  <a:gd name="connsiteX0" fmla="*/ 0 w 9181500"/>
                  <a:gd name="connsiteY0" fmla="*/ 85589 h 890221"/>
                  <a:gd name="connsiteX1" fmla="*/ 9181500 w 9181500"/>
                  <a:gd name="connsiteY1" fmla="*/ 0 h 890221"/>
                  <a:gd name="connsiteX2" fmla="*/ 9179245 w 9181500"/>
                  <a:gd name="connsiteY2" fmla="*/ 541350 h 890221"/>
                  <a:gd name="connsiteX3" fmla="*/ 4635877 w 9181500"/>
                  <a:gd name="connsiteY3" fmla="*/ 890221 h 890221"/>
                  <a:gd name="connsiteX4" fmla="*/ 21598 w 9181500"/>
                  <a:gd name="connsiteY4" fmla="*/ 541350 h 890221"/>
                  <a:gd name="connsiteX5" fmla="*/ 0 w 9181500"/>
                  <a:gd name="connsiteY5" fmla="*/ 85589 h 890221"/>
                  <a:gd name="connsiteX0" fmla="*/ 0 w 9198753"/>
                  <a:gd name="connsiteY0" fmla="*/ 7951 h 890221"/>
                  <a:gd name="connsiteX1" fmla="*/ 9198753 w 9198753"/>
                  <a:gd name="connsiteY1" fmla="*/ 0 h 890221"/>
                  <a:gd name="connsiteX2" fmla="*/ 9196498 w 9198753"/>
                  <a:gd name="connsiteY2" fmla="*/ 541350 h 890221"/>
                  <a:gd name="connsiteX3" fmla="*/ 4653130 w 9198753"/>
                  <a:gd name="connsiteY3" fmla="*/ 890221 h 890221"/>
                  <a:gd name="connsiteX4" fmla="*/ 38851 w 9198753"/>
                  <a:gd name="connsiteY4" fmla="*/ 541350 h 890221"/>
                  <a:gd name="connsiteX5" fmla="*/ 0 w 9198753"/>
                  <a:gd name="connsiteY5" fmla="*/ 7951 h 890221"/>
                  <a:gd name="connsiteX0" fmla="*/ 0 w 9172873"/>
                  <a:gd name="connsiteY0" fmla="*/ 0 h 890896"/>
                  <a:gd name="connsiteX1" fmla="*/ 9172873 w 9172873"/>
                  <a:gd name="connsiteY1" fmla="*/ 675 h 890896"/>
                  <a:gd name="connsiteX2" fmla="*/ 9170618 w 9172873"/>
                  <a:gd name="connsiteY2" fmla="*/ 542025 h 890896"/>
                  <a:gd name="connsiteX3" fmla="*/ 4627250 w 9172873"/>
                  <a:gd name="connsiteY3" fmla="*/ 890896 h 890896"/>
                  <a:gd name="connsiteX4" fmla="*/ 12971 w 9172873"/>
                  <a:gd name="connsiteY4" fmla="*/ 542025 h 890896"/>
                  <a:gd name="connsiteX5" fmla="*/ 0 w 9172873"/>
                  <a:gd name="connsiteY5" fmla="*/ 0 h 890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72873" h="890896">
                    <a:moveTo>
                      <a:pt x="0" y="0"/>
                    </a:moveTo>
                    <a:lnTo>
                      <a:pt x="9172873" y="675"/>
                    </a:lnTo>
                    <a:cubicBezTo>
                      <a:pt x="9172121" y="310521"/>
                      <a:pt x="9171370" y="232179"/>
                      <a:pt x="9170618" y="542025"/>
                    </a:cubicBezTo>
                    <a:cubicBezTo>
                      <a:pt x="9155484" y="540188"/>
                      <a:pt x="4624975" y="890896"/>
                      <a:pt x="4627250" y="890896"/>
                    </a:cubicBezTo>
                    <a:cubicBezTo>
                      <a:pt x="4629525" y="890896"/>
                      <a:pt x="25570" y="542003"/>
                      <a:pt x="12971" y="542025"/>
                    </a:cubicBezTo>
                    <a:cubicBezTo>
                      <a:pt x="8422" y="205675"/>
                      <a:pt x="4549" y="328399"/>
                      <a:pt x="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userDrawn="1"/>
            </p:nvSpPr>
            <p:spPr>
              <a:xfrm>
                <a:off x="4168678" y="505309"/>
                <a:ext cx="777238" cy="777238"/>
              </a:xfrm>
              <a:prstGeom prst="ellipse">
                <a:avLst/>
              </a:prstGeom>
              <a:solidFill>
                <a:schemeClr val="tx1"/>
              </a:solidFill>
              <a:ln w="82550">
                <a:solidFill>
                  <a:schemeClr val="tx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77736" y="514368"/>
                <a:ext cx="759120" cy="759120"/>
              </a:xfrm>
              <a:prstGeom prst="rect">
                <a:avLst/>
              </a:prstGeom>
            </p:spPr>
          </p:pic>
        </p:gr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87586" y="8422"/>
              <a:ext cx="7771758" cy="536404"/>
            </a:xfrm>
            <a:prstGeom prst="rect">
              <a:avLst/>
            </a:prstGeom>
          </p:spPr>
        </p:pic>
      </p:gr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67212" y="505750"/>
            <a:ext cx="785788" cy="785788"/>
          </a:xfrm>
          <a:prstGeom prst="rect">
            <a:avLst/>
          </a:prstGeom>
        </p:spPr>
      </p:pic>
      <p:sp>
        <p:nvSpPr>
          <p:cNvPr id="15" name="Text Placeholder 6"/>
          <p:cNvSpPr>
            <a:spLocks noGrp="1"/>
          </p:cNvSpPr>
          <p:nvPr>
            <p:ph type="body" sz="quarter" idx="11" hasCustomPrompt="1"/>
          </p:nvPr>
        </p:nvSpPr>
        <p:spPr>
          <a:xfrm>
            <a:off x="1371600" y="3714750"/>
            <a:ext cx="6400800" cy="438912"/>
          </a:xfrm>
        </p:spPr>
        <p:txBody>
          <a:bodyPr>
            <a:noAutofit/>
          </a:bodyPr>
          <a:lstStyle>
            <a:lvl1pPr marL="0" indent="0" algn="ctr">
              <a:buNone/>
              <a:defRPr sz="2400" b="0" baseline="0">
                <a:latin typeface="+mn-lt"/>
              </a:defRPr>
            </a:lvl1pPr>
            <a:lvl2pPr marL="228600" indent="0">
              <a:buNone/>
              <a:defRPr b="1">
                <a:latin typeface="Gill Sans MT" panose="020B0502020104020203" pitchFamily="34" charset="0"/>
              </a:defRPr>
            </a:lvl2pPr>
            <a:lvl3pPr marL="457200" indent="0">
              <a:buNone/>
              <a:defRPr b="1">
                <a:latin typeface="Gill Sans MT" panose="020B0502020104020203" pitchFamily="34" charset="0"/>
              </a:defRPr>
            </a:lvl3pPr>
            <a:lvl4pPr marL="685800" indent="0">
              <a:buNone/>
              <a:defRPr b="1">
                <a:latin typeface="Gill Sans MT" panose="020B0502020104020203" pitchFamily="34" charset="0"/>
              </a:defRPr>
            </a:lvl4pPr>
            <a:lvl5pPr marL="914400" indent="0">
              <a:buNone/>
              <a:defRPr b="1">
                <a:latin typeface="Gill Sans MT" panose="020B0502020104020203" pitchFamily="34" charset="0"/>
              </a:defRPr>
            </a:lvl5pPr>
          </a:lstStyle>
          <a:p>
            <a:pPr lvl="0"/>
            <a:r>
              <a:rPr lang="en-US"/>
              <a:t>Click to add text</a:t>
            </a:r>
          </a:p>
        </p:txBody>
      </p:sp>
    </p:spTree>
    <p:extLst>
      <p:ext uri="{BB962C8B-B14F-4D97-AF65-F5344CB8AC3E}">
        <p14:creationId xmlns:p14="http://schemas.microsoft.com/office/powerpoint/2010/main" val="1393545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ody Slide - Picture Left &amp; Subheading">
    <p:spTree>
      <p:nvGrpSpPr>
        <p:cNvPr id="1" name=""/>
        <p:cNvGrpSpPr/>
        <p:nvPr/>
      </p:nvGrpSpPr>
      <p:grpSpPr>
        <a:xfrm>
          <a:off x="0" y="0"/>
          <a:ext cx="0" cy="0"/>
          <a:chOff x="0" y="0"/>
          <a:chExt cx="0" cy="0"/>
        </a:xfrm>
      </p:grpSpPr>
      <p:pic>
        <p:nvPicPr>
          <p:cNvPr id="15" name="Picture 14"/>
          <p:cNvPicPr>
            <a:picLocks noChangeAspect="1"/>
          </p:cNvPicPr>
          <p:nvPr userDrawn="1"/>
        </p:nvPicPr>
        <p:blipFill rotWithShape="1">
          <a:blip r:embed="rId2">
            <a:extLst>
              <a:ext uri="{28A0092B-C50C-407E-A947-70E740481C1C}">
                <a14:useLocalDpi xmlns:a14="http://schemas.microsoft.com/office/drawing/2010/main" val="0"/>
              </a:ext>
            </a:extLst>
          </a:blip>
          <a:srcRect l="615"/>
          <a:stretch/>
        </p:blipFill>
        <p:spPr>
          <a:xfrm>
            <a:off x="-85565" y="141732"/>
            <a:ext cx="8335808" cy="560786"/>
          </a:xfrm>
          <a:prstGeom prst="rect">
            <a:avLst/>
          </a:prstGeom>
        </p:spPr>
      </p:pic>
      <p:sp>
        <p:nvSpPr>
          <p:cNvPr id="6" name="TextBox 5"/>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12" name="Text Placeholder 4">
            <a:extLst>
              <a:ext uri="{FF2B5EF4-FFF2-40B4-BE49-F238E27FC236}">
                <a16:creationId xmlns:a16="http://schemas.microsoft.com/office/drawing/2014/main" id="{7C3A29EF-50CD-B34C-B9CF-28D47F5B6E50}"/>
              </a:ext>
            </a:extLst>
          </p:cNvPr>
          <p:cNvSpPr>
            <a:spLocks noGrp="1"/>
          </p:cNvSpPr>
          <p:nvPr>
            <p:ph type="body" sz="quarter" idx="3"/>
          </p:nvPr>
        </p:nvSpPr>
        <p:spPr>
          <a:xfrm>
            <a:off x="4709160" y="822960"/>
            <a:ext cx="4206240" cy="274320"/>
          </a:xfrm>
        </p:spPr>
        <p:txBody>
          <a:bodyPr anchor="ctr">
            <a:noAutofit/>
          </a:bodyPr>
          <a:lstStyle>
            <a:lvl1pPr marL="0" indent="0" algn="l">
              <a:buNone/>
              <a:defRPr sz="2000" b="1">
                <a:solidFill>
                  <a:schemeClr val="accent3"/>
                </a:solidFill>
              </a:defRPr>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3" name="Picture Placeholder 3"/>
          <p:cNvSpPr>
            <a:spLocks noGrp="1"/>
          </p:cNvSpPr>
          <p:nvPr>
            <p:ph type="pic" sz="quarter" idx="15"/>
          </p:nvPr>
        </p:nvSpPr>
        <p:spPr>
          <a:xfrm>
            <a:off x="228600" y="822960"/>
            <a:ext cx="4206240" cy="3657600"/>
          </a:xfrm>
        </p:spPr>
        <p:txBody>
          <a:bodyPr anchor="ctr"/>
          <a:lstStyle>
            <a:lvl1pPr marL="0" indent="0" algn="ctr">
              <a:buNone/>
              <a:defRPr/>
            </a:lvl1pPr>
          </a:lstStyle>
          <a:p>
            <a:endParaRPr lang="en-US"/>
          </a:p>
        </p:txBody>
      </p:sp>
      <p:sp>
        <p:nvSpPr>
          <p:cNvPr id="19"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 Placeholder 18"/>
          <p:cNvSpPr>
            <a:spLocks noGrp="1"/>
          </p:cNvSpPr>
          <p:nvPr>
            <p:ph type="body" sz="quarter" idx="13"/>
          </p:nvPr>
        </p:nvSpPr>
        <p:spPr>
          <a:xfrm>
            <a:off x="228600" y="175260"/>
            <a:ext cx="7589520" cy="381000"/>
          </a:xfrm>
          <a:solidFill>
            <a:srgbClr val="1E294C"/>
          </a:solidFill>
        </p:spPr>
        <p:txBody>
          <a:bodyPr anchor="ctr">
            <a:noAutofit/>
          </a:bodyPr>
          <a:lstStyle>
            <a:lvl1pPr marL="0" indent="0">
              <a:buNone/>
              <a:defRPr sz="3200">
                <a:solidFill>
                  <a:schemeClr val="tx1"/>
                </a:solidFill>
                <a:latin typeface="Gill Sans MT" panose="020B0502020104020203" pitchFamily="34" charset="0"/>
              </a:defRPr>
            </a:lvl1pPr>
            <a:lvl2pPr>
              <a:defRPr>
                <a:solidFill>
                  <a:srgbClr val="1E294C"/>
                </a:solidFill>
                <a:latin typeface="Gill Sans MT" panose="020B0502020104020203" pitchFamily="34" charset="0"/>
              </a:defRPr>
            </a:lvl2pPr>
            <a:lvl3pPr>
              <a:defRPr>
                <a:solidFill>
                  <a:srgbClr val="1E294C"/>
                </a:solidFill>
                <a:latin typeface="Gill Sans MT" panose="020B0502020104020203" pitchFamily="34" charset="0"/>
              </a:defRPr>
            </a:lvl3pPr>
            <a:lvl4pPr>
              <a:defRPr>
                <a:solidFill>
                  <a:srgbClr val="1E294C"/>
                </a:solidFill>
                <a:latin typeface="Gill Sans MT" panose="020B0502020104020203" pitchFamily="34" charset="0"/>
              </a:defRPr>
            </a:lvl4pPr>
            <a:lvl5pPr>
              <a:defRPr>
                <a:solidFill>
                  <a:srgbClr val="1E294C"/>
                </a:solidFill>
                <a:latin typeface="Gill Sans MT" panose="020B0502020104020203" pitchFamily="34" charset="0"/>
              </a:defRPr>
            </a:lvl5pPr>
          </a:lstStyle>
          <a:p>
            <a:pPr lvl="0"/>
            <a:r>
              <a:rPr lang="en-US"/>
              <a:t>Click to edit Master text styles</a:t>
            </a:r>
          </a:p>
        </p:txBody>
      </p:sp>
      <p:sp>
        <p:nvSpPr>
          <p:cNvPr id="14" name="Content Placeholder 11"/>
          <p:cNvSpPr>
            <a:spLocks noGrp="1"/>
          </p:cNvSpPr>
          <p:nvPr>
            <p:ph sz="quarter" idx="16"/>
          </p:nvPr>
        </p:nvSpPr>
        <p:spPr>
          <a:xfrm>
            <a:off x="4709160" y="1276350"/>
            <a:ext cx="4206240" cy="3200400"/>
          </a:xfrm>
        </p:spPr>
        <p:txBody>
          <a:bodyPr/>
          <a:lstStyle>
            <a:lvl2pPr>
              <a:defRPr/>
            </a:lvl2pPr>
            <a:lvl3pPr marL="800100" indent="-342900">
              <a:buNone/>
              <a:defRPr lang="en-US" sz="2000" kern="1200" dirty="0" smtClean="0">
                <a:solidFill>
                  <a:srgbClr val="1E294C"/>
                </a:solidFill>
                <a:latin typeface="+mn-lt"/>
                <a:ea typeface="+mn-ea"/>
                <a:cs typeface="+mn-cs"/>
              </a:defRPr>
            </a:lvl3pPr>
          </a:lstStyle>
          <a:p>
            <a:pPr lvl="0"/>
            <a:r>
              <a:rPr lang="en-US"/>
              <a:t>Click to edit Master text styles</a:t>
            </a:r>
          </a:p>
          <a:p>
            <a:pPr lvl="1"/>
            <a:r>
              <a:rPr lang="en-US"/>
              <a:t>Second level</a:t>
            </a:r>
          </a:p>
          <a:p>
            <a:pPr marL="685800" lvl="2" indent="-228600" algn="l" defTabSz="914400" rtl="0" eaLnBrk="1" latinLnBrk="0" hangingPunct="1">
              <a:spcBef>
                <a:spcPts val="0"/>
              </a:spcBef>
              <a:spcAft>
                <a:spcPts val="1200"/>
              </a:spcAft>
              <a:buFont typeface="Wingdings" panose="05000000000000000000" pitchFamily="2" charset="2"/>
              <a:buChar char="§"/>
            </a:pPr>
            <a:r>
              <a:rPr lang="en-US"/>
              <a:t>Third level</a:t>
            </a:r>
          </a:p>
          <a:p>
            <a:pPr lvl="3"/>
            <a:r>
              <a:rPr lang="en-US"/>
              <a:t>Fourth level</a:t>
            </a:r>
          </a:p>
          <a:p>
            <a:pPr lvl="4"/>
            <a:r>
              <a:rPr lang="en-US"/>
              <a:t>Fifth level</a:t>
            </a:r>
          </a:p>
        </p:txBody>
      </p:sp>
      <p:cxnSp>
        <p:nvCxnSpPr>
          <p:cNvPr id="11" name="Straight Connector 10"/>
          <p:cNvCxnSpPr/>
          <p:nvPr userDrawn="1"/>
        </p:nvCxnSpPr>
        <p:spPr>
          <a:xfrm>
            <a:off x="4831176" y="1189336"/>
            <a:ext cx="1116503" cy="0"/>
          </a:xfrm>
          <a:prstGeom prst="line">
            <a:avLst/>
          </a:prstGeom>
          <a:ln w="19050">
            <a:solidFill>
              <a:srgbClr val="1E294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5201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ody Slide - Picture Left">
    <p:spTree>
      <p:nvGrpSpPr>
        <p:cNvPr id="1" name=""/>
        <p:cNvGrpSpPr/>
        <p:nvPr/>
      </p:nvGrpSpPr>
      <p:grpSpPr>
        <a:xfrm>
          <a:off x="0" y="0"/>
          <a:ext cx="0" cy="0"/>
          <a:chOff x="0" y="0"/>
          <a:chExt cx="0" cy="0"/>
        </a:xfrm>
      </p:grpSpPr>
      <p:pic>
        <p:nvPicPr>
          <p:cNvPr id="15" name="Picture 14"/>
          <p:cNvPicPr>
            <a:picLocks noChangeAspect="1"/>
          </p:cNvPicPr>
          <p:nvPr userDrawn="1"/>
        </p:nvPicPr>
        <p:blipFill rotWithShape="1">
          <a:blip r:embed="rId2">
            <a:extLst>
              <a:ext uri="{28A0092B-C50C-407E-A947-70E740481C1C}">
                <a14:useLocalDpi xmlns:a14="http://schemas.microsoft.com/office/drawing/2010/main" val="0"/>
              </a:ext>
            </a:extLst>
          </a:blip>
          <a:srcRect l="615"/>
          <a:stretch/>
        </p:blipFill>
        <p:spPr>
          <a:xfrm>
            <a:off x="-85565" y="141732"/>
            <a:ext cx="8335808" cy="560786"/>
          </a:xfrm>
          <a:prstGeom prst="rect">
            <a:avLst/>
          </a:prstGeom>
        </p:spPr>
      </p:pic>
      <p:sp>
        <p:nvSpPr>
          <p:cNvPr id="6" name="TextBox 5"/>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13" name="Picture Placeholder 3"/>
          <p:cNvSpPr>
            <a:spLocks noGrp="1"/>
          </p:cNvSpPr>
          <p:nvPr>
            <p:ph type="pic" sz="quarter" idx="15"/>
          </p:nvPr>
        </p:nvSpPr>
        <p:spPr>
          <a:xfrm>
            <a:off x="228600" y="822960"/>
            <a:ext cx="4206240" cy="3657600"/>
          </a:xfrm>
        </p:spPr>
        <p:txBody>
          <a:bodyPr anchor="ctr"/>
          <a:lstStyle>
            <a:lvl1pPr marL="0" indent="0" algn="ctr">
              <a:buNone/>
              <a:defRPr/>
            </a:lvl1pPr>
          </a:lstStyle>
          <a:p>
            <a:endParaRPr lang="en-US"/>
          </a:p>
        </p:txBody>
      </p:sp>
      <p:sp>
        <p:nvSpPr>
          <p:cNvPr id="19"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 Placeholder 18"/>
          <p:cNvSpPr>
            <a:spLocks noGrp="1"/>
          </p:cNvSpPr>
          <p:nvPr>
            <p:ph type="body" sz="quarter" idx="13"/>
          </p:nvPr>
        </p:nvSpPr>
        <p:spPr>
          <a:xfrm>
            <a:off x="228600" y="175260"/>
            <a:ext cx="7589520" cy="381000"/>
          </a:xfrm>
          <a:solidFill>
            <a:srgbClr val="1E294C"/>
          </a:solidFill>
        </p:spPr>
        <p:txBody>
          <a:bodyPr anchor="ctr">
            <a:noAutofit/>
          </a:bodyPr>
          <a:lstStyle>
            <a:lvl1pPr marL="0" indent="0">
              <a:buNone/>
              <a:defRPr sz="3200">
                <a:solidFill>
                  <a:schemeClr val="tx1"/>
                </a:solidFill>
                <a:latin typeface="Gill Sans MT" panose="020B0502020104020203" pitchFamily="34" charset="0"/>
              </a:defRPr>
            </a:lvl1pPr>
            <a:lvl2pPr>
              <a:defRPr>
                <a:solidFill>
                  <a:srgbClr val="1E294C"/>
                </a:solidFill>
                <a:latin typeface="Gill Sans MT" panose="020B0502020104020203" pitchFamily="34" charset="0"/>
              </a:defRPr>
            </a:lvl2pPr>
            <a:lvl3pPr>
              <a:defRPr>
                <a:solidFill>
                  <a:srgbClr val="1E294C"/>
                </a:solidFill>
                <a:latin typeface="Gill Sans MT" panose="020B0502020104020203" pitchFamily="34" charset="0"/>
              </a:defRPr>
            </a:lvl3pPr>
            <a:lvl4pPr>
              <a:defRPr>
                <a:solidFill>
                  <a:srgbClr val="1E294C"/>
                </a:solidFill>
                <a:latin typeface="Gill Sans MT" panose="020B0502020104020203" pitchFamily="34" charset="0"/>
              </a:defRPr>
            </a:lvl4pPr>
            <a:lvl5pPr>
              <a:defRPr>
                <a:solidFill>
                  <a:srgbClr val="1E294C"/>
                </a:solidFill>
                <a:latin typeface="Gill Sans MT" panose="020B0502020104020203" pitchFamily="34" charset="0"/>
              </a:defRPr>
            </a:lvl5pPr>
          </a:lstStyle>
          <a:p>
            <a:pPr lvl="0"/>
            <a:r>
              <a:rPr lang="en-US"/>
              <a:t>Click to edit Master text styles</a:t>
            </a:r>
          </a:p>
        </p:txBody>
      </p:sp>
      <p:sp>
        <p:nvSpPr>
          <p:cNvPr id="14" name="Content Placeholder 11"/>
          <p:cNvSpPr>
            <a:spLocks noGrp="1"/>
          </p:cNvSpPr>
          <p:nvPr>
            <p:ph sz="quarter" idx="16"/>
          </p:nvPr>
        </p:nvSpPr>
        <p:spPr>
          <a:xfrm>
            <a:off x="4709160" y="819150"/>
            <a:ext cx="4206240" cy="3657600"/>
          </a:xfrm>
        </p:spPr>
        <p:txBody>
          <a:bodyPr/>
          <a:lstStyle>
            <a:lvl2pPr>
              <a:defRPr/>
            </a:lvl2pPr>
            <a:lvl3pPr marL="800100" indent="-342900">
              <a:buNone/>
              <a:defRPr lang="en-US" sz="2000" kern="1200" dirty="0" smtClean="0">
                <a:solidFill>
                  <a:srgbClr val="1E294C"/>
                </a:solidFill>
                <a:latin typeface="+mn-lt"/>
                <a:ea typeface="+mn-ea"/>
                <a:cs typeface="+mn-cs"/>
              </a:defRPr>
            </a:lvl3pPr>
          </a:lstStyle>
          <a:p>
            <a:pPr lvl="0"/>
            <a:r>
              <a:rPr lang="en-US"/>
              <a:t>Click to edit Master text styles</a:t>
            </a:r>
          </a:p>
          <a:p>
            <a:pPr lvl="1"/>
            <a:r>
              <a:rPr lang="en-US"/>
              <a:t>Second level</a:t>
            </a:r>
          </a:p>
          <a:p>
            <a:pPr marL="685800" lvl="2" indent="-228600" algn="l" defTabSz="914400" rtl="0" eaLnBrk="1" latinLnBrk="0" hangingPunct="1">
              <a:spcBef>
                <a:spcPts val="0"/>
              </a:spcBef>
              <a:spcAft>
                <a:spcPts val="1200"/>
              </a:spcAft>
              <a:buFont typeface="Wingdings" panose="05000000000000000000" pitchFamily="2" charset="2"/>
              <a:buChar char="§"/>
            </a:pPr>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3905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ody Slide - Picture Right &amp; Subheading">
    <p:spTree>
      <p:nvGrpSpPr>
        <p:cNvPr id="1" name=""/>
        <p:cNvGrpSpPr/>
        <p:nvPr/>
      </p:nvGrpSpPr>
      <p:grpSpPr>
        <a:xfrm>
          <a:off x="0" y="0"/>
          <a:ext cx="0" cy="0"/>
          <a:chOff x="0" y="0"/>
          <a:chExt cx="0" cy="0"/>
        </a:xfrm>
      </p:grpSpPr>
      <p:pic>
        <p:nvPicPr>
          <p:cNvPr id="21" name="Picture 20"/>
          <p:cNvPicPr>
            <a:picLocks noChangeAspect="1"/>
          </p:cNvPicPr>
          <p:nvPr userDrawn="1"/>
        </p:nvPicPr>
        <p:blipFill rotWithShape="1">
          <a:blip r:embed="rId2">
            <a:extLst>
              <a:ext uri="{28A0092B-C50C-407E-A947-70E740481C1C}">
                <a14:useLocalDpi xmlns:a14="http://schemas.microsoft.com/office/drawing/2010/main" val="0"/>
              </a:ext>
            </a:extLst>
          </a:blip>
          <a:srcRect l="615"/>
          <a:stretch/>
        </p:blipFill>
        <p:spPr>
          <a:xfrm>
            <a:off x="-85565" y="141732"/>
            <a:ext cx="8335808" cy="560786"/>
          </a:xfrm>
          <a:prstGeom prst="rect">
            <a:avLst/>
          </a:prstGeom>
        </p:spPr>
      </p:pic>
      <p:sp>
        <p:nvSpPr>
          <p:cNvPr id="9" name="TextBox 8"/>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pic>
        <p:nvPicPr>
          <p:cNvPr id="16" name="Picture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22" name="Text Placeholder 4">
            <a:extLst>
              <a:ext uri="{FF2B5EF4-FFF2-40B4-BE49-F238E27FC236}">
                <a16:creationId xmlns:a16="http://schemas.microsoft.com/office/drawing/2014/main" id="{7C3A29EF-50CD-B34C-B9CF-28D47F5B6E50}"/>
              </a:ext>
            </a:extLst>
          </p:cNvPr>
          <p:cNvSpPr>
            <a:spLocks noGrp="1"/>
          </p:cNvSpPr>
          <p:nvPr>
            <p:ph type="body" sz="quarter" idx="3"/>
          </p:nvPr>
        </p:nvSpPr>
        <p:spPr>
          <a:xfrm>
            <a:off x="228600" y="822960"/>
            <a:ext cx="4206240" cy="274320"/>
          </a:xfrm>
        </p:spPr>
        <p:txBody>
          <a:bodyPr anchor="ctr">
            <a:noAutofit/>
          </a:bodyPr>
          <a:lstStyle>
            <a:lvl1pPr marL="0" indent="0" algn="l">
              <a:buNone/>
              <a:defRPr sz="2000" b="1">
                <a:solidFill>
                  <a:schemeClr val="accent3"/>
                </a:solidFill>
              </a:defRPr>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30" name="Picture Placeholder 3"/>
          <p:cNvSpPr>
            <a:spLocks noGrp="1"/>
          </p:cNvSpPr>
          <p:nvPr>
            <p:ph type="pic" sz="quarter" idx="14"/>
          </p:nvPr>
        </p:nvSpPr>
        <p:spPr>
          <a:xfrm>
            <a:off x="4709160" y="822960"/>
            <a:ext cx="4206240" cy="3657600"/>
          </a:xfrm>
        </p:spPr>
        <p:txBody>
          <a:bodyPr anchor="ctr"/>
          <a:lstStyle>
            <a:lvl1pPr marL="0" indent="0" algn="ctr">
              <a:buNone/>
              <a:defRPr/>
            </a:lvl1pPr>
          </a:lstStyle>
          <a:p>
            <a:endParaRPr lang="en-US"/>
          </a:p>
        </p:txBody>
      </p:sp>
      <p:sp>
        <p:nvSpPr>
          <p:cNvPr id="18"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 Placeholder 18"/>
          <p:cNvSpPr>
            <a:spLocks noGrp="1"/>
          </p:cNvSpPr>
          <p:nvPr>
            <p:ph type="body" sz="quarter" idx="13"/>
          </p:nvPr>
        </p:nvSpPr>
        <p:spPr>
          <a:xfrm>
            <a:off x="228600" y="175260"/>
            <a:ext cx="7589520" cy="381000"/>
          </a:xfrm>
          <a:solidFill>
            <a:srgbClr val="1E294C"/>
          </a:solidFill>
        </p:spPr>
        <p:txBody>
          <a:bodyPr anchor="ctr">
            <a:noAutofit/>
          </a:bodyPr>
          <a:lstStyle>
            <a:lvl1pPr marL="0" indent="0">
              <a:buNone/>
              <a:defRPr sz="3200">
                <a:solidFill>
                  <a:schemeClr val="tx1"/>
                </a:solidFill>
                <a:latin typeface="Gill Sans MT" panose="020B0502020104020203" pitchFamily="34" charset="0"/>
              </a:defRPr>
            </a:lvl1pPr>
            <a:lvl2pPr>
              <a:defRPr>
                <a:solidFill>
                  <a:srgbClr val="1E294C"/>
                </a:solidFill>
                <a:latin typeface="Gill Sans MT" panose="020B0502020104020203" pitchFamily="34" charset="0"/>
              </a:defRPr>
            </a:lvl2pPr>
            <a:lvl3pPr>
              <a:defRPr>
                <a:solidFill>
                  <a:srgbClr val="1E294C"/>
                </a:solidFill>
                <a:latin typeface="Gill Sans MT" panose="020B0502020104020203" pitchFamily="34" charset="0"/>
              </a:defRPr>
            </a:lvl3pPr>
            <a:lvl4pPr>
              <a:defRPr>
                <a:solidFill>
                  <a:srgbClr val="1E294C"/>
                </a:solidFill>
                <a:latin typeface="Gill Sans MT" panose="020B0502020104020203" pitchFamily="34" charset="0"/>
              </a:defRPr>
            </a:lvl4pPr>
            <a:lvl5pPr>
              <a:defRPr>
                <a:solidFill>
                  <a:srgbClr val="1E294C"/>
                </a:solidFill>
                <a:latin typeface="Gill Sans MT" panose="020B0502020104020203" pitchFamily="34" charset="0"/>
              </a:defRPr>
            </a:lvl5pPr>
          </a:lstStyle>
          <a:p>
            <a:pPr lvl="0"/>
            <a:r>
              <a:rPr lang="en-US"/>
              <a:t>Click to edit Master text styles</a:t>
            </a:r>
          </a:p>
        </p:txBody>
      </p:sp>
      <p:sp>
        <p:nvSpPr>
          <p:cNvPr id="12" name="Content Placeholder 11"/>
          <p:cNvSpPr>
            <a:spLocks noGrp="1"/>
          </p:cNvSpPr>
          <p:nvPr>
            <p:ph sz="quarter" idx="15"/>
          </p:nvPr>
        </p:nvSpPr>
        <p:spPr>
          <a:xfrm>
            <a:off x="228600" y="1280160"/>
            <a:ext cx="4206240" cy="3200400"/>
          </a:xfrm>
        </p:spPr>
        <p:txBody>
          <a:bodyPr/>
          <a:lstStyle>
            <a:lvl2pPr>
              <a:defRPr/>
            </a:lvl2pPr>
            <a:lvl3pPr marL="800100" indent="-342900">
              <a:buNone/>
              <a:defRPr lang="en-US" sz="2000" kern="1200" dirty="0" smtClean="0">
                <a:solidFill>
                  <a:srgbClr val="1E294C"/>
                </a:solidFill>
                <a:latin typeface="+mn-lt"/>
                <a:ea typeface="+mn-ea"/>
                <a:cs typeface="+mn-cs"/>
              </a:defRPr>
            </a:lvl3pPr>
          </a:lstStyle>
          <a:p>
            <a:pPr lvl="0"/>
            <a:r>
              <a:rPr lang="en-US"/>
              <a:t>Click to edit Master text styles</a:t>
            </a:r>
          </a:p>
          <a:p>
            <a:pPr lvl="1"/>
            <a:r>
              <a:rPr lang="en-US"/>
              <a:t>Second level</a:t>
            </a:r>
          </a:p>
          <a:p>
            <a:pPr marL="685800" lvl="2" indent="-228600" algn="l" defTabSz="914400" rtl="0" eaLnBrk="1" latinLnBrk="0" hangingPunct="1">
              <a:spcBef>
                <a:spcPts val="0"/>
              </a:spcBef>
              <a:spcAft>
                <a:spcPts val="1200"/>
              </a:spcAft>
              <a:buFont typeface="Wingdings" panose="05000000000000000000" pitchFamily="2" charset="2"/>
              <a:buChar char="§"/>
            </a:pPr>
            <a:r>
              <a:rPr lang="en-US"/>
              <a:t>Third level</a:t>
            </a:r>
          </a:p>
          <a:p>
            <a:pPr lvl="3"/>
            <a:r>
              <a:rPr lang="en-US"/>
              <a:t>Fourth level</a:t>
            </a:r>
          </a:p>
          <a:p>
            <a:pPr lvl="4"/>
            <a:r>
              <a:rPr lang="en-US"/>
              <a:t>Fifth level</a:t>
            </a:r>
          </a:p>
        </p:txBody>
      </p:sp>
      <p:cxnSp>
        <p:nvCxnSpPr>
          <p:cNvPr id="11" name="Straight Connector 10"/>
          <p:cNvCxnSpPr/>
          <p:nvPr userDrawn="1"/>
        </p:nvCxnSpPr>
        <p:spPr>
          <a:xfrm>
            <a:off x="331297" y="1185949"/>
            <a:ext cx="1116503" cy="0"/>
          </a:xfrm>
          <a:prstGeom prst="line">
            <a:avLst/>
          </a:prstGeom>
          <a:ln w="19050">
            <a:solidFill>
              <a:srgbClr val="1E294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2489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ody Slide - Picture Right">
    <p:spTree>
      <p:nvGrpSpPr>
        <p:cNvPr id="1" name=""/>
        <p:cNvGrpSpPr/>
        <p:nvPr/>
      </p:nvGrpSpPr>
      <p:grpSpPr>
        <a:xfrm>
          <a:off x="0" y="0"/>
          <a:ext cx="0" cy="0"/>
          <a:chOff x="0" y="0"/>
          <a:chExt cx="0" cy="0"/>
        </a:xfrm>
      </p:grpSpPr>
      <p:pic>
        <p:nvPicPr>
          <p:cNvPr id="21" name="Picture 20"/>
          <p:cNvPicPr>
            <a:picLocks noChangeAspect="1"/>
          </p:cNvPicPr>
          <p:nvPr userDrawn="1"/>
        </p:nvPicPr>
        <p:blipFill rotWithShape="1">
          <a:blip r:embed="rId2">
            <a:extLst>
              <a:ext uri="{28A0092B-C50C-407E-A947-70E740481C1C}">
                <a14:useLocalDpi xmlns:a14="http://schemas.microsoft.com/office/drawing/2010/main" val="0"/>
              </a:ext>
            </a:extLst>
          </a:blip>
          <a:srcRect l="615"/>
          <a:stretch/>
        </p:blipFill>
        <p:spPr>
          <a:xfrm>
            <a:off x="-85565" y="141732"/>
            <a:ext cx="8335808" cy="560786"/>
          </a:xfrm>
          <a:prstGeom prst="rect">
            <a:avLst/>
          </a:prstGeom>
        </p:spPr>
      </p:pic>
      <p:sp>
        <p:nvSpPr>
          <p:cNvPr id="9" name="TextBox 8"/>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pic>
        <p:nvPicPr>
          <p:cNvPr id="16" name="Picture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30" name="Picture Placeholder 3"/>
          <p:cNvSpPr>
            <a:spLocks noGrp="1"/>
          </p:cNvSpPr>
          <p:nvPr>
            <p:ph type="pic" sz="quarter" idx="14"/>
          </p:nvPr>
        </p:nvSpPr>
        <p:spPr>
          <a:xfrm>
            <a:off x="4709160" y="822960"/>
            <a:ext cx="4206240" cy="3657600"/>
          </a:xfrm>
        </p:spPr>
        <p:txBody>
          <a:bodyPr anchor="ctr"/>
          <a:lstStyle>
            <a:lvl1pPr marL="0" indent="0" algn="ctr">
              <a:buNone/>
              <a:defRPr/>
            </a:lvl1pPr>
          </a:lstStyle>
          <a:p>
            <a:endParaRPr lang="en-US"/>
          </a:p>
        </p:txBody>
      </p:sp>
      <p:sp>
        <p:nvSpPr>
          <p:cNvPr id="18"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 Placeholder 18"/>
          <p:cNvSpPr>
            <a:spLocks noGrp="1"/>
          </p:cNvSpPr>
          <p:nvPr>
            <p:ph type="body" sz="quarter" idx="13"/>
          </p:nvPr>
        </p:nvSpPr>
        <p:spPr>
          <a:xfrm>
            <a:off x="228600" y="175260"/>
            <a:ext cx="7589520" cy="381000"/>
          </a:xfrm>
          <a:solidFill>
            <a:srgbClr val="1E294C"/>
          </a:solidFill>
        </p:spPr>
        <p:txBody>
          <a:bodyPr anchor="ctr">
            <a:noAutofit/>
          </a:bodyPr>
          <a:lstStyle>
            <a:lvl1pPr marL="0" indent="0">
              <a:buNone/>
              <a:defRPr sz="3200">
                <a:solidFill>
                  <a:schemeClr val="tx1"/>
                </a:solidFill>
                <a:latin typeface="Gill Sans MT" panose="020B0502020104020203" pitchFamily="34" charset="0"/>
              </a:defRPr>
            </a:lvl1pPr>
            <a:lvl2pPr>
              <a:defRPr>
                <a:solidFill>
                  <a:srgbClr val="1E294C"/>
                </a:solidFill>
                <a:latin typeface="Gill Sans MT" panose="020B0502020104020203" pitchFamily="34" charset="0"/>
              </a:defRPr>
            </a:lvl2pPr>
            <a:lvl3pPr>
              <a:defRPr>
                <a:solidFill>
                  <a:srgbClr val="1E294C"/>
                </a:solidFill>
                <a:latin typeface="Gill Sans MT" panose="020B0502020104020203" pitchFamily="34" charset="0"/>
              </a:defRPr>
            </a:lvl3pPr>
            <a:lvl4pPr>
              <a:defRPr>
                <a:solidFill>
                  <a:srgbClr val="1E294C"/>
                </a:solidFill>
                <a:latin typeface="Gill Sans MT" panose="020B0502020104020203" pitchFamily="34" charset="0"/>
              </a:defRPr>
            </a:lvl4pPr>
            <a:lvl5pPr>
              <a:defRPr>
                <a:solidFill>
                  <a:srgbClr val="1E294C"/>
                </a:solidFill>
                <a:latin typeface="Gill Sans MT" panose="020B0502020104020203" pitchFamily="34" charset="0"/>
              </a:defRPr>
            </a:lvl5pPr>
          </a:lstStyle>
          <a:p>
            <a:pPr lvl="0"/>
            <a:r>
              <a:rPr lang="en-US"/>
              <a:t>Click to edit Master text styles</a:t>
            </a:r>
          </a:p>
        </p:txBody>
      </p:sp>
      <p:sp>
        <p:nvSpPr>
          <p:cNvPr id="12" name="Content Placeholder 11"/>
          <p:cNvSpPr>
            <a:spLocks noGrp="1"/>
          </p:cNvSpPr>
          <p:nvPr>
            <p:ph sz="quarter" idx="15"/>
          </p:nvPr>
        </p:nvSpPr>
        <p:spPr>
          <a:xfrm>
            <a:off x="228600" y="819150"/>
            <a:ext cx="4206240" cy="3661410"/>
          </a:xfrm>
        </p:spPr>
        <p:txBody>
          <a:bodyPr/>
          <a:lstStyle>
            <a:lvl2pPr>
              <a:defRPr/>
            </a:lvl2pPr>
            <a:lvl3pPr marL="800100" indent="-342900">
              <a:buNone/>
              <a:defRPr lang="en-US" sz="2000" kern="1200" dirty="0" smtClean="0">
                <a:solidFill>
                  <a:srgbClr val="1E294C"/>
                </a:solidFill>
                <a:latin typeface="+mn-lt"/>
                <a:ea typeface="+mn-ea"/>
                <a:cs typeface="+mn-cs"/>
              </a:defRPr>
            </a:lvl3pPr>
          </a:lstStyle>
          <a:p>
            <a:pPr lvl="0"/>
            <a:r>
              <a:rPr lang="en-US"/>
              <a:t>Click to edit Master text styles</a:t>
            </a:r>
          </a:p>
          <a:p>
            <a:pPr lvl="1"/>
            <a:r>
              <a:rPr lang="en-US"/>
              <a:t>Second level</a:t>
            </a:r>
          </a:p>
          <a:p>
            <a:pPr marL="685800" lvl="2" indent="-228600" algn="l" defTabSz="914400" rtl="0" eaLnBrk="1" latinLnBrk="0" hangingPunct="1">
              <a:spcBef>
                <a:spcPts val="0"/>
              </a:spcBef>
              <a:spcAft>
                <a:spcPts val="1200"/>
              </a:spcAft>
              <a:buFont typeface="Wingdings" panose="05000000000000000000" pitchFamily="2" charset="2"/>
              <a:buChar char="§"/>
            </a:pPr>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89455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ody Slide - Customizable">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a:extLst>
              <a:ext uri="{28A0092B-C50C-407E-A947-70E740481C1C}">
                <a14:useLocalDpi xmlns:a14="http://schemas.microsoft.com/office/drawing/2010/main" val="0"/>
              </a:ext>
            </a:extLst>
          </a:blip>
          <a:srcRect l="615"/>
          <a:stretch/>
        </p:blipFill>
        <p:spPr>
          <a:xfrm>
            <a:off x="-85565" y="141732"/>
            <a:ext cx="8335808" cy="560786"/>
          </a:xfrm>
          <a:prstGeom prst="rect">
            <a:avLst/>
          </a:prstGeom>
        </p:spPr>
      </p:pic>
      <p:sp>
        <p:nvSpPr>
          <p:cNvPr id="4" name="TextBox 3"/>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19"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 Placeholder 18"/>
          <p:cNvSpPr>
            <a:spLocks noGrp="1"/>
          </p:cNvSpPr>
          <p:nvPr>
            <p:ph type="body" sz="quarter" idx="13"/>
          </p:nvPr>
        </p:nvSpPr>
        <p:spPr>
          <a:xfrm>
            <a:off x="228600" y="175260"/>
            <a:ext cx="7589520" cy="381000"/>
          </a:xfrm>
          <a:solidFill>
            <a:srgbClr val="1E294C"/>
          </a:solidFill>
        </p:spPr>
        <p:txBody>
          <a:bodyPr anchor="ctr">
            <a:noAutofit/>
          </a:bodyPr>
          <a:lstStyle>
            <a:lvl1pPr marL="0" indent="0">
              <a:buNone/>
              <a:defRPr sz="3200">
                <a:solidFill>
                  <a:schemeClr val="tx1"/>
                </a:solidFill>
                <a:latin typeface="Gill Sans MT" panose="020B0502020104020203" pitchFamily="34" charset="0"/>
              </a:defRPr>
            </a:lvl1pPr>
            <a:lvl2pPr>
              <a:defRPr>
                <a:solidFill>
                  <a:srgbClr val="1E294C"/>
                </a:solidFill>
                <a:latin typeface="Gill Sans MT" panose="020B0502020104020203" pitchFamily="34" charset="0"/>
              </a:defRPr>
            </a:lvl2pPr>
            <a:lvl3pPr>
              <a:defRPr>
                <a:solidFill>
                  <a:srgbClr val="1E294C"/>
                </a:solidFill>
                <a:latin typeface="Gill Sans MT" panose="020B0502020104020203" pitchFamily="34" charset="0"/>
              </a:defRPr>
            </a:lvl3pPr>
            <a:lvl4pPr>
              <a:defRPr>
                <a:solidFill>
                  <a:srgbClr val="1E294C"/>
                </a:solidFill>
                <a:latin typeface="Gill Sans MT" panose="020B0502020104020203" pitchFamily="34" charset="0"/>
              </a:defRPr>
            </a:lvl4pPr>
            <a:lvl5pPr>
              <a:defRPr>
                <a:solidFill>
                  <a:srgbClr val="1E294C"/>
                </a:solidFill>
                <a:latin typeface="Gill Sans MT" panose="020B0502020104020203" pitchFamily="34" charset="0"/>
              </a:defRPr>
            </a:lvl5pPr>
          </a:lstStyle>
          <a:p>
            <a:pPr lvl="0"/>
            <a:r>
              <a:rPr lang="en-US"/>
              <a:t>Click to edit Master text styles</a:t>
            </a:r>
          </a:p>
        </p:txBody>
      </p:sp>
    </p:spTree>
    <p:extLst>
      <p:ext uri="{BB962C8B-B14F-4D97-AF65-F5344CB8AC3E}">
        <p14:creationId xmlns:p14="http://schemas.microsoft.com/office/powerpoint/2010/main" val="1333140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ody Slide - Chart">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a:extLst>
              <a:ext uri="{28A0092B-C50C-407E-A947-70E740481C1C}">
                <a14:useLocalDpi xmlns:a14="http://schemas.microsoft.com/office/drawing/2010/main" val="0"/>
              </a:ext>
            </a:extLst>
          </a:blip>
          <a:srcRect l="615"/>
          <a:stretch/>
        </p:blipFill>
        <p:spPr>
          <a:xfrm>
            <a:off x="-85565" y="141732"/>
            <a:ext cx="8335808" cy="560786"/>
          </a:xfrm>
          <a:prstGeom prst="rect">
            <a:avLst/>
          </a:prstGeom>
        </p:spPr>
      </p:pic>
      <p:sp>
        <p:nvSpPr>
          <p:cNvPr id="4" name="TextBox 3"/>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19"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 Placeholder 18"/>
          <p:cNvSpPr>
            <a:spLocks noGrp="1"/>
          </p:cNvSpPr>
          <p:nvPr>
            <p:ph type="body" sz="quarter" idx="13"/>
          </p:nvPr>
        </p:nvSpPr>
        <p:spPr>
          <a:xfrm>
            <a:off x="228600" y="175260"/>
            <a:ext cx="7589520" cy="381000"/>
          </a:xfrm>
          <a:solidFill>
            <a:srgbClr val="1E294C"/>
          </a:solidFill>
        </p:spPr>
        <p:txBody>
          <a:bodyPr anchor="ctr">
            <a:noAutofit/>
          </a:bodyPr>
          <a:lstStyle>
            <a:lvl1pPr marL="0" indent="0">
              <a:buNone/>
              <a:defRPr sz="3200">
                <a:solidFill>
                  <a:schemeClr val="tx1"/>
                </a:solidFill>
                <a:latin typeface="Gill Sans MT" panose="020B0502020104020203" pitchFamily="34" charset="0"/>
              </a:defRPr>
            </a:lvl1pPr>
            <a:lvl2pPr>
              <a:defRPr>
                <a:solidFill>
                  <a:srgbClr val="1E294C"/>
                </a:solidFill>
                <a:latin typeface="Gill Sans MT" panose="020B0502020104020203" pitchFamily="34" charset="0"/>
              </a:defRPr>
            </a:lvl2pPr>
            <a:lvl3pPr>
              <a:defRPr>
                <a:solidFill>
                  <a:srgbClr val="1E294C"/>
                </a:solidFill>
                <a:latin typeface="Gill Sans MT" panose="020B0502020104020203" pitchFamily="34" charset="0"/>
              </a:defRPr>
            </a:lvl3pPr>
            <a:lvl4pPr>
              <a:defRPr>
                <a:solidFill>
                  <a:srgbClr val="1E294C"/>
                </a:solidFill>
                <a:latin typeface="Gill Sans MT" panose="020B0502020104020203" pitchFamily="34" charset="0"/>
              </a:defRPr>
            </a:lvl4pPr>
            <a:lvl5pPr>
              <a:defRPr>
                <a:solidFill>
                  <a:srgbClr val="1E294C"/>
                </a:solidFill>
                <a:latin typeface="Gill Sans MT" panose="020B0502020104020203" pitchFamily="34" charset="0"/>
              </a:defRPr>
            </a:lvl5pPr>
          </a:lstStyle>
          <a:p>
            <a:pPr lvl="0"/>
            <a:r>
              <a:rPr lang="en-US"/>
              <a:t>Click to edit Master text styles</a:t>
            </a:r>
          </a:p>
        </p:txBody>
      </p:sp>
      <p:sp>
        <p:nvSpPr>
          <p:cNvPr id="3" name="Chart Placeholder 2"/>
          <p:cNvSpPr>
            <a:spLocks noGrp="1"/>
          </p:cNvSpPr>
          <p:nvPr>
            <p:ph type="chart" sz="quarter" idx="14"/>
          </p:nvPr>
        </p:nvSpPr>
        <p:spPr>
          <a:xfrm>
            <a:off x="228600" y="914400"/>
            <a:ext cx="8686800" cy="3566160"/>
          </a:xfrm>
        </p:spPr>
        <p:txBody>
          <a:bodyPr/>
          <a:lstStyle>
            <a:lvl1pPr marL="0" indent="0">
              <a:buNone/>
              <a:defRPr/>
            </a:lvl1pPr>
          </a:lstStyle>
          <a:p>
            <a:endParaRPr lang="en-US"/>
          </a:p>
        </p:txBody>
      </p:sp>
    </p:spTree>
    <p:extLst>
      <p:ext uri="{BB962C8B-B14F-4D97-AF65-F5344CB8AC3E}">
        <p14:creationId xmlns:p14="http://schemas.microsoft.com/office/powerpoint/2010/main" val="3480434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ody Slide - Smart Art">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a:extLst>
              <a:ext uri="{28A0092B-C50C-407E-A947-70E740481C1C}">
                <a14:useLocalDpi xmlns:a14="http://schemas.microsoft.com/office/drawing/2010/main" val="0"/>
              </a:ext>
            </a:extLst>
          </a:blip>
          <a:srcRect l="615"/>
          <a:stretch/>
        </p:blipFill>
        <p:spPr>
          <a:xfrm>
            <a:off x="-85565" y="141732"/>
            <a:ext cx="8335808" cy="560786"/>
          </a:xfrm>
          <a:prstGeom prst="rect">
            <a:avLst/>
          </a:prstGeom>
        </p:spPr>
      </p:pic>
      <p:sp>
        <p:nvSpPr>
          <p:cNvPr id="4" name="TextBox 3"/>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19"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 Placeholder 18"/>
          <p:cNvSpPr>
            <a:spLocks noGrp="1"/>
          </p:cNvSpPr>
          <p:nvPr>
            <p:ph type="body" sz="quarter" idx="13"/>
          </p:nvPr>
        </p:nvSpPr>
        <p:spPr>
          <a:xfrm>
            <a:off x="228600" y="175260"/>
            <a:ext cx="7589520" cy="381000"/>
          </a:xfrm>
          <a:solidFill>
            <a:srgbClr val="1E294C"/>
          </a:solidFill>
        </p:spPr>
        <p:txBody>
          <a:bodyPr anchor="ctr">
            <a:noAutofit/>
          </a:bodyPr>
          <a:lstStyle>
            <a:lvl1pPr marL="0" indent="0">
              <a:buNone/>
              <a:defRPr sz="3200">
                <a:solidFill>
                  <a:schemeClr val="tx1"/>
                </a:solidFill>
                <a:latin typeface="Gill Sans MT" panose="020B0502020104020203" pitchFamily="34" charset="0"/>
              </a:defRPr>
            </a:lvl1pPr>
            <a:lvl2pPr>
              <a:defRPr>
                <a:solidFill>
                  <a:srgbClr val="1E294C"/>
                </a:solidFill>
                <a:latin typeface="Gill Sans MT" panose="020B0502020104020203" pitchFamily="34" charset="0"/>
              </a:defRPr>
            </a:lvl2pPr>
            <a:lvl3pPr>
              <a:defRPr>
                <a:solidFill>
                  <a:srgbClr val="1E294C"/>
                </a:solidFill>
                <a:latin typeface="Gill Sans MT" panose="020B0502020104020203" pitchFamily="34" charset="0"/>
              </a:defRPr>
            </a:lvl3pPr>
            <a:lvl4pPr>
              <a:defRPr>
                <a:solidFill>
                  <a:srgbClr val="1E294C"/>
                </a:solidFill>
                <a:latin typeface="Gill Sans MT" panose="020B0502020104020203" pitchFamily="34" charset="0"/>
              </a:defRPr>
            </a:lvl4pPr>
            <a:lvl5pPr>
              <a:defRPr>
                <a:solidFill>
                  <a:srgbClr val="1E294C"/>
                </a:solidFill>
                <a:latin typeface="Gill Sans MT" panose="020B0502020104020203" pitchFamily="34" charset="0"/>
              </a:defRPr>
            </a:lvl5pPr>
          </a:lstStyle>
          <a:p>
            <a:pPr lvl="0"/>
            <a:r>
              <a:rPr lang="en-US"/>
              <a:t>Click to edit Master text styles</a:t>
            </a:r>
          </a:p>
        </p:txBody>
      </p:sp>
      <p:sp>
        <p:nvSpPr>
          <p:cNvPr id="5" name="SmartArt Placeholder 4"/>
          <p:cNvSpPr>
            <a:spLocks noGrp="1"/>
          </p:cNvSpPr>
          <p:nvPr>
            <p:ph type="dgm" sz="quarter" idx="14"/>
          </p:nvPr>
        </p:nvSpPr>
        <p:spPr>
          <a:xfrm>
            <a:off x="228599" y="914400"/>
            <a:ext cx="8686800" cy="3566160"/>
          </a:xfrm>
        </p:spPr>
        <p:txBody>
          <a:bodyPr/>
          <a:lstStyle>
            <a:lvl1pPr marL="0" indent="0">
              <a:buFontTx/>
              <a:buNone/>
              <a:defRPr/>
            </a:lvl1pPr>
          </a:lstStyle>
          <a:p>
            <a:endParaRPr lang="en-US"/>
          </a:p>
        </p:txBody>
      </p:sp>
    </p:spTree>
    <p:extLst>
      <p:ext uri="{BB962C8B-B14F-4D97-AF65-F5344CB8AC3E}">
        <p14:creationId xmlns:p14="http://schemas.microsoft.com/office/powerpoint/2010/main" val="2740407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ody Slide - Table">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a:extLst>
              <a:ext uri="{28A0092B-C50C-407E-A947-70E740481C1C}">
                <a14:useLocalDpi xmlns:a14="http://schemas.microsoft.com/office/drawing/2010/main" val="0"/>
              </a:ext>
            </a:extLst>
          </a:blip>
          <a:srcRect l="615"/>
          <a:stretch/>
        </p:blipFill>
        <p:spPr>
          <a:xfrm>
            <a:off x="-85565" y="141732"/>
            <a:ext cx="8335808" cy="560786"/>
          </a:xfrm>
          <a:prstGeom prst="rect">
            <a:avLst/>
          </a:prstGeom>
        </p:spPr>
      </p:pic>
      <p:sp>
        <p:nvSpPr>
          <p:cNvPr id="4" name="TextBox 3"/>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19"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 Placeholder 18"/>
          <p:cNvSpPr>
            <a:spLocks noGrp="1"/>
          </p:cNvSpPr>
          <p:nvPr>
            <p:ph type="body" sz="quarter" idx="13"/>
          </p:nvPr>
        </p:nvSpPr>
        <p:spPr>
          <a:xfrm>
            <a:off x="228600" y="175260"/>
            <a:ext cx="7589520" cy="381000"/>
          </a:xfrm>
          <a:solidFill>
            <a:srgbClr val="1E294C"/>
          </a:solidFill>
        </p:spPr>
        <p:txBody>
          <a:bodyPr anchor="ctr">
            <a:noAutofit/>
          </a:bodyPr>
          <a:lstStyle>
            <a:lvl1pPr marL="0" indent="0">
              <a:buNone/>
              <a:defRPr sz="3200">
                <a:solidFill>
                  <a:schemeClr val="tx1"/>
                </a:solidFill>
                <a:latin typeface="Gill Sans MT" panose="020B0502020104020203" pitchFamily="34" charset="0"/>
              </a:defRPr>
            </a:lvl1pPr>
            <a:lvl2pPr>
              <a:defRPr>
                <a:solidFill>
                  <a:srgbClr val="1E294C"/>
                </a:solidFill>
                <a:latin typeface="Gill Sans MT" panose="020B0502020104020203" pitchFamily="34" charset="0"/>
              </a:defRPr>
            </a:lvl2pPr>
            <a:lvl3pPr>
              <a:defRPr>
                <a:solidFill>
                  <a:srgbClr val="1E294C"/>
                </a:solidFill>
                <a:latin typeface="Gill Sans MT" panose="020B0502020104020203" pitchFamily="34" charset="0"/>
              </a:defRPr>
            </a:lvl3pPr>
            <a:lvl4pPr>
              <a:defRPr>
                <a:solidFill>
                  <a:srgbClr val="1E294C"/>
                </a:solidFill>
                <a:latin typeface="Gill Sans MT" panose="020B0502020104020203" pitchFamily="34" charset="0"/>
              </a:defRPr>
            </a:lvl4pPr>
            <a:lvl5pPr>
              <a:defRPr>
                <a:solidFill>
                  <a:srgbClr val="1E294C"/>
                </a:solidFill>
                <a:latin typeface="Gill Sans MT" panose="020B0502020104020203" pitchFamily="34" charset="0"/>
              </a:defRPr>
            </a:lvl5pPr>
          </a:lstStyle>
          <a:p>
            <a:pPr lvl="0"/>
            <a:r>
              <a:rPr lang="en-US"/>
              <a:t>Click to edit Master text styles</a:t>
            </a:r>
          </a:p>
        </p:txBody>
      </p:sp>
      <p:sp>
        <p:nvSpPr>
          <p:cNvPr id="3" name="Table Placeholder 2"/>
          <p:cNvSpPr>
            <a:spLocks noGrp="1"/>
          </p:cNvSpPr>
          <p:nvPr>
            <p:ph type="tbl" sz="quarter" idx="14"/>
          </p:nvPr>
        </p:nvSpPr>
        <p:spPr>
          <a:xfrm>
            <a:off x="228600" y="914400"/>
            <a:ext cx="8686800" cy="3566160"/>
          </a:xfrm>
        </p:spPr>
        <p:txBody>
          <a:bodyPr/>
          <a:lstStyle>
            <a:lvl1pPr marL="0" indent="0">
              <a:buFontTx/>
              <a:buNone/>
              <a:defRPr/>
            </a:lvl1pPr>
          </a:lstStyle>
          <a:p>
            <a:endParaRPr lang="en-US"/>
          </a:p>
        </p:txBody>
      </p:sp>
    </p:spTree>
    <p:extLst>
      <p:ext uri="{BB962C8B-B14F-4D97-AF65-F5344CB8AC3E}">
        <p14:creationId xmlns:p14="http://schemas.microsoft.com/office/powerpoint/2010/main" val="797912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ody Slide - Media">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a:extLst>
              <a:ext uri="{28A0092B-C50C-407E-A947-70E740481C1C}">
                <a14:useLocalDpi xmlns:a14="http://schemas.microsoft.com/office/drawing/2010/main" val="0"/>
              </a:ext>
            </a:extLst>
          </a:blip>
          <a:srcRect l="615"/>
          <a:stretch/>
        </p:blipFill>
        <p:spPr>
          <a:xfrm>
            <a:off x="-85565" y="141732"/>
            <a:ext cx="8335808" cy="560786"/>
          </a:xfrm>
          <a:prstGeom prst="rect">
            <a:avLst/>
          </a:prstGeom>
        </p:spPr>
      </p:pic>
      <p:sp>
        <p:nvSpPr>
          <p:cNvPr id="4" name="TextBox 3"/>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19"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 Placeholder 18"/>
          <p:cNvSpPr>
            <a:spLocks noGrp="1"/>
          </p:cNvSpPr>
          <p:nvPr>
            <p:ph type="body" sz="quarter" idx="13"/>
          </p:nvPr>
        </p:nvSpPr>
        <p:spPr>
          <a:xfrm>
            <a:off x="228600" y="175260"/>
            <a:ext cx="7589520" cy="381000"/>
          </a:xfrm>
          <a:solidFill>
            <a:srgbClr val="1E294C"/>
          </a:solidFill>
        </p:spPr>
        <p:txBody>
          <a:bodyPr anchor="ctr">
            <a:noAutofit/>
          </a:bodyPr>
          <a:lstStyle>
            <a:lvl1pPr marL="0" indent="0">
              <a:buNone/>
              <a:defRPr sz="3200">
                <a:solidFill>
                  <a:schemeClr val="tx1"/>
                </a:solidFill>
                <a:latin typeface="Gill Sans MT" panose="020B0502020104020203" pitchFamily="34" charset="0"/>
              </a:defRPr>
            </a:lvl1pPr>
            <a:lvl2pPr>
              <a:defRPr>
                <a:solidFill>
                  <a:srgbClr val="1E294C"/>
                </a:solidFill>
                <a:latin typeface="Gill Sans MT" panose="020B0502020104020203" pitchFamily="34" charset="0"/>
              </a:defRPr>
            </a:lvl2pPr>
            <a:lvl3pPr>
              <a:defRPr>
                <a:solidFill>
                  <a:srgbClr val="1E294C"/>
                </a:solidFill>
                <a:latin typeface="Gill Sans MT" panose="020B0502020104020203" pitchFamily="34" charset="0"/>
              </a:defRPr>
            </a:lvl3pPr>
            <a:lvl4pPr>
              <a:defRPr>
                <a:solidFill>
                  <a:srgbClr val="1E294C"/>
                </a:solidFill>
                <a:latin typeface="Gill Sans MT" panose="020B0502020104020203" pitchFamily="34" charset="0"/>
              </a:defRPr>
            </a:lvl4pPr>
            <a:lvl5pPr>
              <a:defRPr>
                <a:solidFill>
                  <a:srgbClr val="1E294C"/>
                </a:solidFill>
                <a:latin typeface="Gill Sans MT" panose="020B0502020104020203" pitchFamily="34" charset="0"/>
              </a:defRPr>
            </a:lvl5pPr>
          </a:lstStyle>
          <a:p>
            <a:pPr lvl="0"/>
            <a:r>
              <a:rPr lang="en-US"/>
              <a:t>Click to edit Master text styles</a:t>
            </a:r>
          </a:p>
        </p:txBody>
      </p:sp>
      <p:sp>
        <p:nvSpPr>
          <p:cNvPr id="5" name="Media Placeholder 4"/>
          <p:cNvSpPr>
            <a:spLocks noGrp="1"/>
          </p:cNvSpPr>
          <p:nvPr>
            <p:ph type="media" sz="quarter" idx="14"/>
          </p:nvPr>
        </p:nvSpPr>
        <p:spPr>
          <a:xfrm>
            <a:off x="228600" y="914400"/>
            <a:ext cx="8686800" cy="3566160"/>
          </a:xfrm>
        </p:spPr>
        <p:txBody>
          <a:bodyPr/>
          <a:lstStyle>
            <a:lvl1pPr marL="0" indent="0">
              <a:buFontTx/>
              <a:buNone/>
              <a:defRPr/>
            </a:lvl1pPr>
          </a:lstStyle>
          <a:p>
            <a:endParaRPr lang="en-US"/>
          </a:p>
        </p:txBody>
      </p:sp>
    </p:spTree>
    <p:extLst>
      <p:ext uri="{BB962C8B-B14F-4D97-AF65-F5344CB8AC3E}">
        <p14:creationId xmlns:p14="http://schemas.microsoft.com/office/powerpoint/2010/main" val="2624038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ody Slide - 2 Steps">
    <p:spTree>
      <p:nvGrpSpPr>
        <p:cNvPr id="1" name=""/>
        <p:cNvGrpSpPr/>
        <p:nvPr/>
      </p:nvGrpSpPr>
      <p:grpSpPr>
        <a:xfrm>
          <a:off x="0" y="0"/>
          <a:ext cx="0" cy="0"/>
          <a:chOff x="0" y="0"/>
          <a:chExt cx="0" cy="0"/>
        </a:xfrm>
      </p:grpSpPr>
      <p:pic>
        <p:nvPicPr>
          <p:cNvPr id="14" name="Picture 13"/>
          <p:cNvPicPr>
            <a:picLocks noChangeAspect="1"/>
          </p:cNvPicPr>
          <p:nvPr userDrawn="1"/>
        </p:nvPicPr>
        <p:blipFill rotWithShape="1">
          <a:blip r:embed="rId2">
            <a:extLst>
              <a:ext uri="{28A0092B-C50C-407E-A947-70E740481C1C}">
                <a14:useLocalDpi xmlns:a14="http://schemas.microsoft.com/office/drawing/2010/main" val="0"/>
              </a:ext>
            </a:extLst>
          </a:blip>
          <a:srcRect l="615"/>
          <a:stretch/>
        </p:blipFill>
        <p:spPr>
          <a:xfrm>
            <a:off x="-85565" y="141732"/>
            <a:ext cx="8335808" cy="560786"/>
          </a:xfrm>
          <a:prstGeom prst="rect">
            <a:avLst/>
          </a:prstGeom>
        </p:spPr>
      </p:pic>
      <p:sp>
        <p:nvSpPr>
          <p:cNvPr id="22" name="Rectangle 9"/>
          <p:cNvSpPr/>
          <p:nvPr/>
        </p:nvSpPr>
        <p:spPr>
          <a:xfrm>
            <a:off x="-21526" y="2802553"/>
            <a:ext cx="872937" cy="38622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3420337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3420337 w 4419600"/>
              <a:gd name="connsiteY4" fmla="*/ 0 h 514350"/>
              <a:gd name="connsiteX0" fmla="*/ 10181 w 1009444"/>
              <a:gd name="connsiteY0" fmla="*/ 0 h 514350"/>
              <a:gd name="connsiteX1" fmla="*/ 1009444 w 1009444"/>
              <a:gd name="connsiteY1" fmla="*/ 0 h 514350"/>
              <a:gd name="connsiteX2" fmla="*/ 826563 w 1009444"/>
              <a:gd name="connsiteY2" fmla="*/ 514350 h 514350"/>
              <a:gd name="connsiteX3" fmla="*/ 0 w 1009444"/>
              <a:gd name="connsiteY3" fmla="*/ 514350 h 514350"/>
              <a:gd name="connsiteX4" fmla="*/ 10181 w 1009444"/>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9444" h="514350">
                <a:moveTo>
                  <a:pt x="10181" y="0"/>
                </a:moveTo>
                <a:lnTo>
                  <a:pt x="1009444" y="0"/>
                </a:lnTo>
                <a:lnTo>
                  <a:pt x="826563" y="514350"/>
                </a:lnTo>
                <a:lnTo>
                  <a:pt x="0" y="514350"/>
                </a:lnTo>
                <a:lnTo>
                  <a:pt x="10181" y="0"/>
                </a:lnTo>
                <a:close/>
              </a:path>
            </a:pathLst>
          </a:custGeom>
          <a:solidFill>
            <a:srgbClr val="58595B"/>
          </a:solidFill>
          <a:ln>
            <a:noFill/>
          </a:ln>
          <a:effectLst>
            <a:outerShdw dist="50800" dir="3000000" sx="103000" sy="103000" algn="ctr" rotWithShape="0">
              <a:srgbClr val="D1D3D4"/>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TextBox 24"/>
          <p:cNvSpPr txBox="1"/>
          <p:nvPr/>
        </p:nvSpPr>
        <p:spPr>
          <a:xfrm>
            <a:off x="232062" y="2830830"/>
            <a:ext cx="365760" cy="274320"/>
          </a:xfrm>
          <a:prstGeom prst="rect">
            <a:avLst/>
          </a:prstGeom>
          <a:noFill/>
          <a:ln>
            <a:solidFill>
              <a:srgbClr val="58595B"/>
            </a:solidFill>
          </a:ln>
        </p:spPr>
        <p:txBody>
          <a:bodyPr wrap="square" rtlCol="0" anchor="ctr">
            <a:spAutoFit/>
          </a:bodyPr>
          <a:lstStyle/>
          <a:p>
            <a:r>
              <a:rPr lang="en-US" sz="2400" b="1">
                <a:solidFill>
                  <a:schemeClr val="tx1"/>
                </a:solidFill>
              </a:rPr>
              <a:t>2</a:t>
            </a:r>
            <a:endParaRPr lang="en-US" b="1">
              <a:solidFill>
                <a:schemeClr val="tx1"/>
              </a:solidFill>
            </a:endParaRPr>
          </a:p>
        </p:txBody>
      </p:sp>
      <p:sp>
        <p:nvSpPr>
          <p:cNvPr id="10" name="TextBox 9"/>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pic>
        <p:nvPicPr>
          <p:cNvPr id="15" name="Picture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26"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 Placeholder 18"/>
          <p:cNvSpPr>
            <a:spLocks noGrp="1"/>
          </p:cNvSpPr>
          <p:nvPr>
            <p:ph type="body" sz="quarter" idx="13"/>
          </p:nvPr>
        </p:nvSpPr>
        <p:spPr>
          <a:xfrm>
            <a:off x="228600" y="175260"/>
            <a:ext cx="7589520" cy="381000"/>
          </a:xfrm>
          <a:solidFill>
            <a:srgbClr val="1E294C"/>
          </a:solidFill>
        </p:spPr>
        <p:txBody>
          <a:bodyPr anchor="ctr">
            <a:noAutofit/>
          </a:bodyPr>
          <a:lstStyle>
            <a:lvl1pPr marL="0" indent="0">
              <a:buNone/>
              <a:defRPr sz="3200">
                <a:solidFill>
                  <a:schemeClr val="tx1"/>
                </a:solidFill>
                <a:latin typeface="Gill Sans MT" panose="020B0502020104020203" pitchFamily="34" charset="0"/>
              </a:defRPr>
            </a:lvl1pPr>
            <a:lvl2pPr>
              <a:defRPr>
                <a:solidFill>
                  <a:srgbClr val="1E294C"/>
                </a:solidFill>
                <a:latin typeface="Gill Sans MT" panose="020B0502020104020203" pitchFamily="34" charset="0"/>
              </a:defRPr>
            </a:lvl2pPr>
            <a:lvl3pPr>
              <a:defRPr>
                <a:solidFill>
                  <a:srgbClr val="1E294C"/>
                </a:solidFill>
                <a:latin typeface="Gill Sans MT" panose="020B0502020104020203" pitchFamily="34" charset="0"/>
              </a:defRPr>
            </a:lvl3pPr>
            <a:lvl4pPr>
              <a:defRPr>
                <a:solidFill>
                  <a:srgbClr val="1E294C"/>
                </a:solidFill>
                <a:latin typeface="Gill Sans MT" panose="020B0502020104020203" pitchFamily="34" charset="0"/>
              </a:defRPr>
            </a:lvl4pPr>
            <a:lvl5pPr>
              <a:defRPr>
                <a:solidFill>
                  <a:srgbClr val="1E294C"/>
                </a:solidFill>
                <a:latin typeface="Gill Sans MT" panose="020B0502020104020203" pitchFamily="34" charset="0"/>
              </a:defRPr>
            </a:lvl5pPr>
          </a:lstStyle>
          <a:p>
            <a:pPr lvl="0"/>
            <a:r>
              <a:rPr lang="en-US"/>
              <a:t>Click to edit Master text styles</a:t>
            </a:r>
          </a:p>
        </p:txBody>
      </p:sp>
      <p:sp>
        <p:nvSpPr>
          <p:cNvPr id="29" name="Rectangle 9"/>
          <p:cNvSpPr/>
          <p:nvPr userDrawn="1"/>
        </p:nvSpPr>
        <p:spPr>
          <a:xfrm>
            <a:off x="-21526" y="895350"/>
            <a:ext cx="822960" cy="36576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3420337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3420337 w 4419600"/>
              <a:gd name="connsiteY4" fmla="*/ 0 h 514350"/>
              <a:gd name="connsiteX0" fmla="*/ 10181 w 1009444"/>
              <a:gd name="connsiteY0" fmla="*/ 0 h 514350"/>
              <a:gd name="connsiteX1" fmla="*/ 1009444 w 1009444"/>
              <a:gd name="connsiteY1" fmla="*/ 0 h 514350"/>
              <a:gd name="connsiteX2" fmla="*/ 826563 w 1009444"/>
              <a:gd name="connsiteY2" fmla="*/ 514350 h 514350"/>
              <a:gd name="connsiteX3" fmla="*/ 0 w 1009444"/>
              <a:gd name="connsiteY3" fmla="*/ 514350 h 514350"/>
              <a:gd name="connsiteX4" fmla="*/ 10181 w 1009444"/>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9444" h="514350">
                <a:moveTo>
                  <a:pt x="10181" y="0"/>
                </a:moveTo>
                <a:lnTo>
                  <a:pt x="1009444" y="0"/>
                </a:lnTo>
                <a:lnTo>
                  <a:pt x="826563" y="514350"/>
                </a:lnTo>
                <a:lnTo>
                  <a:pt x="0" y="514350"/>
                </a:lnTo>
                <a:lnTo>
                  <a:pt x="10181" y="0"/>
                </a:lnTo>
                <a:close/>
              </a:path>
            </a:pathLst>
          </a:custGeom>
          <a:solidFill>
            <a:srgbClr val="D2D3D5"/>
          </a:solidFill>
          <a:ln>
            <a:noFill/>
          </a:ln>
          <a:effectLst>
            <a:outerShdw dist="50800" dir="3600000" sx="104000" sy="104000" algn="t" rotWithShape="0">
              <a:srgbClr val="1E294C"/>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userDrawn="1"/>
        </p:nvSpPr>
        <p:spPr>
          <a:xfrm>
            <a:off x="207074" y="925845"/>
            <a:ext cx="365760" cy="274320"/>
          </a:xfrm>
          <a:prstGeom prst="rect">
            <a:avLst/>
          </a:prstGeom>
          <a:solidFill>
            <a:srgbClr val="D1D3D4"/>
          </a:solidFill>
        </p:spPr>
        <p:txBody>
          <a:bodyPr wrap="square" rtlCol="0" anchor="ctr">
            <a:spAutoFit/>
          </a:bodyPr>
          <a:lstStyle/>
          <a:p>
            <a:r>
              <a:rPr lang="en-US" sz="2400" b="1">
                <a:solidFill>
                  <a:schemeClr val="accent3"/>
                </a:solidFill>
              </a:rPr>
              <a:t>1</a:t>
            </a:r>
            <a:endParaRPr lang="en-US" b="1">
              <a:solidFill>
                <a:schemeClr val="accent3"/>
              </a:solidFill>
            </a:endParaRPr>
          </a:p>
        </p:txBody>
      </p:sp>
      <p:sp>
        <p:nvSpPr>
          <p:cNvPr id="13" name="Content Placeholder 3"/>
          <p:cNvSpPr>
            <a:spLocks noGrp="1"/>
          </p:cNvSpPr>
          <p:nvPr>
            <p:ph sz="quarter" idx="18"/>
          </p:nvPr>
        </p:nvSpPr>
        <p:spPr>
          <a:xfrm>
            <a:off x="1051560" y="822960"/>
            <a:ext cx="7863840" cy="1645920"/>
          </a:xfrm>
        </p:spPr>
        <p:txBody>
          <a:bodyPr/>
          <a:lstStyle>
            <a:lvl4pPr marL="914400" indent="-228600">
              <a:buSzPct val="50000"/>
              <a:buFont typeface="Wingdings 3" panose="05040102010807070707" pitchFamily="18" charset="2"/>
              <a:buChar char=""/>
              <a:defRPr/>
            </a:lvl4pPr>
          </a:lstStyle>
          <a:p>
            <a:pPr lvl="0"/>
            <a:r>
              <a:rPr lang="en-US"/>
              <a:t>Click to edit Master text styles</a:t>
            </a:r>
          </a:p>
          <a:p>
            <a:pPr lvl="1"/>
            <a:r>
              <a:rPr lang="en-US"/>
              <a:t>Second level</a:t>
            </a:r>
          </a:p>
        </p:txBody>
      </p:sp>
      <p:sp>
        <p:nvSpPr>
          <p:cNvPr id="16" name="Content Placeholder 3"/>
          <p:cNvSpPr>
            <a:spLocks noGrp="1"/>
          </p:cNvSpPr>
          <p:nvPr>
            <p:ph sz="quarter" idx="19"/>
          </p:nvPr>
        </p:nvSpPr>
        <p:spPr>
          <a:xfrm>
            <a:off x="1051560" y="2834640"/>
            <a:ext cx="7863840" cy="1645920"/>
          </a:xfrm>
        </p:spPr>
        <p:txBody>
          <a:bodyPr/>
          <a:lstStyle>
            <a:lvl4pPr marL="914400" indent="-228600">
              <a:buSzPct val="50000"/>
              <a:buFont typeface="Wingdings 3" panose="05040102010807070707" pitchFamily="18" charset="2"/>
              <a:buChar char=""/>
              <a:defRPr/>
            </a:lvl4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479080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Subtitle">
    <p:spTree>
      <p:nvGrpSpPr>
        <p:cNvPr id="1" name=""/>
        <p:cNvGrpSpPr/>
        <p:nvPr/>
      </p:nvGrpSpPr>
      <p:grpSpPr>
        <a:xfrm>
          <a:off x="0" y="0"/>
          <a:ext cx="0" cy="0"/>
          <a:chOff x="0" y="0"/>
          <a:chExt cx="0" cy="0"/>
        </a:xfrm>
      </p:grpSpPr>
      <p:cxnSp>
        <p:nvCxnSpPr>
          <p:cNvPr id="8" name="Straight Connector 7"/>
          <p:cNvCxnSpPr/>
          <p:nvPr userDrawn="1"/>
        </p:nvCxnSpPr>
        <p:spPr>
          <a:xfrm>
            <a:off x="3238500" y="1809750"/>
            <a:ext cx="2667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a:xfrm>
            <a:off x="3238500" y="3181350"/>
            <a:ext cx="2667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ext Placeholder 6"/>
          <p:cNvSpPr>
            <a:spLocks noGrp="1"/>
          </p:cNvSpPr>
          <p:nvPr>
            <p:ph type="body" sz="quarter" idx="10"/>
          </p:nvPr>
        </p:nvSpPr>
        <p:spPr>
          <a:xfrm>
            <a:off x="533400" y="1962150"/>
            <a:ext cx="8077200" cy="609600"/>
          </a:xfrm>
        </p:spPr>
        <p:txBody>
          <a:bodyPr>
            <a:normAutofit/>
          </a:bodyPr>
          <a:lstStyle>
            <a:lvl1pPr marL="0" indent="0" algn="ctr">
              <a:buNone/>
              <a:defRPr sz="3600" b="1">
                <a:latin typeface="+mn-lt"/>
              </a:defRPr>
            </a:lvl1pPr>
            <a:lvl2pPr marL="228600" indent="0">
              <a:buNone/>
              <a:defRPr b="1">
                <a:latin typeface="Gill Sans MT" panose="020B0502020104020203" pitchFamily="34" charset="0"/>
              </a:defRPr>
            </a:lvl2pPr>
            <a:lvl3pPr marL="457200" indent="0">
              <a:buNone/>
              <a:defRPr b="1">
                <a:latin typeface="Gill Sans MT" panose="020B0502020104020203" pitchFamily="34" charset="0"/>
              </a:defRPr>
            </a:lvl3pPr>
            <a:lvl4pPr marL="685800" indent="0">
              <a:buNone/>
              <a:defRPr b="1">
                <a:latin typeface="Gill Sans MT" panose="020B0502020104020203" pitchFamily="34" charset="0"/>
              </a:defRPr>
            </a:lvl4pPr>
            <a:lvl5pPr marL="914400" indent="0">
              <a:buNone/>
              <a:defRPr b="1">
                <a:latin typeface="Gill Sans MT" panose="020B0502020104020203" pitchFamily="34" charset="0"/>
              </a:defRPr>
            </a:lvl5pPr>
          </a:lstStyle>
          <a:p>
            <a:pPr lvl="0"/>
            <a:endParaRPr lang="en-US"/>
          </a:p>
        </p:txBody>
      </p:sp>
      <p:sp>
        <p:nvSpPr>
          <p:cNvPr id="11" name="Text Placeholder 6"/>
          <p:cNvSpPr>
            <a:spLocks noGrp="1"/>
          </p:cNvSpPr>
          <p:nvPr>
            <p:ph type="body" sz="quarter" idx="11"/>
          </p:nvPr>
        </p:nvSpPr>
        <p:spPr>
          <a:xfrm>
            <a:off x="533400" y="2495550"/>
            <a:ext cx="8077199" cy="457200"/>
          </a:xfrm>
        </p:spPr>
        <p:txBody>
          <a:bodyPr>
            <a:normAutofit/>
          </a:bodyPr>
          <a:lstStyle>
            <a:lvl1pPr marL="0" indent="0" algn="ctr">
              <a:buNone/>
              <a:defRPr sz="2400" b="1">
                <a:latin typeface="+mn-lt"/>
              </a:defRPr>
            </a:lvl1pPr>
            <a:lvl2pPr marL="228600" indent="0">
              <a:buNone/>
              <a:defRPr b="1">
                <a:latin typeface="Gill Sans MT" panose="020B0502020104020203" pitchFamily="34" charset="0"/>
              </a:defRPr>
            </a:lvl2pPr>
            <a:lvl3pPr marL="457200" indent="0">
              <a:buNone/>
              <a:defRPr b="1">
                <a:latin typeface="Gill Sans MT" panose="020B0502020104020203" pitchFamily="34" charset="0"/>
              </a:defRPr>
            </a:lvl3pPr>
            <a:lvl4pPr marL="685800" indent="0">
              <a:buNone/>
              <a:defRPr b="1">
                <a:latin typeface="Gill Sans MT" panose="020B0502020104020203" pitchFamily="34" charset="0"/>
              </a:defRPr>
            </a:lvl4pPr>
            <a:lvl5pPr marL="914400" indent="0">
              <a:buNone/>
              <a:defRPr b="1">
                <a:latin typeface="Gill Sans MT" panose="020B0502020104020203" pitchFamily="34" charset="0"/>
              </a:defRPr>
            </a:lvl5pPr>
          </a:lstStyle>
          <a:p>
            <a:pPr lvl="0"/>
            <a:r>
              <a:rPr lang="en-US"/>
              <a:t>Click to edit Master text styles</a:t>
            </a:r>
          </a:p>
        </p:txBody>
      </p:sp>
      <p:grpSp>
        <p:nvGrpSpPr>
          <p:cNvPr id="26" name="Group 25"/>
          <p:cNvGrpSpPr/>
          <p:nvPr userDrawn="1"/>
        </p:nvGrpSpPr>
        <p:grpSpPr>
          <a:xfrm>
            <a:off x="-14436" y="-19050"/>
            <a:ext cx="9172873" cy="1301597"/>
            <a:chOff x="-12971" y="-19050"/>
            <a:chExt cx="9172873" cy="1301597"/>
          </a:xfrm>
        </p:grpSpPr>
        <p:sp>
          <p:nvSpPr>
            <p:cNvPr id="28" name="Rectangle 3"/>
            <p:cNvSpPr/>
            <p:nvPr userDrawn="1"/>
          </p:nvSpPr>
          <p:spPr>
            <a:xfrm>
              <a:off x="-12971" y="35084"/>
              <a:ext cx="9172873" cy="890896"/>
            </a:xfrm>
            <a:custGeom>
              <a:avLst/>
              <a:gdLst>
                <a:gd name="connsiteX0" fmla="*/ 0 w 9144000"/>
                <a:gd name="connsiteY0" fmla="*/ 0 h 971550"/>
                <a:gd name="connsiteX1" fmla="*/ 9144000 w 9144000"/>
                <a:gd name="connsiteY1" fmla="*/ 0 h 971550"/>
                <a:gd name="connsiteX2" fmla="*/ 9144000 w 9144000"/>
                <a:gd name="connsiteY2" fmla="*/ 971550 h 971550"/>
                <a:gd name="connsiteX3" fmla="*/ 0 w 9144000"/>
                <a:gd name="connsiteY3" fmla="*/ 971550 h 971550"/>
                <a:gd name="connsiteX4" fmla="*/ 0 w 9144000"/>
                <a:gd name="connsiteY4" fmla="*/ 0 h 971550"/>
                <a:gd name="connsiteX0" fmla="*/ 0 w 9144000"/>
                <a:gd name="connsiteY0" fmla="*/ 0 h 1345727"/>
                <a:gd name="connsiteX1" fmla="*/ 9144000 w 9144000"/>
                <a:gd name="connsiteY1" fmla="*/ 0 h 1345727"/>
                <a:gd name="connsiteX2" fmla="*/ 9144000 w 9144000"/>
                <a:gd name="connsiteY2" fmla="*/ 971550 h 1345727"/>
                <a:gd name="connsiteX3" fmla="*/ 4563374 w 9144000"/>
                <a:gd name="connsiteY3" fmla="*/ 1345721 h 1345727"/>
                <a:gd name="connsiteX4" fmla="*/ 0 w 9144000"/>
                <a:gd name="connsiteY4" fmla="*/ 971550 h 1345727"/>
                <a:gd name="connsiteX5" fmla="*/ 0 w 9144000"/>
                <a:gd name="connsiteY5" fmla="*/ 0 h 1345727"/>
                <a:gd name="connsiteX0" fmla="*/ 0 w 9144000"/>
                <a:gd name="connsiteY0" fmla="*/ 0 h 1345854"/>
                <a:gd name="connsiteX1" fmla="*/ 9144000 w 9144000"/>
                <a:gd name="connsiteY1" fmla="*/ 0 h 1345854"/>
                <a:gd name="connsiteX2" fmla="*/ 9144000 w 9144000"/>
                <a:gd name="connsiteY2" fmla="*/ 971550 h 1345854"/>
                <a:gd name="connsiteX3" fmla="*/ 4563374 w 9144000"/>
                <a:gd name="connsiteY3" fmla="*/ 1345721 h 1345854"/>
                <a:gd name="connsiteX4" fmla="*/ 0 w 9144000"/>
                <a:gd name="connsiteY4" fmla="*/ 971550 h 1345854"/>
                <a:gd name="connsiteX5" fmla="*/ 0 w 9144000"/>
                <a:gd name="connsiteY5" fmla="*/ 0 h 1345854"/>
                <a:gd name="connsiteX0" fmla="*/ 0 w 9144000"/>
                <a:gd name="connsiteY0" fmla="*/ 0 h 1345854"/>
                <a:gd name="connsiteX1" fmla="*/ 9144000 w 9144000"/>
                <a:gd name="connsiteY1" fmla="*/ 0 h 1345854"/>
                <a:gd name="connsiteX2" fmla="*/ 9144000 w 9144000"/>
                <a:gd name="connsiteY2" fmla="*/ 971550 h 1345854"/>
                <a:gd name="connsiteX3" fmla="*/ 4563374 w 9144000"/>
                <a:gd name="connsiteY3" fmla="*/ 1345721 h 1345854"/>
                <a:gd name="connsiteX4" fmla="*/ 0 w 9144000"/>
                <a:gd name="connsiteY4" fmla="*/ 971550 h 1345854"/>
                <a:gd name="connsiteX5" fmla="*/ 0 w 9144000"/>
                <a:gd name="connsiteY5" fmla="*/ 0 h 1345854"/>
                <a:gd name="connsiteX0" fmla="*/ 0 w 9144000"/>
                <a:gd name="connsiteY0" fmla="*/ 0 h 1345854"/>
                <a:gd name="connsiteX1" fmla="*/ 9144000 w 9144000"/>
                <a:gd name="connsiteY1" fmla="*/ 0 h 1345854"/>
                <a:gd name="connsiteX2" fmla="*/ 9144000 w 9144000"/>
                <a:gd name="connsiteY2" fmla="*/ 971550 h 1345854"/>
                <a:gd name="connsiteX3" fmla="*/ 4563374 w 9144000"/>
                <a:gd name="connsiteY3" fmla="*/ 1345721 h 1345854"/>
                <a:gd name="connsiteX4" fmla="*/ 0 w 9144000"/>
                <a:gd name="connsiteY4" fmla="*/ 971550 h 1345854"/>
                <a:gd name="connsiteX5" fmla="*/ 0 w 9144000"/>
                <a:gd name="connsiteY5" fmla="*/ 0 h 1345854"/>
                <a:gd name="connsiteX0" fmla="*/ 0 w 9144000"/>
                <a:gd name="connsiteY0" fmla="*/ 0 h 1345854"/>
                <a:gd name="connsiteX1" fmla="*/ 9144000 w 9144000"/>
                <a:gd name="connsiteY1" fmla="*/ 0 h 1345854"/>
                <a:gd name="connsiteX2" fmla="*/ 9144000 w 9144000"/>
                <a:gd name="connsiteY2" fmla="*/ 971550 h 1345854"/>
                <a:gd name="connsiteX3" fmla="*/ 4563374 w 9144000"/>
                <a:gd name="connsiteY3" fmla="*/ 1345721 h 1345854"/>
                <a:gd name="connsiteX4" fmla="*/ 0 w 9144000"/>
                <a:gd name="connsiteY4" fmla="*/ 971550 h 1345854"/>
                <a:gd name="connsiteX5" fmla="*/ 0 w 9144000"/>
                <a:gd name="connsiteY5" fmla="*/ 0 h 1345854"/>
                <a:gd name="connsiteX0" fmla="*/ 0 w 9144000"/>
                <a:gd name="connsiteY0" fmla="*/ 0 h 1345874"/>
                <a:gd name="connsiteX1" fmla="*/ 9144000 w 9144000"/>
                <a:gd name="connsiteY1" fmla="*/ 0 h 1345874"/>
                <a:gd name="connsiteX2" fmla="*/ 9144000 w 9144000"/>
                <a:gd name="connsiteY2" fmla="*/ 971550 h 1345874"/>
                <a:gd name="connsiteX3" fmla="*/ 4563374 w 9144000"/>
                <a:gd name="connsiteY3" fmla="*/ 1345721 h 1345874"/>
                <a:gd name="connsiteX4" fmla="*/ 0 w 9144000"/>
                <a:gd name="connsiteY4" fmla="*/ 971550 h 1345874"/>
                <a:gd name="connsiteX5" fmla="*/ 0 w 9144000"/>
                <a:gd name="connsiteY5" fmla="*/ 0 h 1345874"/>
                <a:gd name="connsiteX0" fmla="*/ 0 w 9144000"/>
                <a:gd name="connsiteY0" fmla="*/ 0 h 1345864"/>
                <a:gd name="connsiteX1" fmla="*/ 9144000 w 9144000"/>
                <a:gd name="connsiteY1" fmla="*/ 0 h 1345864"/>
                <a:gd name="connsiteX2" fmla="*/ 9144000 w 9144000"/>
                <a:gd name="connsiteY2" fmla="*/ 971550 h 1345864"/>
                <a:gd name="connsiteX3" fmla="*/ 4563374 w 9144000"/>
                <a:gd name="connsiteY3" fmla="*/ 1345721 h 1345864"/>
                <a:gd name="connsiteX4" fmla="*/ 0 w 9144000"/>
                <a:gd name="connsiteY4" fmla="*/ 971550 h 1345864"/>
                <a:gd name="connsiteX5" fmla="*/ 0 w 9144000"/>
                <a:gd name="connsiteY5" fmla="*/ 0 h 1345864"/>
                <a:gd name="connsiteX0" fmla="*/ 0 w 9144000"/>
                <a:gd name="connsiteY0" fmla="*/ 0 h 1345864"/>
                <a:gd name="connsiteX1" fmla="*/ 9144000 w 9144000"/>
                <a:gd name="connsiteY1" fmla="*/ 0 h 1345864"/>
                <a:gd name="connsiteX2" fmla="*/ 9144000 w 9144000"/>
                <a:gd name="connsiteY2" fmla="*/ 971550 h 1345864"/>
                <a:gd name="connsiteX3" fmla="*/ 4563374 w 9144000"/>
                <a:gd name="connsiteY3" fmla="*/ 1345721 h 1345864"/>
                <a:gd name="connsiteX4" fmla="*/ 0 w 9144000"/>
                <a:gd name="connsiteY4" fmla="*/ 971550 h 1345864"/>
                <a:gd name="connsiteX5" fmla="*/ 0 w 9144000"/>
                <a:gd name="connsiteY5" fmla="*/ 0 h 1345864"/>
                <a:gd name="connsiteX0" fmla="*/ 0 w 9144000"/>
                <a:gd name="connsiteY0" fmla="*/ 0 h 1432090"/>
                <a:gd name="connsiteX1" fmla="*/ 9144000 w 9144000"/>
                <a:gd name="connsiteY1" fmla="*/ 0 h 1432090"/>
                <a:gd name="connsiteX2" fmla="*/ 9144000 w 9144000"/>
                <a:gd name="connsiteY2" fmla="*/ 971550 h 1432090"/>
                <a:gd name="connsiteX3" fmla="*/ 4554748 w 9144000"/>
                <a:gd name="connsiteY3" fmla="*/ 1431985 h 1432090"/>
                <a:gd name="connsiteX4" fmla="*/ 0 w 9144000"/>
                <a:gd name="connsiteY4" fmla="*/ 971550 h 1432090"/>
                <a:gd name="connsiteX5" fmla="*/ 0 w 9144000"/>
                <a:gd name="connsiteY5" fmla="*/ 0 h 1432090"/>
                <a:gd name="connsiteX0" fmla="*/ 0 w 9144000"/>
                <a:gd name="connsiteY0" fmla="*/ 232012 h 1432090"/>
                <a:gd name="connsiteX1" fmla="*/ 9144000 w 9144000"/>
                <a:gd name="connsiteY1" fmla="*/ 0 h 1432090"/>
                <a:gd name="connsiteX2" fmla="*/ 9144000 w 9144000"/>
                <a:gd name="connsiteY2" fmla="*/ 971550 h 1432090"/>
                <a:gd name="connsiteX3" fmla="*/ 4554748 w 9144000"/>
                <a:gd name="connsiteY3" fmla="*/ 1431985 h 1432090"/>
                <a:gd name="connsiteX4" fmla="*/ 0 w 9144000"/>
                <a:gd name="connsiteY4" fmla="*/ 971550 h 1432090"/>
                <a:gd name="connsiteX5" fmla="*/ 0 w 9144000"/>
                <a:gd name="connsiteY5" fmla="*/ 232012 h 1432090"/>
                <a:gd name="connsiteX0" fmla="*/ 0 w 9144000"/>
                <a:gd name="connsiteY0" fmla="*/ 95535 h 1295613"/>
                <a:gd name="connsiteX1" fmla="*/ 9144000 w 9144000"/>
                <a:gd name="connsiteY1" fmla="*/ 0 h 1295613"/>
                <a:gd name="connsiteX2" fmla="*/ 9144000 w 9144000"/>
                <a:gd name="connsiteY2" fmla="*/ 835073 h 1295613"/>
                <a:gd name="connsiteX3" fmla="*/ 4554748 w 9144000"/>
                <a:gd name="connsiteY3" fmla="*/ 1295508 h 1295613"/>
                <a:gd name="connsiteX4" fmla="*/ 0 w 9144000"/>
                <a:gd name="connsiteY4" fmla="*/ 835073 h 1295613"/>
                <a:gd name="connsiteX5" fmla="*/ 0 w 9144000"/>
                <a:gd name="connsiteY5" fmla="*/ 95535 h 1295613"/>
                <a:gd name="connsiteX0" fmla="*/ 0 w 9157647"/>
                <a:gd name="connsiteY0" fmla="*/ 0 h 1336556"/>
                <a:gd name="connsiteX1" fmla="*/ 9157647 w 9157647"/>
                <a:gd name="connsiteY1" fmla="*/ 40943 h 1336556"/>
                <a:gd name="connsiteX2" fmla="*/ 9157647 w 9157647"/>
                <a:gd name="connsiteY2" fmla="*/ 876016 h 1336556"/>
                <a:gd name="connsiteX3" fmla="*/ 4568395 w 9157647"/>
                <a:gd name="connsiteY3" fmla="*/ 1336451 h 1336556"/>
                <a:gd name="connsiteX4" fmla="*/ 13647 w 9157647"/>
                <a:gd name="connsiteY4" fmla="*/ 876016 h 1336556"/>
                <a:gd name="connsiteX5" fmla="*/ 0 w 9157647"/>
                <a:gd name="connsiteY5" fmla="*/ 0 h 1336556"/>
                <a:gd name="connsiteX0" fmla="*/ 0 w 9157647"/>
                <a:gd name="connsiteY0" fmla="*/ 40943 h 1377499"/>
                <a:gd name="connsiteX1" fmla="*/ 9157647 w 9157647"/>
                <a:gd name="connsiteY1" fmla="*/ 0 h 1377499"/>
                <a:gd name="connsiteX2" fmla="*/ 9157647 w 9157647"/>
                <a:gd name="connsiteY2" fmla="*/ 916959 h 1377499"/>
                <a:gd name="connsiteX3" fmla="*/ 4568395 w 9157647"/>
                <a:gd name="connsiteY3" fmla="*/ 1377394 h 1377499"/>
                <a:gd name="connsiteX4" fmla="*/ 13647 w 9157647"/>
                <a:gd name="connsiteY4" fmla="*/ 916959 h 1377499"/>
                <a:gd name="connsiteX5" fmla="*/ 0 w 9157647"/>
                <a:gd name="connsiteY5" fmla="*/ 40943 h 1377499"/>
                <a:gd name="connsiteX0" fmla="*/ 0 w 9157647"/>
                <a:gd name="connsiteY0" fmla="*/ 0 h 1336556"/>
                <a:gd name="connsiteX1" fmla="*/ 9157647 w 9157647"/>
                <a:gd name="connsiteY1" fmla="*/ 0 h 1336556"/>
                <a:gd name="connsiteX2" fmla="*/ 9157647 w 9157647"/>
                <a:gd name="connsiteY2" fmla="*/ 876016 h 1336556"/>
                <a:gd name="connsiteX3" fmla="*/ 4568395 w 9157647"/>
                <a:gd name="connsiteY3" fmla="*/ 1336451 h 1336556"/>
                <a:gd name="connsiteX4" fmla="*/ 13647 w 9157647"/>
                <a:gd name="connsiteY4" fmla="*/ 876016 h 1336556"/>
                <a:gd name="connsiteX5" fmla="*/ 0 w 9157647"/>
                <a:gd name="connsiteY5" fmla="*/ 0 h 1336556"/>
                <a:gd name="connsiteX0" fmla="*/ 0 w 9157647"/>
                <a:gd name="connsiteY0" fmla="*/ 0 h 1336667"/>
                <a:gd name="connsiteX1" fmla="*/ 9157647 w 9157647"/>
                <a:gd name="connsiteY1" fmla="*/ 0 h 1336667"/>
                <a:gd name="connsiteX2" fmla="*/ 9157647 w 9157647"/>
                <a:gd name="connsiteY2" fmla="*/ 930607 h 1336667"/>
                <a:gd name="connsiteX3" fmla="*/ 4568395 w 9157647"/>
                <a:gd name="connsiteY3" fmla="*/ 1336451 h 1336667"/>
                <a:gd name="connsiteX4" fmla="*/ 13647 w 9157647"/>
                <a:gd name="connsiteY4" fmla="*/ 876016 h 1336667"/>
                <a:gd name="connsiteX5" fmla="*/ 0 w 9157647"/>
                <a:gd name="connsiteY5" fmla="*/ 0 h 1336667"/>
                <a:gd name="connsiteX0" fmla="*/ 0 w 9157647"/>
                <a:gd name="connsiteY0" fmla="*/ 0 h 1336465"/>
                <a:gd name="connsiteX1" fmla="*/ 9157647 w 9157647"/>
                <a:gd name="connsiteY1" fmla="*/ 0 h 1336465"/>
                <a:gd name="connsiteX2" fmla="*/ 9157647 w 9157647"/>
                <a:gd name="connsiteY2" fmla="*/ 930607 h 1336465"/>
                <a:gd name="connsiteX3" fmla="*/ 4568395 w 9157647"/>
                <a:gd name="connsiteY3" fmla="*/ 1336451 h 1336465"/>
                <a:gd name="connsiteX4" fmla="*/ 13647 w 9157647"/>
                <a:gd name="connsiteY4" fmla="*/ 916960 h 1336465"/>
                <a:gd name="connsiteX5" fmla="*/ 0 w 9157647"/>
                <a:gd name="connsiteY5" fmla="*/ 0 h 1336465"/>
                <a:gd name="connsiteX0" fmla="*/ 0 w 9157647"/>
                <a:gd name="connsiteY0" fmla="*/ 0 h 1336726"/>
                <a:gd name="connsiteX1" fmla="*/ 9157647 w 9157647"/>
                <a:gd name="connsiteY1" fmla="*/ 0 h 1336726"/>
                <a:gd name="connsiteX2" fmla="*/ 9157647 w 9157647"/>
                <a:gd name="connsiteY2" fmla="*/ 930607 h 1336726"/>
                <a:gd name="connsiteX3" fmla="*/ 4568395 w 9157647"/>
                <a:gd name="connsiteY3" fmla="*/ 1336451 h 1336726"/>
                <a:gd name="connsiteX4" fmla="*/ 13647 w 9157647"/>
                <a:gd name="connsiteY4" fmla="*/ 985198 h 1336726"/>
                <a:gd name="connsiteX5" fmla="*/ 0 w 9157647"/>
                <a:gd name="connsiteY5" fmla="*/ 0 h 1336726"/>
                <a:gd name="connsiteX0" fmla="*/ 0 w 9171294"/>
                <a:gd name="connsiteY0" fmla="*/ 0 h 1336451"/>
                <a:gd name="connsiteX1" fmla="*/ 9157647 w 9171294"/>
                <a:gd name="connsiteY1" fmla="*/ 0 h 1336451"/>
                <a:gd name="connsiteX2" fmla="*/ 9171294 w 9171294"/>
                <a:gd name="connsiteY2" fmla="*/ 985198 h 1336451"/>
                <a:gd name="connsiteX3" fmla="*/ 4568395 w 9171294"/>
                <a:gd name="connsiteY3" fmla="*/ 1336451 h 1336451"/>
                <a:gd name="connsiteX4" fmla="*/ 13647 w 9171294"/>
                <a:gd name="connsiteY4" fmla="*/ 985198 h 1336451"/>
                <a:gd name="connsiteX5" fmla="*/ 0 w 9171294"/>
                <a:gd name="connsiteY5" fmla="*/ 0 h 1336451"/>
                <a:gd name="connsiteX0" fmla="*/ 0 w 9171294"/>
                <a:gd name="connsiteY0" fmla="*/ 0 h 1336451"/>
                <a:gd name="connsiteX1" fmla="*/ 9157647 w 9171294"/>
                <a:gd name="connsiteY1" fmla="*/ 0 h 1336451"/>
                <a:gd name="connsiteX2" fmla="*/ 9171294 w 9171294"/>
                <a:gd name="connsiteY2" fmla="*/ 985198 h 1336451"/>
                <a:gd name="connsiteX3" fmla="*/ 4568395 w 9171294"/>
                <a:gd name="connsiteY3" fmla="*/ 1336451 h 1336451"/>
                <a:gd name="connsiteX4" fmla="*/ 13647 w 9171294"/>
                <a:gd name="connsiteY4" fmla="*/ 985198 h 1336451"/>
                <a:gd name="connsiteX5" fmla="*/ 0 w 9171294"/>
                <a:gd name="connsiteY5" fmla="*/ 0 h 1336451"/>
                <a:gd name="connsiteX0" fmla="*/ 0 w 9171294"/>
                <a:gd name="connsiteY0" fmla="*/ 0 h 1336451"/>
                <a:gd name="connsiteX1" fmla="*/ 9157647 w 9171294"/>
                <a:gd name="connsiteY1" fmla="*/ 0 h 1336451"/>
                <a:gd name="connsiteX2" fmla="*/ 9171294 w 9171294"/>
                <a:gd name="connsiteY2" fmla="*/ 985198 h 1336451"/>
                <a:gd name="connsiteX3" fmla="*/ 4568395 w 9171294"/>
                <a:gd name="connsiteY3" fmla="*/ 1336451 h 1336451"/>
                <a:gd name="connsiteX4" fmla="*/ 13647 w 9171294"/>
                <a:gd name="connsiteY4" fmla="*/ 985198 h 1336451"/>
                <a:gd name="connsiteX5" fmla="*/ 0 w 9171294"/>
                <a:gd name="connsiteY5" fmla="*/ 0 h 1336451"/>
                <a:gd name="connsiteX0" fmla="*/ 0 w 9171294"/>
                <a:gd name="connsiteY0" fmla="*/ 0 h 1336451"/>
                <a:gd name="connsiteX1" fmla="*/ 9157647 w 9171294"/>
                <a:gd name="connsiteY1" fmla="*/ 0 h 1336451"/>
                <a:gd name="connsiteX2" fmla="*/ 9171294 w 9171294"/>
                <a:gd name="connsiteY2" fmla="*/ 985198 h 1336451"/>
                <a:gd name="connsiteX3" fmla="*/ 4568395 w 9171294"/>
                <a:gd name="connsiteY3" fmla="*/ 1336451 h 1336451"/>
                <a:gd name="connsiteX4" fmla="*/ 13647 w 9171294"/>
                <a:gd name="connsiteY4" fmla="*/ 985198 h 1336451"/>
                <a:gd name="connsiteX5" fmla="*/ 0 w 9171294"/>
                <a:gd name="connsiteY5" fmla="*/ 0 h 1336451"/>
                <a:gd name="connsiteX0" fmla="*/ 0 w 9171294"/>
                <a:gd name="connsiteY0" fmla="*/ 0 h 1336451"/>
                <a:gd name="connsiteX1" fmla="*/ 9157647 w 9171294"/>
                <a:gd name="connsiteY1" fmla="*/ 0 h 1336451"/>
                <a:gd name="connsiteX2" fmla="*/ 9171294 w 9171294"/>
                <a:gd name="connsiteY2" fmla="*/ 985198 h 1336451"/>
                <a:gd name="connsiteX3" fmla="*/ 4568395 w 9171294"/>
                <a:gd name="connsiteY3" fmla="*/ 1336451 h 1336451"/>
                <a:gd name="connsiteX4" fmla="*/ 13647 w 9171294"/>
                <a:gd name="connsiteY4" fmla="*/ 985198 h 1336451"/>
                <a:gd name="connsiteX5" fmla="*/ 0 w 9171294"/>
                <a:gd name="connsiteY5" fmla="*/ 0 h 1336451"/>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190831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190831 h 1334069"/>
                <a:gd name="connsiteX0" fmla="*/ 0 w 9179245"/>
                <a:gd name="connsiteY0" fmla="*/ 63610 h 1334069"/>
                <a:gd name="connsiteX1" fmla="*/ 9165598 w 9179245"/>
                <a:gd name="connsiteY1" fmla="*/ 0 h 1334069"/>
                <a:gd name="connsiteX2" fmla="*/ 9179245 w 9179245"/>
                <a:gd name="connsiteY2" fmla="*/ 985198 h 1334069"/>
                <a:gd name="connsiteX3" fmla="*/ 4635877 w 9179245"/>
                <a:gd name="connsiteY3" fmla="*/ 1334069 h 1334069"/>
                <a:gd name="connsiteX4" fmla="*/ 21598 w 9179245"/>
                <a:gd name="connsiteY4" fmla="*/ 985198 h 1334069"/>
                <a:gd name="connsiteX5" fmla="*/ 0 w 9179245"/>
                <a:gd name="connsiteY5" fmla="*/ 63610 h 1334069"/>
                <a:gd name="connsiteX0" fmla="*/ 0 w 9179245"/>
                <a:gd name="connsiteY0" fmla="*/ 0 h 1270459"/>
                <a:gd name="connsiteX1" fmla="*/ 9165598 w 9179245"/>
                <a:gd name="connsiteY1" fmla="*/ 23854 h 1270459"/>
                <a:gd name="connsiteX2" fmla="*/ 9179245 w 9179245"/>
                <a:gd name="connsiteY2" fmla="*/ 921588 h 1270459"/>
                <a:gd name="connsiteX3" fmla="*/ 4635877 w 9179245"/>
                <a:gd name="connsiteY3" fmla="*/ 1270459 h 1270459"/>
                <a:gd name="connsiteX4" fmla="*/ 21598 w 9179245"/>
                <a:gd name="connsiteY4" fmla="*/ 921588 h 1270459"/>
                <a:gd name="connsiteX5" fmla="*/ 0 w 9179245"/>
                <a:gd name="connsiteY5" fmla="*/ 0 h 1270459"/>
                <a:gd name="connsiteX0" fmla="*/ 0 w 9179245"/>
                <a:gd name="connsiteY0" fmla="*/ 0 h 1270459"/>
                <a:gd name="connsiteX1" fmla="*/ 9165598 w 9179245"/>
                <a:gd name="connsiteY1" fmla="*/ 135172 h 1270459"/>
                <a:gd name="connsiteX2" fmla="*/ 9179245 w 9179245"/>
                <a:gd name="connsiteY2" fmla="*/ 921588 h 1270459"/>
                <a:gd name="connsiteX3" fmla="*/ 4635877 w 9179245"/>
                <a:gd name="connsiteY3" fmla="*/ 1270459 h 1270459"/>
                <a:gd name="connsiteX4" fmla="*/ 21598 w 9179245"/>
                <a:gd name="connsiteY4" fmla="*/ 921588 h 1270459"/>
                <a:gd name="connsiteX5" fmla="*/ 0 w 9179245"/>
                <a:gd name="connsiteY5" fmla="*/ 0 h 1270459"/>
                <a:gd name="connsiteX0" fmla="*/ 0 w 9181500"/>
                <a:gd name="connsiteY0" fmla="*/ 7951 h 1278410"/>
                <a:gd name="connsiteX1" fmla="*/ 9181500 w 9181500"/>
                <a:gd name="connsiteY1" fmla="*/ 0 h 1278410"/>
                <a:gd name="connsiteX2" fmla="*/ 9179245 w 9181500"/>
                <a:gd name="connsiteY2" fmla="*/ 929539 h 1278410"/>
                <a:gd name="connsiteX3" fmla="*/ 4635877 w 9181500"/>
                <a:gd name="connsiteY3" fmla="*/ 1278410 h 1278410"/>
                <a:gd name="connsiteX4" fmla="*/ 21598 w 9181500"/>
                <a:gd name="connsiteY4" fmla="*/ 929539 h 1278410"/>
                <a:gd name="connsiteX5" fmla="*/ 0 w 9181500"/>
                <a:gd name="connsiteY5" fmla="*/ 7951 h 1278410"/>
                <a:gd name="connsiteX0" fmla="*/ 0 w 9172874"/>
                <a:gd name="connsiteY0" fmla="*/ 335755 h 1278410"/>
                <a:gd name="connsiteX1" fmla="*/ 9172874 w 9172874"/>
                <a:gd name="connsiteY1" fmla="*/ 0 h 1278410"/>
                <a:gd name="connsiteX2" fmla="*/ 9170619 w 9172874"/>
                <a:gd name="connsiteY2" fmla="*/ 929539 h 1278410"/>
                <a:gd name="connsiteX3" fmla="*/ 4627251 w 9172874"/>
                <a:gd name="connsiteY3" fmla="*/ 1278410 h 1278410"/>
                <a:gd name="connsiteX4" fmla="*/ 12972 w 9172874"/>
                <a:gd name="connsiteY4" fmla="*/ 929539 h 1278410"/>
                <a:gd name="connsiteX5" fmla="*/ 0 w 9172874"/>
                <a:gd name="connsiteY5" fmla="*/ 335755 h 1278410"/>
                <a:gd name="connsiteX0" fmla="*/ 0 w 9181500"/>
                <a:gd name="connsiteY0" fmla="*/ 33830 h 976485"/>
                <a:gd name="connsiteX1" fmla="*/ 9181500 w 9181500"/>
                <a:gd name="connsiteY1" fmla="*/ 0 h 976485"/>
                <a:gd name="connsiteX2" fmla="*/ 9170619 w 9181500"/>
                <a:gd name="connsiteY2" fmla="*/ 627614 h 976485"/>
                <a:gd name="connsiteX3" fmla="*/ 4627251 w 9181500"/>
                <a:gd name="connsiteY3" fmla="*/ 976485 h 976485"/>
                <a:gd name="connsiteX4" fmla="*/ 12972 w 9181500"/>
                <a:gd name="connsiteY4" fmla="*/ 627614 h 976485"/>
                <a:gd name="connsiteX5" fmla="*/ 0 w 9181500"/>
                <a:gd name="connsiteY5" fmla="*/ 33830 h 976485"/>
                <a:gd name="connsiteX0" fmla="*/ 0 w 9207379"/>
                <a:gd name="connsiteY0" fmla="*/ 0 h 942655"/>
                <a:gd name="connsiteX1" fmla="*/ 9207379 w 9207379"/>
                <a:gd name="connsiteY1" fmla="*/ 43808 h 942655"/>
                <a:gd name="connsiteX2" fmla="*/ 9170619 w 9207379"/>
                <a:gd name="connsiteY2" fmla="*/ 593784 h 942655"/>
                <a:gd name="connsiteX3" fmla="*/ 4627251 w 9207379"/>
                <a:gd name="connsiteY3" fmla="*/ 942655 h 942655"/>
                <a:gd name="connsiteX4" fmla="*/ 12972 w 9207379"/>
                <a:gd name="connsiteY4" fmla="*/ 593784 h 942655"/>
                <a:gd name="connsiteX5" fmla="*/ 0 w 9207379"/>
                <a:gd name="connsiteY5" fmla="*/ 0 h 942655"/>
                <a:gd name="connsiteX0" fmla="*/ 0 w 9216006"/>
                <a:gd name="connsiteY0" fmla="*/ 0 h 942655"/>
                <a:gd name="connsiteX1" fmla="*/ 9216006 w 9216006"/>
                <a:gd name="connsiteY1" fmla="*/ 138699 h 942655"/>
                <a:gd name="connsiteX2" fmla="*/ 9170619 w 9216006"/>
                <a:gd name="connsiteY2" fmla="*/ 593784 h 942655"/>
                <a:gd name="connsiteX3" fmla="*/ 4627251 w 9216006"/>
                <a:gd name="connsiteY3" fmla="*/ 942655 h 942655"/>
                <a:gd name="connsiteX4" fmla="*/ 12972 w 9216006"/>
                <a:gd name="connsiteY4" fmla="*/ 593784 h 942655"/>
                <a:gd name="connsiteX5" fmla="*/ 0 w 9216006"/>
                <a:gd name="connsiteY5" fmla="*/ 0 h 942655"/>
                <a:gd name="connsiteX0" fmla="*/ 0 w 9172874"/>
                <a:gd name="connsiteY0" fmla="*/ 0 h 942655"/>
                <a:gd name="connsiteX1" fmla="*/ 9172874 w 9172874"/>
                <a:gd name="connsiteY1" fmla="*/ 52434 h 942655"/>
                <a:gd name="connsiteX2" fmla="*/ 9170619 w 9172874"/>
                <a:gd name="connsiteY2" fmla="*/ 593784 h 942655"/>
                <a:gd name="connsiteX3" fmla="*/ 4627251 w 9172874"/>
                <a:gd name="connsiteY3" fmla="*/ 942655 h 942655"/>
                <a:gd name="connsiteX4" fmla="*/ 12972 w 9172874"/>
                <a:gd name="connsiteY4" fmla="*/ 593784 h 942655"/>
                <a:gd name="connsiteX5" fmla="*/ 0 w 9172874"/>
                <a:gd name="connsiteY5" fmla="*/ 0 h 942655"/>
                <a:gd name="connsiteX0" fmla="*/ 0 w 9172874"/>
                <a:gd name="connsiteY0" fmla="*/ 16578 h 890221"/>
                <a:gd name="connsiteX1" fmla="*/ 9172874 w 9172874"/>
                <a:gd name="connsiteY1" fmla="*/ 0 h 890221"/>
                <a:gd name="connsiteX2" fmla="*/ 9170619 w 9172874"/>
                <a:gd name="connsiteY2" fmla="*/ 541350 h 890221"/>
                <a:gd name="connsiteX3" fmla="*/ 4627251 w 9172874"/>
                <a:gd name="connsiteY3" fmla="*/ 890221 h 890221"/>
                <a:gd name="connsiteX4" fmla="*/ 12972 w 9172874"/>
                <a:gd name="connsiteY4" fmla="*/ 541350 h 890221"/>
                <a:gd name="connsiteX5" fmla="*/ 0 w 9172874"/>
                <a:gd name="connsiteY5" fmla="*/ 16578 h 890221"/>
                <a:gd name="connsiteX0" fmla="*/ 0 w 9181500"/>
                <a:gd name="connsiteY0" fmla="*/ 85589 h 890221"/>
                <a:gd name="connsiteX1" fmla="*/ 9181500 w 9181500"/>
                <a:gd name="connsiteY1" fmla="*/ 0 h 890221"/>
                <a:gd name="connsiteX2" fmla="*/ 9179245 w 9181500"/>
                <a:gd name="connsiteY2" fmla="*/ 541350 h 890221"/>
                <a:gd name="connsiteX3" fmla="*/ 4635877 w 9181500"/>
                <a:gd name="connsiteY3" fmla="*/ 890221 h 890221"/>
                <a:gd name="connsiteX4" fmla="*/ 21598 w 9181500"/>
                <a:gd name="connsiteY4" fmla="*/ 541350 h 890221"/>
                <a:gd name="connsiteX5" fmla="*/ 0 w 9181500"/>
                <a:gd name="connsiteY5" fmla="*/ 85589 h 890221"/>
                <a:gd name="connsiteX0" fmla="*/ 0 w 9198753"/>
                <a:gd name="connsiteY0" fmla="*/ 7951 h 890221"/>
                <a:gd name="connsiteX1" fmla="*/ 9198753 w 9198753"/>
                <a:gd name="connsiteY1" fmla="*/ 0 h 890221"/>
                <a:gd name="connsiteX2" fmla="*/ 9196498 w 9198753"/>
                <a:gd name="connsiteY2" fmla="*/ 541350 h 890221"/>
                <a:gd name="connsiteX3" fmla="*/ 4653130 w 9198753"/>
                <a:gd name="connsiteY3" fmla="*/ 890221 h 890221"/>
                <a:gd name="connsiteX4" fmla="*/ 38851 w 9198753"/>
                <a:gd name="connsiteY4" fmla="*/ 541350 h 890221"/>
                <a:gd name="connsiteX5" fmla="*/ 0 w 9198753"/>
                <a:gd name="connsiteY5" fmla="*/ 7951 h 890221"/>
                <a:gd name="connsiteX0" fmla="*/ 0 w 9172873"/>
                <a:gd name="connsiteY0" fmla="*/ 0 h 890896"/>
                <a:gd name="connsiteX1" fmla="*/ 9172873 w 9172873"/>
                <a:gd name="connsiteY1" fmla="*/ 675 h 890896"/>
                <a:gd name="connsiteX2" fmla="*/ 9170618 w 9172873"/>
                <a:gd name="connsiteY2" fmla="*/ 542025 h 890896"/>
                <a:gd name="connsiteX3" fmla="*/ 4627250 w 9172873"/>
                <a:gd name="connsiteY3" fmla="*/ 890896 h 890896"/>
                <a:gd name="connsiteX4" fmla="*/ 12971 w 9172873"/>
                <a:gd name="connsiteY4" fmla="*/ 542025 h 890896"/>
                <a:gd name="connsiteX5" fmla="*/ 0 w 9172873"/>
                <a:gd name="connsiteY5" fmla="*/ 0 h 890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72873" h="890896">
                  <a:moveTo>
                    <a:pt x="0" y="0"/>
                  </a:moveTo>
                  <a:lnTo>
                    <a:pt x="9172873" y="675"/>
                  </a:lnTo>
                  <a:cubicBezTo>
                    <a:pt x="9172121" y="310521"/>
                    <a:pt x="9171370" y="232179"/>
                    <a:pt x="9170618" y="542025"/>
                  </a:cubicBezTo>
                  <a:cubicBezTo>
                    <a:pt x="9155484" y="540188"/>
                    <a:pt x="4624975" y="890896"/>
                    <a:pt x="4627250" y="890896"/>
                  </a:cubicBezTo>
                  <a:cubicBezTo>
                    <a:pt x="4629525" y="890896"/>
                    <a:pt x="25570" y="542003"/>
                    <a:pt x="12971" y="542025"/>
                  </a:cubicBezTo>
                  <a:cubicBezTo>
                    <a:pt x="8422" y="205675"/>
                    <a:pt x="4549" y="328399"/>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3"/>
            <p:cNvSpPr/>
            <p:nvPr userDrawn="1"/>
          </p:nvSpPr>
          <p:spPr>
            <a:xfrm>
              <a:off x="-12971" y="-19050"/>
              <a:ext cx="9172873" cy="890896"/>
            </a:xfrm>
            <a:custGeom>
              <a:avLst/>
              <a:gdLst>
                <a:gd name="connsiteX0" fmla="*/ 0 w 9144000"/>
                <a:gd name="connsiteY0" fmla="*/ 0 h 971550"/>
                <a:gd name="connsiteX1" fmla="*/ 9144000 w 9144000"/>
                <a:gd name="connsiteY1" fmla="*/ 0 h 971550"/>
                <a:gd name="connsiteX2" fmla="*/ 9144000 w 9144000"/>
                <a:gd name="connsiteY2" fmla="*/ 971550 h 971550"/>
                <a:gd name="connsiteX3" fmla="*/ 0 w 9144000"/>
                <a:gd name="connsiteY3" fmla="*/ 971550 h 971550"/>
                <a:gd name="connsiteX4" fmla="*/ 0 w 9144000"/>
                <a:gd name="connsiteY4" fmla="*/ 0 h 971550"/>
                <a:gd name="connsiteX0" fmla="*/ 0 w 9144000"/>
                <a:gd name="connsiteY0" fmla="*/ 0 h 1345727"/>
                <a:gd name="connsiteX1" fmla="*/ 9144000 w 9144000"/>
                <a:gd name="connsiteY1" fmla="*/ 0 h 1345727"/>
                <a:gd name="connsiteX2" fmla="*/ 9144000 w 9144000"/>
                <a:gd name="connsiteY2" fmla="*/ 971550 h 1345727"/>
                <a:gd name="connsiteX3" fmla="*/ 4563374 w 9144000"/>
                <a:gd name="connsiteY3" fmla="*/ 1345721 h 1345727"/>
                <a:gd name="connsiteX4" fmla="*/ 0 w 9144000"/>
                <a:gd name="connsiteY4" fmla="*/ 971550 h 1345727"/>
                <a:gd name="connsiteX5" fmla="*/ 0 w 9144000"/>
                <a:gd name="connsiteY5" fmla="*/ 0 h 1345727"/>
                <a:gd name="connsiteX0" fmla="*/ 0 w 9144000"/>
                <a:gd name="connsiteY0" fmla="*/ 0 h 1345854"/>
                <a:gd name="connsiteX1" fmla="*/ 9144000 w 9144000"/>
                <a:gd name="connsiteY1" fmla="*/ 0 h 1345854"/>
                <a:gd name="connsiteX2" fmla="*/ 9144000 w 9144000"/>
                <a:gd name="connsiteY2" fmla="*/ 971550 h 1345854"/>
                <a:gd name="connsiteX3" fmla="*/ 4563374 w 9144000"/>
                <a:gd name="connsiteY3" fmla="*/ 1345721 h 1345854"/>
                <a:gd name="connsiteX4" fmla="*/ 0 w 9144000"/>
                <a:gd name="connsiteY4" fmla="*/ 971550 h 1345854"/>
                <a:gd name="connsiteX5" fmla="*/ 0 w 9144000"/>
                <a:gd name="connsiteY5" fmla="*/ 0 h 1345854"/>
                <a:gd name="connsiteX0" fmla="*/ 0 w 9144000"/>
                <a:gd name="connsiteY0" fmla="*/ 0 h 1345854"/>
                <a:gd name="connsiteX1" fmla="*/ 9144000 w 9144000"/>
                <a:gd name="connsiteY1" fmla="*/ 0 h 1345854"/>
                <a:gd name="connsiteX2" fmla="*/ 9144000 w 9144000"/>
                <a:gd name="connsiteY2" fmla="*/ 971550 h 1345854"/>
                <a:gd name="connsiteX3" fmla="*/ 4563374 w 9144000"/>
                <a:gd name="connsiteY3" fmla="*/ 1345721 h 1345854"/>
                <a:gd name="connsiteX4" fmla="*/ 0 w 9144000"/>
                <a:gd name="connsiteY4" fmla="*/ 971550 h 1345854"/>
                <a:gd name="connsiteX5" fmla="*/ 0 w 9144000"/>
                <a:gd name="connsiteY5" fmla="*/ 0 h 1345854"/>
                <a:gd name="connsiteX0" fmla="*/ 0 w 9144000"/>
                <a:gd name="connsiteY0" fmla="*/ 0 h 1345854"/>
                <a:gd name="connsiteX1" fmla="*/ 9144000 w 9144000"/>
                <a:gd name="connsiteY1" fmla="*/ 0 h 1345854"/>
                <a:gd name="connsiteX2" fmla="*/ 9144000 w 9144000"/>
                <a:gd name="connsiteY2" fmla="*/ 971550 h 1345854"/>
                <a:gd name="connsiteX3" fmla="*/ 4563374 w 9144000"/>
                <a:gd name="connsiteY3" fmla="*/ 1345721 h 1345854"/>
                <a:gd name="connsiteX4" fmla="*/ 0 w 9144000"/>
                <a:gd name="connsiteY4" fmla="*/ 971550 h 1345854"/>
                <a:gd name="connsiteX5" fmla="*/ 0 w 9144000"/>
                <a:gd name="connsiteY5" fmla="*/ 0 h 1345854"/>
                <a:gd name="connsiteX0" fmla="*/ 0 w 9144000"/>
                <a:gd name="connsiteY0" fmla="*/ 0 h 1345854"/>
                <a:gd name="connsiteX1" fmla="*/ 9144000 w 9144000"/>
                <a:gd name="connsiteY1" fmla="*/ 0 h 1345854"/>
                <a:gd name="connsiteX2" fmla="*/ 9144000 w 9144000"/>
                <a:gd name="connsiteY2" fmla="*/ 971550 h 1345854"/>
                <a:gd name="connsiteX3" fmla="*/ 4563374 w 9144000"/>
                <a:gd name="connsiteY3" fmla="*/ 1345721 h 1345854"/>
                <a:gd name="connsiteX4" fmla="*/ 0 w 9144000"/>
                <a:gd name="connsiteY4" fmla="*/ 971550 h 1345854"/>
                <a:gd name="connsiteX5" fmla="*/ 0 w 9144000"/>
                <a:gd name="connsiteY5" fmla="*/ 0 h 1345854"/>
                <a:gd name="connsiteX0" fmla="*/ 0 w 9144000"/>
                <a:gd name="connsiteY0" fmla="*/ 0 h 1345874"/>
                <a:gd name="connsiteX1" fmla="*/ 9144000 w 9144000"/>
                <a:gd name="connsiteY1" fmla="*/ 0 h 1345874"/>
                <a:gd name="connsiteX2" fmla="*/ 9144000 w 9144000"/>
                <a:gd name="connsiteY2" fmla="*/ 971550 h 1345874"/>
                <a:gd name="connsiteX3" fmla="*/ 4563374 w 9144000"/>
                <a:gd name="connsiteY3" fmla="*/ 1345721 h 1345874"/>
                <a:gd name="connsiteX4" fmla="*/ 0 w 9144000"/>
                <a:gd name="connsiteY4" fmla="*/ 971550 h 1345874"/>
                <a:gd name="connsiteX5" fmla="*/ 0 w 9144000"/>
                <a:gd name="connsiteY5" fmla="*/ 0 h 1345874"/>
                <a:gd name="connsiteX0" fmla="*/ 0 w 9144000"/>
                <a:gd name="connsiteY0" fmla="*/ 0 h 1345864"/>
                <a:gd name="connsiteX1" fmla="*/ 9144000 w 9144000"/>
                <a:gd name="connsiteY1" fmla="*/ 0 h 1345864"/>
                <a:gd name="connsiteX2" fmla="*/ 9144000 w 9144000"/>
                <a:gd name="connsiteY2" fmla="*/ 971550 h 1345864"/>
                <a:gd name="connsiteX3" fmla="*/ 4563374 w 9144000"/>
                <a:gd name="connsiteY3" fmla="*/ 1345721 h 1345864"/>
                <a:gd name="connsiteX4" fmla="*/ 0 w 9144000"/>
                <a:gd name="connsiteY4" fmla="*/ 971550 h 1345864"/>
                <a:gd name="connsiteX5" fmla="*/ 0 w 9144000"/>
                <a:gd name="connsiteY5" fmla="*/ 0 h 1345864"/>
                <a:gd name="connsiteX0" fmla="*/ 0 w 9144000"/>
                <a:gd name="connsiteY0" fmla="*/ 0 h 1345864"/>
                <a:gd name="connsiteX1" fmla="*/ 9144000 w 9144000"/>
                <a:gd name="connsiteY1" fmla="*/ 0 h 1345864"/>
                <a:gd name="connsiteX2" fmla="*/ 9144000 w 9144000"/>
                <a:gd name="connsiteY2" fmla="*/ 971550 h 1345864"/>
                <a:gd name="connsiteX3" fmla="*/ 4563374 w 9144000"/>
                <a:gd name="connsiteY3" fmla="*/ 1345721 h 1345864"/>
                <a:gd name="connsiteX4" fmla="*/ 0 w 9144000"/>
                <a:gd name="connsiteY4" fmla="*/ 971550 h 1345864"/>
                <a:gd name="connsiteX5" fmla="*/ 0 w 9144000"/>
                <a:gd name="connsiteY5" fmla="*/ 0 h 1345864"/>
                <a:gd name="connsiteX0" fmla="*/ 0 w 9144000"/>
                <a:gd name="connsiteY0" fmla="*/ 0 h 1432090"/>
                <a:gd name="connsiteX1" fmla="*/ 9144000 w 9144000"/>
                <a:gd name="connsiteY1" fmla="*/ 0 h 1432090"/>
                <a:gd name="connsiteX2" fmla="*/ 9144000 w 9144000"/>
                <a:gd name="connsiteY2" fmla="*/ 971550 h 1432090"/>
                <a:gd name="connsiteX3" fmla="*/ 4554748 w 9144000"/>
                <a:gd name="connsiteY3" fmla="*/ 1431985 h 1432090"/>
                <a:gd name="connsiteX4" fmla="*/ 0 w 9144000"/>
                <a:gd name="connsiteY4" fmla="*/ 971550 h 1432090"/>
                <a:gd name="connsiteX5" fmla="*/ 0 w 9144000"/>
                <a:gd name="connsiteY5" fmla="*/ 0 h 1432090"/>
                <a:gd name="connsiteX0" fmla="*/ 0 w 9144000"/>
                <a:gd name="connsiteY0" fmla="*/ 232012 h 1432090"/>
                <a:gd name="connsiteX1" fmla="*/ 9144000 w 9144000"/>
                <a:gd name="connsiteY1" fmla="*/ 0 h 1432090"/>
                <a:gd name="connsiteX2" fmla="*/ 9144000 w 9144000"/>
                <a:gd name="connsiteY2" fmla="*/ 971550 h 1432090"/>
                <a:gd name="connsiteX3" fmla="*/ 4554748 w 9144000"/>
                <a:gd name="connsiteY3" fmla="*/ 1431985 h 1432090"/>
                <a:gd name="connsiteX4" fmla="*/ 0 w 9144000"/>
                <a:gd name="connsiteY4" fmla="*/ 971550 h 1432090"/>
                <a:gd name="connsiteX5" fmla="*/ 0 w 9144000"/>
                <a:gd name="connsiteY5" fmla="*/ 232012 h 1432090"/>
                <a:gd name="connsiteX0" fmla="*/ 0 w 9144000"/>
                <a:gd name="connsiteY0" fmla="*/ 95535 h 1295613"/>
                <a:gd name="connsiteX1" fmla="*/ 9144000 w 9144000"/>
                <a:gd name="connsiteY1" fmla="*/ 0 h 1295613"/>
                <a:gd name="connsiteX2" fmla="*/ 9144000 w 9144000"/>
                <a:gd name="connsiteY2" fmla="*/ 835073 h 1295613"/>
                <a:gd name="connsiteX3" fmla="*/ 4554748 w 9144000"/>
                <a:gd name="connsiteY3" fmla="*/ 1295508 h 1295613"/>
                <a:gd name="connsiteX4" fmla="*/ 0 w 9144000"/>
                <a:gd name="connsiteY4" fmla="*/ 835073 h 1295613"/>
                <a:gd name="connsiteX5" fmla="*/ 0 w 9144000"/>
                <a:gd name="connsiteY5" fmla="*/ 95535 h 1295613"/>
                <a:gd name="connsiteX0" fmla="*/ 0 w 9157647"/>
                <a:gd name="connsiteY0" fmla="*/ 0 h 1336556"/>
                <a:gd name="connsiteX1" fmla="*/ 9157647 w 9157647"/>
                <a:gd name="connsiteY1" fmla="*/ 40943 h 1336556"/>
                <a:gd name="connsiteX2" fmla="*/ 9157647 w 9157647"/>
                <a:gd name="connsiteY2" fmla="*/ 876016 h 1336556"/>
                <a:gd name="connsiteX3" fmla="*/ 4568395 w 9157647"/>
                <a:gd name="connsiteY3" fmla="*/ 1336451 h 1336556"/>
                <a:gd name="connsiteX4" fmla="*/ 13647 w 9157647"/>
                <a:gd name="connsiteY4" fmla="*/ 876016 h 1336556"/>
                <a:gd name="connsiteX5" fmla="*/ 0 w 9157647"/>
                <a:gd name="connsiteY5" fmla="*/ 0 h 1336556"/>
                <a:gd name="connsiteX0" fmla="*/ 0 w 9157647"/>
                <a:gd name="connsiteY0" fmla="*/ 40943 h 1377499"/>
                <a:gd name="connsiteX1" fmla="*/ 9157647 w 9157647"/>
                <a:gd name="connsiteY1" fmla="*/ 0 h 1377499"/>
                <a:gd name="connsiteX2" fmla="*/ 9157647 w 9157647"/>
                <a:gd name="connsiteY2" fmla="*/ 916959 h 1377499"/>
                <a:gd name="connsiteX3" fmla="*/ 4568395 w 9157647"/>
                <a:gd name="connsiteY3" fmla="*/ 1377394 h 1377499"/>
                <a:gd name="connsiteX4" fmla="*/ 13647 w 9157647"/>
                <a:gd name="connsiteY4" fmla="*/ 916959 h 1377499"/>
                <a:gd name="connsiteX5" fmla="*/ 0 w 9157647"/>
                <a:gd name="connsiteY5" fmla="*/ 40943 h 1377499"/>
                <a:gd name="connsiteX0" fmla="*/ 0 w 9157647"/>
                <a:gd name="connsiteY0" fmla="*/ 0 h 1336556"/>
                <a:gd name="connsiteX1" fmla="*/ 9157647 w 9157647"/>
                <a:gd name="connsiteY1" fmla="*/ 0 h 1336556"/>
                <a:gd name="connsiteX2" fmla="*/ 9157647 w 9157647"/>
                <a:gd name="connsiteY2" fmla="*/ 876016 h 1336556"/>
                <a:gd name="connsiteX3" fmla="*/ 4568395 w 9157647"/>
                <a:gd name="connsiteY3" fmla="*/ 1336451 h 1336556"/>
                <a:gd name="connsiteX4" fmla="*/ 13647 w 9157647"/>
                <a:gd name="connsiteY4" fmla="*/ 876016 h 1336556"/>
                <a:gd name="connsiteX5" fmla="*/ 0 w 9157647"/>
                <a:gd name="connsiteY5" fmla="*/ 0 h 1336556"/>
                <a:gd name="connsiteX0" fmla="*/ 0 w 9157647"/>
                <a:gd name="connsiteY0" fmla="*/ 0 h 1336667"/>
                <a:gd name="connsiteX1" fmla="*/ 9157647 w 9157647"/>
                <a:gd name="connsiteY1" fmla="*/ 0 h 1336667"/>
                <a:gd name="connsiteX2" fmla="*/ 9157647 w 9157647"/>
                <a:gd name="connsiteY2" fmla="*/ 930607 h 1336667"/>
                <a:gd name="connsiteX3" fmla="*/ 4568395 w 9157647"/>
                <a:gd name="connsiteY3" fmla="*/ 1336451 h 1336667"/>
                <a:gd name="connsiteX4" fmla="*/ 13647 w 9157647"/>
                <a:gd name="connsiteY4" fmla="*/ 876016 h 1336667"/>
                <a:gd name="connsiteX5" fmla="*/ 0 w 9157647"/>
                <a:gd name="connsiteY5" fmla="*/ 0 h 1336667"/>
                <a:gd name="connsiteX0" fmla="*/ 0 w 9157647"/>
                <a:gd name="connsiteY0" fmla="*/ 0 h 1336465"/>
                <a:gd name="connsiteX1" fmla="*/ 9157647 w 9157647"/>
                <a:gd name="connsiteY1" fmla="*/ 0 h 1336465"/>
                <a:gd name="connsiteX2" fmla="*/ 9157647 w 9157647"/>
                <a:gd name="connsiteY2" fmla="*/ 930607 h 1336465"/>
                <a:gd name="connsiteX3" fmla="*/ 4568395 w 9157647"/>
                <a:gd name="connsiteY3" fmla="*/ 1336451 h 1336465"/>
                <a:gd name="connsiteX4" fmla="*/ 13647 w 9157647"/>
                <a:gd name="connsiteY4" fmla="*/ 916960 h 1336465"/>
                <a:gd name="connsiteX5" fmla="*/ 0 w 9157647"/>
                <a:gd name="connsiteY5" fmla="*/ 0 h 1336465"/>
                <a:gd name="connsiteX0" fmla="*/ 0 w 9157647"/>
                <a:gd name="connsiteY0" fmla="*/ 0 h 1336726"/>
                <a:gd name="connsiteX1" fmla="*/ 9157647 w 9157647"/>
                <a:gd name="connsiteY1" fmla="*/ 0 h 1336726"/>
                <a:gd name="connsiteX2" fmla="*/ 9157647 w 9157647"/>
                <a:gd name="connsiteY2" fmla="*/ 930607 h 1336726"/>
                <a:gd name="connsiteX3" fmla="*/ 4568395 w 9157647"/>
                <a:gd name="connsiteY3" fmla="*/ 1336451 h 1336726"/>
                <a:gd name="connsiteX4" fmla="*/ 13647 w 9157647"/>
                <a:gd name="connsiteY4" fmla="*/ 985198 h 1336726"/>
                <a:gd name="connsiteX5" fmla="*/ 0 w 9157647"/>
                <a:gd name="connsiteY5" fmla="*/ 0 h 1336726"/>
                <a:gd name="connsiteX0" fmla="*/ 0 w 9171294"/>
                <a:gd name="connsiteY0" fmla="*/ 0 h 1336451"/>
                <a:gd name="connsiteX1" fmla="*/ 9157647 w 9171294"/>
                <a:gd name="connsiteY1" fmla="*/ 0 h 1336451"/>
                <a:gd name="connsiteX2" fmla="*/ 9171294 w 9171294"/>
                <a:gd name="connsiteY2" fmla="*/ 985198 h 1336451"/>
                <a:gd name="connsiteX3" fmla="*/ 4568395 w 9171294"/>
                <a:gd name="connsiteY3" fmla="*/ 1336451 h 1336451"/>
                <a:gd name="connsiteX4" fmla="*/ 13647 w 9171294"/>
                <a:gd name="connsiteY4" fmla="*/ 985198 h 1336451"/>
                <a:gd name="connsiteX5" fmla="*/ 0 w 9171294"/>
                <a:gd name="connsiteY5" fmla="*/ 0 h 1336451"/>
                <a:gd name="connsiteX0" fmla="*/ 0 w 9171294"/>
                <a:gd name="connsiteY0" fmla="*/ 0 h 1336451"/>
                <a:gd name="connsiteX1" fmla="*/ 9157647 w 9171294"/>
                <a:gd name="connsiteY1" fmla="*/ 0 h 1336451"/>
                <a:gd name="connsiteX2" fmla="*/ 9171294 w 9171294"/>
                <a:gd name="connsiteY2" fmla="*/ 985198 h 1336451"/>
                <a:gd name="connsiteX3" fmla="*/ 4568395 w 9171294"/>
                <a:gd name="connsiteY3" fmla="*/ 1336451 h 1336451"/>
                <a:gd name="connsiteX4" fmla="*/ 13647 w 9171294"/>
                <a:gd name="connsiteY4" fmla="*/ 985198 h 1336451"/>
                <a:gd name="connsiteX5" fmla="*/ 0 w 9171294"/>
                <a:gd name="connsiteY5" fmla="*/ 0 h 1336451"/>
                <a:gd name="connsiteX0" fmla="*/ 0 w 9171294"/>
                <a:gd name="connsiteY0" fmla="*/ 0 h 1336451"/>
                <a:gd name="connsiteX1" fmla="*/ 9157647 w 9171294"/>
                <a:gd name="connsiteY1" fmla="*/ 0 h 1336451"/>
                <a:gd name="connsiteX2" fmla="*/ 9171294 w 9171294"/>
                <a:gd name="connsiteY2" fmla="*/ 985198 h 1336451"/>
                <a:gd name="connsiteX3" fmla="*/ 4568395 w 9171294"/>
                <a:gd name="connsiteY3" fmla="*/ 1336451 h 1336451"/>
                <a:gd name="connsiteX4" fmla="*/ 13647 w 9171294"/>
                <a:gd name="connsiteY4" fmla="*/ 985198 h 1336451"/>
                <a:gd name="connsiteX5" fmla="*/ 0 w 9171294"/>
                <a:gd name="connsiteY5" fmla="*/ 0 h 1336451"/>
                <a:gd name="connsiteX0" fmla="*/ 0 w 9171294"/>
                <a:gd name="connsiteY0" fmla="*/ 0 h 1336451"/>
                <a:gd name="connsiteX1" fmla="*/ 9157647 w 9171294"/>
                <a:gd name="connsiteY1" fmla="*/ 0 h 1336451"/>
                <a:gd name="connsiteX2" fmla="*/ 9171294 w 9171294"/>
                <a:gd name="connsiteY2" fmla="*/ 985198 h 1336451"/>
                <a:gd name="connsiteX3" fmla="*/ 4568395 w 9171294"/>
                <a:gd name="connsiteY3" fmla="*/ 1336451 h 1336451"/>
                <a:gd name="connsiteX4" fmla="*/ 13647 w 9171294"/>
                <a:gd name="connsiteY4" fmla="*/ 985198 h 1336451"/>
                <a:gd name="connsiteX5" fmla="*/ 0 w 9171294"/>
                <a:gd name="connsiteY5" fmla="*/ 0 h 1336451"/>
                <a:gd name="connsiteX0" fmla="*/ 0 w 9171294"/>
                <a:gd name="connsiteY0" fmla="*/ 0 h 1336451"/>
                <a:gd name="connsiteX1" fmla="*/ 9157647 w 9171294"/>
                <a:gd name="connsiteY1" fmla="*/ 0 h 1336451"/>
                <a:gd name="connsiteX2" fmla="*/ 9171294 w 9171294"/>
                <a:gd name="connsiteY2" fmla="*/ 985198 h 1336451"/>
                <a:gd name="connsiteX3" fmla="*/ 4568395 w 9171294"/>
                <a:gd name="connsiteY3" fmla="*/ 1336451 h 1336451"/>
                <a:gd name="connsiteX4" fmla="*/ 13647 w 9171294"/>
                <a:gd name="connsiteY4" fmla="*/ 985198 h 1336451"/>
                <a:gd name="connsiteX5" fmla="*/ 0 w 9171294"/>
                <a:gd name="connsiteY5" fmla="*/ 0 h 1336451"/>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0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0 h 1334069"/>
                <a:gd name="connsiteX0" fmla="*/ 0 w 9171294"/>
                <a:gd name="connsiteY0" fmla="*/ 190831 h 1334069"/>
                <a:gd name="connsiteX1" fmla="*/ 9157647 w 9171294"/>
                <a:gd name="connsiteY1" fmla="*/ 0 h 1334069"/>
                <a:gd name="connsiteX2" fmla="*/ 9171294 w 9171294"/>
                <a:gd name="connsiteY2" fmla="*/ 985198 h 1334069"/>
                <a:gd name="connsiteX3" fmla="*/ 4627926 w 9171294"/>
                <a:gd name="connsiteY3" fmla="*/ 1334069 h 1334069"/>
                <a:gd name="connsiteX4" fmla="*/ 13647 w 9171294"/>
                <a:gd name="connsiteY4" fmla="*/ 985198 h 1334069"/>
                <a:gd name="connsiteX5" fmla="*/ 0 w 9171294"/>
                <a:gd name="connsiteY5" fmla="*/ 190831 h 1334069"/>
                <a:gd name="connsiteX0" fmla="*/ 0 w 9179245"/>
                <a:gd name="connsiteY0" fmla="*/ 63610 h 1334069"/>
                <a:gd name="connsiteX1" fmla="*/ 9165598 w 9179245"/>
                <a:gd name="connsiteY1" fmla="*/ 0 h 1334069"/>
                <a:gd name="connsiteX2" fmla="*/ 9179245 w 9179245"/>
                <a:gd name="connsiteY2" fmla="*/ 985198 h 1334069"/>
                <a:gd name="connsiteX3" fmla="*/ 4635877 w 9179245"/>
                <a:gd name="connsiteY3" fmla="*/ 1334069 h 1334069"/>
                <a:gd name="connsiteX4" fmla="*/ 21598 w 9179245"/>
                <a:gd name="connsiteY4" fmla="*/ 985198 h 1334069"/>
                <a:gd name="connsiteX5" fmla="*/ 0 w 9179245"/>
                <a:gd name="connsiteY5" fmla="*/ 63610 h 1334069"/>
                <a:gd name="connsiteX0" fmla="*/ 0 w 9179245"/>
                <a:gd name="connsiteY0" fmla="*/ 0 h 1270459"/>
                <a:gd name="connsiteX1" fmla="*/ 9165598 w 9179245"/>
                <a:gd name="connsiteY1" fmla="*/ 23854 h 1270459"/>
                <a:gd name="connsiteX2" fmla="*/ 9179245 w 9179245"/>
                <a:gd name="connsiteY2" fmla="*/ 921588 h 1270459"/>
                <a:gd name="connsiteX3" fmla="*/ 4635877 w 9179245"/>
                <a:gd name="connsiteY3" fmla="*/ 1270459 h 1270459"/>
                <a:gd name="connsiteX4" fmla="*/ 21598 w 9179245"/>
                <a:gd name="connsiteY4" fmla="*/ 921588 h 1270459"/>
                <a:gd name="connsiteX5" fmla="*/ 0 w 9179245"/>
                <a:gd name="connsiteY5" fmla="*/ 0 h 1270459"/>
                <a:gd name="connsiteX0" fmla="*/ 0 w 9179245"/>
                <a:gd name="connsiteY0" fmla="*/ 0 h 1270459"/>
                <a:gd name="connsiteX1" fmla="*/ 9165598 w 9179245"/>
                <a:gd name="connsiteY1" fmla="*/ 135172 h 1270459"/>
                <a:gd name="connsiteX2" fmla="*/ 9179245 w 9179245"/>
                <a:gd name="connsiteY2" fmla="*/ 921588 h 1270459"/>
                <a:gd name="connsiteX3" fmla="*/ 4635877 w 9179245"/>
                <a:gd name="connsiteY3" fmla="*/ 1270459 h 1270459"/>
                <a:gd name="connsiteX4" fmla="*/ 21598 w 9179245"/>
                <a:gd name="connsiteY4" fmla="*/ 921588 h 1270459"/>
                <a:gd name="connsiteX5" fmla="*/ 0 w 9179245"/>
                <a:gd name="connsiteY5" fmla="*/ 0 h 1270459"/>
                <a:gd name="connsiteX0" fmla="*/ 0 w 9181500"/>
                <a:gd name="connsiteY0" fmla="*/ 7951 h 1278410"/>
                <a:gd name="connsiteX1" fmla="*/ 9181500 w 9181500"/>
                <a:gd name="connsiteY1" fmla="*/ 0 h 1278410"/>
                <a:gd name="connsiteX2" fmla="*/ 9179245 w 9181500"/>
                <a:gd name="connsiteY2" fmla="*/ 929539 h 1278410"/>
                <a:gd name="connsiteX3" fmla="*/ 4635877 w 9181500"/>
                <a:gd name="connsiteY3" fmla="*/ 1278410 h 1278410"/>
                <a:gd name="connsiteX4" fmla="*/ 21598 w 9181500"/>
                <a:gd name="connsiteY4" fmla="*/ 929539 h 1278410"/>
                <a:gd name="connsiteX5" fmla="*/ 0 w 9181500"/>
                <a:gd name="connsiteY5" fmla="*/ 7951 h 1278410"/>
                <a:gd name="connsiteX0" fmla="*/ 0 w 9172874"/>
                <a:gd name="connsiteY0" fmla="*/ 335755 h 1278410"/>
                <a:gd name="connsiteX1" fmla="*/ 9172874 w 9172874"/>
                <a:gd name="connsiteY1" fmla="*/ 0 h 1278410"/>
                <a:gd name="connsiteX2" fmla="*/ 9170619 w 9172874"/>
                <a:gd name="connsiteY2" fmla="*/ 929539 h 1278410"/>
                <a:gd name="connsiteX3" fmla="*/ 4627251 w 9172874"/>
                <a:gd name="connsiteY3" fmla="*/ 1278410 h 1278410"/>
                <a:gd name="connsiteX4" fmla="*/ 12972 w 9172874"/>
                <a:gd name="connsiteY4" fmla="*/ 929539 h 1278410"/>
                <a:gd name="connsiteX5" fmla="*/ 0 w 9172874"/>
                <a:gd name="connsiteY5" fmla="*/ 335755 h 1278410"/>
                <a:gd name="connsiteX0" fmla="*/ 0 w 9181500"/>
                <a:gd name="connsiteY0" fmla="*/ 33830 h 976485"/>
                <a:gd name="connsiteX1" fmla="*/ 9181500 w 9181500"/>
                <a:gd name="connsiteY1" fmla="*/ 0 h 976485"/>
                <a:gd name="connsiteX2" fmla="*/ 9170619 w 9181500"/>
                <a:gd name="connsiteY2" fmla="*/ 627614 h 976485"/>
                <a:gd name="connsiteX3" fmla="*/ 4627251 w 9181500"/>
                <a:gd name="connsiteY3" fmla="*/ 976485 h 976485"/>
                <a:gd name="connsiteX4" fmla="*/ 12972 w 9181500"/>
                <a:gd name="connsiteY4" fmla="*/ 627614 h 976485"/>
                <a:gd name="connsiteX5" fmla="*/ 0 w 9181500"/>
                <a:gd name="connsiteY5" fmla="*/ 33830 h 976485"/>
                <a:gd name="connsiteX0" fmla="*/ 0 w 9207379"/>
                <a:gd name="connsiteY0" fmla="*/ 0 h 942655"/>
                <a:gd name="connsiteX1" fmla="*/ 9207379 w 9207379"/>
                <a:gd name="connsiteY1" fmla="*/ 43808 h 942655"/>
                <a:gd name="connsiteX2" fmla="*/ 9170619 w 9207379"/>
                <a:gd name="connsiteY2" fmla="*/ 593784 h 942655"/>
                <a:gd name="connsiteX3" fmla="*/ 4627251 w 9207379"/>
                <a:gd name="connsiteY3" fmla="*/ 942655 h 942655"/>
                <a:gd name="connsiteX4" fmla="*/ 12972 w 9207379"/>
                <a:gd name="connsiteY4" fmla="*/ 593784 h 942655"/>
                <a:gd name="connsiteX5" fmla="*/ 0 w 9207379"/>
                <a:gd name="connsiteY5" fmla="*/ 0 h 942655"/>
                <a:gd name="connsiteX0" fmla="*/ 0 w 9216006"/>
                <a:gd name="connsiteY0" fmla="*/ 0 h 942655"/>
                <a:gd name="connsiteX1" fmla="*/ 9216006 w 9216006"/>
                <a:gd name="connsiteY1" fmla="*/ 138699 h 942655"/>
                <a:gd name="connsiteX2" fmla="*/ 9170619 w 9216006"/>
                <a:gd name="connsiteY2" fmla="*/ 593784 h 942655"/>
                <a:gd name="connsiteX3" fmla="*/ 4627251 w 9216006"/>
                <a:gd name="connsiteY3" fmla="*/ 942655 h 942655"/>
                <a:gd name="connsiteX4" fmla="*/ 12972 w 9216006"/>
                <a:gd name="connsiteY4" fmla="*/ 593784 h 942655"/>
                <a:gd name="connsiteX5" fmla="*/ 0 w 9216006"/>
                <a:gd name="connsiteY5" fmla="*/ 0 h 942655"/>
                <a:gd name="connsiteX0" fmla="*/ 0 w 9172874"/>
                <a:gd name="connsiteY0" fmla="*/ 0 h 942655"/>
                <a:gd name="connsiteX1" fmla="*/ 9172874 w 9172874"/>
                <a:gd name="connsiteY1" fmla="*/ 52434 h 942655"/>
                <a:gd name="connsiteX2" fmla="*/ 9170619 w 9172874"/>
                <a:gd name="connsiteY2" fmla="*/ 593784 h 942655"/>
                <a:gd name="connsiteX3" fmla="*/ 4627251 w 9172874"/>
                <a:gd name="connsiteY3" fmla="*/ 942655 h 942655"/>
                <a:gd name="connsiteX4" fmla="*/ 12972 w 9172874"/>
                <a:gd name="connsiteY4" fmla="*/ 593784 h 942655"/>
                <a:gd name="connsiteX5" fmla="*/ 0 w 9172874"/>
                <a:gd name="connsiteY5" fmla="*/ 0 h 942655"/>
                <a:gd name="connsiteX0" fmla="*/ 0 w 9172874"/>
                <a:gd name="connsiteY0" fmla="*/ 16578 h 890221"/>
                <a:gd name="connsiteX1" fmla="*/ 9172874 w 9172874"/>
                <a:gd name="connsiteY1" fmla="*/ 0 h 890221"/>
                <a:gd name="connsiteX2" fmla="*/ 9170619 w 9172874"/>
                <a:gd name="connsiteY2" fmla="*/ 541350 h 890221"/>
                <a:gd name="connsiteX3" fmla="*/ 4627251 w 9172874"/>
                <a:gd name="connsiteY3" fmla="*/ 890221 h 890221"/>
                <a:gd name="connsiteX4" fmla="*/ 12972 w 9172874"/>
                <a:gd name="connsiteY4" fmla="*/ 541350 h 890221"/>
                <a:gd name="connsiteX5" fmla="*/ 0 w 9172874"/>
                <a:gd name="connsiteY5" fmla="*/ 16578 h 890221"/>
                <a:gd name="connsiteX0" fmla="*/ 0 w 9181500"/>
                <a:gd name="connsiteY0" fmla="*/ 85589 h 890221"/>
                <a:gd name="connsiteX1" fmla="*/ 9181500 w 9181500"/>
                <a:gd name="connsiteY1" fmla="*/ 0 h 890221"/>
                <a:gd name="connsiteX2" fmla="*/ 9179245 w 9181500"/>
                <a:gd name="connsiteY2" fmla="*/ 541350 h 890221"/>
                <a:gd name="connsiteX3" fmla="*/ 4635877 w 9181500"/>
                <a:gd name="connsiteY3" fmla="*/ 890221 h 890221"/>
                <a:gd name="connsiteX4" fmla="*/ 21598 w 9181500"/>
                <a:gd name="connsiteY4" fmla="*/ 541350 h 890221"/>
                <a:gd name="connsiteX5" fmla="*/ 0 w 9181500"/>
                <a:gd name="connsiteY5" fmla="*/ 85589 h 890221"/>
                <a:gd name="connsiteX0" fmla="*/ 0 w 9198753"/>
                <a:gd name="connsiteY0" fmla="*/ 7951 h 890221"/>
                <a:gd name="connsiteX1" fmla="*/ 9198753 w 9198753"/>
                <a:gd name="connsiteY1" fmla="*/ 0 h 890221"/>
                <a:gd name="connsiteX2" fmla="*/ 9196498 w 9198753"/>
                <a:gd name="connsiteY2" fmla="*/ 541350 h 890221"/>
                <a:gd name="connsiteX3" fmla="*/ 4653130 w 9198753"/>
                <a:gd name="connsiteY3" fmla="*/ 890221 h 890221"/>
                <a:gd name="connsiteX4" fmla="*/ 38851 w 9198753"/>
                <a:gd name="connsiteY4" fmla="*/ 541350 h 890221"/>
                <a:gd name="connsiteX5" fmla="*/ 0 w 9198753"/>
                <a:gd name="connsiteY5" fmla="*/ 7951 h 890221"/>
                <a:gd name="connsiteX0" fmla="*/ 0 w 9172873"/>
                <a:gd name="connsiteY0" fmla="*/ 0 h 890896"/>
                <a:gd name="connsiteX1" fmla="*/ 9172873 w 9172873"/>
                <a:gd name="connsiteY1" fmla="*/ 675 h 890896"/>
                <a:gd name="connsiteX2" fmla="*/ 9170618 w 9172873"/>
                <a:gd name="connsiteY2" fmla="*/ 542025 h 890896"/>
                <a:gd name="connsiteX3" fmla="*/ 4627250 w 9172873"/>
                <a:gd name="connsiteY3" fmla="*/ 890896 h 890896"/>
                <a:gd name="connsiteX4" fmla="*/ 12971 w 9172873"/>
                <a:gd name="connsiteY4" fmla="*/ 542025 h 890896"/>
                <a:gd name="connsiteX5" fmla="*/ 0 w 9172873"/>
                <a:gd name="connsiteY5" fmla="*/ 0 h 890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72873" h="890896">
                  <a:moveTo>
                    <a:pt x="0" y="0"/>
                  </a:moveTo>
                  <a:lnTo>
                    <a:pt x="9172873" y="675"/>
                  </a:lnTo>
                  <a:cubicBezTo>
                    <a:pt x="9172121" y="310521"/>
                    <a:pt x="9171370" y="232179"/>
                    <a:pt x="9170618" y="542025"/>
                  </a:cubicBezTo>
                  <a:cubicBezTo>
                    <a:pt x="9155484" y="540188"/>
                    <a:pt x="4624975" y="890896"/>
                    <a:pt x="4627250" y="890896"/>
                  </a:cubicBezTo>
                  <a:cubicBezTo>
                    <a:pt x="4629525" y="890896"/>
                    <a:pt x="25570" y="542003"/>
                    <a:pt x="12971" y="542025"/>
                  </a:cubicBezTo>
                  <a:cubicBezTo>
                    <a:pt x="8422" y="205675"/>
                    <a:pt x="4549" y="328399"/>
                    <a:pt x="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userDrawn="1"/>
          </p:nvSpPr>
          <p:spPr>
            <a:xfrm>
              <a:off x="4168678" y="505309"/>
              <a:ext cx="777238" cy="777238"/>
            </a:xfrm>
            <a:prstGeom prst="ellipse">
              <a:avLst/>
            </a:prstGeom>
            <a:solidFill>
              <a:schemeClr val="tx1"/>
            </a:solidFill>
            <a:ln w="82550">
              <a:solidFill>
                <a:schemeClr val="tx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6121" y="8422"/>
            <a:ext cx="7771758" cy="536404"/>
          </a:xfrm>
          <a:prstGeom prst="rect">
            <a:avLst/>
          </a:prstGeom>
        </p:spPr>
      </p:pic>
      <p:pic>
        <p:nvPicPr>
          <p:cNvPr id="15" name="Picture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67212" y="505750"/>
            <a:ext cx="785788" cy="785788"/>
          </a:xfrm>
          <a:prstGeom prst="rect">
            <a:avLst/>
          </a:prstGeom>
        </p:spPr>
      </p:pic>
      <p:sp>
        <p:nvSpPr>
          <p:cNvPr id="16" name="Text Placeholder 6"/>
          <p:cNvSpPr>
            <a:spLocks noGrp="1"/>
          </p:cNvSpPr>
          <p:nvPr>
            <p:ph type="body" sz="quarter" idx="12" hasCustomPrompt="1"/>
          </p:nvPr>
        </p:nvSpPr>
        <p:spPr>
          <a:xfrm>
            <a:off x="1371600" y="3714750"/>
            <a:ext cx="6400800" cy="438912"/>
          </a:xfrm>
        </p:spPr>
        <p:txBody>
          <a:bodyPr>
            <a:noAutofit/>
          </a:bodyPr>
          <a:lstStyle>
            <a:lvl1pPr marL="0" indent="0" algn="ctr">
              <a:buNone/>
              <a:defRPr sz="2400" b="0" baseline="0">
                <a:latin typeface="+mn-lt"/>
              </a:defRPr>
            </a:lvl1pPr>
            <a:lvl2pPr marL="228600" indent="0">
              <a:buNone/>
              <a:defRPr b="1">
                <a:latin typeface="Gill Sans MT" panose="020B0502020104020203" pitchFamily="34" charset="0"/>
              </a:defRPr>
            </a:lvl2pPr>
            <a:lvl3pPr marL="457200" indent="0">
              <a:buNone/>
              <a:defRPr b="1">
                <a:latin typeface="Gill Sans MT" panose="020B0502020104020203" pitchFamily="34" charset="0"/>
              </a:defRPr>
            </a:lvl3pPr>
            <a:lvl4pPr marL="685800" indent="0">
              <a:buNone/>
              <a:defRPr b="1">
                <a:latin typeface="Gill Sans MT" panose="020B0502020104020203" pitchFamily="34" charset="0"/>
              </a:defRPr>
            </a:lvl4pPr>
            <a:lvl5pPr marL="914400" indent="0">
              <a:buNone/>
              <a:defRPr b="1">
                <a:latin typeface="Gill Sans MT" panose="020B0502020104020203" pitchFamily="34" charset="0"/>
              </a:defRPr>
            </a:lvl5pPr>
          </a:lstStyle>
          <a:p>
            <a:pPr lvl="0"/>
            <a:r>
              <a:rPr lang="en-US"/>
              <a:t>Click to add text</a:t>
            </a:r>
          </a:p>
        </p:txBody>
      </p:sp>
    </p:spTree>
    <p:extLst>
      <p:ext uri="{BB962C8B-B14F-4D97-AF65-F5344CB8AC3E}">
        <p14:creationId xmlns:p14="http://schemas.microsoft.com/office/powerpoint/2010/main" val="3032792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ody Slide - 2 Steps (continued)">
    <p:spTree>
      <p:nvGrpSpPr>
        <p:cNvPr id="1" name=""/>
        <p:cNvGrpSpPr/>
        <p:nvPr/>
      </p:nvGrpSpPr>
      <p:grpSpPr>
        <a:xfrm>
          <a:off x="0" y="0"/>
          <a:ext cx="0" cy="0"/>
          <a:chOff x="0" y="0"/>
          <a:chExt cx="0" cy="0"/>
        </a:xfrm>
      </p:grpSpPr>
      <p:pic>
        <p:nvPicPr>
          <p:cNvPr id="14" name="Picture 13"/>
          <p:cNvPicPr>
            <a:picLocks noChangeAspect="1"/>
          </p:cNvPicPr>
          <p:nvPr userDrawn="1"/>
        </p:nvPicPr>
        <p:blipFill rotWithShape="1">
          <a:blip r:embed="rId2">
            <a:extLst>
              <a:ext uri="{28A0092B-C50C-407E-A947-70E740481C1C}">
                <a14:useLocalDpi xmlns:a14="http://schemas.microsoft.com/office/drawing/2010/main" val="0"/>
              </a:ext>
            </a:extLst>
          </a:blip>
          <a:srcRect l="615"/>
          <a:stretch/>
        </p:blipFill>
        <p:spPr>
          <a:xfrm>
            <a:off x="-85565" y="141732"/>
            <a:ext cx="8335808" cy="560786"/>
          </a:xfrm>
          <a:prstGeom prst="rect">
            <a:avLst/>
          </a:prstGeom>
        </p:spPr>
      </p:pic>
      <p:sp>
        <p:nvSpPr>
          <p:cNvPr id="22" name="Rectangle 9"/>
          <p:cNvSpPr/>
          <p:nvPr/>
        </p:nvSpPr>
        <p:spPr>
          <a:xfrm>
            <a:off x="-21526" y="2802553"/>
            <a:ext cx="872937" cy="38622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3420337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3420337 w 4419600"/>
              <a:gd name="connsiteY4" fmla="*/ 0 h 514350"/>
              <a:gd name="connsiteX0" fmla="*/ 10181 w 1009444"/>
              <a:gd name="connsiteY0" fmla="*/ 0 h 514350"/>
              <a:gd name="connsiteX1" fmla="*/ 1009444 w 1009444"/>
              <a:gd name="connsiteY1" fmla="*/ 0 h 514350"/>
              <a:gd name="connsiteX2" fmla="*/ 826563 w 1009444"/>
              <a:gd name="connsiteY2" fmla="*/ 514350 h 514350"/>
              <a:gd name="connsiteX3" fmla="*/ 0 w 1009444"/>
              <a:gd name="connsiteY3" fmla="*/ 514350 h 514350"/>
              <a:gd name="connsiteX4" fmla="*/ 10181 w 1009444"/>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9444" h="514350">
                <a:moveTo>
                  <a:pt x="10181" y="0"/>
                </a:moveTo>
                <a:lnTo>
                  <a:pt x="1009444" y="0"/>
                </a:lnTo>
                <a:lnTo>
                  <a:pt x="826563" y="514350"/>
                </a:lnTo>
                <a:lnTo>
                  <a:pt x="0" y="514350"/>
                </a:lnTo>
                <a:lnTo>
                  <a:pt x="10181" y="0"/>
                </a:lnTo>
                <a:close/>
              </a:path>
            </a:pathLst>
          </a:custGeom>
          <a:solidFill>
            <a:srgbClr val="58595B"/>
          </a:solidFill>
          <a:ln>
            <a:noFill/>
          </a:ln>
          <a:effectLst>
            <a:outerShdw dist="50800" dir="3000000" sx="103000" sy="103000" algn="ctr" rotWithShape="0">
              <a:srgbClr val="D1D3D4"/>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TextBox 24"/>
          <p:cNvSpPr txBox="1"/>
          <p:nvPr/>
        </p:nvSpPr>
        <p:spPr>
          <a:xfrm>
            <a:off x="232062" y="2737158"/>
            <a:ext cx="365760" cy="461665"/>
          </a:xfrm>
          <a:prstGeom prst="rect">
            <a:avLst/>
          </a:prstGeom>
          <a:noFill/>
          <a:ln>
            <a:noFill/>
          </a:ln>
        </p:spPr>
        <p:txBody>
          <a:bodyPr wrap="square" rtlCol="0" anchor="ctr">
            <a:spAutoFit/>
          </a:bodyPr>
          <a:lstStyle/>
          <a:p>
            <a:r>
              <a:rPr lang="en-US" sz="2400" b="1">
                <a:solidFill>
                  <a:schemeClr val="tx1"/>
                </a:solidFill>
              </a:rPr>
              <a:t>4</a:t>
            </a:r>
            <a:endParaRPr lang="en-US" b="1">
              <a:solidFill>
                <a:schemeClr val="tx1"/>
              </a:solidFill>
            </a:endParaRPr>
          </a:p>
        </p:txBody>
      </p:sp>
      <p:sp>
        <p:nvSpPr>
          <p:cNvPr id="10" name="TextBox 9"/>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pic>
        <p:nvPicPr>
          <p:cNvPr id="15" name="Picture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26"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 Placeholder 18"/>
          <p:cNvSpPr>
            <a:spLocks noGrp="1"/>
          </p:cNvSpPr>
          <p:nvPr>
            <p:ph type="body" sz="quarter" idx="13"/>
          </p:nvPr>
        </p:nvSpPr>
        <p:spPr>
          <a:xfrm>
            <a:off x="228600" y="175260"/>
            <a:ext cx="7589520" cy="381000"/>
          </a:xfrm>
          <a:solidFill>
            <a:srgbClr val="1E294C"/>
          </a:solidFill>
        </p:spPr>
        <p:txBody>
          <a:bodyPr anchor="ctr">
            <a:noAutofit/>
          </a:bodyPr>
          <a:lstStyle>
            <a:lvl1pPr marL="0" indent="0">
              <a:buNone/>
              <a:defRPr sz="3200">
                <a:solidFill>
                  <a:schemeClr val="tx1"/>
                </a:solidFill>
                <a:latin typeface="Gill Sans MT" panose="020B0502020104020203" pitchFamily="34" charset="0"/>
              </a:defRPr>
            </a:lvl1pPr>
            <a:lvl2pPr>
              <a:defRPr>
                <a:solidFill>
                  <a:srgbClr val="1E294C"/>
                </a:solidFill>
                <a:latin typeface="Gill Sans MT" panose="020B0502020104020203" pitchFamily="34" charset="0"/>
              </a:defRPr>
            </a:lvl2pPr>
            <a:lvl3pPr>
              <a:defRPr>
                <a:solidFill>
                  <a:srgbClr val="1E294C"/>
                </a:solidFill>
                <a:latin typeface="Gill Sans MT" panose="020B0502020104020203" pitchFamily="34" charset="0"/>
              </a:defRPr>
            </a:lvl3pPr>
            <a:lvl4pPr>
              <a:defRPr>
                <a:solidFill>
                  <a:srgbClr val="1E294C"/>
                </a:solidFill>
                <a:latin typeface="Gill Sans MT" panose="020B0502020104020203" pitchFamily="34" charset="0"/>
              </a:defRPr>
            </a:lvl4pPr>
            <a:lvl5pPr>
              <a:defRPr>
                <a:solidFill>
                  <a:srgbClr val="1E294C"/>
                </a:solidFill>
                <a:latin typeface="Gill Sans MT" panose="020B0502020104020203" pitchFamily="34" charset="0"/>
              </a:defRPr>
            </a:lvl5pPr>
          </a:lstStyle>
          <a:p>
            <a:pPr lvl="0"/>
            <a:r>
              <a:rPr lang="en-US"/>
              <a:t>Click to edit Master text styles</a:t>
            </a:r>
          </a:p>
        </p:txBody>
      </p:sp>
      <p:sp>
        <p:nvSpPr>
          <p:cNvPr id="29" name="Rectangle 9"/>
          <p:cNvSpPr/>
          <p:nvPr userDrawn="1"/>
        </p:nvSpPr>
        <p:spPr>
          <a:xfrm>
            <a:off x="-21526" y="895350"/>
            <a:ext cx="822960" cy="36576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3420337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3420337 w 4419600"/>
              <a:gd name="connsiteY4" fmla="*/ 0 h 514350"/>
              <a:gd name="connsiteX0" fmla="*/ 10181 w 1009444"/>
              <a:gd name="connsiteY0" fmla="*/ 0 h 514350"/>
              <a:gd name="connsiteX1" fmla="*/ 1009444 w 1009444"/>
              <a:gd name="connsiteY1" fmla="*/ 0 h 514350"/>
              <a:gd name="connsiteX2" fmla="*/ 826563 w 1009444"/>
              <a:gd name="connsiteY2" fmla="*/ 514350 h 514350"/>
              <a:gd name="connsiteX3" fmla="*/ 0 w 1009444"/>
              <a:gd name="connsiteY3" fmla="*/ 514350 h 514350"/>
              <a:gd name="connsiteX4" fmla="*/ 10181 w 1009444"/>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9444" h="514350">
                <a:moveTo>
                  <a:pt x="10181" y="0"/>
                </a:moveTo>
                <a:lnTo>
                  <a:pt x="1009444" y="0"/>
                </a:lnTo>
                <a:lnTo>
                  <a:pt x="826563" y="514350"/>
                </a:lnTo>
                <a:lnTo>
                  <a:pt x="0" y="514350"/>
                </a:lnTo>
                <a:lnTo>
                  <a:pt x="10181" y="0"/>
                </a:lnTo>
                <a:close/>
              </a:path>
            </a:pathLst>
          </a:custGeom>
          <a:solidFill>
            <a:srgbClr val="D2D3D5"/>
          </a:solidFill>
          <a:ln>
            <a:noFill/>
          </a:ln>
          <a:effectLst>
            <a:outerShdw dist="50800" dir="3600000" sx="104000" sy="104000" algn="t" rotWithShape="0">
              <a:srgbClr val="1E294C"/>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userDrawn="1"/>
        </p:nvSpPr>
        <p:spPr>
          <a:xfrm>
            <a:off x="207074" y="832173"/>
            <a:ext cx="365760" cy="461665"/>
          </a:xfrm>
          <a:prstGeom prst="rect">
            <a:avLst/>
          </a:prstGeom>
          <a:noFill/>
        </p:spPr>
        <p:txBody>
          <a:bodyPr wrap="square" rtlCol="0" anchor="ctr">
            <a:spAutoFit/>
          </a:bodyPr>
          <a:lstStyle/>
          <a:p>
            <a:r>
              <a:rPr lang="en-US" sz="2400" b="1">
                <a:solidFill>
                  <a:schemeClr val="accent3"/>
                </a:solidFill>
              </a:rPr>
              <a:t>3</a:t>
            </a:r>
            <a:endParaRPr lang="en-US" b="1">
              <a:solidFill>
                <a:schemeClr val="accent3"/>
              </a:solidFill>
            </a:endParaRPr>
          </a:p>
        </p:txBody>
      </p:sp>
      <p:sp>
        <p:nvSpPr>
          <p:cNvPr id="17" name="Content Placeholder 3"/>
          <p:cNvSpPr>
            <a:spLocks noGrp="1"/>
          </p:cNvSpPr>
          <p:nvPr>
            <p:ph sz="quarter" idx="18"/>
          </p:nvPr>
        </p:nvSpPr>
        <p:spPr>
          <a:xfrm>
            <a:off x="1051560" y="822960"/>
            <a:ext cx="7863840" cy="1645920"/>
          </a:xfrm>
        </p:spPr>
        <p:txBody>
          <a:bodyPr/>
          <a:lstStyle>
            <a:lvl4pPr marL="914400" indent="-228600">
              <a:buSzPct val="50000"/>
              <a:buFont typeface="Wingdings 3" panose="05040102010807070707" pitchFamily="18" charset="2"/>
              <a:buChar char=""/>
              <a:defRPr/>
            </a:lvl4pPr>
          </a:lstStyle>
          <a:p>
            <a:pPr lvl="0"/>
            <a:r>
              <a:rPr lang="en-US"/>
              <a:t>Click to edit Master text styles</a:t>
            </a:r>
          </a:p>
          <a:p>
            <a:pPr lvl="1"/>
            <a:r>
              <a:rPr lang="en-US"/>
              <a:t>Second level</a:t>
            </a:r>
          </a:p>
        </p:txBody>
      </p:sp>
      <p:sp>
        <p:nvSpPr>
          <p:cNvPr id="19" name="Content Placeholder 3"/>
          <p:cNvSpPr>
            <a:spLocks noGrp="1"/>
          </p:cNvSpPr>
          <p:nvPr>
            <p:ph sz="quarter" idx="19"/>
          </p:nvPr>
        </p:nvSpPr>
        <p:spPr>
          <a:xfrm>
            <a:off x="1051560" y="2834640"/>
            <a:ext cx="7863840" cy="1645920"/>
          </a:xfrm>
        </p:spPr>
        <p:txBody>
          <a:bodyPr/>
          <a:lstStyle>
            <a:lvl4pPr marL="914400" indent="-228600">
              <a:buSzPct val="50000"/>
              <a:buFont typeface="Wingdings 3" panose="05040102010807070707" pitchFamily="18" charset="2"/>
              <a:buChar char=""/>
              <a:defRPr/>
            </a:lvl4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599129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ody Slide - 2 Steps w/ Subheadings">
    <p:spTree>
      <p:nvGrpSpPr>
        <p:cNvPr id="1" name=""/>
        <p:cNvGrpSpPr/>
        <p:nvPr/>
      </p:nvGrpSpPr>
      <p:grpSpPr>
        <a:xfrm>
          <a:off x="0" y="0"/>
          <a:ext cx="0" cy="0"/>
          <a:chOff x="0" y="0"/>
          <a:chExt cx="0" cy="0"/>
        </a:xfrm>
      </p:grpSpPr>
      <p:sp>
        <p:nvSpPr>
          <p:cNvPr id="20" name="Content Placeholder 3"/>
          <p:cNvSpPr>
            <a:spLocks noGrp="1"/>
          </p:cNvSpPr>
          <p:nvPr>
            <p:ph sz="quarter" idx="18"/>
          </p:nvPr>
        </p:nvSpPr>
        <p:spPr>
          <a:xfrm>
            <a:off x="1051560" y="1280160"/>
            <a:ext cx="7863840" cy="1215390"/>
          </a:xfrm>
        </p:spPr>
        <p:txBody>
          <a:bodyPr/>
          <a:lstStyle>
            <a:lvl4pPr marL="914400" indent="-228600">
              <a:buSzPct val="50000"/>
              <a:buFont typeface="Wingdings 3" panose="05040102010807070707" pitchFamily="18" charset="2"/>
              <a:buChar char=""/>
              <a:defRPr/>
            </a:lvl4pPr>
          </a:lstStyle>
          <a:p>
            <a:pPr lvl="0"/>
            <a:r>
              <a:rPr lang="en-US"/>
              <a:t>Click to edit Master text styles</a:t>
            </a:r>
          </a:p>
          <a:p>
            <a:pPr lvl="1"/>
            <a:r>
              <a:rPr lang="en-US"/>
              <a:t>Second level</a:t>
            </a:r>
          </a:p>
        </p:txBody>
      </p:sp>
      <p:pic>
        <p:nvPicPr>
          <p:cNvPr id="19" name="Picture 18"/>
          <p:cNvPicPr>
            <a:picLocks noChangeAspect="1"/>
          </p:cNvPicPr>
          <p:nvPr userDrawn="1"/>
        </p:nvPicPr>
        <p:blipFill rotWithShape="1">
          <a:blip r:embed="rId2">
            <a:extLst>
              <a:ext uri="{28A0092B-C50C-407E-A947-70E740481C1C}">
                <a14:useLocalDpi xmlns:a14="http://schemas.microsoft.com/office/drawing/2010/main" val="0"/>
              </a:ext>
            </a:extLst>
          </a:blip>
          <a:srcRect l="615"/>
          <a:stretch/>
        </p:blipFill>
        <p:spPr>
          <a:xfrm>
            <a:off x="-85565" y="141732"/>
            <a:ext cx="8335808" cy="560786"/>
          </a:xfrm>
          <a:prstGeom prst="rect">
            <a:avLst/>
          </a:prstGeom>
        </p:spPr>
      </p:pic>
      <p:grpSp>
        <p:nvGrpSpPr>
          <p:cNvPr id="4" name="Group 3"/>
          <p:cNvGrpSpPr/>
          <p:nvPr userDrawn="1"/>
        </p:nvGrpSpPr>
        <p:grpSpPr>
          <a:xfrm>
            <a:off x="-21526" y="3333750"/>
            <a:ext cx="872937" cy="386220"/>
            <a:chOff x="-21526" y="2724150"/>
            <a:chExt cx="872937" cy="386220"/>
          </a:xfrm>
        </p:grpSpPr>
        <p:sp>
          <p:nvSpPr>
            <p:cNvPr id="40" name="Rectangle 9"/>
            <p:cNvSpPr/>
            <p:nvPr/>
          </p:nvSpPr>
          <p:spPr>
            <a:xfrm>
              <a:off x="-21526" y="2724150"/>
              <a:ext cx="872937" cy="38622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3420337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3420337 w 4419600"/>
                <a:gd name="connsiteY4" fmla="*/ 0 h 514350"/>
                <a:gd name="connsiteX0" fmla="*/ 10181 w 1009444"/>
                <a:gd name="connsiteY0" fmla="*/ 0 h 514350"/>
                <a:gd name="connsiteX1" fmla="*/ 1009444 w 1009444"/>
                <a:gd name="connsiteY1" fmla="*/ 0 h 514350"/>
                <a:gd name="connsiteX2" fmla="*/ 826563 w 1009444"/>
                <a:gd name="connsiteY2" fmla="*/ 514350 h 514350"/>
                <a:gd name="connsiteX3" fmla="*/ 0 w 1009444"/>
                <a:gd name="connsiteY3" fmla="*/ 514350 h 514350"/>
                <a:gd name="connsiteX4" fmla="*/ 10181 w 1009444"/>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9444" h="514350">
                  <a:moveTo>
                    <a:pt x="10181" y="0"/>
                  </a:moveTo>
                  <a:lnTo>
                    <a:pt x="1009444" y="0"/>
                  </a:lnTo>
                  <a:lnTo>
                    <a:pt x="826563" y="514350"/>
                  </a:lnTo>
                  <a:lnTo>
                    <a:pt x="0" y="514350"/>
                  </a:lnTo>
                  <a:lnTo>
                    <a:pt x="10181" y="0"/>
                  </a:lnTo>
                  <a:close/>
                </a:path>
              </a:pathLst>
            </a:custGeom>
            <a:solidFill>
              <a:srgbClr val="58595B"/>
            </a:solidFill>
            <a:ln>
              <a:noFill/>
            </a:ln>
            <a:effectLst>
              <a:outerShdw dist="50800" dir="3000000" sx="103000" sy="103000" algn="ctr" rotWithShape="0">
                <a:srgbClr val="D1D3D4"/>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4" name="TextBox 43"/>
            <p:cNvSpPr txBox="1"/>
            <p:nvPr/>
          </p:nvSpPr>
          <p:spPr>
            <a:xfrm>
              <a:off x="232062" y="2752427"/>
              <a:ext cx="365760" cy="274320"/>
            </a:xfrm>
            <a:prstGeom prst="rect">
              <a:avLst/>
            </a:prstGeom>
            <a:noFill/>
            <a:ln>
              <a:solidFill>
                <a:srgbClr val="58595B"/>
              </a:solidFill>
            </a:ln>
          </p:spPr>
          <p:txBody>
            <a:bodyPr wrap="square" rtlCol="0" anchor="ctr">
              <a:spAutoFit/>
            </a:bodyPr>
            <a:lstStyle/>
            <a:p>
              <a:r>
                <a:rPr lang="en-US" sz="2400" b="1">
                  <a:solidFill>
                    <a:schemeClr val="tx1"/>
                  </a:solidFill>
                </a:rPr>
                <a:t>2</a:t>
              </a:r>
              <a:endParaRPr lang="en-US" b="1">
                <a:solidFill>
                  <a:schemeClr val="tx1"/>
                </a:solidFill>
              </a:endParaRPr>
            </a:p>
          </p:txBody>
        </p:sp>
      </p:grpSp>
      <p:grpSp>
        <p:nvGrpSpPr>
          <p:cNvPr id="2" name="Group 1"/>
          <p:cNvGrpSpPr/>
          <p:nvPr userDrawn="1"/>
        </p:nvGrpSpPr>
        <p:grpSpPr>
          <a:xfrm>
            <a:off x="-21526" y="1280160"/>
            <a:ext cx="822960" cy="365760"/>
            <a:chOff x="-21526" y="956295"/>
            <a:chExt cx="822960" cy="365760"/>
          </a:xfrm>
        </p:grpSpPr>
        <p:sp>
          <p:nvSpPr>
            <p:cNvPr id="45" name="Rectangle 9"/>
            <p:cNvSpPr/>
            <p:nvPr/>
          </p:nvSpPr>
          <p:spPr>
            <a:xfrm>
              <a:off x="-21526" y="956295"/>
              <a:ext cx="822960" cy="36576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3420337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3420337 w 4419600"/>
                <a:gd name="connsiteY4" fmla="*/ 0 h 514350"/>
                <a:gd name="connsiteX0" fmla="*/ 10181 w 1009444"/>
                <a:gd name="connsiteY0" fmla="*/ 0 h 514350"/>
                <a:gd name="connsiteX1" fmla="*/ 1009444 w 1009444"/>
                <a:gd name="connsiteY1" fmla="*/ 0 h 514350"/>
                <a:gd name="connsiteX2" fmla="*/ 826563 w 1009444"/>
                <a:gd name="connsiteY2" fmla="*/ 514350 h 514350"/>
                <a:gd name="connsiteX3" fmla="*/ 0 w 1009444"/>
                <a:gd name="connsiteY3" fmla="*/ 514350 h 514350"/>
                <a:gd name="connsiteX4" fmla="*/ 10181 w 1009444"/>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9444" h="514350">
                  <a:moveTo>
                    <a:pt x="10181" y="0"/>
                  </a:moveTo>
                  <a:lnTo>
                    <a:pt x="1009444" y="0"/>
                  </a:lnTo>
                  <a:lnTo>
                    <a:pt x="826563" y="514350"/>
                  </a:lnTo>
                  <a:lnTo>
                    <a:pt x="0" y="514350"/>
                  </a:lnTo>
                  <a:lnTo>
                    <a:pt x="10181" y="0"/>
                  </a:lnTo>
                  <a:close/>
                </a:path>
              </a:pathLst>
            </a:custGeom>
            <a:solidFill>
              <a:srgbClr val="D2D3D5"/>
            </a:solidFill>
            <a:ln>
              <a:noFill/>
            </a:ln>
            <a:effectLst>
              <a:outerShdw dist="50800" dir="3600000" sx="104000" sy="104000" algn="t" rotWithShape="0">
                <a:srgbClr val="1E294C"/>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207074" y="986790"/>
              <a:ext cx="365760" cy="274320"/>
            </a:xfrm>
            <a:prstGeom prst="rect">
              <a:avLst/>
            </a:prstGeom>
            <a:solidFill>
              <a:srgbClr val="D1D3D4"/>
            </a:solidFill>
          </p:spPr>
          <p:txBody>
            <a:bodyPr wrap="square" rtlCol="0" anchor="ctr">
              <a:spAutoFit/>
            </a:bodyPr>
            <a:lstStyle/>
            <a:p>
              <a:r>
                <a:rPr lang="en-US" sz="2400" b="1">
                  <a:solidFill>
                    <a:schemeClr val="accent3"/>
                  </a:solidFill>
                </a:rPr>
                <a:t>1</a:t>
              </a:r>
              <a:endParaRPr lang="en-US" b="1">
                <a:solidFill>
                  <a:schemeClr val="accent3"/>
                </a:solidFill>
              </a:endParaRPr>
            </a:p>
          </p:txBody>
        </p:sp>
      </p:grpSp>
      <p:sp>
        <p:nvSpPr>
          <p:cNvPr id="12" name="TextBox 11"/>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pic>
        <p:nvPicPr>
          <p:cNvPr id="18" name="Picture 1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23" name="Text Placeholder 2">
            <a:extLst>
              <a:ext uri="{FF2B5EF4-FFF2-40B4-BE49-F238E27FC236}">
                <a16:creationId xmlns:a16="http://schemas.microsoft.com/office/drawing/2014/main" id="{5CAEB81C-B673-5844-97CC-8BF51C29DBB6}"/>
              </a:ext>
            </a:extLst>
          </p:cNvPr>
          <p:cNvSpPr>
            <a:spLocks noGrp="1"/>
          </p:cNvSpPr>
          <p:nvPr>
            <p:ph type="body" idx="1"/>
          </p:nvPr>
        </p:nvSpPr>
        <p:spPr>
          <a:xfrm>
            <a:off x="1051560" y="864524"/>
            <a:ext cx="7863840" cy="274320"/>
          </a:xfrm>
        </p:spPr>
        <p:txBody>
          <a:bodyPr anchor="ctr">
            <a:noAutofit/>
          </a:bodyPr>
          <a:lstStyle>
            <a:lvl1pPr marL="0" indent="0">
              <a:buNone/>
              <a:defRPr sz="2000" b="1">
                <a:solidFill>
                  <a:schemeClr val="accent3"/>
                </a:solidFill>
              </a:defRPr>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8" name="Text Placeholder 2">
            <a:extLst>
              <a:ext uri="{FF2B5EF4-FFF2-40B4-BE49-F238E27FC236}">
                <a16:creationId xmlns:a16="http://schemas.microsoft.com/office/drawing/2014/main" id="{5CAEB81C-B673-5844-97CC-8BF51C29DBB6}"/>
              </a:ext>
            </a:extLst>
          </p:cNvPr>
          <p:cNvSpPr>
            <a:spLocks noGrp="1"/>
          </p:cNvSpPr>
          <p:nvPr>
            <p:ph type="body" idx="16"/>
          </p:nvPr>
        </p:nvSpPr>
        <p:spPr>
          <a:xfrm>
            <a:off x="1051560" y="2876550"/>
            <a:ext cx="7863840" cy="274320"/>
          </a:xfrm>
        </p:spPr>
        <p:txBody>
          <a:bodyPr anchor="ctr">
            <a:noAutofit/>
          </a:bodyPr>
          <a:lstStyle>
            <a:lvl1pPr marL="0" indent="0">
              <a:buNone/>
              <a:defRPr sz="2000" b="1">
                <a:solidFill>
                  <a:schemeClr val="accent3"/>
                </a:solidFill>
              </a:defRPr>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34"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 Placeholder 18"/>
          <p:cNvSpPr>
            <a:spLocks noGrp="1"/>
          </p:cNvSpPr>
          <p:nvPr>
            <p:ph type="body" sz="quarter" idx="13"/>
          </p:nvPr>
        </p:nvSpPr>
        <p:spPr>
          <a:xfrm>
            <a:off x="228600" y="175260"/>
            <a:ext cx="7589520" cy="381000"/>
          </a:xfrm>
          <a:solidFill>
            <a:srgbClr val="1E294C"/>
          </a:solidFill>
        </p:spPr>
        <p:txBody>
          <a:bodyPr anchor="ctr">
            <a:noAutofit/>
          </a:bodyPr>
          <a:lstStyle>
            <a:lvl1pPr marL="0" indent="0">
              <a:buNone/>
              <a:defRPr sz="3200">
                <a:solidFill>
                  <a:schemeClr val="tx1"/>
                </a:solidFill>
                <a:latin typeface="Gill Sans MT" panose="020B0502020104020203" pitchFamily="34" charset="0"/>
              </a:defRPr>
            </a:lvl1pPr>
            <a:lvl2pPr>
              <a:defRPr>
                <a:solidFill>
                  <a:srgbClr val="1E294C"/>
                </a:solidFill>
                <a:latin typeface="Gill Sans MT" panose="020B0502020104020203" pitchFamily="34" charset="0"/>
              </a:defRPr>
            </a:lvl2pPr>
            <a:lvl3pPr>
              <a:defRPr>
                <a:solidFill>
                  <a:srgbClr val="1E294C"/>
                </a:solidFill>
                <a:latin typeface="Gill Sans MT" panose="020B0502020104020203" pitchFamily="34" charset="0"/>
              </a:defRPr>
            </a:lvl3pPr>
            <a:lvl4pPr>
              <a:defRPr>
                <a:solidFill>
                  <a:srgbClr val="1E294C"/>
                </a:solidFill>
                <a:latin typeface="Gill Sans MT" panose="020B0502020104020203" pitchFamily="34" charset="0"/>
              </a:defRPr>
            </a:lvl4pPr>
            <a:lvl5pPr>
              <a:defRPr>
                <a:solidFill>
                  <a:srgbClr val="1E294C"/>
                </a:solidFill>
                <a:latin typeface="Gill Sans MT" panose="020B0502020104020203" pitchFamily="34" charset="0"/>
              </a:defRPr>
            </a:lvl5pPr>
          </a:lstStyle>
          <a:p>
            <a:pPr lvl="0"/>
            <a:r>
              <a:rPr lang="en-US"/>
              <a:t>Click to edit Master text styles</a:t>
            </a:r>
          </a:p>
        </p:txBody>
      </p:sp>
      <p:sp>
        <p:nvSpPr>
          <p:cNvPr id="21" name="Content Placeholder 3"/>
          <p:cNvSpPr>
            <a:spLocks noGrp="1"/>
          </p:cNvSpPr>
          <p:nvPr>
            <p:ph sz="quarter" idx="19"/>
          </p:nvPr>
        </p:nvSpPr>
        <p:spPr>
          <a:xfrm>
            <a:off x="1051560" y="3265170"/>
            <a:ext cx="7863840" cy="1215390"/>
          </a:xfrm>
        </p:spPr>
        <p:txBody>
          <a:bodyPr/>
          <a:lstStyle>
            <a:lvl4pPr marL="914400" indent="-228600">
              <a:buSzPct val="50000"/>
              <a:buFont typeface="Wingdings 3" panose="05040102010807070707" pitchFamily="18" charset="2"/>
              <a:buChar char=""/>
              <a:defRPr/>
            </a:lvl4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4151314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ody Slide - 2 Steps w/ Subheadings (Continued)">
    <p:spTree>
      <p:nvGrpSpPr>
        <p:cNvPr id="1" name=""/>
        <p:cNvGrpSpPr/>
        <p:nvPr/>
      </p:nvGrpSpPr>
      <p:grpSpPr>
        <a:xfrm>
          <a:off x="0" y="0"/>
          <a:ext cx="0" cy="0"/>
          <a:chOff x="0" y="0"/>
          <a:chExt cx="0" cy="0"/>
        </a:xfrm>
      </p:grpSpPr>
      <p:sp>
        <p:nvSpPr>
          <p:cNvPr id="20" name="Content Placeholder 3"/>
          <p:cNvSpPr>
            <a:spLocks noGrp="1"/>
          </p:cNvSpPr>
          <p:nvPr>
            <p:ph sz="quarter" idx="18"/>
          </p:nvPr>
        </p:nvSpPr>
        <p:spPr>
          <a:xfrm>
            <a:off x="1051560" y="1280160"/>
            <a:ext cx="7863840" cy="1215390"/>
          </a:xfrm>
        </p:spPr>
        <p:txBody>
          <a:bodyPr/>
          <a:lstStyle>
            <a:lvl4pPr marL="914400" indent="-228600">
              <a:buSzPct val="50000"/>
              <a:buFont typeface="Wingdings 3" panose="05040102010807070707" pitchFamily="18" charset="2"/>
              <a:buChar char=""/>
              <a:defRPr/>
            </a:lvl4pPr>
          </a:lstStyle>
          <a:p>
            <a:pPr lvl="0"/>
            <a:r>
              <a:rPr lang="en-US"/>
              <a:t>Click to edit Master text styles</a:t>
            </a:r>
          </a:p>
          <a:p>
            <a:pPr lvl="1"/>
            <a:r>
              <a:rPr lang="en-US"/>
              <a:t>Second level</a:t>
            </a:r>
          </a:p>
        </p:txBody>
      </p:sp>
      <p:pic>
        <p:nvPicPr>
          <p:cNvPr id="19" name="Picture 18"/>
          <p:cNvPicPr>
            <a:picLocks noChangeAspect="1"/>
          </p:cNvPicPr>
          <p:nvPr userDrawn="1"/>
        </p:nvPicPr>
        <p:blipFill rotWithShape="1">
          <a:blip r:embed="rId2">
            <a:extLst>
              <a:ext uri="{28A0092B-C50C-407E-A947-70E740481C1C}">
                <a14:useLocalDpi xmlns:a14="http://schemas.microsoft.com/office/drawing/2010/main" val="0"/>
              </a:ext>
            </a:extLst>
          </a:blip>
          <a:srcRect l="615"/>
          <a:stretch/>
        </p:blipFill>
        <p:spPr>
          <a:xfrm>
            <a:off x="-85565" y="141732"/>
            <a:ext cx="8335808" cy="560786"/>
          </a:xfrm>
          <a:prstGeom prst="rect">
            <a:avLst/>
          </a:prstGeom>
        </p:spPr>
      </p:pic>
      <p:grpSp>
        <p:nvGrpSpPr>
          <p:cNvPr id="4" name="Group 3"/>
          <p:cNvGrpSpPr/>
          <p:nvPr userDrawn="1"/>
        </p:nvGrpSpPr>
        <p:grpSpPr>
          <a:xfrm>
            <a:off x="-21526" y="3268355"/>
            <a:ext cx="872937" cy="461665"/>
            <a:chOff x="-21526" y="2658755"/>
            <a:chExt cx="872937" cy="461665"/>
          </a:xfrm>
        </p:grpSpPr>
        <p:sp>
          <p:nvSpPr>
            <p:cNvPr id="40" name="Rectangle 9"/>
            <p:cNvSpPr/>
            <p:nvPr/>
          </p:nvSpPr>
          <p:spPr>
            <a:xfrm>
              <a:off x="-21526" y="2724150"/>
              <a:ext cx="872937" cy="38622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3420337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3420337 w 4419600"/>
                <a:gd name="connsiteY4" fmla="*/ 0 h 514350"/>
                <a:gd name="connsiteX0" fmla="*/ 10181 w 1009444"/>
                <a:gd name="connsiteY0" fmla="*/ 0 h 514350"/>
                <a:gd name="connsiteX1" fmla="*/ 1009444 w 1009444"/>
                <a:gd name="connsiteY1" fmla="*/ 0 h 514350"/>
                <a:gd name="connsiteX2" fmla="*/ 826563 w 1009444"/>
                <a:gd name="connsiteY2" fmla="*/ 514350 h 514350"/>
                <a:gd name="connsiteX3" fmla="*/ 0 w 1009444"/>
                <a:gd name="connsiteY3" fmla="*/ 514350 h 514350"/>
                <a:gd name="connsiteX4" fmla="*/ 10181 w 1009444"/>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9444" h="514350">
                  <a:moveTo>
                    <a:pt x="10181" y="0"/>
                  </a:moveTo>
                  <a:lnTo>
                    <a:pt x="1009444" y="0"/>
                  </a:lnTo>
                  <a:lnTo>
                    <a:pt x="826563" y="514350"/>
                  </a:lnTo>
                  <a:lnTo>
                    <a:pt x="0" y="514350"/>
                  </a:lnTo>
                  <a:lnTo>
                    <a:pt x="10181" y="0"/>
                  </a:lnTo>
                  <a:close/>
                </a:path>
              </a:pathLst>
            </a:custGeom>
            <a:solidFill>
              <a:srgbClr val="58595B"/>
            </a:solidFill>
            <a:ln>
              <a:noFill/>
            </a:ln>
            <a:effectLst>
              <a:outerShdw dist="50800" dir="3000000" sx="103000" sy="103000" algn="ctr" rotWithShape="0">
                <a:srgbClr val="D1D3D4"/>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4" name="TextBox 43"/>
            <p:cNvSpPr txBox="1"/>
            <p:nvPr/>
          </p:nvSpPr>
          <p:spPr>
            <a:xfrm>
              <a:off x="232062" y="2658755"/>
              <a:ext cx="365760" cy="461665"/>
            </a:xfrm>
            <a:prstGeom prst="rect">
              <a:avLst/>
            </a:prstGeom>
            <a:noFill/>
            <a:ln>
              <a:noFill/>
            </a:ln>
          </p:spPr>
          <p:txBody>
            <a:bodyPr wrap="square" rtlCol="0" anchor="ctr">
              <a:spAutoFit/>
            </a:bodyPr>
            <a:lstStyle/>
            <a:p>
              <a:r>
                <a:rPr lang="en-US" sz="2400" b="1">
                  <a:solidFill>
                    <a:schemeClr val="tx1"/>
                  </a:solidFill>
                </a:rPr>
                <a:t>4</a:t>
              </a:r>
              <a:endParaRPr lang="en-US" b="1">
                <a:solidFill>
                  <a:schemeClr val="tx1"/>
                </a:solidFill>
              </a:endParaRPr>
            </a:p>
          </p:txBody>
        </p:sp>
      </p:grpSp>
      <p:grpSp>
        <p:nvGrpSpPr>
          <p:cNvPr id="2" name="Group 1"/>
          <p:cNvGrpSpPr/>
          <p:nvPr userDrawn="1"/>
        </p:nvGrpSpPr>
        <p:grpSpPr>
          <a:xfrm>
            <a:off x="-21526" y="1216983"/>
            <a:ext cx="822960" cy="461665"/>
            <a:chOff x="-21526" y="893118"/>
            <a:chExt cx="822960" cy="461665"/>
          </a:xfrm>
        </p:grpSpPr>
        <p:sp>
          <p:nvSpPr>
            <p:cNvPr id="45" name="Rectangle 9"/>
            <p:cNvSpPr/>
            <p:nvPr/>
          </p:nvSpPr>
          <p:spPr>
            <a:xfrm>
              <a:off x="-21526" y="956295"/>
              <a:ext cx="822960" cy="36576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3420337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3420337 w 4419600"/>
                <a:gd name="connsiteY4" fmla="*/ 0 h 514350"/>
                <a:gd name="connsiteX0" fmla="*/ 10181 w 1009444"/>
                <a:gd name="connsiteY0" fmla="*/ 0 h 514350"/>
                <a:gd name="connsiteX1" fmla="*/ 1009444 w 1009444"/>
                <a:gd name="connsiteY1" fmla="*/ 0 h 514350"/>
                <a:gd name="connsiteX2" fmla="*/ 826563 w 1009444"/>
                <a:gd name="connsiteY2" fmla="*/ 514350 h 514350"/>
                <a:gd name="connsiteX3" fmla="*/ 0 w 1009444"/>
                <a:gd name="connsiteY3" fmla="*/ 514350 h 514350"/>
                <a:gd name="connsiteX4" fmla="*/ 10181 w 1009444"/>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9444" h="514350">
                  <a:moveTo>
                    <a:pt x="10181" y="0"/>
                  </a:moveTo>
                  <a:lnTo>
                    <a:pt x="1009444" y="0"/>
                  </a:lnTo>
                  <a:lnTo>
                    <a:pt x="826563" y="514350"/>
                  </a:lnTo>
                  <a:lnTo>
                    <a:pt x="0" y="514350"/>
                  </a:lnTo>
                  <a:lnTo>
                    <a:pt x="10181" y="0"/>
                  </a:lnTo>
                  <a:close/>
                </a:path>
              </a:pathLst>
            </a:custGeom>
            <a:solidFill>
              <a:srgbClr val="D2D3D5"/>
            </a:solidFill>
            <a:ln>
              <a:noFill/>
            </a:ln>
            <a:effectLst>
              <a:outerShdw dist="50800" dir="3600000" sx="104000" sy="104000" algn="t" rotWithShape="0">
                <a:srgbClr val="1E294C"/>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207074" y="893118"/>
              <a:ext cx="365760" cy="461665"/>
            </a:xfrm>
            <a:prstGeom prst="rect">
              <a:avLst/>
            </a:prstGeom>
            <a:noFill/>
          </p:spPr>
          <p:txBody>
            <a:bodyPr wrap="square" rtlCol="0" anchor="ctr">
              <a:spAutoFit/>
            </a:bodyPr>
            <a:lstStyle/>
            <a:p>
              <a:r>
                <a:rPr lang="en-US" sz="2400" b="1">
                  <a:solidFill>
                    <a:schemeClr val="accent3"/>
                  </a:solidFill>
                </a:rPr>
                <a:t>3</a:t>
              </a:r>
              <a:endParaRPr lang="en-US" b="1">
                <a:solidFill>
                  <a:schemeClr val="accent3"/>
                </a:solidFill>
              </a:endParaRPr>
            </a:p>
          </p:txBody>
        </p:sp>
      </p:grpSp>
      <p:sp>
        <p:nvSpPr>
          <p:cNvPr id="12" name="TextBox 11"/>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pic>
        <p:nvPicPr>
          <p:cNvPr id="18" name="Picture 1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23" name="Text Placeholder 2">
            <a:extLst>
              <a:ext uri="{FF2B5EF4-FFF2-40B4-BE49-F238E27FC236}">
                <a16:creationId xmlns:a16="http://schemas.microsoft.com/office/drawing/2014/main" id="{5CAEB81C-B673-5844-97CC-8BF51C29DBB6}"/>
              </a:ext>
            </a:extLst>
          </p:cNvPr>
          <p:cNvSpPr>
            <a:spLocks noGrp="1"/>
          </p:cNvSpPr>
          <p:nvPr>
            <p:ph type="body" idx="1"/>
          </p:nvPr>
        </p:nvSpPr>
        <p:spPr>
          <a:xfrm>
            <a:off x="1051560" y="864524"/>
            <a:ext cx="7863840" cy="274320"/>
          </a:xfrm>
        </p:spPr>
        <p:txBody>
          <a:bodyPr anchor="ctr">
            <a:noAutofit/>
          </a:bodyPr>
          <a:lstStyle>
            <a:lvl1pPr marL="0" indent="0">
              <a:buNone/>
              <a:defRPr sz="2000" b="1">
                <a:solidFill>
                  <a:schemeClr val="accent3"/>
                </a:solidFill>
              </a:defRPr>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8" name="Text Placeholder 2">
            <a:extLst>
              <a:ext uri="{FF2B5EF4-FFF2-40B4-BE49-F238E27FC236}">
                <a16:creationId xmlns:a16="http://schemas.microsoft.com/office/drawing/2014/main" id="{5CAEB81C-B673-5844-97CC-8BF51C29DBB6}"/>
              </a:ext>
            </a:extLst>
          </p:cNvPr>
          <p:cNvSpPr>
            <a:spLocks noGrp="1"/>
          </p:cNvSpPr>
          <p:nvPr>
            <p:ph type="body" idx="16"/>
          </p:nvPr>
        </p:nvSpPr>
        <p:spPr>
          <a:xfrm>
            <a:off x="1051560" y="2876550"/>
            <a:ext cx="7863840" cy="274320"/>
          </a:xfrm>
        </p:spPr>
        <p:txBody>
          <a:bodyPr anchor="ctr">
            <a:noAutofit/>
          </a:bodyPr>
          <a:lstStyle>
            <a:lvl1pPr marL="0" indent="0">
              <a:buNone/>
              <a:defRPr sz="2000" b="1">
                <a:solidFill>
                  <a:schemeClr val="accent3"/>
                </a:solidFill>
              </a:defRPr>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34"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 Placeholder 18"/>
          <p:cNvSpPr>
            <a:spLocks noGrp="1"/>
          </p:cNvSpPr>
          <p:nvPr>
            <p:ph type="body" sz="quarter" idx="13"/>
          </p:nvPr>
        </p:nvSpPr>
        <p:spPr>
          <a:xfrm>
            <a:off x="228600" y="175260"/>
            <a:ext cx="7589520" cy="381000"/>
          </a:xfrm>
          <a:solidFill>
            <a:srgbClr val="1E294C"/>
          </a:solidFill>
        </p:spPr>
        <p:txBody>
          <a:bodyPr anchor="ctr">
            <a:noAutofit/>
          </a:bodyPr>
          <a:lstStyle>
            <a:lvl1pPr marL="0" indent="0">
              <a:buNone/>
              <a:defRPr sz="3200">
                <a:solidFill>
                  <a:schemeClr val="tx1"/>
                </a:solidFill>
                <a:latin typeface="Gill Sans MT" panose="020B0502020104020203" pitchFamily="34" charset="0"/>
              </a:defRPr>
            </a:lvl1pPr>
            <a:lvl2pPr>
              <a:defRPr>
                <a:solidFill>
                  <a:srgbClr val="1E294C"/>
                </a:solidFill>
                <a:latin typeface="Gill Sans MT" panose="020B0502020104020203" pitchFamily="34" charset="0"/>
              </a:defRPr>
            </a:lvl2pPr>
            <a:lvl3pPr>
              <a:defRPr>
                <a:solidFill>
                  <a:srgbClr val="1E294C"/>
                </a:solidFill>
                <a:latin typeface="Gill Sans MT" panose="020B0502020104020203" pitchFamily="34" charset="0"/>
              </a:defRPr>
            </a:lvl3pPr>
            <a:lvl4pPr>
              <a:defRPr>
                <a:solidFill>
                  <a:srgbClr val="1E294C"/>
                </a:solidFill>
                <a:latin typeface="Gill Sans MT" panose="020B0502020104020203" pitchFamily="34" charset="0"/>
              </a:defRPr>
            </a:lvl4pPr>
            <a:lvl5pPr>
              <a:defRPr>
                <a:solidFill>
                  <a:srgbClr val="1E294C"/>
                </a:solidFill>
                <a:latin typeface="Gill Sans MT" panose="020B0502020104020203" pitchFamily="34" charset="0"/>
              </a:defRPr>
            </a:lvl5pPr>
          </a:lstStyle>
          <a:p>
            <a:pPr lvl="0"/>
            <a:r>
              <a:rPr lang="en-US"/>
              <a:t>Click to edit Master text styles</a:t>
            </a:r>
          </a:p>
        </p:txBody>
      </p:sp>
      <p:sp>
        <p:nvSpPr>
          <p:cNvPr id="21" name="Content Placeholder 3"/>
          <p:cNvSpPr>
            <a:spLocks noGrp="1"/>
          </p:cNvSpPr>
          <p:nvPr>
            <p:ph sz="quarter" idx="19"/>
          </p:nvPr>
        </p:nvSpPr>
        <p:spPr>
          <a:xfrm>
            <a:off x="1051560" y="3265170"/>
            <a:ext cx="7863840" cy="1215390"/>
          </a:xfrm>
        </p:spPr>
        <p:txBody>
          <a:bodyPr/>
          <a:lstStyle>
            <a:lvl4pPr marL="914400" indent="-228600">
              <a:buSzPct val="50000"/>
              <a:buFont typeface="Wingdings 3" panose="05040102010807070707" pitchFamily="18" charset="2"/>
              <a:buChar char=""/>
              <a:defRPr/>
            </a:lvl4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273884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ody Slide - 3 steps">
    <p:spTree>
      <p:nvGrpSpPr>
        <p:cNvPr id="1" name=""/>
        <p:cNvGrpSpPr/>
        <p:nvPr/>
      </p:nvGrpSpPr>
      <p:grpSpPr>
        <a:xfrm>
          <a:off x="0" y="0"/>
          <a:ext cx="0" cy="0"/>
          <a:chOff x="0" y="0"/>
          <a:chExt cx="0" cy="0"/>
        </a:xfrm>
      </p:grpSpPr>
      <p:pic>
        <p:nvPicPr>
          <p:cNvPr id="17" name="Picture 16"/>
          <p:cNvPicPr>
            <a:picLocks noChangeAspect="1"/>
          </p:cNvPicPr>
          <p:nvPr userDrawn="1"/>
        </p:nvPicPr>
        <p:blipFill rotWithShape="1">
          <a:blip r:embed="rId2">
            <a:extLst>
              <a:ext uri="{28A0092B-C50C-407E-A947-70E740481C1C}">
                <a14:useLocalDpi xmlns:a14="http://schemas.microsoft.com/office/drawing/2010/main" val="0"/>
              </a:ext>
            </a:extLst>
          </a:blip>
          <a:srcRect l="615"/>
          <a:stretch/>
        </p:blipFill>
        <p:spPr>
          <a:xfrm>
            <a:off x="-85565" y="141732"/>
            <a:ext cx="8335808" cy="560786"/>
          </a:xfrm>
          <a:prstGeom prst="rect">
            <a:avLst/>
          </a:prstGeom>
        </p:spPr>
      </p:pic>
      <p:sp>
        <p:nvSpPr>
          <p:cNvPr id="27" name="Rectangle 9"/>
          <p:cNvSpPr/>
          <p:nvPr/>
        </p:nvSpPr>
        <p:spPr>
          <a:xfrm>
            <a:off x="-21526" y="895350"/>
            <a:ext cx="822960" cy="36576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3420337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3420337 w 4419600"/>
              <a:gd name="connsiteY4" fmla="*/ 0 h 514350"/>
              <a:gd name="connsiteX0" fmla="*/ 10181 w 1009444"/>
              <a:gd name="connsiteY0" fmla="*/ 0 h 514350"/>
              <a:gd name="connsiteX1" fmla="*/ 1009444 w 1009444"/>
              <a:gd name="connsiteY1" fmla="*/ 0 h 514350"/>
              <a:gd name="connsiteX2" fmla="*/ 826563 w 1009444"/>
              <a:gd name="connsiteY2" fmla="*/ 514350 h 514350"/>
              <a:gd name="connsiteX3" fmla="*/ 0 w 1009444"/>
              <a:gd name="connsiteY3" fmla="*/ 514350 h 514350"/>
              <a:gd name="connsiteX4" fmla="*/ 10181 w 1009444"/>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9444" h="514350">
                <a:moveTo>
                  <a:pt x="10181" y="0"/>
                </a:moveTo>
                <a:lnTo>
                  <a:pt x="1009444" y="0"/>
                </a:lnTo>
                <a:lnTo>
                  <a:pt x="826563" y="514350"/>
                </a:lnTo>
                <a:lnTo>
                  <a:pt x="0" y="514350"/>
                </a:lnTo>
                <a:lnTo>
                  <a:pt x="10181" y="0"/>
                </a:lnTo>
                <a:close/>
              </a:path>
            </a:pathLst>
          </a:custGeom>
          <a:solidFill>
            <a:srgbClr val="D2D3D5"/>
          </a:solidFill>
          <a:ln>
            <a:noFill/>
          </a:ln>
          <a:effectLst>
            <a:outerShdw dist="50800" dir="3600000" sx="104000" sy="104000" algn="t" rotWithShape="0">
              <a:srgbClr val="1E294C"/>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207074" y="925845"/>
            <a:ext cx="365760" cy="274320"/>
          </a:xfrm>
          <a:prstGeom prst="rect">
            <a:avLst/>
          </a:prstGeom>
          <a:solidFill>
            <a:srgbClr val="D1D3D4"/>
          </a:solidFill>
        </p:spPr>
        <p:txBody>
          <a:bodyPr wrap="square" rtlCol="0" anchor="ctr">
            <a:spAutoFit/>
          </a:bodyPr>
          <a:lstStyle/>
          <a:p>
            <a:r>
              <a:rPr lang="en-US" sz="2400" b="1">
                <a:solidFill>
                  <a:schemeClr val="accent3"/>
                </a:solidFill>
              </a:rPr>
              <a:t>1</a:t>
            </a:r>
            <a:endParaRPr lang="en-US" b="1">
              <a:solidFill>
                <a:schemeClr val="accent3"/>
              </a:solidFill>
            </a:endParaRPr>
          </a:p>
        </p:txBody>
      </p:sp>
      <p:sp>
        <p:nvSpPr>
          <p:cNvPr id="42" name="Rectangle 9"/>
          <p:cNvSpPr/>
          <p:nvPr/>
        </p:nvSpPr>
        <p:spPr>
          <a:xfrm>
            <a:off x="-21526" y="2114550"/>
            <a:ext cx="872937" cy="38622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3420337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3420337 w 4419600"/>
              <a:gd name="connsiteY4" fmla="*/ 0 h 514350"/>
              <a:gd name="connsiteX0" fmla="*/ 10181 w 1009444"/>
              <a:gd name="connsiteY0" fmla="*/ 0 h 514350"/>
              <a:gd name="connsiteX1" fmla="*/ 1009444 w 1009444"/>
              <a:gd name="connsiteY1" fmla="*/ 0 h 514350"/>
              <a:gd name="connsiteX2" fmla="*/ 826563 w 1009444"/>
              <a:gd name="connsiteY2" fmla="*/ 514350 h 514350"/>
              <a:gd name="connsiteX3" fmla="*/ 0 w 1009444"/>
              <a:gd name="connsiteY3" fmla="*/ 514350 h 514350"/>
              <a:gd name="connsiteX4" fmla="*/ 10181 w 1009444"/>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9444" h="514350">
                <a:moveTo>
                  <a:pt x="10181" y="0"/>
                </a:moveTo>
                <a:lnTo>
                  <a:pt x="1009444" y="0"/>
                </a:lnTo>
                <a:lnTo>
                  <a:pt x="826563" y="514350"/>
                </a:lnTo>
                <a:lnTo>
                  <a:pt x="0" y="514350"/>
                </a:lnTo>
                <a:lnTo>
                  <a:pt x="10181" y="0"/>
                </a:lnTo>
                <a:close/>
              </a:path>
            </a:pathLst>
          </a:custGeom>
          <a:solidFill>
            <a:srgbClr val="58595B"/>
          </a:solidFill>
          <a:ln>
            <a:noFill/>
          </a:ln>
          <a:effectLst>
            <a:outerShdw dist="50800" dir="3000000" sx="103000" sy="103000" algn="ctr" rotWithShape="0">
              <a:srgbClr val="D1D3D4"/>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3" name="TextBox 42"/>
          <p:cNvSpPr txBox="1"/>
          <p:nvPr/>
        </p:nvSpPr>
        <p:spPr>
          <a:xfrm>
            <a:off x="232062" y="2142827"/>
            <a:ext cx="365760" cy="274320"/>
          </a:xfrm>
          <a:prstGeom prst="rect">
            <a:avLst/>
          </a:prstGeom>
          <a:noFill/>
          <a:ln>
            <a:solidFill>
              <a:srgbClr val="58595B"/>
            </a:solidFill>
          </a:ln>
        </p:spPr>
        <p:txBody>
          <a:bodyPr wrap="square" rtlCol="0" anchor="ctr">
            <a:spAutoFit/>
          </a:bodyPr>
          <a:lstStyle/>
          <a:p>
            <a:r>
              <a:rPr lang="en-US" sz="2400" b="1">
                <a:solidFill>
                  <a:schemeClr val="tx1"/>
                </a:solidFill>
              </a:rPr>
              <a:t>2</a:t>
            </a:r>
            <a:endParaRPr lang="en-US" b="1">
              <a:solidFill>
                <a:schemeClr val="tx1"/>
              </a:solidFill>
            </a:endParaRPr>
          </a:p>
        </p:txBody>
      </p:sp>
      <p:sp>
        <p:nvSpPr>
          <p:cNvPr id="46" name="Rectangle 9"/>
          <p:cNvSpPr/>
          <p:nvPr/>
        </p:nvSpPr>
        <p:spPr>
          <a:xfrm>
            <a:off x="-34737" y="3333750"/>
            <a:ext cx="872937" cy="38622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3420337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3420337 w 4419600"/>
              <a:gd name="connsiteY4" fmla="*/ 0 h 514350"/>
              <a:gd name="connsiteX0" fmla="*/ 10181 w 1009444"/>
              <a:gd name="connsiteY0" fmla="*/ 0 h 514350"/>
              <a:gd name="connsiteX1" fmla="*/ 1009444 w 1009444"/>
              <a:gd name="connsiteY1" fmla="*/ 0 h 514350"/>
              <a:gd name="connsiteX2" fmla="*/ 826563 w 1009444"/>
              <a:gd name="connsiteY2" fmla="*/ 514350 h 514350"/>
              <a:gd name="connsiteX3" fmla="*/ 0 w 1009444"/>
              <a:gd name="connsiteY3" fmla="*/ 514350 h 514350"/>
              <a:gd name="connsiteX4" fmla="*/ 10181 w 1009444"/>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9444" h="514350">
                <a:moveTo>
                  <a:pt x="10181" y="0"/>
                </a:moveTo>
                <a:lnTo>
                  <a:pt x="1009444" y="0"/>
                </a:lnTo>
                <a:lnTo>
                  <a:pt x="826563" y="514350"/>
                </a:lnTo>
                <a:lnTo>
                  <a:pt x="0" y="514350"/>
                </a:lnTo>
                <a:lnTo>
                  <a:pt x="10181" y="0"/>
                </a:lnTo>
                <a:close/>
              </a:path>
            </a:pathLst>
          </a:custGeom>
          <a:solidFill>
            <a:srgbClr val="1E294C"/>
          </a:solidFill>
          <a:ln>
            <a:noFill/>
          </a:ln>
          <a:effectLst>
            <a:outerShdw dist="50800" dir="3000000" sx="103000" sy="103000" algn="ctr" rotWithShape="0">
              <a:srgbClr val="D1D3D4"/>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7" name="TextBox 46"/>
          <p:cNvSpPr txBox="1"/>
          <p:nvPr/>
        </p:nvSpPr>
        <p:spPr>
          <a:xfrm>
            <a:off x="218851" y="3354210"/>
            <a:ext cx="365760" cy="347472"/>
          </a:xfrm>
          <a:prstGeom prst="rect">
            <a:avLst/>
          </a:prstGeom>
          <a:solidFill>
            <a:srgbClr val="1E294C"/>
          </a:solidFill>
          <a:ln>
            <a:noFill/>
          </a:ln>
        </p:spPr>
        <p:txBody>
          <a:bodyPr wrap="square" rtlCol="0" anchor="ctr">
            <a:spAutoFit/>
          </a:bodyPr>
          <a:lstStyle/>
          <a:p>
            <a:r>
              <a:rPr lang="en-US" sz="2400" b="1">
                <a:solidFill>
                  <a:schemeClr val="tx1"/>
                </a:solidFill>
              </a:rPr>
              <a:t>3</a:t>
            </a:r>
            <a:endParaRPr lang="en-US" b="1">
              <a:solidFill>
                <a:schemeClr val="tx1"/>
              </a:solidFill>
            </a:endParaRPr>
          </a:p>
        </p:txBody>
      </p:sp>
      <p:sp>
        <p:nvSpPr>
          <p:cNvPr id="13" name="TextBox 12"/>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pic>
        <p:nvPicPr>
          <p:cNvPr id="18" name="Picture 1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28"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 Placeholder 18"/>
          <p:cNvSpPr>
            <a:spLocks noGrp="1"/>
          </p:cNvSpPr>
          <p:nvPr>
            <p:ph type="body" sz="quarter" idx="14"/>
          </p:nvPr>
        </p:nvSpPr>
        <p:spPr>
          <a:xfrm>
            <a:off x="228600" y="175260"/>
            <a:ext cx="7589520" cy="381000"/>
          </a:xfrm>
          <a:solidFill>
            <a:srgbClr val="1E294C"/>
          </a:solidFill>
        </p:spPr>
        <p:txBody>
          <a:bodyPr anchor="ctr">
            <a:noAutofit/>
          </a:bodyPr>
          <a:lstStyle>
            <a:lvl1pPr marL="0" indent="0">
              <a:buNone/>
              <a:defRPr sz="3200">
                <a:solidFill>
                  <a:schemeClr val="tx1"/>
                </a:solidFill>
                <a:latin typeface="Gill Sans MT" panose="020B0502020104020203" pitchFamily="34" charset="0"/>
              </a:defRPr>
            </a:lvl1pPr>
            <a:lvl2pPr>
              <a:defRPr>
                <a:solidFill>
                  <a:srgbClr val="1E294C"/>
                </a:solidFill>
                <a:latin typeface="Gill Sans MT" panose="020B0502020104020203" pitchFamily="34" charset="0"/>
              </a:defRPr>
            </a:lvl2pPr>
            <a:lvl3pPr>
              <a:defRPr>
                <a:solidFill>
                  <a:srgbClr val="1E294C"/>
                </a:solidFill>
                <a:latin typeface="Gill Sans MT" panose="020B0502020104020203" pitchFamily="34" charset="0"/>
              </a:defRPr>
            </a:lvl3pPr>
            <a:lvl4pPr>
              <a:defRPr>
                <a:solidFill>
                  <a:srgbClr val="1E294C"/>
                </a:solidFill>
                <a:latin typeface="Gill Sans MT" panose="020B0502020104020203" pitchFamily="34" charset="0"/>
              </a:defRPr>
            </a:lvl4pPr>
            <a:lvl5pPr>
              <a:defRPr>
                <a:solidFill>
                  <a:srgbClr val="1E294C"/>
                </a:solidFill>
                <a:latin typeface="Gill Sans MT" panose="020B0502020104020203" pitchFamily="34" charset="0"/>
              </a:defRPr>
            </a:lvl5pPr>
          </a:lstStyle>
          <a:p>
            <a:pPr lvl="0"/>
            <a:r>
              <a:rPr lang="en-US"/>
              <a:t>Click to edit Master text styles</a:t>
            </a:r>
          </a:p>
        </p:txBody>
      </p:sp>
      <p:sp>
        <p:nvSpPr>
          <p:cNvPr id="20" name="Content Placeholder 3"/>
          <p:cNvSpPr>
            <a:spLocks noGrp="1"/>
          </p:cNvSpPr>
          <p:nvPr>
            <p:ph sz="quarter" idx="19"/>
          </p:nvPr>
        </p:nvSpPr>
        <p:spPr>
          <a:xfrm>
            <a:off x="1051560" y="822960"/>
            <a:ext cx="7863840" cy="1188720"/>
          </a:xfrm>
        </p:spPr>
        <p:txBody>
          <a:bodyPr/>
          <a:lstStyle>
            <a:lvl4pPr marL="914400" indent="-228600">
              <a:buSzPct val="50000"/>
              <a:buFont typeface="Wingdings 3" panose="05040102010807070707" pitchFamily="18" charset="2"/>
              <a:buChar char=""/>
              <a:defRPr/>
            </a:lvl4pPr>
          </a:lstStyle>
          <a:p>
            <a:pPr lvl="0"/>
            <a:r>
              <a:rPr lang="en-US"/>
              <a:t>Click to edit Master text styles</a:t>
            </a:r>
          </a:p>
          <a:p>
            <a:pPr lvl="1"/>
            <a:r>
              <a:rPr lang="en-US"/>
              <a:t>Second level</a:t>
            </a:r>
          </a:p>
        </p:txBody>
      </p:sp>
      <p:sp>
        <p:nvSpPr>
          <p:cNvPr id="21" name="Content Placeholder 3"/>
          <p:cNvSpPr>
            <a:spLocks noGrp="1"/>
          </p:cNvSpPr>
          <p:nvPr>
            <p:ph sz="quarter" idx="20"/>
          </p:nvPr>
        </p:nvSpPr>
        <p:spPr>
          <a:xfrm>
            <a:off x="1051560" y="2078355"/>
            <a:ext cx="7863840" cy="1188720"/>
          </a:xfrm>
        </p:spPr>
        <p:txBody>
          <a:bodyPr/>
          <a:lstStyle>
            <a:lvl4pPr marL="914400" indent="-228600">
              <a:buSzPct val="50000"/>
              <a:buFont typeface="Wingdings 3" panose="05040102010807070707" pitchFamily="18" charset="2"/>
              <a:buChar char=""/>
              <a:defRPr/>
            </a:lvl4pPr>
          </a:lstStyle>
          <a:p>
            <a:pPr lvl="0"/>
            <a:r>
              <a:rPr lang="en-US"/>
              <a:t>Click to edit Master text styles</a:t>
            </a:r>
          </a:p>
          <a:p>
            <a:pPr lvl="1"/>
            <a:r>
              <a:rPr lang="en-US"/>
              <a:t>Second level</a:t>
            </a:r>
          </a:p>
        </p:txBody>
      </p:sp>
      <p:sp>
        <p:nvSpPr>
          <p:cNvPr id="22" name="Content Placeholder 3"/>
          <p:cNvSpPr>
            <a:spLocks noGrp="1"/>
          </p:cNvSpPr>
          <p:nvPr>
            <p:ph sz="quarter" idx="21"/>
          </p:nvPr>
        </p:nvSpPr>
        <p:spPr>
          <a:xfrm>
            <a:off x="1051560" y="3333750"/>
            <a:ext cx="7863840" cy="1188720"/>
          </a:xfrm>
        </p:spPr>
        <p:txBody>
          <a:bodyPr/>
          <a:lstStyle>
            <a:lvl4pPr marL="914400" indent="-228600">
              <a:buSzPct val="50000"/>
              <a:buFont typeface="Wingdings 3" panose="05040102010807070707" pitchFamily="18" charset="2"/>
              <a:buChar char=""/>
              <a:defRPr/>
            </a:lvl4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121579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ody Slide - 3 Columns">
    <p:spTree>
      <p:nvGrpSpPr>
        <p:cNvPr id="1" name=""/>
        <p:cNvGrpSpPr/>
        <p:nvPr/>
      </p:nvGrpSpPr>
      <p:grpSpPr>
        <a:xfrm>
          <a:off x="0" y="0"/>
          <a:ext cx="0" cy="0"/>
          <a:chOff x="0" y="0"/>
          <a:chExt cx="0" cy="0"/>
        </a:xfrm>
      </p:grpSpPr>
      <p:pic>
        <p:nvPicPr>
          <p:cNvPr id="23" name="Picture 22"/>
          <p:cNvPicPr>
            <a:picLocks noChangeAspect="1"/>
          </p:cNvPicPr>
          <p:nvPr userDrawn="1"/>
        </p:nvPicPr>
        <p:blipFill rotWithShape="1">
          <a:blip r:embed="rId2">
            <a:extLst>
              <a:ext uri="{28A0092B-C50C-407E-A947-70E740481C1C}">
                <a14:useLocalDpi xmlns:a14="http://schemas.microsoft.com/office/drawing/2010/main" val="0"/>
              </a:ext>
            </a:extLst>
          </a:blip>
          <a:srcRect l="615"/>
          <a:stretch/>
        </p:blipFill>
        <p:spPr>
          <a:xfrm>
            <a:off x="-85565" y="141732"/>
            <a:ext cx="8335808" cy="560786"/>
          </a:xfrm>
          <a:prstGeom prst="rect">
            <a:avLst/>
          </a:prstGeom>
        </p:spPr>
      </p:pic>
      <p:sp>
        <p:nvSpPr>
          <p:cNvPr id="10" name="Content Placeholder 9"/>
          <p:cNvSpPr>
            <a:spLocks noGrp="1"/>
          </p:cNvSpPr>
          <p:nvPr>
            <p:ph sz="quarter" idx="13"/>
          </p:nvPr>
        </p:nvSpPr>
        <p:spPr>
          <a:xfrm>
            <a:off x="222504" y="1276350"/>
            <a:ext cx="2743200" cy="3200400"/>
          </a:xfrm>
        </p:spPr>
        <p:txBody>
          <a:bodyPr/>
          <a:lstStyle/>
          <a:p>
            <a:pPr lvl="0"/>
            <a:r>
              <a:rPr lang="en-US"/>
              <a:t>Click to edit Master text styles</a:t>
            </a:r>
          </a:p>
          <a:p>
            <a:pPr lvl="1"/>
            <a:r>
              <a:rPr lang="en-US"/>
              <a:t>Second level</a:t>
            </a:r>
          </a:p>
          <a:p>
            <a:pPr lvl="2"/>
            <a:r>
              <a:rPr lang="en-US"/>
              <a:t>Third level</a:t>
            </a:r>
          </a:p>
        </p:txBody>
      </p:sp>
      <p:sp>
        <p:nvSpPr>
          <p:cNvPr id="12" name="Content Placeholder 11"/>
          <p:cNvSpPr>
            <a:spLocks noGrp="1"/>
          </p:cNvSpPr>
          <p:nvPr>
            <p:ph sz="quarter" idx="14"/>
          </p:nvPr>
        </p:nvSpPr>
        <p:spPr>
          <a:xfrm>
            <a:off x="3194304" y="1276350"/>
            <a:ext cx="2743200" cy="3200400"/>
          </a:xfrm>
        </p:spPr>
        <p:txBody>
          <a:bodyPr/>
          <a:lstStyle/>
          <a:p>
            <a:pPr lvl="0"/>
            <a:r>
              <a:rPr lang="en-US"/>
              <a:t>Click to edit Master text styles</a:t>
            </a:r>
          </a:p>
          <a:p>
            <a:pPr lvl="1"/>
            <a:r>
              <a:rPr lang="en-US"/>
              <a:t>Second level</a:t>
            </a:r>
          </a:p>
          <a:p>
            <a:pPr lvl="2"/>
            <a:r>
              <a:rPr lang="en-US"/>
              <a:t>Third level</a:t>
            </a:r>
          </a:p>
        </p:txBody>
      </p:sp>
      <p:sp>
        <p:nvSpPr>
          <p:cNvPr id="14" name="Text Placeholder 2">
            <a:extLst>
              <a:ext uri="{FF2B5EF4-FFF2-40B4-BE49-F238E27FC236}">
                <a16:creationId xmlns:a16="http://schemas.microsoft.com/office/drawing/2014/main" id="{5CAEB81C-B673-5844-97CC-8BF51C29DBB6}"/>
              </a:ext>
            </a:extLst>
          </p:cNvPr>
          <p:cNvSpPr>
            <a:spLocks noGrp="1"/>
          </p:cNvSpPr>
          <p:nvPr>
            <p:ph type="body" idx="1"/>
          </p:nvPr>
        </p:nvSpPr>
        <p:spPr>
          <a:xfrm>
            <a:off x="228600" y="822960"/>
            <a:ext cx="2743200" cy="274320"/>
          </a:xfrm>
          <a:noFill/>
        </p:spPr>
        <p:txBody>
          <a:bodyPr anchor="ctr">
            <a:noAutofit/>
          </a:bodyPr>
          <a:lstStyle>
            <a:lvl1pPr marL="0" indent="0">
              <a:buNone/>
              <a:defRPr sz="2000" b="1">
                <a:solidFill>
                  <a:schemeClr val="accent3"/>
                </a:solidFill>
              </a:defRPr>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a:t>
            </a:r>
          </a:p>
        </p:txBody>
      </p:sp>
      <p:sp>
        <p:nvSpPr>
          <p:cNvPr id="18" name="Text Placeholder 2">
            <a:extLst>
              <a:ext uri="{FF2B5EF4-FFF2-40B4-BE49-F238E27FC236}">
                <a16:creationId xmlns:a16="http://schemas.microsoft.com/office/drawing/2014/main" id="{5CAEB81C-B673-5844-97CC-8BF51C29DBB6}"/>
              </a:ext>
            </a:extLst>
          </p:cNvPr>
          <p:cNvSpPr>
            <a:spLocks noGrp="1"/>
          </p:cNvSpPr>
          <p:nvPr>
            <p:ph type="body" idx="16"/>
          </p:nvPr>
        </p:nvSpPr>
        <p:spPr>
          <a:xfrm>
            <a:off x="6172200" y="822960"/>
            <a:ext cx="2743200" cy="274320"/>
          </a:xfrm>
          <a:noFill/>
        </p:spPr>
        <p:txBody>
          <a:bodyPr anchor="ctr">
            <a:noAutofit/>
          </a:bodyPr>
          <a:lstStyle>
            <a:lvl1pPr marL="0" indent="0">
              <a:buNone/>
              <a:defRPr sz="2000" b="1">
                <a:solidFill>
                  <a:srgbClr val="1E294C"/>
                </a:solidFill>
              </a:defRPr>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a:t>
            </a:r>
          </a:p>
        </p:txBody>
      </p:sp>
      <p:sp>
        <p:nvSpPr>
          <p:cNvPr id="20" name="Text Placeholder 2">
            <a:extLst>
              <a:ext uri="{FF2B5EF4-FFF2-40B4-BE49-F238E27FC236}">
                <a16:creationId xmlns:a16="http://schemas.microsoft.com/office/drawing/2014/main" id="{5CAEB81C-B673-5844-97CC-8BF51C29DBB6}"/>
              </a:ext>
            </a:extLst>
          </p:cNvPr>
          <p:cNvSpPr>
            <a:spLocks noGrp="1"/>
          </p:cNvSpPr>
          <p:nvPr>
            <p:ph type="body" idx="17"/>
          </p:nvPr>
        </p:nvSpPr>
        <p:spPr>
          <a:xfrm>
            <a:off x="3200400" y="822960"/>
            <a:ext cx="2743200" cy="274320"/>
          </a:xfrm>
          <a:noFill/>
        </p:spPr>
        <p:txBody>
          <a:bodyPr anchor="ctr">
            <a:noAutofit/>
          </a:bodyPr>
          <a:lstStyle>
            <a:lvl1pPr marL="0" indent="0">
              <a:buNone/>
              <a:defRPr sz="2000" b="1">
                <a:solidFill>
                  <a:srgbClr val="1E294C"/>
                </a:solidFill>
              </a:defRPr>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a:t>
            </a:r>
          </a:p>
        </p:txBody>
      </p:sp>
      <p:sp>
        <p:nvSpPr>
          <p:cNvPr id="11" name="TextBox 10"/>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pic>
        <p:nvPicPr>
          <p:cNvPr id="17" name="Picture 1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26"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 Placeholder 18"/>
          <p:cNvSpPr>
            <a:spLocks noGrp="1"/>
          </p:cNvSpPr>
          <p:nvPr>
            <p:ph type="body" sz="quarter" idx="18"/>
          </p:nvPr>
        </p:nvSpPr>
        <p:spPr>
          <a:xfrm>
            <a:off x="228600" y="175260"/>
            <a:ext cx="7589520" cy="381000"/>
          </a:xfrm>
          <a:solidFill>
            <a:srgbClr val="1E294C"/>
          </a:solidFill>
        </p:spPr>
        <p:txBody>
          <a:bodyPr anchor="ctr">
            <a:noAutofit/>
          </a:bodyPr>
          <a:lstStyle>
            <a:lvl1pPr marL="0" indent="0">
              <a:buNone/>
              <a:defRPr sz="3200">
                <a:solidFill>
                  <a:schemeClr val="tx1"/>
                </a:solidFill>
                <a:latin typeface="Gill Sans MT" panose="020B0502020104020203" pitchFamily="34" charset="0"/>
              </a:defRPr>
            </a:lvl1pPr>
            <a:lvl2pPr>
              <a:defRPr>
                <a:solidFill>
                  <a:srgbClr val="1E294C"/>
                </a:solidFill>
                <a:latin typeface="Gill Sans MT" panose="020B0502020104020203" pitchFamily="34" charset="0"/>
              </a:defRPr>
            </a:lvl2pPr>
            <a:lvl3pPr>
              <a:defRPr>
                <a:solidFill>
                  <a:srgbClr val="1E294C"/>
                </a:solidFill>
                <a:latin typeface="Gill Sans MT" panose="020B0502020104020203" pitchFamily="34" charset="0"/>
              </a:defRPr>
            </a:lvl3pPr>
            <a:lvl4pPr>
              <a:defRPr>
                <a:solidFill>
                  <a:srgbClr val="1E294C"/>
                </a:solidFill>
                <a:latin typeface="Gill Sans MT" panose="020B0502020104020203" pitchFamily="34" charset="0"/>
              </a:defRPr>
            </a:lvl4pPr>
            <a:lvl5pPr>
              <a:defRPr>
                <a:solidFill>
                  <a:srgbClr val="1E294C"/>
                </a:solidFill>
                <a:latin typeface="Gill Sans MT" panose="020B0502020104020203" pitchFamily="34" charset="0"/>
              </a:defRPr>
            </a:lvl5pPr>
          </a:lstStyle>
          <a:p>
            <a:pPr lvl="0"/>
            <a:r>
              <a:rPr lang="en-US"/>
              <a:t>Click to edit Master text styles</a:t>
            </a:r>
          </a:p>
        </p:txBody>
      </p:sp>
      <p:sp>
        <p:nvSpPr>
          <p:cNvPr id="16" name="Content Placeholder 11"/>
          <p:cNvSpPr>
            <a:spLocks noGrp="1"/>
          </p:cNvSpPr>
          <p:nvPr>
            <p:ph sz="quarter" idx="19"/>
          </p:nvPr>
        </p:nvSpPr>
        <p:spPr>
          <a:xfrm>
            <a:off x="6172200" y="1276350"/>
            <a:ext cx="2743200" cy="3200400"/>
          </a:xfrm>
        </p:spPr>
        <p:txBody>
          <a:bodyPr/>
          <a:lstStyle/>
          <a:p>
            <a:pPr lvl="0"/>
            <a:r>
              <a:rPr lang="en-US"/>
              <a:t>Click to edit Master text styles</a:t>
            </a:r>
          </a:p>
          <a:p>
            <a:pPr lvl="1"/>
            <a:r>
              <a:rPr lang="en-US"/>
              <a:t>Second level</a:t>
            </a:r>
          </a:p>
          <a:p>
            <a:pPr lvl="2"/>
            <a:r>
              <a:rPr lang="en-US"/>
              <a:t>Third level</a:t>
            </a:r>
          </a:p>
        </p:txBody>
      </p:sp>
      <p:cxnSp>
        <p:nvCxnSpPr>
          <p:cNvPr id="21" name="Straight Connector 20"/>
          <p:cNvCxnSpPr/>
          <p:nvPr userDrawn="1"/>
        </p:nvCxnSpPr>
        <p:spPr>
          <a:xfrm>
            <a:off x="331297" y="1185949"/>
            <a:ext cx="1116503" cy="0"/>
          </a:xfrm>
          <a:prstGeom prst="line">
            <a:avLst/>
          </a:prstGeom>
          <a:ln w="19050">
            <a:solidFill>
              <a:srgbClr val="1E294C"/>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a:xfrm>
            <a:off x="3276600" y="1185949"/>
            <a:ext cx="1116503" cy="0"/>
          </a:xfrm>
          <a:prstGeom prst="line">
            <a:avLst/>
          </a:prstGeom>
          <a:ln w="19050">
            <a:solidFill>
              <a:srgbClr val="1E294C"/>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a:off x="6248400" y="1186565"/>
            <a:ext cx="1116503" cy="0"/>
          </a:xfrm>
          <a:prstGeom prst="line">
            <a:avLst/>
          </a:prstGeom>
          <a:ln w="19050">
            <a:solidFill>
              <a:srgbClr val="1E294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5475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act Us Slide">
    <p:spTree>
      <p:nvGrpSpPr>
        <p:cNvPr id="1" name=""/>
        <p:cNvGrpSpPr/>
        <p:nvPr/>
      </p:nvGrpSpPr>
      <p:grpSpPr>
        <a:xfrm>
          <a:off x="0" y="0"/>
          <a:ext cx="0" cy="0"/>
          <a:chOff x="0" y="0"/>
          <a:chExt cx="0" cy="0"/>
        </a:xfrm>
      </p:grpSpPr>
      <p:pic>
        <p:nvPicPr>
          <p:cNvPr id="3" name="Picture 2"/>
          <p:cNvPicPr>
            <a:picLocks noChangeAspect="1"/>
          </p:cNvPicPr>
          <p:nvPr userDrawn="1"/>
        </p:nvPicPr>
        <p:blipFill rotWithShape="1">
          <a:blip r:embed="rId2">
            <a:extLst>
              <a:ext uri="{28A0092B-C50C-407E-A947-70E740481C1C}">
                <a14:useLocalDpi xmlns:a14="http://schemas.microsoft.com/office/drawing/2010/main" val="0"/>
              </a:ext>
            </a:extLst>
          </a:blip>
          <a:srcRect l="615"/>
          <a:stretch/>
        </p:blipFill>
        <p:spPr>
          <a:xfrm>
            <a:off x="-85565" y="141732"/>
            <a:ext cx="8335808" cy="560786"/>
          </a:xfrm>
          <a:prstGeom prst="rect">
            <a:avLst/>
          </a:prstGeom>
        </p:spPr>
      </p:pic>
      <p:sp>
        <p:nvSpPr>
          <p:cNvPr id="4"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13" name="TextBox 12"/>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sp>
        <p:nvSpPr>
          <p:cNvPr id="6" name="Text Placeholder 5"/>
          <p:cNvSpPr>
            <a:spLocks noGrp="1"/>
          </p:cNvSpPr>
          <p:nvPr>
            <p:ph type="body" sz="quarter" idx="10"/>
          </p:nvPr>
        </p:nvSpPr>
        <p:spPr>
          <a:xfrm>
            <a:off x="228600" y="173736"/>
            <a:ext cx="7589520" cy="384048"/>
          </a:xfrm>
          <a:solidFill>
            <a:srgbClr val="1E294C"/>
          </a:solidFill>
        </p:spPr>
        <p:txBody>
          <a:bodyPr anchor="ctr">
            <a:noAutofit/>
          </a:bodyPr>
          <a:lstStyle>
            <a:lvl1pPr marL="0" indent="0">
              <a:buNone/>
              <a:defRPr sz="3200" b="0">
                <a:solidFill>
                  <a:schemeClr val="tx1"/>
                </a:solidFill>
                <a:latin typeface="Gill Sans MT" panose="020B0502020104020203" pitchFamily="34" charset="0"/>
              </a:defRPr>
            </a:lvl1pPr>
            <a:lvl2pPr marL="228600" indent="0">
              <a:buNone/>
              <a:defRPr sz="3200" b="0">
                <a:solidFill>
                  <a:schemeClr val="tx1"/>
                </a:solidFill>
                <a:latin typeface="Gill Sans MT" panose="020B0502020104020203" pitchFamily="34" charset="0"/>
              </a:defRPr>
            </a:lvl2pPr>
            <a:lvl3pPr marL="457200" indent="0">
              <a:buNone/>
              <a:defRPr sz="3200" b="0">
                <a:solidFill>
                  <a:schemeClr val="tx1"/>
                </a:solidFill>
                <a:latin typeface="Gill Sans MT" panose="020B0502020104020203" pitchFamily="34" charset="0"/>
              </a:defRPr>
            </a:lvl3pPr>
            <a:lvl4pPr marL="685800" indent="0">
              <a:buNone/>
              <a:defRPr sz="3200" b="0">
                <a:solidFill>
                  <a:schemeClr val="tx1"/>
                </a:solidFill>
                <a:latin typeface="Gill Sans MT" panose="020B0502020104020203" pitchFamily="34" charset="0"/>
              </a:defRPr>
            </a:lvl4pPr>
            <a:lvl5pPr marL="914400" indent="0">
              <a:buNone/>
              <a:defRPr sz="3200" b="0">
                <a:solidFill>
                  <a:schemeClr val="tx1"/>
                </a:solidFill>
                <a:latin typeface="Gill Sans MT" panose="020B0502020104020203" pitchFamily="34" charset="0"/>
              </a:defRPr>
            </a:lvl5pPr>
          </a:lstStyle>
          <a:p>
            <a:pPr lvl="0"/>
            <a:r>
              <a:rPr lang="en-US"/>
              <a:t>Click to edit Master text styles</a:t>
            </a:r>
          </a:p>
        </p:txBody>
      </p:sp>
      <p:sp>
        <p:nvSpPr>
          <p:cNvPr id="14" name="Text Placeholder 2"/>
          <p:cNvSpPr>
            <a:spLocks noGrp="1"/>
          </p:cNvSpPr>
          <p:nvPr>
            <p:ph type="body" sz="quarter" idx="11"/>
          </p:nvPr>
        </p:nvSpPr>
        <p:spPr>
          <a:xfrm>
            <a:off x="228600" y="914400"/>
            <a:ext cx="4206240" cy="3474720"/>
          </a:xfrm>
        </p:spPr>
        <p:txBody>
          <a:bodyPr>
            <a:normAutofit/>
          </a:bodyPr>
          <a:lstStyle>
            <a:lvl1pPr>
              <a:spcAft>
                <a:spcPts val="600"/>
              </a:spcAft>
              <a:defRPr sz="2000"/>
            </a:lvl1pPr>
            <a:lvl2pPr>
              <a:spcAft>
                <a:spcPts val="600"/>
              </a:spcAft>
              <a:defRPr sz="1800"/>
            </a:lvl2pPr>
            <a:lvl3pPr>
              <a:spcAft>
                <a:spcPts val="600"/>
              </a:spcAft>
              <a:defRPr sz="1600"/>
            </a:lvl3pPr>
            <a:lvl4pPr marL="914400" indent="-228600">
              <a:spcAft>
                <a:spcPts val="600"/>
              </a:spcAft>
              <a:buSzPct val="50000"/>
              <a:buFont typeface="Wingdings 3" panose="05040102010807070707" pitchFamily="18" charset="2"/>
              <a:buChar char=""/>
              <a:defRPr sz="1400"/>
            </a:lvl4pPr>
            <a:lvl5pPr>
              <a:spcAft>
                <a:spcPts val="600"/>
              </a:spcAft>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2"/>
          <p:cNvSpPr>
            <a:spLocks noGrp="1"/>
          </p:cNvSpPr>
          <p:nvPr>
            <p:ph type="body" sz="quarter" idx="12"/>
          </p:nvPr>
        </p:nvSpPr>
        <p:spPr>
          <a:xfrm>
            <a:off x="4663440" y="914400"/>
            <a:ext cx="4206240" cy="3474720"/>
          </a:xfrm>
        </p:spPr>
        <p:txBody>
          <a:bodyPr>
            <a:normAutofit/>
          </a:bodyPr>
          <a:lstStyle>
            <a:lvl1pPr>
              <a:spcAft>
                <a:spcPts val="600"/>
              </a:spcAft>
              <a:defRPr sz="2000"/>
            </a:lvl1pPr>
            <a:lvl2pPr>
              <a:spcAft>
                <a:spcPts val="600"/>
              </a:spcAft>
              <a:defRPr sz="1800"/>
            </a:lvl2pPr>
            <a:lvl3pPr>
              <a:spcAft>
                <a:spcPts val="600"/>
              </a:spcAft>
              <a:defRPr sz="1600"/>
            </a:lvl3pPr>
            <a:lvl4pPr marL="914400" indent="-228600">
              <a:spcAft>
                <a:spcPts val="600"/>
              </a:spcAft>
              <a:buSzPct val="50000"/>
              <a:buFont typeface="Wingdings 3" panose="05040102010807070707" pitchFamily="18" charset="2"/>
              <a:buChar char=""/>
              <a:defRPr sz="1400"/>
            </a:lvl4pPr>
            <a:lvl5pPr>
              <a:spcAft>
                <a:spcPts val="600"/>
              </a:spcAft>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79697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ody Slide">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15"/>
          <a:stretch/>
        </p:blipFill>
        <p:spPr>
          <a:xfrm>
            <a:off x="-85565" y="141732"/>
            <a:ext cx="8335808" cy="560786"/>
          </a:xfrm>
          <a:prstGeom prst="rect">
            <a:avLst/>
          </a:prstGeom>
        </p:spPr>
      </p:pic>
      <p:sp>
        <p:nvSpPr>
          <p:cNvPr id="7" name="TextBox 6"/>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14" name="Content Placeholder 3"/>
          <p:cNvSpPr>
            <a:spLocks noGrp="1"/>
          </p:cNvSpPr>
          <p:nvPr>
            <p:ph sz="quarter" idx="10"/>
          </p:nvPr>
        </p:nvSpPr>
        <p:spPr>
          <a:xfrm>
            <a:off x="228600" y="895350"/>
            <a:ext cx="8686800" cy="3566160"/>
          </a:xfrm>
        </p:spPr>
        <p:txBody>
          <a:bodyPr/>
          <a:lstStyle>
            <a:lvl4pPr marL="914400" indent="-228600">
              <a:buSzPct val="50000"/>
              <a:buFont typeface="Wingdings 3" panose="05040102010807070707" pitchFamily="18" charset="2"/>
              <a:buChar char=""/>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 Placeholder 18"/>
          <p:cNvSpPr>
            <a:spLocks noGrp="1"/>
          </p:cNvSpPr>
          <p:nvPr userDrawn="1">
            <p:ph type="body" sz="quarter" idx="13"/>
          </p:nvPr>
        </p:nvSpPr>
        <p:spPr>
          <a:xfrm>
            <a:off x="228600" y="175260"/>
            <a:ext cx="7589520" cy="381000"/>
          </a:xfrm>
          <a:solidFill>
            <a:srgbClr val="1E294C"/>
          </a:solidFill>
        </p:spPr>
        <p:txBody>
          <a:bodyPr anchor="ctr">
            <a:noAutofit/>
          </a:bodyPr>
          <a:lstStyle>
            <a:lvl1pPr marL="0" indent="0">
              <a:buNone/>
              <a:defRPr sz="3200">
                <a:solidFill>
                  <a:schemeClr val="tx1"/>
                </a:solidFill>
                <a:latin typeface="Gill Sans MT" panose="020B0502020104020203" pitchFamily="34" charset="0"/>
              </a:defRPr>
            </a:lvl1pPr>
            <a:lvl2pPr>
              <a:defRPr>
                <a:solidFill>
                  <a:srgbClr val="1E294C"/>
                </a:solidFill>
                <a:latin typeface="Gill Sans MT" panose="020B0502020104020203" pitchFamily="34" charset="0"/>
              </a:defRPr>
            </a:lvl2pPr>
            <a:lvl3pPr>
              <a:defRPr>
                <a:solidFill>
                  <a:srgbClr val="1E294C"/>
                </a:solidFill>
                <a:latin typeface="Gill Sans MT" panose="020B0502020104020203" pitchFamily="34" charset="0"/>
              </a:defRPr>
            </a:lvl3pPr>
            <a:lvl4pPr>
              <a:defRPr>
                <a:solidFill>
                  <a:srgbClr val="1E294C"/>
                </a:solidFill>
                <a:latin typeface="Gill Sans MT" panose="020B0502020104020203" pitchFamily="34" charset="0"/>
              </a:defRPr>
            </a:lvl4pPr>
            <a:lvl5pPr>
              <a:defRPr>
                <a:solidFill>
                  <a:srgbClr val="1E294C"/>
                </a:solidFill>
                <a:latin typeface="Gill Sans MT" panose="020B0502020104020203" pitchFamily="34" charset="0"/>
              </a:defRPr>
            </a:lvl5pPr>
          </a:lstStyle>
          <a:p>
            <a:pPr lvl="0"/>
            <a:r>
              <a:rPr lang="en-US"/>
              <a:t>Click to edit Master text styles</a:t>
            </a:r>
          </a:p>
        </p:txBody>
      </p:sp>
    </p:spTree>
    <p:extLst>
      <p:ext uri="{BB962C8B-B14F-4D97-AF65-F5344CB8AC3E}">
        <p14:creationId xmlns:p14="http://schemas.microsoft.com/office/powerpoint/2010/main" val="3649350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ody Slide - 2 Columns">
    <p:spTree>
      <p:nvGrpSpPr>
        <p:cNvPr id="1" name=""/>
        <p:cNvGrpSpPr/>
        <p:nvPr/>
      </p:nvGrpSpPr>
      <p:grpSpPr>
        <a:xfrm>
          <a:off x="0" y="0"/>
          <a:ext cx="0" cy="0"/>
          <a:chOff x="0" y="0"/>
          <a:chExt cx="0" cy="0"/>
        </a:xfrm>
      </p:grpSpPr>
      <p:pic>
        <p:nvPicPr>
          <p:cNvPr id="15" name="Picture 14"/>
          <p:cNvPicPr>
            <a:picLocks noChangeAspect="1"/>
          </p:cNvPicPr>
          <p:nvPr userDrawn="1"/>
        </p:nvPicPr>
        <p:blipFill rotWithShape="1">
          <a:blip r:embed="rId2">
            <a:extLst>
              <a:ext uri="{28A0092B-C50C-407E-A947-70E740481C1C}">
                <a14:useLocalDpi xmlns:a14="http://schemas.microsoft.com/office/drawing/2010/main" val="0"/>
              </a:ext>
            </a:extLst>
          </a:blip>
          <a:srcRect l="615"/>
          <a:stretch/>
        </p:blipFill>
        <p:spPr>
          <a:xfrm>
            <a:off x="-85565" y="141732"/>
            <a:ext cx="8335808" cy="560786"/>
          </a:xfrm>
          <a:prstGeom prst="rect">
            <a:avLst/>
          </a:prstGeom>
        </p:spPr>
      </p:pic>
      <p:sp>
        <p:nvSpPr>
          <p:cNvPr id="7" name="TextBox 6"/>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13"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18"/>
          <p:cNvSpPr>
            <a:spLocks noGrp="1"/>
          </p:cNvSpPr>
          <p:nvPr>
            <p:ph type="body" sz="quarter" idx="13"/>
          </p:nvPr>
        </p:nvSpPr>
        <p:spPr>
          <a:xfrm>
            <a:off x="228600" y="175260"/>
            <a:ext cx="7589520" cy="381000"/>
          </a:xfrm>
          <a:solidFill>
            <a:srgbClr val="1E294C"/>
          </a:solidFill>
        </p:spPr>
        <p:txBody>
          <a:bodyPr anchor="ctr">
            <a:noAutofit/>
          </a:bodyPr>
          <a:lstStyle>
            <a:lvl1pPr marL="0" indent="0">
              <a:buNone/>
              <a:defRPr sz="3200">
                <a:solidFill>
                  <a:schemeClr val="tx1"/>
                </a:solidFill>
                <a:latin typeface="Gill Sans MT" panose="020B0502020104020203" pitchFamily="34" charset="0"/>
              </a:defRPr>
            </a:lvl1pPr>
            <a:lvl2pPr>
              <a:defRPr>
                <a:solidFill>
                  <a:srgbClr val="1E294C"/>
                </a:solidFill>
                <a:latin typeface="Gill Sans MT" panose="020B0502020104020203" pitchFamily="34" charset="0"/>
              </a:defRPr>
            </a:lvl2pPr>
            <a:lvl3pPr>
              <a:defRPr>
                <a:solidFill>
                  <a:srgbClr val="1E294C"/>
                </a:solidFill>
                <a:latin typeface="Gill Sans MT" panose="020B0502020104020203" pitchFamily="34" charset="0"/>
              </a:defRPr>
            </a:lvl3pPr>
            <a:lvl4pPr>
              <a:defRPr>
                <a:solidFill>
                  <a:srgbClr val="1E294C"/>
                </a:solidFill>
                <a:latin typeface="Gill Sans MT" panose="020B0502020104020203" pitchFamily="34" charset="0"/>
              </a:defRPr>
            </a:lvl4pPr>
            <a:lvl5pPr>
              <a:defRPr>
                <a:solidFill>
                  <a:srgbClr val="1E294C"/>
                </a:solidFill>
                <a:latin typeface="Gill Sans MT" panose="020B0502020104020203" pitchFamily="34" charset="0"/>
              </a:defRPr>
            </a:lvl5pPr>
          </a:lstStyle>
          <a:p>
            <a:pPr lvl="0"/>
            <a:r>
              <a:rPr lang="en-US"/>
              <a:t>Click to edit Master text styles</a:t>
            </a:r>
          </a:p>
        </p:txBody>
      </p:sp>
      <p:sp>
        <p:nvSpPr>
          <p:cNvPr id="16" name="Content Placeholder 11"/>
          <p:cNvSpPr>
            <a:spLocks noGrp="1"/>
          </p:cNvSpPr>
          <p:nvPr>
            <p:ph sz="quarter" idx="15"/>
          </p:nvPr>
        </p:nvSpPr>
        <p:spPr>
          <a:xfrm>
            <a:off x="228600" y="914400"/>
            <a:ext cx="4206240" cy="3566160"/>
          </a:xfrm>
        </p:spPr>
        <p:txBody>
          <a:bodyPr/>
          <a:lstStyle>
            <a:lvl2pPr>
              <a:defRPr/>
            </a:lvl2pPr>
            <a:lvl3pPr marL="800100" indent="-342900">
              <a:buNone/>
              <a:defRPr lang="en-US" sz="2000" kern="1200" dirty="0" smtClean="0">
                <a:solidFill>
                  <a:srgbClr val="1E294C"/>
                </a:solidFill>
                <a:latin typeface="+mn-lt"/>
                <a:ea typeface="+mn-ea"/>
                <a:cs typeface="+mn-cs"/>
              </a:defRPr>
            </a:lvl3pPr>
          </a:lstStyle>
          <a:p>
            <a:pPr lvl="0"/>
            <a:r>
              <a:rPr lang="en-US"/>
              <a:t>Click to edit Master text styles</a:t>
            </a:r>
          </a:p>
          <a:p>
            <a:pPr lvl="1"/>
            <a:r>
              <a:rPr lang="en-US"/>
              <a:t>Second level</a:t>
            </a:r>
          </a:p>
          <a:p>
            <a:pPr marL="685800" lvl="2" indent="-228600" algn="l" defTabSz="914400" rtl="0" eaLnBrk="1" latinLnBrk="0" hangingPunct="1">
              <a:spcBef>
                <a:spcPts val="0"/>
              </a:spcBef>
              <a:spcAft>
                <a:spcPts val="1200"/>
              </a:spcAft>
              <a:buFont typeface="Wingdings" panose="05000000000000000000" pitchFamily="2" charset="2"/>
              <a:buChar char="§"/>
            </a:pPr>
            <a:r>
              <a:rPr lang="en-US"/>
              <a:t>Third level</a:t>
            </a:r>
          </a:p>
          <a:p>
            <a:pPr lvl="3"/>
            <a:r>
              <a:rPr lang="en-US"/>
              <a:t>Fourth level</a:t>
            </a:r>
          </a:p>
          <a:p>
            <a:pPr lvl="4"/>
            <a:r>
              <a:rPr lang="en-US"/>
              <a:t>Fifth level</a:t>
            </a:r>
          </a:p>
        </p:txBody>
      </p:sp>
      <p:sp>
        <p:nvSpPr>
          <p:cNvPr id="17" name="Content Placeholder 11"/>
          <p:cNvSpPr>
            <a:spLocks noGrp="1"/>
          </p:cNvSpPr>
          <p:nvPr>
            <p:ph sz="quarter" idx="16"/>
          </p:nvPr>
        </p:nvSpPr>
        <p:spPr>
          <a:xfrm>
            <a:off x="4709160" y="914400"/>
            <a:ext cx="4206240" cy="3566160"/>
          </a:xfrm>
        </p:spPr>
        <p:txBody>
          <a:bodyPr/>
          <a:lstStyle>
            <a:lvl2pPr>
              <a:defRPr/>
            </a:lvl2pPr>
            <a:lvl3pPr marL="800100" indent="-342900">
              <a:buNone/>
              <a:defRPr lang="en-US" sz="2000" kern="1200" dirty="0" smtClean="0">
                <a:solidFill>
                  <a:srgbClr val="1E294C"/>
                </a:solidFill>
                <a:latin typeface="+mn-lt"/>
                <a:ea typeface="+mn-ea"/>
                <a:cs typeface="+mn-cs"/>
              </a:defRPr>
            </a:lvl3pPr>
          </a:lstStyle>
          <a:p>
            <a:pPr lvl="0"/>
            <a:r>
              <a:rPr lang="en-US"/>
              <a:t>Click to edit Master text styles</a:t>
            </a:r>
          </a:p>
          <a:p>
            <a:pPr lvl="1"/>
            <a:r>
              <a:rPr lang="en-US"/>
              <a:t>Second level</a:t>
            </a:r>
          </a:p>
          <a:p>
            <a:pPr marL="685800" lvl="2" indent="-228600" algn="l" defTabSz="914400" rtl="0" eaLnBrk="1" latinLnBrk="0" hangingPunct="1">
              <a:spcBef>
                <a:spcPts val="0"/>
              </a:spcBef>
              <a:spcAft>
                <a:spcPts val="1200"/>
              </a:spcAft>
              <a:buFont typeface="Wingdings" panose="05000000000000000000" pitchFamily="2" charset="2"/>
              <a:buChar char="§"/>
            </a:pPr>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3787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ody Slide - Subheading">
    <p:spTree>
      <p:nvGrpSpPr>
        <p:cNvPr id="1" name=""/>
        <p:cNvGrpSpPr/>
        <p:nvPr/>
      </p:nvGrpSpPr>
      <p:grpSpPr>
        <a:xfrm>
          <a:off x="0" y="0"/>
          <a:ext cx="0" cy="0"/>
          <a:chOff x="0" y="0"/>
          <a:chExt cx="0" cy="0"/>
        </a:xfrm>
      </p:grpSpPr>
      <p:pic>
        <p:nvPicPr>
          <p:cNvPr id="12" name="Picture 11"/>
          <p:cNvPicPr>
            <a:picLocks noChangeAspect="1"/>
          </p:cNvPicPr>
          <p:nvPr userDrawn="1"/>
        </p:nvPicPr>
        <p:blipFill rotWithShape="1">
          <a:blip r:embed="rId2">
            <a:extLst>
              <a:ext uri="{28A0092B-C50C-407E-A947-70E740481C1C}">
                <a14:useLocalDpi xmlns:a14="http://schemas.microsoft.com/office/drawing/2010/main" val="0"/>
              </a:ext>
            </a:extLst>
          </a:blip>
          <a:srcRect l="615"/>
          <a:stretch/>
        </p:blipFill>
        <p:spPr>
          <a:xfrm>
            <a:off x="-85565" y="141732"/>
            <a:ext cx="8335808" cy="560786"/>
          </a:xfrm>
          <a:prstGeom prst="rect">
            <a:avLst/>
          </a:prstGeom>
        </p:spPr>
      </p:pic>
      <p:sp>
        <p:nvSpPr>
          <p:cNvPr id="17" name="Text Placeholder 2">
            <a:extLst>
              <a:ext uri="{FF2B5EF4-FFF2-40B4-BE49-F238E27FC236}">
                <a16:creationId xmlns:a16="http://schemas.microsoft.com/office/drawing/2014/main" id="{5CAEB81C-B673-5844-97CC-8BF51C29DBB6}"/>
              </a:ext>
            </a:extLst>
          </p:cNvPr>
          <p:cNvSpPr>
            <a:spLocks noGrp="1"/>
          </p:cNvSpPr>
          <p:nvPr>
            <p:ph type="body" idx="1"/>
          </p:nvPr>
        </p:nvSpPr>
        <p:spPr>
          <a:xfrm>
            <a:off x="228600" y="819150"/>
            <a:ext cx="7589520" cy="274320"/>
          </a:xfrm>
        </p:spPr>
        <p:txBody>
          <a:bodyPr anchor="ctr">
            <a:noAutofit/>
          </a:bodyPr>
          <a:lstStyle>
            <a:lvl1pPr marL="0" indent="0">
              <a:buNone/>
              <a:defRPr sz="2000" b="1">
                <a:solidFill>
                  <a:schemeClr val="accent3"/>
                </a:solidFill>
              </a:defRPr>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7" name="TextBox 6"/>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pic>
        <p:nvPicPr>
          <p:cNvPr id="15" name="Picture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21"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Content Placeholder 3"/>
          <p:cNvSpPr>
            <a:spLocks noGrp="1"/>
          </p:cNvSpPr>
          <p:nvPr>
            <p:ph sz="quarter" idx="10"/>
          </p:nvPr>
        </p:nvSpPr>
        <p:spPr>
          <a:xfrm>
            <a:off x="228600" y="1280160"/>
            <a:ext cx="8686800" cy="3196590"/>
          </a:xfrm>
        </p:spPr>
        <p:txBody>
          <a:bodyPr/>
          <a:lstStyle>
            <a:lvl4pPr marL="914400" indent="-228600">
              <a:buSzPct val="50000"/>
              <a:buFont typeface="Wingdings 3" panose="05040102010807070707" pitchFamily="18" charset="2"/>
              <a:buChar char=""/>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8"/>
          <p:cNvSpPr>
            <a:spLocks noGrp="1"/>
          </p:cNvSpPr>
          <p:nvPr>
            <p:ph type="body" sz="quarter" idx="13"/>
          </p:nvPr>
        </p:nvSpPr>
        <p:spPr>
          <a:xfrm>
            <a:off x="228600" y="175260"/>
            <a:ext cx="7589520" cy="381000"/>
          </a:xfrm>
          <a:solidFill>
            <a:srgbClr val="1E294C"/>
          </a:solidFill>
        </p:spPr>
        <p:txBody>
          <a:bodyPr anchor="ctr">
            <a:noAutofit/>
          </a:bodyPr>
          <a:lstStyle>
            <a:lvl1pPr marL="0" indent="0">
              <a:buNone/>
              <a:defRPr sz="3200">
                <a:solidFill>
                  <a:schemeClr val="tx1"/>
                </a:solidFill>
                <a:latin typeface="Gill Sans MT" panose="020B0502020104020203" pitchFamily="34" charset="0"/>
              </a:defRPr>
            </a:lvl1pPr>
            <a:lvl2pPr>
              <a:defRPr>
                <a:solidFill>
                  <a:srgbClr val="1E294C"/>
                </a:solidFill>
                <a:latin typeface="Gill Sans MT" panose="020B0502020104020203" pitchFamily="34" charset="0"/>
              </a:defRPr>
            </a:lvl2pPr>
            <a:lvl3pPr>
              <a:defRPr>
                <a:solidFill>
                  <a:srgbClr val="1E294C"/>
                </a:solidFill>
                <a:latin typeface="Gill Sans MT" panose="020B0502020104020203" pitchFamily="34" charset="0"/>
              </a:defRPr>
            </a:lvl3pPr>
            <a:lvl4pPr>
              <a:defRPr>
                <a:solidFill>
                  <a:srgbClr val="1E294C"/>
                </a:solidFill>
                <a:latin typeface="Gill Sans MT" panose="020B0502020104020203" pitchFamily="34" charset="0"/>
              </a:defRPr>
            </a:lvl4pPr>
            <a:lvl5pPr>
              <a:defRPr>
                <a:solidFill>
                  <a:srgbClr val="1E294C"/>
                </a:solidFill>
                <a:latin typeface="Gill Sans MT" panose="020B0502020104020203" pitchFamily="34" charset="0"/>
              </a:defRPr>
            </a:lvl5pPr>
          </a:lstStyle>
          <a:p>
            <a:pPr lvl="0"/>
            <a:r>
              <a:rPr lang="en-US"/>
              <a:t>Click to edit Master text styles</a:t>
            </a:r>
          </a:p>
        </p:txBody>
      </p:sp>
      <p:cxnSp>
        <p:nvCxnSpPr>
          <p:cNvPr id="13" name="Straight Connector 12"/>
          <p:cNvCxnSpPr/>
          <p:nvPr userDrawn="1"/>
        </p:nvCxnSpPr>
        <p:spPr>
          <a:xfrm>
            <a:off x="331297" y="1185949"/>
            <a:ext cx="1116503" cy="0"/>
          </a:xfrm>
          <a:prstGeom prst="line">
            <a:avLst/>
          </a:prstGeom>
          <a:ln w="19050">
            <a:solidFill>
              <a:srgbClr val="1E294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4820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ody Slide - 1 Subheading 2 Columns">
    <p:spTree>
      <p:nvGrpSpPr>
        <p:cNvPr id="1" name=""/>
        <p:cNvGrpSpPr/>
        <p:nvPr/>
      </p:nvGrpSpPr>
      <p:grpSpPr>
        <a:xfrm>
          <a:off x="0" y="0"/>
          <a:ext cx="0" cy="0"/>
          <a:chOff x="0" y="0"/>
          <a:chExt cx="0" cy="0"/>
        </a:xfrm>
      </p:grpSpPr>
      <p:pic>
        <p:nvPicPr>
          <p:cNvPr id="12" name="Picture 11"/>
          <p:cNvPicPr>
            <a:picLocks noChangeAspect="1"/>
          </p:cNvPicPr>
          <p:nvPr userDrawn="1"/>
        </p:nvPicPr>
        <p:blipFill rotWithShape="1">
          <a:blip r:embed="rId2">
            <a:extLst>
              <a:ext uri="{28A0092B-C50C-407E-A947-70E740481C1C}">
                <a14:useLocalDpi xmlns:a14="http://schemas.microsoft.com/office/drawing/2010/main" val="0"/>
              </a:ext>
            </a:extLst>
          </a:blip>
          <a:srcRect l="615"/>
          <a:stretch/>
        </p:blipFill>
        <p:spPr>
          <a:xfrm>
            <a:off x="-85565" y="141732"/>
            <a:ext cx="8335808" cy="560786"/>
          </a:xfrm>
          <a:prstGeom prst="rect">
            <a:avLst/>
          </a:prstGeom>
        </p:spPr>
      </p:pic>
      <p:sp>
        <p:nvSpPr>
          <p:cNvPr id="17" name="Text Placeholder 2">
            <a:extLst>
              <a:ext uri="{FF2B5EF4-FFF2-40B4-BE49-F238E27FC236}">
                <a16:creationId xmlns:a16="http://schemas.microsoft.com/office/drawing/2014/main" id="{5CAEB81C-B673-5844-97CC-8BF51C29DBB6}"/>
              </a:ext>
            </a:extLst>
          </p:cNvPr>
          <p:cNvSpPr>
            <a:spLocks noGrp="1"/>
          </p:cNvSpPr>
          <p:nvPr>
            <p:ph type="body" idx="1"/>
          </p:nvPr>
        </p:nvSpPr>
        <p:spPr>
          <a:xfrm>
            <a:off x="228600" y="819150"/>
            <a:ext cx="7589520" cy="274320"/>
          </a:xfrm>
        </p:spPr>
        <p:txBody>
          <a:bodyPr anchor="ctr">
            <a:noAutofit/>
          </a:bodyPr>
          <a:lstStyle>
            <a:lvl1pPr marL="0" indent="0">
              <a:buNone/>
              <a:defRPr sz="2000" b="1">
                <a:solidFill>
                  <a:schemeClr val="accent3"/>
                </a:solidFill>
              </a:defRPr>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7" name="TextBox 6"/>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pic>
        <p:nvPicPr>
          <p:cNvPr id="15" name="Picture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21"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Content Placeholder 3"/>
          <p:cNvSpPr>
            <a:spLocks noGrp="1"/>
          </p:cNvSpPr>
          <p:nvPr>
            <p:ph sz="quarter" idx="10"/>
          </p:nvPr>
        </p:nvSpPr>
        <p:spPr>
          <a:xfrm>
            <a:off x="228600" y="1280160"/>
            <a:ext cx="4191000" cy="3196590"/>
          </a:xfrm>
        </p:spPr>
        <p:txBody>
          <a:bodyPr/>
          <a:lstStyle>
            <a:lvl4pPr marL="914400" indent="-228600">
              <a:buSzPct val="50000"/>
              <a:buFont typeface="Wingdings 3" panose="05040102010807070707" pitchFamily="18" charset="2"/>
              <a:buChar char=""/>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8"/>
          <p:cNvSpPr>
            <a:spLocks noGrp="1"/>
          </p:cNvSpPr>
          <p:nvPr>
            <p:ph type="body" sz="quarter" idx="13"/>
          </p:nvPr>
        </p:nvSpPr>
        <p:spPr>
          <a:xfrm>
            <a:off x="228600" y="175260"/>
            <a:ext cx="7589520" cy="381000"/>
          </a:xfrm>
          <a:solidFill>
            <a:srgbClr val="1E294C"/>
          </a:solidFill>
        </p:spPr>
        <p:txBody>
          <a:bodyPr anchor="ctr">
            <a:noAutofit/>
          </a:bodyPr>
          <a:lstStyle>
            <a:lvl1pPr marL="0" indent="0">
              <a:buNone/>
              <a:defRPr sz="3200">
                <a:solidFill>
                  <a:schemeClr val="tx1"/>
                </a:solidFill>
                <a:latin typeface="Gill Sans MT" panose="020B0502020104020203" pitchFamily="34" charset="0"/>
              </a:defRPr>
            </a:lvl1pPr>
            <a:lvl2pPr>
              <a:defRPr>
                <a:solidFill>
                  <a:srgbClr val="1E294C"/>
                </a:solidFill>
                <a:latin typeface="Gill Sans MT" panose="020B0502020104020203" pitchFamily="34" charset="0"/>
              </a:defRPr>
            </a:lvl2pPr>
            <a:lvl3pPr>
              <a:defRPr>
                <a:solidFill>
                  <a:srgbClr val="1E294C"/>
                </a:solidFill>
                <a:latin typeface="Gill Sans MT" panose="020B0502020104020203" pitchFamily="34" charset="0"/>
              </a:defRPr>
            </a:lvl3pPr>
            <a:lvl4pPr>
              <a:defRPr>
                <a:solidFill>
                  <a:srgbClr val="1E294C"/>
                </a:solidFill>
                <a:latin typeface="Gill Sans MT" panose="020B0502020104020203" pitchFamily="34" charset="0"/>
              </a:defRPr>
            </a:lvl4pPr>
            <a:lvl5pPr>
              <a:defRPr>
                <a:solidFill>
                  <a:srgbClr val="1E294C"/>
                </a:solidFill>
                <a:latin typeface="Gill Sans MT" panose="020B0502020104020203" pitchFamily="34" charset="0"/>
              </a:defRPr>
            </a:lvl5pPr>
          </a:lstStyle>
          <a:p>
            <a:pPr lvl="0"/>
            <a:r>
              <a:rPr lang="en-US"/>
              <a:t>Click to edit Master text styles</a:t>
            </a:r>
          </a:p>
        </p:txBody>
      </p:sp>
      <p:sp>
        <p:nvSpPr>
          <p:cNvPr id="10" name="Content Placeholder 3"/>
          <p:cNvSpPr>
            <a:spLocks noGrp="1"/>
          </p:cNvSpPr>
          <p:nvPr>
            <p:ph sz="quarter" idx="14"/>
          </p:nvPr>
        </p:nvSpPr>
        <p:spPr>
          <a:xfrm>
            <a:off x="4678680" y="1276350"/>
            <a:ext cx="4191000" cy="3210983"/>
          </a:xfrm>
        </p:spPr>
        <p:txBody>
          <a:bodyPr/>
          <a:lstStyle>
            <a:lvl4pPr marL="914400" indent="-228600">
              <a:buSzPct val="50000"/>
              <a:buFont typeface="Wingdings 3" panose="05040102010807070707" pitchFamily="18" charset="2"/>
              <a:buChar char=""/>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3" name="Straight Connector 12"/>
          <p:cNvCxnSpPr/>
          <p:nvPr userDrawn="1"/>
        </p:nvCxnSpPr>
        <p:spPr>
          <a:xfrm>
            <a:off x="331297" y="1185949"/>
            <a:ext cx="1116503" cy="0"/>
          </a:xfrm>
          <a:prstGeom prst="line">
            <a:avLst/>
          </a:prstGeom>
          <a:ln w="19050">
            <a:solidFill>
              <a:srgbClr val="1E294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3235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Slide - 2 Subheadings 2 Columns">
    <p:spTree>
      <p:nvGrpSpPr>
        <p:cNvPr id="1" name=""/>
        <p:cNvGrpSpPr/>
        <p:nvPr/>
      </p:nvGrpSpPr>
      <p:grpSpPr>
        <a:xfrm>
          <a:off x="0" y="0"/>
          <a:ext cx="0" cy="0"/>
          <a:chOff x="0" y="0"/>
          <a:chExt cx="0" cy="0"/>
        </a:xfrm>
      </p:grpSpPr>
      <p:sp>
        <p:nvSpPr>
          <p:cNvPr id="7" name="TextBox 6"/>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10" name="Text Placeholder 4">
            <a:extLst>
              <a:ext uri="{FF2B5EF4-FFF2-40B4-BE49-F238E27FC236}">
                <a16:creationId xmlns:a16="http://schemas.microsoft.com/office/drawing/2014/main" id="{7C3A29EF-50CD-B34C-B9CF-28D47F5B6E50}"/>
              </a:ext>
            </a:extLst>
          </p:cNvPr>
          <p:cNvSpPr>
            <a:spLocks noGrp="1"/>
          </p:cNvSpPr>
          <p:nvPr>
            <p:ph type="body" sz="quarter" idx="3"/>
          </p:nvPr>
        </p:nvSpPr>
        <p:spPr>
          <a:xfrm>
            <a:off x="4709160" y="822960"/>
            <a:ext cx="4206240" cy="274320"/>
          </a:xfrm>
        </p:spPr>
        <p:txBody>
          <a:bodyPr anchor="ctr">
            <a:noAutofit/>
          </a:bodyPr>
          <a:lstStyle>
            <a:lvl1pPr marL="0" indent="0" algn="l">
              <a:buNone/>
              <a:defRPr sz="2000" b="1">
                <a:solidFill>
                  <a:schemeClr val="accent3"/>
                </a:solidFill>
              </a:defRPr>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4" name="Text Placeholder 4">
            <a:extLst>
              <a:ext uri="{FF2B5EF4-FFF2-40B4-BE49-F238E27FC236}">
                <a16:creationId xmlns:a16="http://schemas.microsoft.com/office/drawing/2014/main" id="{7C3A29EF-50CD-B34C-B9CF-28D47F5B6E50}"/>
              </a:ext>
            </a:extLst>
          </p:cNvPr>
          <p:cNvSpPr>
            <a:spLocks noGrp="1"/>
          </p:cNvSpPr>
          <p:nvPr>
            <p:ph type="body" sz="quarter" idx="14"/>
          </p:nvPr>
        </p:nvSpPr>
        <p:spPr>
          <a:xfrm>
            <a:off x="228600" y="822960"/>
            <a:ext cx="4206240" cy="274320"/>
          </a:xfrm>
        </p:spPr>
        <p:txBody>
          <a:bodyPr anchor="ctr">
            <a:noAutofit/>
          </a:bodyPr>
          <a:lstStyle>
            <a:lvl1pPr marL="0" indent="0" algn="l">
              <a:buNone/>
              <a:defRPr sz="2000" b="1">
                <a:solidFill>
                  <a:schemeClr val="accent3"/>
                </a:solidFill>
              </a:defRPr>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grpSp>
        <p:nvGrpSpPr>
          <p:cNvPr id="18" name="Group 17"/>
          <p:cNvGrpSpPr/>
          <p:nvPr userDrawn="1"/>
        </p:nvGrpSpPr>
        <p:grpSpPr>
          <a:xfrm>
            <a:off x="-85565" y="91440"/>
            <a:ext cx="8335808" cy="611078"/>
            <a:chOff x="-85565" y="91440"/>
            <a:chExt cx="8335808" cy="611078"/>
          </a:xfrm>
        </p:grpSpPr>
        <p:pic>
          <p:nvPicPr>
            <p:cNvPr id="19" name="Picture 18"/>
            <p:cNvPicPr>
              <a:picLocks noChangeAspect="1"/>
            </p:cNvPicPr>
            <p:nvPr userDrawn="1"/>
          </p:nvPicPr>
          <p:blipFill rotWithShape="1">
            <a:blip r:embed="rId3">
              <a:extLst>
                <a:ext uri="{28A0092B-C50C-407E-A947-70E740481C1C}">
                  <a14:useLocalDpi xmlns:a14="http://schemas.microsoft.com/office/drawing/2010/main" val="0"/>
                </a:ext>
              </a:extLst>
            </a:blip>
            <a:srcRect l="615"/>
            <a:stretch/>
          </p:blipFill>
          <p:spPr>
            <a:xfrm>
              <a:off x="-85565" y="141732"/>
              <a:ext cx="8335808" cy="560786"/>
            </a:xfrm>
            <a:prstGeom prst="rect">
              <a:avLst/>
            </a:prstGeom>
          </p:spPr>
        </p:pic>
        <p:sp>
          <p:nvSpPr>
            <p:cNvPr id="23"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 name="Text Placeholder 18"/>
          <p:cNvSpPr>
            <a:spLocks noGrp="1"/>
          </p:cNvSpPr>
          <p:nvPr>
            <p:ph type="body" sz="quarter" idx="13"/>
          </p:nvPr>
        </p:nvSpPr>
        <p:spPr>
          <a:xfrm>
            <a:off x="228600" y="175260"/>
            <a:ext cx="7589520" cy="381000"/>
          </a:xfrm>
          <a:solidFill>
            <a:srgbClr val="1E294C"/>
          </a:solidFill>
        </p:spPr>
        <p:txBody>
          <a:bodyPr anchor="ctr">
            <a:noAutofit/>
          </a:bodyPr>
          <a:lstStyle>
            <a:lvl1pPr marL="0" indent="0">
              <a:buNone/>
              <a:defRPr sz="3200">
                <a:solidFill>
                  <a:schemeClr val="tx1"/>
                </a:solidFill>
                <a:latin typeface="Gill Sans MT" panose="020B0502020104020203" pitchFamily="34" charset="0"/>
              </a:defRPr>
            </a:lvl1pPr>
            <a:lvl2pPr>
              <a:defRPr>
                <a:solidFill>
                  <a:srgbClr val="1E294C"/>
                </a:solidFill>
                <a:latin typeface="Gill Sans MT" panose="020B0502020104020203" pitchFamily="34" charset="0"/>
              </a:defRPr>
            </a:lvl2pPr>
            <a:lvl3pPr>
              <a:defRPr>
                <a:solidFill>
                  <a:srgbClr val="1E294C"/>
                </a:solidFill>
                <a:latin typeface="Gill Sans MT" panose="020B0502020104020203" pitchFamily="34" charset="0"/>
              </a:defRPr>
            </a:lvl3pPr>
            <a:lvl4pPr>
              <a:defRPr>
                <a:solidFill>
                  <a:srgbClr val="1E294C"/>
                </a:solidFill>
                <a:latin typeface="Gill Sans MT" panose="020B0502020104020203" pitchFamily="34" charset="0"/>
              </a:defRPr>
            </a:lvl4pPr>
            <a:lvl5pPr>
              <a:defRPr>
                <a:solidFill>
                  <a:srgbClr val="1E294C"/>
                </a:solidFill>
                <a:latin typeface="Gill Sans MT" panose="020B0502020104020203" pitchFamily="34" charset="0"/>
              </a:defRPr>
            </a:lvl5pPr>
          </a:lstStyle>
          <a:p>
            <a:pPr lvl="0"/>
            <a:r>
              <a:rPr lang="en-US"/>
              <a:t>Click to edit Master text styles</a:t>
            </a:r>
          </a:p>
        </p:txBody>
      </p:sp>
      <p:sp>
        <p:nvSpPr>
          <p:cNvPr id="20" name="Content Placeholder 11"/>
          <p:cNvSpPr>
            <a:spLocks noGrp="1"/>
          </p:cNvSpPr>
          <p:nvPr>
            <p:ph sz="quarter" idx="15"/>
          </p:nvPr>
        </p:nvSpPr>
        <p:spPr>
          <a:xfrm>
            <a:off x="228600" y="1276350"/>
            <a:ext cx="4206240" cy="3200400"/>
          </a:xfrm>
        </p:spPr>
        <p:txBody>
          <a:bodyPr/>
          <a:lstStyle>
            <a:lvl2pPr>
              <a:defRPr/>
            </a:lvl2pPr>
            <a:lvl3pPr marL="800100" indent="-342900">
              <a:buNone/>
              <a:defRPr lang="en-US" sz="2000" kern="1200" dirty="0" smtClean="0">
                <a:solidFill>
                  <a:srgbClr val="1E294C"/>
                </a:solidFill>
                <a:latin typeface="+mn-lt"/>
                <a:ea typeface="+mn-ea"/>
                <a:cs typeface="+mn-cs"/>
              </a:defRPr>
            </a:lvl3pPr>
          </a:lstStyle>
          <a:p>
            <a:pPr lvl="0"/>
            <a:r>
              <a:rPr lang="en-US"/>
              <a:t>Click to edit Master text styles</a:t>
            </a:r>
          </a:p>
          <a:p>
            <a:pPr lvl="1"/>
            <a:r>
              <a:rPr lang="en-US"/>
              <a:t>Second level</a:t>
            </a:r>
          </a:p>
          <a:p>
            <a:pPr marL="685800" lvl="2" indent="-228600" algn="l" defTabSz="914400" rtl="0" eaLnBrk="1" latinLnBrk="0" hangingPunct="1">
              <a:spcBef>
                <a:spcPts val="0"/>
              </a:spcBef>
              <a:spcAft>
                <a:spcPts val="1200"/>
              </a:spcAft>
              <a:buFont typeface="Wingdings" panose="05000000000000000000" pitchFamily="2" charset="2"/>
              <a:buChar char="§"/>
            </a:pPr>
            <a:r>
              <a:rPr lang="en-US"/>
              <a:t>Third level</a:t>
            </a:r>
          </a:p>
          <a:p>
            <a:pPr lvl="3"/>
            <a:r>
              <a:rPr lang="en-US"/>
              <a:t>Fourth level</a:t>
            </a:r>
          </a:p>
          <a:p>
            <a:pPr lvl="4"/>
            <a:r>
              <a:rPr lang="en-US"/>
              <a:t>Fifth level</a:t>
            </a:r>
          </a:p>
        </p:txBody>
      </p:sp>
      <p:sp>
        <p:nvSpPr>
          <p:cNvPr id="22" name="Content Placeholder 11"/>
          <p:cNvSpPr>
            <a:spLocks noGrp="1"/>
          </p:cNvSpPr>
          <p:nvPr>
            <p:ph sz="quarter" idx="16"/>
          </p:nvPr>
        </p:nvSpPr>
        <p:spPr>
          <a:xfrm>
            <a:off x="4709160" y="1276350"/>
            <a:ext cx="4206240" cy="3200400"/>
          </a:xfrm>
        </p:spPr>
        <p:txBody>
          <a:bodyPr/>
          <a:lstStyle>
            <a:lvl2pPr>
              <a:defRPr/>
            </a:lvl2pPr>
            <a:lvl3pPr marL="800100" indent="-342900">
              <a:buNone/>
              <a:defRPr lang="en-US" sz="2000" kern="1200" dirty="0" smtClean="0">
                <a:solidFill>
                  <a:srgbClr val="1E294C"/>
                </a:solidFill>
                <a:latin typeface="+mn-lt"/>
                <a:ea typeface="+mn-ea"/>
                <a:cs typeface="+mn-cs"/>
              </a:defRPr>
            </a:lvl3pPr>
          </a:lstStyle>
          <a:p>
            <a:pPr lvl="0"/>
            <a:r>
              <a:rPr lang="en-US"/>
              <a:t>Click to edit Master text styles</a:t>
            </a:r>
          </a:p>
          <a:p>
            <a:pPr lvl="1"/>
            <a:r>
              <a:rPr lang="en-US"/>
              <a:t>Second level</a:t>
            </a:r>
          </a:p>
          <a:p>
            <a:pPr marL="685800" lvl="2" indent="-228600" algn="l" defTabSz="914400" rtl="0" eaLnBrk="1" latinLnBrk="0" hangingPunct="1">
              <a:spcBef>
                <a:spcPts val="0"/>
              </a:spcBef>
              <a:spcAft>
                <a:spcPts val="1200"/>
              </a:spcAft>
              <a:buFont typeface="Wingdings" panose="05000000000000000000" pitchFamily="2" charset="2"/>
              <a:buChar char="§"/>
            </a:pPr>
            <a:r>
              <a:rPr lang="en-US"/>
              <a:t>Third level</a:t>
            </a:r>
          </a:p>
          <a:p>
            <a:pPr lvl="3"/>
            <a:r>
              <a:rPr lang="en-US"/>
              <a:t>Fourth level</a:t>
            </a:r>
          </a:p>
          <a:p>
            <a:pPr lvl="4"/>
            <a:r>
              <a:rPr lang="en-US"/>
              <a:t>Fifth level</a:t>
            </a:r>
          </a:p>
        </p:txBody>
      </p:sp>
      <p:cxnSp>
        <p:nvCxnSpPr>
          <p:cNvPr id="16" name="Straight Connector 15"/>
          <p:cNvCxnSpPr/>
          <p:nvPr userDrawn="1"/>
        </p:nvCxnSpPr>
        <p:spPr>
          <a:xfrm>
            <a:off x="331297" y="1185949"/>
            <a:ext cx="1116503" cy="0"/>
          </a:xfrm>
          <a:prstGeom prst="line">
            <a:avLst/>
          </a:prstGeom>
          <a:ln w="19050">
            <a:solidFill>
              <a:srgbClr val="1E294C"/>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a:xfrm>
            <a:off x="4800600" y="1185949"/>
            <a:ext cx="1116503" cy="0"/>
          </a:xfrm>
          <a:prstGeom prst="line">
            <a:avLst/>
          </a:prstGeom>
          <a:ln w="19050">
            <a:solidFill>
              <a:srgbClr val="1E294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0525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dy Slide - Subheading Alt.">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35830"/>
          <a:stretch/>
        </p:blipFill>
        <p:spPr>
          <a:xfrm>
            <a:off x="-89085" y="141732"/>
            <a:ext cx="8339328" cy="860644"/>
          </a:xfrm>
          <a:prstGeom prst="rect">
            <a:avLst/>
          </a:prstGeom>
        </p:spPr>
      </p:pic>
      <p:sp>
        <p:nvSpPr>
          <p:cNvPr id="7" name="TextBox 6"/>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14" name="Content Placeholder 3"/>
          <p:cNvSpPr>
            <a:spLocks noGrp="1"/>
          </p:cNvSpPr>
          <p:nvPr>
            <p:ph sz="quarter" idx="10"/>
          </p:nvPr>
        </p:nvSpPr>
        <p:spPr>
          <a:xfrm>
            <a:off x="228600" y="1280160"/>
            <a:ext cx="8686800" cy="3200400"/>
          </a:xfrm>
        </p:spPr>
        <p:txBody>
          <a:bodyPr/>
          <a:lstStyle>
            <a:lvl4pPr marL="914400" indent="-228600">
              <a:buSzPct val="50000"/>
              <a:buFont typeface="Wingdings 3" panose="05040102010807070707" pitchFamily="18" charset="2"/>
              <a:buChar char=""/>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 Placeholder 18"/>
          <p:cNvSpPr>
            <a:spLocks noGrp="1"/>
          </p:cNvSpPr>
          <p:nvPr userDrawn="1">
            <p:ph type="body" sz="quarter" idx="13"/>
          </p:nvPr>
        </p:nvSpPr>
        <p:spPr>
          <a:xfrm>
            <a:off x="228600" y="175260"/>
            <a:ext cx="7589520" cy="381000"/>
          </a:xfrm>
          <a:solidFill>
            <a:srgbClr val="1E294C"/>
          </a:solidFill>
        </p:spPr>
        <p:txBody>
          <a:bodyPr anchor="ctr">
            <a:noAutofit/>
          </a:bodyPr>
          <a:lstStyle>
            <a:lvl1pPr marL="0" indent="0">
              <a:buNone/>
              <a:defRPr sz="3200">
                <a:solidFill>
                  <a:schemeClr val="tx1"/>
                </a:solidFill>
                <a:latin typeface="Gill Sans MT" panose="020B0502020104020203" pitchFamily="34" charset="0"/>
              </a:defRPr>
            </a:lvl1pPr>
            <a:lvl2pPr>
              <a:defRPr>
                <a:solidFill>
                  <a:srgbClr val="1E294C"/>
                </a:solidFill>
                <a:latin typeface="Gill Sans MT" panose="020B0502020104020203" pitchFamily="34" charset="0"/>
              </a:defRPr>
            </a:lvl2pPr>
            <a:lvl3pPr>
              <a:defRPr>
                <a:solidFill>
                  <a:srgbClr val="1E294C"/>
                </a:solidFill>
                <a:latin typeface="Gill Sans MT" panose="020B0502020104020203" pitchFamily="34" charset="0"/>
              </a:defRPr>
            </a:lvl3pPr>
            <a:lvl4pPr>
              <a:defRPr>
                <a:solidFill>
                  <a:srgbClr val="1E294C"/>
                </a:solidFill>
                <a:latin typeface="Gill Sans MT" panose="020B0502020104020203" pitchFamily="34" charset="0"/>
              </a:defRPr>
            </a:lvl4pPr>
            <a:lvl5pPr>
              <a:defRPr>
                <a:solidFill>
                  <a:srgbClr val="1E294C"/>
                </a:solidFill>
                <a:latin typeface="Gill Sans MT" panose="020B0502020104020203" pitchFamily="34" charset="0"/>
              </a:defRPr>
            </a:lvl5pPr>
          </a:lstStyle>
          <a:p>
            <a:pPr lvl="0"/>
            <a:r>
              <a:rPr lang="en-US"/>
              <a:t>Click to edit Master text styles</a:t>
            </a:r>
          </a:p>
        </p:txBody>
      </p:sp>
      <p:sp>
        <p:nvSpPr>
          <p:cNvPr id="11" name="Text Placeholder 5"/>
          <p:cNvSpPr>
            <a:spLocks noGrp="1"/>
          </p:cNvSpPr>
          <p:nvPr>
            <p:ph type="body" sz="quarter" idx="12"/>
          </p:nvPr>
        </p:nvSpPr>
        <p:spPr>
          <a:xfrm>
            <a:off x="228600" y="666750"/>
            <a:ext cx="7498080" cy="274320"/>
          </a:xfrm>
          <a:solidFill>
            <a:srgbClr val="D1D3D4"/>
          </a:solidFill>
          <a:ln>
            <a:noFill/>
          </a:ln>
        </p:spPr>
        <p:txBody>
          <a:bodyPr anchor="ctr">
            <a:noAutofit/>
          </a:bodyPr>
          <a:lstStyle>
            <a:lvl1pPr marL="0" indent="0">
              <a:buNone/>
              <a:defRPr sz="2000" b="1">
                <a:solidFill>
                  <a:srgbClr val="1E294C"/>
                </a:solidFill>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p:txBody>
      </p:sp>
    </p:spTree>
    <p:extLst>
      <p:ext uri="{BB962C8B-B14F-4D97-AF65-F5344CB8AC3E}">
        <p14:creationId xmlns:p14="http://schemas.microsoft.com/office/powerpoint/2010/main" val="1483509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dy Slide - 1 Subheading 2 Columns Alt">
    <p:spTree>
      <p:nvGrpSpPr>
        <p:cNvPr id="1" name=""/>
        <p:cNvGrpSpPr/>
        <p:nvPr/>
      </p:nvGrpSpPr>
      <p:grpSpPr>
        <a:xfrm>
          <a:off x="0" y="0"/>
          <a:ext cx="0" cy="0"/>
          <a:chOff x="0" y="0"/>
          <a:chExt cx="0" cy="0"/>
        </a:xfrm>
      </p:grpSpPr>
      <p:pic>
        <p:nvPicPr>
          <p:cNvPr id="11" name="Picture 10"/>
          <p:cNvPicPr>
            <a:picLocks noChangeAspect="1"/>
          </p:cNvPicPr>
          <p:nvPr userDrawn="1"/>
        </p:nvPicPr>
        <p:blipFill rotWithShape="1">
          <a:blip r:embed="rId2">
            <a:extLst>
              <a:ext uri="{28A0092B-C50C-407E-A947-70E740481C1C}">
                <a14:useLocalDpi xmlns:a14="http://schemas.microsoft.com/office/drawing/2010/main" val="0"/>
              </a:ext>
            </a:extLst>
          </a:blip>
          <a:srcRect l="35830"/>
          <a:stretch/>
        </p:blipFill>
        <p:spPr>
          <a:xfrm>
            <a:off x="-89085" y="141732"/>
            <a:ext cx="8339328" cy="860644"/>
          </a:xfrm>
          <a:prstGeom prst="rect">
            <a:avLst/>
          </a:prstGeom>
        </p:spPr>
      </p:pic>
      <p:sp>
        <p:nvSpPr>
          <p:cNvPr id="7" name="TextBox 6"/>
          <p:cNvSpPr txBox="1"/>
          <p:nvPr userDrawn="1"/>
        </p:nvSpPr>
        <p:spPr>
          <a:xfrm>
            <a:off x="8336280" y="4737176"/>
            <a:ext cx="533400" cy="338554"/>
          </a:xfrm>
          <a:prstGeom prst="rect">
            <a:avLst/>
          </a:prstGeom>
          <a:noFill/>
        </p:spPr>
        <p:txBody>
          <a:bodyPr wrap="square" rtlCol="0">
            <a:spAutoFit/>
          </a:bodyPr>
          <a:lstStyle/>
          <a:p>
            <a:pPr algn="r"/>
            <a:fld id="{CA83A7DA-F062-485F-B6BA-CDE1C4F3528E}" type="slidenum">
              <a:rPr lang="en-US" sz="1600" b="0" smtClean="0">
                <a:solidFill>
                  <a:srgbClr val="1E294C"/>
                </a:solidFill>
              </a:rPr>
              <a:pPr algn="r"/>
              <a:t>‹#›</a:t>
            </a:fld>
            <a:endParaRPr lang="en-US" sz="1600" b="0">
              <a:solidFill>
                <a:srgbClr val="1E294C"/>
              </a:solidFill>
            </a:endParaRPr>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4640580"/>
            <a:ext cx="495300" cy="495300"/>
          </a:xfrm>
          <a:prstGeom prst="rect">
            <a:avLst/>
          </a:prstGeom>
        </p:spPr>
      </p:pic>
      <p:sp>
        <p:nvSpPr>
          <p:cNvPr id="23" name="Rectangle 9"/>
          <p:cNvSpPr/>
          <p:nvPr userDrawn="1"/>
        </p:nvSpPr>
        <p:spPr>
          <a:xfrm>
            <a:off x="-24605" y="91440"/>
            <a:ext cx="8229600" cy="548640"/>
          </a:xfrm>
          <a:custGeom>
            <a:avLst/>
            <a:gdLst>
              <a:gd name="connsiteX0" fmla="*/ 0 w 4419600"/>
              <a:gd name="connsiteY0" fmla="*/ 0 h 514350"/>
              <a:gd name="connsiteX1" fmla="*/ 4419600 w 4419600"/>
              <a:gd name="connsiteY1" fmla="*/ 0 h 514350"/>
              <a:gd name="connsiteX2" fmla="*/ 4419600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35376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185513 w 4419600"/>
              <a:gd name="connsiteY2" fmla="*/ 514350 h 514350"/>
              <a:gd name="connsiteX3" fmla="*/ 0 w 4419600"/>
              <a:gd name="connsiteY3" fmla="*/ 514350 h 514350"/>
              <a:gd name="connsiteX4" fmla="*/ 0 w 4419600"/>
              <a:gd name="connsiteY4" fmla="*/ 0 h 514350"/>
              <a:gd name="connsiteX0" fmla="*/ 0 w 4419600"/>
              <a:gd name="connsiteY0" fmla="*/ 0 h 514350"/>
              <a:gd name="connsiteX1" fmla="*/ 4419600 w 4419600"/>
              <a:gd name="connsiteY1" fmla="*/ 0 h 514350"/>
              <a:gd name="connsiteX2" fmla="*/ 4236719 w 4419600"/>
              <a:gd name="connsiteY2" fmla="*/ 514350 h 514350"/>
              <a:gd name="connsiteX3" fmla="*/ 0 w 4419600"/>
              <a:gd name="connsiteY3" fmla="*/ 514350 h 514350"/>
              <a:gd name="connsiteX4" fmla="*/ 0 w 4419600"/>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824206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460997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223514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13970 w 5243806"/>
              <a:gd name="connsiteY3" fmla="*/ 514350 h 514350"/>
              <a:gd name="connsiteX4" fmla="*/ 0 w 5243806"/>
              <a:gd name="connsiteY4" fmla="*/ 0 h 514350"/>
              <a:gd name="connsiteX0" fmla="*/ 0 w 5243806"/>
              <a:gd name="connsiteY0" fmla="*/ 0 h 514350"/>
              <a:gd name="connsiteX1" fmla="*/ 5243806 w 5243806"/>
              <a:gd name="connsiteY1" fmla="*/ 0 h 514350"/>
              <a:gd name="connsiteX2" fmla="*/ 5060925 w 5243806"/>
              <a:gd name="connsiteY2" fmla="*/ 514350 h 514350"/>
              <a:gd name="connsiteX3" fmla="*/ 0 w 5243806"/>
              <a:gd name="connsiteY3" fmla="*/ 514350 h 514350"/>
              <a:gd name="connsiteX4" fmla="*/ 0 w 5243806"/>
              <a:gd name="connsiteY4" fmla="*/ 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806" h="514350">
                <a:moveTo>
                  <a:pt x="0" y="0"/>
                </a:moveTo>
                <a:lnTo>
                  <a:pt x="5243806" y="0"/>
                </a:lnTo>
                <a:lnTo>
                  <a:pt x="5060925" y="514350"/>
                </a:lnTo>
                <a:lnTo>
                  <a:pt x="0" y="514350"/>
                </a:lnTo>
                <a:lnTo>
                  <a:pt x="0" y="0"/>
                </a:ln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 Placeholder 18"/>
          <p:cNvSpPr>
            <a:spLocks noGrp="1"/>
          </p:cNvSpPr>
          <p:nvPr>
            <p:ph type="body" sz="quarter" idx="13"/>
          </p:nvPr>
        </p:nvSpPr>
        <p:spPr>
          <a:xfrm>
            <a:off x="228600" y="175260"/>
            <a:ext cx="7589520" cy="381000"/>
          </a:xfrm>
          <a:solidFill>
            <a:srgbClr val="1E294C"/>
          </a:solidFill>
        </p:spPr>
        <p:txBody>
          <a:bodyPr anchor="ctr">
            <a:noAutofit/>
          </a:bodyPr>
          <a:lstStyle>
            <a:lvl1pPr marL="0" indent="0">
              <a:buNone/>
              <a:defRPr sz="3200">
                <a:solidFill>
                  <a:schemeClr val="tx1"/>
                </a:solidFill>
                <a:latin typeface="Gill Sans MT" panose="020B0502020104020203" pitchFamily="34" charset="0"/>
              </a:defRPr>
            </a:lvl1pPr>
            <a:lvl2pPr>
              <a:defRPr>
                <a:solidFill>
                  <a:srgbClr val="1E294C"/>
                </a:solidFill>
                <a:latin typeface="Gill Sans MT" panose="020B0502020104020203" pitchFamily="34" charset="0"/>
              </a:defRPr>
            </a:lvl2pPr>
            <a:lvl3pPr>
              <a:defRPr>
                <a:solidFill>
                  <a:srgbClr val="1E294C"/>
                </a:solidFill>
                <a:latin typeface="Gill Sans MT" panose="020B0502020104020203" pitchFamily="34" charset="0"/>
              </a:defRPr>
            </a:lvl3pPr>
            <a:lvl4pPr>
              <a:defRPr>
                <a:solidFill>
                  <a:srgbClr val="1E294C"/>
                </a:solidFill>
                <a:latin typeface="Gill Sans MT" panose="020B0502020104020203" pitchFamily="34" charset="0"/>
              </a:defRPr>
            </a:lvl4pPr>
            <a:lvl5pPr>
              <a:defRPr>
                <a:solidFill>
                  <a:srgbClr val="1E294C"/>
                </a:solidFill>
                <a:latin typeface="Gill Sans MT" panose="020B0502020104020203" pitchFamily="34" charset="0"/>
              </a:defRPr>
            </a:lvl5pPr>
          </a:lstStyle>
          <a:p>
            <a:pPr lvl="0"/>
            <a:r>
              <a:rPr lang="en-US"/>
              <a:t>Click to edit Master text styles</a:t>
            </a:r>
          </a:p>
        </p:txBody>
      </p:sp>
      <p:sp>
        <p:nvSpPr>
          <p:cNvPr id="12" name="Text Placeholder 5"/>
          <p:cNvSpPr>
            <a:spLocks noGrp="1"/>
          </p:cNvSpPr>
          <p:nvPr>
            <p:ph type="body" sz="quarter" idx="12"/>
          </p:nvPr>
        </p:nvSpPr>
        <p:spPr>
          <a:xfrm>
            <a:off x="228600" y="666750"/>
            <a:ext cx="7498080" cy="274320"/>
          </a:xfrm>
          <a:solidFill>
            <a:srgbClr val="D1D3D4"/>
          </a:solidFill>
          <a:ln>
            <a:noFill/>
          </a:ln>
        </p:spPr>
        <p:txBody>
          <a:bodyPr anchor="ctr">
            <a:noAutofit/>
          </a:bodyPr>
          <a:lstStyle>
            <a:lvl1pPr marL="0" indent="0">
              <a:buNone/>
              <a:defRPr sz="2000" b="1">
                <a:solidFill>
                  <a:srgbClr val="1E294C"/>
                </a:solidFill>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p:txBody>
      </p:sp>
      <p:sp>
        <p:nvSpPr>
          <p:cNvPr id="15" name="Content Placeholder 11"/>
          <p:cNvSpPr>
            <a:spLocks noGrp="1"/>
          </p:cNvSpPr>
          <p:nvPr>
            <p:ph sz="quarter" idx="15"/>
          </p:nvPr>
        </p:nvSpPr>
        <p:spPr>
          <a:xfrm>
            <a:off x="228600" y="1276350"/>
            <a:ext cx="4206240" cy="3200400"/>
          </a:xfrm>
        </p:spPr>
        <p:txBody>
          <a:bodyPr/>
          <a:lstStyle>
            <a:lvl2pPr>
              <a:defRPr/>
            </a:lvl2pPr>
            <a:lvl3pPr marL="800100" indent="-342900">
              <a:buNone/>
              <a:defRPr lang="en-US" sz="2000" kern="1200" dirty="0" smtClean="0">
                <a:solidFill>
                  <a:srgbClr val="1E294C"/>
                </a:solidFill>
                <a:latin typeface="+mn-lt"/>
                <a:ea typeface="+mn-ea"/>
                <a:cs typeface="+mn-cs"/>
              </a:defRPr>
            </a:lvl3pPr>
          </a:lstStyle>
          <a:p>
            <a:pPr lvl="0"/>
            <a:r>
              <a:rPr lang="en-US"/>
              <a:t>Click to edit Master text styles</a:t>
            </a:r>
          </a:p>
          <a:p>
            <a:pPr lvl="1"/>
            <a:r>
              <a:rPr lang="en-US"/>
              <a:t>Second level</a:t>
            </a:r>
          </a:p>
          <a:p>
            <a:pPr marL="685800" lvl="2" indent="-228600" algn="l" defTabSz="914400" rtl="0" eaLnBrk="1" latinLnBrk="0" hangingPunct="1">
              <a:spcBef>
                <a:spcPts val="0"/>
              </a:spcBef>
              <a:spcAft>
                <a:spcPts val="1200"/>
              </a:spcAft>
              <a:buFont typeface="Wingdings" panose="05000000000000000000" pitchFamily="2" charset="2"/>
              <a:buChar char="§"/>
            </a:pPr>
            <a:r>
              <a:rPr lang="en-US"/>
              <a:t>Third level</a:t>
            </a:r>
          </a:p>
          <a:p>
            <a:pPr lvl="3"/>
            <a:r>
              <a:rPr lang="en-US"/>
              <a:t>Fourth level</a:t>
            </a:r>
          </a:p>
          <a:p>
            <a:pPr lvl="4"/>
            <a:r>
              <a:rPr lang="en-US"/>
              <a:t>Fifth level</a:t>
            </a:r>
          </a:p>
        </p:txBody>
      </p:sp>
      <p:sp>
        <p:nvSpPr>
          <p:cNvPr id="16" name="Content Placeholder 11"/>
          <p:cNvSpPr>
            <a:spLocks noGrp="1"/>
          </p:cNvSpPr>
          <p:nvPr>
            <p:ph sz="quarter" idx="16"/>
          </p:nvPr>
        </p:nvSpPr>
        <p:spPr>
          <a:xfrm>
            <a:off x="4709160" y="1276350"/>
            <a:ext cx="4206240" cy="3200400"/>
          </a:xfrm>
        </p:spPr>
        <p:txBody>
          <a:bodyPr/>
          <a:lstStyle>
            <a:lvl2pPr>
              <a:defRPr/>
            </a:lvl2pPr>
            <a:lvl3pPr marL="800100" indent="-342900">
              <a:buNone/>
              <a:defRPr lang="en-US" sz="2000" kern="1200" dirty="0" smtClean="0">
                <a:solidFill>
                  <a:srgbClr val="1E294C"/>
                </a:solidFill>
                <a:latin typeface="+mn-lt"/>
                <a:ea typeface="+mn-ea"/>
                <a:cs typeface="+mn-cs"/>
              </a:defRPr>
            </a:lvl3pPr>
          </a:lstStyle>
          <a:p>
            <a:pPr lvl="0"/>
            <a:r>
              <a:rPr lang="en-US"/>
              <a:t>Click to edit Master text styles</a:t>
            </a:r>
          </a:p>
          <a:p>
            <a:pPr lvl="1"/>
            <a:r>
              <a:rPr lang="en-US"/>
              <a:t>Second level</a:t>
            </a:r>
          </a:p>
          <a:p>
            <a:pPr marL="685800" lvl="2" indent="-228600" algn="l" defTabSz="914400" rtl="0" eaLnBrk="1" latinLnBrk="0" hangingPunct="1">
              <a:spcBef>
                <a:spcPts val="0"/>
              </a:spcBef>
              <a:spcAft>
                <a:spcPts val="1200"/>
              </a:spcAft>
              <a:buFont typeface="Wingdings" panose="05000000000000000000" pitchFamily="2" charset="2"/>
              <a:buChar char="§"/>
            </a:pPr>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62594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21"/>
          <p:cNvSpPr/>
          <p:nvPr/>
        </p:nvSpPr>
        <p:spPr>
          <a:xfrm>
            <a:off x="2" y="4613910"/>
            <a:ext cx="9144765" cy="548640"/>
          </a:xfrm>
          <a:custGeom>
            <a:avLst/>
            <a:gdLst>
              <a:gd name="connsiteX0" fmla="*/ 0 w 9144000"/>
              <a:gd name="connsiteY0" fmla="*/ 0 h 895350"/>
              <a:gd name="connsiteX1" fmla="*/ 9144000 w 9144000"/>
              <a:gd name="connsiteY1" fmla="*/ 0 h 895350"/>
              <a:gd name="connsiteX2" fmla="*/ 9144000 w 9144000"/>
              <a:gd name="connsiteY2" fmla="*/ 895350 h 895350"/>
              <a:gd name="connsiteX3" fmla="*/ 0 w 9144000"/>
              <a:gd name="connsiteY3" fmla="*/ 895350 h 895350"/>
              <a:gd name="connsiteX4" fmla="*/ 0 w 9144000"/>
              <a:gd name="connsiteY4" fmla="*/ 0 h 895350"/>
              <a:gd name="connsiteX0" fmla="*/ 0 w 9144000"/>
              <a:gd name="connsiteY0" fmla="*/ 0 h 895350"/>
              <a:gd name="connsiteX1" fmla="*/ 9144000 w 9144000"/>
              <a:gd name="connsiteY1" fmla="*/ 0 h 895350"/>
              <a:gd name="connsiteX2" fmla="*/ 9144000 w 9144000"/>
              <a:gd name="connsiteY2" fmla="*/ 895350 h 895350"/>
              <a:gd name="connsiteX3" fmla="*/ 4678878 w 9144000"/>
              <a:gd name="connsiteY3" fmla="*/ 890649 h 895350"/>
              <a:gd name="connsiteX4" fmla="*/ 0 w 9144000"/>
              <a:gd name="connsiteY4" fmla="*/ 895350 h 895350"/>
              <a:gd name="connsiteX5" fmla="*/ 0 w 9144000"/>
              <a:gd name="connsiteY5" fmla="*/ 0 h 895350"/>
              <a:gd name="connsiteX0" fmla="*/ 0 w 9144000"/>
              <a:gd name="connsiteY0" fmla="*/ 0 h 1733797"/>
              <a:gd name="connsiteX1" fmla="*/ 9144000 w 9144000"/>
              <a:gd name="connsiteY1" fmla="*/ 0 h 1733797"/>
              <a:gd name="connsiteX2" fmla="*/ 9144000 w 9144000"/>
              <a:gd name="connsiteY2" fmla="*/ 895350 h 1733797"/>
              <a:gd name="connsiteX3" fmla="*/ 4690753 w 9144000"/>
              <a:gd name="connsiteY3" fmla="*/ 1733797 h 1733797"/>
              <a:gd name="connsiteX4" fmla="*/ 0 w 9144000"/>
              <a:gd name="connsiteY4" fmla="*/ 895350 h 1733797"/>
              <a:gd name="connsiteX5" fmla="*/ 0 w 9144000"/>
              <a:gd name="connsiteY5" fmla="*/ 0 h 1733797"/>
              <a:gd name="connsiteX0" fmla="*/ 0 w 9144000"/>
              <a:gd name="connsiteY0" fmla="*/ 0 h 1733797"/>
              <a:gd name="connsiteX1" fmla="*/ 9144000 w 9144000"/>
              <a:gd name="connsiteY1" fmla="*/ 0 h 1733797"/>
              <a:gd name="connsiteX2" fmla="*/ 9144000 w 9144000"/>
              <a:gd name="connsiteY2" fmla="*/ 895350 h 1733797"/>
              <a:gd name="connsiteX3" fmla="*/ 4572000 w 9144000"/>
              <a:gd name="connsiteY3" fmla="*/ 1733797 h 1733797"/>
              <a:gd name="connsiteX4" fmla="*/ 0 w 9144000"/>
              <a:gd name="connsiteY4" fmla="*/ 895350 h 1733797"/>
              <a:gd name="connsiteX5" fmla="*/ 0 w 9144000"/>
              <a:gd name="connsiteY5" fmla="*/ 0 h 1733797"/>
              <a:gd name="connsiteX0" fmla="*/ 0 w 9144000"/>
              <a:gd name="connsiteY0" fmla="*/ 0 h 1557925"/>
              <a:gd name="connsiteX1" fmla="*/ 9144000 w 9144000"/>
              <a:gd name="connsiteY1" fmla="*/ 0 h 1557925"/>
              <a:gd name="connsiteX2" fmla="*/ 9144000 w 9144000"/>
              <a:gd name="connsiteY2" fmla="*/ 895350 h 1557925"/>
              <a:gd name="connsiteX3" fmla="*/ 4572000 w 9144000"/>
              <a:gd name="connsiteY3" fmla="*/ 1557925 h 1557925"/>
              <a:gd name="connsiteX4" fmla="*/ 0 w 9144000"/>
              <a:gd name="connsiteY4" fmla="*/ 895350 h 1557925"/>
              <a:gd name="connsiteX5" fmla="*/ 0 w 9144000"/>
              <a:gd name="connsiteY5" fmla="*/ 0 h 1557925"/>
              <a:gd name="connsiteX0" fmla="*/ 0 w 9144000"/>
              <a:gd name="connsiteY0" fmla="*/ 97705 h 1655630"/>
              <a:gd name="connsiteX1" fmla="*/ 9144000 w 9144000"/>
              <a:gd name="connsiteY1" fmla="*/ 0 h 1655630"/>
              <a:gd name="connsiteX2" fmla="*/ 9144000 w 9144000"/>
              <a:gd name="connsiteY2" fmla="*/ 993055 h 1655630"/>
              <a:gd name="connsiteX3" fmla="*/ 4572000 w 9144000"/>
              <a:gd name="connsiteY3" fmla="*/ 1655630 h 1655630"/>
              <a:gd name="connsiteX4" fmla="*/ 0 w 9144000"/>
              <a:gd name="connsiteY4" fmla="*/ 993055 h 1655630"/>
              <a:gd name="connsiteX5" fmla="*/ 0 w 9144000"/>
              <a:gd name="connsiteY5" fmla="*/ 97705 h 1655630"/>
              <a:gd name="connsiteX0" fmla="*/ 7951 w 9144000"/>
              <a:gd name="connsiteY0" fmla="*/ 0 h 1655632"/>
              <a:gd name="connsiteX1" fmla="*/ 9144000 w 9144000"/>
              <a:gd name="connsiteY1" fmla="*/ 2 h 1655632"/>
              <a:gd name="connsiteX2" fmla="*/ 9144000 w 9144000"/>
              <a:gd name="connsiteY2" fmla="*/ 993057 h 1655632"/>
              <a:gd name="connsiteX3" fmla="*/ 4572000 w 9144000"/>
              <a:gd name="connsiteY3" fmla="*/ 1655632 h 1655632"/>
              <a:gd name="connsiteX4" fmla="*/ 0 w 9144000"/>
              <a:gd name="connsiteY4" fmla="*/ 993057 h 1655632"/>
              <a:gd name="connsiteX5" fmla="*/ 7951 w 9144000"/>
              <a:gd name="connsiteY5" fmla="*/ 0 h 1655632"/>
              <a:gd name="connsiteX0" fmla="*/ 764 w 9144765"/>
              <a:gd name="connsiteY0" fmla="*/ 0 h 1655632"/>
              <a:gd name="connsiteX1" fmla="*/ 9144765 w 9144765"/>
              <a:gd name="connsiteY1" fmla="*/ 2 h 1655632"/>
              <a:gd name="connsiteX2" fmla="*/ 9144765 w 9144765"/>
              <a:gd name="connsiteY2" fmla="*/ 993057 h 1655632"/>
              <a:gd name="connsiteX3" fmla="*/ 4572765 w 9144765"/>
              <a:gd name="connsiteY3" fmla="*/ 1655632 h 1655632"/>
              <a:gd name="connsiteX4" fmla="*/ 765 w 9144765"/>
              <a:gd name="connsiteY4" fmla="*/ 993057 h 1655632"/>
              <a:gd name="connsiteX5" fmla="*/ 764 w 9144765"/>
              <a:gd name="connsiteY5" fmla="*/ 0 h 1655632"/>
              <a:gd name="connsiteX0" fmla="*/ 764 w 9144765"/>
              <a:gd name="connsiteY0" fmla="*/ 0 h 993056"/>
              <a:gd name="connsiteX1" fmla="*/ 9144765 w 9144765"/>
              <a:gd name="connsiteY1" fmla="*/ 2 h 993056"/>
              <a:gd name="connsiteX2" fmla="*/ 9144765 w 9144765"/>
              <a:gd name="connsiteY2" fmla="*/ 993057 h 993056"/>
              <a:gd name="connsiteX3" fmla="*/ 765 w 9144765"/>
              <a:gd name="connsiteY3" fmla="*/ 993057 h 993056"/>
              <a:gd name="connsiteX4" fmla="*/ 764 w 9144765"/>
              <a:gd name="connsiteY4" fmla="*/ 0 h 9930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765" h="993056">
                <a:moveTo>
                  <a:pt x="764" y="0"/>
                </a:moveTo>
                <a:lnTo>
                  <a:pt x="9144765" y="2"/>
                </a:lnTo>
                <a:lnTo>
                  <a:pt x="9144765" y="993057"/>
                </a:lnTo>
                <a:lnTo>
                  <a:pt x="765" y="993057"/>
                </a:lnTo>
                <a:cubicBezTo>
                  <a:pt x="3415" y="662038"/>
                  <a:pt x="-1886" y="331019"/>
                  <a:pt x="764" y="0"/>
                </a:cubicBezTo>
                <a:close/>
              </a:path>
            </a:pathLst>
          </a:custGeom>
          <a:solidFill>
            <a:srgbClr val="E5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lumMod val="95000"/>
                </a:schemeClr>
              </a:solidFill>
            </a:endParaRPr>
          </a:p>
        </p:txBody>
      </p:sp>
      <p:sp>
        <p:nvSpPr>
          <p:cNvPr id="2" name="Title Placeholder 1"/>
          <p:cNvSpPr>
            <a:spLocks noGrp="1"/>
          </p:cNvSpPr>
          <p:nvPr>
            <p:ph type="title"/>
          </p:nvPr>
        </p:nvSpPr>
        <p:spPr>
          <a:xfrm>
            <a:off x="228600" y="274320"/>
            <a:ext cx="8686800" cy="85725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228600" y="1200151"/>
            <a:ext cx="8686800" cy="3200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a:p>
            <a:pPr lvl="4"/>
            <a:endParaRPr lang="en-US"/>
          </a:p>
        </p:txBody>
      </p:sp>
      <p:sp>
        <p:nvSpPr>
          <p:cNvPr id="9" name="TextBox 8">
            <a:extLst>
              <a:ext uri="{FF2B5EF4-FFF2-40B4-BE49-F238E27FC236}">
                <a16:creationId xmlns:a16="http://schemas.microsoft.com/office/drawing/2014/main" id="{8A652387-A533-D842-8631-AD6CDA25701C}"/>
              </a:ext>
            </a:extLst>
          </p:cNvPr>
          <p:cNvSpPr txBox="1"/>
          <p:nvPr userDrawn="1"/>
        </p:nvSpPr>
        <p:spPr>
          <a:xfrm>
            <a:off x="914400" y="4763396"/>
            <a:ext cx="7315200" cy="253916"/>
          </a:xfrm>
          <a:prstGeom prst="rect">
            <a:avLst/>
          </a:prstGeom>
          <a:noFill/>
        </p:spPr>
        <p:txBody>
          <a:bodyPr wrap="square" lIns="68580" tIns="34290" rIns="68580" bIns="34290"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tab pos="7071122" algn="r"/>
              </a:tabLst>
              <a:defRPr/>
            </a:pPr>
            <a:r>
              <a:rPr lang="en-US" sz="1200" baseline="0">
                <a:solidFill>
                  <a:srgbClr val="1E294C"/>
                </a:solidFill>
              </a:rPr>
              <a:t>Massachusetts </a:t>
            </a:r>
            <a:r>
              <a:rPr lang="en-US" sz="1200" kern="1200">
                <a:solidFill>
                  <a:srgbClr val="1E294C"/>
                </a:solidFill>
                <a:effectLst/>
                <a:latin typeface="+mn-lt"/>
                <a:ea typeface="+mn-ea"/>
                <a:cs typeface="+mn-cs"/>
              </a:rPr>
              <a:t>Office of the Inspector General</a:t>
            </a:r>
            <a:r>
              <a:rPr lang="en-US" sz="1200" kern="1200" baseline="0">
                <a:solidFill>
                  <a:srgbClr val="1E294C"/>
                </a:solidFill>
                <a:effectLst/>
                <a:latin typeface="+mn-lt"/>
                <a:ea typeface="+mn-ea"/>
                <a:cs typeface="+mn-cs"/>
              </a:rPr>
              <a:t> </a:t>
            </a:r>
            <a:r>
              <a:rPr lang="en-US" sz="1200" kern="1200">
                <a:solidFill>
                  <a:schemeClr val="accent3"/>
                </a:solidFill>
                <a:effectLst/>
                <a:latin typeface="+mn-lt"/>
                <a:ea typeface="+mn-ea"/>
                <a:cs typeface="+mn-cs"/>
                <a:sym typeface="Wingdings"/>
              </a:rPr>
              <a:t></a:t>
            </a:r>
            <a:r>
              <a:rPr lang="en-US" sz="1200" kern="1200" baseline="0">
                <a:solidFill>
                  <a:srgbClr val="1E294C"/>
                </a:solidFill>
                <a:effectLst/>
                <a:latin typeface="+mn-lt"/>
                <a:ea typeface="+mn-ea"/>
                <a:cs typeface="+mn-cs"/>
              </a:rPr>
              <a:t> www.mass.gov/ig </a:t>
            </a:r>
            <a:r>
              <a:rPr lang="en-US" sz="1200" kern="1200">
                <a:solidFill>
                  <a:schemeClr val="accent3"/>
                </a:solidFill>
                <a:effectLst/>
                <a:latin typeface="+mn-lt"/>
                <a:ea typeface="+mn-ea"/>
                <a:cs typeface="+mn-cs"/>
                <a:sym typeface="Wingdings"/>
              </a:rPr>
              <a:t></a:t>
            </a:r>
            <a:r>
              <a:rPr lang="en-US" sz="1200" kern="1200" baseline="0">
                <a:solidFill>
                  <a:srgbClr val="1E294C"/>
                </a:solidFill>
                <a:effectLst/>
                <a:latin typeface="+mn-lt"/>
                <a:ea typeface="+mn-ea"/>
                <a:cs typeface="+mn-cs"/>
              </a:rPr>
              <a:t> @MassOIG</a:t>
            </a:r>
            <a:endParaRPr lang="en-US" sz="1200">
              <a:solidFill>
                <a:srgbClr val="1E294C"/>
              </a:solidFill>
            </a:endParaRPr>
          </a:p>
        </p:txBody>
      </p:sp>
    </p:spTree>
    <p:extLst>
      <p:ext uri="{BB962C8B-B14F-4D97-AF65-F5344CB8AC3E}">
        <p14:creationId xmlns:p14="http://schemas.microsoft.com/office/powerpoint/2010/main" val="84926636"/>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99" r:id="rId3"/>
    <p:sldLayoutId id="2147483700" r:id="rId4"/>
    <p:sldLayoutId id="2147483684" r:id="rId5"/>
    <p:sldLayoutId id="2147483706" r:id="rId6"/>
    <p:sldLayoutId id="2147483695" r:id="rId7"/>
    <p:sldLayoutId id="2147483682" r:id="rId8"/>
    <p:sldLayoutId id="2147483697" r:id="rId9"/>
    <p:sldLayoutId id="2147483685" r:id="rId10"/>
    <p:sldLayoutId id="2147483707" r:id="rId11"/>
    <p:sldLayoutId id="2147483686" r:id="rId12"/>
    <p:sldLayoutId id="2147483708" r:id="rId13"/>
    <p:sldLayoutId id="2147483683" r:id="rId14"/>
    <p:sldLayoutId id="2147483702" r:id="rId15"/>
    <p:sldLayoutId id="2147483703" r:id="rId16"/>
    <p:sldLayoutId id="2147483704" r:id="rId17"/>
    <p:sldLayoutId id="2147483705" r:id="rId18"/>
    <p:sldLayoutId id="2147483692" r:id="rId19"/>
    <p:sldLayoutId id="2147483709" r:id="rId20"/>
    <p:sldLayoutId id="2147483691" r:id="rId21"/>
    <p:sldLayoutId id="2147483710" r:id="rId22"/>
    <p:sldLayoutId id="2147483693" r:id="rId23"/>
    <p:sldLayoutId id="2147483698" r:id="rId24"/>
    <p:sldLayoutId id="2147483701" r:id="rId2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ctr" defTabSz="914400" rtl="0" eaLnBrk="1" latinLnBrk="0" hangingPunct="1">
        <a:spcBef>
          <a:spcPct val="0"/>
        </a:spcBef>
        <a:buNone/>
        <a:defRPr sz="3200" b="1" kern="1200">
          <a:solidFill>
            <a:schemeClr val="accent3"/>
          </a:solidFill>
          <a:effectLst/>
          <a:latin typeface="Gill Sans MT" panose="020B0502020104020203" pitchFamily="34" charset="0"/>
          <a:ea typeface="+mj-ea"/>
          <a:cs typeface="+mj-cs"/>
        </a:defRPr>
      </a:lvl1pPr>
    </p:titleStyle>
    <p:bodyStyle>
      <a:lvl1pPr marL="228600" indent="-228600" algn="l" defTabSz="914400" rtl="0" eaLnBrk="1" latinLnBrk="0" hangingPunct="1">
        <a:spcBef>
          <a:spcPts val="0"/>
        </a:spcBef>
        <a:spcAft>
          <a:spcPts val="1200"/>
        </a:spcAft>
        <a:buFont typeface="Arial" panose="020B0604020202020204" pitchFamily="34" charset="0"/>
        <a:buChar char="•"/>
        <a:defRPr sz="2800" kern="1200">
          <a:solidFill>
            <a:srgbClr val="1E294C"/>
          </a:solidFill>
          <a:latin typeface="+mn-lt"/>
          <a:ea typeface="+mn-ea"/>
          <a:cs typeface="+mn-cs"/>
        </a:defRPr>
      </a:lvl1pPr>
      <a:lvl2pPr marL="457200" indent="-228600" algn="l" defTabSz="914400" rtl="0" eaLnBrk="1" latinLnBrk="0" hangingPunct="1">
        <a:spcBef>
          <a:spcPts val="0"/>
        </a:spcBef>
        <a:spcAft>
          <a:spcPts val="1200"/>
        </a:spcAft>
        <a:buSzPct val="75000"/>
        <a:buFont typeface="Courier New" panose="02070309020205020404" pitchFamily="49" charset="0"/>
        <a:buChar char="o"/>
        <a:tabLst/>
        <a:defRPr sz="2400" kern="1200">
          <a:solidFill>
            <a:srgbClr val="1E294C"/>
          </a:solidFill>
          <a:latin typeface="+mn-lt"/>
          <a:ea typeface="+mn-ea"/>
          <a:cs typeface="+mn-cs"/>
        </a:defRPr>
      </a:lvl2pPr>
      <a:lvl3pPr marL="685800" indent="-228600" algn="l" defTabSz="914400" rtl="0" eaLnBrk="1" latinLnBrk="0" hangingPunct="1">
        <a:spcBef>
          <a:spcPts val="0"/>
        </a:spcBef>
        <a:spcAft>
          <a:spcPts val="1200"/>
        </a:spcAft>
        <a:buFont typeface="Wingdings" panose="05000000000000000000" pitchFamily="2" charset="2"/>
        <a:buChar char="§"/>
        <a:defRPr sz="2000" kern="1200">
          <a:solidFill>
            <a:srgbClr val="1E294C"/>
          </a:solidFill>
          <a:latin typeface="+mn-lt"/>
          <a:ea typeface="+mn-ea"/>
          <a:cs typeface="+mn-cs"/>
        </a:defRPr>
      </a:lvl3pPr>
      <a:lvl4pPr marL="914400" indent="-228600" algn="l" defTabSz="914400" rtl="0" eaLnBrk="1" latinLnBrk="0" hangingPunct="1">
        <a:spcBef>
          <a:spcPts val="0"/>
        </a:spcBef>
        <a:spcAft>
          <a:spcPts val="1200"/>
        </a:spcAft>
        <a:buSzPct val="75000"/>
        <a:buFont typeface="Wingdings 3" panose="05040102010807070707" pitchFamily="18" charset="2"/>
        <a:buChar char=""/>
        <a:defRPr sz="1800" kern="1200">
          <a:solidFill>
            <a:srgbClr val="1E294C"/>
          </a:solidFill>
          <a:latin typeface="+mn-lt"/>
          <a:ea typeface="+mn-ea"/>
          <a:cs typeface="+mn-cs"/>
        </a:defRPr>
      </a:lvl4pPr>
      <a:lvl5pPr marL="1143000" indent="-228600" algn="l" defTabSz="914400" rtl="0" eaLnBrk="1" latinLnBrk="0" hangingPunct="1">
        <a:spcBef>
          <a:spcPts val="0"/>
        </a:spcBef>
        <a:spcAft>
          <a:spcPts val="1200"/>
        </a:spcAft>
        <a:buSzPct val="75000"/>
        <a:buFont typeface="Arial" panose="020B0604020202020204" pitchFamily="34" charset="0"/>
        <a:buChar char="»"/>
        <a:defRPr sz="1600" kern="1200" baseline="0">
          <a:solidFill>
            <a:srgbClr val="1E294C"/>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609600" y="1962150"/>
            <a:ext cx="7924800" cy="609600"/>
          </a:xfrm>
        </p:spPr>
        <p:txBody>
          <a:bodyPr vert="horz" lIns="91440" tIns="45720" rIns="91440" bIns="45720" rtlCol="0" anchor="t">
            <a:noAutofit/>
          </a:bodyPr>
          <a:lstStyle/>
          <a:p>
            <a:r>
              <a:rPr lang="en-US"/>
              <a:t>Program Integrity and Verifying Services: Self-Determination Advisory Board</a:t>
            </a:r>
          </a:p>
          <a:p>
            <a:endParaRPr lang="en-US"/>
          </a:p>
        </p:txBody>
      </p:sp>
      <p:sp>
        <p:nvSpPr>
          <p:cNvPr id="3" name="Text Placeholder 2"/>
          <p:cNvSpPr>
            <a:spLocks noGrp="1"/>
          </p:cNvSpPr>
          <p:nvPr>
            <p:ph type="body" sz="quarter" idx="11"/>
          </p:nvPr>
        </p:nvSpPr>
        <p:spPr/>
        <p:txBody>
          <a:bodyPr vert="horz" lIns="91440" tIns="45720" rIns="91440" bIns="45720" rtlCol="0" anchor="t">
            <a:noAutofit/>
          </a:bodyPr>
          <a:lstStyle/>
          <a:p>
            <a:r>
              <a:rPr lang="en-US"/>
              <a:t>June 7, 2023</a:t>
            </a:r>
          </a:p>
        </p:txBody>
      </p:sp>
    </p:spTree>
    <p:extLst>
      <p:ext uri="{BB962C8B-B14F-4D97-AF65-F5344CB8AC3E}">
        <p14:creationId xmlns:p14="http://schemas.microsoft.com/office/powerpoint/2010/main" val="1031058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lstStyle/>
          <a:p>
            <a:r>
              <a:rPr lang="en-US"/>
              <a:t>Training scenario #1</a:t>
            </a:r>
          </a:p>
        </p:txBody>
      </p:sp>
      <p:sp>
        <p:nvSpPr>
          <p:cNvPr id="4" name="Content Placeholder 3">
            <a:extLst>
              <a:ext uri="{FF2B5EF4-FFF2-40B4-BE49-F238E27FC236}">
                <a16:creationId xmlns:a16="http://schemas.microsoft.com/office/drawing/2014/main" id="{8E0CB455-A675-4671-98F9-78ED3CD74109}"/>
              </a:ext>
            </a:extLst>
          </p:cNvPr>
          <p:cNvSpPr>
            <a:spLocks noGrp="1"/>
          </p:cNvSpPr>
          <p:nvPr>
            <p:ph sz="quarter" idx="10"/>
          </p:nvPr>
        </p:nvSpPr>
        <p:spPr/>
        <p:txBody>
          <a:bodyPr>
            <a:normAutofit/>
          </a:bodyPr>
          <a:lstStyle/>
          <a:p>
            <a:r>
              <a:rPr lang="en-US"/>
              <a:t>Patrick hires a cleaning company to help with upkeep of his apartment. Patrick says they come once a week as planned, and that they want to come twice a week. </a:t>
            </a:r>
          </a:p>
          <a:p>
            <a:r>
              <a:rPr lang="en-US"/>
              <a:t>Patrick’s family notices that trash is piling up in the apartment and worries the cleaners are taking advantage of him, but Patrick likes the cleaners and wants to give them more hours.</a:t>
            </a:r>
          </a:p>
          <a:p>
            <a:endParaRPr lang="en-US"/>
          </a:p>
        </p:txBody>
      </p:sp>
    </p:spTree>
    <p:extLst>
      <p:ext uri="{BB962C8B-B14F-4D97-AF65-F5344CB8AC3E}">
        <p14:creationId xmlns:p14="http://schemas.microsoft.com/office/powerpoint/2010/main" val="571935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E0EEA85-187F-4350-83DA-7CD97B978EC4}"/>
              </a:ext>
            </a:extLst>
          </p:cNvPr>
          <p:cNvSpPr>
            <a:spLocks noGrp="1"/>
          </p:cNvSpPr>
          <p:nvPr>
            <p:ph sz="quarter" idx="10"/>
          </p:nvPr>
        </p:nvSpPr>
        <p:spPr/>
        <p:txBody>
          <a:bodyPr vert="horz" lIns="91440" tIns="45720" rIns="91440" bIns="45720" rtlCol="0" anchor="t">
            <a:normAutofit fontScale="92500" lnSpcReduction="20000"/>
          </a:bodyPr>
          <a:lstStyle/>
          <a:p>
            <a:r>
              <a:rPr lang="en-US" dirty="0"/>
              <a:t>Elizabeth hired her brother Tim to be her support staff. In her budget, she has Tim providing services to her for 10 hours per week. </a:t>
            </a:r>
          </a:p>
          <a:p>
            <a:r>
              <a:rPr lang="en-US" dirty="0"/>
              <a:t>Tim just had a new baby. His time is limited, and he is having financial problems. </a:t>
            </a:r>
            <a:endParaRPr lang="en-US" dirty="0">
              <a:cs typeface="Calibri"/>
            </a:endParaRPr>
          </a:p>
          <a:p>
            <a:r>
              <a:rPr lang="en-US" dirty="0"/>
              <a:t>Tim asks Elizabeth to approve timesheets that say he is working extra hours, even though he is not. He wants to make more money to take care of his baby without working more hours.</a:t>
            </a:r>
            <a:endParaRPr lang="en-US" dirty="0">
              <a:cs typeface="Calibri"/>
            </a:endParaRPr>
          </a:p>
          <a:p>
            <a:endParaRPr lang="en-US" dirty="0">
              <a:cs typeface="Calibri"/>
            </a:endParaRPr>
          </a:p>
          <a:p>
            <a:endParaRPr lang="en-US" dirty="0">
              <a:cs typeface="Calibri"/>
            </a:endParaRPr>
          </a:p>
        </p:txBody>
      </p:sp>
      <p:sp>
        <p:nvSpPr>
          <p:cNvPr id="3" name="Text Placeholder 2">
            <a:extLst>
              <a:ext uri="{FF2B5EF4-FFF2-40B4-BE49-F238E27FC236}">
                <a16:creationId xmlns:a16="http://schemas.microsoft.com/office/drawing/2014/main" id="{22E6A399-912F-47BE-99FB-D06578702EF6}"/>
              </a:ext>
            </a:extLst>
          </p:cNvPr>
          <p:cNvSpPr>
            <a:spLocks noGrp="1"/>
          </p:cNvSpPr>
          <p:nvPr>
            <p:ph type="body" sz="quarter" idx="13"/>
          </p:nvPr>
        </p:nvSpPr>
        <p:spPr>
          <a:xfrm>
            <a:off x="34290" y="133350"/>
            <a:ext cx="7589520" cy="381000"/>
          </a:xfrm>
        </p:spPr>
        <p:txBody>
          <a:bodyPr/>
          <a:lstStyle/>
          <a:p>
            <a:r>
              <a:rPr lang="en-US"/>
              <a:t>Training scenario #2</a:t>
            </a:r>
          </a:p>
        </p:txBody>
      </p:sp>
    </p:spTree>
    <p:extLst>
      <p:ext uri="{BB962C8B-B14F-4D97-AF65-F5344CB8AC3E}">
        <p14:creationId xmlns:p14="http://schemas.microsoft.com/office/powerpoint/2010/main" val="4001225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3A8C3C0-CE81-459B-87F6-BBD91E837332}"/>
              </a:ext>
            </a:extLst>
          </p:cNvPr>
          <p:cNvSpPr>
            <a:spLocks noGrp="1"/>
          </p:cNvSpPr>
          <p:nvPr>
            <p:ph sz="quarter" idx="10"/>
          </p:nvPr>
        </p:nvSpPr>
        <p:spPr/>
        <p:txBody>
          <a:bodyPr vert="horz" lIns="91440" tIns="45720" rIns="91440" bIns="45720" rtlCol="0" anchor="t">
            <a:normAutofit/>
          </a:bodyPr>
          <a:lstStyle/>
          <a:p>
            <a:r>
              <a:rPr lang="en-US" dirty="0">
                <a:ea typeface="+mn-lt"/>
                <a:cs typeface="+mn-lt"/>
              </a:rPr>
              <a:t>Educate service recipients and service providers</a:t>
            </a:r>
          </a:p>
          <a:p>
            <a:r>
              <a:rPr lang="en-US" dirty="0">
                <a:latin typeface="+mj-lt"/>
              </a:rPr>
              <a:t>Set clear employment rules for service providers</a:t>
            </a:r>
          </a:p>
          <a:p>
            <a:r>
              <a:rPr lang="en-US" dirty="0">
                <a:latin typeface="+mj-lt"/>
                <a:cs typeface="Calibri"/>
              </a:rPr>
              <a:t>Consistently enforce program rules</a:t>
            </a:r>
          </a:p>
          <a:p>
            <a:r>
              <a:rPr lang="en-US" dirty="0">
                <a:latin typeface="+mj-lt"/>
              </a:rPr>
              <a:t>Confirm that providers actually deliver services </a:t>
            </a:r>
            <a:endParaRPr lang="en-US" dirty="0">
              <a:cs typeface="Calibri"/>
            </a:endParaRPr>
          </a:p>
          <a:p>
            <a:r>
              <a:rPr lang="en-US" dirty="0">
                <a:cs typeface="Calibri"/>
              </a:rPr>
              <a:t>Respond to complaints and follow up on red flags</a:t>
            </a:r>
            <a:endParaRPr lang="en-US" dirty="0">
              <a:ea typeface="+mn-lt"/>
              <a:cs typeface="+mn-lt"/>
            </a:endParaRPr>
          </a:p>
          <a:p>
            <a:endParaRPr lang="en-US" dirty="0">
              <a:cs typeface="Calibri"/>
            </a:endParaRPr>
          </a:p>
          <a:p>
            <a:pPr marL="0" indent="0">
              <a:buNone/>
            </a:pPr>
            <a:endParaRPr lang="en-US" dirty="0">
              <a:cs typeface="Calibri"/>
            </a:endParaRPr>
          </a:p>
          <a:p>
            <a:endParaRPr lang="en-US" dirty="0">
              <a:cs typeface="Calibri"/>
            </a:endParaRPr>
          </a:p>
          <a:p>
            <a:endParaRPr lang="en-US" dirty="0">
              <a:cs typeface="Calibri"/>
            </a:endParaRPr>
          </a:p>
          <a:p>
            <a:endParaRPr lang="en-US" dirty="0">
              <a:cs typeface="Calibri"/>
            </a:endParaRPr>
          </a:p>
        </p:txBody>
      </p:sp>
      <p:sp>
        <p:nvSpPr>
          <p:cNvPr id="3" name="Text Placeholder 2">
            <a:extLst>
              <a:ext uri="{FF2B5EF4-FFF2-40B4-BE49-F238E27FC236}">
                <a16:creationId xmlns:a16="http://schemas.microsoft.com/office/drawing/2014/main" id="{C6EB5366-EE58-47A7-A973-AFD1516F391D}"/>
              </a:ext>
            </a:extLst>
          </p:cNvPr>
          <p:cNvSpPr>
            <a:spLocks noGrp="1"/>
          </p:cNvSpPr>
          <p:nvPr>
            <p:ph type="body" sz="quarter" idx="13"/>
          </p:nvPr>
        </p:nvSpPr>
        <p:spPr/>
        <p:txBody>
          <a:bodyPr/>
          <a:lstStyle/>
          <a:p>
            <a:r>
              <a:rPr lang="en-US">
                <a:latin typeface="Gill Sans MT"/>
              </a:rPr>
              <a:t>Best practices to support service recipients </a:t>
            </a:r>
            <a:endParaRPr lang="en-US"/>
          </a:p>
        </p:txBody>
      </p:sp>
    </p:spTree>
    <p:extLst>
      <p:ext uri="{BB962C8B-B14F-4D97-AF65-F5344CB8AC3E}">
        <p14:creationId xmlns:p14="http://schemas.microsoft.com/office/powerpoint/2010/main" val="4095603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3A8C3C0-CE81-459B-87F6-BBD91E837332}"/>
              </a:ext>
            </a:extLst>
          </p:cNvPr>
          <p:cNvSpPr>
            <a:spLocks noGrp="1"/>
          </p:cNvSpPr>
          <p:nvPr>
            <p:ph sz="quarter" idx="10"/>
          </p:nvPr>
        </p:nvSpPr>
        <p:spPr/>
        <p:txBody>
          <a:bodyPr vert="horz" lIns="91440" tIns="45720" rIns="91440" bIns="45720" rtlCol="0" anchor="t">
            <a:normAutofit/>
          </a:bodyPr>
          <a:lstStyle/>
          <a:p>
            <a:r>
              <a:rPr lang="en-US">
                <a:latin typeface="+mj-lt"/>
                <a:cs typeface="Calibri"/>
              </a:rPr>
              <a:t>Reaching out to DDS support brokers for help with problem-solving</a:t>
            </a:r>
            <a:endParaRPr lang="en-US">
              <a:ea typeface="+mn-lt"/>
              <a:cs typeface="+mn-lt"/>
            </a:endParaRPr>
          </a:p>
          <a:p>
            <a:r>
              <a:rPr lang="en-US">
                <a:ea typeface="+mn-lt"/>
                <a:cs typeface="+mn-lt"/>
              </a:rPr>
              <a:t>Reporting financial exploitation or abuse to DPPC</a:t>
            </a:r>
          </a:p>
          <a:p>
            <a:endParaRPr lang="en-US">
              <a:latin typeface="+mj-lt"/>
              <a:cs typeface="Calibri"/>
            </a:endParaRPr>
          </a:p>
          <a:p>
            <a:pPr marL="0" indent="0">
              <a:buNone/>
            </a:pPr>
            <a:endParaRPr lang="en-US">
              <a:cs typeface="Calibri"/>
            </a:endParaRPr>
          </a:p>
          <a:p>
            <a:endParaRPr lang="en-US">
              <a:cs typeface="Calibri"/>
            </a:endParaRPr>
          </a:p>
          <a:p>
            <a:endParaRPr lang="en-US">
              <a:cs typeface="Calibri"/>
            </a:endParaRPr>
          </a:p>
          <a:p>
            <a:endParaRPr lang="en-US">
              <a:cs typeface="Calibri"/>
            </a:endParaRPr>
          </a:p>
        </p:txBody>
      </p:sp>
      <p:sp>
        <p:nvSpPr>
          <p:cNvPr id="3" name="Text Placeholder 2">
            <a:extLst>
              <a:ext uri="{FF2B5EF4-FFF2-40B4-BE49-F238E27FC236}">
                <a16:creationId xmlns:a16="http://schemas.microsoft.com/office/drawing/2014/main" id="{C6EB5366-EE58-47A7-A973-AFD1516F391D}"/>
              </a:ext>
            </a:extLst>
          </p:cNvPr>
          <p:cNvSpPr>
            <a:spLocks noGrp="1"/>
          </p:cNvSpPr>
          <p:nvPr>
            <p:ph type="body" sz="quarter" idx="13"/>
          </p:nvPr>
        </p:nvSpPr>
        <p:spPr/>
        <p:txBody>
          <a:bodyPr/>
          <a:lstStyle/>
          <a:p>
            <a:r>
              <a:rPr lang="en-US">
                <a:latin typeface="Gill Sans MT"/>
              </a:rPr>
              <a:t>Key follow-up steps</a:t>
            </a:r>
            <a:endParaRPr lang="en-US"/>
          </a:p>
        </p:txBody>
      </p:sp>
    </p:spTree>
    <p:extLst>
      <p:ext uri="{BB962C8B-B14F-4D97-AF65-F5344CB8AC3E}">
        <p14:creationId xmlns:p14="http://schemas.microsoft.com/office/powerpoint/2010/main" val="2250152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a:t>Contact Us</a:t>
            </a:r>
          </a:p>
        </p:txBody>
      </p:sp>
      <p:sp>
        <p:nvSpPr>
          <p:cNvPr id="3" name="Text Placeholder 2"/>
          <p:cNvSpPr>
            <a:spLocks noGrp="1"/>
          </p:cNvSpPr>
          <p:nvPr>
            <p:ph type="body" sz="quarter" idx="11"/>
          </p:nvPr>
        </p:nvSpPr>
        <p:spPr/>
        <p:txBody>
          <a:bodyPr vert="horz" lIns="91440" tIns="45720" rIns="91440" bIns="45720" rtlCol="0" anchor="t">
            <a:normAutofit/>
          </a:bodyPr>
          <a:lstStyle/>
          <a:p>
            <a:r>
              <a:rPr lang="en-US"/>
              <a:t>Bureau of Program Integrity</a:t>
            </a:r>
          </a:p>
          <a:p>
            <a:pPr lvl="1">
              <a:buFont typeface="Courier New" panose="020B0604020202020204" pitchFamily="34" charset="0"/>
              <a:buChar char="o"/>
            </a:pPr>
            <a:r>
              <a:rPr lang="en-US">
                <a:cs typeface="Calibri"/>
              </a:rPr>
              <a:t>Julie Flaherty, Director</a:t>
            </a:r>
          </a:p>
          <a:p>
            <a:pPr lvl="2">
              <a:buFont typeface="Wingdings" panose="020B0604020202020204" pitchFamily="34" charset="0"/>
              <a:buChar char="§"/>
            </a:pPr>
            <a:r>
              <a:rPr lang="en-US">
                <a:cs typeface="Calibri"/>
              </a:rPr>
              <a:t>Julie.Flaherty@mass.gov</a:t>
            </a:r>
          </a:p>
          <a:p>
            <a:pPr lvl="2">
              <a:buFont typeface="Wingdings" panose="020B0604020202020204" pitchFamily="34" charset="0"/>
              <a:buChar char="§"/>
            </a:pPr>
            <a:r>
              <a:rPr lang="en-US">
                <a:cs typeface="Calibri"/>
              </a:rPr>
              <a:t>617-722-8840</a:t>
            </a:r>
          </a:p>
          <a:p>
            <a:pPr lvl="1">
              <a:buFont typeface="Courier New" panose="020B0604020202020204" pitchFamily="34" charset="0"/>
              <a:buChar char="o"/>
            </a:pPr>
            <a:r>
              <a:rPr lang="en-US">
                <a:cs typeface="Calibri"/>
              </a:rPr>
              <a:t>Meghan </a:t>
            </a:r>
            <a:r>
              <a:rPr lang="en-US" err="1">
                <a:cs typeface="Calibri"/>
              </a:rPr>
              <a:t>MacKenzie</a:t>
            </a:r>
            <a:r>
              <a:rPr lang="en-US">
                <a:cs typeface="Calibri"/>
              </a:rPr>
              <a:t>, Lead Counsel</a:t>
            </a:r>
          </a:p>
          <a:p>
            <a:pPr lvl="2">
              <a:buFont typeface="Wingdings" panose="020B0604020202020204" pitchFamily="34" charset="0"/>
              <a:buChar char="§"/>
            </a:pPr>
            <a:r>
              <a:rPr lang="en-US">
                <a:cs typeface="Calibri"/>
              </a:rPr>
              <a:t>Meghan.K.MacKenzie@mass.gov</a:t>
            </a:r>
          </a:p>
          <a:p>
            <a:pPr lvl="2">
              <a:buFont typeface="Wingdings" panose="020B0604020202020204" pitchFamily="34" charset="0"/>
            </a:pPr>
            <a:r>
              <a:rPr lang="en-US">
                <a:cs typeface="Calibri"/>
              </a:rPr>
              <a:t>617-722-8893</a:t>
            </a:r>
          </a:p>
          <a:p>
            <a:pPr marL="457200" lvl="1">
              <a:buFont typeface="Courier New" panose="020B0604020202020204" pitchFamily="34" charset="0"/>
              <a:buChar char="o"/>
            </a:pPr>
            <a:endParaRPr lang="en-US">
              <a:cs typeface="Calibri"/>
            </a:endParaRPr>
          </a:p>
        </p:txBody>
      </p:sp>
      <p:sp>
        <p:nvSpPr>
          <p:cNvPr id="4" name="Text Placeholder 3"/>
          <p:cNvSpPr>
            <a:spLocks noGrp="1"/>
          </p:cNvSpPr>
          <p:nvPr>
            <p:ph type="body" sz="quarter" idx="12"/>
          </p:nvPr>
        </p:nvSpPr>
        <p:spPr/>
        <p:txBody>
          <a:bodyPr vert="horz" lIns="91440" tIns="45720" rIns="91440" bIns="45720" rtlCol="0" anchor="t">
            <a:normAutofit/>
          </a:bodyPr>
          <a:lstStyle/>
          <a:p>
            <a:r>
              <a:rPr lang="en-US"/>
              <a:t>Civil Recovery Unit</a:t>
            </a:r>
          </a:p>
          <a:p>
            <a:pPr lvl="1"/>
            <a:r>
              <a:rPr lang="en-US">
                <a:cs typeface="Calibri"/>
              </a:rPr>
              <a:t>William Durkin, Director</a:t>
            </a:r>
          </a:p>
          <a:p>
            <a:pPr lvl="2">
              <a:buFont typeface="Wingdings" panose="02070309020205020404" pitchFamily="49" charset="0"/>
            </a:pPr>
            <a:r>
              <a:rPr lang="en-US">
                <a:cs typeface="Calibri"/>
              </a:rPr>
              <a:t>William.Durkin@mass.gov</a:t>
            </a:r>
          </a:p>
          <a:p>
            <a:pPr lvl="2">
              <a:buFont typeface="Wingdings" panose="02070309020205020404" pitchFamily="49" charset="0"/>
              <a:buChar char="§"/>
            </a:pPr>
            <a:r>
              <a:rPr lang="en-US">
                <a:cs typeface="Calibri"/>
              </a:rPr>
              <a:t>617-722-8804</a:t>
            </a:r>
          </a:p>
          <a:p>
            <a:pPr lvl="1"/>
            <a:r>
              <a:rPr lang="en-US">
                <a:cs typeface="Calibri"/>
              </a:rPr>
              <a:t>David Henig, Civil Recovery Specialist</a:t>
            </a:r>
          </a:p>
          <a:p>
            <a:pPr lvl="2"/>
            <a:r>
              <a:rPr lang="en-US">
                <a:cs typeface="Calibri"/>
              </a:rPr>
              <a:t>David.Henig@mass.gov</a:t>
            </a:r>
          </a:p>
          <a:p>
            <a:pPr lvl="2"/>
            <a:r>
              <a:rPr lang="en-US">
                <a:cs typeface="Calibri"/>
              </a:rPr>
              <a:t>617-722-8892</a:t>
            </a:r>
          </a:p>
        </p:txBody>
      </p:sp>
    </p:spTree>
    <p:extLst>
      <p:ext uri="{BB962C8B-B14F-4D97-AF65-F5344CB8AC3E}">
        <p14:creationId xmlns:p14="http://schemas.microsoft.com/office/powerpoint/2010/main" val="1051010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AB267CA-7BF0-4F40-9F03-9ADB98243F23}"/>
              </a:ext>
            </a:extLst>
          </p:cNvPr>
          <p:cNvSpPr>
            <a:spLocks noGrp="1"/>
          </p:cNvSpPr>
          <p:nvPr>
            <p:ph sz="quarter" idx="10"/>
          </p:nvPr>
        </p:nvSpPr>
        <p:spPr/>
        <p:txBody>
          <a:bodyPr vert="horz" lIns="91440" tIns="45720" rIns="91440" bIns="45720" rtlCol="0" anchor="t">
            <a:normAutofit/>
          </a:bodyPr>
          <a:lstStyle/>
          <a:p>
            <a:r>
              <a:rPr lang="en-US" dirty="0"/>
              <a:t>Program integrity supports the mission of DDS and the self-direction program</a:t>
            </a:r>
          </a:p>
          <a:p>
            <a:r>
              <a:rPr lang="en-US" dirty="0"/>
              <a:t>Identifying and responding to potential issues related to program integrity are critically important</a:t>
            </a:r>
          </a:p>
          <a:p>
            <a:r>
              <a:rPr lang="en-US" dirty="0"/>
              <a:t> A key aspect of program integrity is maintaining clear standards to ensure that individuals receive the services to which they are entitled</a:t>
            </a:r>
            <a:endParaRPr lang="en-US" dirty="0">
              <a:cs typeface="Calibri"/>
            </a:endParaRPr>
          </a:p>
        </p:txBody>
      </p:sp>
      <p:sp>
        <p:nvSpPr>
          <p:cNvPr id="3" name="Text Placeholder 2">
            <a:extLst>
              <a:ext uri="{FF2B5EF4-FFF2-40B4-BE49-F238E27FC236}">
                <a16:creationId xmlns:a16="http://schemas.microsoft.com/office/drawing/2014/main" id="{64A705AF-2F3F-4F3D-B7E4-69CDF6725222}"/>
              </a:ext>
            </a:extLst>
          </p:cNvPr>
          <p:cNvSpPr>
            <a:spLocks noGrp="1"/>
          </p:cNvSpPr>
          <p:nvPr>
            <p:ph type="body" sz="quarter" idx="13"/>
          </p:nvPr>
        </p:nvSpPr>
        <p:spPr/>
        <p:txBody>
          <a:bodyPr/>
          <a:lstStyle/>
          <a:p>
            <a:r>
              <a:rPr lang="en-US"/>
              <a:t>Focus of today’s presentation</a:t>
            </a:r>
          </a:p>
        </p:txBody>
      </p:sp>
    </p:spTree>
    <p:extLst>
      <p:ext uri="{BB962C8B-B14F-4D97-AF65-F5344CB8AC3E}">
        <p14:creationId xmlns:p14="http://schemas.microsoft.com/office/powerpoint/2010/main" val="1663764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96FAAC5-40B4-32D8-B613-338E31532060}"/>
              </a:ext>
            </a:extLst>
          </p:cNvPr>
          <p:cNvSpPr>
            <a:spLocks noGrp="1"/>
          </p:cNvSpPr>
          <p:nvPr>
            <p:ph sz="quarter" idx="10"/>
          </p:nvPr>
        </p:nvSpPr>
        <p:spPr/>
        <p:txBody>
          <a:bodyPr vert="horz" lIns="91440" tIns="45720" rIns="91440" bIns="45720" rtlCol="0" anchor="t">
            <a:normAutofit lnSpcReduction="10000"/>
          </a:bodyPr>
          <a:lstStyle/>
          <a:p>
            <a:pPr>
              <a:buFont typeface="Arial,Sans-Serif"/>
              <a:buChar char="•"/>
            </a:pPr>
            <a:r>
              <a:rPr lang="en-US" dirty="0">
                <a:cs typeface="Calibri"/>
              </a:rPr>
              <a:t>Sometimes there are mistakes and sometimes there are bad actors</a:t>
            </a:r>
          </a:p>
          <a:p>
            <a:pPr>
              <a:buFont typeface="Arial,Sans-Serif"/>
              <a:buChar char="•"/>
            </a:pPr>
            <a:r>
              <a:rPr lang="en-US" dirty="0">
                <a:cs typeface="Calibri"/>
              </a:rPr>
              <a:t>Issues with program integrity vary:</a:t>
            </a:r>
            <a:endParaRPr lang="en-US" dirty="0">
              <a:ea typeface="+mn-lt"/>
              <a:cs typeface="+mn-lt"/>
            </a:endParaRPr>
          </a:p>
          <a:p>
            <a:pPr lvl="1"/>
            <a:r>
              <a:rPr lang="en-US" dirty="0">
                <a:cs typeface="Calibri"/>
              </a:rPr>
              <a:t>Mistake</a:t>
            </a:r>
          </a:p>
          <a:p>
            <a:pPr lvl="1"/>
            <a:r>
              <a:rPr lang="en-US" dirty="0">
                <a:cs typeface="Calibri"/>
              </a:rPr>
              <a:t>Opportunism/overpayment</a:t>
            </a:r>
          </a:p>
          <a:p>
            <a:pPr lvl="1"/>
            <a:r>
              <a:rPr lang="en-US" dirty="0">
                <a:cs typeface="Calibri"/>
              </a:rPr>
              <a:t>Violation of civil law (false claims)</a:t>
            </a:r>
          </a:p>
          <a:p>
            <a:pPr lvl="1"/>
            <a:r>
              <a:rPr lang="en-US" dirty="0">
                <a:cs typeface="Calibri"/>
              </a:rPr>
              <a:t>Violation of criminal law (fraud)</a:t>
            </a:r>
          </a:p>
          <a:p>
            <a:pPr lvl="1"/>
            <a:endParaRPr lang="en-US" dirty="0">
              <a:cs typeface="Calibri"/>
            </a:endParaRPr>
          </a:p>
          <a:p>
            <a:pPr lvl="1"/>
            <a:endParaRPr lang="en-US" dirty="0">
              <a:cs typeface="Calibri"/>
            </a:endParaRPr>
          </a:p>
        </p:txBody>
      </p:sp>
      <p:sp>
        <p:nvSpPr>
          <p:cNvPr id="3" name="Text Placeholder 2">
            <a:extLst>
              <a:ext uri="{FF2B5EF4-FFF2-40B4-BE49-F238E27FC236}">
                <a16:creationId xmlns:a16="http://schemas.microsoft.com/office/drawing/2014/main" id="{F013FE9A-C33B-82E5-1728-738247E46DC0}"/>
              </a:ext>
            </a:extLst>
          </p:cNvPr>
          <p:cNvSpPr>
            <a:spLocks noGrp="1"/>
          </p:cNvSpPr>
          <p:nvPr>
            <p:ph type="body" sz="quarter" idx="13"/>
          </p:nvPr>
        </p:nvSpPr>
        <p:spPr/>
        <p:txBody>
          <a:bodyPr/>
          <a:lstStyle/>
          <a:p>
            <a:r>
              <a:rPr lang="en-US">
                <a:latin typeface="Gill Sans MT"/>
              </a:rPr>
              <a:t>Program integrity: the broad view</a:t>
            </a:r>
            <a:endParaRPr lang="en-US"/>
          </a:p>
        </p:txBody>
      </p:sp>
    </p:spTree>
    <p:extLst>
      <p:ext uri="{BB962C8B-B14F-4D97-AF65-F5344CB8AC3E}">
        <p14:creationId xmlns:p14="http://schemas.microsoft.com/office/powerpoint/2010/main" val="3317161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454E5BC-5B8A-4358-8428-ECC2C7BFED59}"/>
              </a:ext>
            </a:extLst>
          </p:cNvPr>
          <p:cNvSpPr>
            <a:spLocks noGrp="1"/>
          </p:cNvSpPr>
          <p:nvPr>
            <p:ph sz="quarter" idx="10"/>
          </p:nvPr>
        </p:nvSpPr>
        <p:spPr/>
        <p:txBody>
          <a:bodyPr vert="horz" lIns="91440" tIns="45720" rIns="91440" bIns="45720" rtlCol="0" anchor="t">
            <a:normAutofit/>
          </a:bodyPr>
          <a:lstStyle/>
          <a:p>
            <a:r>
              <a:rPr lang="en-US" sz="2400" dirty="0">
                <a:ea typeface="+mn-lt"/>
                <a:cs typeface="+mn-lt"/>
              </a:rPr>
              <a:t>Setting high expectations is important </a:t>
            </a:r>
          </a:p>
          <a:p>
            <a:r>
              <a:rPr lang="en-US" sz="2400" dirty="0"/>
              <a:t>Building understanding of program rules and requirements – and enforcing them – is a best practice</a:t>
            </a:r>
            <a:endParaRPr lang="en-US" dirty="0"/>
          </a:p>
          <a:p>
            <a:r>
              <a:rPr lang="en-US" sz="2400" dirty="0">
                <a:cs typeface="Calibri"/>
              </a:rPr>
              <a:t>Rules should be applied consistently to avoid case-by-case judgment calls about compliance</a:t>
            </a:r>
            <a:endParaRPr lang="en-US" sz="2400" dirty="0">
              <a:ea typeface="+mn-lt"/>
              <a:cs typeface="+mn-lt"/>
            </a:endParaRPr>
          </a:p>
          <a:p>
            <a:pPr marL="0" indent="0">
              <a:buNone/>
            </a:pPr>
            <a:endParaRPr lang="en-US" sz="2400" dirty="0">
              <a:cs typeface="Calibri"/>
            </a:endParaRPr>
          </a:p>
          <a:p>
            <a:endParaRPr lang="en-US" sz="2400" dirty="0">
              <a:cs typeface="Calibri"/>
            </a:endParaRPr>
          </a:p>
          <a:p>
            <a:pPr marL="0" indent="0">
              <a:buNone/>
            </a:pPr>
            <a:endParaRPr lang="en-US" sz="2400" dirty="0">
              <a:cs typeface="Calibri"/>
            </a:endParaRPr>
          </a:p>
          <a:p>
            <a:pPr lvl="1"/>
            <a:endParaRPr lang="en-US" sz="2000" dirty="0">
              <a:cs typeface="Calibri"/>
            </a:endParaRPr>
          </a:p>
          <a:p>
            <a:pPr lvl="1"/>
            <a:endParaRPr lang="en-US" sz="2000" dirty="0">
              <a:cs typeface="Calibri"/>
            </a:endParaRPr>
          </a:p>
          <a:p>
            <a:pPr lvl="1"/>
            <a:endParaRPr lang="en-US" dirty="0">
              <a:cs typeface="Calibri"/>
            </a:endParaRPr>
          </a:p>
          <a:p>
            <a:pPr marL="0" indent="0">
              <a:buNone/>
            </a:pPr>
            <a:endParaRPr lang="en-US" dirty="0">
              <a:cs typeface="Calibri"/>
            </a:endParaRPr>
          </a:p>
        </p:txBody>
      </p:sp>
      <p:sp>
        <p:nvSpPr>
          <p:cNvPr id="3" name="Text Placeholder 2">
            <a:extLst>
              <a:ext uri="{FF2B5EF4-FFF2-40B4-BE49-F238E27FC236}">
                <a16:creationId xmlns:a16="http://schemas.microsoft.com/office/drawing/2014/main" id="{EDB3985A-AA88-4610-A95C-BC8C328C44E8}"/>
              </a:ext>
            </a:extLst>
          </p:cNvPr>
          <p:cNvSpPr>
            <a:spLocks noGrp="1"/>
          </p:cNvSpPr>
          <p:nvPr>
            <p:ph type="body" sz="quarter" idx="13"/>
          </p:nvPr>
        </p:nvSpPr>
        <p:spPr>
          <a:xfrm>
            <a:off x="228600" y="209550"/>
            <a:ext cx="7589520" cy="381000"/>
          </a:xfrm>
        </p:spPr>
        <p:txBody>
          <a:bodyPr/>
          <a:lstStyle/>
          <a:p>
            <a:r>
              <a:rPr lang="en-US"/>
              <a:t>Prioritizing program integrity</a:t>
            </a:r>
          </a:p>
        </p:txBody>
      </p:sp>
    </p:spTree>
    <p:extLst>
      <p:ext uri="{BB962C8B-B14F-4D97-AF65-F5344CB8AC3E}">
        <p14:creationId xmlns:p14="http://schemas.microsoft.com/office/powerpoint/2010/main" val="38577445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454E5BC-5B8A-4358-8428-ECC2C7BFED59}"/>
              </a:ext>
            </a:extLst>
          </p:cNvPr>
          <p:cNvSpPr>
            <a:spLocks noGrp="1"/>
          </p:cNvSpPr>
          <p:nvPr>
            <p:ph sz="quarter" idx="10"/>
          </p:nvPr>
        </p:nvSpPr>
        <p:spPr/>
        <p:txBody>
          <a:bodyPr>
            <a:normAutofit/>
          </a:bodyPr>
          <a:lstStyle/>
          <a:p>
            <a:pPr lvl="1"/>
            <a:endParaRPr lang="en-US"/>
          </a:p>
          <a:p>
            <a:pPr marL="0" indent="0">
              <a:buNone/>
            </a:pPr>
            <a:endParaRPr lang="en-US"/>
          </a:p>
        </p:txBody>
      </p:sp>
      <p:sp>
        <p:nvSpPr>
          <p:cNvPr id="3" name="Text Placeholder 2">
            <a:extLst>
              <a:ext uri="{FF2B5EF4-FFF2-40B4-BE49-F238E27FC236}">
                <a16:creationId xmlns:a16="http://schemas.microsoft.com/office/drawing/2014/main" id="{EDB3985A-AA88-4610-A95C-BC8C328C44E8}"/>
              </a:ext>
            </a:extLst>
          </p:cNvPr>
          <p:cNvSpPr>
            <a:spLocks noGrp="1"/>
          </p:cNvSpPr>
          <p:nvPr>
            <p:ph type="body" sz="quarter" idx="13"/>
          </p:nvPr>
        </p:nvSpPr>
        <p:spPr>
          <a:xfrm>
            <a:off x="228600" y="209550"/>
            <a:ext cx="7589520" cy="381000"/>
          </a:xfrm>
        </p:spPr>
        <p:txBody>
          <a:bodyPr/>
          <a:lstStyle/>
          <a:p>
            <a:r>
              <a:rPr lang="en-US" sz="2800">
                <a:latin typeface="Gill Sans MT"/>
              </a:rPr>
              <a:t>What is considered a false claim?</a:t>
            </a:r>
            <a:endParaRPr lang="en-US"/>
          </a:p>
        </p:txBody>
      </p:sp>
      <p:graphicFrame>
        <p:nvGraphicFramePr>
          <p:cNvPr id="22" name="Diagram 21">
            <a:extLst>
              <a:ext uri="{FF2B5EF4-FFF2-40B4-BE49-F238E27FC236}">
                <a16:creationId xmlns:a16="http://schemas.microsoft.com/office/drawing/2014/main" id="{81DE2758-948B-4170-835F-FB483EA258AC}"/>
              </a:ext>
            </a:extLst>
          </p:cNvPr>
          <p:cNvGraphicFramePr/>
          <p:nvPr>
            <p:extLst>
              <p:ext uri="{D42A27DB-BD31-4B8C-83A1-F6EECF244321}">
                <p14:modId xmlns:p14="http://schemas.microsoft.com/office/powerpoint/2010/main" val="3757571485"/>
              </p:ext>
            </p:extLst>
          </p:nvPr>
        </p:nvGraphicFramePr>
        <p:xfrm>
          <a:off x="1614054" y="895350"/>
          <a:ext cx="5424055" cy="31986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54278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E0EEA85-187F-4350-83DA-7CD97B978EC4}"/>
              </a:ext>
            </a:extLst>
          </p:cNvPr>
          <p:cNvSpPr>
            <a:spLocks noGrp="1"/>
          </p:cNvSpPr>
          <p:nvPr>
            <p:ph sz="quarter" idx="10"/>
          </p:nvPr>
        </p:nvSpPr>
        <p:spPr/>
        <p:txBody>
          <a:bodyPr vert="horz" lIns="91440" tIns="45720" rIns="91440" bIns="45720" rtlCol="0" anchor="t">
            <a:normAutofit/>
          </a:bodyPr>
          <a:lstStyle/>
          <a:p>
            <a:r>
              <a:rPr lang="en-US" dirty="0"/>
              <a:t>Overcharging</a:t>
            </a:r>
          </a:p>
          <a:p>
            <a:pPr lvl="1"/>
            <a:r>
              <a:rPr lang="en-US" dirty="0"/>
              <a:t>Requesting payment/reimbursement for services not provided</a:t>
            </a:r>
          </a:p>
          <a:p>
            <a:r>
              <a:rPr lang="en-US" dirty="0"/>
              <a:t>Double-billing</a:t>
            </a:r>
          </a:p>
          <a:p>
            <a:pPr lvl="1"/>
            <a:r>
              <a:rPr lang="en-US" dirty="0">
                <a:cs typeface="Calibri"/>
              </a:rPr>
              <a:t>Trying to get paid twice for the same services</a:t>
            </a:r>
          </a:p>
          <a:p>
            <a:r>
              <a:rPr lang="en-US" dirty="0"/>
              <a:t>Providing false information</a:t>
            </a:r>
          </a:p>
          <a:p>
            <a:pPr lvl="1"/>
            <a:r>
              <a:rPr lang="en-US" dirty="0"/>
              <a:t>Providers lying about background or experience </a:t>
            </a:r>
            <a:endParaRPr lang="en-US" dirty="0">
              <a:cs typeface="Calibri"/>
            </a:endParaRPr>
          </a:p>
          <a:p>
            <a:pPr lvl="1"/>
            <a:endParaRPr lang="en-US" dirty="0">
              <a:cs typeface="Calibri"/>
            </a:endParaRPr>
          </a:p>
          <a:p>
            <a:endParaRPr lang="en-US" dirty="0">
              <a:cs typeface="Calibri"/>
            </a:endParaRPr>
          </a:p>
          <a:p>
            <a:endParaRPr lang="en-US" dirty="0">
              <a:cs typeface="Calibri"/>
            </a:endParaRPr>
          </a:p>
        </p:txBody>
      </p:sp>
      <p:sp>
        <p:nvSpPr>
          <p:cNvPr id="3" name="Text Placeholder 2">
            <a:extLst>
              <a:ext uri="{FF2B5EF4-FFF2-40B4-BE49-F238E27FC236}">
                <a16:creationId xmlns:a16="http://schemas.microsoft.com/office/drawing/2014/main" id="{22E6A399-912F-47BE-99FB-D06578702EF6}"/>
              </a:ext>
            </a:extLst>
          </p:cNvPr>
          <p:cNvSpPr>
            <a:spLocks noGrp="1"/>
          </p:cNvSpPr>
          <p:nvPr>
            <p:ph type="body" sz="quarter" idx="13"/>
          </p:nvPr>
        </p:nvSpPr>
        <p:spPr>
          <a:xfrm>
            <a:off x="34290" y="133350"/>
            <a:ext cx="7589520" cy="381000"/>
          </a:xfrm>
        </p:spPr>
        <p:txBody>
          <a:bodyPr/>
          <a:lstStyle/>
          <a:p>
            <a:r>
              <a:rPr lang="en-US">
                <a:latin typeface="Gill Sans MT"/>
              </a:rPr>
              <a:t>Examples of false claims</a:t>
            </a:r>
          </a:p>
        </p:txBody>
      </p:sp>
    </p:spTree>
    <p:extLst>
      <p:ext uri="{BB962C8B-B14F-4D97-AF65-F5344CB8AC3E}">
        <p14:creationId xmlns:p14="http://schemas.microsoft.com/office/powerpoint/2010/main" val="3519421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454E5BC-5B8A-4358-8428-ECC2C7BFED59}"/>
              </a:ext>
            </a:extLst>
          </p:cNvPr>
          <p:cNvSpPr>
            <a:spLocks noGrp="1"/>
          </p:cNvSpPr>
          <p:nvPr>
            <p:ph sz="quarter" idx="10"/>
          </p:nvPr>
        </p:nvSpPr>
        <p:spPr/>
        <p:txBody>
          <a:bodyPr vert="horz" lIns="91440" tIns="45720" rIns="91440" bIns="45720" rtlCol="0" anchor="t">
            <a:normAutofit/>
          </a:bodyPr>
          <a:lstStyle/>
          <a:p>
            <a:r>
              <a:rPr lang="en-US" sz="2400" dirty="0"/>
              <a:t>Once a provider is paid, it is very hard to get money back</a:t>
            </a:r>
            <a:endParaRPr lang="en-US" sz="2400" dirty="0">
              <a:cs typeface="Calibri"/>
            </a:endParaRPr>
          </a:p>
          <a:p>
            <a:r>
              <a:rPr lang="en-US" sz="2400" dirty="0">
                <a:ea typeface="Calibri"/>
                <a:cs typeface="Calibri"/>
              </a:rPr>
              <a:t>False claims waste valuable resources for DDS programs</a:t>
            </a:r>
            <a:endParaRPr lang="en-US" sz="2400" dirty="0"/>
          </a:p>
          <a:p>
            <a:r>
              <a:rPr lang="en-US" sz="2400" dirty="0"/>
              <a:t>There are some simple ways to prevent loss of funds</a:t>
            </a:r>
          </a:p>
          <a:p>
            <a:r>
              <a:rPr lang="en-US" sz="2400" dirty="0">
                <a:cs typeface="Calibri"/>
              </a:rPr>
              <a:t>Service recipients and people close to them can help prevent loss of funds</a:t>
            </a:r>
          </a:p>
          <a:p>
            <a:pPr lvl="1"/>
            <a:endParaRPr lang="en-US" dirty="0"/>
          </a:p>
          <a:p>
            <a:pPr marL="0" indent="0">
              <a:buNone/>
            </a:pPr>
            <a:endParaRPr lang="en-US" dirty="0"/>
          </a:p>
        </p:txBody>
      </p:sp>
      <p:sp>
        <p:nvSpPr>
          <p:cNvPr id="3" name="Text Placeholder 2">
            <a:extLst>
              <a:ext uri="{FF2B5EF4-FFF2-40B4-BE49-F238E27FC236}">
                <a16:creationId xmlns:a16="http://schemas.microsoft.com/office/drawing/2014/main" id="{EDB3985A-AA88-4610-A95C-BC8C328C44E8}"/>
              </a:ext>
            </a:extLst>
          </p:cNvPr>
          <p:cNvSpPr>
            <a:spLocks noGrp="1"/>
          </p:cNvSpPr>
          <p:nvPr>
            <p:ph type="body" sz="quarter" idx="13"/>
          </p:nvPr>
        </p:nvSpPr>
        <p:spPr>
          <a:xfrm>
            <a:off x="228600" y="209550"/>
            <a:ext cx="7589520" cy="381000"/>
          </a:xfrm>
        </p:spPr>
        <p:txBody>
          <a:bodyPr/>
          <a:lstStyle/>
          <a:p>
            <a:r>
              <a:rPr lang="en-US" dirty="0">
                <a:latin typeface="Gill Sans MT"/>
              </a:rPr>
              <a:t>Prevention and detection are key</a:t>
            </a:r>
            <a:endParaRPr lang="en-US"/>
          </a:p>
        </p:txBody>
      </p:sp>
    </p:spTree>
    <p:extLst>
      <p:ext uri="{BB962C8B-B14F-4D97-AF65-F5344CB8AC3E}">
        <p14:creationId xmlns:p14="http://schemas.microsoft.com/office/powerpoint/2010/main" val="2249063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3A8C3C0-CE81-459B-87F6-BBD91E837332}"/>
              </a:ext>
            </a:extLst>
          </p:cNvPr>
          <p:cNvSpPr>
            <a:spLocks noGrp="1"/>
          </p:cNvSpPr>
          <p:nvPr>
            <p:ph sz="quarter" idx="10"/>
          </p:nvPr>
        </p:nvSpPr>
        <p:spPr/>
        <p:txBody>
          <a:bodyPr vert="horz" lIns="91440" tIns="45720" rIns="91440" bIns="45720" rtlCol="0" anchor="t">
            <a:normAutofit/>
          </a:bodyPr>
          <a:lstStyle/>
          <a:p>
            <a:r>
              <a:rPr lang="en-US" dirty="0">
                <a:cs typeface="Calibri"/>
              </a:rPr>
              <a:t>Service provider becomes unprofessional or uncooperative</a:t>
            </a:r>
          </a:p>
          <a:p>
            <a:r>
              <a:rPr lang="en-US" dirty="0">
                <a:cs typeface="Calibri"/>
              </a:rPr>
              <a:t>Service provider asks for extra payments or other things that violate program rules </a:t>
            </a:r>
          </a:p>
          <a:p>
            <a:r>
              <a:rPr lang="en-US" dirty="0">
                <a:cs typeface="Calibri"/>
              </a:rPr>
              <a:t>Service recipients or families complain about the quality of services</a:t>
            </a:r>
            <a:endParaRPr lang="en-US" dirty="0">
              <a:ea typeface="+mn-lt"/>
              <a:cs typeface="+mn-lt"/>
            </a:endParaRPr>
          </a:p>
          <a:p>
            <a:pPr marL="0" indent="0">
              <a:buNone/>
            </a:pPr>
            <a:endParaRPr lang="en-US" dirty="0">
              <a:cs typeface="Calibri"/>
            </a:endParaRPr>
          </a:p>
          <a:p>
            <a:endParaRPr lang="en-US" dirty="0"/>
          </a:p>
        </p:txBody>
      </p:sp>
      <p:sp>
        <p:nvSpPr>
          <p:cNvPr id="3" name="Text Placeholder 2">
            <a:extLst>
              <a:ext uri="{FF2B5EF4-FFF2-40B4-BE49-F238E27FC236}">
                <a16:creationId xmlns:a16="http://schemas.microsoft.com/office/drawing/2014/main" id="{C6EB5366-EE58-47A7-A973-AFD1516F391D}"/>
              </a:ext>
            </a:extLst>
          </p:cNvPr>
          <p:cNvSpPr>
            <a:spLocks noGrp="1"/>
          </p:cNvSpPr>
          <p:nvPr>
            <p:ph type="body" sz="quarter" idx="13"/>
          </p:nvPr>
        </p:nvSpPr>
        <p:spPr/>
        <p:txBody>
          <a:bodyPr/>
          <a:lstStyle/>
          <a:p>
            <a:r>
              <a:rPr lang="en-US">
                <a:latin typeface="Gill Sans MT"/>
              </a:rPr>
              <a:t>Red flags </a:t>
            </a:r>
          </a:p>
        </p:txBody>
      </p:sp>
    </p:spTree>
    <p:extLst>
      <p:ext uri="{BB962C8B-B14F-4D97-AF65-F5344CB8AC3E}">
        <p14:creationId xmlns:p14="http://schemas.microsoft.com/office/powerpoint/2010/main" val="3243883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3A8C3C0-CE81-459B-87F6-BBD91E837332}"/>
              </a:ext>
            </a:extLst>
          </p:cNvPr>
          <p:cNvSpPr>
            <a:spLocks noGrp="1"/>
          </p:cNvSpPr>
          <p:nvPr>
            <p:ph sz="quarter" idx="10"/>
          </p:nvPr>
        </p:nvSpPr>
        <p:spPr/>
        <p:txBody>
          <a:bodyPr>
            <a:normAutofit/>
          </a:bodyPr>
          <a:lstStyle/>
          <a:p>
            <a:r>
              <a:rPr lang="en-US" dirty="0"/>
              <a:t>How can you confirm whether a provider actually provided the services that they were paid for? </a:t>
            </a:r>
          </a:p>
          <a:p>
            <a:r>
              <a:rPr lang="en-US" dirty="0"/>
              <a:t>What should you do if you suspect someone could be lying about the work that they are doing and getting overpaid?</a:t>
            </a:r>
          </a:p>
          <a:p>
            <a:pPr marL="0" indent="0">
              <a:buNone/>
            </a:pPr>
            <a:endParaRPr lang="en-US" dirty="0"/>
          </a:p>
        </p:txBody>
      </p:sp>
      <p:sp>
        <p:nvSpPr>
          <p:cNvPr id="3" name="Text Placeholder 2">
            <a:extLst>
              <a:ext uri="{FF2B5EF4-FFF2-40B4-BE49-F238E27FC236}">
                <a16:creationId xmlns:a16="http://schemas.microsoft.com/office/drawing/2014/main" id="{C6EB5366-EE58-47A7-A973-AFD1516F391D}"/>
              </a:ext>
            </a:extLst>
          </p:cNvPr>
          <p:cNvSpPr>
            <a:spLocks noGrp="1"/>
          </p:cNvSpPr>
          <p:nvPr>
            <p:ph type="body" sz="quarter" idx="13"/>
          </p:nvPr>
        </p:nvSpPr>
        <p:spPr/>
        <p:txBody>
          <a:bodyPr/>
          <a:lstStyle/>
          <a:p>
            <a:r>
              <a:rPr lang="en-US" sz="3000">
                <a:latin typeface="Gill Sans MT"/>
              </a:rPr>
              <a:t>Training scenarios: issues to consider</a:t>
            </a:r>
            <a:endParaRPr lang="en-US" sz="3000"/>
          </a:p>
        </p:txBody>
      </p:sp>
    </p:spTree>
    <p:extLst>
      <p:ext uri="{BB962C8B-B14F-4D97-AF65-F5344CB8AC3E}">
        <p14:creationId xmlns:p14="http://schemas.microsoft.com/office/powerpoint/2010/main" val="1464933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IGO_16x9_May2018">
  <a:themeElements>
    <a:clrScheme name="Custom 4">
      <a:dk1>
        <a:srgbClr val="FFFFFF"/>
      </a:dk1>
      <a:lt1>
        <a:srgbClr val="D1D3D4"/>
      </a:lt1>
      <a:dk2>
        <a:srgbClr val="1E294C"/>
      </a:dk2>
      <a:lt2>
        <a:srgbClr val="3774A0"/>
      </a:lt2>
      <a:accent1>
        <a:srgbClr val="1AB3D2"/>
      </a:accent1>
      <a:accent2>
        <a:srgbClr val="000000"/>
      </a:accent2>
      <a:accent3>
        <a:srgbClr val="1E294C"/>
      </a:accent3>
      <a:accent4>
        <a:srgbClr val="FFFFFF"/>
      </a:accent4>
      <a:accent5>
        <a:srgbClr val="FFFFFF"/>
      </a:accent5>
      <a:accent6>
        <a:srgbClr val="FFFFFF"/>
      </a:accent6>
      <a:hlink>
        <a:srgbClr val="FFFFFF"/>
      </a:hlink>
      <a:folHlink>
        <a:srgbClr val="FFFF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e033917-4cbd-47b4-a264-336ab2f4d709" xsi:nil="true"/>
    <lcf76f155ced4ddcb4097134ff3c332f xmlns="ba991ece-116e-4ec8-aa81-687d0b7f9734">
      <Terms xmlns="http://schemas.microsoft.com/office/infopath/2007/PartnerControls"/>
    </lcf76f155ced4ddcb4097134ff3c332f>
    <SharedWithUsers xmlns="0e033917-4cbd-47b4-a264-336ab2f4d709">
      <UserInfo>
        <DisplayName>Limited Access System Group For List ba991ece-116e-4ec8-aa81-687d0b7f9734</DisplayName>
        <AccountId>80</AccountId>
        <AccountType/>
      </UserInfo>
      <UserInfo>
        <DisplayName>Hoyte, Janeal (IGO)</DisplayName>
        <AccountId>114</AccountId>
        <AccountType/>
      </UserInfo>
      <UserInfo>
        <DisplayName>Morrissey, Hannah (IGO)</DisplayName>
        <AccountId>72</AccountId>
        <AccountType/>
      </UserInfo>
      <UserInfo>
        <DisplayName>ONeil, Susanne M (IGO)</DisplayName>
        <AccountId>36</AccountId>
        <AccountType/>
      </UserInfo>
      <UserInfo>
        <DisplayName>Flaherty, Julie (IGO)</DisplayName>
        <AccountId>26</AccountId>
        <AccountType/>
      </UserInfo>
      <UserInfo>
        <DisplayName>Durkin, William (IGO)</DisplayName>
        <AccountId>106</AccountId>
        <AccountType/>
      </UserInfo>
      <UserInfo>
        <DisplayName>MacKenzie, Meghan K. (IGO)</DisplayName>
        <AccountId>18</AccountId>
        <AccountType/>
      </UserInfo>
      <UserInfo>
        <DisplayName>Henig, David (IGO)</DisplayName>
        <AccountId>99</AccountId>
        <AccountType/>
      </UserInfo>
    </SharedWithUsers>
    <MediaLengthInSeconds xmlns="ba991ece-116e-4ec8-aa81-687d0b7f973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CEDA9539AE06B4A8AD1F7A8E615A5A4" ma:contentTypeVersion="12" ma:contentTypeDescription="Create a new document." ma:contentTypeScope="" ma:versionID="d0f079c1b4337cc5886e04e655d9c007">
  <xsd:schema xmlns:xsd="http://www.w3.org/2001/XMLSchema" xmlns:xs="http://www.w3.org/2001/XMLSchema" xmlns:p="http://schemas.microsoft.com/office/2006/metadata/properties" xmlns:ns2="ba991ece-116e-4ec8-aa81-687d0b7f9734" xmlns:ns3="0e033917-4cbd-47b4-a264-336ab2f4d709" targetNamespace="http://schemas.microsoft.com/office/2006/metadata/properties" ma:root="true" ma:fieldsID="daeb456db82882da9d5bfa2c576ab3e9" ns2:_="" ns3:_="">
    <xsd:import namespace="ba991ece-116e-4ec8-aa81-687d0b7f9734"/>
    <xsd:import namespace="0e033917-4cbd-47b4-a264-336ab2f4d709"/>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991ece-116e-4ec8-aa81-687d0b7f973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e033917-4cbd-47b4-a264-336ab2f4d70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a817913d-c6a0-4dd8-8660-c40bd12a3d3c}" ma:internalName="TaxCatchAll" ma:showField="CatchAllData" ma:web="0e033917-4cbd-47b4-a264-336ab2f4d70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7CD555-81B4-41F8-8AA4-8F262C2EAAFD}">
  <ds:schemaRefs>
    <ds:schemaRef ds:uri="ba991ece-116e-4ec8-aa81-687d0b7f9734"/>
    <ds:schemaRef ds:uri="http://schemas.microsoft.com/office/infopath/2007/PartnerControls"/>
    <ds:schemaRef ds:uri="0e033917-4cbd-47b4-a264-336ab2f4d709"/>
    <ds:schemaRef ds:uri="http://www.w3.org/XML/1998/namespace"/>
    <ds:schemaRef ds:uri="http://purl.org/dc/terms/"/>
    <ds:schemaRef ds:uri="http://schemas.microsoft.com/office/2006/documentManagement/types"/>
    <ds:schemaRef ds:uri="http://schemas.microsoft.com/office/2006/metadata/properties"/>
    <ds:schemaRef ds:uri="http://purl.org/dc/dcmitype/"/>
    <ds:schemaRef ds:uri="http://schemas.openxmlformats.org/package/2006/metadata/core-properties"/>
    <ds:schemaRef ds:uri="http://purl.org/dc/elements/1.1/"/>
  </ds:schemaRefs>
</ds:datastoreItem>
</file>

<file path=customXml/itemProps2.xml><?xml version="1.0" encoding="utf-8"?>
<ds:datastoreItem xmlns:ds="http://schemas.openxmlformats.org/officeDocument/2006/customXml" ds:itemID="{C5360363-79D9-4B04-AE86-31F9A115F509}">
  <ds:schemaRefs>
    <ds:schemaRef ds:uri="http://schemas.microsoft.com/sharepoint/v3/contenttype/forms"/>
  </ds:schemaRefs>
</ds:datastoreItem>
</file>

<file path=customXml/itemProps3.xml><?xml version="1.0" encoding="utf-8"?>
<ds:datastoreItem xmlns:ds="http://schemas.openxmlformats.org/officeDocument/2006/customXml" ds:itemID="{B94339E9-36A3-41BD-B144-5AC1480F62E8}">
  <ds:schemaRefs>
    <ds:schemaRef ds:uri="0e033917-4cbd-47b4-a264-336ab2f4d709"/>
    <ds:schemaRef ds:uri="ba991ece-116e-4ec8-aa81-687d0b7f973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1</TotalTime>
  <Words>608</Words>
  <Application>Microsoft Office PowerPoint</Application>
  <PresentationFormat>On-screen Show (16:9)</PresentationFormat>
  <Paragraphs>85</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Arial,Sans-Serif</vt:lpstr>
      <vt:lpstr>Calibri</vt:lpstr>
      <vt:lpstr>Courier New</vt:lpstr>
      <vt:lpstr>Gill Sans MT</vt:lpstr>
      <vt:lpstr>Wingdings</vt:lpstr>
      <vt:lpstr>Wingdings 3</vt:lpstr>
      <vt:lpstr>IGO_16x9_May2018</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ANF</dc:creator>
  <cp:lastModifiedBy>Grant, Jaclyn (DDS)</cp:lastModifiedBy>
  <cp:revision>1</cp:revision>
  <cp:lastPrinted>2019-01-10T16:32:12Z</cp:lastPrinted>
  <dcterms:created xsi:type="dcterms:W3CDTF">2018-08-10T20:21:54Z</dcterms:created>
  <dcterms:modified xsi:type="dcterms:W3CDTF">2023-06-07T16:15:11Z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0x0101000CEDA9539AE06B4A8AD1F7A8E615A5A4</vt:lpwstr>
  </property>
  <property fmtid="{D5CDD505-2E9C-101B-9397-08002B2CF9AE}" pid="3" name="Order">
    <vt:r8>12200</vt:r8>
  </property>
  <property fmtid="{D5CDD505-2E9C-101B-9397-08002B2CF9AE}" pid="4" name="MediaServiceImageTags">
    <vt:lpwstr/>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