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1640-5897-49EE-A92F-8A2E47B0B7F0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DA23-DD39-4C25-9667-78F725D97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23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1640-5897-49EE-A92F-8A2E47B0B7F0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DA23-DD39-4C25-9667-78F725D97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85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1640-5897-49EE-A92F-8A2E47B0B7F0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DA23-DD39-4C25-9667-78F725D97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2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1640-5897-49EE-A92F-8A2E47B0B7F0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DA23-DD39-4C25-9667-78F725D97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29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1640-5897-49EE-A92F-8A2E47B0B7F0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DA23-DD39-4C25-9667-78F725D97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72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1640-5897-49EE-A92F-8A2E47B0B7F0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DA23-DD39-4C25-9667-78F725D97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9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1640-5897-49EE-A92F-8A2E47B0B7F0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DA23-DD39-4C25-9667-78F725D97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82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1640-5897-49EE-A92F-8A2E47B0B7F0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DA23-DD39-4C25-9667-78F725D97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04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1640-5897-49EE-A92F-8A2E47B0B7F0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DA23-DD39-4C25-9667-78F725D97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08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1640-5897-49EE-A92F-8A2E47B0B7F0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DA23-DD39-4C25-9667-78F725D97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1640-5897-49EE-A92F-8A2E47B0B7F0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DA23-DD39-4C25-9667-78F725D97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27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F1640-5897-49EE-A92F-8A2E47B0B7F0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4DA23-DD39-4C25-9667-78F725D97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3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romoting Responsible &amp; Sustainable Home Ownership Webina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7680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Williams, Chris G (DOB)</dc:creator>
  <cp:lastModifiedBy>Williams, Chris G (DOB)</cp:lastModifiedBy>
  <cp:revision>1</cp:revision>
  <dcterms:created xsi:type="dcterms:W3CDTF">2019-08-14T15:47:55Z</dcterms:created>
  <dcterms:modified xsi:type="dcterms:W3CDTF">2019-08-14T15:48:36Z</dcterms:modified>
</cp:coreProperties>
</file>