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8"/>
  </p:notesMasterIdLst>
  <p:handoutMasterIdLst>
    <p:handoutMasterId r:id="rId9"/>
  </p:handoutMasterIdLst>
  <p:sldIdLst>
    <p:sldId id="471" r:id="rId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  <p:cmAuthor id="3" name="Boyle, Marilyn (DWD)" initials="MB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0452" autoAdjust="0"/>
  </p:normalViewPr>
  <p:slideViewPr>
    <p:cSldViewPr>
      <p:cViewPr>
        <p:scale>
          <a:sx n="75" d="100"/>
          <a:sy n="75" d="100"/>
        </p:scale>
        <p:origin x="-2760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117"/>
    </p:cViewPr>
  </p:sorter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commentAuthors" Target="commentAuthors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heme" Target="theme/theme1.xml"/>
  <Relationship Id="rId14" Type="http://schemas.openxmlformats.org/officeDocument/2006/relationships/tableStyles" Target="tableStyles.xml"/>
  <Relationship Id="rId2" Type="http://schemas.openxmlformats.org/officeDocument/2006/relationships/slideMaster" Target="slideMasters/slideMaster2.xml"/>
  <Relationship Id="rId3" Type="http://schemas.openxmlformats.org/officeDocument/2006/relationships/slideMaster" Target="slideMasters/slideMaster3.xml"/>
  <Relationship Id="rId4" Type="http://schemas.openxmlformats.org/officeDocument/2006/relationships/slideMaster" Target="slideMasters/slideMaster4.xml"/>
  <Relationship Id="rId5" Type="http://schemas.openxmlformats.org/officeDocument/2006/relationships/slideMaster" Target="slideMasters/slideMaster5.xml"/>
  <Relationship Id="rId6" Type="http://schemas.openxmlformats.org/officeDocument/2006/relationships/slideMaster" Target="slideMasters/slideMaster6.xml"/>
  <Relationship Id="rId7" Type="http://schemas.openxmlformats.org/officeDocument/2006/relationships/slide" Target="slides/slide1.xml"/>
  <Relationship Id="rId8" Type="http://schemas.openxmlformats.org/officeDocument/2006/relationships/notesMaster" Target="notesMasters/notesMaster1.xml"/>
  <Relationship Id="rId9" Type="http://schemas.openxmlformats.org/officeDocument/2006/relationships/handoutMaster" Target="handoutMasters/handoutMaster1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8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87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87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7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2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2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4.xml"/>
</Relationships>

</file>

<file path=ppt/slideLayouts/_rels/slideLayout2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2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2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2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3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3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5.xml"/>
</Relationships>

</file>

<file path=ppt/slideLayouts/_rels/slideLayout3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3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3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3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3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3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3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6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37C5D78-D21C-42A9-B5CB-CE067B4BBB4B}" type="datetime1">
              <a:rPr lang="en-US" smtClean="0"/>
              <a:t>12/2/2015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D684AE5-EF64-46AA-B541-F9FA7E143933}" type="datetime1">
              <a:rPr lang="en-US" smtClean="0"/>
              <a:t>12/2/2015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4A8C0F0-B06E-4956-86EC-264EC18C8426}" type="datetime1">
              <a:rPr lang="en-US" smtClean="0"/>
              <a:t>12/2/2015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63C22B6-D281-4B5E-8B50-16B593741ECC}" type="datetime1">
              <a:rPr lang="en-US" smtClean="0"/>
              <a:t>12/2/2015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E70B7E2-1C2A-4B58-885B-524726833891}" type="datetime1">
              <a:rPr lang="en-US" smtClean="0"/>
              <a:t>12/2/2015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theme" Target="../theme/theme1.xml"/>
  <Relationship Id="rId6" Type="http://schemas.openxmlformats.org/officeDocument/2006/relationships/tags" Target="../tags/tag1.xml"/>
  <Relationship Id="rId7" Type="http://schemas.openxmlformats.org/officeDocument/2006/relationships/tags" Target="../tags/tag2.xml"/>
  <Relationship Id="rId8" Type="http://schemas.openxmlformats.org/officeDocument/2006/relationships/image" Target="../media/image1.jpeg"/>
  <Relationship Id="rId9" Type="http://schemas.openxmlformats.org/officeDocument/2006/relationships/image" Target="../media/image2.png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5.xml"/>
  <Relationship Id="rId10" Type="http://schemas.openxmlformats.org/officeDocument/2006/relationships/tags" Target="../tags/tag4.xml"/>
  <Relationship Id="rId11" Type="http://schemas.openxmlformats.org/officeDocument/2006/relationships/image" Target="../media/image1.jpeg"/>
  <Relationship Id="rId12" Type="http://schemas.openxmlformats.org/officeDocument/2006/relationships/image" Target="../media/image2.png"/>
  <Relationship Id="rId2" Type="http://schemas.openxmlformats.org/officeDocument/2006/relationships/slideLayout" Target="../slideLayouts/slideLayout6.xml"/>
  <Relationship Id="rId3" Type="http://schemas.openxmlformats.org/officeDocument/2006/relationships/slideLayout" Target="../slideLayouts/slideLayout7.xml"/>
  <Relationship Id="rId4" Type="http://schemas.openxmlformats.org/officeDocument/2006/relationships/slideLayout" Target="../slideLayouts/slideLayout8.xml"/>
  <Relationship Id="rId5" Type="http://schemas.openxmlformats.org/officeDocument/2006/relationships/slideLayout" Target="../slideLayouts/slideLayout9.xml"/>
  <Relationship Id="rId6" Type="http://schemas.openxmlformats.org/officeDocument/2006/relationships/slideLayout" Target="../slideLayouts/slideLayout10.xml"/>
  <Relationship Id="rId7" Type="http://schemas.openxmlformats.org/officeDocument/2006/relationships/slideLayout" Target="../slideLayouts/slideLayout11.xml"/>
  <Relationship Id="rId8" Type="http://schemas.openxmlformats.org/officeDocument/2006/relationships/theme" Target="../theme/theme2.xml"/>
  <Relationship Id="rId9" Type="http://schemas.openxmlformats.org/officeDocument/2006/relationships/tags" Target="../tags/tag3.xml"/>
</Relationships>

</file>

<file path=ppt/slideMasters/_rels/slideMaster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2.xml"/>
  <Relationship Id="rId10" Type="http://schemas.openxmlformats.org/officeDocument/2006/relationships/tags" Target="../tags/tag6.xml"/>
  <Relationship Id="rId11" Type="http://schemas.openxmlformats.org/officeDocument/2006/relationships/image" Target="../media/image1.jpeg"/>
  <Relationship Id="rId12" Type="http://schemas.openxmlformats.org/officeDocument/2006/relationships/image" Target="../media/image2.png"/>
  <Relationship Id="rId2" Type="http://schemas.openxmlformats.org/officeDocument/2006/relationships/slideLayout" Target="../slideLayouts/slideLayout13.xml"/>
  <Relationship Id="rId3" Type="http://schemas.openxmlformats.org/officeDocument/2006/relationships/slideLayout" Target="../slideLayouts/slideLayout14.xml"/>
  <Relationship Id="rId4" Type="http://schemas.openxmlformats.org/officeDocument/2006/relationships/slideLayout" Target="../slideLayouts/slideLayout15.xml"/>
  <Relationship Id="rId5" Type="http://schemas.openxmlformats.org/officeDocument/2006/relationships/slideLayout" Target="../slideLayouts/slideLayout16.xml"/>
  <Relationship Id="rId6" Type="http://schemas.openxmlformats.org/officeDocument/2006/relationships/slideLayout" Target="../slideLayouts/slideLayout17.xml"/>
  <Relationship Id="rId7" Type="http://schemas.openxmlformats.org/officeDocument/2006/relationships/slideLayout" Target="../slideLayouts/slideLayout18.xml"/>
  <Relationship Id="rId8" Type="http://schemas.openxmlformats.org/officeDocument/2006/relationships/theme" Target="../theme/theme3.xml"/>
  <Relationship Id="rId9" Type="http://schemas.openxmlformats.org/officeDocument/2006/relationships/tags" Target="../tags/tag5.xml"/>
</Relationships>

</file>

<file path=ppt/slideMasters/_rels/slideMaster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9.xml"/>
  <Relationship Id="rId10" Type="http://schemas.openxmlformats.org/officeDocument/2006/relationships/tags" Target="../tags/tag8.xml"/>
  <Relationship Id="rId11" Type="http://schemas.openxmlformats.org/officeDocument/2006/relationships/image" Target="../media/image1.jpeg"/>
  <Relationship Id="rId12" Type="http://schemas.openxmlformats.org/officeDocument/2006/relationships/image" Target="../media/image2.png"/>
  <Relationship Id="rId2" Type="http://schemas.openxmlformats.org/officeDocument/2006/relationships/slideLayout" Target="../slideLayouts/slideLayout20.xml"/>
  <Relationship Id="rId3" Type="http://schemas.openxmlformats.org/officeDocument/2006/relationships/slideLayout" Target="../slideLayouts/slideLayout21.xml"/>
  <Relationship Id="rId4" Type="http://schemas.openxmlformats.org/officeDocument/2006/relationships/slideLayout" Target="../slideLayouts/slideLayout22.xml"/>
  <Relationship Id="rId5" Type="http://schemas.openxmlformats.org/officeDocument/2006/relationships/slideLayout" Target="../slideLayouts/slideLayout23.xml"/>
  <Relationship Id="rId6" Type="http://schemas.openxmlformats.org/officeDocument/2006/relationships/slideLayout" Target="../slideLayouts/slideLayout24.xml"/>
  <Relationship Id="rId7" Type="http://schemas.openxmlformats.org/officeDocument/2006/relationships/slideLayout" Target="../slideLayouts/slideLayout25.xml"/>
  <Relationship Id="rId8" Type="http://schemas.openxmlformats.org/officeDocument/2006/relationships/theme" Target="../theme/theme4.xml"/>
  <Relationship Id="rId9" Type="http://schemas.openxmlformats.org/officeDocument/2006/relationships/tags" Target="../tags/tag7.xml"/>
</Relationships>

</file>

<file path=ppt/slideMasters/_rels/slideMaster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6.xml"/>
  <Relationship Id="rId10" Type="http://schemas.openxmlformats.org/officeDocument/2006/relationships/tags" Target="../tags/tag10.xml"/>
  <Relationship Id="rId11" Type="http://schemas.openxmlformats.org/officeDocument/2006/relationships/image" Target="../media/image1.jpeg"/>
  <Relationship Id="rId12" Type="http://schemas.openxmlformats.org/officeDocument/2006/relationships/image" Target="../media/image2.png"/>
  <Relationship Id="rId2" Type="http://schemas.openxmlformats.org/officeDocument/2006/relationships/slideLayout" Target="../slideLayouts/slideLayout27.xml"/>
  <Relationship Id="rId3" Type="http://schemas.openxmlformats.org/officeDocument/2006/relationships/slideLayout" Target="../slideLayouts/slideLayout28.xml"/>
  <Relationship Id="rId4" Type="http://schemas.openxmlformats.org/officeDocument/2006/relationships/slideLayout" Target="../slideLayouts/slideLayout29.xml"/>
  <Relationship Id="rId5" Type="http://schemas.openxmlformats.org/officeDocument/2006/relationships/slideLayout" Target="../slideLayouts/slideLayout30.xml"/>
  <Relationship Id="rId6" Type="http://schemas.openxmlformats.org/officeDocument/2006/relationships/slideLayout" Target="../slideLayouts/slideLayout31.xml"/>
  <Relationship Id="rId7" Type="http://schemas.openxmlformats.org/officeDocument/2006/relationships/slideLayout" Target="../slideLayouts/slideLayout32.xml"/>
  <Relationship Id="rId8" Type="http://schemas.openxmlformats.org/officeDocument/2006/relationships/theme" Target="../theme/theme5.xml"/>
  <Relationship Id="rId9" Type="http://schemas.openxmlformats.org/officeDocument/2006/relationships/tags" Target="../tags/tag9.xml"/>
</Relationships>

</file>

<file path=ppt/slideMasters/_rels/slideMaster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33.xml"/>
  <Relationship Id="rId10" Type="http://schemas.openxmlformats.org/officeDocument/2006/relationships/tags" Target="../tags/tag12.xml"/>
  <Relationship Id="rId11" Type="http://schemas.openxmlformats.org/officeDocument/2006/relationships/image" Target="../media/image1.jpeg"/>
  <Relationship Id="rId12" Type="http://schemas.openxmlformats.org/officeDocument/2006/relationships/image" Target="../media/image2.png"/>
  <Relationship Id="rId2" Type="http://schemas.openxmlformats.org/officeDocument/2006/relationships/slideLayout" Target="../slideLayouts/slideLayout34.xml"/>
  <Relationship Id="rId3" Type="http://schemas.openxmlformats.org/officeDocument/2006/relationships/slideLayout" Target="../slideLayouts/slideLayout35.xml"/>
  <Relationship Id="rId4" Type="http://schemas.openxmlformats.org/officeDocument/2006/relationships/slideLayout" Target="../slideLayouts/slideLayout36.xml"/>
  <Relationship Id="rId5" Type="http://schemas.openxmlformats.org/officeDocument/2006/relationships/slideLayout" Target="../slideLayouts/slideLayout37.xml"/>
  <Relationship Id="rId6" Type="http://schemas.openxmlformats.org/officeDocument/2006/relationships/slideLayout" Target="../slideLayouts/slideLayout38.xml"/>
  <Relationship Id="rId7" Type="http://schemas.openxmlformats.org/officeDocument/2006/relationships/slideLayout" Target="../slideLayouts/slideLayout39.xml"/>
  <Relationship Id="rId8" Type="http://schemas.openxmlformats.org/officeDocument/2006/relationships/theme" Target="../theme/theme6.xml"/>
  <Relationship Id="rId9" Type="http://schemas.openxmlformats.org/officeDocument/2006/relationships/tags" Target="../tags/tag1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8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/>
  <p:hf sldNum="0" hdr="0" ft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ft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ft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ft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ft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ft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3.xml"/>
  <Relationship Id="rId2" Type="http://schemas.openxmlformats.org/officeDocument/2006/relationships/image" Target="../media/image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Proposed Regional </a:t>
            </a:r>
            <a:r>
              <a:rPr lang="en-US" smtClean="0"/>
              <a:t>Planning Areas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2" t="8327" r="8230" b="4969"/>
          <a:stretch/>
        </p:blipFill>
        <p:spPr bwMode="auto">
          <a:xfrm>
            <a:off x="152400" y="1000759"/>
            <a:ext cx="8905460" cy="578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19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6274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 Proposed Regional Planning Areas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2014-04-27T20:43:35Z</dcterms:created>
  <dc:creator>Advani, Ramesh (ANF)</dc:creator>
  <lastModifiedBy>Hurley, Diane (DWD)</lastModifiedBy>
  <lastPrinted>2015-11-24T15:31:52Z</lastPrinted>
  <dcterms:modified xsi:type="dcterms:W3CDTF">2015-12-02T21:54:02Z</dcterms:modified>
  <revision>611</revision>
  <dc:title>PowerPoint Presentation</dc:title>
</coreProperties>
</file>