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10.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Masters/slideMaster1.xml" ContentType="application/vnd.openxmlformats-officedocument.presentationml.slideMaster+xml"/>
  <Override PartName="/ppt/slideMasters/slideMaster10.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46" r:id="rId1"/>
    <p:sldMasterId id="2147483898" r:id="rId2"/>
    <p:sldMasterId id="2147483911" r:id="rId3"/>
    <p:sldMasterId id="2147483924" r:id="rId4"/>
    <p:sldMasterId id="2147483937" r:id="rId5"/>
    <p:sldMasterId id="2147484254" r:id="rId6"/>
    <p:sldMasterId id="2147484785" r:id="rId7"/>
    <p:sldMasterId id="2147484798" r:id="rId8"/>
    <p:sldMasterId id="2147485091" r:id="rId9"/>
    <p:sldMasterId id="2147485104" r:id="rId10"/>
  </p:sldMasterIdLst>
  <p:notesMasterIdLst>
    <p:notesMasterId r:id="rId34"/>
  </p:notesMasterIdLst>
  <p:handoutMasterIdLst>
    <p:handoutMasterId r:id="rId35"/>
  </p:handoutMasterIdLst>
  <p:sldIdLst>
    <p:sldId id="729" r:id="rId11"/>
    <p:sldId id="942" r:id="rId12"/>
    <p:sldId id="1464" r:id="rId13"/>
    <p:sldId id="1460" r:id="rId14"/>
    <p:sldId id="1445" r:id="rId15"/>
    <p:sldId id="1454" r:id="rId16"/>
    <p:sldId id="1461" r:id="rId17"/>
    <p:sldId id="1462" r:id="rId18"/>
    <p:sldId id="1463" r:id="rId19"/>
    <p:sldId id="1455" r:id="rId20"/>
    <p:sldId id="1465" r:id="rId21"/>
    <p:sldId id="1360" r:id="rId22"/>
    <p:sldId id="1446" r:id="rId23"/>
    <p:sldId id="1456" r:id="rId24"/>
    <p:sldId id="1471" r:id="rId25"/>
    <p:sldId id="1457" r:id="rId26"/>
    <p:sldId id="1448" r:id="rId27"/>
    <p:sldId id="1467" r:id="rId28"/>
    <p:sldId id="1466" r:id="rId29"/>
    <p:sldId id="1468" r:id="rId30"/>
    <p:sldId id="1469" r:id="rId31"/>
    <p:sldId id="1472" r:id="rId32"/>
    <p:sldId id="1459" r:id="rId33"/>
  </p:sldIdLst>
  <p:sldSz cx="9144000" cy="6858000" type="screen4x3"/>
  <p:notesSz cx="6858000" cy="9215438"/>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xmlns="">
        <p15:guide id="1" orient="horz" pos="4176">
          <p15:clr>
            <a:srgbClr val="A4A3A4"/>
          </p15:clr>
        </p15:guide>
        <p15:guide id="2" orient="horz" pos="1261">
          <p15:clr>
            <a:srgbClr val="A4A3A4"/>
          </p15:clr>
        </p15:guide>
        <p15:guide id="3" orient="horz" pos="1412">
          <p15:clr>
            <a:srgbClr val="A4A3A4"/>
          </p15:clr>
        </p15:guide>
        <p15:guide id="4" pos="392">
          <p15:clr>
            <a:srgbClr val="A4A3A4"/>
          </p15:clr>
        </p15:guide>
      </p15:sldGuideLst>
    </p:ext>
    <p:ext uri="{2D200454-40CA-4A62-9FC3-DE9A4176ACB9}">
      <p15:notesGuideLst xmlns:p15="http://schemas.microsoft.com/office/powerpoint/2012/main" xmlns="">
        <p15:guide id="1" orient="horz" pos="2929">
          <p15:clr>
            <a:srgbClr val="A4A3A4"/>
          </p15:clr>
        </p15:guide>
        <p15:guide id="2" pos="3286">
          <p15:clr>
            <a:srgbClr val="A4A3A4"/>
          </p15:clr>
        </p15:guide>
        <p15:guide id="3" orient="horz" pos="2903">
          <p15:clr>
            <a:srgbClr val="A4A3A4"/>
          </p15:clr>
        </p15:guide>
        <p15:guide id="4" pos="321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Hwang" initials="" lastIdx="10" clrIdx="0"/>
  <p:cmAuthor id="7" name="ktfillo" initials="k" lastIdx="2" clrIdx="7">
    <p:extLst/>
  </p:cmAuthor>
  <p:cmAuthor id="1" name="Dana Roth" initials="DR" lastIdx="0" clrIdx="1"/>
  <p:cmAuthor id="2" name="Dana Pomeroy Roth" initials="DPR" lastIdx="3" clrIdx="2"/>
  <p:cmAuthor id="3" name="RHD" initials="RHD" lastIdx="4" clrIdx="3"/>
  <p:cmAuthor id="4" name="Richard Dougherty" initials="RHD" lastIdx="6" clrIdx="4"/>
  <p:cmAuthor id="5" name="KT" initials="K" lastIdx="3" clrIdx="5"/>
  <p:cmAuthor id="6" name=" " initials=" "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80000"/>
    <a:srgbClr val="0066FF"/>
    <a:srgbClr val="FF99FF"/>
    <a:srgbClr val="FF3399"/>
    <a:srgbClr val="FF33CC"/>
    <a:srgbClr val="3399FF"/>
    <a:srgbClr val="CC00FF"/>
    <a:srgbClr val="BBDFFD"/>
    <a:srgbClr val="DAEEFE"/>
    <a:srgbClr val="77BC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713" autoAdjust="0"/>
    <p:restoredTop sz="87398" autoAdjust="0"/>
  </p:normalViewPr>
  <p:slideViewPr>
    <p:cSldViewPr snapToGrid="0" snapToObjects="1" showGuides="1">
      <p:cViewPr>
        <p:scale>
          <a:sx n="85" d="100"/>
          <a:sy n="85" d="100"/>
        </p:scale>
        <p:origin x="-1308" y="-66"/>
      </p:cViewPr>
      <p:guideLst>
        <p:guide orient="horz" pos="4176"/>
        <p:guide orient="horz" pos="1261"/>
        <p:guide orient="horz" pos="1412"/>
        <p:guide pos="392"/>
      </p:guideLst>
    </p:cSldViewPr>
  </p:slideViewPr>
  <p:outlineViewPr>
    <p:cViewPr>
      <p:scale>
        <a:sx n="33" d="100"/>
        <a:sy n="33" d="100"/>
      </p:scale>
      <p:origin x="18" y="2682"/>
    </p:cViewPr>
  </p:outlineViewPr>
  <p:notesTextViewPr>
    <p:cViewPr>
      <p:scale>
        <a:sx n="75" d="100"/>
        <a:sy n="75" d="100"/>
      </p:scale>
      <p:origin x="0" y="0"/>
    </p:cViewPr>
  </p:notesTextViewPr>
  <p:sorterViewPr>
    <p:cViewPr>
      <p:scale>
        <a:sx n="100" d="100"/>
        <a:sy n="100" d="100"/>
      </p:scale>
      <p:origin x="0" y="0"/>
    </p:cViewPr>
  </p:sorterViewPr>
  <p:notesViewPr>
    <p:cSldViewPr snapToGrid="0" snapToObjects="1" showGuides="1">
      <p:cViewPr varScale="1">
        <p:scale>
          <a:sx n="69" d="100"/>
          <a:sy n="69" d="100"/>
        </p:scale>
        <p:origin x="-3270" y="-108"/>
      </p:cViewPr>
      <p:guideLst>
        <p:guide orient="horz" pos="2929"/>
        <p:guide orient="horz" pos="2903"/>
        <p:guide pos="3286"/>
        <p:guide pos="3215"/>
      </p:guideLst>
    </p:cSldViewPr>
  </p:notes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Master" Target="slideMasters/slideMaster10.xml"/>
  <Relationship Id="rId11" Type="http://schemas.openxmlformats.org/officeDocument/2006/relationships/slide" Target="slides/slide1.xml"/>
  <Relationship Id="rId12" Type="http://schemas.openxmlformats.org/officeDocument/2006/relationships/slide" Target="slides/slide2.xml"/>
  <Relationship Id="rId13" Type="http://schemas.openxmlformats.org/officeDocument/2006/relationships/slide" Target="slides/slide3.xml"/>
  <Relationship Id="rId14" Type="http://schemas.openxmlformats.org/officeDocument/2006/relationships/slide" Target="slides/slide4.xml"/>
  <Relationship Id="rId15" Type="http://schemas.openxmlformats.org/officeDocument/2006/relationships/slide" Target="slides/slide5.xml"/>
  <Relationship Id="rId16" Type="http://schemas.openxmlformats.org/officeDocument/2006/relationships/slide" Target="slides/slide6.xml"/>
  <Relationship Id="rId17" Type="http://schemas.openxmlformats.org/officeDocument/2006/relationships/slide" Target="slides/slide7.xml"/>
  <Relationship Id="rId18" Type="http://schemas.openxmlformats.org/officeDocument/2006/relationships/slide" Target="slides/slide8.xml"/>
  <Relationship Id="rId19" Type="http://schemas.openxmlformats.org/officeDocument/2006/relationships/slide" Target="slides/slide9.xml"/>
  <Relationship Id="rId2" Type="http://schemas.openxmlformats.org/officeDocument/2006/relationships/slideMaster" Target="slideMasters/slideMaster2.xml"/>
  <Relationship Id="rId20" Type="http://schemas.openxmlformats.org/officeDocument/2006/relationships/slide" Target="slides/slide10.xml"/>
  <Relationship Id="rId21" Type="http://schemas.openxmlformats.org/officeDocument/2006/relationships/slide" Target="slides/slide11.xml"/>
  <Relationship Id="rId22" Type="http://schemas.openxmlformats.org/officeDocument/2006/relationships/slide" Target="slides/slide12.xml"/>
  <Relationship Id="rId23" Type="http://schemas.openxmlformats.org/officeDocument/2006/relationships/slide" Target="slides/slide13.xml"/>
  <Relationship Id="rId24" Type="http://schemas.openxmlformats.org/officeDocument/2006/relationships/slide" Target="slides/slide14.xml"/>
  <Relationship Id="rId25" Type="http://schemas.openxmlformats.org/officeDocument/2006/relationships/slide" Target="slides/slide15.xml"/>
  <Relationship Id="rId26" Type="http://schemas.openxmlformats.org/officeDocument/2006/relationships/slide" Target="slides/slide16.xml"/>
  <Relationship Id="rId27" Type="http://schemas.openxmlformats.org/officeDocument/2006/relationships/slide" Target="slides/slide17.xml"/>
  <Relationship Id="rId28" Type="http://schemas.openxmlformats.org/officeDocument/2006/relationships/slide" Target="slides/slide18.xml"/>
  <Relationship Id="rId29" Type="http://schemas.openxmlformats.org/officeDocument/2006/relationships/slide" Target="slides/slide19.xml"/>
  <Relationship Id="rId3" Type="http://schemas.openxmlformats.org/officeDocument/2006/relationships/slideMaster" Target="slideMasters/slideMaster3.xml"/>
  <Relationship Id="rId30" Type="http://schemas.openxmlformats.org/officeDocument/2006/relationships/slide" Target="slides/slide20.xml"/>
  <Relationship Id="rId31" Type="http://schemas.openxmlformats.org/officeDocument/2006/relationships/slide" Target="slides/slide21.xml"/>
  <Relationship Id="rId32" Type="http://schemas.openxmlformats.org/officeDocument/2006/relationships/slide" Target="slides/slide22.xml"/>
  <Relationship Id="rId33" Type="http://schemas.openxmlformats.org/officeDocument/2006/relationships/slide" Target="slides/slide23.xml"/>
  <Relationship Id="rId34" Type="http://schemas.openxmlformats.org/officeDocument/2006/relationships/notesMaster" Target="notesMasters/notesMaster1.xml"/>
  <Relationship Id="rId35" Type="http://schemas.openxmlformats.org/officeDocument/2006/relationships/handoutMaster" Target="handoutMasters/handoutMaster1.xml"/>
  <Relationship Id="rId36" Type="http://schemas.openxmlformats.org/officeDocument/2006/relationships/commentAuthors" Target="commentAuthors.xml"/>
  <Relationship Id="rId37" Type="http://schemas.openxmlformats.org/officeDocument/2006/relationships/presProps" Target="presProps.xml"/>
  <Relationship Id="rId38" Type="http://schemas.openxmlformats.org/officeDocument/2006/relationships/viewProps" Target="viewProps.xml"/>
  <Relationship Id="rId39" Type="http://schemas.openxmlformats.org/officeDocument/2006/relationships/theme" Target="theme/theme1.xml"/>
  <Relationship Id="rId4" Type="http://schemas.openxmlformats.org/officeDocument/2006/relationships/slideMaster" Target="slideMasters/slideMaster4.xml"/>
  <Relationship Id="rId40" Type="http://schemas.openxmlformats.org/officeDocument/2006/relationships/tableStyles" Target="tableStyles.xml"/>
  <Relationship Id="rId5" Type="http://schemas.openxmlformats.org/officeDocument/2006/relationships/slideMaster" Target="slideMasters/slideMaster5.xml"/>
  <Relationship Id="rId6" Type="http://schemas.openxmlformats.org/officeDocument/2006/relationships/slideMaster" Target="slideMasters/slideMaster6.xml"/>
  <Relationship Id="rId7" Type="http://schemas.openxmlformats.org/officeDocument/2006/relationships/slideMaster" Target="slideMasters/slideMaster7.xml"/>
  <Relationship Id="rId8" Type="http://schemas.openxmlformats.org/officeDocument/2006/relationships/slideMaster" Target="slideMasters/slideMaster8.xml"/>
  <Relationship Id="rId9" Type="http://schemas.openxmlformats.org/officeDocument/2006/relationships/slideMaster" Target="slideMasters/slideMaster9.xml"/>
</Relationships>

</file>

<file path=ppt/charts/_rels/chart1.xml.rels><?xml version="1.0" encoding="UTF-8"?>

<Relationships xmlns="http://schemas.openxmlformats.org/package/2006/relationships">
  <Relationship Id="rId1" Type="http://schemas.openxmlformats.org/officeDocument/2006/relationships/package" Target="../embeddings/Microsoft_Excel_Worksheet1.xlsx"/>
</Relationships>

</file>

<file path=ppt/charts/_rels/chart10.xml.rels><?xml version="1.0" encoding="UTF-8"?>

<Relationships xmlns="http://schemas.openxmlformats.org/package/2006/relationships">
  <Relationship Id="rId1" Type="http://schemas.openxmlformats.org/officeDocument/2006/relationships/package" Target="../embeddings/Microsoft_Excel_Worksheet10.xlsx"/>
</Relationships>

</file>

<file path=ppt/charts/_rels/chart2.xml.rels><?xml version="1.0" encoding="UTF-8"?>

<Relationships xmlns="http://schemas.openxmlformats.org/package/2006/relationships">
  <Relationship Id="rId1" Type="http://schemas.openxmlformats.org/officeDocument/2006/relationships/themeOverride" Target="../theme/themeOverride1.xml"/>
  <Relationship Id="rId2" Type="http://schemas.openxmlformats.org/officeDocument/2006/relationships/package" Target="../embeddings/Microsoft_Excel_Worksheet2.xlsx"/>
</Relationships>

</file>

<file path=ppt/charts/_rels/chart3.xml.rels><?xml version="1.0" encoding="UTF-8"?>

<Relationships xmlns="http://schemas.openxmlformats.org/package/2006/relationships">
  <Relationship Id="rId1" Type="http://schemas.openxmlformats.org/officeDocument/2006/relationships/package" Target="../embeddings/Microsoft_Excel_Worksheet3.xlsx"/>
</Relationships>

</file>

<file path=ppt/charts/_rels/chart4.xml.rels><?xml version="1.0" encoding="UTF-8"?>

<Relationships xmlns="http://schemas.openxmlformats.org/package/2006/relationships">
  <Relationship Id="rId1" Type="http://schemas.openxmlformats.org/officeDocument/2006/relationships/package" Target="../embeddings/Microsoft_Excel_Worksheet4.xlsx"/>
</Relationships>

</file>

<file path=ppt/charts/_rels/chart5.xml.rels><?xml version="1.0" encoding="UTF-8"?>

<Relationships xmlns="http://schemas.openxmlformats.org/package/2006/relationships">
  <Relationship Id="rId1" Type="http://schemas.openxmlformats.org/officeDocument/2006/relationships/package" Target="../embeddings/Microsoft_Excel_Worksheet5.xlsx"/>
</Relationships>

</file>

<file path=ppt/charts/_rels/chart6.xml.rels><?xml version="1.0" encoding="UTF-8"?>

<Relationships xmlns="http://schemas.openxmlformats.org/package/2006/relationships">
  <Relationship Id="rId1" Type="http://schemas.openxmlformats.org/officeDocument/2006/relationships/package" Target="../embeddings/Microsoft_Excel_Worksheet6.xlsx"/>
</Relationships>

</file>

<file path=ppt/charts/_rels/chart7.xml.rels><?xml version="1.0" encoding="UTF-8"?>

<Relationships xmlns="http://schemas.openxmlformats.org/package/2006/relationships">
  <Relationship Id="rId1" Type="http://schemas.openxmlformats.org/officeDocument/2006/relationships/package" Target="../embeddings/Microsoft_Excel_Worksheet7.xlsx"/>
</Relationships>

</file>

<file path=ppt/charts/_rels/chart8.xml.rels><?xml version="1.0" encoding="UTF-8"?>

<Relationships xmlns="http://schemas.openxmlformats.org/package/2006/relationships">
  <Relationship Id="rId1" Type="http://schemas.openxmlformats.org/officeDocument/2006/relationships/package" Target="../embeddings/Microsoft_Excel_Worksheet8.xlsx"/>
</Relationships>

</file>

<file path=ppt/charts/_rels/chart9.xml.rels><?xml version="1.0" encoding="UTF-8"?>

<Relationships xmlns="http://schemas.openxmlformats.org/package/2006/relationships">
  <Relationship Id="rId1" Type="http://schemas.openxmlformats.org/officeDocument/2006/relationships/package" Target="../embeddings/Microsoft_Excel_Worksheet9.xlsx"/>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07778593335781"/>
          <c:y val="4.2197238280836782E-2"/>
          <c:w val="0.83730880112309036"/>
          <c:h val="0.8524866300213666"/>
        </c:manualLayout>
      </c:layout>
      <c:barChart>
        <c:barDir val="col"/>
        <c:grouping val="clustered"/>
        <c:varyColors val="0"/>
        <c:ser>
          <c:idx val="0"/>
          <c:order val="0"/>
          <c:tx>
            <c:strRef>
              <c:f>Sheet1!$B$1</c:f>
              <c:strCache>
                <c:ptCount val="1"/>
                <c:pt idx="0">
                  <c:v>Series 1</c:v>
                </c:pt>
              </c:strCache>
            </c:strRef>
          </c:tx>
          <c:invertIfNegative val="0"/>
          <c:dPt>
            <c:idx val="1"/>
            <c:invertIfNegative val="0"/>
            <c:bubble3D val="0"/>
            <c:spPr>
              <a:solidFill>
                <a:srgbClr val="C00000"/>
              </a:solidFill>
            </c:spPr>
          </c:dPt>
          <c:dPt>
            <c:idx val="2"/>
            <c:invertIfNegative val="0"/>
            <c:bubble3D val="0"/>
            <c:spPr>
              <a:solidFill>
                <a:srgbClr val="00B050"/>
              </a:solidFill>
            </c:spPr>
          </c:dPt>
          <c:dPt>
            <c:idx val="3"/>
            <c:invertIfNegative val="0"/>
            <c:bubble3D val="0"/>
            <c:spPr>
              <a:solidFill>
                <a:srgbClr val="7030A0"/>
              </a:solidFill>
            </c:spPr>
          </c:dPt>
          <c:dPt>
            <c:idx val="4"/>
            <c:invertIfNegative val="0"/>
            <c:bubble3D val="0"/>
            <c:spPr>
              <a:solidFill>
                <a:srgbClr val="002060"/>
              </a:solidFill>
            </c:spPr>
          </c:dPt>
          <c:dLbls>
            <c:dLbl>
              <c:idx val="4"/>
              <c:layout>
                <c:manualLayout>
                  <c:x val="-1.6874668527893053E-16"/>
                  <c:y val="-1.1836820574071817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2011</c:v>
                </c:pt>
                <c:pt idx="1">
                  <c:v>2012</c:v>
                </c:pt>
                <c:pt idx="2">
                  <c:v>2013</c:v>
                </c:pt>
                <c:pt idx="3">
                  <c:v>2014</c:v>
                </c:pt>
                <c:pt idx="4">
                  <c:v>2015</c:v>
                </c:pt>
              </c:numCache>
            </c:numRef>
          </c:cat>
          <c:val>
            <c:numRef>
              <c:f>Sheet1!$B$2:$B$6</c:f>
              <c:numCache>
                <c:formatCode>General</c:formatCode>
                <c:ptCount val="5"/>
                <c:pt idx="0">
                  <c:v>366</c:v>
                </c:pt>
                <c:pt idx="1">
                  <c:v>599</c:v>
                </c:pt>
                <c:pt idx="2">
                  <c:v>891</c:v>
                </c:pt>
                <c:pt idx="3">
                  <c:v>821</c:v>
                </c:pt>
                <c:pt idx="4">
                  <c:v>1254</c:v>
                </c:pt>
              </c:numCache>
            </c:numRef>
          </c:val>
        </c:ser>
        <c:dLbls>
          <c:showLegendKey val="0"/>
          <c:showVal val="0"/>
          <c:showCatName val="0"/>
          <c:showSerName val="0"/>
          <c:showPercent val="0"/>
          <c:showBubbleSize val="0"/>
        </c:dLbls>
        <c:gapWidth val="0"/>
        <c:overlap val="3"/>
        <c:axId val="105237888"/>
        <c:axId val="105243776"/>
      </c:barChart>
      <c:catAx>
        <c:axId val="105237888"/>
        <c:scaling>
          <c:orientation val="minMax"/>
        </c:scaling>
        <c:delete val="0"/>
        <c:axPos val="b"/>
        <c:numFmt formatCode="General" sourceLinked="1"/>
        <c:majorTickMark val="out"/>
        <c:minorTickMark val="none"/>
        <c:tickLblPos val="nextTo"/>
        <c:crossAx val="105243776"/>
        <c:crosses val="autoZero"/>
        <c:auto val="1"/>
        <c:lblAlgn val="ctr"/>
        <c:lblOffset val="100"/>
        <c:noMultiLvlLbl val="0"/>
      </c:catAx>
      <c:valAx>
        <c:axId val="105243776"/>
        <c:scaling>
          <c:orientation val="minMax"/>
        </c:scaling>
        <c:delete val="0"/>
        <c:axPos val="l"/>
        <c:majorGridlines/>
        <c:numFmt formatCode="General" sourceLinked="1"/>
        <c:majorTickMark val="out"/>
        <c:minorTickMark val="none"/>
        <c:tickLblPos val="nextTo"/>
        <c:crossAx val="10523788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2014</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Sheet1!$B$2:$B$5</c:f>
              <c:numCache>
                <c:formatCode>General</c:formatCode>
                <c:ptCount val="4"/>
                <c:pt idx="0">
                  <c:v>0</c:v>
                </c:pt>
                <c:pt idx="1">
                  <c:v>6</c:v>
                </c:pt>
                <c:pt idx="2">
                  <c:v>1</c:v>
                </c:pt>
                <c:pt idx="3">
                  <c:v>3</c:v>
                </c:pt>
              </c:numCache>
            </c:numRef>
          </c:val>
        </c:ser>
        <c:ser>
          <c:idx val="1"/>
          <c:order val="1"/>
          <c:tx>
            <c:strRef>
              <c:f>Sheet1!$C$1</c:f>
              <c:strCache>
                <c:ptCount val="1"/>
                <c:pt idx="0">
                  <c:v>2015</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Wrong patient procedure or surgery</c:v>
                </c:pt>
                <c:pt idx="1">
                  <c:v>Wrong site/side procedure or surgery</c:v>
                </c:pt>
                <c:pt idx="2">
                  <c:v>Wrong procedure or surgery</c:v>
                </c:pt>
                <c:pt idx="3">
                  <c:v>Serious injury or death after fall</c:v>
                </c:pt>
              </c:strCache>
            </c:strRef>
          </c:cat>
          <c:val>
            <c:numRef>
              <c:f>Sheet1!$C$2:$C$5</c:f>
              <c:numCache>
                <c:formatCode>General</c:formatCode>
                <c:ptCount val="4"/>
                <c:pt idx="0">
                  <c:v>1</c:v>
                </c:pt>
                <c:pt idx="1">
                  <c:v>0</c:v>
                </c:pt>
                <c:pt idx="2">
                  <c:v>2</c:v>
                </c:pt>
                <c:pt idx="3">
                  <c:v>1</c:v>
                </c:pt>
              </c:numCache>
            </c:numRef>
          </c:val>
        </c:ser>
        <c:dLbls>
          <c:showLegendKey val="0"/>
          <c:showVal val="0"/>
          <c:showCatName val="0"/>
          <c:showSerName val="0"/>
          <c:showPercent val="0"/>
          <c:showBubbleSize val="0"/>
        </c:dLbls>
        <c:gapWidth val="150"/>
        <c:axId val="113080576"/>
        <c:axId val="113086464"/>
      </c:barChart>
      <c:catAx>
        <c:axId val="113080576"/>
        <c:scaling>
          <c:orientation val="minMax"/>
        </c:scaling>
        <c:delete val="0"/>
        <c:axPos val="b"/>
        <c:numFmt formatCode="General" sourceLinked="0"/>
        <c:majorTickMark val="out"/>
        <c:minorTickMark val="none"/>
        <c:tickLblPos val="nextTo"/>
        <c:txPr>
          <a:bodyPr/>
          <a:lstStyle/>
          <a:p>
            <a:pPr>
              <a:defRPr sz="1400"/>
            </a:pPr>
            <a:endParaRPr lang="en-US"/>
          </a:p>
        </c:txPr>
        <c:crossAx val="113086464"/>
        <c:crosses val="autoZero"/>
        <c:auto val="1"/>
        <c:lblAlgn val="ctr"/>
        <c:lblOffset val="100"/>
        <c:noMultiLvlLbl val="0"/>
      </c:catAx>
      <c:valAx>
        <c:axId val="113086464"/>
        <c:scaling>
          <c:orientation val="minMax"/>
        </c:scaling>
        <c:delete val="0"/>
        <c:axPos val="l"/>
        <c:majorGridlines/>
        <c:numFmt formatCode="General" sourceLinked="1"/>
        <c:majorTickMark val="out"/>
        <c:minorTickMark val="none"/>
        <c:tickLblPos val="nextTo"/>
        <c:crossAx val="113080576"/>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1344111490261264E-2"/>
          <c:y val="6.1084597845086026E-2"/>
          <c:w val="0.88441062360677503"/>
          <c:h val="0.73707243137734901"/>
        </c:manualLayout>
      </c:layout>
      <c:barChart>
        <c:barDir val="col"/>
        <c:grouping val="clustered"/>
        <c:varyColors val="0"/>
        <c:ser>
          <c:idx val="0"/>
          <c:order val="0"/>
          <c:tx>
            <c:strRef>
              <c:f>Sheet3!$B$1</c:f>
              <c:strCache>
                <c:ptCount val="1"/>
                <c:pt idx="0">
                  <c:v>2011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Sheet3!$B$2:$B$6</c:f>
              <c:numCache>
                <c:formatCode>General</c:formatCode>
                <c:ptCount val="5"/>
                <c:pt idx="0">
                  <c:v>21</c:v>
                </c:pt>
                <c:pt idx="1">
                  <c:v>3</c:v>
                </c:pt>
                <c:pt idx="2">
                  <c:v>2</c:v>
                </c:pt>
                <c:pt idx="3">
                  <c:v>36</c:v>
                </c:pt>
                <c:pt idx="4">
                  <c:v>0</c:v>
                </c:pt>
              </c:numCache>
            </c:numRef>
          </c:val>
        </c:ser>
        <c:ser>
          <c:idx val="1"/>
          <c:order val="1"/>
          <c:tx>
            <c:strRef>
              <c:f>Sheet3!$C$1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Sheet3!$C$2:$C$6</c:f>
              <c:numCache>
                <c:formatCode>General</c:formatCode>
                <c:ptCount val="5"/>
                <c:pt idx="0">
                  <c:v>26</c:v>
                </c:pt>
                <c:pt idx="1">
                  <c:v>2</c:v>
                </c:pt>
                <c:pt idx="2">
                  <c:v>8</c:v>
                </c:pt>
                <c:pt idx="3">
                  <c:v>38</c:v>
                </c:pt>
                <c:pt idx="4">
                  <c:v>0</c:v>
                </c:pt>
              </c:numCache>
            </c:numRef>
          </c:val>
        </c:ser>
        <c:ser>
          <c:idx val="2"/>
          <c:order val="2"/>
          <c:tx>
            <c:strRef>
              <c:f>Sheet3!$D$1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Sheet3!$D$2:$D$6</c:f>
              <c:numCache>
                <c:formatCode>General</c:formatCode>
                <c:ptCount val="5"/>
                <c:pt idx="0">
                  <c:v>36</c:v>
                </c:pt>
                <c:pt idx="1">
                  <c:v>0</c:v>
                </c:pt>
                <c:pt idx="2">
                  <c:v>11</c:v>
                </c:pt>
                <c:pt idx="3">
                  <c:v>33</c:v>
                </c:pt>
                <c:pt idx="4">
                  <c:v>1</c:v>
                </c:pt>
              </c:numCache>
            </c:numRef>
          </c:val>
        </c:ser>
        <c:ser>
          <c:idx val="3"/>
          <c:order val="3"/>
          <c:tx>
            <c:strRef>
              <c:f>Sheet3!$E$1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Sheet3!$E$2:$E$6</c:f>
              <c:numCache>
                <c:formatCode>General</c:formatCode>
                <c:ptCount val="5"/>
                <c:pt idx="0">
                  <c:v>24</c:v>
                </c:pt>
                <c:pt idx="1">
                  <c:v>0</c:v>
                </c:pt>
                <c:pt idx="2">
                  <c:v>10</c:v>
                </c:pt>
                <c:pt idx="3">
                  <c:v>41</c:v>
                </c:pt>
                <c:pt idx="4">
                  <c:v>0</c:v>
                </c:pt>
              </c:numCache>
            </c:numRef>
          </c:val>
        </c:ser>
        <c:ser>
          <c:idx val="4"/>
          <c:order val="4"/>
          <c:tx>
            <c:strRef>
              <c:f>Sheet3!$F$1</c:f>
              <c:strCache>
                <c:ptCount val="1"/>
                <c:pt idx="0">
                  <c:v>2015</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Sheet3!$F$2:$F$6</c:f>
              <c:numCache>
                <c:formatCode>General</c:formatCode>
                <c:ptCount val="5"/>
                <c:pt idx="0">
                  <c:v>26</c:v>
                </c:pt>
                <c:pt idx="1">
                  <c:v>2</c:v>
                </c:pt>
                <c:pt idx="2">
                  <c:v>12</c:v>
                </c:pt>
                <c:pt idx="3">
                  <c:v>36</c:v>
                </c:pt>
                <c:pt idx="4">
                  <c:v>0</c:v>
                </c:pt>
              </c:numCache>
            </c:numRef>
          </c:val>
        </c:ser>
        <c:dLbls>
          <c:showLegendKey val="0"/>
          <c:showVal val="0"/>
          <c:showCatName val="0"/>
          <c:showSerName val="0"/>
          <c:showPercent val="0"/>
          <c:showBubbleSize val="0"/>
        </c:dLbls>
        <c:gapWidth val="150"/>
        <c:axId val="112408064"/>
        <c:axId val="112409600"/>
      </c:barChart>
      <c:catAx>
        <c:axId val="112408064"/>
        <c:scaling>
          <c:orientation val="minMax"/>
        </c:scaling>
        <c:delete val="0"/>
        <c:axPos val="b"/>
        <c:numFmt formatCode="General" sourceLinked="0"/>
        <c:majorTickMark val="out"/>
        <c:minorTickMark val="none"/>
        <c:tickLblPos val="nextTo"/>
        <c:txPr>
          <a:bodyPr/>
          <a:lstStyle/>
          <a:p>
            <a:pPr>
              <a:defRPr sz="1200"/>
            </a:pPr>
            <a:endParaRPr lang="en-US"/>
          </a:p>
        </c:txPr>
        <c:crossAx val="112409600"/>
        <c:crosses val="autoZero"/>
        <c:auto val="1"/>
        <c:lblAlgn val="ctr"/>
        <c:lblOffset val="100"/>
        <c:noMultiLvlLbl val="0"/>
      </c:catAx>
      <c:valAx>
        <c:axId val="112409600"/>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112408064"/>
        <c:crosses val="autoZero"/>
        <c:crossBetween val="between"/>
      </c:valAx>
    </c:plotArea>
    <c:legend>
      <c:legendPos val="r"/>
      <c:layout>
        <c:manualLayout>
          <c:xMode val="edge"/>
          <c:yMode val="edge"/>
          <c:x val="0.28170516195997419"/>
          <c:y val="0.95589991973002864"/>
          <c:w val="0.42191955281653137"/>
          <c:h val="4.3840388953054074E-2"/>
        </c:manualLayout>
      </c:layout>
      <c:overlay val="0"/>
      <c:txPr>
        <a:bodyPr/>
        <a:lstStyle/>
        <a:p>
          <a:pPr>
            <a:defRPr sz="1200"/>
          </a:pPr>
          <a:endParaRPr lang="en-US"/>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030772854434618"/>
          <c:y val="6.3612419625601241E-2"/>
          <c:w val="0.77225469191709895"/>
          <c:h val="0.72347125757563469"/>
        </c:manualLayout>
      </c:layout>
      <c:barChart>
        <c:barDir val="col"/>
        <c:grouping val="clustered"/>
        <c:varyColors val="0"/>
        <c:ser>
          <c:idx val="0"/>
          <c:order val="0"/>
          <c:tx>
            <c:strRef>
              <c:f>Sheet1!$B$1</c:f>
              <c:strCache>
                <c:ptCount val="1"/>
                <c:pt idx="0">
                  <c:v>2011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Sheet1!$B$2:$B$4</c:f>
              <c:numCache>
                <c:formatCode>General</c:formatCode>
                <c:ptCount val="3"/>
                <c:pt idx="0">
                  <c:v>0</c:v>
                </c:pt>
                <c:pt idx="1">
                  <c:v>4</c:v>
                </c:pt>
                <c:pt idx="2">
                  <c:v>2</c:v>
                </c:pt>
              </c:numCache>
            </c:numRef>
          </c:val>
        </c:ser>
        <c:ser>
          <c:idx val="1"/>
          <c:order val="1"/>
          <c:tx>
            <c:strRef>
              <c:f>Sheet1!$C$1</c:f>
              <c:strCache>
                <c:ptCount val="1"/>
                <c:pt idx="0">
                  <c:v>2012</c:v>
                </c:pt>
              </c:strCache>
            </c:strRef>
          </c:tx>
          <c:spPr>
            <a:solidFill>
              <a:srgbClr val="C80000"/>
            </a:solidFill>
          </c:spPr>
          <c:invertIfNegative val="0"/>
          <c:dLbls>
            <c:dLbl>
              <c:idx val="0"/>
              <c:layout>
                <c:manualLayout>
                  <c:x val="-1.8492439112643991E-2"/>
                  <c:y val="1.824729403006520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Sheet1!$C$2:$C$4</c:f>
              <c:numCache>
                <c:formatCode>General</c:formatCode>
                <c:ptCount val="3"/>
                <c:pt idx="0">
                  <c:v>159</c:v>
                </c:pt>
                <c:pt idx="1">
                  <c:v>7</c:v>
                </c:pt>
                <c:pt idx="2">
                  <c:v>5</c:v>
                </c:pt>
              </c:numCache>
            </c:numRef>
          </c:val>
        </c:ser>
        <c:ser>
          <c:idx val="2"/>
          <c:order val="2"/>
          <c:tx>
            <c:strRef>
              <c:f>Sheet1!$D$1</c:f>
              <c:strCache>
                <c:ptCount val="1"/>
                <c:pt idx="0">
                  <c:v>2013</c:v>
                </c:pt>
              </c:strCache>
            </c:strRef>
          </c:tx>
          <c:spPr>
            <a:solidFill>
              <a:srgbClr val="00B050"/>
            </a:solidFill>
          </c:spPr>
          <c:invertIfNegative val="0"/>
          <c:dLbls>
            <c:dLbl>
              <c:idx val="0"/>
              <c:layout>
                <c:manualLayout>
                  <c:x val="1.4955731036132773E-3"/>
                  <c:y val="1.2499999999999943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Sheet1!$D$2:$D$4</c:f>
              <c:numCache>
                <c:formatCode>General</c:formatCode>
                <c:ptCount val="3"/>
                <c:pt idx="0">
                  <c:v>152</c:v>
                </c:pt>
                <c:pt idx="1">
                  <c:v>8</c:v>
                </c:pt>
                <c:pt idx="2">
                  <c:v>2</c:v>
                </c:pt>
              </c:numCache>
            </c:numRef>
          </c:val>
        </c:ser>
        <c:ser>
          <c:idx val="3"/>
          <c:order val="3"/>
          <c:tx>
            <c:strRef>
              <c:f>Sheet1!$E$1</c:f>
              <c:strCache>
                <c:ptCount val="1"/>
                <c:pt idx="0">
                  <c:v>2014</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Sheet1!$E$2:$E$4</c:f>
              <c:numCache>
                <c:formatCode>General</c:formatCode>
                <c:ptCount val="3"/>
                <c:pt idx="0">
                  <c:v>37</c:v>
                </c:pt>
                <c:pt idx="1">
                  <c:v>14</c:v>
                </c:pt>
                <c:pt idx="2">
                  <c:v>6</c:v>
                </c:pt>
              </c:numCache>
            </c:numRef>
          </c:val>
        </c:ser>
        <c:ser>
          <c:idx val="4"/>
          <c:order val="4"/>
          <c:tx>
            <c:strRef>
              <c:f>Sheet1!$F$1</c:f>
              <c:strCache>
                <c:ptCount val="1"/>
                <c:pt idx="0">
                  <c:v>2015</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Contaminated drugs, device or biologics</c:v>
                </c:pt>
                <c:pt idx="1">
                  <c:v>Device misuse or malfunction</c:v>
                </c:pt>
                <c:pt idx="2">
                  <c:v>Intravascular air embolism</c:v>
                </c:pt>
              </c:strCache>
            </c:strRef>
          </c:cat>
          <c:val>
            <c:numRef>
              <c:f>Sheet1!$F$2:$F$4</c:f>
              <c:numCache>
                <c:formatCode>General</c:formatCode>
                <c:ptCount val="3"/>
                <c:pt idx="0">
                  <c:v>448</c:v>
                </c:pt>
                <c:pt idx="1">
                  <c:v>12</c:v>
                </c:pt>
                <c:pt idx="2">
                  <c:v>2</c:v>
                </c:pt>
              </c:numCache>
            </c:numRef>
          </c:val>
        </c:ser>
        <c:dLbls>
          <c:showLegendKey val="0"/>
          <c:showVal val="0"/>
          <c:showCatName val="0"/>
          <c:showSerName val="0"/>
          <c:showPercent val="0"/>
          <c:showBubbleSize val="0"/>
        </c:dLbls>
        <c:gapWidth val="150"/>
        <c:axId val="112589824"/>
        <c:axId val="112485120"/>
      </c:barChart>
      <c:catAx>
        <c:axId val="112589824"/>
        <c:scaling>
          <c:orientation val="minMax"/>
        </c:scaling>
        <c:delete val="0"/>
        <c:axPos val="b"/>
        <c:numFmt formatCode="General" sourceLinked="0"/>
        <c:majorTickMark val="out"/>
        <c:minorTickMark val="none"/>
        <c:tickLblPos val="nextTo"/>
        <c:txPr>
          <a:bodyPr/>
          <a:lstStyle/>
          <a:p>
            <a:pPr>
              <a:defRPr sz="1600"/>
            </a:pPr>
            <a:endParaRPr lang="en-US"/>
          </a:p>
        </c:txPr>
        <c:crossAx val="112485120"/>
        <c:crosses val="autoZero"/>
        <c:auto val="1"/>
        <c:lblAlgn val="ctr"/>
        <c:lblOffset val="100"/>
        <c:noMultiLvlLbl val="0"/>
      </c:catAx>
      <c:valAx>
        <c:axId val="112485120"/>
        <c:scaling>
          <c:orientation val="minMax"/>
        </c:scaling>
        <c:delete val="0"/>
        <c:axPos val="l"/>
        <c:majorGridlines/>
        <c:numFmt formatCode="General" sourceLinked="1"/>
        <c:majorTickMark val="out"/>
        <c:minorTickMark val="none"/>
        <c:tickLblPos val="nextTo"/>
        <c:crossAx val="112589824"/>
        <c:crosses val="autoZero"/>
        <c:crossBetween val="between"/>
      </c:valAx>
    </c:plotArea>
    <c:legend>
      <c:legendPos val="r"/>
      <c:layout>
        <c:manualLayout>
          <c:xMode val="edge"/>
          <c:yMode val="edge"/>
          <c:x val="0.43223734888568277"/>
          <c:y val="0.92094845561439986"/>
          <c:w val="0.48033110317301825"/>
          <c:h val="7.905151169023583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8311573640698536"/>
          <c:y val="3.1425760831720467E-2"/>
          <c:w val="0.79020505464806212"/>
          <c:h val="0.74629251196643143"/>
        </c:manualLayout>
      </c:layout>
      <c:barChart>
        <c:barDir val="col"/>
        <c:grouping val="clustered"/>
        <c:varyColors val="0"/>
        <c:ser>
          <c:idx val="0"/>
          <c:order val="0"/>
          <c:tx>
            <c:strRef>
              <c:f>Sheet1!$B$1</c:f>
              <c:strCache>
                <c:ptCount val="1"/>
                <c:pt idx="0">
                  <c:v>2011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Sheet1!$B$2:$B$6</c:f>
              <c:numCache>
                <c:formatCode>General</c:formatCode>
                <c:ptCount val="5"/>
                <c:pt idx="0">
                  <c:v>0</c:v>
                </c:pt>
                <c:pt idx="1">
                  <c:v>0</c:v>
                </c:pt>
                <c:pt idx="2">
                  <c:v>6</c:v>
                </c:pt>
                <c:pt idx="3">
                  <c:v>0</c:v>
                </c:pt>
              </c:numCache>
            </c:numRef>
          </c:val>
        </c:ser>
        <c:ser>
          <c:idx val="1"/>
          <c:order val="1"/>
          <c:tx>
            <c:strRef>
              <c:f>Sheet1!$C$1</c:f>
              <c:strCache>
                <c:ptCount val="1"/>
                <c:pt idx="0">
                  <c:v>2012</c:v>
                </c:pt>
              </c:strCache>
            </c:strRef>
          </c:tx>
          <c:spPr>
            <a:solidFill>
              <a:srgbClr val="C80000"/>
            </a:solidFill>
          </c:spPr>
          <c:invertIfNegative val="0"/>
          <c:dLbls>
            <c:dLbl>
              <c:idx val="2"/>
              <c:layout>
                <c:manualLayout>
                  <c:x val="1.4902241297090537E-3"/>
                  <c:y val="2.1874999999999999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Sheet1!$C$2:$C$6</c:f>
              <c:numCache>
                <c:formatCode>General</c:formatCode>
                <c:ptCount val="5"/>
                <c:pt idx="0">
                  <c:v>0</c:v>
                </c:pt>
                <c:pt idx="1">
                  <c:v>1</c:v>
                </c:pt>
                <c:pt idx="2">
                  <c:v>12</c:v>
                </c:pt>
                <c:pt idx="3">
                  <c:v>5</c:v>
                </c:pt>
                <c:pt idx="4">
                  <c:v>1</c:v>
                </c:pt>
              </c:numCache>
            </c:numRef>
          </c:val>
        </c:ser>
        <c:ser>
          <c:idx val="2"/>
          <c:order val="2"/>
          <c:tx>
            <c:strRef>
              <c:f>Sheet1!$D$1</c:f>
              <c:strCache>
                <c:ptCount val="1"/>
                <c:pt idx="0">
                  <c:v>2013</c:v>
                </c:pt>
              </c:strCache>
            </c:strRef>
          </c:tx>
          <c:spPr>
            <a:solidFill>
              <a:srgbClr val="00B050"/>
            </a:solidFill>
          </c:spPr>
          <c:invertIfNegative val="0"/>
          <c:dLbls>
            <c:dLbl>
              <c:idx val="2"/>
              <c:layout>
                <c:manualLayout>
                  <c:x val="-4.4706723891272705E-3"/>
                  <c:y val="6.2500000000000003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Sheet1!$D$2:$D$6</c:f>
              <c:numCache>
                <c:formatCode>General</c:formatCode>
                <c:ptCount val="5"/>
                <c:pt idx="0">
                  <c:v>0</c:v>
                </c:pt>
                <c:pt idx="1">
                  <c:v>1</c:v>
                </c:pt>
                <c:pt idx="2">
                  <c:v>16</c:v>
                </c:pt>
                <c:pt idx="3">
                  <c:v>5</c:v>
                </c:pt>
                <c:pt idx="4">
                  <c:v>0</c:v>
                </c:pt>
              </c:numCache>
            </c:numRef>
          </c:val>
        </c:ser>
        <c:ser>
          <c:idx val="3"/>
          <c:order val="3"/>
          <c:tx>
            <c:strRef>
              <c:f>Sheet1!$E$1</c:f>
              <c:strCache>
                <c:ptCount val="1"/>
                <c:pt idx="0">
                  <c:v>2014</c:v>
                </c:pt>
              </c:strCache>
            </c:strRef>
          </c:tx>
          <c:spPr>
            <a:solidFill>
              <a:srgbClr val="7030A0"/>
            </a:solidFill>
          </c:spPr>
          <c:invertIfNegative val="0"/>
          <c:dLbls>
            <c:dLbl>
              <c:idx val="2"/>
              <c:layout>
                <c:manualLayout>
                  <c:x val="-2.2512595708147096E-2"/>
                  <c:y val="2.8842724758741646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Sheet1!$E$2:$E$6</c:f>
              <c:numCache>
                <c:formatCode>General</c:formatCode>
                <c:ptCount val="5"/>
                <c:pt idx="0">
                  <c:v>0</c:v>
                </c:pt>
                <c:pt idx="1">
                  <c:v>0</c:v>
                </c:pt>
                <c:pt idx="2">
                  <c:v>30</c:v>
                </c:pt>
                <c:pt idx="3">
                  <c:v>4</c:v>
                </c:pt>
                <c:pt idx="4">
                  <c:v>1</c:v>
                </c:pt>
              </c:numCache>
            </c:numRef>
          </c:val>
        </c:ser>
        <c:ser>
          <c:idx val="4"/>
          <c:order val="4"/>
          <c:tx>
            <c:strRef>
              <c:f>Sheet1!$F$1</c:f>
              <c:strCache>
                <c:ptCount val="1"/>
                <c:pt idx="0">
                  <c:v>2015</c:v>
                </c:pt>
              </c:strCache>
            </c:strRef>
          </c:tx>
          <c:spPr>
            <a:solidFill>
              <a:srgbClr val="002060"/>
            </a:solidFill>
          </c:spPr>
          <c:invertIfNegative val="0"/>
          <c:dLbls>
            <c:dLbl>
              <c:idx val="2"/>
              <c:layout>
                <c:manualLayout>
                  <c:x val="2.132614747496582E-2"/>
                  <c:y val="2.8842724758741646E-2"/>
                </c:manualLayout>
              </c:layout>
              <c:showLegendKey val="0"/>
              <c:showVal val="1"/>
              <c:showCatName val="0"/>
              <c:showSerName val="0"/>
              <c:showPercent val="0"/>
              <c:showBubbleSize val="0"/>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Sheet1!$F$2:$F$6</c:f>
              <c:numCache>
                <c:formatCode>General</c:formatCode>
                <c:ptCount val="5"/>
                <c:pt idx="0">
                  <c:v>0</c:v>
                </c:pt>
                <c:pt idx="1">
                  <c:v>0</c:v>
                </c:pt>
                <c:pt idx="2">
                  <c:v>30</c:v>
                </c:pt>
                <c:pt idx="3">
                  <c:v>1</c:v>
                </c:pt>
                <c:pt idx="4">
                  <c:v>2</c:v>
                </c:pt>
              </c:numCache>
            </c:numRef>
          </c:val>
        </c:ser>
        <c:dLbls>
          <c:showLegendKey val="0"/>
          <c:showVal val="0"/>
          <c:showCatName val="0"/>
          <c:showSerName val="0"/>
          <c:showPercent val="0"/>
          <c:showBubbleSize val="0"/>
        </c:dLbls>
        <c:gapWidth val="150"/>
        <c:axId val="112619904"/>
        <c:axId val="112621440"/>
      </c:barChart>
      <c:catAx>
        <c:axId val="112619904"/>
        <c:scaling>
          <c:orientation val="minMax"/>
        </c:scaling>
        <c:delete val="0"/>
        <c:axPos val="b"/>
        <c:numFmt formatCode="General" sourceLinked="0"/>
        <c:majorTickMark val="out"/>
        <c:minorTickMark val="none"/>
        <c:tickLblPos val="nextTo"/>
        <c:txPr>
          <a:bodyPr/>
          <a:lstStyle/>
          <a:p>
            <a:pPr>
              <a:defRPr sz="1200"/>
            </a:pPr>
            <a:endParaRPr lang="en-US"/>
          </a:p>
        </c:txPr>
        <c:crossAx val="112621440"/>
        <c:crosses val="autoZero"/>
        <c:auto val="1"/>
        <c:lblAlgn val="ctr"/>
        <c:lblOffset val="100"/>
        <c:noMultiLvlLbl val="0"/>
      </c:catAx>
      <c:valAx>
        <c:axId val="112621440"/>
        <c:scaling>
          <c:orientation val="minMax"/>
        </c:scaling>
        <c:delete val="0"/>
        <c:axPos val="l"/>
        <c:majorGridlines/>
        <c:numFmt formatCode="General" sourceLinked="1"/>
        <c:majorTickMark val="out"/>
        <c:minorTickMark val="none"/>
        <c:tickLblPos val="nextTo"/>
        <c:crossAx val="112619904"/>
        <c:crosses val="autoZero"/>
        <c:crossBetween val="between"/>
      </c:valAx>
    </c:plotArea>
    <c:legend>
      <c:legendPos val="r"/>
      <c:layout>
        <c:manualLayout>
          <c:xMode val="edge"/>
          <c:yMode val="edge"/>
          <c:x val="0.10376353836355631"/>
          <c:y val="0.93051069535697506"/>
          <c:w val="0.54338565795973648"/>
          <c:h val="6.7576612411037171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216915237759567E-2"/>
          <c:y val="4.3908684054310344E-2"/>
          <c:w val="0.74888729332873882"/>
          <c:h val="0.71809396939771819"/>
        </c:manualLayout>
      </c:layout>
      <c:barChart>
        <c:barDir val="col"/>
        <c:grouping val="clustered"/>
        <c:varyColors val="0"/>
        <c:ser>
          <c:idx val="0"/>
          <c:order val="0"/>
          <c:tx>
            <c:strRef>
              <c:f>Sheet1!$B$1</c:f>
              <c:strCache>
                <c:ptCount val="1"/>
                <c:pt idx="0">
                  <c:v>2011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Sheet1!$B$2:$B$4</c:f>
              <c:numCache>
                <c:formatCode>General</c:formatCode>
                <c:ptCount val="3"/>
                <c:pt idx="0">
                  <c:v>0</c:v>
                </c:pt>
                <c:pt idx="1">
                  <c:v>2</c:v>
                </c:pt>
                <c:pt idx="2">
                  <c:v>1</c:v>
                </c:pt>
              </c:numCache>
            </c:numRef>
          </c:val>
        </c:ser>
        <c:ser>
          <c:idx val="1"/>
          <c:order val="1"/>
          <c:tx>
            <c:strRef>
              <c:f>Sheet1!$C$1</c:f>
              <c:strCache>
                <c:ptCount val="1"/>
                <c:pt idx="0">
                  <c:v>2012</c:v>
                </c:pt>
              </c:strCache>
            </c:strRef>
          </c:tx>
          <c:spPr>
            <a:solidFill>
              <a:srgbClr val="C8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Sheet1!$C$2:$C$4</c:f>
              <c:numCache>
                <c:formatCode>General</c:formatCode>
                <c:ptCount val="3"/>
                <c:pt idx="0">
                  <c:v>0</c:v>
                </c:pt>
                <c:pt idx="1">
                  <c:v>3</c:v>
                </c:pt>
                <c:pt idx="2">
                  <c:v>12</c:v>
                </c:pt>
              </c:numCache>
            </c:numRef>
          </c:val>
        </c:ser>
        <c:ser>
          <c:idx val="2"/>
          <c:order val="2"/>
          <c:tx>
            <c:strRef>
              <c:f>Sheet1!$D$1</c:f>
              <c:strCache>
                <c:ptCount val="1"/>
                <c:pt idx="0">
                  <c:v>2013</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Sheet1!$D$2:$D$4</c:f>
              <c:numCache>
                <c:formatCode>General</c:formatCode>
                <c:ptCount val="3"/>
                <c:pt idx="0">
                  <c:v>1</c:v>
                </c:pt>
                <c:pt idx="1">
                  <c:v>2</c:v>
                </c:pt>
                <c:pt idx="2">
                  <c:v>22</c:v>
                </c:pt>
              </c:numCache>
            </c:numRef>
          </c:val>
        </c:ser>
        <c:ser>
          <c:idx val="3"/>
          <c:order val="3"/>
          <c:tx>
            <c:strRef>
              <c:f>Sheet1!$E$1</c:f>
              <c:strCache>
                <c:ptCount val="1"/>
                <c:pt idx="0">
                  <c:v>2014</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Sheet1!$E$2:$E$4</c:f>
              <c:numCache>
                <c:formatCode>General</c:formatCode>
                <c:ptCount val="3"/>
                <c:pt idx="0">
                  <c:v>2</c:v>
                </c:pt>
                <c:pt idx="1">
                  <c:v>0</c:v>
                </c:pt>
                <c:pt idx="2">
                  <c:v>35</c:v>
                </c:pt>
              </c:numCache>
            </c:numRef>
          </c:val>
        </c:ser>
        <c:ser>
          <c:idx val="4"/>
          <c:order val="4"/>
          <c:tx>
            <c:strRef>
              <c:f>Sheet1!$F$1</c:f>
              <c:strCache>
                <c:ptCount val="1"/>
                <c:pt idx="0">
                  <c:v>2015</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Sheet1!$F$2:$F$4</c:f>
              <c:numCache>
                <c:formatCode>General</c:formatCode>
                <c:ptCount val="3"/>
                <c:pt idx="0">
                  <c:v>0</c:v>
                </c:pt>
                <c:pt idx="1">
                  <c:v>2</c:v>
                </c:pt>
                <c:pt idx="2">
                  <c:v>31</c:v>
                </c:pt>
              </c:numCache>
            </c:numRef>
          </c:val>
        </c:ser>
        <c:dLbls>
          <c:showLegendKey val="0"/>
          <c:showVal val="0"/>
          <c:showCatName val="0"/>
          <c:showSerName val="0"/>
          <c:showPercent val="0"/>
          <c:showBubbleSize val="0"/>
        </c:dLbls>
        <c:gapWidth val="150"/>
        <c:axId val="112753280"/>
        <c:axId val="112767360"/>
      </c:barChart>
      <c:catAx>
        <c:axId val="112753280"/>
        <c:scaling>
          <c:orientation val="minMax"/>
        </c:scaling>
        <c:delete val="0"/>
        <c:axPos val="b"/>
        <c:numFmt formatCode="General" sourceLinked="0"/>
        <c:majorTickMark val="out"/>
        <c:minorTickMark val="none"/>
        <c:tickLblPos val="nextTo"/>
        <c:txPr>
          <a:bodyPr/>
          <a:lstStyle/>
          <a:p>
            <a:pPr>
              <a:defRPr sz="1400"/>
            </a:pPr>
            <a:endParaRPr lang="en-US"/>
          </a:p>
        </c:txPr>
        <c:crossAx val="112767360"/>
        <c:crosses val="autoZero"/>
        <c:auto val="1"/>
        <c:lblAlgn val="ctr"/>
        <c:lblOffset val="100"/>
        <c:noMultiLvlLbl val="0"/>
      </c:catAx>
      <c:valAx>
        <c:axId val="112767360"/>
        <c:scaling>
          <c:orientation val="minMax"/>
        </c:scaling>
        <c:delete val="0"/>
        <c:axPos val="l"/>
        <c:majorGridlines/>
        <c:numFmt formatCode="General" sourceLinked="1"/>
        <c:majorTickMark val="out"/>
        <c:minorTickMark val="none"/>
        <c:tickLblPos val="nextTo"/>
        <c:crossAx val="112753280"/>
        <c:crosses val="autoZero"/>
        <c:crossBetween val="between"/>
      </c:valAx>
    </c:plotArea>
    <c:legend>
      <c:legendPos val="r"/>
      <c:layout>
        <c:manualLayout>
          <c:xMode val="edge"/>
          <c:yMode val="edge"/>
          <c:x val="7.1752056067051984E-2"/>
          <c:y val="0.92046520831328471"/>
          <c:w val="0.7410498683881247"/>
          <c:h val="7.7480582980927373E-2"/>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907062606359877"/>
          <c:y val="5.0115416276905966E-2"/>
          <c:w val="0.76942840434706217"/>
          <c:h val="0.71899882640548174"/>
        </c:manualLayout>
      </c:layout>
      <c:barChart>
        <c:barDir val="col"/>
        <c:grouping val="clustered"/>
        <c:varyColors val="0"/>
        <c:ser>
          <c:idx val="0"/>
          <c:order val="0"/>
          <c:tx>
            <c:strRef>
              <c:f>Sheet1!$B$1</c:f>
              <c:strCache>
                <c:ptCount val="1"/>
                <c:pt idx="0">
                  <c:v>2011</c:v>
                </c:pt>
              </c:strCache>
            </c:strRef>
          </c:tx>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Sheet1!$B$2:$B$5</c:f>
              <c:numCache>
                <c:formatCode>General</c:formatCode>
                <c:ptCount val="4"/>
                <c:pt idx="0">
                  <c:v>0</c:v>
                </c:pt>
                <c:pt idx="1">
                  <c:v>0</c:v>
                </c:pt>
                <c:pt idx="2">
                  <c:v>9</c:v>
                </c:pt>
                <c:pt idx="3">
                  <c:v>5</c:v>
                </c:pt>
              </c:numCache>
            </c:numRef>
          </c:val>
        </c:ser>
        <c:ser>
          <c:idx val="1"/>
          <c:order val="1"/>
          <c:tx>
            <c:strRef>
              <c:f>Sheet1!$C$1</c:f>
              <c:strCache>
                <c:ptCount val="1"/>
                <c:pt idx="0">
                  <c:v>2012</c:v>
                </c:pt>
              </c:strCache>
            </c:strRef>
          </c:tx>
          <c:spPr>
            <a:solidFill>
              <a:srgbClr val="C00000"/>
            </a:solidFill>
          </c:spPr>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Sheet1!$C$2:$C$5</c:f>
              <c:numCache>
                <c:formatCode>General</c:formatCode>
                <c:ptCount val="4"/>
                <c:pt idx="0">
                  <c:v>0</c:v>
                </c:pt>
                <c:pt idx="1">
                  <c:v>0</c:v>
                </c:pt>
                <c:pt idx="2">
                  <c:v>3</c:v>
                </c:pt>
                <c:pt idx="3">
                  <c:v>8</c:v>
                </c:pt>
              </c:numCache>
            </c:numRef>
          </c:val>
        </c:ser>
        <c:ser>
          <c:idx val="2"/>
          <c:order val="2"/>
          <c:tx>
            <c:strRef>
              <c:f>Sheet1!$D$1</c:f>
              <c:strCache>
                <c:ptCount val="1"/>
                <c:pt idx="0">
                  <c:v>2013</c:v>
                </c:pt>
              </c:strCache>
            </c:strRef>
          </c:tx>
          <c:spPr>
            <a:solidFill>
              <a:schemeClr val="accent5">
                <a:lumMod val="75000"/>
              </a:schemeClr>
            </a:solidFill>
          </c:spPr>
          <c:invertIfNegative val="0"/>
          <c:dLbls>
            <c:dLbl>
              <c:idx val="3"/>
              <c:layout>
                <c:manualLayout>
                  <c:x val="-1.1597084766836501E-2"/>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Sheet1!$D$2:$D$5</c:f>
              <c:numCache>
                <c:formatCode>General</c:formatCode>
                <c:ptCount val="4"/>
                <c:pt idx="0">
                  <c:v>0</c:v>
                </c:pt>
                <c:pt idx="1">
                  <c:v>0</c:v>
                </c:pt>
                <c:pt idx="2">
                  <c:v>3</c:v>
                </c:pt>
                <c:pt idx="3">
                  <c:v>14</c:v>
                </c:pt>
              </c:numCache>
            </c:numRef>
          </c:val>
        </c:ser>
        <c:ser>
          <c:idx val="3"/>
          <c:order val="3"/>
          <c:tx>
            <c:strRef>
              <c:f>Sheet1!$E$1</c:f>
              <c:strCache>
                <c:ptCount val="1"/>
                <c:pt idx="0">
                  <c:v>2014</c:v>
                </c:pt>
              </c:strCache>
            </c:strRef>
          </c:tx>
          <c:spPr>
            <a:solidFill>
              <a:srgbClr val="7030A0"/>
            </a:solidFill>
          </c:spPr>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Sheet1!$E$2:$E$5</c:f>
              <c:numCache>
                <c:formatCode>General</c:formatCode>
                <c:ptCount val="4"/>
                <c:pt idx="0">
                  <c:v>0</c:v>
                </c:pt>
                <c:pt idx="1">
                  <c:v>0</c:v>
                </c:pt>
                <c:pt idx="2">
                  <c:v>5</c:v>
                </c:pt>
                <c:pt idx="3">
                  <c:v>22</c:v>
                </c:pt>
              </c:numCache>
            </c:numRef>
          </c:val>
        </c:ser>
        <c:ser>
          <c:idx val="4"/>
          <c:order val="4"/>
          <c:tx>
            <c:strRef>
              <c:f>Sheet1!$F$1</c:f>
              <c:strCache>
                <c:ptCount val="1"/>
                <c:pt idx="0">
                  <c:v>2015</c:v>
                </c:pt>
              </c:strCache>
            </c:strRef>
          </c:tx>
          <c:spPr>
            <a:solidFill>
              <a:srgbClr val="002060"/>
            </a:solidFill>
          </c:spPr>
          <c:invertIfNegative val="0"/>
          <c:dLbls>
            <c:dLbl>
              <c:idx val="3"/>
              <c:layout>
                <c:manualLayout>
                  <c:x val="1.8555335626938403E-2"/>
                  <c:y val="0"/>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Sheet1!$F$2:$F$5</c:f>
              <c:numCache>
                <c:formatCode>General</c:formatCode>
                <c:ptCount val="4"/>
                <c:pt idx="0">
                  <c:v>0</c:v>
                </c:pt>
                <c:pt idx="1">
                  <c:v>0</c:v>
                </c:pt>
                <c:pt idx="2">
                  <c:v>9</c:v>
                </c:pt>
                <c:pt idx="3">
                  <c:v>21</c:v>
                </c:pt>
              </c:numCache>
            </c:numRef>
          </c:val>
        </c:ser>
        <c:dLbls>
          <c:showLegendKey val="0"/>
          <c:showVal val="0"/>
          <c:showCatName val="0"/>
          <c:showSerName val="0"/>
          <c:showPercent val="0"/>
          <c:showBubbleSize val="0"/>
        </c:dLbls>
        <c:gapWidth val="150"/>
        <c:axId val="112836992"/>
        <c:axId val="112838528"/>
      </c:barChart>
      <c:catAx>
        <c:axId val="112836992"/>
        <c:scaling>
          <c:orientation val="minMax"/>
        </c:scaling>
        <c:delete val="0"/>
        <c:axPos val="b"/>
        <c:numFmt formatCode="General" sourceLinked="0"/>
        <c:majorTickMark val="out"/>
        <c:minorTickMark val="none"/>
        <c:tickLblPos val="nextTo"/>
        <c:txPr>
          <a:bodyPr/>
          <a:lstStyle/>
          <a:p>
            <a:pPr>
              <a:defRPr sz="1200"/>
            </a:pPr>
            <a:endParaRPr lang="en-US"/>
          </a:p>
        </c:txPr>
        <c:crossAx val="112838528"/>
        <c:crosses val="autoZero"/>
        <c:auto val="1"/>
        <c:lblAlgn val="ctr"/>
        <c:lblOffset val="100"/>
        <c:noMultiLvlLbl val="0"/>
      </c:catAx>
      <c:valAx>
        <c:axId val="112838528"/>
        <c:scaling>
          <c:orientation val="minMax"/>
        </c:scaling>
        <c:delete val="0"/>
        <c:axPos val="l"/>
        <c:majorGridlines/>
        <c:numFmt formatCode="General" sourceLinked="1"/>
        <c:majorTickMark val="out"/>
        <c:minorTickMark val="none"/>
        <c:tickLblPos val="nextTo"/>
        <c:crossAx val="112836992"/>
        <c:crosses val="autoZero"/>
        <c:crossBetween val="between"/>
      </c:valAx>
    </c:plotArea>
    <c:legend>
      <c:legendPos val="r"/>
      <c:layout>
        <c:manualLayout>
          <c:xMode val="edge"/>
          <c:yMode val="edge"/>
          <c:x val="0.14813002030494307"/>
          <c:y val="0.86585151691299955"/>
          <c:w val="0.62688653521842885"/>
          <c:h val="0.10762383375733342"/>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584340056807968E-2"/>
          <c:y val="3.1816210601101819E-2"/>
          <c:w val="0.83256705497429262"/>
          <c:h val="0.75929410198169289"/>
        </c:manualLayout>
      </c:layout>
      <c:barChart>
        <c:barDir val="col"/>
        <c:grouping val="clustered"/>
        <c:varyColors val="0"/>
        <c:ser>
          <c:idx val="0"/>
          <c:order val="0"/>
          <c:tx>
            <c:strRef>
              <c:f>Sheet1!$B$1</c:f>
              <c:strCache>
                <c:ptCount val="1"/>
                <c:pt idx="0">
                  <c:v>2011</c:v>
                </c:pt>
              </c:strCache>
            </c:strRef>
          </c:tx>
          <c:invertIfNegative val="0"/>
          <c:dLbls>
            <c:dLbl>
              <c:idx val="4"/>
              <c:layout>
                <c:manualLayout>
                  <c:x val="1.4269406392693541E-3"/>
                  <c:y val="1.1582714030542743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0"/>
                  <c:y val="1.4478392538178494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Sheet1!$B$2:$B$10</c:f>
              <c:numCache>
                <c:formatCode>General</c:formatCode>
                <c:ptCount val="9"/>
                <c:pt idx="0">
                  <c:v>5</c:v>
                </c:pt>
                <c:pt idx="1">
                  <c:v>0</c:v>
                </c:pt>
                <c:pt idx="2">
                  <c:v>3</c:v>
                </c:pt>
                <c:pt idx="4">
                  <c:v>203</c:v>
                </c:pt>
                <c:pt idx="5">
                  <c:v>64</c:v>
                </c:pt>
                <c:pt idx="6">
                  <c:v>0</c:v>
                </c:pt>
              </c:numCache>
            </c:numRef>
          </c:val>
        </c:ser>
        <c:ser>
          <c:idx val="1"/>
          <c:order val="1"/>
          <c:tx>
            <c:strRef>
              <c:f>Sheet1!$C$1</c:f>
              <c:strCache>
                <c:ptCount val="1"/>
                <c:pt idx="0">
                  <c:v>2012</c:v>
                </c:pt>
              </c:strCache>
            </c:strRef>
          </c:tx>
          <c:spPr>
            <a:solidFill>
              <a:srgbClr val="C80000"/>
            </a:solidFill>
          </c:spPr>
          <c:invertIfNegative val="0"/>
          <c:dLbls>
            <c:dLbl>
              <c:idx val="4"/>
              <c:layout>
                <c:manualLayout>
                  <c:x val="0"/>
                  <c:y val="1.4478392538178494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0"/>
                  <c:y val="1.1582714030542689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Sheet1!$C$2:$C$10</c:f>
              <c:numCache>
                <c:formatCode>General</c:formatCode>
                <c:ptCount val="9"/>
                <c:pt idx="0">
                  <c:v>29</c:v>
                </c:pt>
                <c:pt idx="1">
                  <c:v>0</c:v>
                </c:pt>
                <c:pt idx="2">
                  <c:v>1</c:v>
                </c:pt>
                <c:pt idx="3">
                  <c:v>5</c:v>
                </c:pt>
                <c:pt idx="4">
                  <c:v>179</c:v>
                </c:pt>
                <c:pt idx="5">
                  <c:v>93</c:v>
                </c:pt>
                <c:pt idx="6">
                  <c:v>0</c:v>
                </c:pt>
                <c:pt idx="7">
                  <c:v>0</c:v>
                </c:pt>
                <c:pt idx="8">
                  <c:v>0</c:v>
                </c:pt>
              </c:numCache>
            </c:numRef>
          </c:val>
        </c:ser>
        <c:ser>
          <c:idx val="2"/>
          <c:order val="2"/>
          <c:tx>
            <c:strRef>
              <c:f>Sheet1!$D$1</c:f>
              <c:strCache>
                <c:ptCount val="1"/>
                <c:pt idx="0">
                  <c:v>2013</c:v>
                </c:pt>
              </c:strCache>
            </c:strRef>
          </c:tx>
          <c:spPr>
            <a:solidFill>
              <a:srgbClr val="00B050"/>
            </a:solidFill>
          </c:spPr>
          <c:invertIfNegative val="0"/>
          <c:dLbls>
            <c:dLbl>
              <c:idx val="3"/>
              <c:layout>
                <c:manualLayout>
                  <c:x val="-2.8538812785388126E-3"/>
                  <c:y val="5.7913570152713983E-3"/>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6.0124761802035544E-3"/>
                  <c:y val="1.181208824933659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1.3835613931131361E-2"/>
                  <c:y val="1.1227891281824444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Sheet1!$D$2:$D$10</c:f>
              <c:numCache>
                <c:formatCode>General</c:formatCode>
                <c:ptCount val="9"/>
                <c:pt idx="0">
                  <c:v>44</c:v>
                </c:pt>
                <c:pt idx="1">
                  <c:v>0</c:v>
                </c:pt>
                <c:pt idx="2">
                  <c:v>6</c:v>
                </c:pt>
                <c:pt idx="3">
                  <c:v>22</c:v>
                </c:pt>
                <c:pt idx="4">
                  <c:v>282</c:v>
                </c:pt>
                <c:pt idx="5">
                  <c:v>230</c:v>
                </c:pt>
                <c:pt idx="6">
                  <c:v>0</c:v>
                </c:pt>
                <c:pt idx="7">
                  <c:v>1</c:v>
                </c:pt>
                <c:pt idx="8">
                  <c:v>0</c:v>
                </c:pt>
              </c:numCache>
            </c:numRef>
          </c:val>
        </c:ser>
        <c:ser>
          <c:idx val="3"/>
          <c:order val="3"/>
          <c:tx>
            <c:strRef>
              <c:f>Sheet1!$E$1</c:f>
              <c:strCache>
                <c:ptCount val="1"/>
                <c:pt idx="0">
                  <c:v>2014</c:v>
                </c:pt>
              </c:strCache>
            </c:strRef>
          </c:tx>
          <c:spPr>
            <a:solidFill>
              <a:srgbClr val="7030A0"/>
            </a:solidFill>
          </c:spPr>
          <c:invertIfNegative val="0"/>
          <c:dLbls>
            <c:dLbl>
              <c:idx val="3"/>
              <c:layout>
                <c:manualLayout>
                  <c:x val="0"/>
                  <c:y val="1.4478392538178389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1.1635073262648554E-16"/>
                  <c:y val="-8.687035522907097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7.5156325156325154E-3"/>
                  <c:y val="9.3749999999999997E-3"/>
                </c:manualLayout>
              </c:layout>
              <c:showLegendKey val="0"/>
              <c:showVal val="1"/>
              <c:showCatName val="0"/>
              <c:showSerName val="0"/>
              <c:showPercent val="0"/>
              <c:showBubbleSize val="0"/>
              <c:extLst>
                <c:ext xmlns:c15="http://schemas.microsoft.com/office/drawing/2012/chart" uri="{CE6537A1-D6FC-4f65-9D91-7224C49458BB}"/>
              </c:extLst>
            </c:dLbl>
            <c:dLbl>
              <c:idx val="8"/>
              <c:layout>
                <c:manualLayout>
                  <c:x val="-1.04641104723452E-16"/>
                  <c:y val="8.6870355229069912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Sheet1!$E$2:$E$10</c:f>
              <c:numCache>
                <c:formatCode>General</c:formatCode>
                <c:ptCount val="9"/>
                <c:pt idx="0">
                  <c:v>36</c:v>
                </c:pt>
                <c:pt idx="1">
                  <c:v>0</c:v>
                </c:pt>
                <c:pt idx="2">
                  <c:v>6</c:v>
                </c:pt>
                <c:pt idx="3">
                  <c:v>27</c:v>
                </c:pt>
                <c:pt idx="4">
                  <c:v>290</c:v>
                </c:pt>
                <c:pt idx="5">
                  <c:v>224</c:v>
                </c:pt>
                <c:pt idx="6">
                  <c:v>0</c:v>
                </c:pt>
                <c:pt idx="7">
                  <c:v>2</c:v>
                </c:pt>
                <c:pt idx="8">
                  <c:v>5</c:v>
                </c:pt>
              </c:numCache>
            </c:numRef>
          </c:val>
        </c:ser>
        <c:ser>
          <c:idx val="4"/>
          <c:order val="4"/>
          <c:tx>
            <c:strRef>
              <c:f>Sheet1!$F$1</c:f>
              <c:strCache>
                <c:ptCount val="1"/>
                <c:pt idx="0">
                  <c:v>2015</c:v>
                </c:pt>
              </c:strCache>
            </c:strRef>
          </c:tx>
          <c:spPr>
            <a:solidFill>
              <a:srgbClr val="002060"/>
            </a:solidFill>
          </c:spPr>
          <c:invertIfNegative val="0"/>
          <c:dLbls>
            <c:dLbl>
              <c:idx val="0"/>
              <c:layout>
                <c:manualLayout>
                  <c:x val="1.4269406392694063E-3"/>
                  <c:y val="1.4478392538178389E-2"/>
                </c:manualLayout>
              </c:layout>
              <c:showLegendKey val="0"/>
              <c:showVal val="1"/>
              <c:showCatName val="0"/>
              <c:showSerName val="0"/>
              <c:showPercent val="0"/>
              <c:showBubbleSize val="0"/>
              <c:extLst>
                <c:ext xmlns:c15="http://schemas.microsoft.com/office/drawing/2012/chart" uri="{CE6537A1-D6FC-4f65-9D91-7224C49458BB}"/>
              </c:extLst>
            </c:dLbl>
            <c:dLbl>
              <c:idx val="4"/>
              <c:layout>
                <c:manualLayout>
                  <c:x val="1.4269406392694063E-3"/>
                  <c:y val="5.7913570152713983E-3"/>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1.5696347031963469E-2"/>
                  <c:y val="8.687035522907097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Sheet1!$F$2:$F$10</c:f>
              <c:numCache>
                <c:formatCode>General</c:formatCode>
                <c:ptCount val="9"/>
                <c:pt idx="0">
                  <c:v>51</c:v>
                </c:pt>
                <c:pt idx="1">
                  <c:v>0</c:v>
                </c:pt>
                <c:pt idx="2">
                  <c:v>10</c:v>
                </c:pt>
                <c:pt idx="3">
                  <c:v>15</c:v>
                </c:pt>
                <c:pt idx="4">
                  <c:v>309</c:v>
                </c:pt>
                <c:pt idx="5">
                  <c:v>228</c:v>
                </c:pt>
                <c:pt idx="6">
                  <c:v>0</c:v>
                </c:pt>
                <c:pt idx="7">
                  <c:v>1</c:v>
                </c:pt>
                <c:pt idx="8">
                  <c:v>1</c:v>
                </c:pt>
              </c:numCache>
            </c:numRef>
          </c:val>
        </c:ser>
        <c:dLbls>
          <c:showLegendKey val="0"/>
          <c:showVal val="0"/>
          <c:showCatName val="0"/>
          <c:showSerName val="0"/>
          <c:showPercent val="0"/>
          <c:showBubbleSize val="0"/>
        </c:dLbls>
        <c:gapWidth val="150"/>
        <c:axId val="105695488"/>
        <c:axId val="105697280"/>
      </c:barChart>
      <c:catAx>
        <c:axId val="105695488"/>
        <c:scaling>
          <c:orientation val="minMax"/>
        </c:scaling>
        <c:delete val="0"/>
        <c:axPos val="b"/>
        <c:numFmt formatCode="General" sourceLinked="0"/>
        <c:majorTickMark val="out"/>
        <c:minorTickMark val="none"/>
        <c:tickLblPos val="nextTo"/>
        <c:txPr>
          <a:bodyPr/>
          <a:lstStyle/>
          <a:p>
            <a:pPr>
              <a:defRPr sz="1000"/>
            </a:pPr>
            <a:endParaRPr lang="en-US"/>
          </a:p>
        </c:txPr>
        <c:crossAx val="105697280"/>
        <c:crosses val="autoZero"/>
        <c:auto val="1"/>
        <c:lblAlgn val="ctr"/>
        <c:lblOffset val="100"/>
        <c:noMultiLvlLbl val="0"/>
      </c:catAx>
      <c:valAx>
        <c:axId val="105697280"/>
        <c:scaling>
          <c:orientation val="minMax"/>
        </c:scaling>
        <c:delete val="0"/>
        <c:axPos val="l"/>
        <c:majorGridlines/>
        <c:numFmt formatCode="General" sourceLinked="1"/>
        <c:majorTickMark val="out"/>
        <c:minorTickMark val="none"/>
        <c:tickLblPos val="nextTo"/>
        <c:txPr>
          <a:bodyPr/>
          <a:lstStyle/>
          <a:p>
            <a:pPr>
              <a:defRPr sz="1400"/>
            </a:pPr>
            <a:endParaRPr lang="en-US"/>
          </a:p>
        </c:txPr>
        <c:crossAx val="105695488"/>
        <c:crosses val="autoZero"/>
        <c:crossBetween val="between"/>
      </c:valAx>
    </c:plotArea>
    <c:legend>
      <c:legendPos val="r"/>
      <c:layout>
        <c:manualLayout>
          <c:xMode val="edge"/>
          <c:yMode val="edge"/>
          <c:x val="0.35853696716610184"/>
          <c:y val="0.88136815565343618"/>
          <c:w val="0.38778696113328298"/>
          <c:h val="7.7010227901298856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61646981627296"/>
          <c:y val="3.7460875984251969E-2"/>
          <c:w val="0.72947175439023548"/>
          <c:h val="0.92214345472440939"/>
        </c:manualLayout>
      </c:layout>
      <c:barChart>
        <c:barDir val="col"/>
        <c:grouping val="clustered"/>
        <c:varyColors val="0"/>
        <c:ser>
          <c:idx val="0"/>
          <c:order val="0"/>
          <c:tx>
            <c:strRef>
              <c:f>Sheet1!$B$1</c:f>
              <c:strCache>
                <c:ptCount val="1"/>
                <c:pt idx="0">
                  <c:v>2011</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Sheet1!$B$2</c:f>
              <c:numCache>
                <c:formatCode>General</c:formatCode>
                <c:ptCount val="1"/>
                <c:pt idx="0">
                  <c:v>123</c:v>
                </c:pt>
              </c:numCache>
            </c:numRef>
          </c:val>
        </c:ser>
        <c:ser>
          <c:idx val="1"/>
          <c:order val="1"/>
          <c:tx>
            <c:strRef>
              <c:f>Sheet1!$C$1</c:f>
              <c:strCache>
                <c:ptCount val="1"/>
                <c:pt idx="0">
                  <c:v>2012</c:v>
                </c:pt>
              </c:strCache>
            </c:strRef>
          </c:tx>
          <c:spPr>
            <a:solidFill>
              <a:srgbClr val="C8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Sheet1!$C$2</c:f>
              <c:numCache>
                <c:formatCode>General</c:formatCode>
                <c:ptCount val="1"/>
                <c:pt idx="0">
                  <c:v>129</c:v>
                </c:pt>
              </c:numCache>
            </c:numRef>
          </c:val>
        </c:ser>
        <c:ser>
          <c:idx val="2"/>
          <c:order val="2"/>
          <c:tx>
            <c:strRef>
              <c:f>Sheet1!$D$1</c:f>
              <c:strCache>
                <c:ptCount val="1"/>
                <c:pt idx="0">
                  <c:v>2013</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Sheet1!$D$2</c:f>
              <c:numCache>
                <c:formatCode>General</c:formatCode>
                <c:ptCount val="1"/>
                <c:pt idx="0">
                  <c:v>206</c:v>
                </c:pt>
              </c:numCache>
            </c:numRef>
          </c:val>
        </c:ser>
        <c:ser>
          <c:idx val="3"/>
          <c:order val="3"/>
          <c:tx>
            <c:strRef>
              <c:f>Sheet1!$E$1</c:f>
              <c:strCache>
                <c:ptCount val="1"/>
                <c:pt idx="0">
                  <c:v>2014</c:v>
                </c:pt>
              </c:strCache>
            </c:strRef>
          </c:tx>
          <c:spPr>
            <a:solidFill>
              <a:srgbClr val="7030A0"/>
            </a:solidFill>
          </c:spPr>
          <c:invertIfNegative val="0"/>
          <c:dLbls>
            <c:dLbl>
              <c:idx val="0"/>
              <c:layout>
                <c:manualLayout>
                  <c:x val="-3.0457560088029542E-3"/>
                  <c:y val="1.5625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Sheet1!$E$2</c:f>
              <c:numCache>
                <c:formatCode>General</c:formatCode>
                <c:ptCount val="1"/>
                <c:pt idx="0">
                  <c:v>236</c:v>
                </c:pt>
              </c:numCache>
            </c:numRef>
          </c:val>
        </c:ser>
        <c:ser>
          <c:idx val="4"/>
          <c:order val="4"/>
          <c:tx>
            <c:strRef>
              <c:f>Sheet1!$F$1</c:f>
              <c:strCache>
                <c:ptCount val="1"/>
                <c:pt idx="0">
                  <c:v>2015</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c:f>
              <c:numCache>
                <c:formatCode>General</c:formatCode>
                <c:ptCount val="1"/>
              </c:numCache>
            </c:numRef>
          </c:cat>
          <c:val>
            <c:numRef>
              <c:f>Sheet1!$F$2</c:f>
              <c:numCache>
                <c:formatCode>General</c:formatCode>
                <c:ptCount val="1"/>
                <c:pt idx="0">
                  <c:v>236</c:v>
                </c:pt>
              </c:numCache>
            </c:numRef>
          </c:val>
        </c:ser>
        <c:dLbls>
          <c:showLegendKey val="0"/>
          <c:showVal val="0"/>
          <c:showCatName val="0"/>
          <c:showSerName val="0"/>
          <c:showPercent val="0"/>
          <c:showBubbleSize val="0"/>
        </c:dLbls>
        <c:gapWidth val="150"/>
        <c:axId val="112882048"/>
        <c:axId val="112883584"/>
      </c:barChart>
      <c:catAx>
        <c:axId val="112882048"/>
        <c:scaling>
          <c:orientation val="minMax"/>
        </c:scaling>
        <c:delete val="0"/>
        <c:axPos val="b"/>
        <c:numFmt formatCode="General" sourceLinked="1"/>
        <c:majorTickMark val="out"/>
        <c:minorTickMark val="none"/>
        <c:tickLblPos val="nextTo"/>
        <c:crossAx val="112883584"/>
        <c:crosses val="autoZero"/>
        <c:auto val="1"/>
        <c:lblAlgn val="ctr"/>
        <c:lblOffset val="100"/>
        <c:noMultiLvlLbl val="0"/>
      </c:catAx>
      <c:valAx>
        <c:axId val="112883584"/>
        <c:scaling>
          <c:orientation val="minMax"/>
        </c:scaling>
        <c:delete val="0"/>
        <c:axPos val="l"/>
        <c:majorGridlines/>
        <c:numFmt formatCode="General" sourceLinked="1"/>
        <c:majorTickMark val="out"/>
        <c:minorTickMark val="none"/>
        <c:tickLblPos val="nextTo"/>
        <c:crossAx val="112882048"/>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729591126817206"/>
          <c:y val="5.9335875984251961E-2"/>
          <c:w val="0.81300999548259079"/>
          <c:h val="0.72279847440944878"/>
        </c:manualLayout>
      </c:layout>
      <c:barChart>
        <c:barDir val="col"/>
        <c:grouping val="clustered"/>
        <c:varyColors val="0"/>
        <c:ser>
          <c:idx val="0"/>
          <c:order val="0"/>
          <c:tx>
            <c:strRef>
              <c:f>Sheet1!$B$1</c:f>
              <c:strCache>
                <c:ptCount val="1"/>
                <c:pt idx="0">
                  <c:v>2011</c:v>
                </c:pt>
              </c:strCache>
            </c:strRef>
          </c:tx>
          <c:invertIfNegative val="0"/>
          <c:dLbls>
            <c:dLbl>
              <c:idx val="5"/>
              <c:layout>
                <c:manualLayout>
                  <c:x val="-3.0259017187121763E-3"/>
                  <c:y val="9.3749999999998852E-3"/>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0"/>
                  <c:y val="1.5625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Sheet1!$B$2:$B$8</c:f>
              <c:numCache>
                <c:formatCode>General</c:formatCode>
                <c:ptCount val="7"/>
                <c:pt idx="0">
                  <c:v>2</c:v>
                </c:pt>
                <c:pt idx="1">
                  <c:v>1</c:v>
                </c:pt>
                <c:pt idx="2">
                  <c:v>2</c:v>
                </c:pt>
                <c:pt idx="3">
                  <c:v>2</c:v>
                </c:pt>
                <c:pt idx="4">
                  <c:v>0</c:v>
                </c:pt>
                <c:pt idx="5">
                  <c:v>31</c:v>
                </c:pt>
                <c:pt idx="6">
                  <c:v>83</c:v>
                </c:pt>
              </c:numCache>
            </c:numRef>
          </c:val>
        </c:ser>
        <c:ser>
          <c:idx val="1"/>
          <c:order val="1"/>
          <c:tx>
            <c:strRef>
              <c:f>Sheet1!$C$1</c:f>
              <c:strCache>
                <c:ptCount val="1"/>
                <c:pt idx="0">
                  <c:v>2012</c:v>
                </c:pt>
              </c:strCache>
            </c:strRef>
          </c:tx>
          <c:spPr>
            <a:solidFill>
              <a:srgbClr val="C80000"/>
            </a:solidFill>
          </c:spPr>
          <c:invertIfNegative val="0"/>
          <c:dLbls>
            <c:spPr>
              <a:noFill/>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Sheet1!$C$2:$C$8</c:f>
              <c:numCache>
                <c:formatCode>General</c:formatCode>
                <c:ptCount val="7"/>
                <c:pt idx="0">
                  <c:v>4</c:v>
                </c:pt>
                <c:pt idx="1">
                  <c:v>3</c:v>
                </c:pt>
                <c:pt idx="2">
                  <c:v>4</c:v>
                </c:pt>
                <c:pt idx="3">
                  <c:v>5</c:v>
                </c:pt>
                <c:pt idx="4">
                  <c:v>0</c:v>
                </c:pt>
                <c:pt idx="5">
                  <c:v>35</c:v>
                </c:pt>
                <c:pt idx="6">
                  <c:v>75</c:v>
                </c:pt>
              </c:numCache>
            </c:numRef>
          </c:val>
        </c:ser>
        <c:ser>
          <c:idx val="2"/>
          <c:order val="2"/>
          <c:tx>
            <c:strRef>
              <c:f>Sheet1!$D$1</c:f>
              <c:strCache>
                <c:ptCount val="1"/>
                <c:pt idx="0">
                  <c:v>2013</c:v>
                </c:pt>
              </c:strCache>
            </c:strRef>
          </c:tx>
          <c:spPr>
            <a:solidFill>
              <a:srgbClr val="00B050"/>
            </a:solidFill>
          </c:spPr>
          <c:invertIfNegative val="0"/>
          <c:dLbls>
            <c:dLbl>
              <c:idx val="5"/>
              <c:layout>
                <c:manualLayout>
                  <c:x val="-4.5388525780683756E-3"/>
                  <c:y val="1.5625E-2"/>
                </c:manualLayout>
              </c:layout>
              <c:spPr>
                <a:noFill/>
              </c:spPr>
              <c:txPr>
                <a:bodyPr/>
                <a:lstStyle/>
                <a:p>
                  <a:pPr>
                    <a:defRPr sz="1000"/>
                  </a:pPr>
                  <a:endParaRPr lang="en-US"/>
                </a:p>
              </c:txPr>
              <c:showLegendKey val="0"/>
              <c:showVal val="1"/>
              <c:showCatName val="0"/>
              <c:showSerName val="0"/>
              <c:showPercent val="0"/>
              <c:showBubbleSize val="0"/>
              <c:extLst>
                <c:ext xmlns:c15="http://schemas.microsoft.com/office/drawing/2012/chart" uri="{CE6537A1-D6FC-4f65-9D91-7224C49458BB}"/>
              </c:extLst>
            </c:dLbl>
            <c:dLbl>
              <c:idx val="6"/>
              <c:layout>
                <c:manualLayout>
                  <c:x val="-1.6266268072275093E-2"/>
                  <c:y val="2.500000000000000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Sheet1!$D$2:$D$8</c:f>
              <c:numCache>
                <c:formatCode>General</c:formatCode>
                <c:ptCount val="7"/>
                <c:pt idx="0">
                  <c:v>6</c:v>
                </c:pt>
                <c:pt idx="1">
                  <c:v>7</c:v>
                </c:pt>
                <c:pt idx="2">
                  <c:v>8</c:v>
                </c:pt>
                <c:pt idx="3">
                  <c:v>4</c:v>
                </c:pt>
                <c:pt idx="4">
                  <c:v>1</c:v>
                </c:pt>
                <c:pt idx="5">
                  <c:v>54</c:v>
                </c:pt>
                <c:pt idx="6">
                  <c:v>124</c:v>
                </c:pt>
              </c:numCache>
            </c:numRef>
          </c:val>
        </c:ser>
        <c:ser>
          <c:idx val="3"/>
          <c:order val="3"/>
          <c:tx>
            <c:strRef>
              <c:f>Sheet1!$E$1</c:f>
              <c:strCache>
                <c:ptCount val="1"/>
                <c:pt idx="0">
                  <c:v>2014</c:v>
                </c:pt>
              </c:strCache>
            </c:strRef>
          </c:tx>
          <c:spPr>
            <a:solidFill>
              <a:srgbClr val="7030A0"/>
            </a:solidFill>
          </c:spPr>
          <c:invertIfNegative val="0"/>
          <c:dLbls>
            <c:dLbl>
              <c:idx val="1"/>
              <c:layout>
                <c:manualLayout>
                  <c:x val="0"/>
                  <c:y val="1.5625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0"/>
                  <c:y val="1.8749999999999944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6.6202215334648495E-3"/>
                  <c:y val="6.2500000000000003E-3"/>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Sheet1!$E$2:$E$8</c:f>
              <c:numCache>
                <c:formatCode>General</c:formatCode>
                <c:ptCount val="7"/>
                <c:pt idx="0">
                  <c:v>2</c:v>
                </c:pt>
                <c:pt idx="1">
                  <c:v>22</c:v>
                </c:pt>
                <c:pt idx="2">
                  <c:v>10</c:v>
                </c:pt>
                <c:pt idx="3">
                  <c:v>2</c:v>
                </c:pt>
                <c:pt idx="4">
                  <c:v>2</c:v>
                </c:pt>
                <c:pt idx="5">
                  <c:v>68</c:v>
                </c:pt>
                <c:pt idx="6">
                  <c:v>125</c:v>
                </c:pt>
              </c:numCache>
            </c:numRef>
          </c:val>
        </c:ser>
        <c:ser>
          <c:idx val="4"/>
          <c:order val="4"/>
          <c:tx>
            <c:strRef>
              <c:f>Sheet1!$F$1</c:f>
              <c:strCache>
                <c:ptCount val="1"/>
                <c:pt idx="0">
                  <c:v>2015</c:v>
                </c:pt>
              </c:strCache>
            </c:strRef>
          </c:tx>
          <c:spPr>
            <a:solidFill>
              <a:srgbClr val="002060"/>
            </a:solidFill>
          </c:spPr>
          <c:invertIfNegative val="0"/>
          <c:dLbls>
            <c:dLbl>
              <c:idx val="0"/>
              <c:layout>
                <c:manualLayout>
                  <c:x val="0"/>
                  <c:y val="6.2500000000000003E-3"/>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0"/>
                  <c:y val="1.5625E-2"/>
                </c:manualLayout>
              </c:layout>
              <c:showLegendKey val="0"/>
              <c:showVal val="1"/>
              <c:showCatName val="0"/>
              <c:showSerName val="0"/>
              <c:showPercent val="0"/>
              <c:showBubbleSize val="0"/>
              <c:extLst>
                <c:ext xmlns:c15="http://schemas.microsoft.com/office/drawing/2012/chart" uri="{CE6537A1-D6FC-4f65-9D91-7224C49458BB}"/>
              </c:extLst>
            </c:dLbl>
            <c:dLbl>
              <c:idx val="5"/>
              <c:layout>
                <c:manualLayout>
                  <c:x val="4.5388525780682646E-3"/>
                  <c:y val="1.8749999999999944E-2"/>
                </c:manualLayout>
              </c:layout>
              <c:showLegendKey val="0"/>
              <c:showVal val="1"/>
              <c:showCatName val="0"/>
              <c:showSerName val="0"/>
              <c:showPercent val="0"/>
              <c:showBubbleSize val="0"/>
              <c:extLst>
                <c:ext xmlns:c15="http://schemas.microsoft.com/office/drawing/2012/chart" uri="{CE6537A1-D6FC-4f65-9D91-7224C49458BB}"/>
              </c:extLst>
            </c:dLbl>
            <c:dLbl>
              <c:idx val="6"/>
              <c:layout>
                <c:manualLayout>
                  <c:x val="7.5647542967803294E-3"/>
                  <c:y val="1.2500000000000001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Sheet1!$F$2:$F$8</c:f>
              <c:numCache>
                <c:formatCode>General</c:formatCode>
                <c:ptCount val="7"/>
                <c:pt idx="0">
                  <c:v>5</c:v>
                </c:pt>
                <c:pt idx="1">
                  <c:v>14</c:v>
                </c:pt>
                <c:pt idx="2">
                  <c:v>9</c:v>
                </c:pt>
                <c:pt idx="3">
                  <c:v>6</c:v>
                </c:pt>
                <c:pt idx="4">
                  <c:v>0</c:v>
                </c:pt>
                <c:pt idx="5">
                  <c:v>58</c:v>
                </c:pt>
                <c:pt idx="6">
                  <c:v>132</c:v>
                </c:pt>
              </c:numCache>
            </c:numRef>
          </c:val>
        </c:ser>
        <c:dLbls>
          <c:showLegendKey val="0"/>
          <c:showVal val="0"/>
          <c:showCatName val="0"/>
          <c:showSerName val="0"/>
          <c:showPercent val="0"/>
          <c:showBubbleSize val="0"/>
        </c:dLbls>
        <c:gapWidth val="150"/>
        <c:axId val="112933888"/>
        <c:axId val="112943872"/>
      </c:barChart>
      <c:catAx>
        <c:axId val="112933888"/>
        <c:scaling>
          <c:orientation val="minMax"/>
        </c:scaling>
        <c:delete val="0"/>
        <c:axPos val="b"/>
        <c:numFmt formatCode="General" sourceLinked="0"/>
        <c:majorTickMark val="out"/>
        <c:minorTickMark val="none"/>
        <c:tickLblPos val="nextTo"/>
        <c:txPr>
          <a:bodyPr/>
          <a:lstStyle/>
          <a:p>
            <a:pPr>
              <a:defRPr sz="1200"/>
            </a:pPr>
            <a:endParaRPr lang="en-US"/>
          </a:p>
        </c:txPr>
        <c:crossAx val="112943872"/>
        <c:crosses val="autoZero"/>
        <c:auto val="1"/>
        <c:lblAlgn val="ctr"/>
        <c:lblOffset val="100"/>
        <c:noMultiLvlLbl val="0"/>
      </c:catAx>
      <c:valAx>
        <c:axId val="112943872"/>
        <c:scaling>
          <c:orientation val="minMax"/>
        </c:scaling>
        <c:delete val="0"/>
        <c:axPos val="l"/>
        <c:majorGridlines/>
        <c:numFmt formatCode="General" sourceLinked="1"/>
        <c:majorTickMark val="out"/>
        <c:minorTickMark val="none"/>
        <c:tickLblPos val="nextTo"/>
        <c:crossAx val="112933888"/>
        <c:crosses val="autoZero"/>
        <c:crossBetween val="between"/>
      </c:valAx>
    </c:plotArea>
    <c:legend>
      <c:legendPos val="r"/>
      <c:layout>
        <c:manualLayout>
          <c:xMode val="edge"/>
          <c:yMode val="edge"/>
          <c:x val="0.21754639944491511"/>
          <c:y val="0.84840501968503934"/>
          <c:w val="0.4618700644445588"/>
          <c:h val="8.3674950787401586E-2"/>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130A1A44-FD3C-404C-B361-E44F376A6B82}">
      <dgm:prSet phldrT="[Text]"/>
      <dgm:spPr>
        <a:solidFill>
          <a:schemeClr val="tx2">
            <a:lumMod val="60000"/>
            <a:lumOff val="40000"/>
          </a:schemeClr>
        </a:solidFill>
      </dgm:spPr>
      <dgm:t>
        <a:bodyPr/>
        <a:lstStyle/>
        <a:p>
          <a:r>
            <a:rPr lang="en-US" b="1" dirty="0" smtClean="0"/>
            <a:t>Surgical or Invasive Procedure Events</a:t>
          </a:r>
          <a:endParaRPr lang="en-US" dirty="0"/>
        </a:p>
      </dgm:t>
    </dgm:pt>
    <dgm:pt modelId="{34AA4FB2-2460-40C6-BC4D-B53E46D02B45}" type="parTrans" cxnId="{04CEE353-892B-4B77-9B0F-5E0BA9560796}">
      <dgm:prSet/>
      <dgm:spPr/>
      <dgm:t>
        <a:bodyPr/>
        <a:lstStyle/>
        <a:p>
          <a:endParaRPr lang="en-US"/>
        </a:p>
      </dgm:t>
    </dgm:pt>
    <dgm:pt modelId="{64DD7F51-1BFF-418D-8EE9-E14D12C88601}" type="sibTrans" cxnId="{04CEE353-892B-4B77-9B0F-5E0BA9560796}">
      <dgm:prSet/>
      <dgm:spPr/>
      <dgm:t>
        <a:bodyPr/>
        <a:lstStyle/>
        <a:p>
          <a:endParaRPr lang="en-US"/>
        </a:p>
      </dgm:t>
    </dgm:pt>
    <dgm:pt modelId="{FA7B5FF7-56E6-49A5-8E5A-BF24B17AF5E5}">
      <dgm:prSet phldrT="[Text]"/>
      <dgm:spPr>
        <a:solidFill>
          <a:schemeClr val="bg2">
            <a:alpha val="90000"/>
          </a:schemeClr>
        </a:solidFill>
      </dgm:spPr>
      <dgm:t>
        <a:bodyPr/>
        <a:lstStyle/>
        <a:p>
          <a:r>
            <a:rPr lang="en-US" dirty="0" smtClean="0"/>
            <a:t>Wrong Site Surgery or Procedure</a:t>
          </a:r>
          <a:endParaRPr lang="en-US" dirty="0"/>
        </a:p>
      </dgm:t>
    </dgm:pt>
    <dgm:pt modelId="{071F8FC4-E36F-4E91-9A12-D3D3A84F2C75}" type="parTrans" cxnId="{F4D407C1-DEA0-4018-9706-545D87C1A5B7}">
      <dgm:prSet/>
      <dgm:spPr/>
      <dgm:t>
        <a:bodyPr/>
        <a:lstStyle/>
        <a:p>
          <a:endParaRPr lang="en-US"/>
        </a:p>
      </dgm:t>
    </dgm:pt>
    <dgm:pt modelId="{F368AF79-D796-47D7-99D1-C96BB92D90BE}" type="sibTrans" cxnId="{F4D407C1-DEA0-4018-9706-545D87C1A5B7}">
      <dgm:prSet/>
      <dgm:spPr/>
      <dgm:t>
        <a:bodyPr/>
        <a:lstStyle/>
        <a:p>
          <a:endParaRPr lang="en-US"/>
        </a:p>
      </dgm:t>
    </dgm:pt>
    <dgm:pt modelId="{99C6A9EF-381C-4F4C-8C86-ABF7904F5BC8}">
      <dgm:prSet phldrT="[Text]"/>
      <dgm:spPr>
        <a:solidFill>
          <a:schemeClr val="bg2">
            <a:alpha val="90000"/>
          </a:schemeClr>
        </a:solidFill>
      </dgm:spPr>
      <dgm:t>
        <a:bodyPr/>
        <a:lstStyle/>
        <a:p>
          <a:r>
            <a:rPr lang="en-US" dirty="0" smtClean="0"/>
            <a:t>Surgery or Procedure on Wrong Patient</a:t>
          </a:r>
          <a:endParaRPr lang="en-US" dirty="0"/>
        </a:p>
      </dgm:t>
    </dgm:pt>
    <dgm:pt modelId="{5A5BC571-3657-4BF7-8C0A-F84965933BC8}" type="parTrans" cxnId="{355BA428-A32A-4AD0-8169-D46EF069293B}">
      <dgm:prSet/>
      <dgm:spPr/>
      <dgm:t>
        <a:bodyPr/>
        <a:lstStyle/>
        <a:p>
          <a:endParaRPr lang="en-US"/>
        </a:p>
      </dgm:t>
    </dgm:pt>
    <dgm:pt modelId="{EB62AE5E-B2E4-49A7-868E-B23F16C01750}" type="sibTrans" cxnId="{355BA428-A32A-4AD0-8169-D46EF069293B}">
      <dgm:prSet/>
      <dgm:spPr/>
      <dgm:t>
        <a:bodyPr/>
        <a:lstStyle/>
        <a:p>
          <a:endParaRPr lang="en-US"/>
        </a:p>
      </dgm:t>
    </dgm:pt>
    <dgm:pt modelId="{5DED8C30-ED12-4B05-B1A9-8E2D6B259455}">
      <dgm:prSet phldrT="[Text]"/>
      <dgm:spPr>
        <a:solidFill>
          <a:schemeClr val="bg2">
            <a:alpha val="90000"/>
          </a:schemeClr>
        </a:solidFill>
      </dgm:spPr>
      <dgm:t>
        <a:bodyPr/>
        <a:lstStyle/>
        <a:p>
          <a:r>
            <a:rPr lang="en-US" dirty="0" smtClean="0"/>
            <a:t>Wrong Surgery or Procedure</a:t>
          </a:r>
          <a:endParaRPr lang="en-US" dirty="0"/>
        </a:p>
      </dgm:t>
    </dgm:pt>
    <dgm:pt modelId="{35ED2C2D-5DD6-4EF9-83BF-6D4CE7F4F952}" type="parTrans" cxnId="{57AEBA6D-0362-4E58-877A-11333F1E335C}">
      <dgm:prSet/>
      <dgm:spPr/>
      <dgm:t>
        <a:bodyPr/>
        <a:lstStyle/>
        <a:p>
          <a:endParaRPr lang="en-US"/>
        </a:p>
      </dgm:t>
    </dgm:pt>
    <dgm:pt modelId="{31998271-4697-48DB-9075-1DA969789ABF}" type="sibTrans" cxnId="{57AEBA6D-0362-4E58-877A-11333F1E335C}">
      <dgm:prSet/>
      <dgm:spPr/>
      <dgm:t>
        <a:bodyPr/>
        <a:lstStyle/>
        <a:p>
          <a:endParaRPr lang="en-US"/>
        </a:p>
      </dgm:t>
    </dgm:pt>
    <dgm:pt modelId="{6845C88A-D1AC-4D98-A014-703EC957FFF9}">
      <dgm:prSet phldrT="[Text]"/>
      <dgm:spPr>
        <a:solidFill>
          <a:schemeClr val="bg2">
            <a:alpha val="90000"/>
          </a:schemeClr>
        </a:solidFill>
      </dgm:spPr>
      <dgm:t>
        <a:bodyPr/>
        <a:lstStyle/>
        <a:p>
          <a:r>
            <a:rPr lang="en-US" dirty="0" smtClean="0"/>
            <a:t>Unintended Retention of a Foreign Object</a:t>
          </a:r>
          <a:endParaRPr lang="en-US" dirty="0"/>
        </a:p>
      </dgm:t>
    </dgm:pt>
    <dgm:pt modelId="{0BD3EEE8-F00C-4A2A-AE53-0C781B0396C6}" type="parTrans" cxnId="{24796EF9-E2D9-4124-BDE8-E0896ECE73FD}">
      <dgm:prSet/>
      <dgm:spPr/>
      <dgm:t>
        <a:bodyPr/>
        <a:lstStyle/>
        <a:p>
          <a:endParaRPr lang="en-US"/>
        </a:p>
      </dgm:t>
    </dgm:pt>
    <dgm:pt modelId="{30A14FAD-D366-45BD-B98F-46382A839377}" type="sibTrans" cxnId="{24796EF9-E2D9-4124-BDE8-E0896ECE73FD}">
      <dgm:prSet/>
      <dgm:spPr/>
      <dgm:t>
        <a:bodyPr/>
        <a:lstStyle/>
        <a:p>
          <a:endParaRPr lang="en-US"/>
        </a:p>
      </dgm:t>
    </dgm:pt>
    <dgm:pt modelId="{4E1A19CB-4589-4A68-B192-CF90286AD3EF}">
      <dgm:prSet phldrT="[Text]"/>
      <dgm:spPr>
        <a:solidFill>
          <a:schemeClr val="bg2">
            <a:alpha val="90000"/>
          </a:schemeClr>
        </a:solidFill>
      </dgm:spPr>
      <dgm:t>
        <a:bodyPr/>
        <a:lstStyle/>
        <a:p>
          <a:r>
            <a:rPr lang="en-US" dirty="0" err="1" smtClean="0"/>
            <a:t>Intraoperative</a:t>
          </a:r>
          <a:r>
            <a:rPr lang="en-US" dirty="0" smtClean="0"/>
            <a:t> or Immediate Postoperative Death of an ASA Class 1 Patient</a:t>
          </a:r>
          <a:endParaRPr lang="en-US" dirty="0"/>
        </a:p>
      </dgm:t>
    </dgm:pt>
    <dgm:pt modelId="{562E6EB5-3585-421C-A8D0-FB3C7DCA8912}" type="parTrans" cxnId="{45AFB3EB-5004-4595-B996-27EC2DAA59C4}">
      <dgm:prSet/>
      <dgm:spPr/>
      <dgm:t>
        <a:bodyPr/>
        <a:lstStyle/>
        <a:p>
          <a:endParaRPr lang="en-US"/>
        </a:p>
      </dgm:t>
    </dgm:pt>
    <dgm:pt modelId="{C34399C3-3B46-4703-9C35-027AFC570FD2}" type="sibTrans" cxnId="{45AFB3EB-5004-4595-B996-27EC2DAA59C4}">
      <dgm:prSet/>
      <dgm:spPr/>
      <dgm:t>
        <a:bodyPr/>
        <a:lstStyle/>
        <a:p>
          <a:endParaRPr lang="en-US"/>
        </a:p>
      </dgm:t>
    </dgm:pt>
    <dgm:pt modelId="{51D7A039-66BF-461A-AD91-77D340F8EB3C}">
      <dgm:prSet phldrT="[Text]"/>
      <dgm:spPr>
        <a:solidFill>
          <a:srgbClr val="00B050"/>
        </a:solidFill>
      </dgm:spPr>
      <dgm:t>
        <a:bodyPr/>
        <a:lstStyle/>
        <a:p>
          <a:r>
            <a:rPr lang="en-US" b="1" dirty="0" smtClean="0"/>
            <a:t>Product or Device Events</a:t>
          </a:r>
          <a:endParaRPr lang="en-US" b="1" dirty="0"/>
        </a:p>
      </dgm:t>
    </dgm:pt>
    <dgm:pt modelId="{366B5943-179B-4BAD-9E85-795BC7B41286}" type="parTrans" cxnId="{2B324B50-011F-4DED-A3C0-39967EF383E9}">
      <dgm:prSet/>
      <dgm:spPr/>
      <dgm:t>
        <a:bodyPr/>
        <a:lstStyle/>
        <a:p>
          <a:endParaRPr lang="en-US"/>
        </a:p>
      </dgm:t>
    </dgm:pt>
    <dgm:pt modelId="{202ACF42-2477-4302-8184-2E33078CF8A1}" type="sibTrans" cxnId="{2B324B50-011F-4DED-A3C0-39967EF383E9}">
      <dgm:prSet/>
      <dgm:spPr/>
      <dgm:t>
        <a:bodyPr/>
        <a:lstStyle/>
        <a:p>
          <a:endParaRPr lang="en-US"/>
        </a:p>
      </dgm:t>
    </dgm:pt>
    <dgm:pt modelId="{FD3EAB80-380B-4EB7-9251-39726CBA688B}">
      <dgm:prSet phldrT="[Text]"/>
      <dgm:spPr>
        <a:solidFill>
          <a:schemeClr val="bg2">
            <a:alpha val="90000"/>
          </a:schemeClr>
        </a:solidFill>
      </dgm:spPr>
      <dgm:t>
        <a:bodyPr/>
        <a:lstStyle/>
        <a:p>
          <a:r>
            <a:rPr lang="en-US" dirty="0" smtClean="0"/>
            <a:t>Death or Serious Injury Related to Contaminated Drugs, Biologics, or Devices^</a:t>
          </a:r>
          <a:endParaRPr lang="en-US" dirty="0"/>
        </a:p>
      </dgm:t>
    </dgm:pt>
    <dgm:pt modelId="{503AFFFD-8225-40AB-8A5A-9A1EDA0CDDE1}" type="parTrans" cxnId="{4439B3D0-4A69-4EA0-A82C-506986759394}">
      <dgm:prSet/>
      <dgm:spPr/>
      <dgm:t>
        <a:bodyPr/>
        <a:lstStyle/>
        <a:p>
          <a:endParaRPr lang="en-US"/>
        </a:p>
      </dgm:t>
    </dgm:pt>
    <dgm:pt modelId="{DD81F1D1-2229-4816-B06E-3E7A0137351D}" type="sibTrans" cxnId="{4439B3D0-4A69-4EA0-A82C-506986759394}">
      <dgm:prSet/>
      <dgm:spPr/>
      <dgm:t>
        <a:bodyPr/>
        <a:lstStyle/>
        <a:p>
          <a:endParaRPr lang="en-US"/>
        </a:p>
      </dgm:t>
    </dgm:pt>
    <dgm:pt modelId="{83C94D62-8578-4F68-B3AE-4B1C2D73434F}">
      <dgm:prSet phldrT="[Text]"/>
      <dgm:spPr>
        <a:solidFill>
          <a:schemeClr val="bg2">
            <a:alpha val="90000"/>
          </a:schemeClr>
        </a:solidFill>
      </dgm:spPr>
      <dgm:t>
        <a:bodyPr/>
        <a:lstStyle/>
        <a:p>
          <a:r>
            <a:rPr lang="en-US" dirty="0" smtClean="0"/>
            <a:t>Death or Serious Injury Related to Device Misuse or Malfunction^</a:t>
          </a:r>
          <a:endParaRPr lang="en-US" dirty="0"/>
        </a:p>
      </dgm:t>
    </dgm:pt>
    <dgm:pt modelId="{2228AC5B-7ECF-43AF-80A6-1CD811CEC944}" type="parTrans" cxnId="{1F2BF259-45B3-46C1-90B4-2DFD5BCB93B8}">
      <dgm:prSet/>
      <dgm:spPr/>
      <dgm:t>
        <a:bodyPr/>
        <a:lstStyle/>
        <a:p>
          <a:endParaRPr lang="en-US"/>
        </a:p>
      </dgm:t>
    </dgm:pt>
    <dgm:pt modelId="{1F6828E3-4D58-47C9-B4A1-9F231E3DD1EC}" type="sibTrans" cxnId="{1F2BF259-45B3-46C1-90B4-2DFD5BCB93B8}">
      <dgm:prSet/>
      <dgm:spPr/>
      <dgm:t>
        <a:bodyPr/>
        <a:lstStyle/>
        <a:p>
          <a:endParaRPr lang="en-US"/>
        </a:p>
      </dgm:t>
    </dgm:pt>
    <dgm:pt modelId="{43539A9F-3122-4589-88B8-239493D0DB26}">
      <dgm:prSet phldrT="[Text]"/>
      <dgm:spPr>
        <a:solidFill>
          <a:schemeClr val="bg2">
            <a:alpha val="90000"/>
          </a:schemeClr>
        </a:solidFill>
      </dgm:spPr>
      <dgm:t>
        <a:bodyPr/>
        <a:lstStyle/>
        <a:p>
          <a:r>
            <a:rPr lang="en-US" dirty="0" smtClean="0"/>
            <a:t>Death or Serious Injury Due to Intravascular Air Embolism^</a:t>
          </a:r>
          <a:endParaRPr lang="en-US" dirty="0"/>
        </a:p>
      </dgm:t>
    </dgm:pt>
    <dgm:pt modelId="{CB2322C2-A53B-4C71-BF7C-DC7D05D1E4EA}" type="parTrans" cxnId="{8DD88D80-A245-47AE-AC03-8CAF1488F2A0}">
      <dgm:prSet/>
      <dgm:spPr/>
      <dgm:t>
        <a:bodyPr/>
        <a:lstStyle/>
        <a:p>
          <a:endParaRPr lang="en-US"/>
        </a:p>
      </dgm:t>
    </dgm:pt>
    <dgm:pt modelId="{FF66C5E3-C6D2-4C1A-B891-A5483629AAF0}" type="sibTrans" cxnId="{8DD88D80-A245-47AE-AC03-8CAF1488F2A0}">
      <dgm:prSet/>
      <dgm:spPr/>
      <dgm:t>
        <a:bodyPr/>
        <a:lstStyle/>
        <a:p>
          <a:endParaRPr lang="en-US"/>
        </a:p>
      </dgm:t>
    </dgm:pt>
    <dgm:pt modelId="{923FA8DF-6B09-4733-BEDF-AD09698EA25E}">
      <dgm:prSet phldrT="[Text]"/>
      <dgm:spPr>
        <a:solidFill>
          <a:srgbClr val="C00000"/>
        </a:solidFill>
      </dgm:spPr>
      <dgm:t>
        <a:bodyPr/>
        <a:lstStyle/>
        <a:p>
          <a:r>
            <a:rPr lang="en-US" b="1" dirty="0" smtClean="0"/>
            <a:t>Patient Protection Events</a:t>
          </a:r>
          <a:endParaRPr lang="en-US" b="1" dirty="0"/>
        </a:p>
      </dgm:t>
    </dgm:pt>
    <dgm:pt modelId="{3F94055E-848E-47B2-855C-EF00248BD9A0}" type="parTrans" cxnId="{C7BDFD38-CBAB-4F7D-9888-D4065E5CCFB1}">
      <dgm:prSet/>
      <dgm:spPr/>
      <dgm:t>
        <a:bodyPr/>
        <a:lstStyle/>
        <a:p>
          <a:endParaRPr lang="en-US"/>
        </a:p>
      </dgm:t>
    </dgm:pt>
    <dgm:pt modelId="{7DCB5722-4EAC-4754-9C2E-DAE1DA60A4A9}" type="sibTrans" cxnId="{C7BDFD38-CBAB-4F7D-9888-D4065E5CCFB1}">
      <dgm:prSet/>
      <dgm:spPr/>
      <dgm:t>
        <a:bodyPr/>
        <a:lstStyle/>
        <a:p>
          <a:endParaRPr lang="en-US"/>
        </a:p>
      </dgm:t>
    </dgm:pt>
    <dgm:pt modelId="{41DF7BCF-FF28-4216-A8B6-08BA3D181A83}">
      <dgm:prSet phldrT="[Text]"/>
      <dgm:spPr>
        <a:solidFill>
          <a:schemeClr val="bg2">
            <a:alpha val="90000"/>
          </a:schemeClr>
        </a:solidFill>
      </dgm:spPr>
      <dgm:t>
        <a:bodyPr/>
        <a:lstStyle/>
        <a:p>
          <a:r>
            <a:rPr lang="en-US" dirty="0" smtClean="0"/>
            <a:t>Discharge of a Patient/Resident of Any Age to Other Than Authorized Person^</a:t>
          </a:r>
          <a:endParaRPr lang="en-US" dirty="0"/>
        </a:p>
      </dgm:t>
    </dgm:pt>
    <dgm:pt modelId="{C0579DCE-CC3C-4AA5-A2A9-794EFE0D0671}" type="parTrans" cxnId="{829AA732-7F47-48BB-AE59-77933A4A6844}">
      <dgm:prSet/>
      <dgm:spPr/>
      <dgm:t>
        <a:bodyPr/>
        <a:lstStyle/>
        <a:p>
          <a:endParaRPr lang="en-US"/>
        </a:p>
      </dgm:t>
    </dgm:pt>
    <dgm:pt modelId="{4E5D2337-FE5B-44B7-976A-44E5EFC7C06C}" type="sibTrans" cxnId="{829AA732-7F47-48BB-AE59-77933A4A6844}">
      <dgm:prSet/>
      <dgm:spPr/>
      <dgm:t>
        <a:bodyPr/>
        <a:lstStyle/>
        <a:p>
          <a:endParaRPr lang="en-US"/>
        </a:p>
      </dgm:t>
    </dgm:pt>
    <dgm:pt modelId="{260B74AB-257F-4F81-9795-5215DD2F89BF}">
      <dgm:prSet phldrT="[Text]"/>
      <dgm:spPr>
        <a:solidFill>
          <a:schemeClr val="bg2">
            <a:alpha val="90000"/>
          </a:schemeClr>
        </a:solidFill>
      </dgm:spPr>
      <dgm:t>
        <a:bodyPr/>
        <a:lstStyle/>
        <a:p>
          <a:r>
            <a:rPr lang="en-US" dirty="0" smtClean="0"/>
            <a:t>Death or Serious Injury Associated with Patient Elopement^</a:t>
          </a:r>
          <a:endParaRPr lang="en-US" dirty="0"/>
        </a:p>
      </dgm:t>
    </dgm:pt>
    <dgm:pt modelId="{5B5BDE5A-BA0A-4BED-BBD8-3759F2827C93}" type="parTrans" cxnId="{D08F70EA-2499-4DE3-B6DC-2AC94CF35E3E}">
      <dgm:prSet/>
      <dgm:spPr/>
      <dgm:t>
        <a:bodyPr/>
        <a:lstStyle/>
        <a:p>
          <a:endParaRPr lang="en-US"/>
        </a:p>
      </dgm:t>
    </dgm:pt>
    <dgm:pt modelId="{2035B6B2-C25E-479B-9511-D5CADB4A56FB}" type="sibTrans" cxnId="{D08F70EA-2499-4DE3-B6DC-2AC94CF35E3E}">
      <dgm:prSet/>
      <dgm:spPr/>
      <dgm:t>
        <a:bodyPr/>
        <a:lstStyle/>
        <a:p>
          <a:endParaRPr lang="en-US"/>
        </a:p>
      </dgm:t>
    </dgm:pt>
    <dgm:pt modelId="{5900C98E-C5D1-4385-AA13-1338AA633185}">
      <dgm:prSet phldrT="[Text]"/>
      <dgm:spPr>
        <a:solidFill>
          <a:schemeClr val="bg2">
            <a:alpha val="90000"/>
          </a:schemeClr>
        </a:solidFill>
      </dgm:spPr>
      <dgm:t>
        <a:bodyPr/>
        <a:lstStyle/>
        <a:p>
          <a:r>
            <a:rPr lang="en-US" dirty="0" smtClean="0"/>
            <a:t>Patient Suicide, Attempted Suicide, or Self-Harm That Results in Serious Injury^</a:t>
          </a:r>
          <a:endParaRPr lang="en-US" dirty="0"/>
        </a:p>
      </dgm:t>
    </dgm:pt>
    <dgm:pt modelId="{40DF84F8-7D84-401A-A5D8-123E0B4354B6}" type="parTrans" cxnId="{62C7469A-378A-4534-A757-46767D2B5CB6}">
      <dgm:prSet/>
      <dgm:spPr/>
      <dgm:t>
        <a:bodyPr/>
        <a:lstStyle/>
        <a:p>
          <a:endParaRPr lang="en-US"/>
        </a:p>
      </dgm:t>
    </dgm:pt>
    <dgm:pt modelId="{2C843926-FC81-4AF8-8A81-152B64AC0AB7}" type="sibTrans" cxnId="{62C7469A-378A-4534-A757-46767D2B5CB6}">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t>
        <a:bodyPr/>
        <a:lstStyle/>
        <a:p>
          <a:endParaRPr lang="en-US"/>
        </a:p>
      </dgm:t>
    </dgm:pt>
    <dgm:pt modelId="{3621FA5A-E522-41F5-97AD-DCB962DCCC99}" type="pres">
      <dgm:prSet presAssocID="{130A1A44-FD3C-404C-B361-E44F376A6B82}" presName="linNode" presStyleCnt="0"/>
      <dgm:spPr/>
    </dgm:pt>
    <dgm:pt modelId="{C886A30B-9267-4CA5-9EAA-C89276C7B4EA}" type="pres">
      <dgm:prSet presAssocID="{130A1A44-FD3C-404C-B361-E44F376A6B82}" presName="parentText" presStyleLbl="node1" presStyleIdx="0" presStyleCnt="3" custScaleX="82609" custScaleY="44935">
        <dgm:presLayoutVars>
          <dgm:chMax val="1"/>
          <dgm:bulletEnabled val="1"/>
        </dgm:presLayoutVars>
      </dgm:prSet>
      <dgm:spPr/>
      <dgm:t>
        <a:bodyPr/>
        <a:lstStyle/>
        <a:p>
          <a:endParaRPr lang="en-US"/>
        </a:p>
      </dgm:t>
    </dgm:pt>
    <dgm:pt modelId="{C359D6B5-28AC-4AA6-ADB4-47CEA8BF8453}" type="pres">
      <dgm:prSet presAssocID="{130A1A44-FD3C-404C-B361-E44F376A6B82}" presName="descendantText" presStyleLbl="alignAccFollowNode1" presStyleIdx="0" presStyleCnt="3" custScaleX="108152" custScaleY="60627">
        <dgm:presLayoutVars>
          <dgm:bulletEnabled val="1"/>
        </dgm:presLayoutVars>
      </dgm:prSet>
      <dgm:spPr/>
      <dgm:t>
        <a:bodyPr/>
        <a:lstStyle/>
        <a:p>
          <a:endParaRPr lang="en-US"/>
        </a:p>
      </dgm:t>
    </dgm:pt>
    <dgm:pt modelId="{9A882D87-B435-410A-B403-03BE9D5F91DD}" type="pres">
      <dgm:prSet presAssocID="{64DD7F51-1BFF-418D-8EE9-E14D12C88601}" presName="sp" presStyleCnt="0"/>
      <dgm:spPr/>
    </dgm:pt>
    <dgm:pt modelId="{CB6673B3-B61C-47A5-824A-CF5CDEF933AB}" type="pres">
      <dgm:prSet presAssocID="{51D7A039-66BF-461A-AD91-77D340F8EB3C}" presName="linNode" presStyleCnt="0"/>
      <dgm:spPr/>
    </dgm:pt>
    <dgm:pt modelId="{F73F97EC-3D17-47D5-920F-9F1FD540EECA}" type="pres">
      <dgm:prSet presAssocID="{51D7A039-66BF-461A-AD91-77D340F8EB3C}" presName="parentText" presStyleLbl="node1" presStyleIdx="1" presStyleCnt="3" custScaleX="83575" custScaleY="33150">
        <dgm:presLayoutVars>
          <dgm:chMax val="1"/>
          <dgm:bulletEnabled val="1"/>
        </dgm:presLayoutVars>
      </dgm:prSet>
      <dgm:spPr/>
      <dgm:t>
        <a:bodyPr/>
        <a:lstStyle/>
        <a:p>
          <a:endParaRPr lang="en-US"/>
        </a:p>
      </dgm:t>
    </dgm:pt>
    <dgm:pt modelId="{D9332BA0-1271-4B54-A531-A0CE5C91471B}" type="pres">
      <dgm:prSet presAssocID="{51D7A039-66BF-461A-AD91-77D340F8EB3C}" presName="descendantText" presStyleLbl="alignAccFollowNode1" presStyleIdx="1" presStyleCnt="3" custScaleX="107073" custScaleY="43199">
        <dgm:presLayoutVars>
          <dgm:bulletEnabled val="1"/>
        </dgm:presLayoutVars>
      </dgm:prSet>
      <dgm:spPr/>
      <dgm:t>
        <a:bodyPr/>
        <a:lstStyle/>
        <a:p>
          <a:endParaRPr lang="en-US"/>
        </a:p>
      </dgm:t>
    </dgm:pt>
    <dgm:pt modelId="{84890F1D-7677-4DBF-A478-B1DE92D97F4D}" type="pres">
      <dgm:prSet presAssocID="{202ACF42-2477-4302-8184-2E33078CF8A1}" presName="sp" presStyleCnt="0"/>
      <dgm:spPr/>
    </dgm:pt>
    <dgm:pt modelId="{5D2B06D5-813A-4FAA-9D5E-06BACDD58EB4}" type="pres">
      <dgm:prSet presAssocID="{923FA8DF-6B09-4733-BEDF-AD09698EA25E}" presName="linNode" presStyleCnt="0"/>
      <dgm:spPr/>
    </dgm:pt>
    <dgm:pt modelId="{435AFC80-A4D8-4509-A095-8E9ECD617513}" type="pres">
      <dgm:prSet presAssocID="{923FA8DF-6B09-4733-BEDF-AD09698EA25E}" presName="parentText" presStyleLbl="node1" presStyleIdx="2" presStyleCnt="3" custScaleX="85507" custScaleY="30481">
        <dgm:presLayoutVars>
          <dgm:chMax val="1"/>
          <dgm:bulletEnabled val="1"/>
        </dgm:presLayoutVars>
      </dgm:prSet>
      <dgm:spPr/>
      <dgm:t>
        <a:bodyPr/>
        <a:lstStyle/>
        <a:p>
          <a:endParaRPr lang="en-US"/>
        </a:p>
      </dgm:t>
    </dgm:pt>
    <dgm:pt modelId="{60F60171-C99F-4A27-B3D6-C8A2EA19B2A0}" type="pres">
      <dgm:prSet presAssocID="{923FA8DF-6B09-4733-BEDF-AD09698EA25E}" presName="descendantText" presStyleLbl="alignAccFollowNode1" presStyleIdx="2" presStyleCnt="3" custScaleX="105411" custScaleY="43095" custLinFactNeighborX="-2080" custLinFactNeighborY="-872">
        <dgm:presLayoutVars>
          <dgm:bulletEnabled val="1"/>
        </dgm:presLayoutVars>
      </dgm:prSet>
      <dgm:spPr/>
      <dgm:t>
        <a:bodyPr/>
        <a:lstStyle/>
        <a:p>
          <a:endParaRPr lang="en-US"/>
        </a:p>
      </dgm:t>
    </dgm:pt>
  </dgm:ptLst>
  <dgm:cxnLst>
    <dgm:cxn modelId="{2B324B50-011F-4DED-A3C0-39967EF383E9}" srcId="{95A50E53-EF6C-41DC-9045-3CC7AB707E26}" destId="{51D7A039-66BF-461A-AD91-77D340F8EB3C}" srcOrd="1" destOrd="0" parTransId="{366B5943-179B-4BAD-9E85-795BC7B41286}" sibTransId="{202ACF42-2477-4302-8184-2E33078CF8A1}"/>
    <dgm:cxn modelId="{1F2BF259-45B3-46C1-90B4-2DFD5BCB93B8}" srcId="{51D7A039-66BF-461A-AD91-77D340F8EB3C}" destId="{83C94D62-8578-4F68-B3AE-4B1C2D73434F}" srcOrd="1" destOrd="0" parTransId="{2228AC5B-7ECF-43AF-80A6-1CD811CEC944}" sibTransId="{1F6828E3-4D58-47C9-B4A1-9F231E3DD1EC}"/>
    <dgm:cxn modelId="{C7BDFD38-CBAB-4F7D-9888-D4065E5CCFB1}" srcId="{95A50E53-EF6C-41DC-9045-3CC7AB707E26}" destId="{923FA8DF-6B09-4733-BEDF-AD09698EA25E}" srcOrd="2" destOrd="0" parTransId="{3F94055E-848E-47B2-855C-EF00248BD9A0}" sibTransId="{7DCB5722-4EAC-4754-9C2E-DAE1DA60A4A9}"/>
    <dgm:cxn modelId="{F50F6B0D-5E7A-DB48-B7F3-5AC5C7271084}" type="presOf" srcId="{99C6A9EF-381C-4F4C-8C86-ABF7904F5BC8}" destId="{C359D6B5-28AC-4AA6-ADB4-47CEA8BF8453}" srcOrd="0" destOrd="1" presId="urn:microsoft.com/office/officeart/2005/8/layout/vList5"/>
    <dgm:cxn modelId="{4439B3D0-4A69-4EA0-A82C-506986759394}" srcId="{51D7A039-66BF-461A-AD91-77D340F8EB3C}" destId="{FD3EAB80-380B-4EB7-9251-39726CBA688B}" srcOrd="0" destOrd="0" parTransId="{503AFFFD-8225-40AB-8A5A-9A1EDA0CDDE1}" sibTransId="{DD81F1D1-2229-4816-B06E-3E7A0137351D}"/>
    <dgm:cxn modelId="{31ECF5CC-CAE3-7545-A483-11A225637246}" type="presOf" srcId="{6845C88A-D1AC-4D98-A014-703EC957FFF9}" destId="{C359D6B5-28AC-4AA6-ADB4-47CEA8BF8453}" srcOrd="0" destOrd="3" presId="urn:microsoft.com/office/officeart/2005/8/layout/vList5"/>
    <dgm:cxn modelId="{24796EF9-E2D9-4124-BDE8-E0896ECE73FD}" srcId="{130A1A44-FD3C-404C-B361-E44F376A6B82}" destId="{6845C88A-D1AC-4D98-A014-703EC957FFF9}" srcOrd="3" destOrd="0" parTransId="{0BD3EEE8-F00C-4A2A-AE53-0C781B0396C6}" sibTransId="{30A14FAD-D366-45BD-B98F-46382A839377}"/>
    <dgm:cxn modelId="{8DD88D80-A245-47AE-AC03-8CAF1488F2A0}" srcId="{51D7A039-66BF-461A-AD91-77D340F8EB3C}" destId="{43539A9F-3122-4589-88B8-239493D0DB26}" srcOrd="2" destOrd="0" parTransId="{CB2322C2-A53B-4C71-BF7C-DC7D05D1E4EA}" sibTransId="{FF66C5E3-C6D2-4C1A-B891-A5483629AAF0}"/>
    <dgm:cxn modelId="{FA804E6D-FCB9-054C-8AD7-98BDEDA4F367}" type="presOf" srcId="{5DED8C30-ED12-4B05-B1A9-8E2D6B259455}" destId="{C359D6B5-28AC-4AA6-ADB4-47CEA8BF8453}" srcOrd="0" destOrd="2" presId="urn:microsoft.com/office/officeart/2005/8/layout/vList5"/>
    <dgm:cxn modelId="{E8E69484-8ABF-D94D-922D-6680C40CB68A}" type="presOf" srcId="{41DF7BCF-FF28-4216-A8B6-08BA3D181A83}" destId="{60F60171-C99F-4A27-B3D6-C8A2EA19B2A0}" srcOrd="0" destOrd="0" presId="urn:microsoft.com/office/officeart/2005/8/layout/vList5"/>
    <dgm:cxn modelId="{8ECA231F-7A05-7342-8992-459DD0B4F850}" type="presOf" srcId="{260B74AB-257F-4F81-9795-5215DD2F89BF}" destId="{60F60171-C99F-4A27-B3D6-C8A2EA19B2A0}" srcOrd="0" destOrd="1" presId="urn:microsoft.com/office/officeart/2005/8/layout/vList5"/>
    <dgm:cxn modelId="{F4D407C1-DEA0-4018-9706-545D87C1A5B7}" srcId="{130A1A44-FD3C-404C-B361-E44F376A6B82}" destId="{FA7B5FF7-56E6-49A5-8E5A-BF24B17AF5E5}" srcOrd="0" destOrd="0" parTransId="{071F8FC4-E36F-4E91-9A12-D3D3A84F2C75}" sibTransId="{F368AF79-D796-47D7-99D1-C96BB92D90BE}"/>
    <dgm:cxn modelId="{3C856E3E-119A-2A46-B8A6-8284B4C799AE}" type="presOf" srcId="{51D7A039-66BF-461A-AD91-77D340F8EB3C}" destId="{F73F97EC-3D17-47D5-920F-9F1FD540EECA}" srcOrd="0" destOrd="0" presId="urn:microsoft.com/office/officeart/2005/8/layout/vList5"/>
    <dgm:cxn modelId="{829AA732-7F47-48BB-AE59-77933A4A6844}" srcId="{923FA8DF-6B09-4733-BEDF-AD09698EA25E}" destId="{41DF7BCF-FF28-4216-A8B6-08BA3D181A83}" srcOrd="0" destOrd="0" parTransId="{C0579DCE-CC3C-4AA5-A2A9-794EFE0D0671}" sibTransId="{4E5D2337-FE5B-44B7-976A-44E5EFC7C06C}"/>
    <dgm:cxn modelId="{2EE27ED6-34FD-6841-B763-D7DD81B070F1}" type="presOf" srcId="{130A1A44-FD3C-404C-B361-E44F376A6B82}" destId="{C886A30B-9267-4CA5-9EAA-C89276C7B4EA}" srcOrd="0" destOrd="0" presId="urn:microsoft.com/office/officeart/2005/8/layout/vList5"/>
    <dgm:cxn modelId="{45AFB3EB-5004-4595-B996-27EC2DAA59C4}" srcId="{130A1A44-FD3C-404C-B361-E44F376A6B82}" destId="{4E1A19CB-4589-4A68-B192-CF90286AD3EF}" srcOrd="4" destOrd="0" parTransId="{562E6EB5-3585-421C-A8D0-FB3C7DCA8912}" sibTransId="{C34399C3-3B46-4703-9C35-027AFC570FD2}"/>
    <dgm:cxn modelId="{62C7469A-378A-4534-A757-46767D2B5CB6}" srcId="{923FA8DF-6B09-4733-BEDF-AD09698EA25E}" destId="{5900C98E-C5D1-4385-AA13-1338AA633185}" srcOrd="2" destOrd="0" parTransId="{40DF84F8-7D84-401A-A5D8-123E0B4354B6}" sibTransId="{2C843926-FC81-4AF8-8A81-152B64AC0AB7}"/>
    <dgm:cxn modelId="{554D4872-5F98-3646-A0D5-1FE195156A04}" type="presOf" srcId="{4E1A19CB-4589-4A68-B192-CF90286AD3EF}" destId="{C359D6B5-28AC-4AA6-ADB4-47CEA8BF8453}" srcOrd="0" destOrd="4" presId="urn:microsoft.com/office/officeart/2005/8/layout/vList5"/>
    <dgm:cxn modelId="{D6B83AB3-D28A-0945-8E73-4CFCA5BA60F2}" type="presOf" srcId="{5900C98E-C5D1-4385-AA13-1338AA633185}" destId="{60F60171-C99F-4A27-B3D6-C8A2EA19B2A0}" srcOrd="0" destOrd="2" presId="urn:microsoft.com/office/officeart/2005/8/layout/vList5"/>
    <dgm:cxn modelId="{04CEE353-892B-4B77-9B0F-5E0BA9560796}" srcId="{95A50E53-EF6C-41DC-9045-3CC7AB707E26}" destId="{130A1A44-FD3C-404C-B361-E44F376A6B82}" srcOrd="0" destOrd="0" parTransId="{34AA4FB2-2460-40C6-BC4D-B53E46D02B45}" sibTransId="{64DD7F51-1BFF-418D-8EE9-E14D12C88601}"/>
    <dgm:cxn modelId="{87969175-3406-4640-B3C7-FF02C1EAC3E5}" type="presOf" srcId="{FD3EAB80-380B-4EB7-9251-39726CBA688B}" destId="{D9332BA0-1271-4B54-A531-A0CE5C91471B}" srcOrd="0" destOrd="0" presId="urn:microsoft.com/office/officeart/2005/8/layout/vList5"/>
    <dgm:cxn modelId="{2A78A90E-524A-5F45-A66B-02B3E17A2B13}" type="presOf" srcId="{923FA8DF-6B09-4733-BEDF-AD09698EA25E}" destId="{435AFC80-A4D8-4509-A095-8E9ECD617513}" srcOrd="0" destOrd="0" presId="urn:microsoft.com/office/officeart/2005/8/layout/vList5"/>
    <dgm:cxn modelId="{D08F70EA-2499-4DE3-B6DC-2AC94CF35E3E}" srcId="{923FA8DF-6B09-4733-BEDF-AD09698EA25E}" destId="{260B74AB-257F-4F81-9795-5215DD2F89BF}" srcOrd="1" destOrd="0" parTransId="{5B5BDE5A-BA0A-4BED-BBD8-3759F2827C93}" sibTransId="{2035B6B2-C25E-479B-9511-D5CADB4A56FB}"/>
    <dgm:cxn modelId="{F770BBDA-F8CC-0443-952E-EFBF76586594}" type="presOf" srcId="{95A50E53-EF6C-41DC-9045-3CC7AB707E26}" destId="{91B2D4DF-4836-470E-871C-263248BC99DC}" srcOrd="0" destOrd="0" presId="urn:microsoft.com/office/officeart/2005/8/layout/vList5"/>
    <dgm:cxn modelId="{57AEBA6D-0362-4E58-877A-11333F1E335C}" srcId="{130A1A44-FD3C-404C-B361-E44F376A6B82}" destId="{5DED8C30-ED12-4B05-B1A9-8E2D6B259455}" srcOrd="2" destOrd="0" parTransId="{35ED2C2D-5DD6-4EF9-83BF-6D4CE7F4F952}" sibTransId="{31998271-4697-48DB-9075-1DA969789ABF}"/>
    <dgm:cxn modelId="{355BA428-A32A-4AD0-8169-D46EF069293B}" srcId="{130A1A44-FD3C-404C-B361-E44F376A6B82}" destId="{99C6A9EF-381C-4F4C-8C86-ABF7904F5BC8}" srcOrd="1" destOrd="0" parTransId="{5A5BC571-3657-4BF7-8C0A-F84965933BC8}" sibTransId="{EB62AE5E-B2E4-49A7-868E-B23F16C01750}"/>
    <dgm:cxn modelId="{E72317CB-4B9B-3749-A298-8F414229520C}" type="presOf" srcId="{FA7B5FF7-56E6-49A5-8E5A-BF24B17AF5E5}" destId="{C359D6B5-28AC-4AA6-ADB4-47CEA8BF8453}" srcOrd="0" destOrd="0" presId="urn:microsoft.com/office/officeart/2005/8/layout/vList5"/>
    <dgm:cxn modelId="{C8C10DFB-0152-E04A-805B-DDA1F2645CEF}" type="presOf" srcId="{83C94D62-8578-4F68-B3AE-4B1C2D73434F}" destId="{D9332BA0-1271-4B54-A531-A0CE5C91471B}" srcOrd="0" destOrd="1" presId="urn:microsoft.com/office/officeart/2005/8/layout/vList5"/>
    <dgm:cxn modelId="{342FB64B-C9D2-B648-8731-D66672354065}" type="presOf" srcId="{43539A9F-3122-4589-88B8-239493D0DB26}" destId="{D9332BA0-1271-4B54-A531-A0CE5C91471B}" srcOrd="0" destOrd="2" presId="urn:microsoft.com/office/officeart/2005/8/layout/vList5"/>
    <dgm:cxn modelId="{7E9FE877-3DD4-F844-B634-F0FA5E1079D8}" type="presParOf" srcId="{91B2D4DF-4836-470E-871C-263248BC99DC}" destId="{3621FA5A-E522-41F5-97AD-DCB962DCCC99}" srcOrd="0" destOrd="0" presId="urn:microsoft.com/office/officeart/2005/8/layout/vList5"/>
    <dgm:cxn modelId="{AF45CD8E-E816-BE4C-8E63-35FF3534AC0A}" type="presParOf" srcId="{3621FA5A-E522-41F5-97AD-DCB962DCCC99}" destId="{C886A30B-9267-4CA5-9EAA-C89276C7B4EA}" srcOrd="0" destOrd="0" presId="urn:microsoft.com/office/officeart/2005/8/layout/vList5"/>
    <dgm:cxn modelId="{07E099B0-0963-D745-8538-67DB46EB95C8}" type="presParOf" srcId="{3621FA5A-E522-41F5-97AD-DCB962DCCC99}" destId="{C359D6B5-28AC-4AA6-ADB4-47CEA8BF8453}" srcOrd="1" destOrd="0" presId="urn:microsoft.com/office/officeart/2005/8/layout/vList5"/>
    <dgm:cxn modelId="{5E0B6597-1439-144E-B36A-E536151F02A3}" type="presParOf" srcId="{91B2D4DF-4836-470E-871C-263248BC99DC}" destId="{9A882D87-B435-410A-B403-03BE9D5F91DD}" srcOrd="1" destOrd="0" presId="urn:microsoft.com/office/officeart/2005/8/layout/vList5"/>
    <dgm:cxn modelId="{46FC451C-5791-7249-8563-30162F7A9D30}" type="presParOf" srcId="{91B2D4DF-4836-470E-871C-263248BC99DC}" destId="{CB6673B3-B61C-47A5-824A-CF5CDEF933AB}" srcOrd="2" destOrd="0" presId="urn:microsoft.com/office/officeart/2005/8/layout/vList5"/>
    <dgm:cxn modelId="{371B9A99-F547-3741-98FC-BF4E51698BDC}" type="presParOf" srcId="{CB6673B3-B61C-47A5-824A-CF5CDEF933AB}" destId="{F73F97EC-3D17-47D5-920F-9F1FD540EECA}" srcOrd="0" destOrd="0" presId="urn:microsoft.com/office/officeart/2005/8/layout/vList5"/>
    <dgm:cxn modelId="{7DEDE07F-8DC4-0846-AEA2-49853B8C0C7A}" type="presParOf" srcId="{CB6673B3-B61C-47A5-824A-CF5CDEF933AB}" destId="{D9332BA0-1271-4B54-A531-A0CE5C91471B}" srcOrd="1" destOrd="0" presId="urn:microsoft.com/office/officeart/2005/8/layout/vList5"/>
    <dgm:cxn modelId="{F2927678-836A-2847-9665-54AC49A1ADB4}" type="presParOf" srcId="{91B2D4DF-4836-470E-871C-263248BC99DC}" destId="{84890F1D-7677-4DBF-A478-B1DE92D97F4D}" srcOrd="3" destOrd="0" presId="urn:microsoft.com/office/officeart/2005/8/layout/vList5"/>
    <dgm:cxn modelId="{AE9B2944-BF2D-F948-A14F-34F1B13B325D}" type="presParOf" srcId="{91B2D4DF-4836-470E-871C-263248BC99DC}" destId="{5D2B06D5-813A-4FAA-9D5E-06BACDD58EB4}" srcOrd="4" destOrd="0" presId="urn:microsoft.com/office/officeart/2005/8/layout/vList5"/>
    <dgm:cxn modelId="{A621F607-3288-194B-924D-C82F5E1C726F}" type="presParOf" srcId="{5D2B06D5-813A-4FAA-9D5E-06BACDD58EB4}" destId="{435AFC80-A4D8-4509-A095-8E9ECD617513}" srcOrd="0" destOrd="0" presId="urn:microsoft.com/office/officeart/2005/8/layout/vList5"/>
    <dgm:cxn modelId="{86DDEF47-B6FC-4247-9D3C-A75D806C99F5}" type="presParOf" srcId="{5D2B06D5-813A-4FAA-9D5E-06BACDD58EB4}" destId="{60F60171-C99F-4A27-B3D6-C8A2EA19B2A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3AD99751-606F-4E2A-8BEE-6256C5C05479}">
      <dgm:prSet phldrT="[Text]" custT="1"/>
      <dgm:spPr>
        <a:solidFill>
          <a:schemeClr val="bg2">
            <a:alpha val="90000"/>
          </a:schemeClr>
        </a:solidFill>
      </dgm:spPr>
      <dgm:t>
        <a:bodyPr/>
        <a:lstStyle/>
        <a:p>
          <a:r>
            <a:rPr lang="en-US" sz="1600" dirty="0" smtClean="0"/>
            <a:t>Death or Serious Injury Associated with a Medication Error^</a:t>
          </a:r>
          <a:endParaRPr lang="en-US" sz="1600" dirty="0"/>
        </a:p>
      </dgm:t>
    </dgm:pt>
    <dgm:pt modelId="{7420EC64-5895-499E-8B41-5D221FA3C00B}" type="parTrans" cxnId="{96CC9B47-E4CD-4EFD-AB08-627C86776D39}">
      <dgm:prSet/>
      <dgm:spPr/>
      <dgm:t>
        <a:bodyPr/>
        <a:lstStyle/>
        <a:p>
          <a:endParaRPr lang="en-US"/>
        </a:p>
      </dgm:t>
    </dgm:pt>
    <dgm:pt modelId="{E1A123F8-BB04-4D0C-879B-21C1419D23BB}" type="sibTrans" cxnId="{96CC9B47-E4CD-4EFD-AB08-627C86776D39}">
      <dgm:prSet/>
      <dgm:spPr/>
      <dgm:t>
        <a:bodyPr/>
        <a:lstStyle/>
        <a:p>
          <a:endParaRPr lang="en-US"/>
        </a:p>
      </dgm:t>
    </dgm:pt>
    <dgm:pt modelId="{9390EE07-63D4-4AFC-BE0C-918A27C51D65}">
      <dgm:prSet phldrT="[Text]" custT="1"/>
      <dgm:spPr>
        <a:solidFill>
          <a:schemeClr val="bg2">
            <a:alpha val="90000"/>
          </a:schemeClr>
        </a:solidFill>
      </dgm:spPr>
      <dgm:t>
        <a:bodyPr/>
        <a:lstStyle/>
        <a:p>
          <a:r>
            <a:rPr lang="en-US" sz="1600" dirty="0" smtClean="0"/>
            <a:t>Death or Serious Injury Associated with Unsafe Blood Product Administration</a:t>
          </a:r>
          <a:endParaRPr lang="en-US" sz="1600" dirty="0"/>
        </a:p>
      </dgm:t>
    </dgm:pt>
    <dgm:pt modelId="{60B17D80-6562-4445-A9F8-9B8BC907184C}" type="parTrans" cxnId="{395D087D-7313-4E0F-8940-470C3D3B2BDC}">
      <dgm:prSet/>
      <dgm:spPr/>
      <dgm:t>
        <a:bodyPr/>
        <a:lstStyle/>
        <a:p>
          <a:endParaRPr lang="en-US"/>
        </a:p>
      </dgm:t>
    </dgm:pt>
    <dgm:pt modelId="{67E45B7E-7501-47B9-B232-4BFBE9DBB30A}" type="sibTrans" cxnId="{395D087D-7313-4E0F-8940-470C3D3B2BDC}">
      <dgm:prSet/>
      <dgm:spPr/>
      <dgm:t>
        <a:bodyPr/>
        <a:lstStyle/>
        <a:p>
          <a:endParaRPr lang="en-US"/>
        </a:p>
      </dgm:t>
    </dgm:pt>
    <dgm:pt modelId="{BD573698-B9A5-4B06-9FA8-278A90180926}">
      <dgm:prSet phldrT="[Text]" custT="1"/>
      <dgm:spPr>
        <a:solidFill>
          <a:schemeClr val="bg2">
            <a:alpha val="90000"/>
          </a:schemeClr>
        </a:solidFill>
      </dgm:spPr>
      <dgm:t>
        <a:bodyPr/>
        <a:lstStyle/>
        <a:p>
          <a:r>
            <a:rPr lang="en-US" sz="1600" dirty="0" smtClean="0"/>
            <a:t>Maternal Death or Serious Injury Associated with Low-Risk Pregnancy Labor or Delivery^</a:t>
          </a:r>
          <a:endParaRPr lang="en-US" sz="1600" dirty="0"/>
        </a:p>
      </dgm:t>
    </dgm:pt>
    <dgm:pt modelId="{8EFD219D-2657-4005-BFA7-B34D4B95C915}" type="parTrans" cxnId="{60ACEA1F-C6C4-4176-802B-FEDBC979674D}">
      <dgm:prSet/>
      <dgm:spPr/>
      <dgm:t>
        <a:bodyPr/>
        <a:lstStyle/>
        <a:p>
          <a:endParaRPr lang="en-US"/>
        </a:p>
      </dgm:t>
    </dgm:pt>
    <dgm:pt modelId="{636FC474-DE08-4672-BBA8-511F14406F6C}" type="sibTrans" cxnId="{60ACEA1F-C6C4-4176-802B-FEDBC979674D}">
      <dgm:prSet/>
      <dgm:spPr/>
      <dgm:t>
        <a:bodyPr/>
        <a:lstStyle/>
        <a:p>
          <a:endParaRPr lang="en-US"/>
        </a:p>
      </dgm:t>
    </dgm:pt>
    <dgm:pt modelId="{944176EE-A558-4E2D-8A44-45B4092C2554}">
      <dgm:prSet phldrT="[Text]" custT="1"/>
      <dgm:spPr>
        <a:solidFill>
          <a:schemeClr val="bg2">
            <a:alpha val="90000"/>
          </a:schemeClr>
        </a:solidFill>
      </dgm:spPr>
      <dgm:t>
        <a:bodyPr/>
        <a:lstStyle/>
        <a:p>
          <a:r>
            <a:rPr lang="en-US" sz="1600" dirty="0" smtClean="0"/>
            <a:t>Death or Serious Injury of a Neonate*</a:t>
          </a:r>
          <a:endParaRPr lang="en-US" sz="1600" dirty="0"/>
        </a:p>
      </dgm:t>
    </dgm:pt>
    <dgm:pt modelId="{E2894CDE-0505-4E18-8C08-05D2F4A396FA}" type="parTrans" cxnId="{CB0F970A-28D5-4DAA-8295-BA8EA4E8C627}">
      <dgm:prSet/>
      <dgm:spPr/>
      <dgm:t>
        <a:bodyPr/>
        <a:lstStyle/>
        <a:p>
          <a:endParaRPr lang="en-US"/>
        </a:p>
      </dgm:t>
    </dgm:pt>
    <dgm:pt modelId="{E865E56F-2D3F-4283-A3F9-1CB9CEB4E77D}" type="sibTrans" cxnId="{CB0F970A-28D5-4DAA-8295-BA8EA4E8C627}">
      <dgm:prSet/>
      <dgm:spPr/>
      <dgm:t>
        <a:bodyPr/>
        <a:lstStyle/>
        <a:p>
          <a:endParaRPr lang="en-US"/>
        </a:p>
      </dgm:t>
    </dgm:pt>
    <dgm:pt modelId="{E731A15F-DB41-4A4C-AA67-9C06FC832D38}">
      <dgm:prSet phldrT="[Text]" custT="1"/>
      <dgm:spPr>
        <a:solidFill>
          <a:schemeClr val="bg2">
            <a:alpha val="90000"/>
          </a:schemeClr>
        </a:solidFill>
      </dgm:spPr>
      <dgm:t>
        <a:bodyPr/>
        <a:lstStyle/>
        <a:p>
          <a:r>
            <a:rPr lang="en-US" sz="1600" dirty="0" smtClean="0"/>
            <a:t>Death or Serious Injury Associated with a Fall^</a:t>
          </a:r>
          <a:endParaRPr lang="en-US" sz="1600" dirty="0"/>
        </a:p>
      </dgm:t>
    </dgm:pt>
    <dgm:pt modelId="{6CB5F849-FDE4-404B-9325-7A6B0B5C6B23}" type="parTrans" cxnId="{F31DDA96-41AA-4B44-8310-8FBD90860129}">
      <dgm:prSet/>
      <dgm:spPr/>
      <dgm:t>
        <a:bodyPr/>
        <a:lstStyle/>
        <a:p>
          <a:endParaRPr lang="en-US"/>
        </a:p>
      </dgm:t>
    </dgm:pt>
    <dgm:pt modelId="{4A4E5F9C-0185-4964-BE47-184615E42296}" type="sibTrans" cxnId="{F31DDA96-41AA-4B44-8310-8FBD90860129}">
      <dgm:prSet/>
      <dgm:spPr/>
      <dgm:t>
        <a:bodyPr/>
        <a:lstStyle/>
        <a:p>
          <a:endParaRPr lang="en-US"/>
        </a:p>
      </dgm:t>
    </dgm:pt>
    <dgm:pt modelId="{AE784A4E-1952-4427-85A1-3DA9B8680A05}">
      <dgm:prSet phldrT="[Text]" custT="1"/>
      <dgm:spPr>
        <a:solidFill>
          <a:schemeClr val="bg2">
            <a:alpha val="90000"/>
          </a:schemeClr>
        </a:solidFill>
      </dgm:spPr>
      <dgm:t>
        <a:bodyPr/>
        <a:lstStyle/>
        <a:p>
          <a:r>
            <a:rPr lang="en-US" sz="1600" dirty="0" smtClean="0"/>
            <a:t>Stage 3, Stage 4 or </a:t>
          </a:r>
          <a:r>
            <a:rPr lang="en-US" sz="1600" dirty="0" err="1" smtClean="0"/>
            <a:t>Unstageable</a:t>
          </a:r>
          <a:r>
            <a:rPr lang="en-US" sz="1600" dirty="0" smtClean="0"/>
            <a:t> Pressure Ulcer^</a:t>
          </a:r>
          <a:endParaRPr lang="en-US" sz="1600" dirty="0"/>
        </a:p>
      </dgm:t>
    </dgm:pt>
    <dgm:pt modelId="{B09950A8-5436-41DE-967B-37479C42E7DD}" type="parTrans" cxnId="{D6B548FC-E2EB-4C46-AC85-05A623C4836C}">
      <dgm:prSet/>
      <dgm:spPr/>
      <dgm:t>
        <a:bodyPr/>
        <a:lstStyle/>
        <a:p>
          <a:endParaRPr lang="en-US"/>
        </a:p>
      </dgm:t>
    </dgm:pt>
    <dgm:pt modelId="{A64F449A-E5B4-4127-8F16-52ABC98C1CA7}" type="sibTrans" cxnId="{D6B548FC-E2EB-4C46-AC85-05A623C4836C}">
      <dgm:prSet/>
      <dgm:spPr/>
      <dgm:t>
        <a:bodyPr/>
        <a:lstStyle/>
        <a:p>
          <a:endParaRPr lang="en-US"/>
        </a:p>
      </dgm:t>
    </dgm:pt>
    <dgm:pt modelId="{B631D82B-FE34-4DAF-8B98-D44E71B13EA8}">
      <dgm:prSet phldrT="[Text]" custT="1"/>
      <dgm:spPr>
        <a:solidFill>
          <a:schemeClr val="bg2">
            <a:alpha val="90000"/>
          </a:schemeClr>
        </a:solidFill>
      </dgm:spPr>
      <dgm:t>
        <a:bodyPr/>
        <a:lstStyle/>
        <a:p>
          <a:r>
            <a:rPr lang="en-US" sz="1600" dirty="0" smtClean="0"/>
            <a:t>Artificial Insemination With Wrong Donor Sperm or Egg</a:t>
          </a:r>
          <a:endParaRPr lang="en-US" sz="1600" dirty="0"/>
        </a:p>
      </dgm:t>
    </dgm:pt>
    <dgm:pt modelId="{0F7B12C6-077C-4663-9642-B595951D18C7}" type="parTrans" cxnId="{065FD8F7-F89A-401E-8638-32D0302CBB04}">
      <dgm:prSet/>
      <dgm:spPr/>
      <dgm:t>
        <a:bodyPr/>
        <a:lstStyle/>
        <a:p>
          <a:endParaRPr lang="en-US"/>
        </a:p>
      </dgm:t>
    </dgm:pt>
    <dgm:pt modelId="{B591BAD7-7244-4578-91D0-2E386B9B5B2B}" type="sibTrans" cxnId="{065FD8F7-F89A-401E-8638-32D0302CBB04}">
      <dgm:prSet/>
      <dgm:spPr/>
      <dgm:t>
        <a:bodyPr/>
        <a:lstStyle/>
        <a:p>
          <a:endParaRPr lang="en-US"/>
        </a:p>
      </dgm:t>
    </dgm:pt>
    <dgm:pt modelId="{9DF56612-90F4-4FCE-975D-DDB0C8305760}">
      <dgm:prSet phldrT="[Text]" custT="1"/>
      <dgm:spPr>
        <a:solidFill>
          <a:schemeClr val="bg2">
            <a:alpha val="90000"/>
          </a:schemeClr>
        </a:solidFill>
      </dgm:spPr>
      <dgm:t>
        <a:bodyPr/>
        <a:lstStyle/>
        <a:p>
          <a:r>
            <a:rPr lang="en-US" sz="1600" dirty="0" smtClean="0"/>
            <a:t>Death or Serious Injury from Irretrievable Loss of a Specimen*</a:t>
          </a:r>
          <a:endParaRPr lang="en-US" sz="1600" dirty="0"/>
        </a:p>
      </dgm:t>
    </dgm:pt>
    <dgm:pt modelId="{5CCB95F1-3465-4E98-8DC0-46076E63DE64}" type="parTrans" cxnId="{40EE8144-1020-4082-9A50-3CC28C597144}">
      <dgm:prSet/>
      <dgm:spPr/>
      <dgm:t>
        <a:bodyPr/>
        <a:lstStyle/>
        <a:p>
          <a:endParaRPr lang="en-US"/>
        </a:p>
      </dgm:t>
    </dgm:pt>
    <dgm:pt modelId="{1E9F0EA1-E799-47A0-9D8A-37293D15B19D}" type="sibTrans" cxnId="{40EE8144-1020-4082-9A50-3CC28C597144}">
      <dgm:prSet/>
      <dgm:spPr/>
      <dgm:t>
        <a:bodyPr/>
        <a:lstStyle/>
        <a:p>
          <a:endParaRPr lang="en-US"/>
        </a:p>
      </dgm:t>
    </dgm:pt>
    <dgm:pt modelId="{F22E1905-B737-42B1-9930-3BAB46369023}">
      <dgm:prSet phldrT="[Text]" custT="1"/>
      <dgm:spPr>
        <a:solidFill>
          <a:schemeClr val="bg2">
            <a:alpha val="90000"/>
          </a:schemeClr>
        </a:solidFill>
      </dgm:spPr>
      <dgm:t>
        <a:bodyPr/>
        <a:lstStyle/>
        <a:p>
          <a:r>
            <a:rPr lang="en-US" sz="1600" dirty="0" smtClean="0"/>
            <a:t>Death or Serious Injury from Failure to Follow Up on Test Result*</a:t>
          </a:r>
          <a:endParaRPr lang="en-US" sz="1600" dirty="0"/>
        </a:p>
      </dgm:t>
    </dgm:pt>
    <dgm:pt modelId="{FD51F229-B100-4481-AFF6-18B96EC04DC8}" type="parTrans" cxnId="{F5CF0A64-9E84-45C2-AD84-DA9848C4B44E}">
      <dgm:prSet/>
      <dgm:spPr/>
      <dgm:t>
        <a:bodyPr/>
        <a:lstStyle/>
        <a:p>
          <a:endParaRPr lang="en-US"/>
        </a:p>
      </dgm:t>
    </dgm:pt>
    <dgm:pt modelId="{97CF46F3-8537-4A64-AC6A-3D259273EA1D}" type="sibTrans" cxnId="{F5CF0A64-9E84-45C2-AD84-DA9848C4B44E}">
      <dgm:prSet/>
      <dgm:spPr/>
      <dgm:t>
        <a:bodyPr/>
        <a:lstStyle/>
        <a:p>
          <a:endParaRPr lang="en-US"/>
        </a:p>
      </dgm:t>
    </dgm:pt>
    <dgm:pt modelId="{6A3DB429-4734-4B31-B46F-2BD963124D49}">
      <dgm:prSet phldrT="[Text]"/>
      <dgm:spPr>
        <a:solidFill>
          <a:schemeClr val="tx2">
            <a:lumMod val="60000"/>
            <a:lumOff val="40000"/>
          </a:schemeClr>
        </a:solidFill>
      </dgm:spPr>
      <dgm:t>
        <a:bodyPr/>
        <a:lstStyle/>
        <a:p>
          <a:r>
            <a:rPr lang="en-US" dirty="0" smtClean="0"/>
            <a:t>Care Management Events</a:t>
          </a:r>
          <a:endParaRPr lang="en-US" dirty="0"/>
        </a:p>
      </dgm:t>
    </dgm:pt>
    <dgm:pt modelId="{4B986EAB-1FE0-4C5F-A318-A65EDD90A3F9}" type="sibTrans" cxnId="{E136E963-4F54-4D0B-871B-F0E5CA60BBCE}">
      <dgm:prSet/>
      <dgm:spPr/>
      <dgm:t>
        <a:bodyPr/>
        <a:lstStyle/>
        <a:p>
          <a:endParaRPr lang="en-US"/>
        </a:p>
      </dgm:t>
    </dgm:pt>
    <dgm:pt modelId="{62677237-9F23-490B-B6DC-9CF1616A5D6D}" type="parTrans" cxnId="{E136E963-4F54-4D0B-871B-F0E5CA60BBCE}">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t>
        <a:bodyPr/>
        <a:lstStyle/>
        <a:p>
          <a:endParaRPr lang="en-US"/>
        </a:p>
      </dgm:t>
    </dgm:pt>
    <dgm:pt modelId="{DA205AA9-4075-46FC-ACC9-902AF82DA024}" type="pres">
      <dgm:prSet presAssocID="{6A3DB429-4734-4B31-B46F-2BD963124D49}" presName="linNode" presStyleCnt="0"/>
      <dgm:spPr/>
    </dgm:pt>
    <dgm:pt modelId="{43BBE7E1-075F-467F-85F2-C73470E27097}" type="pres">
      <dgm:prSet presAssocID="{6A3DB429-4734-4B31-B46F-2BD963124D49}" presName="parentText" presStyleLbl="node1" presStyleIdx="0" presStyleCnt="1" custScaleX="83575" custScaleY="68572">
        <dgm:presLayoutVars>
          <dgm:chMax val="1"/>
          <dgm:bulletEnabled val="1"/>
        </dgm:presLayoutVars>
      </dgm:prSet>
      <dgm:spPr/>
      <dgm:t>
        <a:bodyPr/>
        <a:lstStyle/>
        <a:p>
          <a:endParaRPr lang="en-US"/>
        </a:p>
      </dgm:t>
    </dgm:pt>
    <dgm:pt modelId="{E53C7C74-D156-4E08-9CBA-565DDB4FFC68}" type="pres">
      <dgm:prSet presAssocID="{6A3DB429-4734-4B31-B46F-2BD963124D49}" presName="descendantText" presStyleLbl="alignAccFollowNode1" presStyleIdx="0" presStyleCnt="1" custScaleX="106498" custScaleY="115028">
        <dgm:presLayoutVars>
          <dgm:bulletEnabled val="1"/>
        </dgm:presLayoutVars>
      </dgm:prSet>
      <dgm:spPr/>
      <dgm:t>
        <a:bodyPr/>
        <a:lstStyle/>
        <a:p>
          <a:endParaRPr lang="en-US"/>
        </a:p>
      </dgm:t>
    </dgm:pt>
  </dgm:ptLst>
  <dgm:cxnLst>
    <dgm:cxn modelId="{0FD48A15-58AD-BA40-85FC-FC8E77224C29}" type="presOf" srcId="{6A3DB429-4734-4B31-B46F-2BD963124D49}" destId="{43BBE7E1-075F-467F-85F2-C73470E27097}" srcOrd="0" destOrd="0" presId="urn:microsoft.com/office/officeart/2005/8/layout/vList5"/>
    <dgm:cxn modelId="{41224407-E05E-904B-BAE8-A755326512F4}" type="presOf" srcId="{9DF56612-90F4-4FCE-975D-DDB0C8305760}" destId="{E53C7C74-D156-4E08-9CBA-565DDB4FFC68}" srcOrd="0" destOrd="7" presId="urn:microsoft.com/office/officeart/2005/8/layout/vList5"/>
    <dgm:cxn modelId="{90068847-2B91-4545-88ED-CB894F1D0070}" type="presOf" srcId="{944176EE-A558-4E2D-8A44-45B4092C2554}" destId="{E53C7C74-D156-4E08-9CBA-565DDB4FFC68}" srcOrd="0" destOrd="3" presId="urn:microsoft.com/office/officeart/2005/8/layout/vList5"/>
    <dgm:cxn modelId="{1394F693-9DD8-534D-AB83-49AD5DABB1C2}" type="presOf" srcId="{B631D82B-FE34-4DAF-8B98-D44E71B13EA8}" destId="{E53C7C74-D156-4E08-9CBA-565DDB4FFC68}" srcOrd="0" destOrd="6" presId="urn:microsoft.com/office/officeart/2005/8/layout/vList5"/>
    <dgm:cxn modelId="{C409F3E1-484A-2B49-B8F1-E00F698253D1}" type="presOf" srcId="{E731A15F-DB41-4A4C-AA67-9C06FC832D38}" destId="{E53C7C74-D156-4E08-9CBA-565DDB4FFC68}" srcOrd="0" destOrd="4" presId="urn:microsoft.com/office/officeart/2005/8/layout/vList5"/>
    <dgm:cxn modelId="{B9DC3E5E-DACF-614A-B1A7-3BFBB94A24F8}" type="presOf" srcId="{F22E1905-B737-42B1-9930-3BAB46369023}" destId="{E53C7C74-D156-4E08-9CBA-565DDB4FFC68}" srcOrd="0" destOrd="8" presId="urn:microsoft.com/office/officeart/2005/8/layout/vList5"/>
    <dgm:cxn modelId="{E5D2D30B-7173-6C48-B59A-350C891C319F}" type="presOf" srcId="{3AD99751-606F-4E2A-8BEE-6256C5C05479}" destId="{E53C7C74-D156-4E08-9CBA-565DDB4FFC68}" srcOrd="0" destOrd="0" presId="urn:microsoft.com/office/officeart/2005/8/layout/vList5"/>
    <dgm:cxn modelId="{065FD8F7-F89A-401E-8638-32D0302CBB04}" srcId="{6A3DB429-4734-4B31-B46F-2BD963124D49}" destId="{B631D82B-FE34-4DAF-8B98-D44E71B13EA8}" srcOrd="6" destOrd="0" parTransId="{0F7B12C6-077C-4663-9642-B595951D18C7}" sibTransId="{B591BAD7-7244-4578-91D0-2E386B9B5B2B}"/>
    <dgm:cxn modelId="{BD046425-CBB3-0C44-B0C0-8EB798D46952}" type="presOf" srcId="{95A50E53-EF6C-41DC-9045-3CC7AB707E26}" destId="{91B2D4DF-4836-470E-871C-263248BC99DC}" srcOrd="0" destOrd="0" presId="urn:microsoft.com/office/officeart/2005/8/layout/vList5"/>
    <dgm:cxn modelId="{3A968540-4472-AD40-B999-B42ACA37C2F5}" type="presOf" srcId="{BD573698-B9A5-4B06-9FA8-278A90180926}" destId="{E53C7C74-D156-4E08-9CBA-565DDB4FFC68}" srcOrd="0" destOrd="2" presId="urn:microsoft.com/office/officeart/2005/8/layout/vList5"/>
    <dgm:cxn modelId="{96CC9B47-E4CD-4EFD-AB08-627C86776D39}" srcId="{6A3DB429-4734-4B31-B46F-2BD963124D49}" destId="{3AD99751-606F-4E2A-8BEE-6256C5C05479}" srcOrd="0" destOrd="0" parTransId="{7420EC64-5895-499E-8B41-5D221FA3C00B}" sibTransId="{E1A123F8-BB04-4D0C-879B-21C1419D23BB}"/>
    <dgm:cxn modelId="{C4C9423A-A968-1547-96AC-01D773966A9A}" type="presOf" srcId="{9390EE07-63D4-4AFC-BE0C-918A27C51D65}" destId="{E53C7C74-D156-4E08-9CBA-565DDB4FFC68}" srcOrd="0" destOrd="1" presId="urn:microsoft.com/office/officeart/2005/8/layout/vList5"/>
    <dgm:cxn modelId="{F5CF0A64-9E84-45C2-AD84-DA9848C4B44E}" srcId="{6A3DB429-4734-4B31-B46F-2BD963124D49}" destId="{F22E1905-B737-42B1-9930-3BAB46369023}" srcOrd="8" destOrd="0" parTransId="{FD51F229-B100-4481-AFF6-18B96EC04DC8}" sibTransId="{97CF46F3-8537-4A64-AC6A-3D259273EA1D}"/>
    <dgm:cxn modelId="{D6B548FC-E2EB-4C46-AC85-05A623C4836C}" srcId="{6A3DB429-4734-4B31-B46F-2BD963124D49}" destId="{AE784A4E-1952-4427-85A1-3DA9B8680A05}" srcOrd="5" destOrd="0" parTransId="{B09950A8-5436-41DE-967B-37479C42E7DD}" sibTransId="{A64F449A-E5B4-4127-8F16-52ABC98C1CA7}"/>
    <dgm:cxn modelId="{395D087D-7313-4E0F-8940-470C3D3B2BDC}" srcId="{6A3DB429-4734-4B31-B46F-2BD963124D49}" destId="{9390EE07-63D4-4AFC-BE0C-918A27C51D65}" srcOrd="1" destOrd="0" parTransId="{60B17D80-6562-4445-A9F8-9B8BC907184C}" sibTransId="{67E45B7E-7501-47B9-B232-4BFBE9DBB30A}"/>
    <dgm:cxn modelId="{E136E963-4F54-4D0B-871B-F0E5CA60BBCE}" srcId="{95A50E53-EF6C-41DC-9045-3CC7AB707E26}" destId="{6A3DB429-4734-4B31-B46F-2BD963124D49}" srcOrd="0" destOrd="0" parTransId="{62677237-9F23-490B-B6DC-9CF1616A5D6D}" sibTransId="{4B986EAB-1FE0-4C5F-A318-A65EDD90A3F9}"/>
    <dgm:cxn modelId="{E225C517-0FE2-7745-9E2C-8B33BB31C450}" type="presOf" srcId="{AE784A4E-1952-4427-85A1-3DA9B8680A05}" destId="{E53C7C74-D156-4E08-9CBA-565DDB4FFC68}" srcOrd="0" destOrd="5" presId="urn:microsoft.com/office/officeart/2005/8/layout/vList5"/>
    <dgm:cxn modelId="{40EE8144-1020-4082-9A50-3CC28C597144}" srcId="{6A3DB429-4734-4B31-B46F-2BD963124D49}" destId="{9DF56612-90F4-4FCE-975D-DDB0C8305760}" srcOrd="7" destOrd="0" parTransId="{5CCB95F1-3465-4E98-8DC0-46076E63DE64}" sibTransId="{1E9F0EA1-E799-47A0-9D8A-37293D15B19D}"/>
    <dgm:cxn modelId="{F31DDA96-41AA-4B44-8310-8FBD90860129}" srcId="{6A3DB429-4734-4B31-B46F-2BD963124D49}" destId="{E731A15F-DB41-4A4C-AA67-9C06FC832D38}" srcOrd="4" destOrd="0" parTransId="{6CB5F849-FDE4-404B-9325-7A6B0B5C6B23}" sibTransId="{4A4E5F9C-0185-4964-BE47-184615E42296}"/>
    <dgm:cxn modelId="{CB0F970A-28D5-4DAA-8295-BA8EA4E8C627}" srcId="{6A3DB429-4734-4B31-B46F-2BD963124D49}" destId="{944176EE-A558-4E2D-8A44-45B4092C2554}" srcOrd="3" destOrd="0" parTransId="{E2894CDE-0505-4E18-8C08-05D2F4A396FA}" sibTransId="{E865E56F-2D3F-4283-A3F9-1CB9CEB4E77D}"/>
    <dgm:cxn modelId="{60ACEA1F-C6C4-4176-802B-FEDBC979674D}" srcId="{6A3DB429-4734-4B31-B46F-2BD963124D49}" destId="{BD573698-B9A5-4B06-9FA8-278A90180926}" srcOrd="2" destOrd="0" parTransId="{8EFD219D-2657-4005-BFA7-B34D4B95C915}" sibTransId="{636FC474-DE08-4672-BBA8-511F14406F6C}"/>
    <dgm:cxn modelId="{18750227-087D-A141-A357-8AEB43B64DC4}" type="presParOf" srcId="{91B2D4DF-4836-470E-871C-263248BC99DC}" destId="{DA205AA9-4075-46FC-ACC9-902AF82DA024}" srcOrd="0" destOrd="0" presId="urn:microsoft.com/office/officeart/2005/8/layout/vList5"/>
    <dgm:cxn modelId="{82414696-4A09-2A45-9ABD-771B8D9A1821}" type="presParOf" srcId="{DA205AA9-4075-46FC-ACC9-902AF82DA024}" destId="{43BBE7E1-075F-467F-85F2-C73470E27097}" srcOrd="0" destOrd="0" presId="urn:microsoft.com/office/officeart/2005/8/layout/vList5"/>
    <dgm:cxn modelId="{AF94E30E-28A3-3443-883E-37718887F60F}" type="presParOf" srcId="{DA205AA9-4075-46FC-ACC9-902AF82DA024}" destId="{E53C7C74-D156-4E08-9CBA-565DDB4FFC6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3E65E021-ACDE-40FF-B8B5-7FEEBB32C291}">
      <dgm:prSet phldrT="[Text]"/>
      <dgm:spPr>
        <a:solidFill>
          <a:schemeClr val="tx2">
            <a:lumMod val="60000"/>
            <a:lumOff val="40000"/>
          </a:schemeClr>
        </a:solidFill>
      </dgm:spPr>
      <dgm:t>
        <a:bodyPr/>
        <a:lstStyle/>
        <a:p>
          <a:r>
            <a:rPr lang="en-US" dirty="0" smtClean="0"/>
            <a:t>Environmental Events</a:t>
          </a:r>
          <a:endParaRPr lang="en-US" dirty="0"/>
        </a:p>
      </dgm:t>
    </dgm:pt>
    <dgm:pt modelId="{2FE8C8B7-2D2C-46CE-9AA9-7F64189E88AE}" type="parTrans" cxnId="{B91C816B-61CB-4D87-81E3-043765187E55}">
      <dgm:prSet/>
      <dgm:spPr/>
      <dgm:t>
        <a:bodyPr/>
        <a:lstStyle/>
        <a:p>
          <a:endParaRPr lang="en-US"/>
        </a:p>
      </dgm:t>
    </dgm:pt>
    <dgm:pt modelId="{BFA4D6BF-A28C-49F5-A969-0130302179E3}" type="sibTrans" cxnId="{B91C816B-61CB-4D87-81E3-043765187E55}">
      <dgm:prSet/>
      <dgm:spPr/>
      <dgm:t>
        <a:bodyPr/>
        <a:lstStyle/>
        <a:p>
          <a:endParaRPr lang="en-US"/>
        </a:p>
      </dgm:t>
    </dgm:pt>
    <dgm:pt modelId="{4186D71E-3CEF-4237-9EBA-778F2F2AD062}">
      <dgm:prSet phldrT="[Text]" custT="1"/>
      <dgm:spPr>
        <a:solidFill>
          <a:schemeClr val="bg2">
            <a:alpha val="90000"/>
          </a:schemeClr>
        </a:solidFill>
      </dgm:spPr>
      <dgm:t>
        <a:bodyPr/>
        <a:lstStyle/>
        <a:p>
          <a:r>
            <a:rPr lang="en-US" sz="1800" dirty="0" smtClean="0">
              <a:solidFill>
                <a:schemeClr val="tx1"/>
              </a:solidFill>
            </a:rPr>
            <a:t>Patient or Staff Death or Serious Injury Associated with an Electric Shock^</a:t>
          </a:r>
          <a:endParaRPr lang="en-US" sz="1800" dirty="0">
            <a:solidFill>
              <a:schemeClr val="tx1"/>
            </a:solidFill>
          </a:endParaRPr>
        </a:p>
      </dgm:t>
    </dgm:pt>
    <dgm:pt modelId="{87E047DD-3C87-4AB3-BEC5-0D7DC8563790}" type="parTrans" cxnId="{0524FF60-BA23-485A-8239-26CF61A4E298}">
      <dgm:prSet/>
      <dgm:spPr/>
      <dgm:t>
        <a:bodyPr/>
        <a:lstStyle/>
        <a:p>
          <a:endParaRPr lang="en-US"/>
        </a:p>
      </dgm:t>
    </dgm:pt>
    <dgm:pt modelId="{9872461C-A2D9-46E3-9891-B1795D971639}" type="sibTrans" cxnId="{0524FF60-BA23-485A-8239-26CF61A4E298}">
      <dgm:prSet/>
      <dgm:spPr/>
      <dgm:t>
        <a:bodyPr/>
        <a:lstStyle/>
        <a:p>
          <a:endParaRPr lang="en-US"/>
        </a:p>
      </dgm:t>
    </dgm:pt>
    <dgm:pt modelId="{0479BCA7-80A2-4766-B6DC-12977C54ED81}">
      <dgm:prSet phldrT="[Text]" custT="1"/>
      <dgm:spPr>
        <a:solidFill>
          <a:schemeClr val="bg2">
            <a:alpha val="90000"/>
          </a:schemeClr>
        </a:solidFill>
      </dgm:spPr>
      <dgm:t>
        <a:bodyPr/>
        <a:lstStyle/>
        <a:p>
          <a:r>
            <a:rPr lang="en-US" sz="1800" dirty="0" smtClean="0">
              <a:solidFill>
                <a:schemeClr val="tx1"/>
              </a:solidFill>
            </a:rPr>
            <a:t>Any Incident In Which No Gas, Wrong Gas or Contaminated Gas Delivered to Patient</a:t>
          </a:r>
          <a:endParaRPr lang="en-US" sz="1800" dirty="0">
            <a:solidFill>
              <a:schemeClr val="tx1"/>
            </a:solidFill>
          </a:endParaRPr>
        </a:p>
      </dgm:t>
    </dgm:pt>
    <dgm:pt modelId="{DF49E1F5-F4D5-4ACE-A9C8-B5FD2115CA2E}" type="parTrans" cxnId="{CFDF34C6-6E49-467B-A9AE-10D412A063BC}">
      <dgm:prSet/>
      <dgm:spPr/>
      <dgm:t>
        <a:bodyPr/>
        <a:lstStyle/>
        <a:p>
          <a:endParaRPr lang="en-US"/>
        </a:p>
      </dgm:t>
    </dgm:pt>
    <dgm:pt modelId="{40B4D07C-8F1D-4ED8-B29B-486C00E2F9C5}" type="sibTrans" cxnId="{CFDF34C6-6E49-467B-A9AE-10D412A063BC}">
      <dgm:prSet/>
      <dgm:spPr/>
      <dgm:t>
        <a:bodyPr/>
        <a:lstStyle/>
        <a:p>
          <a:endParaRPr lang="en-US"/>
        </a:p>
      </dgm:t>
    </dgm:pt>
    <dgm:pt modelId="{5B82D908-D4F4-45AE-9153-6BB479BA41B5}">
      <dgm:prSet phldrT="[Text]"/>
      <dgm:spPr>
        <a:solidFill>
          <a:srgbClr val="00B050"/>
        </a:solidFill>
      </dgm:spPr>
      <dgm:t>
        <a:bodyPr/>
        <a:lstStyle/>
        <a:p>
          <a:r>
            <a:rPr lang="en-US" dirty="0" smtClean="0"/>
            <a:t>Radiologic Events</a:t>
          </a:r>
          <a:endParaRPr lang="en-US" dirty="0"/>
        </a:p>
      </dgm:t>
    </dgm:pt>
    <dgm:pt modelId="{A2FF044F-9162-479C-B9C3-230FF3F949FD}" type="parTrans" cxnId="{AB93853A-9A3B-46B0-8864-99613BA6DEFF}">
      <dgm:prSet/>
      <dgm:spPr/>
      <dgm:t>
        <a:bodyPr/>
        <a:lstStyle/>
        <a:p>
          <a:endParaRPr lang="en-US"/>
        </a:p>
      </dgm:t>
    </dgm:pt>
    <dgm:pt modelId="{DFB5DC19-BB0D-43E9-96A6-CA7145274B70}" type="sibTrans" cxnId="{AB93853A-9A3B-46B0-8864-99613BA6DEFF}">
      <dgm:prSet/>
      <dgm:spPr/>
      <dgm:t>
        <a:bodyPr/>
        <a:lstStyle/>
        <a:p>
          <a:endParaRPr lang="en-US"/>
        </a:p>
      </dgm:t>
    </dgm:pt>
    <dgm:pt modelId="{8FF4ED41-F93D-404C-83D3-666A9153CFA4}">
      <dgm:prSet phldrT="[Text]" custT="1"/>
      <dgm:spPr/>
      <dgm:t>
        <a:bodyPr/>
        <a:lstStyle/>
        <a:p>
          <a:r>
            <a:rPr lang="en-US" sz="1800" dirty="0" smtClean="0"/>
            <a:t>Death or Serious Injury of Patient or Staff Associated with Introduction of a Metallic Object Into MRI Area*</a:t>
          </a:r>
          <a:endParaRPr lang="en-US" sz="1800" dirty="0"/>
        </a:p>
      </dgm:t>
    </dgm:pt>
    <dgm:pt modelId="{5BED9C84-2114-4F49-B1CF-8DE1EF12AD5C}" type="parTrans" cxnId="{2E604F9A-E8B1-45F0-99B4-F6CD0C3ED739}">
      <dgm:prSet/>
      <dgm:spPr/>
      <dgm:t>
        <a:bodyPr/>
        <a:lstStyle/>
        <a:p>
          <a:endParaRPr lang="en-US"/>
        </a:p>
      </dgm:t>
    </dgm:pt>
    <dgm:pt modelId="{268584A2-11D7-46F8-9EB4-FF91170D0250}" type="sibTrans" cxnId="{2E604F9A-E8B1-45F0-99B4-F6CD0C3ED739}">
      <dgm:prSet/>
      <dgm:spPr/>
      <dgm:t>
        <a:bodyPr/>
        <a:lstStyle/>
        <a:p>
          <a:endParaRPr lang="en-US"/>
        </a:p>
      </dgm:t>
    </dgm:pt>
    <dgm:pt modelId="{C48B32F7-8FAF-4811-90D0-8DCA8E3006F7}">
      <dgm:prSet phldrT="[Text]" custT="1"/>
      <dgm:spPr>
        <a:solidFill>
          <a:schemeClr val="bg2">
            <a:alpha val="90000"/>
          </a:schemeClr>
        </a:solidFill>
      </dgm:spPr>
      <dgm:t>
        <a:bodyPr/>
        <a:lstStyle/>
        <a:p>
          <a:r>
            <a:rPr lang="en-US" sz="1800" dirty="0" smtClean="0">
              <a:solidFill>
                <a:schemeClr val="tx1"/>
              </a:solidFill>
            </a:rPr>
            <a:t>Patient or Staff Death or Serious Injury Associated with a Burn^</a:t>
          </a:r>
          <a:endParaRPr lang="en-US" sz="1800" dirty="0">
            <a:solidFill>
              <a:schemeClr val="tx1"/>
            </a:solidFill>
          </a:endParaRPr>
        </a:p>
      </dgm:t>
    </dgm:pt>
    <dgm:pt modelId="{881BAB7D-A166-4FD2-B6EC-D180DAA35D21}" type="parTrans" cxnId="{66DD95B4-6BB3-49F3-A670-DB51864DFB21}">
      <dgm:prSet/>
      <dgm:spPr/>
      <dgm:t>
        <a:bodyPr/>
        <a:lstStyle/>
        <a:p>
          <a:endParaRPr lang="en-US"/>
        </a:p>
      </dgm:t>
    </dgm:pt>
    <dgm:pt modelId="{AC3DA535-C736-4E12-99D3-2D43D72A3A02}" type="sibTrans" cxnId="{66DD95B4-6BB3-49F3-A670-DB51864DFB21}">
      <dgm:prSet/>
      <dgm:spPr/>
      <dgm:t>
        <a:bodyPr/>
        <a:lstStyle/>
        <a:p>
          <a:endParaRPr lang="en-US"/>
        </a:p>
      </dgm:t>
    </dgm:pt>
    <dgm:pt modelId="{2CA63C85-45ED-4D7D-A05E-A060E58F8BC4}">
      <dgm:prSet phldrT="[Text]" custT="1"/>
      <dgm:spPr>
        <a:solidFill>
          <a:schemeClr val="bg2">
            <a:alpha val="90000"/>
          </a:schemeClr>
        </a:solidFill>
      </dgm:spPr>
      <dgm:t>
        <a:bodyPr/>
        <a:lstStyle/>
        <a:p>
          <a:r>
            <a:rPr lang="en-US" sz="1800" dirty="0" smtClean="0">
              <a:solidFill>
                <a:schemeClr val="tx1"/>
              </a:solidFill>
            </a:rPr>
            <a:t>Death or Serious Injury Associated with Restraints or Bedrails^</a:t>
          </a:r>
          <a:endParaRPr lang="en-US" sz="1800" dirty="0">
            <a:solidFill>
              <a:schemeClr val="tx1"/>
            </a:solidFill>
          </a:endParaRPr>
        </a:p>
      </dgm:t>
    </dgm:pt>
    <dgm:pt modelId="{E886818A-CABC-4EDE-A4E1-726EB88137E9}" type="parTrans" cxnId="{ACCD74CF-2AB4-4F5B-9C4C-2F31F6F55BAB}">
      <dgm:prSet/>
      <dgm:spPr/>
      <dgm:t>
        <a:bodyPr/>
        <a:lstStyle/>
        <a:p>
          <a:endParaRPr lang="en-US"/>
        </a:p>
      </dgm:t>
    </dgm:pt>
    <dgm:pt modelId="{BBE3157B-9791-46B7-8325-B7F86F082EF0}" type="sibTrans" cxnId="{ACCD74CF-2AB4-4F5B-9C4C-2F31F6F55BAB}">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t>
        <a:bodyPr/>
        <a:lstStyle/>
        <a:p>
          <a:endParaRPr lang="en-US"/>
        </a:p>
      </dgm:t>
    </dgm:pt>
    <dgm:pt modelId="{701F425C-DF72-4777-A6B3-BC96E005E926}" type="pres">
      <dgm:prSet presAssocID="{3E65E021-ACDE-40FF-B8B5-7FEEBB32C291}" presName="linNode" presStyleCnt="0"/>
      <dgm:spPr/>
    </dgm:pt>
    <dgm:pt modelId="{994D8F1E-BEB3-4364-9F14-74F880E4D8C0}" type="pres">
      <dgm:prSet presAssocID="{3E65E021-ACDE-40FF-B8B5-7FEEBB32C291}" presName="parentText" presStyleLbl="node1" presStyleIdx="0" presStyleCnt="2">
        <dgm:presLayoutVars>
          <dgm:chMax val="1"/>
          <dgm:bulletEnabled val="1"/>
        </dgm:presLayoutVars>
      </dgm:prSet>
      <dgm:spPr/>
      <dgm:t>
        <a:bodyPr/>
        <a:lstStyle/>
        <a:p>
          <a:endParaRPr lang="en-US"/>
        </a:p>
      </dgm:t>
    </dgm:pt>
    <dgm:pt modelId="{B9B3CE79-960F-4FAE-91B0-4B936FA2530A}" type="pres">
      <dgm:prSet presAssocID="{3E65E021-ACDE-40FF-B8B5-7FEEBB32C291}" presName="descendantText" presStyleLbl="alignAccFollowNode1" presStyleIdx="0" presStyleCnt="2" custScaleY="140473">
        <dgm:presLayoutVars>
          <dgm:bulletEnabled val="1"/>
        </dgm:presLayoutVars>
      </dgm:prSet>
      <dgm:spPr/>
      <dgm:t>
        <a:bodyPr/>
        <a:lstStyle/>
        <a:p>
          <a:endParaRPr lang="en-US"/>
        </a:p>
      </dgm:t>
    </dgm:pt>
    <dgm:pt modelId="{87C47B63-DCF5-4316-9D25-EA7DBEBEB805}" type="pres">
      <dgm:prSet presAssocID="{BFA4D6BF-A28C-49F5-A969-0130302179E3}" presName="sp" presStyleCnt="0"/>
      <dgm:spPr/>
    </dgm:pt>
    <dgm:pt modelId="{7730E0BA-F6C1-451F-9E4F-7C9878005E86}" type="pres">
      <dgm:prSet presAssocID="{5B82D908-D4F4-45AE-9153-6BB479BA41B5}" presName="linNode" presStyleCnt="0"/>
      <dgm:spPr/>
    </dgm:pt>
    <dgm:pt modelId="{3C20594D-5E0C-43BB-9C34-AACE428BF15D}" type="pres">
      <dgm:prSet presAssocID="{5B82D908-D4F4-45AE-9153-6BB479BA41B5}" presName="parentText" presStyleLbl="node1" presStyleIdx="1" presStyleCnt="2" custLinFactNeighborY="-1620">
        <dgm:presLayoutVars>
          <dgm:chMax val="1"/>
          <dgm:bulletEnabled val="1"/>
        </dgm:presLayoutVars>
      </dgm:prSet>
      <dgm:spPr/>
      <dgm:t>
        <a:bodyPr/>
        <a:lstStyle/>
        <a:p>
          <a:endParaRPr lang="en-US"/>
        </a:p>
      </dgm:t>
    </dgm:pt>
    <dgm:pt modelId="{7E050E88-9946-41B4-9DDD-1F21099914AB}" type="pres">
      <dgm:prSet presAssocID="{5B82D908-D4F4-45AE-9153-6BB479BA41B5}" presName="descendantText" presStyleLbl="alignAccFollowNode1" presStyleIdx="1" presStyleCnt="2" custLinFactNeighborX="575" custLinFactNeighborY="436">
        <dgm:presLayoutVars>
          <dgm:bulletEnabled val="1"/>
        </dgm:presLayoutVars>
      </dgm:prSet>
      <dgm:spPr/>
      <dgm:t>
        <a:bodyPr/>
        <a:lstStyle/>
        <a:p>
          <a:endParaRPr lang="en-US"/>
        </a:p>
      </dgm:t>
    </dgm:pt>
  </dgm:ptLst>
  <dgm:cxnLst>
    <dgm:cxn modelId="{AB93853A-9A3B-46B0-8864-99613BA6DEFF}" srcId="{3AB37302-19D2-45CC-99E1-23A3C71B65E7}" destId="{5B82D908-D4F4-45AE-9153-6BB479BA41B5}" srcOrd="1" destOrd="0" parTransId="{A2FF044F-9162-479C-B9C3-230FF3F949FD}" sibTransId="{DFB5DC19-BB0D-43E9-96A6-CA7145274B70}"/>
    <dgm:cxn modelId="{35E953B3-9CAE-5E48-8509-F9C8F549D15A}" type="presOf" srcId="{0479BCA7-80A2-4766-B6DC-12977C54ED81}" destId="{B9B3CE79-960F-4FAE-91B0-4B936FA2530A}" srcOrd="0" destOrd="1" presId="urn:microsoft.com/office/officeart/2005/8/layout/vList5"/>
    <dgm:cxn modelId="{6E118461-33A7-EC48-BD08-161887480600}" type="presOf" srcId="{8FF4ED41-F93D-404C-83D3-666A9153CFA4}" destId="{7E050E88-9946-41B4-9DDD-1F21099914AB}" srcOrd="0" destOrd="0" presId="urn:microsoft.com/office/officeart/2005/8/layout/vList5"/>
    <dgm:cxn modelId="{2E604F9A-E8B1-45F0-99B4-F6CD0C3ED739}" srcId="{5B82D908-D4F4-45AE-9153-6BB479BA41B5}" destId="{8FF4ED41-F93D-404C-83D3-666A9153CFA4}" srcOrd="0" destOrd="0" parTransId="{5BED9C84-2114-4F49-B1CF-8DE1EF12AD5C}" sibTransId="{268584A2-11D7-46F8-9EB4-FF91170D0250}"/>
    <dgm:cxn modelId="{E7829458-AFF4-1349-920C-B7EC83B5E599}" type="presOf" srcId="{3E65E021-ACDE-40FF-B8B5-7FEEBB32C291}" destId="{994D8F1E-BEB3-4364-9F14-74F880E4D8C0}" srcOrd="0" destOrd="0" presId="urn:microsoft.com/office/officeart/2005/8/layout/vList5"/>
    <dgm:cxn modelId="{25D24AE0-7D43-4A47-B574-4C765BA941A4}" type="presOf" srcId="{4186D71E-3CEF-4237-9EBA-778F2F2AD062}" destId="{B9B3CE79-960F-4FAE-91B0-4B936FA2530A}" srcOrd="0" destOrd="0" presId="urn:microsoft.com/office/officeart/2005/8/layout/vList5"/>
    <dgm:cxn modelId="{CFDF34C6-6E49-467B-A9AE-10D412A063BC}" srcId="{3E65E021-ACDE-40FF-B8B5-7FEEBB32C291}" destId="{0479BCA7-80A2-4766-B6DC-12977C54ED81}" srcOrd="1" destOrd="0" parTransId="{DF49E1F5-F4D5-4ACE-A9C8-B5FD2115CA2E}" sibTransId="{40B4D07C-8F1D-4ED8-B29B-486C00E2F9C5}"/>
    <dgm:cxn modelId="{277F544E-EB35-0944-90C8-5F2AE5F3934D}" type="presOf" srcId="{2CA63C85-45ED-4D7D-A05E-A060E58F8BC4}" destId="{B9B3CE79-960F-4FAE-91B0-4B936FA2530A}" srcOrd="0" destOrd="3" presId="urn:microsoft.com/office/officeart/2005/8/layout/vList5"/>
    <dgm:cxn modelId="{ACCD74CF-2AB4-4F5B-9C4C-2F31F6F55BAB}" srcId="{3E65E021-ACDE-40FF-B8B5-7FEEBB32C291}" destId="{2CA63C85-45ED-4D7D-A05E-A060E58F8BC4}" srcOrd="3" destOrd="0" parTransId="{E886818A-CABC-4EDE-A4E1-726EB88137E9}" sibTransId="{BBE3157B-9791-46B7-8325-B7F86F082EF0}"/>
    <dgm:cxn modelId="{B91C816B-61CB-4D87-81E3-043765187E55}" srcId="{3AB37302-19D2-45CC-99E1-23A3C71B65E7}" destId="{3E65E021-ACDE-40FF-B8B5-7FEEBB32C291}" srcOrd="0" destOrd="0" parTransId="{2FE8C8B7-2D2C-46CE-9AA9-7F64189E88AE}" sibTransId="{BFA4D6BF-A28C-49F5-A969-0130302179E3}"/>
    <dgm:cxn modelId="{0524FF60-BA23-485A-8239-26CF61A4E298}" srcId="{3E65E021-ACDE-40FF-B8B5-7FEEBB32C291}" destId="{4186D71E-3CEF-4237-9EBA-778F2F2AD062}" srcOrd="0" destOrd="0" parTransId="{87E047DD-3C87-4AB3-BEC5-0D7DC8563790}" sibTransId="{9872461C-A2D9-46E3-9891-B1795D971639}"/>
    <dgm:cxn modelId="{48647F4E-D004-114E-857A-2A1F4EB528E4}" type="presOf" srcId="{C48B32F7-8FAF-4811-90D0-8DCA8E3006F7}" destId="{B9B3CE79-960F-4FAE-91B0-4B936FA2530A}" srcOrd="0" destOrd="2" presId="urn:microsoft.com/office/officeart/2005/8/layout/vList5"/>
    <dgm:cxn modelId="{66DD95B4-6BB3-49F3-A670-DB51864DFB21}" srcId="{3E65E021-ACDE-40FF-B8B5-7FEEBB32C291}" destId="{C48B32F7-8FAF-4811-90D0-8DCA8E3006F7}" srcOrd="2" destOrd="0" parTransId="{881BAB7D-A166-4FD2-B6EC-D180DAA35D21}" sibTransId="{AC3DA535-C736-4E12-99D3-2D43D72A3A02}"/>
    <dgm:cxn modelId="{175B5344-DBE4-8747-9BB7-B704F6BCD629}" type="presOf" srcId="{3AB37302-19D2-45CC-99E1-23A3C71B65E7}" destId="{0A63EAC6-5434-4B8F-84CA-E055839FFA14}" srcOrd="0" destOrd="0" presId="urn:microsoft.com/office/officeart/2005/8/layout/vList5"/>
    <dgm:cxn modelId="{7C247788-03A5-1A42-A85A-4809D6DE3D09}" type="presOf" srcId="{5B82D908-D4F4-45AE-9153-6BB479BA41B5}" destId="{3C20594D-5E0C-43BB-9C34-AACE428BF15D}" srcOrd="0" destOrd="0" presId="urn:microsoft.com/office/officeart/2005/8/layout/vList5"/>
    <dgm:cxn modelId="{991C22E9-F2FC-D242-BB87-F83C6267C3EF}" type="presParOf" srcId="{0A63EAC6-5434-4B8F-84CA-E055839FFA14}" destId="{701F425C-DF72-4777-A6B3-BC96E005E926}" srcOrd="0" destOrd="0" presId="urn:microsoft.com/office/officeart/2005/8/layout/vList5"/>
    <dgm:cxn modelId="{0A2BC340-8DA4-6B4A-AED9-8144C5652D26}" type="presParOf" srcId="{701F425C-DF72-4777-A6B3-BC96E005E926}" destId="{994D8F1E-BEB3-4364-9F14-74F880E4D8C0}" srcOrd="0" destOrd="0" presId="urn:microsoft.com/office/officeart/2005/8/layout/vList5"/>
    <dgm:cxn modelId="{3CD1BA1C-FE2C-7F42-B2C7-AE46DD681202}" type="presParOf" srcId="{701F425C-DF72-4777-A6B3-BC96E005E926}" destId="{B9B3CE79-960F-4FAE-91B0-4B936FA2530A}" srcOrd="1" destOrd="0" presId="urn:microsoft.com/office/officeart/2005/8/layout/vList5"/>
    <dgm:cxn modelId="{4804A004-0DB1-BC4D-8953-E21433469D0A}" type="presParOf" srcId="{0A63EAC6-5434-4B8F-84CA-E055839FFA14}" destId="{87C47B63-DCF5-4316-9D25-EA7DBEBEB805}" srcOrd="1" destOrd="0" presId="urn:microsoft.com/office/officeart/2005/8/layout/vList5"/>
    <dgm:cxn modelId="{5CD96252-51A7-9B40-B73E-EB35AFC4438B}" type="presParOf" srcId="{0A63EAC6-5434-4B8F-84CA-E055839FFA14}" destId="{7730E0BA-F6C1-451F-9E4F-7C9878005E86}" srcOrd="2" destOrd="0" presId="urn:microsoft.com/office/officeart/2005/8/layout/vList5"/>
    <dgm:cxn modelId="{2DA9D8B4-27A4-AE49-8521-931BEE90CF50}" type="presParOf" srcId="{7730E0BA-F6C1-451F-9E4F-7C9878005E86}" destId="{3C20594D-5E0C-43BB-9C34-AACE428BF15D}" srcOrd="0" destOrd="0" presId="urn:microsoft.com/office/officeart/2005/8/layout/vList5"/>
    <dgm:cxn modelId="{5CBF6A89-572C-F745-8DFC-D78F4DF5EC52}" type="presParOf" srcId="{7730E0BA-F6C1-451F-9E4F-7C9878005E86}" destId="{7E050E88-9946-41B4-9DDD-1F21099914A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C26278AA-72DD-4AC8-94A0-903E954304E2}">
      <dgm:prSet phldrT="[Text]" custT="1"/>
      <dgm:spPr>
        <a:solidFill>
          <a:schemeClr val="tx2">
            <a:lumMod val="60000"/>
            <a:lumOff val="40000"/>
          </a:schemeClr>
        </a:solidFill>
      </dgm:spPr>
      <dgm:t>
        <a:bodyPr/>
        <a:lstStyle/>
        <a:p>
          <a:r>
            <a:rPr lang="en-US" sz="4000" dirty="0" smtClean="0"/>
            <a:t>Potential Criminal Events</a:t>
          </a:r>
          <a:endParaRPr lang="en-US" sz="4000" dirty="0"/>
        </a:p>
      </dgm:t>
    </dgm:pt>
    <dgm:pt modelId="{5C7F3AE7-8EAE-406C-A69D-52CEEACE54D8}" type="parTrans" cxnId="{62982A88-4946-4BCE-81DC-31F25059277C}">
      <dgm:prSet/>
      <dgm:spPr/>
      <dgm:t>
        <a:bodyPr/>
        <a:lstStyle/>
        <a:p>
          <a:endParaRPr lang="en-US"/>
        </a:p>
      </dgm:t>
    </dgm:pt>
    <dgm:pt modelId="{03D20B24-4E34-432D-AAEC-877FE42D9D83}" type="sibTrans" cxnId="{62982A88-4946-4BCE-81DC-31F25059277C}">
      <dgm:prSet/>
      <dgm:spPr/>
      <dgm:t>
        <a:bodyPr/>
        <a:lstStyle/>
        <a:p>
          <a:endParaRPr lang="en-US"/>
        </a:p>
      </dgm:t>
    </dgm:pt>
    <dgm:pt modelId="{C55EDFE9-6521-459B-8911-6823E8A72C5A}">
      <dgm:prSet phldrT="[Text]"/>
      <dgm:spPr>
        <a:solidFill>
          <a:schemeClr val="bg2">
            <a:alpha val="90000"/>
          </a:schemeClr>
        </a:solidFill>
      </dgm:spPr>
      <dgm:t>
        <a:bodyPr/>
        <a:lstStyle/>
        <a:p>
          <a:r>
            <a:rPr lang="en-US" sz="2200" dirty="0" smtClean="0"/>
            <a:t>Any Instance of Care Provided by Someone Impersonating a Health Care Provider</a:t>
          </a:r>
          <a:endParaRPr lang="en-US" sz="2200" dirty="0"/>
        </a:p>
      </dgm:t>
    </dgm:pt>
    <dgm:pt modelId="{E2E40F9F-E9B0-423B-845B-2BEEB71C8AB2}" type="parTrans" cxnId="{0B5F0637-4911-428D-915E-E5C072D7DAE5}">
      <dgm:prSet/>
      <dgm:spPr/>
      <dgm:t>
        <a:bodyPr/>
        <a:lstStyle/>
        <a:p>
          <a:endParaRPr lang="en-US"/>
        </a:p>
      </dgm:t>
    </dgm:pt>
    <dgm:pt modelId="{A97E53B4-F750-4359-9197-08EA1F24B747}" type="sibTrans" cxnId="{0B5F0637-4911-428D-915E-E5C072D7DAE5}">
      <dgm:prSet/>
      <dgm:spPr/>
      <dgm:t>
        <a:bodyPr/>
        <a:lstStyle/>
        <a:p>
          <a:endParaRPr lang="en-US"/>
        </a:p>
      </dgm:t>
    </dgm:pt>
    <dgm:pt modelId="{D7E6B8ED-87A5-4570-8B28-A86E82083815}">
      <dgm:prSet phldrT="[Text]"/>
      <dgm:spPr>
        <a:solidFill>
          <a:schemeClr val="bg2">
            <a:alpha val="90000"/>
          </a:schemeClr>
        </a:solidFill>
      </dgm:spPr>
      <dgm:t>
        <a:bodyPr/>
        <a:lstStyle/>
        <a:p>
          <a:r>
            <a:rPr lang="en-US" sz="2200" dirty="0" smtClean="0"/>
            <a:t>Sexual Abuse/Assault on a Patient or Staff Member</a:t>
          </a:r>
          <a:endParaRPr lang="en-US" sz="2200" dirty="0"/>
        </a:p>
      </dgm:t>
    </dgm:pt>
    <dgm:pt modelId="{4186FE8A-78E3-4C5D-91DE-CEF7D87962A3}" type="parTrans" cxnId="{942A9976-948E-4176-B167-9BB7DDA45D0B}">
      <dgm:prSet/>
      <dgm:spPr/>
      <dgm:t>
        <a:bodyPr/>
        <a:lstStyle/>
        <a:p>
          <a:endParaRPr lang="en-US"/>
        </a:p>
      </dgm:t>
    </dgm:pt>
    <dgm:pt modelId="{9E73951D-B23B-4936-8985-B482F4F8FC5D}" type="sibTrans" cxnId="{942A9976-948E-4176-B167-9BB7DDA45D0B}">
      <dgm:prSet/>
      <dgm:spPr/>
      <dgm:t>
        <a:bodyPr/>
        <a:lstStyle/>
        <a:p>
          <a:endParaRPr lang="en-US"/>
        </a:p>
      </dgm:t>
    </dgm:pt>
    <dgm:pt modelId="{6A1CE1DB-7955-46EE-8A7A-88B3661932DE}">
      <dgm:prSet phldrT="[Text]"/>
      <dgm:spPr>
        <a:solidFill>
          <a:schemeClr val="bg2">
            <a:alpha val="90000"/>
          </a:schemeClr>
        </a:solidFill>
      </dgm:spPr>
      <dgm:t>
        <a:bodyPr/>
        <a:lstStyle/>
        <a:p>
          <a:r>
            <a:rPr lang="en-US" sz="2200" dirty="0" smtClean="0"/>
            <a:t>Resident/Patient Abduction</a:t>
          </a:r>
          <a:endParaRPr lang="en-US" sz="2200" dirty="0"/>
        </a:p>
      </dgm:t>
    </dgm:pt>
    <dgm:pt modelId="{409709CC-D2E9-4824-BDF4-4D45AF268FD2}" type="parTrans" cxnId="{C4387D56-14AB-46D7-B337-DCC96D0CD13E}">
      <dgm:prSet/>
      <dgm:spPr/>
      <dgm:t>
        <a:bodyPr/>
        <a:lstStyle/>
        <a:p>
          <a:endParaRPr lang="en-US"/>
        </a:p>
      </dgm:t>
    </dgm:pt>
    <dgm:pt modelId="{84BE7617-882B-4384-AB6F-CD845758E9FE}" type="sibTrans" cxnId="{C4387D56-14AB-46D7-B337-DCC96D0CD13E}">
      <dgm:prSet/>
      <dgm:spPr/>
      <dgm:t>
        <a:bodyPr/>
        <a:lstStyle/>
        <a:p>
          <a:endParaRPr lang="en-US"/>
        </a:p>
      </dgm:t>
    </dgm:pt>
    <dgm:pt modelId="{EB52D45E-8BC5-4CD8-8A46-D02735A080C5}">
      <dgm:prSet phldrT="[Text]"/>
      <dgm:spPr>
        <a:solidFill>
          <a:schemeClr val="bg2">
            <a:alpha val="90000"/>
          </a:schemeClr>
        </a:solidFill>
      </dgm:spPr>
      <dgm:t>
        <a:bodyPr/>
        <a:lstStyle/>
        <a:p>
          <a:r>
            <a:rPr lang="en-US" sz="2200" dirty="0" smtClean="0"/>
            <a:t>Death or Serious Injury of Patient or Staff Member as a Result of Physical Assault^</a:t>
          </a:r>
          <a:endParaRPr lang="en-US" sz="2200" dirty="0"/>
        </a:p>
      </dgm:t>
    </dgm:pt>
    <dgm:pt modelId="{289FE800-540F-4EA5-A3CB-17A4F00E3223}" type="parTrans" cxnId="{3D2879EE-8E3D-48CE-B27A-BC304637F98A}">
      <dgm:prSet/>
      <dgm:spPr/>
      <dgm:t>
        <a:bodyPr/>
        <a:lstStyle/>
        <a:p>
          <a:endParaRPr lang="en-US"/>
        </a:p>
      </dgm:t>
    </dgm:pt>
    <dgm:pt modelId="{E55BA575-0FA9-426E-9C87-6C2F08E1CFD0}" type="sibTrans" cxnId="{3D2879EE-8E3D-48CE-B27A-BC304637F98A}">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t>
        <a:bodyPr/>
        <a:lstStyle/>
        <a:p>
          <a:endParaRPr lang="en-US"/>
        </a:p>
      </dgm:t>
    </dgm:pt>
    <dgm:pt modelId="{59C1547E-59C3-458A-9A1A-087C3ABADD7E}" type="pres">
      <dgm:prSet presAssocID="{C26278AA-72DD-4AC8-94A0-903E954304E2}" presName="linNode" presStyleCnt="0"/>
      <dgm:spPr/>
    </dgm:pt>
    <dgm:pt modelId="{96CDCD34-A9F8-4519-800E-B0660236D5D7}" type="pres">
      <dgm:prSet presAssocID="{C26278AA-72DD-4AC8-94A0-903E954304E2}" presName="parentText" presStyleLbl="node1" presStyleIdx="0" presStyleCnt="1">
        <dgm:presLayoutVars>
          <dgm:chMax val="1"/>
          <dgm:bulletEnabled val="1"/>
        </dgm:presLayoutVars>
      </dgm:prSet>
      <dgm:spPr/>
      <dgm:t>
        <a:bodyPr/>
        <a:lstStyle/>
        <a:p>
          <a:endParaRPr lang="en-US"/>
        </a:p>
      </dgm:t>
    </dgm:pt>
    <dgm:pt modelId="{C735FAEB-5546-4193-BEDC-5E07EEF08FF8}" type="pres">
      <dgm:prSet presAssocID="{C26278AA-72DD-4AC8-94A0-903E954304E2}" presName="descendantText" presStyleLbl="alignAccFollowNode1" presStyleIdx="0" presStyleCnt="1" custScaleY="125122">
        <dgm:presLayoutVars>
          <dgm:bulletEnabled val="1"/>
        </dgm:presLayoutVars>
      </dgm:prSet>
      <dgm:spPr/>
      <dgm:t>
        <a:bodyPr/>
        <a:lstStyle/>
        <a:p>
          <a:endParaRPr lang="en-US"/>
        </a:p>
      </dgm:t>
    </dgm:pt>
  </dgm:ptLst>
  <dgm:cxnLst>
    <dgm:cxn modelId="{62982A88-4946-4BCE-81DC-31F25059277C}" srcId="{3AB37302-19D2-45CC-99E1-23A3C71B65E7}" destId="{C26278AA-72DD-4AC8-94A0-903E954304E2}" srcOrd="0" destOrd="0" parTransId="{5C7F3AE7-8EAE-406C-A69D-52CEEACE54D8}" sibTransId="{03D20B24-4E34-432D-AAEC-877FE42D9D83}"/>
    <dgm:cxn modelId="{44CF68C5-2D37-8A44-86C8-B3D784B6DFFF}" type="presOf" srcId="{3AB37302-19D2-45CC-99E1-23A3C71B65E7}" destId="{0A63EAC6-5434-4B8F-84CA-E055839FFA14}" srcOrd="0" destOrd="0" presId="urn:microsoft.com/office/officeart/2005/8/layout/vList5"/>
    <dgm:cxn modelId="{19DD8FED-C7F3-284C-885A-2797D4615064}" type="presOf" srcId="{6A1CE1DB-7955-46EE-8A7A-88B3661932DE}" destId="{C735FAEB-5546-4193-BEDC-5E07EEF08FF8}" srcOrd="0" destOrd="1" presId="urn:microsoft.com/office/officeart/2005/8/layout/vList5"/>
    <dgm:cxn modelId="{0B5F0637-4911-428D-915E-E5C072D7DAE5}" srcId="{C26278AA-72DD-4AC8-94A0-903E954304E2}" destId="{C55EDFE9-6521-459B-8911-6823E8A72C5A}" srcOrd="0" destOrd="0" parTransId="{E2E40F9F-E9B0-423B-845B-2BEEB71C8AB2}" sibTransId="{A97E53B4-F750-4359-9197-08EA1F24B747}"/>
    <dgm:cxn modelId="{8E1DBF46-5A74-454A-AF3B-29D9133F0D29}" type="presOf" srcId="{D7E6B8ED-87A5-4570-8B28-A86E82083815}" destId="{C735FAEB-5546-4193-BEDC-5E07EEF08FF8}" srcOrd="0" destOrd="2" presId="urn:microsoft.com/office/officeart/2005/8/layout/vList5"/>
    <dgm:cxn modelId="{BACE40C5-7A31-2A4C-9655-07A90E1C02EA}" type="presOf" srcId="{C55EDFE9-6521-459B-8911-6823E8A72C5A}" destId="{C735FAEB-5546-4193-BEDC-5E07EEF08FF8}" srcOrd="0" destOrd="0" presId="urn:microsoft.com/office/officeart/2005/8/layout/vList5"/>
    <dgm:cxn modelId="{D735040A-06DB-0A46-B606-5D12929C727B}" type="presOf" srcId="{C26278AA-72DD-4AC8-94A0-903E954304E2}" destId="{96CDCD34-A9F8-4519-800E-B0660236D5D7}" srcOrd="0" destOrd="0" presId="urn:microsoft.com/office/officeart/2005/8/layout/vList5"/>
    <dgm:cxn modelId="{354A2A68-6FD7-964D-B81F-27950F8B7692}" type="presOf" srcId="{EB52D45E-8BC5-4CD8-8A46-D02735A080C5}" destId="{C735FAEB-5546-4193-BEDC-5E07EEF08FF8}" srcOrd="0" destOrd="3" presId="urn:microsoft.com/office/officeart/2005/8/layout/vList5"/>
    <dgm:cxn modelId="{C4387D56-14AB-46D7-B337-DCC96D0CD13E}" srcId="{C26278AA-72DD-4AC8-94A0-903E954304E2}" destId="{6A1CE1DB-7955-46EE-8A7A-88B3661932DE}" srcOrd="1" destOrd="0" parTransId="{409709CC-D2E9-4824-BDF4-4D45AF268FD2}" sibTransId="{84BE7617-882B-4384-AB6F-CD845758E9FE}"/>
    <dgm:cxn modelId="{3D2879EE-8E3D-48CE-B27A-BC304637F98A}" srcId="{C26278AA-72DD-4AC8-94A0-903E954304E2}" destId="{EB52D45E-8BC5-4CD8-8A46-D02735A080C5}" srcOrd="3" destOrd="0" parTransId="{289FE800-540F-4EA5-A3CB-17A4F00E3223}" sibTransId="{E55BA575-0FA9-426E-9C87-6C2F08E1CFD0}"/>
    <dgm:cxn modelId="{942A9976-948E-4176-B167-9BB7DDA45D0B}" srcId="{C26278AA-72DD-4AC8-94A0-903E954304E2}" destId="{D7E6B8ED-87A5-4570-8B28-A86E82083815}" srcOrd="2" destOrd="0" parTransId="{4186FE8A-78E3-4C5D-91DE-CEF7D87962A3}" sibTransId="{9E73951D-B23B-4936-8985-B482F4F8FC5D}"/>
    <dgm:cxn modelId="{D740DDB4-A104-3E4F-AF39-FE7A7305DF28}" type="presParOf" srcId="{0A63EAC6-5434-4B8F-84CA-E055839FFA14}" destId="{59C1547E-59C3-458A-9A1A-087C3ABADD7E}" srcOrd="0" destOrd="0" presId="urn:microsoft.com/office/officeart/2005/8/layout/vList5"/>
    <dgm:cxn modelId="{781DACA0-E7BB-7F4F-84CF-5990B10B4B6B}" type="presParOf" srcId="{59C1547E-59C3-458A-9A1A-087C3ABADD7E}" destId="{96CDCD34-A9F8-4519-800E-B0660236D5D7}" srcOrd="0" destOrd="0" presId="urn:microsoft.com/office/officeart/2005/8/layout/vList5"/>
    <dgm:cxn modelId="{8F5BE5EC-1ACB-8540-9061-6B4377189188}" type="presParOf" srcId="{59C1547E-59C3-458A-9A1A-087C3ABADD7E}" destId="{C735FAEB-5546-4193-BEDC-5E07EEF08FF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9D6B5-28AC-4AA6-ADB4-47CEA8BF8453}">
      <dsp:nvSpPr>
        <dsp:cNvPr id="0" name=""/>
        <dsp:cNvSpPr/>
      </dsp:nvSpPr>
      <dsp:spPr>
        <a:xfrm rot="5400000">
          <a:off x="4487424" y="-1965050"/>
          <a:ext cx="1827806" cy="5763333"/>
        </a:xfrm>
        <a:prstGeom prst="round2SameRect">
          <a:avLst/>
        </a:prstGeom>
        <a:solidFill>
          <a:schemeClr val="bg2">
            <a:alpha val="9000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Wrong Site Surgery or Procedure</a:t>
          </a:r>
          <a:endParaRPr lang="en-US" sz="1400" kern="1200" dirty="0"/>
        </a:p>
        <a:p>
          <a:pPr marL="114300" lvl="1" indent="-114300" algn="l" defTabSz="622300">
            <a:lnSpc>
              <a:spcPct val="90000"/>
            </a:lnSpc>
            <a:spcBef>
              <a:spcPct val="0"/>
            </a:spcBef>
            <a:spcAft>
              <a:spcPct val="15000"/>
            </a:spcAft>
            <a:buChar char="••"/>
          </a:pPr>
          <a:r>
            <a:rPr lang="en-US" sz="1400" kern="1200" dirty="0" smtClean="0"/>
            <a:t>Surgery or Procedure on Wrong Patient</a:t>
          </a:r>
          <a:endParaRPr lang="en-US" sz="1400" kern="1200" dirty="0"/>
        </a:p>
        <a:p>
          <a:pPr marL="114300" lvl="1" indent="-114300" algn="l" defTabSz="622300">
            <a:lnSpc>
              <a:spcPct val="90000"/>
            </a:lnSpc>
            <a:spcBef>
              <a:spcPct val="0"/>
            </a:spcBef>
            <a:spcAft>
              <a:spcPct val="15000"/>
            </a:spcAft>
            <a:buChar char="••"/>
          </a:pPr>
          <a:r>
            <a:rPr lang="en-US" sz="1400" kern="1200" dirty="0" smtClean="0"/>
            <a:t>Wrong Surgery or Procedure</a:t>
          </a:r>
          <a:endParaRPr lang="en-US" sz="1400" kern="1200" dirty="0"/>
        </a:p>
        <a:p>
          <a:pPr marL="114300" lvl="1" indent="-114300" algn="l" defTabSz="622300">
            <a:lnSpc>
              <a:spcPct val="90000"/>
            </a:lnSpc>
            <a:spcBef>
              <a:spcPct val="0"/>
            </a:spcBef>
            <a:spcAft>
              <a:spcPct val="15000"/>
            </a:spcAft>
            <a:buChar char="••"/>
          </a:pPr>
          <a:r>
            <a:rPr lang="en-US" sz="1400" kern="1200" dirty="0" smtClean="0"/>
            <a:t>Unintended Retention of a Foreign Object</a:t>
          </a:r>
          <a:endParaRPr lang="en-US" sz="1400" kern="1200" dirty="0"/>
        </a:p>
        <a:p>
          <a:pPr marL="114300" lvl="1" indent="-114300" algn="l" defTabSz="622300">
            <a:lnSpc>
              <a:spcPct val="90000"/>
            </a:lnSpc>
            <a:spcBef>
              <a:spcPct val="0"/>
            </a:spcBef>
            <a:spcAft>
              <a:spcPct val="15000"/>
            </a:spcAft>
            <a:buChar char="••"/>
          </a:pPr>
          <a:r>
            <a:rPr lang="en-US" sz="1400" kern="1200" dirty="0" err="1" smtClean="0"/>
            <a:t>Intraoperative</a:t>
          </a:r>
          <a:r>
            <a:rPr lang="en-US" sz="1400" kern="1200" dirty="0" smtClean="0"/>
            <a:t> or Immediate Postoperative Death of an ASA Class 1 Patient</a:t>
          </a:r>
          <a:endParaRPr lang="en-US" sz="1400" kern="1200" dirty="0"/>
        </a:p>
      </dsp:txBody>
      <dsp:txXfrm rot="-5400000">
        <a:off x="2519661" y="91939"/>
        <a:ext cx="5674107" cy="1649354"/>
      </dsp:txXfrm>
    </dsp:sp>
    <dsp:sp modelId="{C886A30B-9267-4CA5-9EAA-C89276C7B4EA}">
      <dsp:nvSpPr>
        <dsp:cNvPr id="0" name=""/>
        <dsp:cNvSpPr/>
      </dsp:nvSpPr>
      <dsp:spPr>
        <a:xfrm>
          <a:off x="43442" y="69917"/>
          <a:ext cx="2476219" cy="1693397"/>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t>Surgical or Invasive Procedure Events</a:t>
          </a:r>
          <a:endParaRPr lang="en-US" sz="2400" kern="1200" dirty="0"/>
        </a:p>
      </dsp:txBody>
      <dsp:txXfrm>
        <a:off x="126107" y="152582"/>
        <a:ext cx="2310889" cy="1528067"/>
      </dsp:txXfrm>
    </dsp:sp>
    <dsp:sp modelId="{D9332BA0-1271-4B54-A531-A0CE5C91471B}">
      <dsp:nvSpPr>
        <dsp:cNvPr id="0" name=""/>
        <dsp:cNvSpPr/>
      </dsp:nvSpPr>
      <dsp:spPr>
        <a:xfrm rot="5400000">
          <a:off x="4750344" y="-182779"/>
          <a:ext cx="1302380" cy="5705834"/>
        </a:xfrm>
        <a:prstGeom prst="round2SameRect">
          <a:avLst/>
        </a:prstGeom>
        <a:solidFill>
          <a:schemeClr val="bg2">
            <a:alpha val="90000"/>
          </a:schemeClr>
        </a:solidFill>
        <a:ln w="9525" cap="flat" cmpd="sng" algn="ctr">
          <a:solidFill>
            <a:schemeClr val="accent5">
              <a:tint val="40000"/>
              <a:alpha val="90000"/>
              <a:hueOff val="-884567"/>
              <a:satOff val="-1158"/>
              <a:lumOff val="-569"/>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Death or Serious Injury Related to Contaminated Drugs, Biologics, or Devices^</a:t>
          </a:r>
          <a:endParaRPr lang="en-US" sz="1400" kern="1200" dirty="0"/>
        </a:p>
        <a:p>
          <a:pPr marL="114300" lvl="1" indent="-114300" algn="l" defTabSz="622300">
            <a:lnSpc>
              <a:spcPct val="90000"/>
            </a:lnSpc>
            <a:spcBef>
              <a:spcPct val="0"/>
            </a:spcBef>
            <a:spcAft>
              <a:spcPct val="15000"/>
            </a:spcAft>
            <a:buChar char="••"/>
          </a:pPr>
          <a:r>
            <a:rPr lang="en-US" sz="1400" kern="1200" dirty="0" smtClean="0"/>
            <a:t>Death or Serious Injury Related to Device Misuse or Malfunction^</a:t>
          </a:r>
          <a:endParaRPr lang="en-US" sz="1400" kern="1200" dirty="0"/>
        </a:p>
        <a:p>
          <a:pPr marL="114300" lvl="1" indent="-114300" algn="l" defTabSz="622300">
            <a:lnSpc>
              <a:spcPct val="90000"/>
            </a:lnSpc>
            <a:spcBef>
              <a:spcPct val="0"/>
            </a:spcBef>
            <a:spcAft>
              <a:spcPct val="15000"/>
            </a:spcAft>
            <a:buChar char="••"/>
          </a:pPr>
          <a:r>
            <a:rPr lang="en-US" sz="1400" kern="1200" dirty="0" smtClean="0"/>
            <a:t>Death or Serious Injury Due to Intravascular Air Embolism^</a:t>
          </a:r>
          <a:endParaRPr lang="en-US" sz="1400" kern="1200" dirty="0"/>
        </a:p>
      </dsp:txBody>
      <dsp:txXfrm rot="-5400000">
        <a:off x="2548618" y="2082524"/>
        <a:ext cx="5642257" cy="1175226"/>
      </dsp:txXfrm>
    </dsp:sp>
    <dsp:sp modelId="{F73F97EC-3D17-47D5-920F-9F1FD540EECA}">
      <dsp:nvSpPr>
        <dsp:cNvPr id="0" name=""/>
        <dsp:cNvSpPr/>
      </dsp:nvSpPr>
      <dsp:spPr>
        <a:xfrm>
          <a:off x="43442" y="2045500"/>
          <a:ext cx="2505175" cy="1249273"/>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t>Product or Device Events</a:t>
          </a:r>
          <a:endParaRPr lang="en-US" sz="2400" b="1" kern="1200" dirty="0"/>
        </a:p>
      </dsp:txBody>
      <dsp:txXfrm>
        <a:off x="104426" y="2106484"/>
        <a:ext cx="2383207" cy="1127305"/>
      </dsp:txXfrm>
    </dsp:sp>
    <dsp:sp modelId="{60F60171-C99F-4A27-B3D6-C8A2EA19B2A0}">
      <dsp:nvSpPr>
        <dsp:cNvPr id="0" name=""/>
        <dsp:cNvSpPr/>
      </dsp:nvSpPr>
      <dsp:spPr>
        <a:xfrm rot="5400000">
          <a:off x="4703192" y="1324454"/>
          <a:ext cx="1299244" cy="5617267"/>
        </a:xfrm>
        <a:prstGeom prst="round2SameRect">
          <a:avLst/>
        </a:prstGeom>
        <a:solidFill>
          <a:schemeClr val="bg2">
            <a:alpha val="90000"/>
          </a:schemeClr>
        </a:solidFill>
        <a:ln w="9525" cap="flat" cmpd="sng" algn="ctr">
          <a:solidFill>
            <a:schemeClr val="accent5">
              <a:tint val="40000"/>
              <a:alpha val="90000"/>
              <a:hueOff val="-1769134"/>
              <a:satOff val="-2316"/>
              <a:lumOff val="-1137"/>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smtClean="0"/>
            <a:t>Discharge of a Patient/Resident of Any Age to Other Than Authorized Person^</a:t>
          </a:r>
          <a:endParaRPr lang="en-US" sz="1400" kern="1200" dirty="0"/>
        </a:p>
        <a:p>
          <a:pPr marL="114300" lvl="1" indent="-114300" algn="l" defTabSz="622300">
            <a:lnSpc>
              <a:spcPct val="90000"/>
            </a:lnSpc>
            <a:spcBef>
              <a:spcPct val="0"/>
            </a:spcBef>
            <a:spcAft>
              <a:spcPct val="15000"/>
            </a:spcAft>
            <a:buChar char="••"/>
          </a:pPr>
          <a:r>
            <a:rPr lang="en-US" sz="1400" kern="1200" dirty="0" smtClean="0"/>
            <a:t>Death or Serious Injury Associated with Patient Elopement^</a:t>
          </a:r>
          <a:endParaRPr lang="en-US" sz="1400" kern="1200" dirty="0"/>
        </a:p>
        <a:p>
          <a:pPr marL="114300" lvl="1" indent="-114300" algn="l" defTabSz="622300">
            <a:lnSpc>
              <a:spcPct val="90000"/>
            </a:lnSpc>
            <a:spcBef>
              <a:spcPct val="0"/>
            </a:spcBef>
            <a:spcAft>
              <a:spcPct val="15000"/>
            </a:spcAft>
            <a:buChar char="••"/>
          </a:pPr>
          <a:r>
            <a:rPr lang="en-US" sz="1400" kern="1200" dirty="0" smtClean="0"/>
            <a:t>Patient Suicide, Attempted Suicide, or Self-Harm That Results in Serious Injury^</a:t>
          </a:r>
          <a:endParaRPr lang="en-US" sz="1400" kern="1200" dirty="0"/>
        </a:p>
      </dsp:txBody>
      <dsp:txXfrm rot="-5400000">
        <a:off x="2544181" y="3546889"/>
        <a:ext cx="5553843" cy="1172396"/>
      </dsp:txXfrm>
    </dsp:sp>
    <dsp:sp modelId="{435AFC80-A4D8-4509-A095-8E9ECD617513}">
      <dsp:nvSpPr>
        <dsp:cNvPr id="0" name=""/>
        <dsp:cNvSpPr/>
      </dsp:nvSpPr>
      <dsp:spPr>
        <a:xfrm>
          <a:off x="43442" y="3585031"/>
          <a:ext cx="2563087" cy="1148691"/>
        </a:xfrm>
        <a:prstGeom prst="roundRect">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n-US" sz="2400" b="1" kern="1200" dirty="0" smtClean="0"/>
            <a:t>Patient Protection Events</a:t>
          </a:r>
          <a:endParaRPr lang="en-US" sz="2400" b="1" kern="1200" dirty="0"/>
        </a:p>
      </dsp:txBody>
      <dsp:txXfrm>
        <a:off x="99516" y="3641105"/>
        <a:ext cx="2450939" cy="10365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3C7C74-D156-4E08-9CBA-565DDB4FFC68}">
      <dsp:nvSpPr>
        <dsp:cNvPr id="0" name=""/>
        <dsp:cNvSpPr/>
      </dsp:nvSpPr>
      <dsp:spPr>
        <a:xfrm rot="5400000">
          <a:off x="3204041" y="-431739"/>
          <a:ext cx="4423529" cy="5675192"/>
        </a:xfrm>
        <a:prstGeom prst="round2SameRect">
          <a:avLst/>
        </a:prstGeom>
        <a:solidFill>
          <a:schemeClr val="bg2">
            <a:alpha val="9000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t>Death or Serious Injury Associated with a Medication Error^</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Associated with Unsafe Blood Product Administration</a:t>
          </a:r>
          <a:endParaRPr lang="en-US" sz="1600" kern="1200" dirty="0"/>
        </a:p>
        <a:p>
          <a:pPr marL="171450" lvl="1" indent="-171450" algn="l" defTabSz="711200">
            <a:lnSpc>
              <a:spcPct val="90000"/>
            </a:lnSpc>
            <a:spcBef>
              <a:spcPct val="0"/>
            </a:spcBef>
            <a:spcAft>
              <a:spcPct val="15000"/>
            </a:spcAft>
            <a:buChar char="••"/>
          </a:pPr>
          <a:r>
            <a:rPr lang="en-US" sz="1600" kern="1200" dirty="0" smtClean="0"/>
            <a:t>Maternal Death or Serious Injury Associated with Low-Risk Pregnancy Labor or Delivery^</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of a Neonate*</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Associated with a Fall^</a:t>
          </a:r>
          <a:endParaRPr lang="en-US" sz="1600" kern="1200" dirty="0"/>
        </a:p>
        <a:p>
          <a:pPr marL="171450" lvl="1" indent="-171450" algn="l" defTabSz="711200">
            <a:lnSpc>
              <a:spcPct val="90000"/>
            </a:lnSpc>
            <a:spcBef>
              <a:spcPct val="0"/>
            </a:spcBef>
            <a:spcAft>
              <a:spcPct val="15000"/>
            </a:spcAft>
            <a:buChar char="••"/>
          </a:pPr>
          <a:r>
            <a:rPr lang="en-US" sz="1600" kern="1200" dirty="0" smtClean="0"/>
            <a:t>Stage 3, Stage 4 or </a:t>
          </a:r>
          <a:r>
            <a:rPr lang="en-US" sz="1600" kern="1200" dirty="0" err="1" smtClean="0"/>
            <a:t>Unstageable</a:t>
          </a:r>
          <a:r>
            <a:rPr lang="en-US" sz="1600" kern="1200" dirty="0" smtClean="0"/>
            <a:t> Pressure Ulcer^</a:t>
          </a:r>
          <a:endParaRPr lang="en-US" sz="1600" kern="1200" dirty="0"/>
        </a:p>
        <a:p>
          <a:pPr marL="171450" lvl="1" indent="-171450" algn="l" defTabSz="711200">
            <a:lnSpc>
              <a:spcPct val="90000"/>
            </a:lnSpc>
            <a:spcBef>
              <a:spcPct val="0"/>
            </a:spcBef>
            <a:spcAft>
              <a:spcPct val="15000"/>
            </a:spcAft>
            <a:buChar char="••"/>
          </a:pPr>
          <a:r>
            <a:rPr lang="en-US" sz="1600" kern="1200" dirty="0" smtClean="0"/>
            <a:t>Artificial Insemination With Wrong Donor Sperm or Egg</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from Irretrievable Loss of a Specimen*</a:t>
          </a:r>
          <a:endParaRPr lang="en-US" sz="1600" kern="1200" dirty="0"/>
        </a:p>
        <a:p>
          <a:pPr marL="171450" lvl="1" indent="-171450" algn="l" defTabSz="711200">
            <a:lnSpc>
              <a:spcPct val="90000"/>
            </a:lnSpc>
            <a:spcBef>
              <a:spcPct val="0"/>
            </a:spcBef>
            <a:spcAft>
              <a:spcPct val="15000"/>
            </a:spcAft>
            <a:buChar char="••"/>
          </a:pPr>
          <a:r>
            <a:rPr lang="en-US" sz="1600" kern="1200" dirty="0" smtClean="0"/>
            <a:t>Death or Serious Injury from Failure to Follow Up on Test Result*</a:t>
          </a:r>
          <a:endParaRPr lang="en-US" sz="1600" kern="1200" dirty="0"/>
        </a:p>
      </dsp:txBody>
      <dsp:txXfrm rot="-5400000">
        <a:off x="2578210" y="410031"/>
        <a:ext cx="5459253" cy="3991651"/>
      </dsp:txXfrm>
    </dsp:sp>
    <dsp:sp modelId="{43BBE7E1-075F-467F-85F2-C73470E27097}">
      <dsp:nvSpPr>
        <dsp:cNvPr id="0" name=""/>
        <dsp:cNvSpPr/>
      </dsp:nvSpPr>
      <dsp:spPr>
        <a:xfrm>
          <a:off x="73034" y="757723"/>
          <a:ext cx="2505175" cy="3296265"/>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en-US" sz="2900" kern="1200" dirty="0" smtClean="0"/>
            <a:t>Care Management Events</a:t>
          </a:r>
          <a:endParaRPr lang="en-US" sz="2900" kern="1200" dirty="0"/>
        </a:p>
      </dsp:txBody>
      <dsp:txXfrm>
        <a:off x="195327" y="880016"/>
        <a:ext cx="2260589" cy="30516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B3CE79-960F-4FAE-91B0-4B936FA2530A}">
      <dsp:nvSpPr>
        <dsp:cNvPr id="0" name=""/>
        <dsp:cNvSpPr/>
      </dsp:nvSpPr>
      <dsp:spPr>
        <a:xfrm rot="5400000">
          <a:off x="4412868" y="-1417931"/>
          <a:ext cx="2487158" cy="5323715"/>
        </a:xfrm>
        <a:prstGeom prst="round2SameRect">
          <a:avLst/>
        </a:prstGeom>
        <a:solidFill>
          <a:schemeClr val="bg2">
            <a:alpha val="9000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solidFill>
                <a:schemeClr val="tx1"/>
              </a:solidFill>
            </a:rPr>
            <a:t>Patient or Staff Death or Serious Injury Associated with an Electric Shock^</a:t>
          </a:r>
          <a:endParaRPr lang="en-US" sz="1800" kern="1200" dirty="0">
            <a:solidFill>
              <a:schemeClr val="tx1"/>
            </a:solidFill>
          </a:endParaRPr>
        </a:p>
        <a:p>
          <a:pPr marL="171450" lvl="1" indent="-171450" algn="l" defTabSz="800100">
            <a:lnSpc>
              <a:spcPct val="90000"/>
            </a:lnSpc>
            <a:spcBef>
              <a:spcPct val="0"/>
            </a:spcBef>
            <a:spcAft>
              <a:spcPct val="15000"/>
            </a:spcAft>
            <a:buChar char="••"/>
          </a:pPr>
          <a:r>
            <a:rPr lang="en-US" sz="1800" kern="1200" dirty="0" smtClean="0">
              <a:solidFill>
                <a:schemeClr val="tx1"/>
              </a:solidFill>
            </a:rPr>
            <a:t>Any Incident In Which No Gas, Wrong Gas or Contaminated Gas Delivered to Patient</a:t>
          </a:r>
          <a:endParaRPr lang="en-US" sz="1800" kern="1200" dirty="0">
            <a:solidFill>
              <a:schemeClr val="tx1"/>
            </a:solidFill>
          </a:endParaRPr>
        </a:p>
        <a:p>
          <a:pPr marL="171450" lvl="1" indent="-171450" algn="l" defTabSz="800100">
            <a:lnSpc>
              <a:spcPct val="90000"/>
            </a:lnSpc>
            <a:spcBef>
              <a:spcPct val="0"/>
            </a:spcBef>
            <a:spcAft>
              <a:spcPct val="15000"/>
            </a:spcAft>
            <a:buChar char="••"/>
          </a:pPr>
          <a:r>
            <a:rPr lang="en-US" sz="1800" kern="1200" dirty="0" smtClean="0">
              <a:solidFill>
                <a:schemeClr val="tx1"/>
              </a:solidFill>
            </a:rPr>
            <a:t>Patient or Staff Death or Serious Injury Associated with a Burn^</a:t>
          </a:r>
          <a:endParaRPr lang="en-US" sz="1800" kern="1200" dirty="0">
            <a:solidFill>
              <a:schemeClr val="tx1"/>
            </a:solidFill>
          </a:endParaRPr>
        </a:p>
        <a:p>
          <a:pPr marL="171450" lvl="1" indent="-171450" algn="l" defTabSz="800100">
            <a:lnSpc>
              <a:spcPct val="90000"/>
            </a:lnSpc>
            <a:spcBef>
              <a:spcPct val="0"/>
            </a:spcBef>
            <a:spcAft>
              <a:spcPct val="15000"/>
            </a:spcAft>
            <a:buChar char="••"/>
          </a:pPr>
          <a:r>
            <a:rPr lang="en-US" sz="1800" kern="1200" dirty="0" smtClean="0">
              <a:solidFill>
                <a:schemeClr val="tx1"/>
              </a:solidFill>
            </a:rPr>
            <a:t>Death or Serious Injury Associated with Restraints or Bedrails^</a:t>
          </a:r>
          <a:endParaRPr lang="en-US" sz="1800" kern="1200" dirty="0">
            <a:solidFill>
              <a:schemeClr val="tx1"/>
            </a:solidFill>
          </a:endParaRPr>
        </a:p>
      </dsp:txBody>
      <dsp:txXfrm rot="-5400000">
        <a:off x="2994590" y="121760"/>
        <a:ext cx="5202302" cy="2244332"/>
      </dsp:txXfrm>
    </dsp:sp>
    <dsp:sp modelId="{994D8F1E-BEB3-4364-9F14-74F880E4D8C0}">
      <dsp:nvSpPr>
        <dsp:cNvPr id="0" name=""/>
        <dsp:cNvSpPr/>
      </dsp:nvSpPr>
      <dsp:spPr>
        <a:xfrm>
          <a:off x="0" y="137326"/>
          <a:ext cx="2994590" cy="2213200"/>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Environmental Events</a:t>
          </a:r>
          <a:endParaRPr lang="en-US" sz="3200" kern="1200" dirty="0"/>
        </a:p>
      </dsp:txBody>
      <dsp:txXfrm>
        <a:off x="108040" y="245366"/>
        <a:ext cx="2778510" cy="1997120"/>
      </dsp:txXfrm>
    </dsp:sp>
    <dsp:sp modelId="{7E050E88-9946-41B4-9DDD-1F21099914AB}">
      <dsp:nvSpPr>
        <dsp:cNvPr id="0" name=""/>
        <dsp:cNvSpPr/>
      </dsp:nvSpPr>
      <dsp:spPr>
        <a:xfrm rot="5400000">
          <a:off x="4776697" y="1048025"/>
          <a:ext cx="1770560" cy="5328919"/>
        </a:xfrm>
        <a:prstGeom prst="round2Same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smtClean="0"/>
            <a:t>Death or Serious Injury of Patient or Staff Associated with Introduction of a Metallic Object Into MRI Area*</a:t>
          </a:r>
          <a:endParaRPr lang="en-US" sz="1800" kern="1200" dirty="0"/>
        </a:p>
      </dsp:txBody>
      <dsp:txXfrm rot="-5400000">
        <a:off x="2997518" y="2913636"/>
        <a:ext cx="5242487" cy="1597696"/>
      </dsp:txXfrm>
    </dsp:sp>
    <dsp:sp modelId="{3C20594D-5E0C-43BB-9C34-AACE428BF15D}">
      <dsp:nvSpPr>
        <dsp:cNvPr id="0" name=""/>
        <dsp:cNvSpPr/>
      </dsp:nvSpPr>
      <dsp:spPr>
        <a:xfrm>
          <a:off x="0" y="2562312"/>
          <a:ext cx="2997517" cy="2213200"/>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a:lnSpc>
              <a:spcPct val="90000"/>
            </a:lnSpc>
            <a:spcBef>
              <a:spcPct val="0"/>
            </a:spcBef>
            <a:spcAft>
              <a:spcPct val="35000"/>
            </a:spcAft>
          </a:pPr>
          <a:r>
            <a:rPr lang="en-US" sz="3200" kern="1200" dirty="0" smtClean="0"/>
            <a:t>Radiologic Events</a:t>
          </a:r>
          <a:endParaRPr lang="en-US" sz="3200" kern="1200" dirty="0"/>
        </a:p>
      </dsp:txBody>
      <dsp:txXfrm>
        <a:off x="108040" y="2670352"/>
        <a:ext cx="2781437" cy="199712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35FAEB-5546-4193-BEDC-5E07EEF08FF8}">
      <dsp:nvSpPr>
        <dsp:cNvPr id="0" name=""/>
        <dsp:cNvSpPr/>
      </dsp:nvSpPr>
      <dsp:spPr>
        <a:xfrm rot="5400000">
          <a:off x="3254660" y="-256001"/>
          <a:ext cx="4811705" cy="5323715"/>
        </a:xfrm>
        <a:prstGeom prst="round2SameRect">
          <a:avLst/>
        </a:prstGeom>
        <a:solidFill>
          <a:schemeClr val="bg2">
            <a:alpha val="9000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10490" tIns="55245" rIns="110490" bIns="55245" numCol="1" spcCol="1270" anchor="ctr" anchorCtr="0">
          <a:noAutofit/>
        </a:bodyPr>
        <a:lstStyle/>
        <a:p>
          <a:pPr marL="285750" lvl="1" indent="-285750" algn="l" defTabSz="1289050">
            <a:lnSpc>
              <a:spcPct val="90000"/>
            </a:lnSpc>
            <a:spcBef>
              <a:spcPct val="0"/>
            </a:spcBef>
            <a:spcAft>
              <a:spcPct val="15000"/>
            </a:spcAft>
            <a:buChar char="••"/>
          </a:pPr>
          <a:r>
            <a:rPr lang="en-US" sz="2900" kern="1200" dirty="0" smtClean="0"/>
            <a:t>Any Instance of Care Provided by Someone Impersonating a Health Care Provider</a:t>
          </a:r>
          <a:endParaRPr lang="en-US" sz="2900" kern="1200" dirty="0"/>
        </a:p>
        <a:p>
          <a:pPr marL="285750" lvl="1" indent="-285750" algn="l" defTabSz="1289050">
            <a:lnSpc>
              <a:spcPct val="90000"/>
            </a:lnSpc>
            <a:spcBef>
              <a:spcPct val="0"/>
            </a:spcBef>
            <a:spcAft>
              <a:spcPct val="15000"/>
            </a:spcAft>
            <a:buChar char="••"/>
          </a:pPr>
          <a:r>
            <a:rPr lang="en-US" sz="2900" kern="1200" dirty="0" smtClean="0"/>
            <a:t>Resident/Patient Abduction</a:t>
          </a:r>
          <a:endParaRPr lang="en-US" sz="2900" kern="1200" dirty="0"/>
        </a:p>
        <a:p>
          <a:pPr marL="285750" lvl="1" indent="-285750" algn="l" defTabSz="1289050">
            <a:lnSpc>
              <a:spcPct val="90000"/>
            </a:lnSpc>
            <a:spcBef>
              <a:spcPct val="0"/>
            </a:spcBef>
            <a:spcAft>
              <a:spcPct val="15000"/>
            </a:spcAft>
            <a:buChar char="••"/>
          </a:pPr>
          <a:r>
            <a:rPr lang="en-US" sz="2900" kern="1200" dirty="0" smtClean="0"/>
            <a:t>Sexual Abuse/Assault on a Patient or Staff Member</a:t>
          </a:r>
          <a:endParaRPr lang="en-US" sz="2900" kern="1200" dirty="0"/>
        </a:p>
        <a:p>
          <a:pPr marL="285750" lvl="1" indent="-285750" algn="l" defTabSz="1289050">
            <a:lnSpc>
              <a:spcPct val="90000"/>
            </a:lnSpc>
            <a:spcBef>
              <a:spcPct val="0"/>
            </a:spcBef>
            <a:spcAft>
              <a:spcPct val="15000"/>
            </a:spcAft>
            <a:buChar char="••"/>
          </a:pPr>
          <a:r>
            <a:rPr lang="en-US" sz="2900" kern="1200" dirty="0" smtClean="0"/>
            <a:t>Death or Serious Injury of Patient or Staff Member as a Result of Physical Assault^</a:t>
          </a:r>
          <a:endParaRPr lang="en-US" sz="2900" kern="1200" dirty="0"/>
        </a:p>
      </dsp:txBody>
      <dsp:txXfrm rot="-5400000">
        <a:off x="2998655" y="234892"/>
        <a:ext cx="5088827" cy="4341929"/>
      </dsp:txXfrm>
    </dsp:sp>
    <dsp:sp modelId="{96CDCD34-A9F8-4519-800E-B0660236D5D7}">
      <dsp:nvSpPr>
        <dsp:cNvPr id="0" name=""/>
        <dsp:cNvSpPr/>
      </dsp:nvSpPr>
      <dsp:spPr>
        <a:xfrm>
          <a:off x="4065" y="2349"/>
          <a:ext cx="2994590" cy="4807014"/>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kern="1200" dirty="0" smtClean="0"/>
            <a:t>Potential Criminal Events</a:t>
          </a:r>
          <a:endParaRPr lang="en-US" sz="4000" kern="1200" dirty="0"/>
        </a:p>
      </dsp:txBody>
      <dsp:txXfrm>
        <a:off x="150249" y="148533"/>
        <a:ext cx="2702222" cy="451464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12.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0"/>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5" name="Rectangle 3"/>
          <p:cNvSpPr>
            <a:spLocks noGrp="1" noChangeArrowheads="1"/>
          </p:cNvSpPr>
          <p:nvPr>
            <p:ph type="dt" sz="quarter" idx="1"/>
          </p:nvPr>
        </p:nvSpPr>
        <p:spPr bwMode="auto">
          <a:xfrm>
            <a:off x="3885580" y="0"/>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algn="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6" name="Rectangle 4"/>
          <p:cNvSpPr>
            <a:spLocks noGrp="1" noChangeArrowheads="1"/>
          </p:cNvSpPr>
          <p:nvPr>
            <p:ph type="ftr" sz="quarter" idx="2"/>
          </p:nvPr>
        </p:nvSpPr>
        <p:spPr bwMode="auto">
          <a:xfrm>
            <a:off x="1" y="8755926"/>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8437" name="Rectangle 5"/>
          <p:cNvSpPr>
            <a:spLocks noGrp="1" noChangeArrowheads="1"/>
          </p:cNvSpPr>
          <p:nvPr>
            <p:ph type="sldNum" sz="quarter" idx="3"/>
          </p:nvPr>
        </p:nvSpPr>
        <p:spPr bwMode="auto">
          <a:xfrm>
            <a:off x="3885580" y="8755926"/>
            <a:ext cx="2972421" cy="459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38357463-D1CE-4BFF-A1AD-663F1A17DFD2}" type="slidenum">
              <a:rPr lang="en-US" altLang="en-US"/>
              <a:pPr>
                <a:defRPr/>
              </a:pPr>
              <a:t>‹#›</a:t>
            </a:fld>
            <a:endParaRPr lang="en-US" altLang="en-US" dirty="0"/>
          </a:p>
        </p:txBody>
      </p:sp>
    </p:spTree>
    <p:extLst>
      <p:ext uri="{BB962C8B-B14F-4D97-AF65-F5344CB8AC3E}">
        <p14:creationId xmlns:p14="http://schemas.microsoft.com/office/powerpoint/2010/main" val="4149049980"/>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1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1" y="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3" name="Rectangle 3"/>
          <p:cNvSpPr>
            <a:spLocks noGrp="1" noChangeArrowheads="1"/>
          </p:cNvSpPr>
          <p:nvPr>
            <p:ph type="dt" idx="1"/>
          </p:nvPr>
        </p:nvSpPr>
        <p:spPr bwMode="auto">
          <a:xfrm>
            <a:off x="3885580" y="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lvl1pPr algn="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117764" name="Rectangle 4"/>
          <p:cNvSpPr>
            <a:spLocks noGrp="1" noRot="1" noChangeAspect="1" noChangeArrowheads="1" noTextEdit="1"/>
          </p:cNvSpPr>
          <p:nvPr>
            <p:ph type="sldImg" idx="2"/>
          </p:nvPr>
        </p:nvSpPr>
        <p:spPr bwMode="auto">
          <a:xfrm>
            <a:off x="1241425" y="681038"/>
            <a:ext cx="4451350" cy="33385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531123" y="4377964"/>
            <a:ext cx="6022491" cy="38539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4"/>
            <a:endParaRPr lang="en-US" noProof="0" smtClean="0"/>
          </a:p>
        </p:txBody>
      </p:sp>
      <p:sp>
        <p:nvSpPr>
          <p:cNvPr id="35846" name="Rectangle 6"/>
          <p:cNvSpPr>
            <a:spLocks noGrp="1" noChangeArrowheads="1"/>
          </p:cNvSpPr>
          <p:nvPr>
            <p:ph type="ftr" sz="quarter" idx="4"/>
          </p:nvPr>
        </p:nvSpPr>
        <p:spPr bwMode="auto">
          <a:xfrm>
            <a:off x="1" y="876222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defTabSz="900737" eaLnBrk="0" hangingPunct="0">
              <a:defRPr sz="1200">
                <a:effectLst>
                  <a:outerShdw blurRad="38100" dist="38100" dir="2700000" algn="tl">
                    <a:srgbClr val="DDDDDD"/>
                  </a:outerShdw>
                </a:effectLst>
                <a:latin typeface="Times New Roman" charset="0"/>
                <a:ea typeface="ＭＳ Ｐゴシック" charset="0"/>
                <a:cs typeface="+mn-cs"/>
              </a:defRPr>
            </a:lvl1pPr>
          </a:lstStyle>
          <a:p>
            <a:pPr>
              <a:defRPr/>
            </a:pPr>
            <a:endParaRPr lang="en-US" dirty="0"/>
          </a:p>
        </p:txBody>
      </p:sp>
      <p:sp>
        <p:nvSpPr>
          <p:cNvPr id="35847" name="Rectangle 7"/>
          <p:cNvSpPr>
            <a:spLocks noGrp="1" noChangeArrowheads="1"/>
          </p:cNvSpPr>
          <p:nvPr>
            <p:ph type="sldNum" sz="quarter" idx="5"/>
          </p:nvPr>
        </p:nvSpPr>
        <p:spPr bwMode="auto">
          <a:xfrm>
            <a:off x="3885580" y="8762220"/>
            <a:ext cx="2972421" cy="453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089" tIns="45044" rIns="90089" bIns="45044" numCol="1" anchor="b" anchorCtr="0" compatLnSpc="1">
            <a:prstTxWarp prst="textNoShape">
              <a:avLst/>
            </a:prstTxWarp>
          </a:bodyPr>
          <a:lstStyle>
            <a:lvl1pPr algn="r">
              <a:defRPr sz="1200">
                <a:effectLst>
                  <a:outerShdw blurRad="38100" dist="38100" dir="2700000" algn="tl">
                    <a:srgbClr val="C0C0C0"/>
                  </a:outerShdw>
                </a:effectLst>
                <a:latin typeface="Times New Roman" pitchFamily="18" charset="0"/>
              </a:defRPr>
            </a:lvl1pPr>
          </a:lstStyle>
          <a:p>
            <a:pPr>
              <a:defRPr/>
            </a:pPr>
            <a:fld id="{657FE82D-8BD1-4F09-9CC7-CFD40F2A98FD}" type="slidenum">
              <a:rPr lang="en-US" altLang="en-US"/>
              <a:pPr>
                <a:defRPr/>
              </a:pPr>
              <a:t>‹#›</a:t>
            </a:fld>
            <a:endParaRPr lang="en-US" altLang="en-US" dirty="0"/>
          </a:p>
        </p:txBody>
      </p:sp>
    </p:spTree>
    <p:extLst>
      <p:ext uri="{BB962C8B-B14F-4D97-AF65-F5344CB8AC3E}">
        <p14:creationId xmlns:p14="http://schemas.microsoft.com/office/powerpoint/2010/main" val="3426674208"/>
      </p:ext>
    </p:extLst>
  </p:cSld>
  <p:clrMap bg1="lt1" tx1="dk1" bg2="lt2" tx2="dk2" accent1="accent1" accent2="accent2" accent3="accent3" accent4="accent4" accent5="accent5" accent6="accent6" hlink="hlink" folHlink="folHlink"/>
  <p:notesStyle>
    <a:lvl1pPr algn="just" rtl="0" eaLnBrk="0" fontAlgn="base" hangingPunct="0">
      <a:spcBef>
        <a:spcPct val="30000"/>
      </a:spcBef>
      <a:spcAft>
        <a:spcPct val="30000"/>
      </a:spcAft>
      <a:buFont typeface="Monotype Sorts" pitchFamily="2" charset="2"/>
      <a:defRPr sz="1200" kern="1200">
        <a:solidFill>
          <a:schemeClr val="tx1"/>
        </a:solidFill>
        <a:latin typeface="Arial" charset="0"/>
        <a:ea typeface="ＭＳ Ｐゴシック" charset="0"/>
        <a:cs typeface="ＭＳ Ｐゴシック" charset="0"/>
      </a:defRPr>
    </a:lvl1pPr>
    <a:lvl2pPr marL="457200" algn="just" rtl="0" eaLnBrk="0" fontAlgn="base" hangingPunct="0">
      <a:spcBef>
        <a:spcPct val="30000"/>
      </a:spcBef>
      <a:spcAft>
        <a:spcPct val="0"/>
      </a:spcAft>
      <a:buChar char="•"/>
      <a:defRPr sz="1200" kern="1200">
        <a:solidFill>
          <a:schemeClr val="tx1"/>
        </a:solidFill>
        <a:latin typeface="Arial" charset="0"/>
        <a:ea typeface="ＭＳ Ｐゴシック" charset="0"/>
        <a:cs typeface="+mn-cs"/>
      </a:defRPr>
    </a:lvl2pPr>
    <a:lvl3pPr marL="914400" algn="just" rtl="0" eaLnBrk="0" fontAlgn="base" hangingPunct="0">
      <a:spcBef>
        <a:spcPct val="30000"/>
      </a:spcBef>
      <a:spcAft>
        <a:spcPct val="0"/>
      </a:spcAft>
      <a:buFont typeface="Arial" charset="0"/>
      <a:buChar char="–"/>
      <a:defRPr sz="1000" kern="1200">
        <a:solidFill>
          <a:schemeClr val="tx1"/>
        </a:solidFill>
        <a:latin typeface="Arial" charset="0"/>
        <a:ea typeface="ＭＳ Ｐゴシック" charset="0"/>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2B14834A-8FC9-4C1D-8E02-53DE9F41255B}" type="slidenum">
              <a:rPr lang="en-US" altLang="en-US" sz="1200">
                <a:latin typeface="Times New Roman" pitchFamily="18" charset="0"/>
              </a:rPr>
              <a:pPr>
                <a:defRPr/>
              </a:pPr>
              <a:t>1</a:t>
            </a:fld>
            <a:endParaRPr lang="en-US" altLang="en-US" sz="1200" dirty="0">
              <a:latin typeface="Times New Roman" pitchFamily="18" charset="0"/>
            </a:endParaRPr>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just" defTabSz="914400" rtl="0" eaLnBrk="1" fontAlgn="base" latinLnBrk="0" hangingPunct="1">
              <a:lnSpc>
                <a:spcPct val="100000"/>
              </a:lnSpc>
              <a:spcBef>
                <a:spcPct val="30000"/>
              </a:spcBef>
              <a:spcAft>
                <a:spcPct val="30000"/>
              </a:spcAft>
              <a:buClrTx/>
              <a:buSzTx/>
              <a:buFont typeface="Monotype Sorts" pitchFamily="2" charset="2"/>
              <a:buNone/>
              <a:tabLst/>
              <a:defRPr/>
            </a:pPr>
            <a:r>
              <a:rPr lang="en-US" sz="1200" kern="1200" dirty="0" smtClean="0">
                <a:solidFill>
                  <a:schemeClr val="tx1"/>
                </a:solidFill>
                <a:effectLst/>
                <a:latin typeface="Arial" charset="0"/>
                <a:ea typeface="ＭＳ Ｐゴシック" charset="0"/>
                <a:cs typeface="ＭＳ Ｐゴシック" charset="0"/>
              </a:rPr>
              <a:t>We are providing an overview of the Commonwealth’s adverse event reporting program that exists in three types of healthcare facilities. </a:t>
            </a:r>
          </a:p>
          <a:p>
            <a:pPr eaLnBrk="1" hangingPunct="1"/>
            <a:endParaRPr lang="en-US" altLang="en-US" dirty="0" smtClean="0">
              <a:ea typeface="ＭＳ Ｐゴシック" pitchFamily="34" charset="-128"/>
            </a:endParaRPr>
          </a:p>
        </p:txBody>
      </p:sp>
    </p:spTree>
    <p:extLst>
      <p:ext uri="{BB962C8B-B14F-4D97-AF65-F5344CB8AC3E}">
        <p14:creationId xmlns:p14="http://schemas.microsoft.com/office/powerpoint/2010/main" val="10219343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10</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11</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12</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13</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14</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15</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smtClean="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17</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18</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19</a:t>
            </a:fld>
            <a:endParaRPr lang="en-US" altLang="en-US" dirty="0"/>
          </a:p>
        </p:txBody>
      </p:sp>
    </p:spTree>
    <p:extLst>
      <p:ext uri="{BB962C8B-B14F-4D97-AF65-F5344CB8AC3E}">
        <p14:creationId xmlns:p14="http://schemas.microsoft.com/office/powerpoint/2010/main" val="2365773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20</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21</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22</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23</a:t>
            </a:fld>
            <a:endParaRPr lang="en-US" altLang="en-US" dirty="0"/>
          </a:p>
        </p:txBody>
      </p:sp>
    </p:spTree>
    <p:extLst>
      <p:ext uri="{BB962C8B-B14F-4D97-AF65-F5344CB8AC3E}">
        <p14:creationId xmlns:p14="http://schemas.microsoft.com/office/powerpoint/2010/main" val="1030208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lvl="0"/>
            <a:endParaRPr lang="en-US" dirty="0" smtClean="0"/>
          </a:p>
          <a:p>
            <a:pPr lvl="0"/>
            <a:r>
              <a:rPr lang="en-US" b="1" dirty="0" smtClean="0"/>
              <a:t>(</a:t>
            </a:r>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3</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smtClean="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32231" indent="-281628">
              <a:defRPr sz="2400">
                <a:solidFill>
                  <a:schemeClr val="tx1"/>
                </a:solidFill>
                <a:latin typeface="Arial" pitchFamily="34" charset="0"/>
                <a:ea typeface="ＭＳ Ｐゴシック" pitchFamily="34" charset="-128"/>
              </a:defRPr>
            </a:lvl2pPr>
            <a:lvl3pPr marL="1126510" indent="-225302">
              <a:defRPr sz="2400">
                <a:solidFill>
                  <a:schemeClr val="tx1"/>
                </a:solidFill>
                <a:latin typeface="Arial" pitchFamily="34" charset="0"/>
                <a:ea typeface="ＭＳ Ｐゴシック" pitchFamily="34" charset="-128"/>
              </a:defRPr>
            </a:lvl3pPr>
            <a:lvl4pPr marL="1577114" indent="-225302">
              <a:defRPr sz="2400">
                <a:solidFill>
                  <a:schemeClr val="tx1"/>
                </a:solidFill>
                <a:latin typeface="Arial" pitchFamily="34" charset="0"/>
                <a:ea typeface="ＭＳ Ｐゴシック" pitchFamily="34" charset="-128"/>
              </a:defRPr>
            </a:lvl4pPr>
            <a:lvl5pPr marL="2027717" indent="-225302">
              <a:defRPr sz="2400">
                <a:solidFill>
                  <a:schemeClr val="tx1"/>
                </a:solidFill>
                <a:latin typeface="Arial" pitchFamily="34" charset="0"/>
                <a:ea typeface="ＭＳ Ｐゴシック" pitchFamily="34" charset="-128"/>
              </a:defRPr>
            </a:lvl5pPr>
            <a:lvl6pPr marL="2478322" indent="-225302"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8926" indent="-225302"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9528" indent="-225302"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30133" indent="-225302"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4</a:t>
            </a:fld>
            <a:endParaRPr lang="en-US" altLang="en-US" sz="1200" dirty="0">
              <a:latin typeface="Times New Roman" pitchFamily="18" charset="0"/>
            </a:endParaRPr>
          </a:p>
        </p:txBody>
      </p:sp>
    </p:spTree>
    <p:extLst>
      <p:ext uri="{BB962C8B-B14F-4D97-AF65-F5344CB8AC3E}">
        <p14:creationId xmlns:p14="http://schemas.microsoft.com/office/powerpoint/2010/main" val="2929045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Although collection of adverse events began in the late 1990s in MA, in 2008 MA adopted the National Quality Forum definitions of a subset of adverse events called serious reportable events or SREs in order to strengthen the reliability and validity of the data collected.  </a:t>
            </a:r>
          </a:p>
          <a:p>
            <a:pPr lvl="0"/>
            <a:r>
              <a:rPr lang="en-US" dirty="0"/>
              <a:t>Importantly all of the events in the NQF list are meant to capture systems failures as opposed to individual provider errors.  </a:t>
            </a:r>
          </a:p>
          <a:p>
            <a:pPr lvl="0"/>
            <a:r>
              <a:rPr lang="en-US" dirty="0"/>
              <a:t>There are twenty seven other states that have adverse event reporting systems, most use the NQF definitions or a slight variation of them.</a:t>
            </a:r>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5</a:t>
            </a:fld>
            <a:endParaRPr lang="en-US" altLang="en-US" dirty="0"/>
          </a:p>
        </p:txBody>
      </p:sp>
    </p:spTree>
    <p:extLst>
      <p:ext uri="{BB962C8B-B14F-4D97-AF65-F5344CB8AC3E}">
        <p14:creationId xmlns:p14="http://schemas.microsoft.com/office/powerpoint/2010/main" val="381853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6</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7</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8</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9</a:t>
            </a:fld>
            <a:endParaRPr lang="en-US" altLang="en-US" dirty="0"/>
          </a:p>
        </p:txBody>
      </p:sp>
    </p:spTree>
    <p:extLst>
      <p:ext uri="{BB962C8B-B14F-4D97-AF65-F5344CB8AC3E}">
        <p14:creationId xmlns:p14="http://schemas.microsoft.com/office/powerpoint/2010/main" val="333538399"/>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pn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0.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1.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2.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3.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4.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5.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6.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7.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8.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09.xml.rels><?xml version="1.0" encoding="UTF-8"?>

<Relationships xmlns="http://schemas.openxmlformats.org/package/2006/relationships">
  <Relationship Id="rId1" Type="http://schemas.openxmlformats.org/officeDocument/2006/relationships/slideMaster" Target="../slideMasters/slideMaster9.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0.xml.rels><?xml version="1.0" encoding="UTF-8"?>

<Relationships xmlns="http://schemas.openxmlformats.org/package/2006/relationships">
  <Relationship Id="rId1" Type="http://schemas.openxmlformats.org/officeDocument/2006/relationships/slideMaster" Target="../slideMasters/slideMaster10.xml"/>
  <Relationship Id="rId2" Type="http://schemas.openxmlformats.org/officeDocument/2006/relationships/image" Target="../media/image8.jpeg"/>
  <Relationship Id="rId3" Type="http://schemas.openxmlformats.org/officeDocument/2006/relationships/image" Target="../media/image7.png"/>
</Relationships>

</file>

<file path=ppt/slideLayouts/_rels/slideLayout111.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2.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3.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4.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5.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6.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7.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8.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19.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0.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21.xml.rels><?xml version="1.0" encoding="UTF-8"?>

<Relationships xmlns="http://schemas.openxmlformats.org/package/2006/relationships">
  <Relationship Id="rId1" Type="http://schemas.openxmlformats.org/officeDocument/2006/relationships/slideMaster" Target="../slideMasters/slideMaster10.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3.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
  <Relationship Id="rId1" Type="http://schemas.openxmlformats.org/officeDocument/2006/relationships/slideMaster" Target="../slideMasters/slideMaster4.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38.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
  <Relationship Id="rId1" Type="http://schemas.openxmlformats.org/officeDocument/2006/relationships/slideMaster" Target="../slideMasters/slideMaster5.xml"/>
  <Relationship Id="rId2" Type="http://schemas.openxmlformats.org/officeDocument/2006/relationships/image" Target="../media/image8.jpeg"/>
  <Relationship Id="rId3" Type="http://schemas.openxmlformats.org/officeDocument/2006/relationships/image" Target="../media/image7.pn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
  <Relationship Id="rId1" Type="http://schemas.openxmlformats.org/officeDocument/2006/relationships/slideMaster" Target="../slideMasters/slideMaster6.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62.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74.xml.rels><?xml version="1.0" encoding="UTF-8"?>

<Relationships xmlns="http://schemas.openxmlformats.org/package/2006/relationships">
  <Relationship Id="rId1" Type="http://schemas.openxmlformats.org/officeDocument/2006/relationships/slideMaster" Target="../slideMasters/slideMaster7.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75.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5.xml.rels><?xml version="1.0" encoding="UTF-8"?>

<Relationships xmlns="http://schemas.openxmlformats.org/package/2006/relationships">
  <Relationship Id="rId1" Type="http://schemas.openxmlformats.org/officeDocument/2006/relationships/slideMaster" Target="../slideMasters/slideMaster7.xml"/>
</Relationships>

</file>

<file path=ppt/slideLayouts/_rels/slideLayout86.xml.rels><?xml version="1.0" encoding="UTF-8"?>

<Relationships xmlns="http://schemas.openxmlformats.org/package/2006/relationships">
  <Relationship Id="rId1" Type="http://schemas.openxmlformats.org/officeDocument/2006/relationships/slideMaster" Target="../slideMasters/slideMaster8.xml"/>
  <Relationship Id="rId2" Type="http://schemas.openxmlformats.org/officeDocument/2006/relationships/image" Target="../media/image8.jpeg"/>
  <Relationship Id="rId3" Type="http://schemas.openxmlformats.org/officeDocument/2006/relationships/image" Target="../media/image7.png"/>
</Relationships>

</file>

<file path=ppt/slideLayouts/_rels/slideLayout87.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88.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89.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0.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1.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2.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3.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4.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5.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6.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7.xml.rels><?xml version="1.0" encoding="UTF-8"?>

<Relationships xmlns="http://schemas.openxmlformats.org/package/2006/relationships">
  <Relationship Id="rId1" Type="http://schemas.openxmlformats.org/officeDocument/2006/relationships/slideMaster" Target="../slideMasters/slideMaster8.xml"/>
</Relationships>

</file>

<file path=ppt/slideLayouts/_rels/slideLayout98.xml.rels><?xml version="1.0" encoding="UTF-8"?>

<Relationships xmlns="http://schemas.openxmlformats.org/package/2006/relationships">
  <Relationship Id="rId1" Type="http://schemas.openxmlformats.org/officeDocument/2006/relationships/slideMaster" Target="../slideMasters/slideMaster9.xml"/>
  <Relationship Id="rId2" Type="http://schemas.openxmlformats.org/officeDocument/2006/relationships/image" Target="../media/image5.jpeg"/>
  <Relationship Id="rId3" Type="http://schemas.openxmlformats.org/officeDocument/2006/relationships/image" Target="../media/image4.png"/>
</Relationships>

</file>

<file path=ppt/slideLayouts/_rels/slideLayout99.xml.rels><?xml version="1.0" encoding="UTF-8"?>

<Relationships xmlns="http://schemas.openxmlformats.org/package/2006/relationships">
  <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latin typeface="Calibri" pitchFamily="34" charset="0"/>
            </a:endParaRPr>
          </a:p>
        </p:txBody>
      </p:sp>
      <p:sp>
        <p:nvSpPr>
          <p:cNvPr id="5" name="Rectangle 6"/>
          <p:cNvSpPr>
            <a:spLocks noChangeArrowheads="1"/>
          </p:cNvSpPr>
          <p:nvPr userDrawn="1"/>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p>
        </p:txBody>
      </p:sp>
      <p:pic>
        <p:nvPicPr>
          <p:cNvPr id="6" name="Picture 4" descr="banne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0163" name="Rectangle 3"/>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220164" name="Rectangle 4"/>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7" name="Rectangle 5"/>
          <p:cNvSpPr>
            <a:spLocks noGrp="1" noChangeArrowheads="1"/>
          </p:cNvSpPr>
          <p:nvPr>
            <p:ph type="ftr" sz="quarter" idx="10"/>
          </p:nvPr>
        </p:nvSpPr>
        <p:spPr/>
        <p:txBody>
          <a:bodyPr/>
          <a:lstStyle>
            <a:lvl1pPr>
              <a:defRPr/>
            </a:lvl1pPr>
          </a:lstStyle>
          <a:p>
            <a:pPr>
              <a:defRPr/>
            </a:pPr>
            <a:r>
              <a:rPr lang="en-US" smtClean="0"/>
              <a:t>For Policy Development Purposes Only</a:t>
            </a:r>
            <a:endParaRPr lang="en-US" dirty="0"/>
          </a:p>
        </p:txBody>
      </p:sp>
    </p:spTree>
    <p:extLst>
      <p:ext uri="{BB962C8B-B14F-4D97-AF65-F5344CB8AC3E}">
        <p14:creationId xmlns:p14="http://schemas.microsoft.com/office/powerpoint/2010/main" val="93172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A0057DB5-8FF7-4BA7-8914-A1AF0B1A2C5F}" type="slidenum">
              <a:rPr lang="en-US" altLang="en-US"/>
              <a:pPr>
                <a:defRPr/>
              </a:pPr>
              <a:t>‹#›</a:t>
            </a:fld>
            <a:endParaRPr lang="en-US" altLang="en-US" dirty="0"/>
          </a:p>
        </p:txBody>
      </p:sp>
    </p:spTree>
    <p:extLst>
      <p:ext uri="{BB962C8B-B14F-4D97-AF65-F5344CB8AC3E}">
        <p14:creationId xmlns:p14="http://schemas.microsoft.com/office/powerpoint/2010/main" val="371544335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FB655A9-5437-46F7-BE10-B733BBE993DD}" type="slidenum">
              <a:rPr lang="en-US" altLang="en-US"/>
              <a:pPr>
                <a:defRPr/>
              </a:pPr>
              <a:t>‹#›</a:t>
            </a:fld>
            <a:endParaRPr lang="en-US" altLang="en-US" dirty="0"/>
          </a:p>
        </p:txBody>
      </p:sp>
    </p:spTree>
    <p:extLst>
      <p:ext uri="{BB962C8B-B14F-4D97-AF65-F5344CB8AC3E}">
        <p14:creationId xmlns:p14="http://schemas.microsoft.com/office/powerpoint/2010/main" val="2925481855"/>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E73A7EAF-A988-4BC9-BBA0-994513A9C5CD}" type="slidenum">
              <a:rPr lang="en-US" altLang="en-US"/>
              <a:pPr>
                <a:defRPr/>
              </a:pPr>
              <a:t>‹#›</a:t>
            </a:fld>
            <a:endParaRPr lang="en-US" altLang="en-US" dirty="0"/>
          </a:p>
        </p:txBody>
      </p:sp>
    </p:spTree>
    <p:extLst>
      <p:ext uri="{BB962C8B-B14F-4D97-AF65-F5344CB8AC3E}">
        <p14:creationId xmlns:p14="http://schemas.microsoft.com/office/powerpoint/2010/main" val="3154764915"/>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F172A28F-D383-4731-ACAF-1D27A91558E8}" type="slidenum">
              <a:rPr lang="en-US" altLang="en-US"/>
              <a:pPr>
                <a:defRPr/>
              </a:pPr>
              <a:t>‹#›</a:t>
            </a:fld>
            <a:endParaRPr lang="en-US" altLang="en-US" dirty="0"/>
          </a:p>
        </p:txBody>
      </p:sp>
    </p:spTree>
    <p:extLst>
      <p:ext uri="{BB962C8B-B14F-4D97-AF65-F5344CB8AC3E}">
        <p14:creationId xmlns:p14="http://schemas.microsoft.com/office/powerpoint/2010/main" val="106563029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EAC93801-6374-4BD5-9140-E5FBA2376FA3}" type="slidenum">
              <a:rPr lang="en-US" altLang="en-US"/>
              <a:pPr>
                <a:defRPr/>
              </a:pPr>
              <a:t>‹#›</a:t>
            </a:fld>
            <a:endParaRPr lang="en-US" altLang="en-US" dirty="0"/>
          </a:p>
        </p:txBody>
      </p:sp>
    </p:spTree>
    <p:extLst>
      <p:ext uri="{BB962C8B-B14F-4D97-AF65-F5344CB8AC3E}">
        <p14:creationId xmlns:p14="http://schemas.microsoft.com/office/powerpoint/2010/main" val="382160392"/>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20F1697D-BE05-41B4-9122-1D794F4B6066}" type="slidenum">
              <a:rPr lang="en-US" altLang="en-US"/>
              <a:pPr>
                <a:defRPr/>
              </a:pPr>
              <a:t>‹#›</a:t>
            </a:fld>
            <a:endParaRPr lang="en-US" altLang="en-US" dirty="0"/>
          </a:p>
        </p:txBody>
      </p:sp>
    </p:spTree>
    <p:extLst>
      <p:ext uri="{BB962C8B-B14F-4D97-AF65-F5344CB8AC3E}">
        <p14:creationId xmlns:p14="http://schemas.microsoft.com/office/powerpoint/2010/main" val="4083069343"/>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16382DF-37D0-4415-86A0-912A89C81F7E}" type="slidenum">
              <a:rPr lang="en-US" altLang="en-US"/>
              <a:pPr>
                <a:defRPr/>
              </a:pPr>
              <a:t>‹#›</a:t>
            </a:fld>
            <a:endParaRPr lang="en-US" altLang="en-US" dirty="0"/>
          </a:p>
        </p:txBody>
      </p:sp>
    </p:spTree>
    <p:extLst>
      <p:ext uri="{BB962C8B-B14F-4D97-AF65-F5344CB8AC3E}">
        <p14:creationId xmlns:p14="http://schemas.microsoft.com/office/powerpoint/2010/main" val="27344232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DD0994ED-10BB-439A-A30C-E8F548AB402A}" type="slidenum">
              <a:rPr lang="en-US" altLang="en-US"/>
              <a:pPr>
                <a:defRPr/>
              </a:pPr>
              <a:t>‹#›</a:t>
            </a:fld>
            <a:endParaRPr lang="en-US" altLang="en-US" dirty="0"/>
          </a:p>
        </p:txBody>
      </p:sp>
    </p:spTree>
    <p:extLst>
      <p:ext uri="{BB962C8B-B14F-4D97-AF65-F5344CB8AC3E}">
        <p14:creationId xmlns:p14="http://schemas.microsoft.com/office/powerpoint/2010/main" val="4172992995"/>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3ED2F5DE-A505-4BD2-9D2C-818CEA9E8130}" type="slidenum">
              <a:rPr lang="en-US" altLang="en-US"/>
              <a:pPr>
                <a:defRPr/>
              </a:pPr>
              <a:t>‹#›</a:t>
            </a:fld>
            <a:endParaRPr lang="en-US" altLang="en-US" dirty="0"/>
          </a:p>
        </p:txBody>
      </p:sp>
    </p:spTree>
    <p:extLst>
      <p:ext uri="{BB962C8B-B14F-4D97-AF65-F5344CB8AC3E}">
        <p14:creationId xmlns:p14="http://schemas.microsoft.com/office/powerpoint/2010/main" val="1024426686"/>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4E744FA3-8001-4396-846C-04B17CD88470}" type="slidenum">
              <a:rPr lang="en-US" altLang="en-US"/>
              <a:pPr>
                <a:defRPr/>
              </a:pPr>
              <a:t>‹#›</a:t>
            </a:fld>
            <a:endParaRPr lang="en-US" altLang="en-US" dirty="0"/>
          </a:p>
        </p:txBody>
      </p:sp>
    </p:spTree>
    <p:extLst>
      <p:ext uri="{BB962C8B-B14F-4D97-AF65-F5344CB8AC3E}">
        <p14:creationId xmlns:p14="http://schemas.microsoft.com/office/powerpoint/2010/main" val="3551557406"/>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9DB67A76-8480-4EEA-B124-233A2FE5774D}" type="slidenum">
              <a:rPr lang="en-US" altLang="en-US"/>
              <a:pPr>
                <a:defRPr/>
              </a:pPr>
              <a:t>‹#›</a:t>
            </a:fld>
            <a:endParaRPr lang="en-US" altLang="en-US" dirty="0"/>
          </a:p>
        </p:txBody>
      </p:sp>
    </p:spTree>
    <p:extLst>
      <p:ext uri="{BB962C8B-B14F-4D97-AF65-F5344CB8AC3E}">
        <p14:creationId xmlns:p14="http://schemas.microsoft.com/office/powerpoint/2010/main" val="78680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2125" y="223838"/>
            <a:ext cx="2127250" cy="59023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3838"/>
            <a:ext cx="6232525" cy="59023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5B6A19AC-5F13-45D0-82BB-124D8123118A}" type="slidenum">
              <a:rPr lang="en-US" altLang="en-US"/>
              <a:pPr>
                <a:defRPr/>
              </a:pPr>
              <a:t>‹#›</a:t>
            </a:fld>
            <a:endParaRPr lang="en-US" altLang="en-US" dirty="0"/>
          </a:p>
        </p:txBody>
      </p:sp>
    </p:spTree>
    <p:extLst>
      <p:ext uri="{BB962C8B-B14F-4D97-AF65-F5344CB8AC3E}">
        <p14:creationId xmlns:p14="http://schemas.microsoft.com/office/powerpoint/2010/main" val="375161447"/>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9F2D1069-994C-4457-BCB8-230B112B0F78}" type="slidenum">
              <a:rPr lang="en-US" altLang="en-US"/>
              <a:pPr>
                <a:defRPr/>
              </a:pPr>
              <a:t>‹#›</a:t>
            </a:fld>
            <a:endParaRPr lang="en-US" altLang="en-US" dirty="0"/>
          </a:p>
        </p:txBody>
      </p:sp>
    </p:spTree>
    <p:extLst>
      <p:ext uri="{BB962C8B-B14F-4D97-AF65-F5344CB8AC3E}">
        <p14:creationId xmlns:p14="http://schemas.microsoft.com/office/powerpoint/2010/main" val="2325682526"/>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1FC530E7-144D-41B8-859B-B8CE142CB136}" type="slidenum">
              <a:rPr lang="en-US" altLang="en-US"/>
              <a:pPr>
                <a:defRPr/>
              </a:pPr>
              <a:t>‹#›</a:t>
            </a:fld>
            <a:endParaRPr lang="en-US" altLang="en-US" dirty="0"/>
          </a:p>
        </p:txBody>
      </p:sp>
    </p:spTree>
    <p:extLst>
      <p:ext uri="{BB962C8B-B14F-4D97-AF65-F5344CB8AC3E}">
        <p14:creationId xmlns:p14="http://schemas.microsoft.com/office/powerpoint/2010/main" val="1964370550"/>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FE1EC910-F471-49E7-A50B-79DE0C8ADBE9}" type="slidenum">
              <a:rPr lang="en-US" altLang="en-US"/>
              <a:pPr>
                <a:defRPr/>
              </a:pPr>
              <a:t>‹#›</a:t>
            </a:fld>
            <a:endParaRPr lang="en-US" altLang="en-US" dirty="0"/>
          </a:p>
        </p:txBody>
      </p:sp>
    </p:spTree>
    <p:extLst>
      <p:ext uri="{BB962C8B-B14F-4D97-AF65-F5344CB8AC3E}">
        <p14:creationId xmlns:p14="http://schemas.microsoft.com/office/powerpoint/2010/main" val="2317411459"/>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54052CE-05A3-43E4-982A-C0FF7867FDEB}" type="slidenum">
              <a:rPr lang="en-US" altLang="en-US"/>
              <a:pPr>
                <a:defRPr/>
              </a:pPr>
              <a:t>‹#›</a:t>
            </a:fld>
            <a:endParaRPr lang="en-US" altLang="en-US" dirty="0"/>
          </a:p>
        </p:txBody>
      </p:sp>
    </p:spTree>
    <p:extLst>
      <p:ext uri="{BB962C8B-B14F-4D97-AF65-F5344CB8AC3E}">
        <p14:creationId xmlns:p14="http://schemas.microsoft.com/office/powerpoint/2010/main" val="395785067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F35F0D54-3B23-4165-82DF-C74BF2BBDDDB}" type="slidenum">
              <a:rPr lang="en-US" altLang="en-US"/>
              <a:pPr>
                <a:defRPr/>
              </a:pPr>
              <a:t>‹#›</a:t>
            </a:fld>
            <a:endParaRPr lang="en-US" altLang="en-US" dirty="0"/>
          </a:p>
        </p:txBody>
      </p:sp>
    </p:spTree>
    <p:extLst>
      <p:ext uri="{BB962C8B-B14F-4D97-AF65-F5344CB8AC3E}">
        <p14:creationId xmlns:p14="http://schemas.microsoft.com/office/powerpoint/2010/main" val="3609312692"/>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7D380E01-C9C7-4D48-AC85-58A0F2DA4274}" type="slidenum">
              <a:rPr lang="en-US" altLang="en-US"/>
              <a:pPr>
                <a:defRPr/>
              </a:pPr>
              <a:t>‹#›</a:t>
            </a:fld>
            <a:endParaRPr lang="en-US" altLang="en-US" dirty="0"/>
          </a:p>
        </p:txBody>
      </p:sp>
    </p:spTree>
    <p:extLst>
      <p:ext uri="{BB962C8B-B14F-4D97-AF65-F5344CB8AC3E}">
        <p14:creationId xmlns:p14="http://schemas.microsoft.com/office/powerpoint/2010/main" val="3836828172"/>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A30D027E-C267-4D7C-A545-0866C61390CE}" type="slidenum">
              <a:rPr lang="en-US" altLang="en-US"/>
              <a:pPr>
                <a:defRPr/>
              </a:pPr>
              <a:t>‹#›</a:t>
            </a:fld>
            <a:endParaRPr lang="en-US" altLang="en-US" dirty="0"/>
          </a:p>
        </p:txBody>
      </p:sp>
    </p:spTree>
    <p:extLst>
      <p:ext uri="{BB962C8B-B14F-4D97-AF65-F5344CB8AC3E}">
        <p14:creationId xmlns:p14="http://schemas.microsoft.com/office/powerpoint/2010/main" val="4277877114"/>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0651516B-1CB7-4BE6-A6D1-015F25DBC63B}" type="slidenum">
              <a:rPr lang="en-US" altLang="en-US"/>
              <a:pPr>
                <a:defRPr/>
              </a:pPr>
              <a:t>‹#›</a:t>
            </a:fld>
            <a:endParaRPr lang="en-US" altLang="en-US" dirty="0"/>
          </a:p>
        </p:txBody>
      </p:sp>
    </p:spTree>
    <p:extLst>
      <p:ext uri="{BB962C8B-B14F-4D97-AF65-F5344CB8AC3E}">
        <p14:creationId xmlns:p14="http://schemas.microsoft.com/office/powerpoint/2010/main" val="27930322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4CE2EE80-13CE-475A-ADCB-47ABB58CD602}" type="slidenum">
              <a:rPr lang="en-US" altLang="en-US"/>
              <a:pPr>
                <a:defRPr/>
              </a:pPr>
              <a:t>‹#›</a:t>
            </a:fld>
            <a:endParaRPr lang="en-US" altLang="en-US" dirty="0"/>
          </a:p>
        </p:txBody>
      </p:sp>
    </p:spTree>
    <p:extLst>
      <p:ext uri="{BB962C8B-B14F-4D97-AF65-F5344CB8AC3E}">
        <p14:creationId xmlns:p14="http://schemas.microsoft.com/office/powerpoint/2010/main" val="204518865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B69A0A19-E671-4A3D-B5F7-1B4F9E7412C4}" type="slidenum">
              <a:rPr lang="en-US" altLang="en-US"/>
              <a:pPr>
                <a:defRPr/>
              </a:pPr>
              <a:t>‹#›</a:t>
            </a:fld>
            <a:endParaRPr lang="en-US" altLang="en-US" dirty="0"/>
          </a:p>
        </p:txBody>
      </p:sp>
    </p:spTree>
    <p:extLst>
      <p:ext uri="{BB962C8B-B14F-4D97-AF65-F5344CB8AC3E}">
        <p14:creationId xmlns:p14="http://schemas.microsoft.com/office/powerpoint/2010/main" val="2296391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51313" y="223838"/>
            <a:ext cx="4818062" cy="7080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314450"/>
            <a:ext cx="8229600" cy="4811713"/>
          </a:xfrm>
        </p:spPr>
        <p:txBody>
          <a:bodyPr/>
          <a:lstStyle/>
          <a:p>
            <a:pPr lvl="0"/>
            <a:endParaRPr lang="en-US" noProof="0" dirty="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927C9FCF-F3F4-40F2-BD82-0E67C2AB7E05}" type="slidenum">
              <a:rPr lang="en-US" altLang="en-US"/>
              <a:pPr>
                <a:defRPr/>
              </a:pPr>
              <a:t>‹#›</a:t>
            </a:fld>
            <a:endParaRPr lang="en-US" altLang="en-US" dirty="0"/>
          </a:p>
        </p:txBody>
      </p:sp>
    </p:spTree>
    <p:extLst>
      <p:ext uri="{BB962C8B-B14F-4D97-AF65-F5344CB8AC3E}">
        <p14:creationId xmlns:p14="http://schemas.microsoft.com/office/powerpoint/2010/main" val="3043539102"/>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3EA6F9E2-5F4C-40F5-8EE7-0E1B8D8185F1}" type="slidenum">
              <a:rPr lang="en-US" altLang="en-US"/>
              <a:pPr>
                <a:defRPr/>
              </a:pPr>
              <a:t>‹#›</a:t>
            </a:fld>
            <a:endParaRPr lang="en-US" altLang="en-US" dirty="0"/>
          </a:p>
        </p:txBody>
      </p:sp>
    </p:spTree>
    <p:extLst>
      <p:ext uri="{BB962C8B-B14F-4D97-AF65-F5344CB8AC3E}">
        <p14:creationId xmlns:p14="http://schemas.microsoft.com/office/powerpoint/2010/main" val="387129701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C1D538FA-0A8D-4A17-AC85-204BD3ED2E0B}" type="slidenum">
              <a:rPr lang="en-US" altLang="en-US"/>
              <a:pPr>
                <a:defRPr/>
              </a:pPr>
              <a:t>‹#›</a:t>
            </a:fld>
            <a:endParaRPr lang="en-US" altLang="en-US" dirty="0"/>
          </a:p>
        </p:txBody>
      </p:sp>
    </p:spTree>
    <p:extLst>
      <p:ext uri="{BB962C8B-B14F-4D97-AF65-F5344CB8AC3E}">
        <p14:creationId xmlns:p14="http://schemas.microsoft.com/office/powerpoint/2010/main" val="5496858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42865EF8-BA54-4476-BA33-A01CE7F0ED92}" type="slidenum">
              <a:rPr lang="en-US" altLang="en-US"/>
              <a:pPr>
                <a:defRPr/>
              </a:pPr>
              <a:t>‹#›</a:t>
            </a:fld>
            <a:endParaRPr lang="en-US" altLang="en-US" dirty="0"/>
          </a:p>
        </p:txBody>
      </p:sp>
    </p:spTree>
    <p:extLst>
      <p:ext uri="{BB962C8B-B14F-4D97-AF65-F5344CB8AC3E}">
        <p14:creationId xmlns:p14="http://schemas.microsoft.com/office/powerpoint/2010/main" val="639874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E229ABF-028A-490C-AF4C-248A0301E76D}" type="slidenum">
              <a:rPr lang="en-US" altLang="en-US"/>
              <a:pPr>
                <a:defRPr/>
              </a:pPr>
              <a:t>‹#›</a:t>
            </a:fld>
            <a:endParaRPr lang="en-US" altLang="en-US" dirty="0"/>
          </a:p>
        </p:txBody>
      </p:sp>
    </p:spTree>
    <p:extLst>
      <p:ext uri="{BB962C8B-B14F-4D97-AF65-F5344CB8AC3E}">
        <p14:creationId xmlns:p14="http://schemas.microsoft.com/office/powerpoint/2010/main" val="41280930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FB7974C9-E980-4318-BF1D-D7BE50CB950C}" type="slidenum">
              <a:rPr lang="en-US" altLang="en-US"/>
              <a:pPr>
                <a:defRPr/>
              </a:pPr>
              <a:t>‹#›</a:t>
            </a:fld>
            <a:endParaRPr lang="en-US" altLang="en-US" dirty="0"/>
          </a:p>
        </p:txBody>
      </p:sp>
    </p:spTree>
    <p:extLst>
      <p:ext uri="{BB962C8B-B14F-4D97-AF65-F5344CB8AC3E}">
        <p14:creationId xmlns:p14="http://schemas.microsoft.com/office/powerpoint/2010/main" val="14186556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0F983C3-5F08-4682-91F6-0BFB2BE94BF2}" type="slidenum">
              <a:rPr lang="en-US" altLang="en-US"/>
              <a:pPr>
                <a:defRPr/>
              </a:pPr>
              <a:t>‹#›</a:t>
            </a:fld>
            <a:endParaRPr lang="en-US" altLang="en-US" dirty="0"/>
          </a:p>
        </p:txBody>
      </p:sp>
    </p:spTree>
    <p:extLst>
      <p:ext uri="{BB962C8B-B14F-4D97-AF65-F5344CB8AC3E}">
        <p14:creationId xmlns:p14="http://schemas.microsoft.com/office/powerpoint/2010/main" val="40710076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E17EEE05-FAC0-4D6F-BC80-8D92EBD3990E}" type="slidenum">
              <a:rPr lang="en-US" altLang="en-US"/>
              <a:pPr>
                <a:defRPr/>
              </a:pPr>
              <a:t>‹#›</a:t>
            </a:fld>
            <a:endParaRPr lang="en-US" altLang="en-US" dirty="0"/>
          </a:p>
        </p:txBody>
      </p:sp>
    </p:spTree>
    <p:extLst>
      <p:ext uri="{BB962C8B-B14F-4D97-AF65-F5344CB8AC3E}">
        <p14:creationId xmlns:p14="http://schemas.microsoft.com/office/powerpoint/2010/main" val="42298342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2A95D9CA-FDE7-4040-A0A8-1C02355BDEBE}" type="slidenum">
              <a:rPr lang="en-US" altLang="en-US"/>
              <a:pPr>
                <a:defRPr/>
              </a:pPr>
              <a:t>‹#›</a:t>
            </a:fld>
            <a:endParaRPr lang="en-US" altLang="en-US" dirty="0"/>
          </a:p>
        </p:txBody>
      </p:sp>
    </p:spTree>
    <p:extLst>
      <p:ext uri="{BB962C8B-B14F-4D97-AF65-F5344CB8AC3E}">
        <p14:creationId xmlns:p14="http://schemas.microsoft.com/office/powerpoint/2010/main" val="753959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BA291E3E-BF31-4D0D-B716-39DDD0891F1F}" type="slidenum">
              <a:rPr lang="en-US" altLang="en-US"/>
              <a:pPr>
                <a:defRPr/>
              </a:pPr>
              <a:t>‹#›</a:t>
            </a:fld>
            <a:endParaRPr lang="en-US" altLang="en-US" dirty="0"/>
          </a:p>
        </p:txBody>
      </p:sp>
    </p:spTree>
    <p:extLst>
      <p:ext uri="{BB962C8B-B14F-4D97-AF65-F5344CB8AC3E}">
        <p14:creationId xmlns:p14="http://schemas.microsoft.com/office/powerpoint/2010/main" val="1331084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xfrm>
            <a:off x="457200" y="6354082"/>
            <a:ext cx="3962628" cy="476250"/>
          </a:xfrm>
          <a:ln/>
        </p:spPr>
        <p:txBody>
          <a:bodyPr/>
          <a:lstStyle>
            <a:lvl1pPr algn="l">
              <a:defRPr lang="en-US" sz="1600" b="1"/>
            </a:lvl1pPr>
          </a:lstStyle>
          <a:p>
            <a:pPr>
              <a:defRPr/>
            </a:pPr>
            <a:r>
              <a:rPr lang="en-US" altLang="en-US" smtClean="0"/>
              <a:t>For Policy Development Purposes Only</a:t>
            </a:r>
            <a:endParaRPr lang="en-US" sz="1800" dirty="0"/>
          </a:p>
        </p:txBody>
      </p:sp>
      <p:sp>
        <p:nvSpPr>
          <p:cNvPr id="5" name="Rectangle 6"/>
          <p:cNvSpPr>
            <a:spLocks noGrp="1" noChangeArrowheads="1"/>
          </p:cNvSpPr>
          <p:nvPr>
            <p:ph type="sldNum" sz="quarter" idx="11"/>
          </p:nvPr>
        </p:nvSpPr>
        <p:spPr>
          <a:ln/>
        </p:spPr>
        <p:txBody>
          <a:bodyPr anchor="b"/>
          <a:lstStyle>
            <a:lvl1pPr>
              <a:defRPr/>
            </a:lvl1pPr>
          </a:lstStyle>
          <a:p>
            <a:pPr>
              <a:defRPr/>
            </a:pPr>
            <a:r>
              <a:rPr lang="en-US" altLang="en-US" dirty="0"/>
              <a:t>Slide </a:t>
            </a:r>
            <a:fld id="{9A3CBEC9-3421-470A-8847-5F6DEB543E53}" type="slidenum">
              <a:rPr lang="en-US" altLang="en-US"/>
              <a:pPr>
                <a:defRPr/>
              </a:pPr>
              <a:t>‹#›</a:t>
            </a:fld>
            <a:endParaRPr lang="en-US" altLang="en-US" dirty="0"/>
          </a:p>
        </p:txBody>
      </p:sp>
    </p:spTree>
    <p:extLst>
      <p:ext uri="{BB962C8B-B14F-4D97-AF65-F5344CB8AC3E}">
        <p14:creationId xmlns:p14="http://schemas.microsoft.com/office/powerpoint/2010/main" val="495758948"/>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6F70B50-70AB-42C2-9BE4-98D9AA96E49D}" type="slidenum">
              <a:rPr lang="en-US" altLang="en-US"/>
              <a:pPr>
                <a:defRPr/>
              </a:pPr>
              <a:t>‹#›</a:t>
            </a:fld>
            <a:endParaRPr lang="en-US" altLang="en-US" dirty="0"/>
          </a:p>
        </p:txBody>
      </p:sp>
    </p:spTree>
    <p:extLst>
      <p:ext uri="{BB962C8B-B14F-4D97-AF65-F5344CB8AC3E}">
        <p14:creationId xmlns:p14="http://schemas.microsoft.com/office/powerpoint/2010/main" val="38129904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32559CC-424E-4BCC-A699-40410B1EB383}" type="slidenum">
              <a:rPr lang="en-US" altLang="en-US"/>
              <a:pPr>
                <a:defRPr/>
              </a:pPr>
              <a:t>‹#›</a:t>
            </a:fld>
            <a:endParaRPr lang="en-US" altLang="en-US" dirty="0"/>
          </a:p>
        </p:txBody>
      </p:sp>
    </p:spTree>
    <p:extLst>
      <p:ext uri="{BB962C8B-B14F-4D97-AF65-F5344CB8AC3E}">
        <p14:creationId xmlns:p14="http://schemas.microsoft.com/office/powerpoint/2010/main" val="308269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E851F6DA-C4D7-4CD6-9A69-FE5772C34F1C}" type="slidenum">
              <a:rPr lang="en-US" altLang="en-US"/>
              <a:pPr>
                <a:defRPr/>
              </a:pPr>
              <a:t>‹#›</a:t>
            </a:fld>
            <a:endParaRPr lang="en-US" altLang="en-US" dirty="0"/>
          </a:p>
        </p:txBody>
      </p:sp>
    </p:spTree>
    <p:extLst>
      <p:ext uri="{BB962C8B-B14F-4D97-AF65-F5344CB8AC3E}">
        <p14:creationId xmlns:p14="http://schemas.microsoft.com/office/powerpoint/2010/main" val="38468527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22F81D6-EFAC-40F8-9EB6-89E513D40C80}" type="slidenum">
              <a:rPr lang="en-US" altLang="en-US"/>
              <a:pPr>
                <a:defRPr/>
              </a:pPr>
              <a:t>‹#›</a:t>
            </a:fld>
            <a:endParaRPr lang="en-US" altLang="en-US" dirty="0"/>
          </a:p>
        </p:txBody>
      </p:sp>
    </p:spTree>
    <p:extLst>
      <p:ext uri="{BB962C8B-B14F-4D97-AF65-F5344CB8AC3E}">
        <p14:creationId xmlns:p14="http://schemas.microsoft.com/office/powerpoint/2010/main" val="19027164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75C0F5B8-3C67-49FB-BFDE-53F19291CCB8}" type="slidenum">
              <a:rPr lang="en-US" altLang="en-US"/>
              <a:pPr>
                <a:defRPr/>
              </a:pPr>
              <a:t>‹#›</a:t>
            </a:fld>
            <a:endParaRPr lang="en-US" altLang="en-US" dirty="0"/>
          </a:p>
        </p:txBody>
      </p:sp>
    </p:spTree>
    <p:extLst>
      <p:ext uri="{BB962C8B-B14F-4D97-AF65-F5344CB8AC3E}">
        <p14:creationId xmlns:p14="http://schemas.microsoft.com/office/powerpoint/2010/main" val="41611433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230AEE11-BE99-4372-8245-3BDAF12E6F8E}" type="slidenum">
              <a:rPr lang="en-US" altLang="en-US"/>
              <a:pPr>
                <a:defRPr/>
              </a:pPr>
              <a:t>‹#›</a:t>
            </a:fld>
            <a:endParaRPr lang="en-US" altLang="en-US" dirty="0"/>
          </a:p>
        </p:txBody>
      </p:sp>
    </p:spTree>
    <p:extLst>
      <p:ext uri="{BB962C8B-B14F-4D97-AF65-F5344CB8AC3E}">
        <p14:creationId xmlns:p14="http://schemas.microsoft.com/office/powerpoint/2010/main" val="42673124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A02EDF9D-FBE3-4002-856C-24217C4C199F}" type="slidenum">
              <a:rPr lang="en-US" altLang="en-US"/>
              <a:pPr>
                <a:defRPr/>
              </a:pPr>
              <a:t>‹#›</a:t>
            </a:fld>
            <a:endParaRPr lang="en-US" altLang="en-US" dirty="0"/>
          </a:p>
        </p:txBody>
      </p:sp>
    </p:spTree>
    <p:extLst>
      <p:ext uri="{BB962C8B-B14F-4D97-AF65-F5344CB8AC3E}">
        <p14:creationId xmlns:p14="http://schemas.microsoft.com/office/powerpoint/2010/main" val="2672182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8772767C-F98F-42DD-B5E3-835C17AD9213}" type="slidenum">
              <a:rPr lang="en-US" altLang="en-US"/>
              <a:pPr>
                <a:defRPr/>
              </a:pPr>
              <a:t>‹#›</a:t>
            </a:fld>
            <a:endParaRPr lang="en-US" altLang="en-US" dirty="0"/>
          </a:p>
        </p:txBody>
      </p:sp>
    </p:spTree>
    <p:extLst>
      <p:ext uri="{BB962C8B-B14F-4D97-AF65-F5344CB8AC3E}">
        <p14:creationId xmlns:p14="http://schemas.microsoft.com/office/powerpoint/2010/main" val="30395296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930C91F6-8D43-4265-B8AC-16A4DA030A11}" type="slidenum">
              <a:rPr lang="en-US" altLang="en-US"/>
              <a:pPr>
                <a:defRPr/>
              </a:pPr>
              <a:t>‹#›</a:t>
            </a:fld>
            <a:endParaRPr lang="en-US" altLang="en-US" dirty="0"/>
          </a:p>
        </p:txBody>
      </p:sp>
    </p:spTree>
    <p:extLst>
      <p:ext uri="{BB962C8B-B14F-4D97-AF65-F5344CB8AC3E}">
        <p14:creationId xmlns:p14="http://schemas.microsoft.com/office/powerpoint/2010/main" val="34243983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5DA88E3B-86B4-444A-BB61-928A637C5E3E}" type="slidenum">
              <a:rPr lang="en-US" altLang="en-US"/>
              <a:pPr>
                <a:defRPr/>
              </a:pPr>
              <a:t>‹#›</a:t>
            </a:fld>
            <a:endParaRPr lang="en-US" altLang="en-US" dirty="0"/>
          </a:p>
        </p:txBody>
      </p:sp>
    </p:spTree>
    <p:extLst>
      <p:ext uri="{BB962C8B-B14F-4D97-AF65-F5344CB8AC3E}">
        <p14:creationId xmlns:p14="http://schemas.microsoft.com/office/powerpoint/2010/main" val="3056472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5" name="Rectangle 6"/>
          <p:cNvSpPr>
            <a:spLocks noGrp="1" noChangeArrowheads="1"/>
          </p:cNvSpPr>
          <p:nvPr>
            <p:ph type="sldNum" sz="quarter" idx="11"/>
          </p:nvPr>
        </p:nvSpPr>
        <p:spPr>
          <a:ln/>
        </p:spPr>
        <p:txBody>
          <a:bodyPr/>
          <a:lstStyle>
            <a:lvl1pPr>
              <a:defRPr/>
            </a:lvl1pPr>
          </a:lstStyle>
          <a:p>
            <a:pPr>
              <a:defRPr/>
            </a:pPr>
            <a:r>
              <a:rPr lang="en-US" altLang="en-US" dirty="0"/>
              <a:t>Slide </a:t>
            </a:r>
            <a:fld id="{D1B72EA1-7B23-430E-A64E-0ED8745C61B7}" type="slidenum">
              <a:rPr lang="en-US" altLang="en-US"/>
              <a:pPr>
                <a:defRPr/>
              </a:pPr>
              <a:t>‹#›</a:t>
            </a:fld>
            <a:endParaRPr lang="en-US" altLang="en-US" dirty="0"/>
          </a:p>
        </p:txBody>
      </p:sp>
    </p:spTree>
    <p:extLst>
      <p:ext uri="{BB962C8B-B14F-4D97-AF65-F5344CB8AC3E}">
        <p14:creationId xmlns:p14="http://schemas.microsoft.com/office/powerpoint/2010/main" val="18065268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2898DEE4-5715-466A-AE17-16767AD409E5}" type="slidenum">
              <a:rPr lang="en-US" altLang="en-US"/>
              <a:pPr>
                <a:defRPr/>
              </a:pPr>
              <a:t>‹#›</a:t>
            </a:fld>
            <a:endParaRPr lang="en-US" altLang="en-US" dirty="0"/>
          </a:p>
        </p:txBody>
      </p:sp>
    </p:spTree>
    <p:extLst>
      <p:ext uri="{BB962C8B-B14F-4D97-AF65-F5344CB8AC3E}">
        <p14:creationId xmlns:p14="http://schemas.microsoft.com/office/powerpoint/2010/main" val="11157791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4C4C5D5-E614-4D90-BBA9-26EE154C371A}" type="slidenum">
              <a:rPr lang="en-US" altLang="en-US"/>
              <a:pPr>
                <a:defRPr/>
              </a:pPr>
              <a:t>‹#›</a:t>
            </a:fld>
            <a:endParaRPr lang="en-US" altLang="en-US" dirty="0"/>
          </a:p>
        </p:txBody>
      </p:sp>
    </p:spTree>
    <p:extLst>
      <p:ext uri="{BB962C8B-B14F-4D97-AF65-F5344CB8AC3E}">
        <p14:creationId xmlns:p14="http://schemas.microsoft.com/office/powerpoint/2010/main" val="34619184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1E685D4-FB7B-4753-B141-C70E149CE88A}" type="slidenum">
              <a:rPr lang="en-US" altLang="en-US"/>
              <a:pPr>
                <a:defRPr/>
              </a:pPr>
              <a:t>‹#›</a:t>
            </a:fld>
            <a:endParaRPr lang="en-US" altLang="en-US" dirty="0"/>
          </a:p>
        </p:txBody>
      </p:sp>
    </p:spTree>
    <p:extLst>
      <p:ext uri="{BB962C8B-B14F-4D97-AF65-F5344CB8AC3E}">
        <p14:creationId xmlns:p14="http://schemas.microsoft.com/office/powerpoint/2010/main" val="100646362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3D48A21-AA24-4C04-8756-391CADAF404C}" type="slidenum">
              <a:rPr lang="en-US" altLang="en-US"/>
              <a:pPr>
                <a:defRPr/>
              </a:pPr>
              <a:t>‹#›</a:t>
            </a:fld>
            <a:endParaRPr lang="en-US" altLang="en-US" dirty="0"/>
          </a:p>
        </p:txBody>
      </p:sp>
    </p:spTree>
    <p:extLst>
      <p:ext uri="{BB962C8B-B14F-4D97-AF65-F5344CB8AC3E}">
        <p14:creationId xmlns:p14="http://schemas.microsoft.com/office/powerpoint/2010/main" val="16658171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D6BBC717-E613-47A6-AE4E-34E91B1746F0}" type="slidenum">
              <a:rPr lang="en-US" altLang="en-US"/>
              <a:pPr>
                <a:defRPr/>
              </a:pPr>
              <a:t>‹#›</a:t>
            </a:fld>
            <a:endParaRPr lang="en-US" altLang="en-US" dirty="0"/>
          </a:p>
        </p:txBody>
      </p:sp>
    </p:spTree>
    <p:extLst>
      <p:ext uri="{BB962C8B-B14F-4D97-AF65-F5344CB8AC3E}">
        <p14:creationId xmlns:p14="http://schemas.microsoft.com/office/powerpoint/2010/main" val="9537103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6681566-3DE2-4961-BD74-828A93E79153}" type="slidenum">
              <a:rPr lang="en-US" altLang="en-US"/>
              <a:pPr>
                <a:defRPr/>
              </a:pPr>
              <a:t>‹#›</a:t>
            </a:fld>
            <a:endParaRPr lang="en-US" altLang="en-US" dirty="0"/>
          </a:p>
        </p:txBody>
      </p:sp>
    </p:spTree>
    <p:extLst>
      <p:ext uri="{BB962C8B-B14F-4D97-AF65-F5344CB8AC3E}">
        <p14:creationId xmlns:p14="http://schemas.microsoft.com/office/powerpoint/2010/main" val="17004580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911D1E16-300A-4A1B-A6BA-33DE3CF47CCF}" type="slidenum">
              <a:rPr lang="en-US" altLang="en-US"/>
              <a:pPr>
                <a:defRPr/>
              </a:pPr>
              <a:t>‹#›</a:t>
            </a:fld>
            <a:endParaRPr lang="en-US" altLang="en-US" dirty="0"/>
          </a:p>
        </p:txBody>
      </p:sp>
    </p:spTree>
    <p:extLst>
      <p:ext uri="{BB962C8B-B14F-4D97-AF65-F5344CB8AC3E}">
        <p14:creationId xmlns:p14="http://schemas.microsoft.com/office/powerpoint/2010/main" val="161711134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88DCBBDC-0F58-45EE-B119-74C190FBC053}" type="slidenum">
              <a:rPr lang="en-US" altLang="en-US"/>
              <a:pPr>
                <a:defRPr/>
              </a:pPr>
              <a:t>‹#›</a:t>
            </a:fld>
            <a:endParaRPr lang="en-US" altLang="en-US" dirty="0"/>
          </a:p>
        </p:txBody>
      </p:sp>
    </p:spTree>
    <p:extLst>
      <p:ext uri="{BB962C8B-B14F-4D97-AF65-F5344CB8AC3E}">
        <p14:creationId xmlns:p14="http://schemas.microsoft.com/office/powerpoint/2010/main" val="6230514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449EEB7-2E0B-4832-B276-2D7705941067}" type="slidenum">
              <a:rPr lang="en-US" altLang="en-US"/>
              <a:pPr>
                <a:defRPr/>
              </a:pPr>
              <a:t>‹#›</a:t>
            </a:fld>
            <a:endParaRPr lang="en-US" altLang="en-US" dirty="0"/>
          </a:p>
        </p:txBody>
      </p:sp>
    </p:spTree>
    <p:extLst>
      <p:ext uri="{BB962C8B-B14F-4D97-AF65-F5344CB8AC3E}">
        <p14:creationId xmlns:p14="http://schemas.microsoft.com/office/powerpoint/2010/main" val="4141817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B0E5EEF-4DB4-4405-80CF-5D62DA3B459A}" type="slidenum">
              <a:rPr lang="en-US" altLang="en-US"/>
              <a:pPr>
                <a:defRPr/>
              </a:pPr>
              <a:t>‹#›</a:t>
            </a:fld>
            <a:endParaRPr lang="en-US" altLang="en-US" dirty="0"/>
          </a:p>
        </p:txBody>
      </p:sp>
    </p:spTree>
    <p:extLst>
      <p:ext uri="{BB962C8B-B14F-4D97-AF65-F5344CB8AC3E}">
        <p14:creationId xmlns:p14="http://schemas.microsoft.com/office/powerpoint/2010/main" val="1845083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14450"/>
            <a:ext cx="4038600" cy="48117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99DC3DB0-886C-48F7-9F68-2C470700E812}" type="slidenum">
              <a:rPr lang="en-US" altLang="en-US"/>
              <a:pPr>
                <a:defRPr/>
              </a:pPr>
              <a:t>‹#›</a:t>
            </a:fld>
            <a:endParaRPr lang="en-US" altLang="en-US" dirty="0"/>
          </a:p>
        </p:txBody>
      </p:sp>
    </p:spTree>
    <p:extLst>
      <p:ext uri="{BB962C8B-B14F-4D97-AF65-F5344CB8AC3E}">
        <p14:creationId xmlns:p14="http://schemas.microsoft.com/office/powerpoint/2010/main" val="7687210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31C1FB6B-8DC9-4A18-AC01-1E37FA57948E}" type="slidenum">
              <a:rPr lang="en-US" altLang="en-US"/>
              <a:pPr>
                <a:defRPr/>
              </a:pPr>
              <a:t>‹#›</a:t>
            </a:fld>
            <a:endParaRPr lang="en-US" altLang="en-US" dirty="0"/>
          </a:p>
        </p:txBody>
      </p:sp>
    </p:spTree>
    <p:extLst>
      <p:ext uri="{BB962C8B-B14F-4D97-AF65-F5344CB8AC3E}">
        <p14:creationId xmlns:p14="http://schemas.microsoft.com/office/powerpoint/2010/main" val="25321013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848229B-D487-452F-B996-4923506DF06D}" type="slidenum">
              <a:rPr lang="en-US" altLang="en-US"/>
              <a:pPr>
                <a:defRPr/>
              </a:pPr>
              <a:t>‹#›</a:t>
            </a:fld>
            <a:endParaRPr lang="en-US" altLang="en-US" dirty="0"/>
          </a:p>
        </p:txBody>
      </p:sp>
    </p:spTree>
    <p:extLst>
      <p:ext uri="{BB962C8B-B14F-4D97-AF65-F5344CB8AC3E}">
        <p14:creationId xmlns:p14="http://schemas.microsoft.com/office/powerpoint/2010/main" val="8927850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3481650B-A5DA-4C75-ADB4-577AE8381396}" type="slidenum">
              <a:rPr lang="en-US" altLang="en-US"/>
              <a:pPr>
                <a:defRPr/>
              </a:pPr>
              <a:t>‹#›</a:t>
            </a:fld>
            <a:endParaRPr lang="en-US" altLang="en-US" dirty="0"/>
          </a:p>
        </p:txBody>
      </p:sp>
    </p:spTree>
    <p:extLst>
      <p:ext uri="{BB962C8B-B14F-4D97-AF65-F5344CB8AC3E}">
        <p14:creationId xmlns:p14="http://schemas.microsoft.com/office/powerpoint/2010/main" val="146326517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870C8499-9A50-43BB-A276-38DF5F70FD69}" type="slidenum">
              <a:rPr lang="en-US" altLang="en-US"/>
              <a:pPr>
                <a:defRPr/>
              </a:pPr>
              <a:t>‹#›</a:t>
            </a:fld>
            <a:endParaRPr lang="en-US" altLang="en-US" dirty="0"/>
          </a:p>
        </p:txBody>
      </p:sp>
    </p:spTree>
    <p:extLst>
      <p:ext uri="{BB962C8B-B14F-4D97-AF65-F5344CB8AC3E}">
        <p14:creationId xmlns:p14="http://schemas.microsoft.com/office/powerpoint/2010/main" val="162071312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33AD026-AF53-495A-9DE6-A8540DC3FC25}" type="slidenum">
              <a:rPr lang="en-US" altLang="en-US"/>
              <a:pPr>
                <a:defRPr/>
              </a:pPr>
              <a:t>‹#›</a:t>
            </a:fld>
            <a:endParaRPr lang="en-US" altLang="en-US" dirty="0"/>
          </a:p>
        </p:txBody>
      </p:sp>
    </p:spTree>
    <p:extLst>
      <p:ext uri="{BB962C8B-B14F-4D97-AF65-F5344CB8AC3E}">
        <p14:creationId xmlns:p14="http://schemas.microsoft.com/office/powerpoint/2010/main" val="10649219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58E83907-2CEE-4735-BCC0-D4D0FEC83702}" type="slidenum">
              <a:rPr lang="en-US" altLang="en-US"/>
              <a:pPr>
                <a:defRPr/>
              </a:pPr>
              <a:t>‹#›</a:t>
            </a:fld>
            <a:endParaRPr lang="en-US" altLang="en-US" dirty="0"/>
          </a:p>
        </p:txBody>
      </p:sp>
    </p:spTree>
    <p:extLst>
      <p:ext uri="{BB962C8B-B14F-4D97-AF65-F5344CB8AC3E}">
        <p14:creationId xmlns:p14="http://schemas.microsoft.com/office/powerpoint/2010/main" val="26468101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32BFD949-1B10-4794-97A8-2417DD96B8C7}" type="slidenum">
              <a:rPr lang="en-US" altLang="en-US"/>
              <a:pPr>
                <a:defRPr/>
              </a:pPr>
              <a:t>‹#›</a:t>
            </a:fld>
            <a:endParaRPr lang="en-US" altLang="en-US" dirty="0"/>
          </a:p>
        </p:txBody>
      </p:sp>
    </p:spTree>
    <p:extLst>
      <p:ext uri="{BB962C8B-B14F-4D97-AF65-F5344CB8AC3E}">
        <p14:creationId xmlns:p14="http://schemas.microsoft.com/office/powerpoint/2010/main" val="36464464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2BCD6E3-28FA-40A5-B9F0-D21B51506860}" type="slidenum">
              <a:rPr lang="en-US" altLang="en-US"/>
              <a:pPr>
                <a:defRPr/>
              </a:pPr>
              <a:t>‹#›</a:t>
            </a:fld>
            <a:endParaRPr lang="en-US" altLang="en-US" dirty="0"/>
          </a:p>
        </p:txBody>
      </p:sp>
    </p:spTree>
    <p:extLst>
      <p:ext uri="{BB962C8B-B14F-4D97-AF65-F5344CB8AC3E}">
        <p14:creationId xmlns:p14="http://schemas.microsoft.com/office/powerpoint/2010/main" val="19093858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2C137C11-0C3C-47B7-88B0-B902D52D7C9D}" type="slidenum">
              <a:rPr lang="en-US" altLang="en-US"/>
              <a:pPr>
                <a:defRPr/>
              </a:pPr>
              <a:t>‹#›</a:t>
            </a:fld>
            <a:endParaRPr lang="en-US" altLang="en-US" dirty="0"/>
          </a:p>
        </p:txBody>
      </p:sp>
    </p:spTree>
    <p:extLst>
      <p:ext uri="{BB962C8B-B14F-4D97-AF65-F5344CB8AC3E}">
        <p14:creationId xmlns:p14="http://schemas.microsoft.com/office/powerpoint/2010/main" val="5741123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5071079E-C80E-45CC-8D30-C918E708544E}" type="slidenum">
              <a:rPr lang="en-US" altLang="en-US"/>
              <a:pPr>
                <a:defRPr/>
              </a:pPr>
              <a:t>‹#›</a:t>
            </a:fld>
            <a:endParaRPr lang="en-US" altLang="en-US" dirty="0"/>
          </a:p>
        </p:txBody>
      </p:sp>
    </p:spTree>
    <p:extLst>
      <p:ext uri="{BB962C8B-B14F-4D97-AF65-F5344CB8AC3E}">
        <p14:creationId xmlns:p14="http://schemas.microsoft.com/office/powerpoint/2010/main" val="1487495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8" name="Rectangle 6"/>
          <p:cNvSpPr>
            <a:spLocks noGrp="1" noChangeArrowheads="1"/>
          </p:cNvSpPr>
          <p:nvPr>
            <p:ph type="sldNum" sz="quarter" idx="11"/>
          </p:nvPr>
        </p:nvSpPr>
        <p:spPr>
          <a:ln/>
        </p:spPr>
        <p:txBody>
          <a:bodyPr/>
          <a:lstStyle>
            <a:lvl1pPr>
              <a:defRPr/>
            </a:lvl1pPr>
          </a:lstStyle>
          <a:p>
            <a:pPr>
              <a:defRPr/>
            </a:pPr>
            <a:r>
              <a:rPr lang="en-US" altLang="en-US" dirty="0"/>
              <a:t>Slide </a:t>
            </a:r>
            <a:fld id="{324AB848-0D79-4BB1-8551-76E286A3428B}" type="slidenum">
              <a:rPr lang="en-US" altLang="en-US"/>
              <a:pPr>
                <a:defRPr/>
              </a:pPr>
              <a:t>‹#›</a:t>
            </a:fld>
            <a:endParaRPr lang="en-US" altLang="en-US" dirty="0"/>
          </a:p>
        </p:txBody>
      </p:sp>
    </p:spTree>
    <p:extLst>
      <p:ext uri="{BB962C8B-B14F-4D97-AF65-F5344CB8AC3E}">
        <p14:creationId xmlns:p14="http://schemas.microsoft.com/office/powerpoint/2010/main" val="31270299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BD780E0F-A3FC-483A-A3E5-D5033424F5F6}" type="slidenum">
              <a:rPr lang="en-US" altLang="en-US"/>
              <a:pPr>
                <a:defRPr/>
              </a:pPr>
              <a:t>‹#›</a:t>
            </a:fld>
            <a:endParaRPr lang="en-US" altLang="en-US" dirty="0"/>
          </a:p>
        </p:txBody>
      </p:sp>
    </p:spTree>
    <p:extLst>
      <p:ext uri="{BB962C8B-B14F-4D97-AF65-F5344CB8AC3E}">
        <p14:creationId xmlns:p14="http://schemas.microsoft.com/office/powerpoint/2010/main" val="59510472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7112A531-BE4E-42B8-89DE-E85BC4871ED2}" type="slidenum">
              <a:rPr lang="en-US" altLang="en-US"/>
              <a:pPr>
                <a:defRPr/>
              </a:pPr>
              <a:t>‹#›</a:t>
            </a:fld>
            <a:endParaRPr lang="en-US" altLang="en-US" dirty="0"/>
          </a:p>
        </p:txBody>
      </p:sp>
    </p:spTree>
    <p:extLst>
      <p:ext uri="{BB962C8B-B14F-4D97-AF65-F5344CB8AC3E}">
        <p14:creationId xmlns:p14="http://schemas.microsoft.com/office/powerpoint/2010/main" val="86015900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E608CA70-2ABB-4E51-AA3C-55C760DF3A1F}" type="slidenum">
              <a:rPr lang="en-US" altLang="en-US"/>
              <a:pPr>
                <a:defRPr/>
              </a:pPr>
              <a:t>‹#›</a:t>
            </a:fld>
            <a:endParaRPr lang="en-US" altLang="en-US" dirty="0"/>
          </a:p>
        </p:txBody>
      </p:sp>
    </p:spTree>
    <p:extLst>
      <p:ext uri="{BB962C8B-B14F-4D97-AF65-F5344CB8AC3E}">
        <p14:creationId xmlns:p14="http://schemas.microsoft.com/office/powerpoint/2010/main" val="49778707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9D9D8C50-BAFA-4771-A601-F2F9CE6CA29D}" type="slidenum">
              <a:rPr lang="en-US" altLang="en-US"/>
              <a:pPr>
                <a:defRPr/>
              </a:pPr>
              <a:t>‹#›</a:t>
            </a:fld>
            <a:endParaRPr lang="en-US" altLang="en-US" dirty="0"/>
          </a:p>
        </p:txBody>
      </p:sp>
    </p:spTree>
    <p:extLst>
      <p:ext uri="{BB962C8B-B14F-4D97-AF65-F5344CB8AC3E}">
        <p14:creationId xmlns:p14="http://schemas.microsoft.com/office/powerpoint/2010/main" val="32024450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87034BF8-ABE9-4F20-8453-A3826AD297FC}" type="slidenum">
              <a:rPr lang="en-US" altLang="en-US"/>
              <a:pPr>
                <a:defRPr/>
              </a:pPr>
              <a:t>‹#›</a:t>
            </a:fld>
            <a:endParaRPr lang="en-US" altLang="en-US" dirty="0"/>
          </a:p>
        </p:txBody>
      </p:sp>
    </p:spTree>
    <p:extLst>
      <p:ext uri="{BB962C8B-B14F-4D97-AF65-F5344CB8AC3E}">
        <p14:creationId xmlns:p14="http://schemas.microsoft.com/office/powerpoint/2010/main" val="251360144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CD63E20D-C208-4033-A4E5-FFF456B4BEC9}" type="slidenum">
              <a:rPr lang="en-US" altLang="en-US"/>
              <a:pPr>
                <a:defRPr/>
              </a:pPr>
              <a:t>‹#›</a:t>
            </a:fld>
            <a:endParaRPr lang="en-US" altLang="en-US" dirty="0"/>
          </a:p>
        </p:txBody>
      </p:sp>
    </p:spTree>
    <p:extLst>
      <p:ext uri="{BB962C8B-B14F-4D97-AF65-F5344CB8AC3E}">
        <p14:creationId xmlns:p14="http://schemas.microsoft.com/office/powerpoint/2010/main" val="42150678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9911B166-6D7D-489B-97BA-DD83A9A60FB3}" type="slidenum">
              <a:rPr lang="en-US" altLang="en-US"/>
              <a:pPr>
                <a:defRPr/>
              </a:pPr>
              <a:t>‹#›</a:t>
            </a:fld>
            <a:endParaRPr lang="en-US" altLang="en-US" dirty="0"/>
          </a:p>
        </p:txBody>
      </p:sp>
    </p:spTree>
    <p:extLst>
      <p:ext uri="{BB962C8B-B14F-4D97-AF65-F5344CB8AC3E}">
        <p14:creationId xmlns:p14="http://schemas.microsoft.com/office/powerpoint/2010/main" val="27624829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1209B5D4-87DD-4E93-9A59-122546D11BA8}" type="slidenum">
              <a:rPr lang="en-US" altLang="en-US"/>
              <a:pPr>
                <a:defRPr/>
              </a:pPr>
              <a:t>‹#›</a:t>
            </a:fld>
            <a:endParaRPr lang="en-US" altLang="en-US" dirty="0"/>
          </a:p>
        </p:txBody>
      </p:sp>
    </p:spTree>
    <p:extLst>
      <p:ext uri="{BB962C8B-B14F-4D97-AF65-F5344CB8AC3E}">
        <p14:creationId xmlns:p14="http://schemas.microsoft.com/office/powerpoint/2010/main" val="257556777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29C5A53D-4DA1-47C9-A1FD-543D6AD6F3BA}" type="slidenum">
              <a:rPr lang="en-US" altLang="en-US"/>
              <a:pPr>
                <a:defRPr/>
              </a:pPr>
              <a:t>‹#›</a:t>
            </a:fld>
            <a:endParaRPr lang="en-US" altLang="en-US" dirty="0"/>
          </a:p>
        </p:txBody>
      </p:sp>
    </p:spTree>
    <p:extLst>
      <p:ext uri="{BB962C8B-B14F-4D97-AF65-F5344CB8AC3E}">
        <p14:creationId xmlns:p14="http://schemas.microsoft.com/office/powerpoint/2010/main" val="129357262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24724346-8D01-4F87-AD6D-13BCCC228AB5}" type="slidenum">
              <a:rPr lang="en-US" altLang="en-US"/>
              <a:pPr>
                <a:defRPr/>
              </a:pPr>
              <a:t>‹#›</a:t>
            </a:fld>
            <a:endParaRPr lang="en-US" altLang="en-US" dirty="0"/>
          </a:p>
        </p:txBody>
      </p:sp>
    </p:spTree>
    <p:extLst>
      <p:ext uri="{BB962C8B-B14F-4D97-AF65-F5344CB8AC3E}">
        <p14:creationId xmlns:p14="http://schemas.microsoft.com/office/powerpoint/2010/main" val="3047270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264410CA-55B0-40FE-BEFE-CD979DB58FD1}" type="slidenum">
              <a:rPr lang="en-US" altLang="en-US"/>
              <a:pPr>
                <a:defRPr/>
              </a:pPr>
              <a:t>‹#›</a:t>
            </a:fld>
            <a:endParaRPr lang="en-US" altLang="en-US" dirty="0"/>
          </a:p>
        </p:txBody>
      </p:sp>
    </p:spTree>
    <p:extLst>
      <p:ext uri="{BB962C8B-B14F-4D97-AF65-F5344CB8AC3E}">
        <p14:creationId xmlns:p14="http://schemas.microsoft.com/office/powerpoint/2010/main" val="415666318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8367949F-1704-4906-971A-69DB0C9E6797}" type="slidenum">
              <a:rPr lang="en-US" altLang="en-US"/>
              <a:pPr>
                <a:defRPr/>
              </a:pPr>
              <a:t>‹#›</a:t>
            </a:fld>
            <a:endParaRPr lang="en-US" altLang="en-US" dirty="0"/>
          </a:p>
        </p:txBody>
      </p:sp>
    </p:spTree>
    <p:extLst>
      <p:ext uri="{BB962C8B-B14F-4D97-AF65-F5344CB8AC3E}">
        <p14:creationId xmlns:p14="http://schemas.microsoft.com/office/powerpoint/2010/main" val="3279224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784DB709-F2F1-4ED7-864F-D3BB538D3A90}" type="slidenum">
              <a:rPr lang="en-US" altLang="en-US"/>
              <a:pPr>
                <a:defRPr/>
              </a:pPr>
              <a:t>‹#›</a:t>
            </a:fld>
            <a:endParaRPr lang="en-US" altLang="en-US" dirty="0"/>
          </a:p>
        </p:txBody>
      </p:sp>
    </p:spTree>
    <p:extLst>
      <p:ext uri="{BB962C8B-B14F-4D97-AF65-F5344CB8AC3E}">
        <p14:creationId xmlns:p14="http://schemas.microsoft.com/office/powerpoint/2010/main" val="186458850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C26BA61-87E7-4D00-897A-A1DD59C2EE21}" type="slidenum">
              <a:rPr lang="en-US" altLang="en-US"/>
              <a:pPr>
                <a:defRPr/>
              </a:pPr>
              <a:t>‹#›</a:t>
            </a:fld>
            <a:endParaRPr lang="en-US" altLang="en-US" dirty="0"/>
          </a:p>
        </p:txBody>
      </p:sp>
    </p:spTree>
    <p:extLst>
      <p:ext uri="{BB962C8B-B14F-4D97-AF65-F5344CB8AC3E}">
        <p14:creationId xmlns:p14="http://schemas.microsoft.com/office/powerpoint/2010/main" val="1310608609"/>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59B7C2E4-1EC6-409B-98B4-037B89B60CDE}" type="slidenum">
              <a:rPr lang="en-US" altLang="en-US"/>
              <a:pPr>
                <a:defRPr/>
              </a:pPr>
              <a:t>‹#›</a:t>
            </a:fld>
            <a:endParaRPr lang="en-US" altLang="en-US" dirty="0"/>
          </a:p>
        </p:txBody>
      </p:sp>
    </p:spTree>
    <p:extLst>
      <p:ext uri="{BB962C8B-B14F-4D97-AF65-F5344CB8AC3E}">
        <p14:creationId xmlns:p14="http://schemas.microsoft.com/office/powerpoint/2010/main" val="4025283408"/>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436C696C-5438-4A94-8AF3-8014564F8A4A}" type="slidenum">
              <a:rPr lang="en-US" altLang="en-US"/>
              <a:pPr>
                <a:defRPr/>
              </a:pPr>
              <a:t>‹#›</a:t>
            </a:fld>
            <a:endParaRPr lang="en-US" altLang="en-US" dirty="0"/>
          </a:p>
        </p:txBody>
      </p:sp>
    </p:spTree>
    <p:extLst>
      <p:ext uri="{BB962C8B-B14F-4D97-AF65-F5344CB8AC3E}">
        <p14:creationId xmlns:p14="http://schemas.microsoft.com/office/powerpoint/2010/main" val="1786288664"/>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951072B3-92E1-495C-B8B3-AF7CF82EC146}" type="slidenum">
              <a:rPr lang="en-US" altLang="en-US"/>
              <a:pPr>
                <a:defRPr/>
              </a:pPr>
              <a:t>‹#›</a:t>
            </a:fld>
            <a:endParaRPr lang="en-US" altLang="en-US" dirty="0"/>
          </a:p>
        </p:txBody>
      </p:sp>
    </p:spTree>
    <p:extLst>
      <p:ext uri="{BB962C8B-B14F-4D97-AF65-F5344CB8AC3E}">
        <p14:creationId xmlns:p14="http://schemas.microsoft.com/office/powerpoint/2010/main" val="207891565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8FF2ED94-429C-41BA-9F25-51FEECC39F63}" type="slidenum">
              <a:rPr lang="en-US" altLang="en-US"/>
              <a:pPr>
                <a:defRPr/>
              </a:pPr>
              <a:t>‹#›</a:t>
            </a:fld>
            <a:endParaRPr lang="en-US" altLang="en-US" dirty="0"/>
          </a:p>
        </p:txBody>
      </p:sp>
    </p:spTree>
    <p:extLst>
      <p:ext uri="{BB962C8B-B14F-4D97-AF65-F5344CB8AC3E}">
        <p14:creationId xmlns:p14="http://schemas.microsoft.com/office/powerpoint/2010/main" val="288086213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AEC49630-B2B7-476E-AAEE-AEF009624C0A}" type="slidenum">
              <a:rPr lang="en-US" altLang="en-US"/>
              <a:pPr>
                <a:defRPr/>
              </a:pPr>
              <a:t>‹#›</a:t>
            </a:fld>
            <a:endParaRPr lang="en-US" altLang="en-US" dirty="0"/>
          </a:p>
        </p:txBody>
      </p:sp>
    </p:spTree>
    <p:extLst>
      <p:ext uri="{BB962C8B-B14F-4D97-AF65-F5344CB8AC3E}">
        <p14:creationId xmlns:p14="http://schemas.microsoft.com/office/powerpoint/2010/main" val="262112826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694C636E-D050-4267-9CDB-DBCA495DCE49}" type="slidenum">
              <a:rPr lang="en-US" altLang="en-US"/>
              <a:pPr>
                <a:defRPr/>
              </a:pPr>
              <a:t>‹#›</a:t>
            </a:fld>
            <a:endParaRPr lang="en-US" altLang="en-US" dirty="0"/>
          </a:p>
        </p:txBody>
      </p:sp>
    </p:spTree>
    <p:extLst>
      <p:ext uri="{BB962C8B-B14F-4D97-AF65-F5344CB8AC3E}">
        <p14:creationId xmlns:p14="http://schemas.microsoft.com/office/powerpoint/2010/main" val="158605905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8C120AA8-5E9E-40AE-A0E5-377AB41A299F}" type="slidenum">
              <a:rPr lang="en-US" altLang="en-US"/>
              <a:pPr>
                <a:defRPr/>
              </a:pPr>
              <a:t>‹#›</a:t>
            </a:fld>
            <a:endParaRPr lang="en-US" altLang="en-US" dirty="0"/>
          </a:p>
        </p:txBody>
      </p:sp>
    </p:spTree>
    <p:extLst>
      <p:ext uri="{BB962C8B-B14F-4D97-AF65-F5344CB8AC3E}">
        <p14:creationId xmlns:p14="http://schemas.microsoft.com/office/powerpoint/2010/main" val="3895736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94067443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C0A8568F-CFC4-4D1A-A82D-40EA4DFA6EA6}" type="slidenum">
              <a:rPr lang="en-US" altLang="en-US"/>
              <a:pPr>
                <a:defRPr/>
              </a:pPr>
              <a:t>‹#›</a:t>
            </a:fld>
            <a:endParaRPr lang="en-US" altLang="en-US" dirty="0"/>
          </a:p>
        </p:txBody>
      </p:sp>
    </p:spTree>
    <p:extLst>
      <p:ext uri="{BB962C8B-B14F-4D97-AF65-F5344CB8AC3E}">
        <p14:creationId xmlns:p14="http://schemas.microsoft.com/office/powerpoint/2010/main" val="36181023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77B7B53A-DA4C-43ED-816C-0F6C060B8707}" type="slidenum">
              <a:rPr lang="en-US" altLang="en-US"/>
              <a:pPr>
                <a:defRPr/>
              </a:pPr>
              <a:t>‹#›</a:t>
            </a:fld>
            <a:endParaRPr lang="en-US" altLang="en-US" dirty="0"/>
          </a:p>
        </p:txBody>
      </p:sp>
    </p:spTree>
    <p:extLst>
      <p:ext uri="{BB962C8B-B14F-4D97-AF65-F5344CB8AC3E}">
        <p14:creationId xmlns:p14="http://schemas.microsoft.com/office/powerpoint/2010/main" val="194865217"/>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1" y="229195"/>
            <a:ext cx="5256068"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8933" y="1599903"/>
            <a:ext cx="4043795" cy="4525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1273" y="1599903"/>
            <a:ext cx="4043795" cy="45258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01A38D74-0F22-4E6B-89D4-F73C8449D938}" type="slidenum">
              <a:rPr lang="en-US" altLang="en-US"/>
              <a:pPr>
                <a:defRPr/>
              </a:pPr>
              <a:t>‹#›</a:t>
            </a:fld>
            <a:endParaRPr lang="en-US" altLang="en-US" dirty="0"/>
          </a:p>
        </p:txBody>
      </p:sp>
    </p:spTree>
    <p:extLst>
      <p:ext uri="{BB962C8B-B14F-4D97-AF65-F5344CB8AC3E}">
        <p14:creationId xmlns:p14="http://schemas.microsoft.com/office/powerpoint/2010/main" val="427804099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8932" y="229196"/>
            <a:ext cx="8226136" cy="589657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9D66F97D-DABC-4820-B3C7-D60750911705}" type="slidenum">
              <a:rPr lang="en-US" altLang="en-US"/>
              <a:pPr>
                <a:defRPr/>
              </a:pPr>
              <a:t>‹#›</a:t>
            </a:fld>
            <a:endParaRPr lang="en-US" altLang="en-US" dirty="0"/>
          </a:p>
        </p:txBody>
      </p:sp>
    </p:spTree>
    <p:extLst>
      <p:ext uri="{BB962C8B-B14F-4D97-AF65-F5344CB8AC3E}">
        <p14:creationId xmlns:p14="http://schemas.microsoft.com/office/powerpoint/2010/main" val="88450537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966014E7-2697-423B-9AF9-5A60722DC99B}" type="slidenum">
              <a:rPr lang="en-US" altLang="en-US"/>
              <a:pPr>
                <a:defRPr/>
              </a:pPr>
              <a:t>‹#›</a:t>
            </a:fld>
            <a:endParaRPr lang="en-US" altLang="en-US" dirty="0"/>
          </a:p>
        </p:txBody>
      </p:sp>
    </p:spTree>
    <p:extLst>
      <p:ext uri="{BB962C8B-B14F-4D97-AF65-F5344CB8AC3E}">
        <p14:creationId xmlns:p14="http://schemas.microsoft.com/office/powerpoint/2010/main" val="345968388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1041F060-CFC2-4034-B94D-6FBA18A37506}" type="slidenum">
              <a:rPr lang="en-US" altLang="en-US"/>
              <a:pPr>
                <a:defRPr/>
              </a:pPr>
              <a:t>‹#›</a:t>
            </a:fld>
            <a:endParaRPr lang="en-US" altLang="en-US" dirty="0"/>
          </a:p>
        </p:txBody>
      </p:sp>
    </p:spTree>
    <p:extLst>
      <p:ext uri="{BB962C8B-B14F-4D97-AF65-F5344CB8AC3E}">
        <p14:creationId xmlns:p14="http://schemas.microsoft.com/office/powerpoint/2010/main" val="228640647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6E88AB14-E65D-404C-8497-D374B36485E8}" type="slidenum">
              <a:rPr lang="en-US" altLang="en-US"/>
              <a:pPr>
                <a:defRPr/>
              </a:pPr>
              <a:t>‹#›</a:t>
            </a:fld>
            <a:endParaRPr lang="en-US" altLang="en-US" dirty="0"/>
          </a:p>
        </p:txBody>
      </p:sp>
    </p:spTree>
    <p:extLst>
      <p:ext uri="{BB962C8B-B14F-4D97-AF65-F5344CB8AC3E}">
        <p14:creationId xmlns:p14="http://schemas.microsoft.com/office/powerpoint/2010/main" val="76951731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E063CD89-E1FC-4431-8FDC-A69BEE278D67}" type="slidenum">
              <a:rPr lang="en-US" altLang="en-US"/>
              <a:pPr>
                <a:defRPr/>
              </a:pPr>
              <a:t>‹#›</a:t>
            </a:fld>
            <a:endParaRPr lang="en-US" altLang="en-US" dirty="0"/>
          </a:p>
        </p:txBody>
      </p:sp>
    </p:spTree>
    <p:extLst>
      <p:ext uri="{BB962C8B-B14F-4D97-AF65-F5344CB8AC3E}">
        <p14:creationId xmlns:p14="http://schemas.microsoft.com/office/powerpoint/2010/main" val="173970085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endParaRPr lang="en-US" dirty="0"/>
          </a:p>
        </p:txBody>
      </p:sp>
      <p:sp>
        <p:nvSpPr>
          <p:cNvPr id="8"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9" name="Rectangle 11"/>
          <p:cNvSpPr>
            <a:spLocks noGrp="1" noChangeArrowheads="1"/>
          </p:cNvSpPr>
          <p:nvPr>
            <p:ph type="sldNum" sz="quarter" idx="12"/>
          </p:nvPr>
        </p:nvSpPr>
        <p:spPr>
          <a:ln/>
        </p:spPr>
        <p:txBody>
          <a:bodyPr/>
          <a:lstStyle>
            <a:lvl1pPr>
              <a:defRPr/>
            </a:lvl1pPr>
          </a:lstStyle>
          <a:p>
            <a:pPr>
              <a:defRPr/>
            </a:pPr>
            <a:fld id="{0F51D33A-BFBE-4597-8BD1-9CEC8C7116CC}" type="slidenum">
              <a:rPr lang="en-US" altLang="en-US"/>
              <a:pPr>
                <a:defRPr/>
              </a:pPr>
              <a:t>‹#›</a:t>
            </a:fld>
            <a:endParaRPr lang="en-US" altLang="en-US" dirty="0"/>
          </a:p>
        </p:txBody>
      </p:sp>
    </p:spTree>
    <p:extLst>
      <p:ext uri="{BB962C8B-B14F-4D97-AF65-F5344CB8AC3E}">
        <p14:creationId xmlns:p14="http://schemas.microsoft.com/office/powerpoint/2010/main" val="416248163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endParaRPr lang="en-US" dirty="0"/>
          </a:p>
        </p:txBody>
      </p:sp>
      <p:sp>
        <p:nvSpPr>
          <p:cNvPr id="4"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5" name="Rectangle 11"/>
          <p:cNvSpPr>
            <a:spLocks noGrp="1" noChangeArrowheads="1"/>
          </p:cNvSpPr>
          <p:nvPr>
            <p:ph type="sldNum" sz="quarter" idx="12"/>
          </p:nvPr>
        </p:nvSpPr>
        <p:spPr>
          <a:ln/>
        </p:spPr>
        <p:txBody>
          <a:bodyPr/>
          <a:lstStyle>
            <a:lvl1pPr>
              <a:defRPr/>
            </a:lvl1pPr>
          </a:lstStyle>
          <a:p>
            <a:pPr>
              <a:defRPr/>
            </a:pPr>
            <a:fld id="{19249DFE-3693-4AB7-9BD3-49F05A6050D5}" type="slidenum">
              <a:rPr lang="en-US" altLang="en-US"/>
              <a:pPr>
                <a:defRPr/>
              </a:pPr>
              <a:t>‹#›</a:t>
            </a:fld>
            <a:endParaRPr lang="en-US" altLang="en-US" dirty="0"/>
          </a:p>
        </p:txBody>
      </p:sp>
    </p:spTree>
    <p:extLst>
      <p:ext uri="{BB962C8B-B14F-4D97-AF65-F5344CB8AC3E}">
        <p14:creationId xmlns:p14="http://schemas.microsoft.com/office/powerpoint/2010/main" val="3354402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F9B59B9E-22FA-4207-A1FB-7239D803BF8A}" type="slidenum">
              <a:rPr lang="en-US" altLang="en-US"/>
              <a:pPr>
                <a:defRPr/>
              </a:pPr>
              <a:t>‹#›</a:t>
            </a:fld>
            <a:endParaRPr lang="en-US" altLang="en-US" dirty="0"/>
          </a:p>
        </p:txBody>
      </p:sp>
    </p:spTree>
    <p:extLst>
      <p:ext uri="{BB962C8B-B14F-4D97-AF65-F5344CB8AC3E}">
        <p14:creationId xmlns:p14="http://schemas.microsoft.com/office/powerpoint/2010/main" val="384777807"/>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endParaRPr lang="en-US" dirty="0"/>
          </a:p>
        </p:txBody>
      </p:sp>
      <p:sp>
        <p:nvSpPr>
          <p:cNvPr id="3"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4" name="Rectangle 11"/>
          <p:cNvSpPr>
            <a:spLocks noGrp="1" noChangeArrowheads="1"/>
          </p:cNvSpPr>
          <p:nvPr>
            <p:ph type="sldNum" sz="quarter" idx="12"/>
          </p:nvPr>
        </p:nvSpPr>
        <p:spPr>
          <a:ln/>
        </p:spPr>
        <p:txBody>
          <a:bodyPr/>
          <a:lstStyle>
            <a:lvl1pPr>
              <a:defRPr/>
            </a:lvl1pPr>
          </a:lstStyle>
          <a:p>
            <a:pPr>
              <a:defRPr/>
            </a:pPr>
            <a:fld id="{5DC3AC3B-43B8-455D-B0A2-3397697BE675}" type="slidenum">
              <a:rPr lang="en-US" altLang="en-US"/>
              <a:pPr>
                <a:defRPr/>
              </a:pPr>
              <a:t>‹#›</a:t>
            </a:fld>
            <a:endParaRPr lang="en-US" altLang="en-US" dirty="0"/>
          </a:p>
        </p:txBody>
      </p:sp>
    </p:spTree>
    <p:extLst>
      <p:ext uri="{BB962C8B-B14F-4D97-AF65-F5344CB8AC3E}">
        <p14:creationId xmlns:p14="http://schemas.microsoft.com/office/powerpoint/2010/main" val="119154828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A918B778-A389-42F9-9D2C-4430971A619E}" type="slidenum">
              <a:rPr lang="en-US" altLang="en-US"/>
              <a:pPr>
                <a:defRPr/>
              </a:pPr>
              <a:t>‹#›</a:t>
            </a:fld>
            <a:endParaRPr lang="en-US" altLang="en-US" dirty="0"/>
          </a:p>
        </p:txBody>
      </p:sp>
    </p:spTree>
    <p:extLst>
      <p:ext uri="{BB962C8B-B14F-4D97-AF65-F5344CB8AC3E}">
        <p14:creationId xmlns:p14="http://schemas.microsoft.com/office/powerpoint/2010/main" val="24367554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endParaRPr lang="en-US" dirty="0"/>
          </a:p>
        </p:txBody>
      </p:sp>
      <p:sp>
        <p:nvSpPr>
          <p:cNvPr id="6"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7" name="Rectangle 11"/>
          <p:cNvSpPr>
            <a:spLocks noGrp="1" noChangeArrowheads="1"/>
          </p:cNvSpPr>
          <p:nvPr>
            <p:ph type="sldNum" sz="quarter" idx="12"/>
          </p:nvPr>
        </p:nvSpPr>
        <p:spPr>
          <a:ln/>
        </p:spPr>
        <p:txBody>
          <a:bodyPr/>
          <a:lstStyle>
            <a:lvl1pPr>
              <a:defRPr/>
            </a:lvl1pPr>
          </a:lstStyle>
          <a:p>
            <a:pPr>
              <a:defRPr/>
            </a:pPr>
            <a:fld id="{F4F2FE71-15FA-4928-8586-A4B02E7D2DBD}" type="slidenum">
              <a:rPr lang="en-US" altLang="en-US"/>
              <a:pPr>
                <a:defRPr/>
              </a:pPr>
              <a:t>‹#›</a:t>
            </a:fld>
            <a:endParaRPr lang="en-US" altLang="en-US" dirty="0"/>
          </a:p>
        </p:txBody>
      </p:sp>
    </p:spTree>
    <p:extLst>
      <p:ext uri="{BB962C8B-B14F-4D97-AF65-F5344CB8AC3E}">
        <p14:creationId xmlns:p14="http://schemas.microsoft.com/office/powerpoint/2010/main" val="381310448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B776099-DF61-4D30-AB50-C8D4BB113A38}" type="slidenum">
              <a:rPr lang="en-US" altLang="en-US"/>
              <a:pPr>
                <a:defRPr/>
              </a:pPr>
              <a:t>‹#›</a:t>
            </a:fld>
            <a:endParaRPr lang="en-US" altLang="en-US" dirty="0"/>
          </a:p>
        </p:txBody>
      </p:sp>
    </p:spTree>
    <p:extLst>
      <p:ext uri="{BB962C8B-B14F-4D97-AF65-F5344CB8AC3E}">
        <p14:creationId xmlns:p14="http://schemas.microsoft.com/office/powerpoint/2010/main" val="358031540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97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97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4D692AB8-DED9-4060-9824-BCD9CE1E009F}" type="slidenum">
              <a:rPr lang="en-US" altLang="en-US"/>
              <a:pPr>
                <a:defRPr/>
              </a:pPr>
              <a:t>‹#›</a:t>
            </a:fld>
            <a:endParaRPr lang="en-US" altLang="en-US" dirty="0"/>
          </a:p>
        </p:txBody>
      </p:sp>
    </p:spTree>
    <p:extLst>
      <p:ext uri="{BB962C8B-B14F-4D97-AF65-F5344CB8AC3E}">
        <p14:creationId xmlns:p14="http://schemas.microsoft.com/office/powerpoint/2010/main" val="3378167639"/>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228600"/>
            <a:ext cx="5257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9"/>
          <p:cNvSpPr>
            <a:spLocks noGrp="1" noChangeArrowheads="1"/>
          </p:cNvSpPr>
          <p:nvPr>
            <p:ph type="dt" sz="half" idx="10"/>
          </p:nvPr>
        </p:nvSpPr>
        <p:spPr>
          <a:ln/>
        </p:spPr>
        <p:txBody>
          <a:bodyPr/>
          <a:lstStyle>
            <a:lvl1pPr>
              <a:defRPr/>
            </a:lvl1pPr>
          </a:lstStyle>
          <a:p>
            <a:pPr>
              <a:defRPr/>
            </a:pPr>
            <a:endParaRPr lang="en-US" dirty="0"/>
          </a:p>
        </p:txBody>
      </p:sp>
      <p:sp>
        <p:nvSpPr>
          <p:cNvPr id="7"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8" name="Rectangle 11"/>
          <p:cNvSpPr>
            <a:spLocks noGrp="1" noChangeArrowheads="1"/>
          </p:cNvSpPr>
          <p:nvPr>
            <p:ph type="sldNum" sz="quarter" idx="12"/>
          </p:nvPr>
        </p:nvSpPr>
        <p:spPr>
          <a:ln/>
        </p:spPr>
        <p:txBody>
          <a:bodyPr/>
          <a:lstStyle>
            <a:lvl1pPr>
              <a:defRPr/>
            </a:lvl1pPr>
          </a:lstStyle>
          <a:p>
            <a:pPr>
              <a:defRPr/>
            </a:pPr>
            <a:fld id="{C2959EBE-C261-4CB9-BE24-011EADF74A19}" type="slidenum">
              <a:rPr lang="en-US" altLang="en-US"/>
              <a:pPr>
                <a:defRPr/>
              </a:pPr>
              <a:t>‹#›</a:t>
            </a:fld>
            <a:endParaRPr lang="en-US" altLang="en-US" dirty="0"/>
          </a:p>
        </p:txBody>
      </p:sp>
    </p:spTree>
    <p:extLst>
      <p:ext uri="{BB962C8B-B14F-4D97-AF65-F5344CB8AC3E}">
        <p14:creationId xmlns:p14="http://schemas.microsoft.com/office/powerpoint/2010/main" val="353434748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5" name="Rectangle 8"/>
          <p:cNvSpPr>
            <a:spLocks noChangeArrowheads="1"/>
          </p:cNvSpPr>
          <p:nvPr userDrawn="1"/>
        </p:nvSpPr>
        <p:spPr bwMode="auto">
          <a:xfrm>
            <a:off x="0" y="1905000"/>
            <a:ext cx="9144000" cy="19812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algn="ctr" eaLnBrk="1" hangingPunct="1">
              <a:defRPr/>
            </a:pPr>
            <a:endParaRPr lang="en-US" altLang="en-US" sz="2400" dirty="0" smtClean="0">
              <a:solidFill>
                <a:srgbClr val="FFFFFF"/>
              </a:solidFill>
              <a:latin typeface="Times New Roman" pitchFamily="18" charset="0"/>
            </a:endParaRPr>
          </a:p>
        </p:txBody>
      </p:sp>
      <p:pic>
        <p:nvPicPr>
          <p:cNvPr id="6" name="Picture 9" descr="BSAS_Logo_tag_WEB_Colo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600200" y="1905000"/>
            <a:ext cx="2895600" cy="195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best ver2b seal"/>
          <p:cNvPicPr>
            <a:picLocks noChangeAspect="1" noChangeArrowheads="1"/>
          </p:cNvPicPr>
          <p:nvPr userDrawn="1"/>
        </p:nvPicPr>
        <p:blipFill>
          <a:blip r:embed="rId3"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6019800" y="2133600"/>
            <a:ext cx="1549400" cy="149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utoShape 11"/>
          <p:cNvSpPr>
            <a:spLocks noChangeArrowheads="1"/>
          </p:cNvSpPr>
          <p:nvPr userDrawn="1"/>
        </p:nvSpPr>
        <p:spPr bwMode="auto">
          <a:xfrm>
            <a:off x="0" y="18288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9" name="AutoShape 12"/>
          <p:cNvSpPr>
            <a:spLocks noChangeArrowheads="1"/>
          </p:cNvSpPr>
          <p:nvPr userDrawn="1"/>
        </p:nvSpPr>
        <p:spPr bwMode="auto">
          <a:xfrm>
            <a:off x="0" y="3886200"/>
            <a:ext cx="9144000" cy="90488"/>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12290" name="Rectangle 2"/>
          <p:cNvSpPr>
            <a:spLocks noGrp="1" noChangeArrowheads="1"/>
          </p:cNvSpPr>
          <p:nvPr>
            <p:ph type="ctrTitle"/>
          </p:nvPr>
        </p:nvSpPr>
        <p:spPr>
          <a:xfrm>
            <a:off x="762000" y="304800"/>
            <a:ext cx="7772400" cy="1470025"/>
          </a:xfrm>
        </p:spPr>
        <p:txBody>
          <a:bodyPr/>
          <a:lstStyle>
            <a:lvl1pPr algn="ctr">
              <a:defRPr/>
            </a:lvl1pPr>
          </a:lstStyle>
          <a:p>
            <a:pPr lvl="0"/>
            <a:r>
              <a:rPr lang="en-US" altLang="en-US" noProof="0" smtClean="0"/>
              <a:t>Click to edit Master title style</a:t>
            </a:r>
          </a:p>
        </p:txBody>
      </p:sp>
      <p:sp>
        <p:nvSpPr>
          <p:cNvPr id="12291" name="Rectangle 3"/>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altLang="en-US" noProof="0" smtClean="0"/>
              <a:t>Click to edit Master subtitle style</a:t>
            </a:r>
          </a:p>
        </p:txBody>
      </p:sp>
      <p:sp>
        <p:nvSpPr>
          <p:cNvPr id="10" name="Rectangle 4"/>
          <p:cNvSpPr>
            <a:spLocks noGrp="1" noChangeArrowheads="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11" name="Rectangle 5"/>
          <p:cNvSpPr>
            <a:spLocks noGrp="1" noChangeArrowheads="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12" name="Rectangle 6"/>
          <p:cNvSpPr>
            <a:spLocks noGrp="1" noChangeArrowheads="1"/>
          </p:cNvSpPr>
          <p:nvPr>
            <p:ph type="sldNum" sz="quarter" idx="12"/>
          </p:nvPr>
        </p:nvSpPr>
        <p:spPr/>
        <p:txBody>
          <a:bodyPr/>
          <a:lstStyle>
            <a:lvl1pPr eaLnBrk="0" hangingPunct="0">
              <a:defRPr>
                <a:latin typeface="Arial" pitchFamily="34" charset="0"/>
              </a:defRPr>
            </a:lvl1pPr>
          </a:lstStyle>
          <a:p>
            <a:pPr>
              <a:defRPr/>
            </a:pPr>
            <a:fld id="{AAE178DD-4455-4175-BC9B-5DD2E5ED194D}" type="slidenum">
              <a:rPr lang="en-US" altLang="en-US"/>
              <a:pPr>
                <a:defRPr/>
              </a:pPr>
              <a:t>‹#›</a:t>
            </a:fld>
            <a:endParaRPr lang="en-US" altLang="en-US" dirty="0"/>
          </a:p>
        </p:txBody>
      </p:sp>
    </p:spTree>
    <p:extLst>
      <p:ext uri="{BB962C8B-B14F-4D97-AF65-F5344CB8AC3E}">
        <p14:creationId xmlns:p14="http://schemas.microsoft.com/office/powerpoint/2010/main" val="2308730281"/>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C41D70F5-B983-4D2B-BB95-E4FA682B3AAF}" type="slidenum">
              <a:rPr lang="en-US" altLang="en-US"/>
              <a:pPr>
                <a:defRPr/>
              </a:pPr>
              <a:t>‹#›</a:t>
            </a:fld>
            <a:endParaRPr lang="en-US" altLang="en-US" dirty="0"/>
          </a:p>
        </p:txBody>
      </p:sp>
    </p:spTree>
    <p:extLst>
      <p:ext uri="{BB962C8B-B14F-4D97-AF65-F5344CB8AC3E}">
        <p14:creationId xmlns:p14="http://schemas.microsoft.com/office/powerpoint/2010/main" val="46977775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491E3A06-42C8-4156-A968-10FAD79C36BE}" type="slidenum">
              <a:rPr lang="en-US" altLang="en-US"/>
              <a:pPr>
                <a:defRPr/>
              </a:pPr>
              <a:t>‹#›</a:t>
            </a:fld>
            <a:endParaRPr lang="en-US" altLang="en-US" dirty="0"/>
          </a:p>
        </p:txBody>
      </p:sp>
    </p:spTree>
    <p:extLst>
      <p:ext uri="{BB962C8B-B14F-4D97-AF65-F5344CB8AC3E}">
        <p14:creationId xmlns:p14="http://schemas.microsoft.com/office/powerpoint/2010/main" val="320322673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7DD08D19-2534-477E-88DC-FD2FB4FAE550}" type="slidenum">
              <a:rPr lang="en-US" altLang="en-US"/>
              <a:pPr>
                <a:defRPr/>
              </a:pPr>
              <a:t>‹#›</a:t>
            </a:fld>
            <a:endParaRPr lang="en-US" altLang="en-US" dirty="0"/>
          </a:p>
        </p:txBody>
      </p:sp>
    </p:spTree>
    <p:extLst>
      <p:ext uri="{BB962C8B-B14F-4D97-AF65-F5344CB8AC3E}">
        <p14:creationId xmlns:p14="http://schemas.microsoft.com/office/powerpoint/2010/main" val="69369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smtClean="0"/>
              <a:t>For Policy Development Purposes Only</a:t>
            </a:r>
            <a:endParaRPr lang="en-US" dirty="0"/>
          </a:p>
        </p:txBody>
      </p:sp>
      <p:sp>
        <p:nvSpPr>
          <p:cNvPr id="6" name="Rectangle 6"/>
          <p:cNvSpPr>
            <a:spLocks noGrp="1" noChangeArrowheads="1"/>
          </p:cNvSpPr>
          <p:nvPr>
            <p:ph type="sldNum" sz="quarter" idx="11"/>
          </p:nvPr>
        </p:nvSpPr>
        <p:spPr>
          <a:ln/>
        </p:spPr>
        <p:txBody>
          <a:bodyPr/>
          <a:lstStyle>
            <a:lvl1pPr>
              <a:defRPr/>
            </a:lvl1pPr>
          </a:lstStyle>
          <a:p>
            <a:pPr>
              <a:defRPr/>
            </a:pPr>
            <a:r>
              <a:rPr lang="en-US" altLang="en-US" dirty="0"/>
              <a:t>Slide </a:t>
            </a:r>
            <a:fld id="{A8463FEC-5F86-4FAD-BCFF-6CA12CA885B8}" type="slidenum">
              <a:rPr lang="en-US" altLang="en-US"/>
              <a:pPr>
                <a:defRPr/>
              </a:pPr>
              <a:t>‹#›</a:t>
            </a:fld>
            <a:endParaRPr lang="en-US" altLang="en-US" dirty="0"/>
          </a:p>
        </p:txBody>
      </p:sp>
    </p:spTree>
    <p:extLst>
      <p:ext uri="{BB962C8B-B14F-4D97-AF65-F5344CB8AC3E}">
        <p14:creationId xmlns:p14="http://schemas.microsoft.com/office/powerpoint/2010/main" val="30479730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8" name="Footer Placeholder 7"/>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9" name="Slide Number Placeholder 8"/>
          <p:cNvSpPr>
            <a:spLocks noGrp="1"/>
          </p:cNvSpPr>
          <p:nvPr>
            <p:ph type="sldNum" sz="quarter" idx="12"/>
          </p:nvPr>
        </p:nvSpPr>
        <p:spPr/>
        <p:txBody>
          <a:bodyPr/>
          <a:lstStyle>
            <a:lvl1pPr eaLnBrk="0" hangingPunct="0">
              <a:defRPr>
                <a:latin typeface="Arial" pitchFamily="34" charset="0"/>
              </a:defRPr>
            </a:lvl1pPr>
          </a:lstStyle>
          <a:p>
            <a:pPr>
              <a:defRPr/>
            </a:pPr>
            <a:fld id="{F1F5F439-14E3-44B7-B016-1D5FA396164B}" type="slidenum">
              <a:rPr lang="en-US" altLang="en-US"/>
              <a:pPr>
                <a:defRPr/>
              </a:pPr>
              <a:t>‹#›</a:t>
            </a:fld>
            <a:endParaRPr lang="en-US" altLang="en-US" dirty="0"/>
          </a:p>
        </p:txBody>
      </p:sp>
    </p:spTree>
    <p:extLst>
      <p:ext uri="{BB962C8B-B14F-4D97-AF65-F5344CB8AC3E}">
        <p14:creationId xmlns:p14="http://schemas.microsoft.com/office/powerpoint/2010/main" val="352198725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4" name="Footer Placeholder 3"/>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5" name="Slide Number Placeholder 4"/>
          <p:cNvSpPr>
            <a:spLocks noGrp="1"/>
          </p:cNvSpPr>
          <p:nvPr>
            <p:ph type="sldNum" sz="quarter" idx="12"/>
          </p:nvPr>
        </p:nvSpPr>
        <p:spPr/>
        <p:txBody>
          <a:bodyPr/>
          <a:lstStyle>
            <a:lvl1pPr eaLnBrk="0" hangingPunct="0">
              <a:defRPr>
                <a:latin typeface="Arial" pitchFamily="34" charset="0"/>
              </a:defRPr>
            </a:lvl1pPr>
          </a:lstStyle>
          <a:p>
            <a:pPr>
              <a:defRPr/>
            </a:pPr>
            <a:fld id="{BECC9985-1AE0-43F2-8C27-39E085D6EB76}" type="slidenum">
              <a:rPr lang="en-US" altLang="en-US"/>
              <a:pPr>
                <a:defRPr/>
              </a:pPr>
              <a:t>‹#›</a:t>
            </a:fld>
            <a:endParaRPr lang="en-US" altLang="en-US" dirty="0"/>
          </a:p>
        </p:txBody>
      </p:sp>
    </p:spTree>
    <p:extLst>
      <p:ext uri="{BB962C8B-B14F-4D97-AF65-F5344CB8AC3E}">
        <p14:creationId xmlns:p14="http://schemas.microsoft.com/office/powerpoint/2010/main" val="2049294627"/>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3" name="Footer Placeholder 2"/>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4" name="Slide Number Placeholder 3"/>
          <p:cNvSpPr>
            <a:spLocks noGrp="1"/>
          </p:cNvSpPr>
          <p:nvPr>
            <p:ph type="sldNum" sz="quarter" idx="12"/>
          </p:nvPr>
        </p:nvSpPr>
        <p:spPr/>
        <p:txBody>
          <a:bodyPr/>
          <a:lstStyle>
            <a:lvl1pPr eaLnBrk="0" hangingPunct="0">
              <a:defRPr>
                <a:latin typeface="Arial" pitchFamily="34" charset="0"/>
              </a:defRPr>
            </a:lvl1pPr>
          </a:lstStyle>
          <a:p>
            <a:pPr>
              <a:defRPr/>
            </a:pPr>
            <a:fld id="{6E17C149-9794-4721-A3AD-5FEA020F177F}" type="slidenum">
              <a:rPr lang="en-US" altLang="en-US"/>
              <a:pPr>
                <a:defRPr/>
              </a:pPr>
              <a:t>‹#›</a:t>
            </a:fld>
            <a:endParaRPr lang="en-US" altLang="en-US" dirty="0"/>
          </a:p>
        </p:txBody>
      </p:sp>
    </p:spTree>
    <p:extLst>
      <p:ext uri="{BB962C8B-B14F-4D97-AF65-F5344CB8AC3E}">
        <p14:creationId xmlns:p14="http://schemas.microsoft.com/office/powerpoint/2010/main" val="23996279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3CC8FB0-76C8-491E-8001-84820E6C18B9}" type="slidenum">
              <a:rPr lang="en-US" altLang="en-US"/>
              <a:pPr>
                <a:defRPr/>
              </a:pPr>
              <a:t>‹#›</a:t>
            </a:fld>
            <a:endParaRPr lang="en-US" altLang="en-US" dirty="0"/>
          </a:p>
        </p:txBody>
      </p:sp>
    </p:spTree>
    <p:extLst>
      <p:ext uri="{BB962C8B-B14F-4D97-AF65-F5344CB8AC3E}">
        <p14:creationId xmlns:p14="http://schemas.microsoft.com/office/powerpoint/2010/main" val="1941674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6" name="Footer Placeholder 5"/>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7" name="Slide Number Placeholder 6"/>
          <p:cNvSpPr>
            <a:spLocks noGrp="1"/>
          </p:cNvSpPr>
          <p:nvPr>
            <p:ph type="sldNum" sz="quarter" idx="12"/>
          </p:nvPr>
        </p:nvSpPr>
        <p:spPr/>
        <p:txBody>
          <a:bodyPr/>
          <a:lstStyle>
            <a:lvl1pPr eaLnBrk="0" hangingPunct="0">
              <a:defRPr>
                <a:latin typeface="Arial" pitchFamily="34" charset="0"/>
              </a:defRPr>
            </a:lvl1pPr>
          </a:lstStyle>
          <a:p>
            <a:pPr>
              <a:defRPr/>
            </a:pPr>
            <a:fld id="{6680A79F-5980-45DB-B452-5068BC96104D}" type="slidenum">
              <a:rPr lang="en-US" altLang="en-US"/>
              <a:pPr>
                <a:defRPr/>
              </a:pPr>
              <a:t>‹#›</a:t>
            </a:fld>
            <a:endParaRPr lang="en-US" altLang="en-US" dirty="0"/>
          </a:p>
        </p:txBody>
      </p:sp>
    </p:spTree>
    <p:extLst>
      <p:ext uri="{BB962C8B-B14F-4D97-AF65-F5344CB8AC3E}">
        <p14:creationId xmlns:p14="http://schemas.microsoft.com/office/powerpoint/2010/main" val="64791446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1AB74334-71BC-4036-8BE8-7E53A8EEB87F}" type="slidenum">
              <a:rPr lang="en-US" altLang="en-US"/>
              <a:pPr>
                <a:defRPr/>
              </a:pPr>
              <a:t>‹#›</a:t>
            </a:fld>
            <a:endParaRPr lang="en-US" altLang="en-US" dirty="0"/>
          </a:p>
        </p:txBody>
      </p:sp>
    </p:spTree>
    <p:extLst>
      <p:ext uri="{BB962C8B-B14F-4D97-AF65-F5344CB8AC3E}">
        <p14:creationId xmlns:p14="http://schemas.microsoft.com/office/powerpoint/2010/main" val="406796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821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821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57C1A818-41F8-4EB1-B9C1-0051DD8D3F9C}" type="slidenum">
              <a:rPr lang="en-US" altLang="en-US"/>
              <a:pPr>
                <a:defRPr/>
              </a:pPr>
              <a:t>‹#›</a:t>
            </a:fld>
            <a:endParaRPr lang="en-US" altLang="en-US" dirty="0"/>
          </a:p>
        </p:txBody>
      </p:sp>
    </p:spTree>
    <p:extLst>
      <p:ext uri="{BB962C8B-B14F-4D97-AF65-F5344CB8AC3E}">
        <p14:creationId xmlns:p14="http://schemas.microsoft.com/office/powerpoint/2010/main" val="429217743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438400" y="304800"/>
            <a:ext cx="5257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dirty="0" smtClean="0"/>
          </a:p>
        </p:txBody>
      </p:sp>
      <p:sp>
        <p:nvSpPr>
          <p:cNvPr id="4" name="Date Placeholder 3"/>
          <p:cNvSpPr>
            <a:spLocks noGrp="1"/>
          </p:cNvSpPr>
          <p:nvPr>
            <p:ph type="dt" sz="half" idx="10"/>
          </p:nvPr>
        </p:nvSpPr>
        <p:spPr/>
        <p:txBody>
          <a:bodyPr/>
          <a:lstStyle>
            <a:lvl1pPr eaLnBrk="0" hangingPunct="0">
              <a:defRPr>
                <a:latin typeface="Arial" charset="0"/>
              </a:defRPr>
            </a:lvl1pPr>
          </a:lstStyle>
          <a:p>
            <a:pPr>
              <a:defRPr/>
            </a:pPr>
            <a:endParaRPr lang="en-US" altLang="en-US" dirty="0"/>
          </a:p>
        </p:txBody>
      </p:sp>
      <p:sp>
        <p:nvSpPr>
          <p:cNvPr id="5" name="Footer Placeholder 4"/>
          <p:cNvSpPr>
            <a:spLocks noGrp="1"/>
          </p:cNvSpPr>
          <p:nvPr>
            <p:ph type="ftr" sz="quarter" idx="11"/>
          </p:nvPr>
        </p:nvSpPr>
        <p:spPr/>
        <p:txBody>
          <a:bodyPr/>
          <a:lstStyle>
            <a:lvl1pPr eaLnBrk="0" hangingPunct="0">
              <a:defRPr>
                <a:latin typeface="Arial" charset="0"/>
              </a:defRPr>
            </a:lvl1pPr>
          </a:lstStyle>
          <a:p>
            <a:pPr>
              <a:defRPr/>
            </a:pPr>
            <a:r>
              <a:rPr lang="en-US" altLang="en-US" smtClean="0"/>
              <a:t>For Policy Development Purposes Only</a:t>
            </a:r>
            <a:endParaRPr lang="en-US" altLang="en-US" dirty="0"/>
          </a:p>
        </p:txBody>
      </p:sp>
      <p:sp>
        <p:nvSpPr>
          <p:cNvPr id="6" name="Slide Number Placeholder 5"/>
          <p:cNvSpPr>
            <a:spLocks noGrp="1"/>
          </p:cNvSpPr>
          <p:nvPr>
            <p:ph type="sldNum" sz="quarter" idx="12"/>
          </p:nvPr>
        </p:nvSpPr>
        <p:spPr/>
        <p:txBody>
          <a:bodyPr/>
          <a:lstStyle>
            <a:lvl1pPr eaLnBrk="0" hangingPunct="0">
              <a:defRPr>
                <a:latin typeface="Arial" pitchFamily="34" charset="0"/>
              </a:defRPr>
            </a:lvl1pPr>
          </a:lstStyle>
          <a:p>
            <a:pPr>
              <a:defRPr/>
            </a:pPr>
            <a:fld id="{37D3CCA2-E67F-49CE-893B-58B4E9B3DDAD}" type="slidenum">
              <a:rPr lang="en-US" altLang="en-US"/>
              <a:pPr>
                <a:defRPr/>
              </a:pPr>
              <a:t>‹#›</a:t>
            </a:fld>
            <a:endParaRPr lang="en-US" altLang="en-US" dirty="0"/>
          </a:p>
        </p:txBody>
      </p:sp>
    </p:spTree>
    <p:extLst>
      <p:ext uri="{BB962C8B-B14F-4D97-AF65-F5344CB8AC3E}">
        <p14:creationId xmlns:p14="http://schemas.microsoft.com/office/powerpoint/2010/main" val="191240752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6858000"/>
          </a:xfrm>
          <a:prstGeom prst="rect">
            <a:avLst/>
          </a:prstGeom>
          <a:gradFill rotWithShape="0">
            <a:gsLst>
              <a:gs pos="0">
                <a:srgbClr val="E0FF89"/>
              </a:gs>
              <a:gs pos="50000">
                <a:srgbClr val="F2FFCD"/>
              </a:gs>
              <a:gs pos="100000">
                <a:srgbClr val="E0FF89"/>
              </a:gs>
            </a:gsLst>
            <a:lin ang="2700000" scaled="1"/>
          </a:gra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5" name="Rectangle 3"/>
          <p:cNvSpPr>
            <a:spLocks noChangeArrowheads="1"/>
          </p:cNvSpPr>
          <p:nvPr/>
        </p:nvSpPr>
        <p:spPr bwMode="auto">
          <a:xfrm>
            <a:off x="0" y="1905000"/>
            <a:ext cx="9144000" cy="1981200"/>
          </a:xfrm>
          <a:prstGeom prst="rect">
            <a:avLst/>
          </a:prstGeom>
          <a:solidFill>
            <a:schemeClr val="bg1"/>
          </a:solidFill>
          <a:ln w="9525">
            <a:solidFill>
              <a:schemeClr val="bg1"/>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defRPr/>
            </a:pPr>
            <a:endParaRPr lang="en-US" sz="2400" dirty="0" smtClean="0">
              <a:solidFill>
                <a:prstClr val="white"/>
              </a:solidFill>
              <a:latin typeface="Times New Roman" panose="02020603050405020304" pitchFamily="18" charset="0"/>
            </a:endParaRPr>
          </a:p>
        </p:txBody>
      </p:sp>
      <p:pic>
        <p:nvPicPr>
          <p:cNvPr id="6" name="Picture 4" descr="BSAS_Logo_tag_WEB_Colo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3000" y="2008188"/>
            <a:ext cx="2667000"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AutoShape 6"/>
          <p:cNvSpPr>
            <a:spLocks noChangeArrowheads="1"/>
          </p:cNvSpPr>
          <p:nvPr/>
        </p:nvSpPr>
        <p:spPr bwMode="auto">
          <a:xfrm>
            <a:off x="0" y="18288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8" name="AutoShape 7"/>
          <p:cNvSpPr>
            <a:spLocks noChangeArrowheads="1"/>
          </p:cNvSpPr>
          <p:nvPr/>
        </p:nvSpPr>
        <p:spPr bwMode="auto">
          <a:xfrm>
            <a:off x="0" y="3886200"/>
            <a:ext cx="9144000" cy="90488"/>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9" name="Picture 13" descr="DPH Logo - Blu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81200" y="19812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8"/>
          <p:cNvSpPr>
            <a:spLocks noGrp="1" noChangeArrowheads="1"/>
          </p:cNvSpPr>
          <p:nvPr>
            <p:ph type="ctrTitle"/>
          </p:nvPr>
        </p:nvSpPr>
        <p:spPr>
          <a:xfrm>
            <a:off x="762000" y="304800"/>
            <a:ext cx="7772400" cy="1470025"/>
          </a:xfrm>
        </p:spPr>
        <p:txBody>
          <a:bodyPr/>
          <a:lstStyle>
            <a:lvl1pPr algn="ctr">
              <a:defRPr/>
            </a:lvl1pPr>
          </a:lstStyle>
          <a:p>
            <a:pPr lvl="0"/>
            <a:r>
              <a:rPr lang="en-US" noProof="0" smtClean="0"/>
              <a:t>Click to edit Master title style</a:t>
            </a:r>
          </a:p>
        </p:txBody>
      </p:sp>
      <p:sp>
        <p:nvSpPr>
          <p:cNvPr id="7177" name="Rectangle 9"/>
          <p:cNvSpPr>
            <a:spLocks noGrp="1" noChangeArrowheads="1"/>
          </p:cNvSpPr>
          <p:nvPr>
            <p:ph type="subTitle" idx="1"/>
          </p:nvPr>
        </p:nvSpPr>
        <p:spPr>
          <a:xfrm>
            <a:off x="1447800" y="4114800"/>
            <a:ext cx="6400800" cy="1752600"/>
          </a:xfrm>
        </p:spPr>
        <p:txBody>
          <a:bodyPr/>
          <a:lstStyle>
            <a:lvl1pPr marL="0" indent="0" algn="ctr">
              <a:buFontTx/>
              <a:buNone/>
              <a:defRPr/>
            </a:lvl1pPr>
          </a:lstStyle>
          <a:p>
            <a:pPr lvl="0"/>
            <a:r>
              <a:rPr lang="en-US" noProof="0" smtClean="0"/>
              <a:t>Click to edit Master subtitle style</a:t>
            </a:r>
          </a:p>
        </p:txBody>
      </p:sp>
      <p:sp>
        <p:nvSpPr>
          <p:cNvPr id="10" name="Rectangle 10"/>
          <p:cNvSpPr>
            <a:spLocks noGrp="1" noChangeArrowheads="1"/>
          </p:cNvSpPr>
          <p:nvPr>
            <p:ph type="dt" sz="half" idx="10"/>
          </p:nvPr>
        </p:nvSpPr>
        <p:spPr/>
        <p:txBody>
          <a:bodyPr/>
          <a:lstStyle>
            <a:lvl1pPr>
              <a:defRPr/>
            </a:lvl1pPr>
          </a:lstStyle>
          <a:p>
            <a:pPr>
              <a:defRPr/>
            </a:pPr>
            <a:endParaRPr lang="en-US" dirty="0"/>
          </a:p>
        </p:txBody>
      </p:sp>
      <p:sp>
        <p:nvSpPr>
          <p:cNvPr id="11" name="Rectangle 11"/>
          <p:cNvSpPr>
            <a:spLocks noGrp="1" noChangeArrowheads="1"/>
          </p:cNvSpPr>
          <p:nvPr>
            <p:ph type="ftr" sz="quarter" idx="11"/>
          </p:nvPr>
        </p:nvSpPr>
        <p:spPr/>
        <p:txBody>
          <a:bodyPr/>
          <a:lstStyle>
            <a:lvl1pPr>
              <a:defRPr/>
            </a:lvl1pPr>
          </a:lstStyle>
          <a:p>
            <a:pPr>
              <a:defRPr/>
            </a:pPr>
            <a:r>
              <a:rPr lang="en-US" smtClean="0"/>
              <a:t>For Policy Development Purposes Only</a:t>
            </a:r>
            <a:endParaRPr lang="en-US" dirty="0"/>
          </a:p>
        </p:txBody>
      </p:sp>
      <p:sp>
        <p:nvSpPr>
          <p:cNvPr id="12" name="Rectangle 12"/>
          <p:cNvSpPr>
            <a:spLocks noGrp="1" noChangeArrowheads="1"/>
          </p:cNvSpPr>
          <p:nvPr>
            <p:ph type="sldNum" sz="quarter" idx="12"/>
          </p:nvPr>
        </p:nvSpPr>
        <p:spPr/>
        <p:txBody>
          <a:bodyPr/>
          <a:lstStyle>
            <a:lvl1pPr>
              <a:defRPr/>
            </a:lvl1pPr>
          </a:lstStyle>
          <a:p>
            <a:pPr>
              <a:defRPr/>
            </a:pPr>
            <a:fld id="{E68792D1-0702-4439-949D-DE7270B3ACEA}" type="slidenum">
              <a:rPr lang="en-US" altLang="en-US"/>
              <a:pPr>
                <a:defRPr/>
              </a:pPr>
              <a:t>‹#›</a:t>
            </a:fld>
            <a:endParaRPr lang="en-US" altLang="en-US" dirty="0"/>
          </a:p>
        </p:txBody>
      </p:sp>
    </p:spTree>
    <p:extLst>
      <p:ext uri="{BB962C8B-B14F-4D97-AF65-F5344CB8AC3E}">
        <p14:creationId xmlns:p14="http://schemas.microsoft.com/office/powerpoint/2010/main" val="347764237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endParaRPr lang="en-US" dirty="0"/>
          </a:p>
        </p:txBody>
      </p:sp>
      <p:sp>
        <p:nvSpPr>
          <p:cNvPr id="5" name="Rectangle 10"/>
          <p:cNvSpPr>
            <a:spLocks noGrp="1" noChangeArrowheads="1"/>
          </p:cNvSpPr>
          <p:nvPr>
            <p:ph type="ftr" sz="quarter" idx="11"/>
          </p:nvPr>
        </p:nvSpPr>
        <p:spPr>
          <a:ln/>
        </p:spPr>
        <p:txBody>
          <a:bodyPr/>
          <a:lstStyle>
            <a:lvl1pPr>
              <a:defRPr/>
            </a:lvl1pPr>
          </a:lstStyle>
          <a:p>
            <a:pPr>
              <a:defRPr/>
            </a:pPr>
            <a:r>
              <a:rPr lang="en-US" smtClean="0"/>
              <a:t>For Policy Development Purposes Only</a:t>
            </a:r>
            <a:endParaRPr lang="en-US" dirty="0"/>
          </a:p>
        </p:txBody>
      </p:sp>
      <p:sp>
        <p:nvSpPr>
          <p:cNvPr id="6" name="Rectangle 11"/>
          <p:cNvSpPr>
            <a:spLocks noGrp="1" noChangeArrowheads="1"/>
          </p:cNvSpPr>
          <p:nvPr>
            <p:ph type="sldNum" sz="quarter" idx="12"/>
          </p:nvPr>
        </p:nvSpPr>
        <p:spPr>
          <a:ln/>
        </p:spPr>
        <p:txBody>
          <a:bodyPr/>
          <a:lstStyle>
            <a:lvl1pPr>
              <a:defRPr/>
            </a:lvl1pPr>
          </a:lstStyle>
          <a:p>
            <a:pPr>
              <a:defRPr/>
            </a:pPr>
            <a:fld id="{941F1A51-68E6-48F8-BFCA-5C5C28BB74C8}" type="slidenum">
              <a:rPr lang="en-US" altLang="en-US"/>
              <a:pPr>
                <a:defRPr/>
              </a:pPr>
              <a:t>‹#›</a:t>
            </a:fld>
            <a:endParaRPr lang="en-US" altLang="en-US" dirty="0"/>
          </a:p>
        </p:txBody>
      </p:sp>
    </p:spTree>
    <p:extLst>
      <p:ext uri="{BB962C8B-B14F-4D97-AF65-F5344CB8AC3E}">
        <p14:creationId xmlns:p14="http://schemas.microsoft.com/office/powerpoint/2010/main" val="328695276"/>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 Id="rId14" Type="http://schemas.openxmlformats.org/officeDocument/2006/relationships/image" Target="../media/image1.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_rels/slideMaster10.xml.rels><?xml version="1.0" encoding="UTF-8"?>

<Relationships xmlns="http://schemas.openxmlformats.org/package/2006/relationships">
  <Relationship Id="rId1" Type="http://schemas.openxmlformats.org/officeDocument/2006/relationships/slideLayout" Target="../slideLayouts/slideLayout110.xml"/>
  <Relationship Id="rId10" Type="http://schemas.openxmlformats.org/officeDocument/2006/relationships/slideLayout" Target="../slideLayouts/slideLayout119.xml"/>
  <Relationship Id="rId11" Type="http://schemas.openxmlformats.org/officeDocument/2006/relationships/slideLayout" Target="../slideLayouts/slideLayout120.xml"/>
  <Relationship Id="rId12" Type="http://schemas.openxmlformats.org/officeDocument/2006/relationships/slideLayout" Target="../slideLayouts/slideLayout121.xml"/>
  <Relationship Id="rId13" Type="http://schemas.openxmlformats.org/officeDocument/2006/relationships/theme" Target="../theme/theme10.xml"/>
  <Relationship Id="rId14" Type="http://schemas.openxmlformats.org/officeDocument/2006/relationships/image" Target="../media/image6.jpeg"/>
  <Relationship Id="rId15" Type="http://schemas.openxmlformats.org/officeDocument/2006/relationships/image" Target="../media/image7.png"/>
  <Relationship Id="rId16" Type="http://schemas.openxmlformats.org/officeDocument/2006/relationships/image" Target="../media/image3.jpeg"/>
  <Relationship Id="rId2" Type="http://schemas.openxmlformats.org/officeDocument/2006/relationships/slideLayout" Target="../slideLayouts/slideLayout111.xml"/>
  <Relationship Id="rId3" Type="http://schemas.openxmlformats.org/officeDocument/2006/relationships/slideLayout" Target="../slideLayouts/slideLayout112.xml"/>
  <Relationship Id="rId4" Type="http://schemas.openxmlformats.org/officeDocument/2006/relationships/slideLayout" Target="../slideLayouts/slideLayout113.xml"/>
  <Relationship Id="rId5" Type="http://schemas.openxmlformats.org/officeDocument/2006/relationships/slideLayout" Target="../slideLayouts/slideLayout114.xml"/>
  <Relationship Id="rId6" Type="http://schemas.openxmlformats.org/officeDocument/2006/relationships/slideLayout" Target="../slideLayouts/slideLayout115.xml"/>
  <Relationship Id="rId7" Type="http://schemas.openxmlformats.org/officeDocument/2006/relationships/slideLayout" Target="../slideLayouts/slideLayout116.xml"/>
  <Relationship Id="rId8" Type="http://schemas.openxmlformats.org/officeDocument/2006/relationships/slideLayout" Target="../slideLayouts/slideLayout117.xml"/>
  <Relationship Id="rId9" Type="http://schemas.openxmlformats.org/officeDocument/2006/relationships/slideLayout" Target="../slideLayouts/slideLayout118.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13.xml"/>
  <Relationship Id="rId10" Type="http://schemas.openxmlformats.org/officeDocument/2006/relationships/slideLayout" Target="../slideLayouts/slideLayout22.xml"/>
  <Relationship Id="rId11" Type="http://schemas.openxmlformats.org/officeDocument/2006/relationships/slideLayout" Target="../slideLayouts/slideLayout23.xml"/>
  <Relationship Id="rId12" Type="http://schemas.openxmlformats.org/officeDocument/2006/relationships/slideLayout" Target="../slideLayouts/slideLayout24.xml"/>
  <Relationship Id="rId13" Type="http://schemas.openxmlformats.org/officeDocument/2006/relationships/theme" Target="../theme/theme2.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14.xml"/>
  <Relationship Id="rId3" Type="http://schemas.openxmlformats.org/officeDocument/2006/relationships/slideLayout" Target="../slideLayouts/slideLayout15.xml"/>
  <Relationship Id="rId4" Type="http://schemas.openxmlformats.org/officeDocument/2006/relationships/slideLayout" Target="../slideLayouts/slideLayout16.xml"/>
  <Relationship Id="rId5" Type="http://schemas.openxmlformats.org/officeDocument/2006/relationships/slideLayout" Target="../slideLayouts/slideLayout17.xml"/>
  <Relationship Id="rId6" Type="http://schemas.openxmlformats.org/officeDocument/2006/relationships/slideLayout" Target="../slideLayouts/slideLayout18.xml"/>
  <Relationship Id="rId7" Type="http://schemas.openxmlformats.org/officeDocument/2006/relationships/slideLayout" Target="../slideLayouts/slideLayout19.xml"/>
  <Relationship Id="rId8" Type="http://schemas.openxmlformats.org/officeDocument/2006/relationships/slideLayout" Target="../slideLayouts/slideLayout20.xml"/>
  <Relationship Id="rId9" Type="http://schemas.openxmlformats.org/officeDocument/2006/relationships/slideLayout" Target="../slideLayouts/slideLayout21.xml"/>
</Relationships>

</file>

<file path=ppt/slideMasters/_rels/slideMaster3.xml.rels><?xml version="1.0" encoding="UTF-8"?>

<Relationships xmlns="http://schemas.openxmlformats.org/package/2006/relationships">
  <Relationship Id="rId1" Type="http://schemas.openxmlformats.org/officeDocument/2006/relationships/slideLayout" Target="../slideLayouts/slideLayout25.xml"/>
  <Relationship Id="rId10" Type="http://schemas.openxmlformats.org/officeDocument/2006/relationships/slideLayout" Target="../slideLayouts/slideLayout34.xml"/>
  <Relationship Id="rId11" Type="http://schemas.openxmlformats.org/officeDocument/2006/relationships/slideLayout" Target="../slideLayouts/slideLayout35.xml"/>
  <Relationship Id="rId12" Type="http://schemas.openxmlformats.org/officeDocument/2006/relationships/slideLayout" Target="../slideLayouts/slideLayout36.xml"/>
  <Relationship Id="rId13" Type="http://schemas.openxmlformats.org/officeDocument/2006/relationships/theme" Target="../theme/theme3.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26.xml"/>
  <Relationship Id="rId3" Type="http://schemas.openxmlformats.org/officeDocument/2006/relationships/slideLayout" Target="../slideLayouts/slideLayout27.xml"/>
  <Relationship Id="rId4" Type="http://schemas.openxmlformats.org/officeDocument/2006/relationships/slideLayout" Target="../slideLayouts/slideLayout28.xml"/>
  <Relationship Id="rId5" Type="http://schemas.openxmlformats.org/officeDocument/2006/relationships/slideLayout" Target="../slideLayouts/slideLayout29.xml"/>
  <Relationship Id="rId6" Type="http://schemas.openxmlformats.org/officeDocument/2006/relationships/slideLayout" Target="../slideLayouts/slideLayout30.xml"/>
  <Relationship Id="rId7" Type="http://schemas.openxmlformats.org/officeDocument/2006/relationships/slideLayout" Target="../slideLayouts/slideLayout31.xml"/>
  <Relationship Id="rId8" Type="http://schemas.openxmlformats.org/officeDocument/2006/relationships/slideLayout" Target="../slideLayouts/slideLayout32.xml"/>
  <Relationship Id="rId9" Type="http://schemas.openxmlformats.org/officeDocument/2006/relationships/slideLayout" Target="../slideLayouts/slideLayout33.xml"/>
</Relationships>

</file>

<file path=ppt/slideMasters/_rels/slideMaster4.xml.rels><?xml version="1.0" encoding="UTF-8"?>

<Relationships xmlns="http://schemas.openxmlformats.org/package/2006/relationships">
  <Relationship Id="rId1" Type="http://schemas.openxmlformats.org/officeDocument/2006/relationships/slideLayout" Target="../slideLayouts/slideLayout37.xml"/>
  <Relationship Id="rId10" Type="http://schemas.openxmlformats.org/officeDocument/2006/relationships/slideLayout" Target="../slideLayouts/slideLayout46.xml"/>
  <Relationship Id="rId11" Type="http://schemas.openxmlformats.org/officeDocument/2006/relationships/slideLayout" Target="../slideLayouts/slideLayout47.xml"/>
  <Relationship Id="rId12" Type="http://schemas.openxmlformats.org/officeDocument/2006/relationships/slideLayout" Target="../slideLayouts/slideLayout48.xml"/>
  <Relationship Id="rId13" Type="http://schemas.openxmlformats.org/officeDocument/2006/relationships/theme" Target="../theme/theme4.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38.xml"/>
  <Relationship Id="rId3" Type="http://schemas.openxmlformats.org/officeDocument/2006/relationships/slideLayout" Target="../slideLayouts/slideLayout39.xml"/>
  <Relationship Id="rId4" Type="http://schemas.openxmlformats.org/officeDocument/2006/relationships/slideLayout" Target="../slideLayouts/slideLayout40.xml"/>
  <Relationship Id="rId5" Type="http://schemas.openxmlformats.org/officeDocument/2006/relationships/slideLayout" Target="../slideLayouts/slideLayout41.xml"/>
  <Relationship Id="rId6" Type="http://schemas.openxmlformats.org/officeDocument/2006/relationships/slideLayout" Target="../slideLayouts/slideLayout42.xml"/>
  <Relationship Id="rId7" Type="http://schemas.openxmlformats.org/officeDocument/2006/relationships/slideLayout" Target="../slideLayouts/slideLayout43.xml"/>
  <Relationship Id="rId8" Type="http://schemas.openxmlformats.org/officeDocument/2006/relationships/slideLayout" Target="../slideLayouts/slideLayout44.xml"/>
  <Relationship Id="rId9" Type="http://schemas.openxmlformats.org/officeDocument/2006/relationships/slideLayout" Target="../slideLayouts/slideLayout45.xml"/>
</Relationships>

</file>

<file path=ppt/slideMasters/_rels/slideMaster5.xml.rels><?xml version="1.0" encoding="UTF-8"?>

<Relationships xmlns="http://schemas.openxmlformats.org/package/2006/relationships">
  <Relationship Id="rId1" Type="http://schemas.openxmlformats.org/officeDocument/2006/relationships/slideLayout" Target="../slideLayouts/slideLayout49.xml"/>
  <Relationship Id="rId10" Type="http://schemas.openxmlformats.org/officeDocument/2006/relationships/slideLayout" Target="../slideLayouts/slideLayout58.xml"/>
  <Relationship Id="rId11" Type="http://schemas.openxmlformats.org/officeDocument/2006/relationships/slideLayout" Target="../slideLayouts/slideLayout59.xml"/>
  <Relationship Id="rId12" Type="http://schemas.openxmlformats.org/officeDocument/2006/relationships/slideLayout" Target="../slideLayouts/slideLayout60.xml"/>
  <Relationship Id="rId13" Type="http://schemas.openxmlformats.org/officeDocument/2006/relationships/theme" Target="../theme/theme5.xml"/>
  <Relationship Id="rId14" Type="http://schemas.openxmlformats.org/officeDocument/2006/relationships/image" Target="../media/image6.jpeg"/>
  <Relationship Id="rId15" Type="http://schemas.openxmlformats.org/officeDocument/2006/relationships/image" Target="../media/image7.png"/>
  <Relationship Id="rId16" Type="http://schemas.openxmlformats.org/officeDocument/2006/relationships/image" Target="../media/image3.jpeg"/>
  <Relationship Id="rId2" Type="http://schemas.openxmlformats.org/officeDocument/2006/relationships/slideLayout" Target="../slideLayouts/slideLayout50.xml"/>
  <Relationship Id="rId3" Type="http://schemas.openxmlformats.org/officeDocument/2006/relationships/slideLayout" Target="../slideLayouts/slideLayout51.xml"/>
  <Relationship Id="rId4" Type="http://schemas.openxmlformats.org/officeDocument/2006/relationships/slideLayout" Target="../slideLayouts/slideLayout52.xml"/>
  <Relationship Id="rId5" Type="http://schemas.openxmlformats.org/officeDocument/2006/relationships/slideLayout" Target="../slideLayouts/slideLayout53.xml"/>
  <Relationship Id="rId6" Type="http://schemas.openxmlformats.org/officeDocument/2006/relationships/slideLayout" Target="../slideLayouts/slideLayout54.xml"/>
  <Relationship Id="rId7" Type="http://schemas.openxmlformats.org/officeDocument/2006/relationships/slideLayout" Target="../slideLayouts/slideLayout55.xml"/>
  <Relationship Id="rId8" Type="http://schemas.openxmlformats.org/officeDocument/2006/relationships/slideLayout" Target="../slideLayouts/slideLayout56.xml"/>
  <Relationship Id="rId9" Type="http://schemas.openxmlformats.org/officeDocument/2006/relationships/slideLayout" Target="../slideLayouts/slideLayout57.xml"/>
</Relationships>

</file>

<file path=ppt/slideMasters/_rels/slideMaster6.xml.rels><?xml version="1.0" encoding="UTF-8"?>

<Relationships xmlns="http://schemas.openxmlformats.org/package/2006/relationships">
  <Relationship Id="rId1" Type="http://schemas.openxmlformats.org/officeDocument/2006/relationships/slideLayout" Target="../slideLayouts/slideLayout61.xml"/>
  <Relationship Id="rId10" Type="http://schemas.openxmlformats.org/officeDocument/2006/relationships/slideLayout" Target="../slideLayouts/slideLayout70.xml"/>
  <Relationship Id="rId11" Type="http://schemas.openxmlformats.org/officeDocument/2006/relationships/slideLayout" Target="../slideLayouts/slideLayout71.xml"/>
  <Relationship Id="rId12" Type="http://schemas.openxmlformats.org/officeDocument/2006/relationships/slideLayout" Target="../slideLayouts/slideLayout72.xml"/>
  <Relationship Id="rId13" Type="http://schemas.openxmlformats.org/officeDocument/2006/relationships/slideLayout" Target="../slideLayouts/slideLayout73.xml"/>
  <Relationship Id="rId14" Type="http://schemas.openxmlformats.org/officeDocument/2006/relationships/theme" Target="../theme/theme6.xml"/>
  <Relationship Id="rId15" Type="http://schemas.openxmlformats.org/officeDocument/2006/relationships/image" Target="../media/image2.jpeg"/>
  <Relationship Id="rId16" Type="http://schemas.openxmlformats.org/officeDocument/2006/relationships/image" Target="../media/image3.jpeg"/>
  <Relationship Id="rId17" Type="http://schemas.openxmlformats.org/officeDocument/2006/relationships/image" Target="../media/image4.png"/>
  <Relationship Id="rId2" Type="http://schemas.openxmlformats.org/officeDocument/2006/relationships/slideLayout" Target="../slideLayouts/slideLayout62.xml"/>
  <Relationship Id="rId3" Type="http://schemas.openxmlformats.org/officeDocument/2006/relationships/slideLayout" Target="../slideLayouts/slideLayout63.xml"/>
  <Relationship Id="rId4" Type="http://schemas.openxmlformats.org/officeDocument/2006/relationships/slideLayout" Target="../slideLayouts/slideLayout64.xml"/>
  <Relationship Id="rId5" Type="http://schemas.openxmlformats.org/officeDocument/2006/relationships/slideLayout" Target="../slideLayouts/slideLayout65.xml"/>
  <Relationship Id="rId6" Type="http://schemas.openxmlformats.org/officeDocument/2006/relationships/slideLayout" Target="../slideLayouts/slideLayout66.xml"/>
  <Relationship Id="rId7" Type="http://schemas.openxmlformats.org/officeDocument/2006/relationships/slideLayout" Target="../slideLayouts/slideLayout67.xml"/>
  <Relationship Id="rId8" Type="http://schemas.openxmlformats.org/officeDocument/2006/relationships/slideLayout" Target="../slideLayouts/slideLayout68.xml"/>
  <Relationship Id="rId9" Type="http://schemas.openxmlformats.org/officeDocument/2006/relationships/slideLayout" Target="../slideLayouts/slideLayout69.xml"/>
</Relationships>

</file>

<file path=ppt/slideMasters/_rels/slideMaster7.xml.rels><?xml version="1.0" encoding="UTF-8"?>

<Relationships xmlns="http://schemas.openxmlformats.org/package/2006/relationships">
  <Relationship Id="rId1" Type="http://schemas.openxmlformats.org/officeDocument/2006/relationships/slideLayout" Target="../slideLayouts/slideLayout74.xml"/>
  <Relationship Id="rId10" Type="http://schemas.openxmlformats.org/officeDocument/2006/relationships/slideLayout" Target="../slideLayouts/slideLayout83.xml"/>
  <Relationship Id="rId11" Type="http://schemas.openxmlformats.org/officeDocument/2006/relationships/slideLayout" Target="../slideLayouts/slideLayout84.xml"/>
  <Relationship Id="rId12" Type="http://schemas.openxmlformats.org/officeDocument/2006/relationships/slideLayout" Target="../slideLayouts/slideLayout85.xml"/>
  <Relationship Id="rId13" Type="http://schemas.openxmlformats.org/officeDocument/2006/relationships/theme" Target="../theme/theme7.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75.xml"/>
  <Relationship Id="rId3" Type="http://schemas.openxmlformats.org/officeDocument/2006/relationships/slideLayout" Target="../slideLayouts/slideLayout76.xml"/>
  <Relationship Id="rId4" Type="http://schemas.openxmlformats.org/officeDocument/2006/relationships/slideLayout" Target="../slideLayouts/slideLayout77.xml"/>
  <Relationship Id="rId5" Type="http://schemas.openxmlformats.org/officeDocument/2006/relationships/slideLayout" Target="../slideLayouts/slideLayout78.xml"/>
  <Relationship Id="rId6" Type="http://schemas.openxmlformats.org/officeDocument/2006/relationships/slideLayout" Target="../slideLayouts/slideLayout79.xml"/>
  <Relationship Id="rId7" Type="http://schemas.openxmlformats.org/officeDocument/2006/relationships/slideLayout" Target="../slideLayouts/slideLayout80.xml"/>
  <Relationship Id="rId8" Type="http://schemas.openxmlformats.org/officeDocument/2006/relationships/slideLayout" Target="../slideLayouts/slideLayout81.xml"/>
  <Relationship Id="rId9" Type="http://schemas.openxmlformats.org/officeDocument/2006/relationships/slideLayout" Target="../slideLayouts/slideLayout82.xml"/>
</Relationships>

</file>

<file path=ppt/slideMasters/_rels/slideMaster8.xml.rels><?xml version="1.0" encoding="UTF-8"?>

<Relationships xmlns="http://schemas.openxmlformats.org/package/2006/relationships">
  <Relationship Id="rId1" Type="http://schemas.openxmlformats.org/officeDocument/2006/relationships/slideLayout" Target="../slideLayouts/slideLayout86.xml"/>
  <Relationship Id="rId10" Type="http://schemas.openxmlformats.org/officeDocument/2006/relationships/slideLayout" Target="../slideLayouts/slideLayout95.xml"/>
  <Relationship Id="rId11" Type="http://schemas.openxmlformats.org/officeDocument/2006/relationships/slideLayout" Target="../slideLayouts/slideLayout96.xml"/>
  <Relationship Id="rId12" Type="http://schemas.openxmlformats.org/officeDocument/2006/relationships/slideLayout" Target="../slideLayouts/slideLayout97.xml"/>
  <Relationship Id="rId13" Type="http://schemas.openxmlformats.org/officeDocument/2006/relationships/theme" Target="../theme/theme8.xml"/>
  <Relationship Id="rId14" Type="http://schemas.openxmlformats.org/officeDocument/2006/relationships/image" Target="../media/image6.jpeg"/>
  <Relationship Id="rId15" Type="http://schemas.openxmlformats.org/officeDocument/2006/relationships/image" Target="../media/image7.png"/>
  <Relationship Id="rId16" Type="http://schemas.openxmlformats.org/officeDocument/2006/relationships/image" Target="../media/image3.jpeg"/>
  <Relationship Id="rId2" Type="http://schemas.openxmlformats.org/officeDocument/2006/relationships/slideLayout" Target="../slideLayouts/slideLayout87.xml"/>
  <Relationship Id="rId3" Type="http://schemas.openxmlformats.org/officeDocument/2006/relationships/slideLayout" Target="../slideLayouts/slideLayout88.xml"/>
  <Relationship Id="rId4" Type="http://schemas.openxmlformats.org/officeDocument/2006/relationships/slideLayout" Target="../slideLayouts/slideLayout89.xml"/>
  <Relationship Id="rId5" Type="http://schemas.openxmlformats.org/officeDocument/2006/relationships/slideLayout" Target="../slideLayouts/slideLayout90.xml"/>
  <Relationship Id="rId6" Type="http://schemas.openxmlformats.org/officeDocument/2006/relationships/slideLayout" Target="../slideLayouts/slideLayout91.xml"/>
  <Relationship Id="rId7" Type="http://schemas.openxmlformats.org/officeDocument/2006/relationships/slideLayout" Target="../slideLayouts/slideLayout92.xml"/>
  <Relationship Id="rId8" Type="http://schemas.openxmlformats.org/officeDocument/2006/relationships/slideLayout" Target="../slideLayouts/slideLayout93.xml"/>
  <Relationship Id="rId9" Type="http://schemas.openxmlformats.org/officeDocument/2006/relationships/slideLayout" Target="../slideLayouts/slideLayout94.xml"/>
</Relationships>

</file>

<file path=ppt/slideMasters/_rels/slideMaster9.xml.rels><?xml version="1.0" encoding="UTF-8"?>

<Relationships xmlns="http://schemas.openxmlformats.org/package/2006/relationships">
  <Relationship Id="rId1" Type="http://schemas.openxmlformats.org/officeDocument/2006/relationships/slideLayout" Target="../slideLayouts/slideLayout98.xml"/>
  <Relationship Id="rId10" Type="http://schemas.openxmlformats.org/officeDocument/2006/relationships/slideLayout" Target="../slideLayouts/slideLayout107.xml"/>
  <Relationship Id="rId11" Type="http://schemas.openxmlformats.org/officeDocument/2006/relationships/slideLayout" Target="../slideLayouts/slideLayout108.xml"/>
  <Relationship Id="rId12" Type="http://schemas.openxmlformats.org/officeDocument/2006/relationships/slideLayout" Target="../slideLayouts/slideLayout109.xml"/>
  <Relationship Id="rId13" Type="http://schemas.openxmlformats.org/officeDocument/2006/relationships/theme" Target="../theme/theme9.xml"/>
  <Relationship Id="rId14" Type="http://schemas.openxmlformats.org/officeDocument/2006/relationships/image" Target="../media/image2.jpeg"/>
  <Relationship Id="rId15" Type="http://schemas.openxmlformats.org/officeDocument/2006/relationships/image" Target="../media/image3.jpeg"/>
  <Relationship Id="rId16" Type="http://schemas.openxmlformats.org/officeDocument/2006/relationships/image" Target="../media/image4.png"/>
  <Relationship Id="rId2" Type="http://schemas.openxmlformats.org/officeDocument/2006/relationships/slideLayout" Target="../slideLayouts/slideLayout99.xml"/>
  <Relationship Id="rId3" Type="http://schemas.openxmlformats.org/officeDocument/2006/relationships/slideLayout" Target="../slideLayouts/slideLayout100.xml"/>
  <Relationship Id="rId4" Type="http://schemas.openxmlformats.org/officeDocument/2006/relationships/slideLayout" Target="../slideLayouts/slideLayout101.xml"/>
  <Relationship Id="rId5" Type="http://schemas.openxmlformats.org/officeDocument/2006/relationships/slideLayout" Target="../slideLayouts/slideLayout102.xml"/>
  <Relationship Id="rId6" Type="http://schemas.openxmlformats.org/officeDocument/2006/relationships/slideLayout" Target="../slideLayouts/slideLayout103.xml"/>
  <Relationship Id="rId7" Type="http://schemas.openxmlformats.org/officeDocument/2006/relationships/slideLayout" Target="../slideLayouts/slideLayout104.xml"/>
  <Relationship Id="rId8" Type="http://schemas.openxmlformats.org/officeDocument/2006/relationships/slideLayout" Target="../slideLayouts/slideLayout105.xml"/>
  <Relationship Id="rId9" Type="http://schemas.openxmlformats.org/officeDocument/2006/relationships/slideLayout" Target="../slideLayouts/slideLayout106.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ea typeface="ＭＳ Ｐゴシック" pitchFamily="34" charset="-128"/>
              </a:defRPr>
            </a:lvl1pPr>
            <a:lvl2pPr marL="742950" indent="-285750" eaLnBrk="0" hangingPunct="0">
              <a:defRPr>
                <a:solidFill>
                  <a:schemeClr val="tx1"/>
                </a:solidFill>
                <a:latin typeface="Arial" pitchFamily="34" charset="0"/>
                <a:ea typeface="ＭＳ Ｐゴシック" pitchFamily="34" charset="-128"/>
              </a:defRPr>
            </a:lvl2pPr>
            <a:lvl3pPr marL="1143000" indent="-228600" eaLnBrk="0" hangingPunct="0">
              <a:defRPr>
                <a:solidFill>
                  <a:schemeClr val="tx1"/>
                </a:solidFill>
                <a:latin typeface="Arial" pitchFamily="34" charset="0"/>
                <a:ea typeface="ＭＳ Ｐゴシック" pitchFamily="34" charset="-128"/>
              </a:defRPr>
            </a:lvl3pPr>
            <a:lvl4pPr marL="1600200" indent="-228600" eaLnBrk="0" hangingPunct="0">
              <a:defRPr>
                <a:solidFill>
                  <a:schemeClr val="tx1"/>
                </a:solidFill>
                <a:latin typeface="Arial" pitchFamily="34" charset="0"/>
                <a:ea typeface="ＭＳ Ｐゴシック" pitchFamily="34" charset="-128"/>
              </a:defRPr>
            </a:lvl4pPr>
            <a:lvl5pPr marL="2057400" indent="-228600" eaLnBrk="0" hangingPunct="0">
              <a:defRPr>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pitchFamily="34" charset="0"/>
                <a:ea typeface="ＭＳ Ｐゴシック" pitchFamily="34" charset="-128"/>
              </a:defRPr>
            </a:lvl9pPr>
          </a:lstStyle>
          <a:p>
            <a:pPr eaLnBrk="1" hangingPunct="1">
              <a:defRPr/>
            </a:pPr>
            <a:endParaRPr lang="en-US" altLang="en-US" dirty="0" smtClean="0">
              <a:latin typeface="Calibri" pitchFamily="34" charset="0"/>
            </a:endParaRPr>
          </a:p>
        </p:txBody>
      </p:sp>
      <p:sp>
        <p:nvSpPr>
          <p:cNvPr id="1027" name="Rectangle 2"/>
          <p:cNvSpPr>
            <a:spLocks noGrp="1" noChangeArrowheads="1"/>
          </p:cNvSpPr>
          <p:nvPr>
            <p:ph type="title"/>
          </p:nvPr>
        </p:nvSpPr>
        <p:spPr bwMode="auto">
          <a:xfrm>
            <a:off x="4151313" y="223838"/>
            <a:ext cx="48180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314450"/>
            <a:ext cx="8229600" cy="4811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mn-lt"/>
                <a:ea typeface="ＭＳ Ｐゴシック" charset="-128"/>
                <a:cs typeface="+mn-cs"/>
              </a:defRPr>
            </a:lvl1pPr>
          </a:lstStyle>
          <a:p>
            <a:pPr>
              <a:defRPr/>
            </a:pPr>
            <a:r>
              <a:rPr lang="en-US" smtClean="0"/>
              <a:t>For Policy Development Purposes Only</a:t>
            </a:r>
            <a:endParaRPr lang="en-US" dirty="0"/>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1">
                <a:latin typeface="Calibri" pitchFamily="34" charset="0"/>
              </a:defRPr>
            </a:lvl1pPr>
          </a:lstStyle>
          <a:p>
            <a:pPr>
              <a:defRPr/>
            </a:pPr>
            <a:r>
              <a:rPr lang="en-US" altLang="en-US" dirty="0"/>
              <a:t>Slide </a:t>
            </a:r>
            <a:fld id="{9B23659A-8EA9-485F-B181-D56A6DF50785}" type="slidenum">
              <a:rPr lang="en-US" altLang="en-US"/>
              <a:pPr>
                <a:defRPr/>
              </a:pPr>
              <a:t>‹#›</a:t>
            </a:fld>
            <a:endParaRPr lang="en-US" altLang="en-US" dirty="0"/>
          </a:p>
        </p:txBody>
      </p:sp>
      <p:pic>
        <p:nvPicPr>
          <p:cNvPr id="1031" name="Picture 4" descr="banner"/>
          <p:cNvPicPr>
            <a:picLocks noChangeAspect="1" noChangeArrowheads="1"/>
          </p:cNvPicPr>
          <p:nvPr/>
        </p:nvPicPr>
        <p:blipFill>
          <a:blip r:embed="rId14" cstate="print">
            <a:extLst>
              <a:ext uri="{28A0092B-C50C-407E-A947-70E740481C1C}">
                <a14:useLocalDpi xmlns:a14="http://schemas.microsoft.com/office/drawing/2010/main" val="0"/>
              </a:ext>
            </a:extLst>
          </a:blip>
          <a:srcRect r="56197" b="8861"/>
          <a:stretch>
            <a:fillRect/>
          </a:stretch>
        </p:blipFill>
        <p:spPr bwMode="auto">
          <a:xfrm>
            <a:off x="-3175" y="223838"/>
            <a:ext cx="401161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0" r:id="rId1"/>
    <p:sldLayoutId id="2147501981" r:id="rId2"/>
    <p:sldLayoutId id="2147501982" r:id="rId3"/>
    <p:sldLayoutId id="2147501983" r:id="rId4"/>
    <p:sldLayoutId id="2147501984" r:id="rId5"/>
    <p:sldLayoutId id="2147501985" r:id="rId6"/>
    <p:sldLayoutId id="2147501986" r:id="rId7"/>
    <p:sldLayoutId id="2147501987" r:id="rId8"/>
    <p:sldLayoutId id="2147501988" r:id="rId9"/>
    <p:sldLayoutId id="2147501989" r:id="rId10"/>
    <p:sldLayoutId id="2147501990" r:id="rId11"/>
    <p:sldLayoutId id="2147501991" r:id="rId12"/>
  </p:sldLayoutIdLst>
  <p:hf hdr="0" ftr="0" dt="0"/>
  <p:txStyles>
    <p:titleStyle>
      <a:lvl1pPr algn="ctr" rtl="0" eaLnBrk="0" fontAlgn="base" hangingPunct="0">
        <a:spcBef>
          <a:spcPct val="0"/>
        </a:spcBef>
        <a:spcAft>
          <a:spcPct val="0"/>
        </a:spcAft>
        <a:defRPr sz="2800" b="1">
          <a:solidFill>
            <a:schemeClr val="bg1"/>
          </a:solidFill>
          <a:latin typeface="+mj-lt"/>
          <a:ea typeface="ＭＳ Ｐゴシック" charset="0"/>
          <a:cs typeface="ＭＳ Ｐゴシック" charset="0"/>
        </a:defRPr>
      </a:lvl1pPr>
      <a:lvl2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pitchFamily="34"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pitchFamily="34" charset="0"/>
        </a:defRPr>
      </a:lvl6pPr>
      <a:lvl7pPr marL="914400" algn="ctr" rtl="0" fontAlgn="base">
        <a:spcBef>
          <a:spcPct val="0"/>
        </a:spcBef>
        <a:spcAft>
          <a:spcPct val="0"/>
        </a:spcAft>
        <a:defRPr sz="2800" b="1">
          <a:solidFill>
            <a:schemeClr val="bg1"/>
          </a:solidFill>
          <a:latin typeface="Calibri" pitchFamily="34" charset="0"/>
        </a:defRPr>
      </a:lvl7pPr>
      <a:lvl8pPr marL="1371600" algn="ctr" rtl="0" fontAlgn="base">
        <a:spcBef>
          <a:spcPct val="0"/>
        </a:spcBef>
        <a:spcAft>
          <a:spcPct val="0"/>
        </a:spcAft>
        <a:defRPr sz="2800" b="1">
          <a:solidFill>
            <a:schemeClr val="bg1"/>
          </a:solidFill>
          <a:latin typeface="Calibri" pitchFamily="34" charset="0"/>
        </a:defRPr>
      </a:lvl8pPr>
      <a:lvl9pPr marL="1828800" algn="ctr" rtl="0" fontAlgn="base">
        <a:spcBef>
          <a:spcPct val="0"/>
        </a:spcBef>
        <a:spcAft>
          <a:spcPct val="0"/>
        </a:spcAft>
        <a:defRPr sz="2800" b="1">
          <a:solidFill>
            <a:schemeClr val="bg1"/>
          </a:solidFill>
          <a:latin typeface="Calibri"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11267"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11269"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1"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27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2"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3"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D050094-566A-4114-A9B7-1A8E8F694D64}"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102" r:id="rId1"/>
    <p:sldLayoutId id="2147502103" r:id="rId2"/>
    <p:sldLayoutId id="2147502104" r:id="rId3"/>
    <p:sldLayoutId id="2147502105" r:id="rId4"/>
    <p:sldLayoutId id="2147502106" r:id="rId5"/>
    <p:sldLayoutId id="2147502107" r:id="rId6"/>
    <p:sldLayoutId id="2147502108" r:id="rId7"/>
    <p:sldLayoutId id="2147502109" r:id="rId8"/>
    <p:sldLayoutId id="2147502110" r:id="rId9"/>
    <p:sldLayoutId id="2147502111" r:id="rId10"/>
    <p:sldLayoutId id="2147502112" r:id="rId11"/>
    <p:sldLayoutId id="2147502113"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2052"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4"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5"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CDBEDD5A-1960-4D94-9C78-93A9D1B665C7}"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2061"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1" r:id="rId1"/>
    <p:sldLayoutId id="2147501992" r:id="rId2"/>
    <p:sldLayoutId id="2147501993" r:id="rId3"/>
    <p:sldLayoutId id="2147501994" r:id="rId4"/>
    <p:sldLayoutId id="2147501995" r:id="rId5"/>
    <p:sldLayoutId id="2147501996" r:id="rId6"/>
    <p:sldLayoutId id="2147501997" r:id="rId7"/>
    <p:sldLayoutId id="2147501998" r:id="rId8"/>
    <p:sldLayoutId id="2147501999" r:id="rId9"/>
    <p:sldLayoutId id="2147502000" r:id="rId10"/>
    <p:sldLayoutId id="2147502001" r:id="rId11"/>
    <p:sldLayoutId id="2147502002"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3076"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9"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FDFDF22-58E4-4E47-85B9-2F5AA3690844}"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3085"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2" r:id="rId1"/>
    <p:sldLayoutId id="2147502003" r:id="rId2"/>
    <p:sldLayoutId id="2147502004" r:id="rId3"/>
    <p:sldLayoutId id="2147502005" r:id="rId4"/>
    <p:sldLayoutId id="2147502006" r:id="rId5"/>
    <p:sldLayoutId id="2147502007" r:id="rId6"/>
    <p:sldLayoutId id="2147502008" r:id="rId7"/>
    <p:sldLayoutId id="2147502009" r:id="rId8"/>
    <p:sldLayoutId id="2147502010" r:id="rId9"/>
    <p:sldLayoutId id="2147502011" r:id="rId10"/>
    <p:sldLayoutId id="2147502012" r:id="rId11"/>
    <p:sldLayoutId id="2147502013"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4100"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103"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7EF3FA4C-1B04-423A-B173-75684B9CD58B}"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4109"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73" r:id="rId1"/>
    <p:sldLayoutId id="2147502014" r:id="rId2"/>
    <p:sldLayoutId id="2147502015" r:id="rId3"/>
    <p:sldLayoutId id="2147502016" r:id="rId4"/>
    <p:sldLayoutId id="2147502017" r:id="rId5"/>
    <p:sldLayoutId id="2147502018" r:id="rId6"/>
    <p:sldLayoutId id="2147502019" r:id="rId7"/>
    <p:sldLayoutId id="2147502020" r:id="rId8"/>
    <p:sldLayoutId id="2147502021" r:id="rId9"/>
    <p:sldLayoutId id="2147502022" r:id="rId10"/>
    <p:sldLayoutId id="2147502023" r:id="rId11"/>
    <p:sldLayoutId id="2147502024"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5123"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5125"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94E9AC45-FFC9-4915-8C13-5AA59ED8A289}"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074" r:id="rId1"/>
    <p:sldLayoutId id="2147502075" r:id="rId2"/>
    <p:sldLayoutId id="2147502076" r:id="rId3"/>
    <p:sldLayoutId id="2147502077" r:id="rId4"/>
    <p:sldLayoutId id="2147502078" r:id="rId5"/>
    <p:sldLayoutId id="2147502079" r:id="rId6"/>
    <p:sldLayoutId id="2147502080" r:id="rId7"/>
    <p:sldLayoutId id="2147502081" r:id="rId8"/>
    <p:sldLayoutId id="2147502082" r:id="rId9"/>
    <p:sldLayoutId id="2147502083" r:id="rId10"/>
    <p:sldLayoutId id="2147502084" r:id="rId11"/>
    <p:sldLayoutId id="2147502085"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614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6148" name="Picture 3" descr="BSAS_Logo_tag_color"/>
          <p:cNvPicPr>
            <a:picLocks noChangeAspect="1" noChangeArrowheads="1"/>
          </p:cNvPicPr>
          <p:nvPr/>
        </p:nvPicPr>
        <p:blipFill>
          <a:blip r:embed="rId15"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Rectangle 7"/>
          <p:cNvSpPr>
            <a:spLocks noGrp="1" noChangeArrowheads="1"/>
          </p:cNvSpPr>
          <p:nvPr>
            <p:ph type="title"/>
          </p:nvPr>
        </p:nvSpPr>
        <p:spPr bwMode="auto">
          <a:xfrm>
            <a:off x="1524000" y="2286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1" name="Rectangle 8"/>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ＭＳ Ｐゴシック" pitchFamily="34" charset="-128"/>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ＭＳ Ｐゴシック" pitchFamily="34" charset="-128"/>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6A6E1262-5A0E-42D7-AF31-C080F2F72CF3}" type="slidenum">
              <a:rPr lang="en-US" altLang="en-US"/>
              <a:pPr>
                <a:defRPr/>
              </a:pPr>
              <a:t>‹#›</a:t>
            </a:fld>
            <a:endParaRPr lang="en-US" altLang="en-US" dirty="0"/>
          </a:p>
        </p:txBody>
      </p:sp>
      <p:sp>
        <p:nvSpPr>
          <p:cNvPr id="2"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sp>
        <p:nvSpPr>
          <p:cNvPr id="615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ea typeface="ＭＳ Ｐゴシック" pitchFamily="34" charset="-128"/>
              </a:defRPr>
            </a:lvl1pPr>
            <a:lvl2pPr marL="742950" indent="-285750" eaLnBrk="0" hangingPunct="0">
              <a:defRPr>
                <a:solidFill>
                  <a:schemeClr val="tx1"/>
                </a:solidFill>
                <a:latin typeface="Arial" charset="0"/>
                <a:ea typeface="ＭＳ Ｐゴシック" pitchFamily="34" charset="-128"/>
              </a:defRPr>
            </a:lvl2pPr>
            <a:lvl3pPr marL="1143000" indent="-228600" eaLnBrk="0" hangingPunct="0">
              <a:defRPr>
                <a:solidFill>
                  <a:schemeClr val="tx1"/>
                </a:solidFill>
                <a:latin typeface="Arial" charset="0"/>
                <a:ea typeface="ＭＳ Ｐゴシック" pitchFamily="34" charset="-128"/>
              </a:defRPr>
            </a:lvl3pPr>
            <a:lvl4pPr marL="1600200" indent="-228600" eaLnBrk="0" hangingPunct="0">
              <a:defRPr>
                <a:solidFill>
                  <a:schemeClr val="tx1"/>
                </a:solidFill>
                <a:latin typeface="Arial" charset="0"/>
                <a:ea typeface="ＭＳ Ｐゴシック" pitchFamily="34" charset="-128"/>
              </a:defRPr>
            </a:lvl4pPr>
            <a:lvl5pPr marL="2057400" indent="-228600" eaLnBrk="0" hangingPunct="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defRPr/>
            </a:pPr>
            <a:endParaRPr lang="en-US" altLang="en-US" dirty="0" smtClean="0">
              <a:solidFill>
                <a:srgbClr val="000000"/>
              </a:solidFill>
            </a:endParaRPr>
          </a:p>
        </p:txBody>
      </p:sp>
      <p:pic>
        <p:nvPicPr>
          <p:cNvPr id="6157" name="Picture 14" descr="DPH Logo - Blue"/>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86" r:id="rId1"/>
    <p:sldLayoutId id="2147502025" r:id="rId2"/>
    <p:sldLayoutId id="2147502026" r:id="rId3"/>
    <p:sldLayoutId id="2147502027" r:id="rId4"/>
    <p:sldLayoutId id="2147502028" r:id="rId5"/>
    <p:sldLayoutId id="2147502029" r:id="rId6"/>
    <p:sldLayoutId id="2147502030" r:id="rId7"/>
    <p:sldLayoutId id="2147502031" r:id="rId8"/>
    <p:sldLayoutId id="2147502032" r:id="rId9"/>
    <p:sldLayoutId id="2147502033" r:id="rId10"/>
    <p:sldLayoutId id="2147502034" r:id="rId11"/>
    <p:sldLayoutId id="2147502035" r:id="rId12"/>
    <p:sldLayoutId id="2147502036" r:id="rId13"/>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eaLnBrk="1" fontAlgn="base" hangingPunct="1">
        <a:spcBef>
          <a:spcPct val="0"/>
        </a:spcBef>
        <a:spcAft>
          <a:spcPct val="0"/>
        </a:spcAft>
        <a:defRPr sz="3600" b="1">
          <a:solidFill>
            <a:schemeClr val="tx2"/>
          </a:solidFill>
          <a:latin typeface="Arial" charset="0"/>
          <a:cs typeface="Arial" charset="0"/>
        </a:defRPr>
      </a:lvl6pPr>
      <a:lvl7pPr marL="914400" algn="l" rtl="0" eaLnBrk="1" fontAlgn="base" hangingPunct="1">
        <a:spcBef>
          <a:spcPct val="0"/>
        </a:spcBef>
        <a:spcAft>
          <a:spcPct val="0"/>
        </a:spcAft>
        <a:defRPr sz="3600" b="1">
          <a:solidFill>
            <a:schemeClr val="tx2"/>
          </a:solidFill>
          <a:latin typeface="Arial" charset="0"/>
          <a:cs typeface="Arial" charset="0"/>
        </a:defRPr>
      </a:lvl7pPr>
      <a:lvl8pPr marL="1371600" algn="l" rtl="0" eaLnBrk="1" fontAlgn="base" hangingPunct="1">
        <a:spcBef>
          <a:spcPct val="0"/>
        </a:spcBef>
        <a:spcAft>
          <a:spcPct val="0"/>
        </a:spcAft>
        <a:defRPr sz="3600" b="1">
          <a:solidFill>
            <a:schemeClr val="tx2"/>
          </a:solidFill>
          <a:latin typeface="Arial" charset="0"/>
          <a:cs typeface="Arial" charset="0"/>
        </a:defRPr>
      </a:lvl8pPr>
      <a:lvl9pPr marL="1828800" algn="l" rtl="0" eaLnBrk="1" fontAlgn="base" hangingPunct="1">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8196"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8199"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8494D3FE-2F11-4550-996E-2407ABDF7BBB}"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8205"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088" r:id="rId1"/>
    <p:sldLayoutId id="2147502048" r:id="rId2"/>
    <p:sldLayoutId id="2147502049" r:id="rId3"/>
    <p:sldLayoutId id="2147502050" r:id="rId4"/>
    <p:sldLayoutId id="2147502051" r:id="rId5"/>
    <p:sldLayoutId id="2147502052" r:id="rId6"/>
    <p:sldLayoutId id="2147502053" r:id="rId7"/>
    <p:sldLayoutId id="2147502054" r:id="rId8"/>
    <p:sldLayoutId id="2147502055" r:id="rId9"/>
    <p:sldLayoutId id="2147502056" r:id="rId10"/>
    <p:sldLayoutId id="2147502057" r:id="rId11"/>
    <p:sldLayoutId id="2147502058"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7"/>
          <p:cNvSpPr>
            <a:spLocks noChangeArrowheads="1"/>
          </p:cNvSpPr>
          <p:nvPr/>
        </p:nvSpPr>
        <p:spPr bwMode="auto">
          <a:xfrm>
            <a:off x="4724400" y="0"/>
            <a:ext cx="4419600" cy="1447800"/>
          </a:xfrm>
          <a:prstGeom prst="rect">
            <a:avLst/>
          </a:prstGeom>
          <a:gradFill rotWithShape="0">
            <a:gsLst>
              <a:gs pos="0">
                <a:srgbClr val="FFFFFF"/>
              </a:gs>
              <a:gs pos="100000">
                <a:srgbClr val="2B56AB"/>
              </a:gs>
            </a:gsLst>
            <a:lin ang="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9219" name="Picture 8"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76200" y="152400"/>
            <a:ext cx="213360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9"/>
          <p:cNvSpPr>
            <a:spLocks noChangeArrowheads="1"/>
          </p:cNvSpPr>
          <p:nvPr/>
        </p:nvSpPr>
        <p:spPr bwMode="auto">
          <a:xfrm>
            <a:off x="2514600" y="0"/>
            <a:ext cx="2209800" cy="1447800"/>
          </a:xfrm>
          <a:prstGeom prst="rect">
            <a:avLst/>
          </a:prstGeom>
          <a:gradFill rotWithShape="0">
            <a:gsLst>
              <a:gs pos="0">
                <a:srgbClr val="FEFFFB"/>
              </a:gs>
              <a:gs pos="100000">
                <a:srgbClr val="FFFFFF"/>
              </a:gs>
            </a:gsLst>
            <a:lin ang="5400000" scaled="1"/>
          </a:gra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pic>
        <p:nvPicPr>
          <p:cNvPr id="9221" name="Picture 10" descr="best ver2b seal"/>
          <p:cNvPicPr>
            <a:picLocks noChangeAspect="1" noChangeArrowheads="1"/>
          </p:cNvPicPr>
          <p:nvPr/>
        </p:nvPicPr>
        <p:blipFill>
          <a:blip r:embed="rId15" cstate="print">
            <a:clrChange>
              <a:clrFrom>
                <a:srgbClr val="003264"/>
              </a:clrFrom>
              <a:clrTo>
                <a:srgbClr val="003264">
                  <a:alpha val="0"/>
                </a:srgbClr>
              </a:clrTo>
            </a:clrChange>
            <a:extLst>
              <a:ext uri="{28A0092B-C50C-407E-A947-70E740481C1C}">
                <a14:useLocalDpi xmlns:a14="http://schemas.microsoft.com/office/drawing/2010/main" val="0"/>
              </a:ext>
            </a:extLst>
          </a:blip>
          <a:srcRect/>
          <a:stretch>
            <a:fillRect/>
          </a:stretch>
        </p:blipFill>
        <p:spPr bwMode="auto">
          <a:xfrm>
            <a:off x="7827963" y="203200"/>
            <a:ext cx="1092200" cy="1055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11" descr="bsas swoosh light"/>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5" name="Rectangle 2"/>
          <p:cNvSpPr>
            <a:spLocks noGrp="1" noChangeArrowheads="1"/>
          </p:cNvSpPr>
          <p:nvPr>
            <p:ph type="title"/>
          </p:nvPr>
        </p:nvSpPr>
        <p:spPr bwMode="auto">
          <a:xfrm>
            <a:off x="2438400" y="304800"/>
            <a:ext cx="5257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6"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Times New Roman" pitchFamily="18" charset="0"/>
                <a:ea typeface="MS PGothic" pitchFamily="34" charset="-128"/>
                <a:cs typeface="+mn-cs"/>
              </a:defRPr>
            </a:lvl1pPr>
          </a:lstStyle>
          <a:p>
            <a:pPr>
              <a:defRPr/>
            </a:pPr>
            <a:endParaRPr lang="en-US" altLang="en-US" dirty="0"/>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Times New Roman" pitchFamily="18" charset="0"/>
                <a:ea typeface="MS PGothic" pitchFamily="34" charset="-128"/>
                <a:cs typeface="+mn-cs"/>
              </a:defRPr>
            </a:lvl1pPr>
          </a:lstStyle>
          <a:p>
            <a:pPr>
              <a:defRPr/>
            </a:pPr>
            <a:r>
              <a:rPr lang="en-US" altLang="en-US" smtClean="0"/>
              <a:t>For Policy Development Purposes Only</a:t>
            </a:r>
            <a:endParaRPr lang="en-US" altLang="en-US" dirty="0"/>
          </a:p>
        </p:txBody>
      </p:sp>
      <p:sp>
        <p:nvSpPr>
          <p:cNvPr id="1127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DC884566-90CE-42D4-AEF0-D21581535A78}" type="slidenum">
              <a:rPr lang="en-US" altLang="en-US"/>
              <a:pPr>
                <a:defRPr/>
              </a:pPr>
              <a:t>‹#›</a:t>
            </a:fld>
            <a:endParaRPr lang="en-US" altLang="en-US" dirty="0"/>
          </a:p>
        </p:txBody>
      </p:sp>
      <p:sp>
        <p:nvSpPr>
          <p:cNvPr id="2060" name="AutoShape 12"/>
          <p:cNvSpPr>
            <a:spLocks noChangeArrowheads="1"/>
          </p:cNvSpPr>
          <p:nvPr/>
        </p:nvSpPr>
        <p:spPr bwMode="auto">
          <a:xfrm>
            <a:off x="0" y="6767513"/>
            <a:ext cx="9144000" cy="90487"/>
          </a:xfrm>
          <a:prstGeom prst="bevel">
            <a:avLst>
              <a:gd name="adj" fmla="val 12500"/>
            </a:avLst>
          </a:prstGeom>
          <a:solidFill>
            <a:srgbClr val="2B56AB"/>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
        <p:nvSpPr>
          <p:cNvPr id="2061"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ea typeface="MS PGothic" pitchFamily="34" charset="-128"/>
              </a:defRPr>
            </a:lvl1pPr>
            <a:lvl2pPr marL="742950" indent="-285750">
              <a:defRPr>
                <a:solidFill>
                  <a:schemeClr val="tx1"/>
                </a:solidFill>
                <a:latin typeface="Arial" charset="0"/>
                <a:ea typeface="MS PGothic" pitchFamily="34" charset="-128"/>
              </a:defRPr>
            </a:lvl2pPr>
            <a:lvl3pPr marL="1143000" indent="-228600">
              <a:defRPr>
                <a:solidFill>
                  <a:schemeClr val="tx1"/>
                </a:solidFill>
                <a:latin typeface="Arial" charset="0"/>
                <a:ea typeface="MS PGothic" pitchFamily="34" charset="-128"/>
              </a:defRPr>
            </a:lvl3pPr>
            <a:lvl4pPr marL="1600200" indent="-228600">
              <a:defRPr>
                <a:solidFill>
                  <a:schemeClr val="tx1"/>
                </a:solidFill>
                <a:latin typeface="Arial" charset="0"/>
                <a:ea typeface="MS PGothic" pitchFamily="34" charset="-128"/>
              </a:defRPr>
            </a:lvl4pPr>
            <a:lvl5pPr marL="2057400" indent="-228600">
              <a:defRPr>
                <a:solidFill>
                  <a:schemeClr val="tx1"/>
                </a:solidFill>
                <a:latin typeface="Arial" charset="0"/>
                <a:ea typeface="MS PGothic" pitchFamily="34" charset="-128"/>
              </a:defRPr>
            </a:lvl5pPr>
            <a:lvl6pPr marL="2514600" indent="-228600" eaLnBrk="0" fontAlgn="base" hangingPunct="0">
              <a:spcBef>
                <a:spcPct val="0"/>
              </a:spcBef>
              <a:spcAft>
                <a:spcPct val="0"/>
              </a:spcAft>
              <a:defRPr>
                <a:solidFill>
                  <a:schemeClr val="tx1"/>
                </a:solidFill>
                <a:latin typeface="Arial" charset="0"/>
                <a:ea typeface="MS PGothic" pitchFamily="34" charset="-128"/>
              </a:defRPr>
            </a:lvl6pPr>
            <a:lvl7pPr marL="2971800" indent="-228600" eaLnBrk="0" fontAlgn="base" hangingPunct="0">
              <a:spcBef>
                <a:spcPct val="0"/>
              </a:spcBef>
              <a:spcAft>
                <a:spcPct val="0"/>
              </a:spcAft>
              <a:defRPr>
                <a:solidFill>
                  <a:schemeClr val="tx1"/>
                </a:solidFill>
                <a:latin typeface="Arial" charset="0"/>
                <a:ea typeface="MS PGothic" pitchFamily="34" charset="-128"/>
              </a:defRPr>
            </a:lvl7pPr>
            <a:lvl8pPr marL="3429000" indent="-228600" eaLnBrk="0" fontAlgn="base" hangingPunct="0">
              <a:spcBef>
                <a:spcPct val="0"/>
              </a:spcBef>
              <a:spcAft>
                <a:spcPct val="0"/>
              </a:spcAft>
              <a:defRPr>
                <a:solidFill>
                  <a:schemeClr val="tx1"/>
                </a:solidFill>
                <a:latin typeface="Arial" charset="0"/>
                <a:ea typeface="MS PGothic" pitchFamily="34" charset="-128"/>
              </a:defRPr>
            </a:lvl8pPr>
            <a:lvl9pPr marL="3886200" indent="-228600" eaLnBrk="0" fontAlgn="base" hangingPunct="0">
              <a:spcBef>
                <a:spcPct val="0"/>
              </a:spcBef>
              <a:spcAft>
                <a:spcPct val="0"/>
              </a:spcAft>
              <a:defRPr>
                <a:solidFill>
                  <a:schemeClr val="tx1"/>
                </a:solidFill>
                <a:latin typeface="Arial" charset="0"/>
                <a:ea typeface="MS PGothic" pitchFamily="34" charset="-128"/>
              </a:defRPr>
            </a:lvl9pPr>
          </a:lstStyle>
          <a:p>
            <a:pPr eaLnBrk="1" hangingPunct="1">
              <a:defRPr/>
            </a:pPr>
            <a:endParaRPr lang="en-US" altLang="en-US" sz="2400" dirty="0" smtClean="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502089" r:id="rId1"/>
    <p:sldLayoutId id="2147502090" r:id="rId2"/>
    <p:sldLayoutId id="2147502091" r:id="rId3"/>
    <p:sldLayoutId id="2147502092" r:id="rId4"/>
    <p:sldLayoutId id="2147502093" r:id="rId5"/>
    <p:sldLayoutId id="2147502094" r:id="rId6"/>
    <p:sldLayoutId id="2147502095" r:id="rId7"/>
    <p:sldLayoutId id="2147502096" r:id="rId8"/>
    <p:sldLayoutId id="2147502097" r:id="rId9"/>
    <p:sldLayoutId id="2147502098" r:id="rId10"/>
    <p:sldLayoutId id="2147502099" r:id="rId11"/>
    <p:sldLayoutId id="2147502100"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charset="0"/>
          <a:cs typeface="+mj-cs"/>
        </a:defRPr>
      </a:lvl1pPr>
      <a:lvl2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4"/>
          <p:cNvSpPr>
            <a:spLocks noChangeArrowheads="1"/>
          </p:cNvSpPr>
          <p:nvPr/>
        </p:nvSpPr>
        <p:spPr bwMode="auto">
          <a:xfrm>
            <a:off x="6934200" y="0"/>
            <a:ext cx="2209800" cy="1447800"/>
          </a:xfrm>
          <a:prstGeom prst="rect">
            <a:avLst/>
          </a:prstGeom>
          <a:gradFill rotWithShape="0">
            <a:gsLst>
              <a:gs pos="0">
                <a:srgbClr val="FEFFFB"/>
              </a:gs>
              <a:gs pos="100000">
                <a:srgbClr val="FFFFFF"/>
              </a:gs>
            </a:gsLst>
            <a:lin ang="540000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27" name="Rectangle 2"/>
          <p:cNvSpPr>
            <a:spLocks noChangeArrowheads="1"/>
          </p:cNvSpPr>
          <p:nvPr/>
        </p:nvSpPr>
        <p:spPr bwMode="auto">
          <a:xfrm rot="10800000">
            <a:off x="0" y="0"/>
            <a:ext cx="4419600" cy="1447800"/>
          </a:xfrm>
          <a:prstGeom prst="rect">
            <a:avLst/>
          </a:prstGeom>
          <a:gradFill rotWithShape="1">
            <a:gsLst>
              <a:gs pos="0">
                <a:srgbClr val="FFFFFF"/>
              </a:gs>
              <a:gs pos="100000">
                <a:srgbClr val="2B56AB"/>
              </a:gs>
            </a:gsLst>
            <a:lin ang="0" scaled="1"/>
          </a:gra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10244" name="Picture 3" descr="BSAS_Logo_tag_color"/>
          <p:cNvPicPr>
            <a:picLocks noChangeAspect="1" noChangeArrowheads="1"/>
          </p:cNvPicPr>
          <p:nvPr/>
        </p:nvPicPr>
        <p:blipFill>
          <a:blip r:embed="rId14" cstate="print">
            <a:extLst>
              <a:ext uri="{28A0092B-C50C-407E-A947-70E740481C1C}">
                <a14:useLocalDpi xmlns:a14="http://schemas.microsoft.com/office/drawing/2010/main" val="0"/>
              </a:ext>
            </a:extLst>
          </a:blip>
          <a:srcRect b="2667"/>
          <a:stretch>
            <a:fillRect/>
          </a:stretch>
        </p:blipFill>
        <p:spPr bwMode="auto">
          <a:xfrm>
            <a:off x="6934200" y="152400"/>
            <a:ext cx="2057400" cy="118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6" descr="bsas swoosh light"/>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0" y="1524000"/>
            <a:ext cx="9144000"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7"/>
          <p:cNvSpPr>
            <a:spLocks noGrp="1" noChangeArrowheads="1"/>
          </p:cNvSpPr>
          <p:nvPr>
            <p:ph type="title"/>
          </p:nvPr>
        </p:nvSpPr>
        <p:spPr bwMode="auto">
          <a:xfrm>
            <a:off x="1524000" y="228600"/>
            <a:ext cx="5257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47" name="Rectangle 8"/>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6153" name="Rectangle 9"/>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prstClr val="black"/>
                </a:solidFill>
                <a:latin typeface="Times New Roman" charset="0"/>
                <a:ea typeface="ＭＳ Ｐゴシック" charset="0"/>
                <a:cs typeface="+mn-cs"/>
              </a:defRPr>
            </a:lvl1pPr>
          </a:lstStyle>
          <a:p>
            <a:pPr>
              <a:defRPr/>
            </a:pPr>
            <a:endParaRPr lang="en-US" dirty="0"/>
          </a:p>
        </p:txBody>
      </p:sp>
      <p:sp>
        <p:nvSpPr>
          <p:cNvPr id="6154" name="Rectangle 10"/>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prstClr val="black"/>
                </a:solidFill>
                <a:latin typeface="Times New Roman" charset="0"/>
                <a:ea typeface="ＭＳ Ｐゴシック" charset="0"/>
                <a:cs typeface="+mn-cs"/>
              </a:defRPr>
            </a:lvl1pPr>
          </a:lstStyle>
          <a:p>
            <a:pPr>
              <a:defRPr/>
            </a:pPr>
            <a:r>
              <a:rPr lang="en-US" smtClean="0"/>
              <a:t>For Policy Development Purposes Only</a:t>
            </a:r>
            <a:endParaRPr lang="en-US" dirty="0"/>
          </a:p>
        </p:txBody>
      </p:sp>
      <p:sp>
        <p:nvSpPr>
          <p:cNvPr id="6155" name="Rectangle 11"/>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Times New Roman" pitchFamily="18" charset="0"/>
              </a:defRPr>
            </a:lvl1pPr>
          </a:lstStyle>
          <a:p>
            <a:pPr>
              <a:defRPr/>
            </a:pPr>
            <a:fld id="{A3AC2956-D01B-426E-9886-70EABB27AAC3}" type="slidenum">
              <a:rPr lang="en-US" altLang="en-US"/>
              <a:pPr>
                <a:defRPr/>
              </a:pPr>
              <a:t>‹#›</a:t>
            </a:fld>
            <a:endParaRPr lang="en-US" altLang="en-US" dirty="0"/>
          </a:p>
        </p:txBody>
      </p:sp>
      <p:sp>
        <p:nvSpPr>
          <p:cNvPr id="1035" name="AutoShape 12"/>
          <p:cNvSpPr>
            <a:spLocks noChangeArrowheads="1"/>
          </p:cNvSpPr>
          <p:nvPr/>
        </p:nvSpPr>
        <p:spPr bwMode="auto">
          <a:xfrm>
            <a:off x="0" y="6767513"/>
            <a:ext cx="9144000" cy="90487"/>
          </a:xfrm>
          <a:prstGeom prst="bevel">
            <a:avLst>
              <a:gd name="adj" fmla="val 12500"/>
            </a:avLst>
          </a:prstGeom>
          <a:solidFill>
            <a:srgbClr val="2B56AB"/>
          </a:solidFill>
          <a:ln>
            <a:noFill/>
          </a:ln>
          <a:extLst/>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sp>
        <p:nvSpPr>
          <p:cNvPr id="1036" name="AutoShape 13"/>
          <p:cNvSpPr>
            <a:spLocks noChangeArrowheads="1"/>
          </p:cNvSpPr>
          <p:nvPr/>
        </p:nvSpPr>
        <p:spPr bwMode="auto">
          <a:xfrm>
            <a:off x="0" y="1447800"/>
            <a:ext cx="9144000" cy="76200"/>
          </a:xfrm>
          <a:prstGeom prst="bevel">
            <a:avLst>
              <a:gd name="adj" fmla="val 12500"/>
            </a:avLst>
          </a:prstGeom>
          <a:solidFill>
            <a:srgbClr val="99CC00"/>
          </a:solidFill>
          <a:ln w="9525">
            <a:solidFill>
              <a:srgbClr val="99CC00"/>
            </a:solidFill>
            <a:miter lim="800000"/>
            <a:headEnd/>
            <a:tailEnd/>
          </a:ln>
        </p:spPr>
        <p:txBody>
          <a:bodyPr wrap="none"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eaLnBrk="1" hangingPunct="1">
              <a:defRPr/>
            </a:pPr>
            <a:endParaRPr lang="en-US" dirty="0" smtClean="0">
              <a:solidFill>
                <a:prstClr val="black"/>
              </a:solidFill>
            </a:endParaRPr>
          </a:p>
        </p:txBody>
      </p:sp>
      <p:pic>
        <p:nvPicPr>
          <p:cNvPr id="10253" name="Picture 14" descr="DPH Logo - Blue"/>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152400" y="76200"/>
            <a:ext cx="12954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502101" r:id="rId1"/>
    <p:sldLayoutId id="2147502059" r:id="rId2"/>
    <p:sldLayoutId id="2147502060" r:id="rId3"/>
    <p:sldLayoutId id="2147502061" r:id="rId4"/>
    <p:sldLayoutId id="2147502062" r:id="rId5"/>
    <p:sldLayoutId id="2147502063" r:id="rId6"/>
    <p:sldLayoutId id="2147502064" r:id="rId7"/>
    <p:sldLayoutId id="2147502065" r:id="rId8"/>
    <p:sldLayoutId id="2147502066" r:id="rId9"/>
    <p:sldLayoutId id="2147502067" r:id="rId10"/>
    <p:sldLayoutId id="2147502068" r:id="rId11"/>
    <p:sldLayoutId id="2147502069" r:id="rId12"/>
  </p:sldLayoutIdLst>
  <p:hf hdr="0" ftr="0" dt="0"/>
  <p:txStyles>
    <p:titleStyle>
      <a:lvl1pPr algn="l" rtl="0" eaLnBrk="0" fontAlgn="base" hangingPunct="0">
        <a:spcBef>
          <a:spcPct val="0"/>
        </a:spcBef>
        <a:spcAft>
          <a:spcPct val="0"/>
        </a:spcAft>
        <a:defRPr sz="3600" b="1">
          <a:solidFill>
            <a:schemeClr val="tx2"/>
          </a:solidFill>
          <a:latin typeface="+mj-lt"/>
          <a:ea typeface="ＭＳ Ｐゴシック" pitchFamily="34" charset="-128"/>
          <a:cs typeface="+mj-cs"/>
        </a:defRPr>
      </a:lvl1pPr>
      <a:lvl2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2pPr>
      <a:lvl3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3pPr>
      <a:lvl4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4pPr>
      <a:lvl5pPr algn="l" rtl="0" eaLnBrk="0" fontAlgn="base" hangingPunct="0">
        <a:spcBef>
          <a:spcPct val="0"/>
        </a:spcBef>
        <a:spcAft>
          <a:spcPct val="0"/>
        </a:spcAft>
        <a:defRPr sz="3600" b="1">
          <a:solidFill>
            <a:schemeClr val="tx2"/>
          </a:solidFill>
          <a:latin typeface="Arial" charset="0"/>
          <a:ea typeface="ＭＳ Ｐゴシック" pitchFamily="34" charset="-128"/>
          <a:cs typeface="Arial" charset="0"/>
        </a:defRPr>
      </a:lvl5pPr>
      <a:lvl6pPr marL="457200" algn="l" rtl="0" fontAlgn="base">
        <a:spcBef>
          <a:spcPct val="0"/>
        </a:spcBef>
        <a:spcAft>
          <a:spcPct val="0"/>
        </a:spcAft>
        <a:defRPr sz="3600" b="1">
          <a:solidFill>
            <a:schemeClr val="tx2"/>
          </a:solidFill>
          <a:latin typeface="Arial" charset="0"/>
          <a:ea typeface="ＭＳ Ｐゴシック" charset="0"/>
          <a:cs typeface="Arial" charset="0"/>
        </a:defRPr>
      </a:lvl6pPr>
      <a:lvl7pPr marL="914400" algn="l" rtl="0" fontAlgn="base">
        <a:spcBef>
          <a:spcPct val="0"/>
        </a:spcBef>
        <a:spcAft>
          <a:spcPct val="0"/>
        </a:spcAft>
        <a:defRPr sz="3600" b="1">
          <a:solidFill>
            <a:schemeClr val="tx2"/>
          </a:solidFill>
          <a:latin typeface="Arial" charset="0"/>
          <a:ea typeface="ＭＳ Ｐゴシック" charset="0"/>
          <a:cs typeface="Arial" charset="0"/>
        </a:defRPr>
      </a:lvl7pPr>
      <a:lvl8pPr marL="1371600" algn="l" rtl="0" fontAlgn="base">
        <a:spcBef>
          <a:spcPct val="0"/>
        </a:spcBef>
        <a:spcAft>
          <a:spcPct val="0"/>
        </a:spcAft>
        <a:defRPr sz="3600" b="1">
          <a:solidFill>
            <a:schemeClr val="tx2"/>
          </a:solidFill>
          <a:latin typeface="Arial" charset="0"/>
          <a:ea typeface="ＭＳ Ｐゴシック" charset="0"/>
          <a:cs typeface="Arial" charset="0"/>
        </a:defRPr>
      </a:lvl8pPr>
      <a:lvl9pPr marL="1828800" algn="l" rtl="0" fontAlgn="base">
        <a:spcBef>
          <a:spcPct val="0"/>
        </a:spcBef>
        <a:spcAft>
          <a:spcPct val="0"/>
        </a:spcAft>
        <a:defRPr sz="3600" b="1">
          <a:solidFill>
            <a:schemeClr val="tx2"/>
          </a:solidFill>
          <a:latin typeface="Arial" charset="0"/>
          <a:ea typeface="ＭＳ Ｐゴシック"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Arial" charset="0"/>
          <a:cs typeface="+mn-cs"/>
        </a:defRPr>
      </a:lvl2pPr>
      <a:lvl3pPr marL="1143000" indent="-228600" algn="l" rtl="0" eaLnBrk="0" fontAlgn="base" hangingPunct="0">
        <a:spcBef>
          <a:spcPct val="20000"/>
        </a:spcBef>
        <a:spcAft>
          <a:spcPct val="0"/>
        </a:spcAft>
        <a:buChar char="•"/>
        <a:defRPr sz="2400">
          <a:solidFill>
            <a:schemeClr val="tx1"/>
          </a:solidFill>
          <a:latin typeface="+mn-lt"/>
          <a:ea typeface="Arial" charset="0"/>
          <a:cs typeface="+mn-cs"/>
        </a:defRPr>
      </a:lvl3pPr>
      <a:lvl4pPr marL="1600200" indent="-228600" algn="l" rtl="0" eaLnBrk="0" fontAlgn="base" hangingPunct="0">
        <a:spcBef>
          <a:spcPct val="20000"/>
        </a:spcBef>
        <a:spcAft>
          <a:spcPct val="0"/>
        </a:spcAft>
        <a:buChar char="–"/>
        <a:defRPr sz="2000">
          <a:solidFill>
            <a:schemeClr val="tx1"/>
          </a:solidFill>
          <a:latin typeface="+mn-lt"/>
          <a:ea typeface="Arial" charset="0"/>
          <a:cs typeface="+mn-cs"/>
        </a:defRPr>
      </a:lvl4pPr>
      <a:lvl5pPr marL="2057400" indent="-228600" algn="l" rtl="0" eaLnBrk="0" fontAlgn="base" hangingPunct="0">
        <a:spcBef>
          <a:spcPct val="20000"/>
        </a:spcBef>
        <a:spcAft>
          <a:spcPct val="0"/>
        </a:spcAft>
        <a:buChar char="»"/>
        <a:defRPr sz="2000">
          <a:solidFill>
            <a:schemeClr val="tx1"/>
          </a:solidFill>
          <a:latin typeface="+mn-lt"/>
          <a:ea typeface="Arial" charset="0"/>
          <a:cs typeface="+mn-cs"/>
        </a:defRPr>
      </a:lvl5pPr>
      <a:lvl6pPr marL="2514600" indent="-228600" algn="l" rtl="0" fontAlgn="base">
        <a:spcBef>
          <a:spcPct val="20000"/>
        </a:spcBef>
        <a:spcAft>
          <a:spcPct val="0"/>
        </a:spcAft>
        <a:buChar char="»"/>
        <a:defRPr sz="2000">
          <a:solidFill>
            <a:schemeClr val="tx1"/>
          </a:solidFill>
          <a:latin typeface="+mn-lt"/>
          <a:ea typeface="Arial" charset="0"/>
          <a:cs typeface="+mn-cs"/>
        </a:defRPr>
      </a:lvl6pPr>
      <a:lvl7pPr marL="2971800" indent="-228600" algn="l" rtl="0" fontAlgn="base">
        <a:spcBef>
          <a:spcPct val="20000"/>
        </a:spcBef>
        <a:spcAft>
          <a:spcPct val="0"/>
        </a:spcAft>
        <a:buChar char="»"/>
        <a:defRPr sz="2000">
          <a:solidFill>
            <a:schemeClr val="tx1"/>
          </a:solidFill>
          <a:latin typeface="+mn-lt"/>
          <a:ea typeface="Arial" charset="0"/>
          <a:cs typeface="+mn-cs"/>
        </a:defRPr>
      </a:lvl7pPr>
      <a:lvl8pPr marL="3429000" indent="-228600" algn="l" rtl="0" fontAlgn="base">
        <a:spcBef>
          <a:spcPct val="20000"/>
        </a:spcBef>
        <a:spcAft>
          <a:spcPct val="0"/>
        </a:spcAft>
        <a:buChar char="»"/>
        <a:defRPr sz="2000">
          <a:solidFill>
            <a:schemeClr val="tx1"/>
          </a:solidFill>
          <a:latin typeface="+mn-lt"/>
          <a:ea typeface="Arial" charset="0"/>
          <a:cs typeface="+mn-cs"/>
        </a:defRPr>
      </a:lvl8pPr>
      <a:lvl9pPr marL="3886200" indent="-228600" algn="l" rtl="0" fontAlgn="base">
        <a:spcBef>
          <a:spcPct val="20000"/>
        </a:spcBef>
        <a:spcAft>
          <a:spcPct val="0"/>
        </a:spcAft>
        <a:buChar char="»"/>
        <a:defRPr sz="2000">
          <a:solidFill>
            <a:schemeClr val="tx1"/>
          </a:solidFill>
          <a:latin typeface="+mn-lt"/>
          <a:ea typeface="Arial" charset="0"/>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media/image1.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diagramData" Target="../diagrams/data3.xml"/>
  <Relationship Id="rId4" Type="http://schemas.openxmlformats.org/officeDocument/2006/relationships/diagramLayout" Target="../diagrams/layout3.xml"/>
  <Relationship Id="rId5" Type="http://schemas.openxmlformats.org/officeDocument/2006/relationships/diagramQuickStyle" Target="../diagrams/quickStyle3.xml"/>
  <Relationship Id="rId6" Type="http://schemas.openxmlformats.org/officeDocument/2006/relationships/diagramColors" Target="../diagrams/colors3.xml"/>
  <Relationship Id="rId7" Type="http://schemas.microsoft.com/office/2007/relationships/diagramDrawing" Target="../diagrams/drawing3.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diagramData" Target="../diagrams/data4.xml"/>
  <Relationship Id="rId4" Type="http://schemas.openxmlformats.org/officeDocument/2006/relationships/diagramLayout" Target="../diagrams/layout4.xml"/>
  <Relationship Id="rId5" Type="http://schemas.openxmlformats.org/officeDocument/2006/relationships/diagramQuickStyle" Target="../diagrams/quickStyle4.xml"/>
  <Relationship Id="rId6" Type="http://schemas.openxmlformats.org/officeDocument/2006/relationships/diagramColors" Target="../diagrams/colors4.xml"/>
  <Relationship Id="rId7" Type="http://schemas.microsoft.com/office/2007/relationships/diagramDrawing" Target="../diagrams/drawing4.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2.xml"/>
  <Relationship Id="rId3" Type="http://schemas.openxmlformats.org/officeDocument/2006/relationships/chart" Target="../charts/chart1.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chart" Target="../charts/char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chart" Target="../charts/chart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chart" Target="../charts/chart4.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 Id="rId3" Type="http://schemas.openxmlformats.org/officeDocument/2006/relationships/chart" Target="../charts/chart5.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4.xml"/>
  <Relationship Id="rId2" Type="http://schemas.openxmlformats.org/officeDocument/2006/relationships/notesSlide" Target="../notesSlides/notesSlide17.xml"/>
  <Relationship Id="rId3" Type="http://schemas.openxmlformats.org/officeDocument/2006/relationships/chart" Target="../charts/chart6.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 Id="rId3" Type="http://schemas.openxmlformats.org/officeDocument/2006/relationships/chart" Target="../charts/chart7.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 Id="rId3" Type="http://schemas.openxmlformats.org/officeDocument/2006/relationships/chart" Target="../charts/chart8.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0.xml"/>
  <Relationship Id="rId3" Type="http://schemas.openxmlformats.org/officeDocument/2006/relationships/chart" Target="../charts/chart9.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1.xml"/>
  <Relationship Id="rId3" Type="http://schemas.openxmlformats.org/officeDocument/2006/relationships/chart" Target="../charts/chart10.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3.xml"/>
  <Relationship Id="rId3" Type="http://schemas.openxmlformats.org/officeDocument/2006/relationships/hyperlink" TargetMode="External" Target="mailto:katherine.fillo@state.ma.us"/>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diagramData" Target="../diagrams/data1.xml"/>
  <Relationship Id="rId4" Type="http://schemas.openxmlformats.org/officeDocument/2006/relationships/diagramLayout" Target="../diagrams/layout1.xml"/>
  <Relationship Id="rId5" Type="http://schemas.openxmlformats.org/officeDocument/2006/relationships/diagramQuickStyle" Target="../diagrams/quickStyle1.xml"/>
  <Relationship Id="rId6" Type="http://schemas.openxmlformats.org/officeDocument/2006/relationships/diagramColors" Target="../diagrams/colors1.xml"/>
  <Relationship Id="rId7" Type="http://schemas.microsoft.com/office/2007/relationships/diagramDrawing" Target="../diagrams/drawing1.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diagramData" Target="../diagrams/data2.xml"/>
  <Relationship Id="rId4" Type="http://schemas.openxmlformats.org/officeDocument/2006/relationships/diagramLayout" Target="../diagrams/layout2.xml"/>
  <Relationship Id="rId5" Type="http://schemas.openxmlformats.org/officeDocument/2006/relationships/diagramQuickStyle" Target="../diagrams/quickStyle2.xml"/>
  <Relationship Id="rId6" Type="http://schemas.openxmlformats.org/officeDocument/2006/relationships/diagramColors" Target="../diagrams/colors2.xml"/>
  <Relationship Id="rId7" Type="http://schemas.microsoft.com/office/2007/relationships/diagramDrawing" Target="../diagrams/drawing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6"/>
          <p:cNvSpPr>
            <a:spLocks noChangeArrowheads="1"/>
          </p:cNvSpPr>
          <p:nvPr/>
        </p:nvSpPr>
        <p:spPr bwMode="auto">
          <a:xfrm>
            <a:off x="0" y="0"/>
            <a:ext cx="9158288" cy="1135063"/>
          </a:xfrm>
          <a:prstGeom prst="rect">
            <a:avLst/>
          </a:prstGeom>
          <a:solidFill>
            <a:srgbClr val="003366"/>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Calibri" pitchFamily="34" charset="0"/>
                <a:ea typeface="ＭＳ Ｐゴシック" pitchFamily="34" charset="-128"/>
              </a:defRPr>
            </a:lvl1pPr>
            <a:lvl2pPr marL="742950" indent="-285750">
              <a:spcBef>
                <a:spcPct val="20000"/>
              </a:spcBef>
              <a:buChar char="–"/>
              <a:defRPr sz="2800">
                <a:solidFill>
                  <a:schemeClr val="tx1"/>
                </a:solidFill>
                <a:latin typeface="Calibri" pitchFamily="34" charset="0"/>
                <a:ea typeface="ＭＳ Ｐゴシック" pitchFamily="34" charset="-128"/>
              </a:defRPr>
            </a:lvl2pPr>
            <a:lvl3pPr marL="1143000" indent="-228600">
              <a:spcBef>
                <a:spcPct val="20000"/>
              </a:spcBef>
              <a:buChar char="•"/>
              <a:defRPr sz="2400">
                <a:solidFill>
                  <a:schemeClr val="tx1"/>
                </a:solidFill>
                <a:latin typeface="Calibri" pitchFamily="34" charset="0"/>
                <a:ea typeface="ＭＳ Ｐゴシック" pitchFamily="34" charset="-128"/>
              </a:defRPr>
            </a:lvl3pPr>
            <a:lvl4pPr marL="1600200" indent="-228600">
              <a:spcBef>
                <a:spcPct val="20000"/>
              </a:spcBef>
              <a:buChar char="–"/>
              <a:defRPr sz="2000">
                <a:solidFill>
                  <a:schemeClr val="tx1"/>
                </a:solidFill>
                <a:latin typeface="Calibri" pitchFamily="34" charset="0"/>
                <a:ea typeface="ＭＳ Ｐゴシック" pitchFamily="34" charset="-128"/>
              </a:defRPr>
            </a:lvl4pPr>
            <a:lvl5pPr marL="2057400" indent="-228600">
              <a:spcBef>
                <a:spcPct val="20000"/>
              </a:spcBef>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endParaRPr lang="en-US" altLang="en-US" sz="1800" dirty="0">
              <a:latin typeface="Arial" charset="0"/>
            </a:endParaRPr>
          </a:p>
        </p:txBody>
      </p:sp>
      <p:pic>
        <p:nvPicPr>
          <p:cNvPr id="57348" name="Picture 4" descr="banner"/>
          <p:cNvPicPr>
            <a:picLocks noChangeAspect="1" noChangeArrowheads="1"/>
          </p:cNvPicPr>
          <p:nvPr/>
        </p:nvPicPr>
        <p:blipFill>
          <a:blip r:embed="rId3" cstate="print">
            <a:extLst>
              <a:ext uri="{28A0092B-C50C-407E-A947-70E740481C1C}">
                <a14:useLocalDpi xmlns:a14="http://schemas.microsoft.com/office/drawing/2010/main" val="0"/>
              </a:ext>
            </a:extLst>
          </a:blip>
          <a:srcRect b="8861"/>
          <a:stretch>
            <a:fillRect/>
          </a:stretch>
        </p:blipFill>
        <p:spPr bwMode="auto">
          <a:xfrm>
            <a:off x="-3175" y="223838"/>
            <a:ext cx="91582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1"/>
          </p:nvPr>
        </p:nvSpPr>
        <p:spPr/>
        <p:txBody>
          <a:bodyPr/>
          <a:lstStyle/>
          <a:p>
            <a:pPr>
              <a:defRPr/>
            </a:pPr>
            <a:r>
              <a:rPr lang="en-US" altLang="en-US" smtClean="0"/>
              <a:t>Slide </a:t>
            </a:r>
            <a:fld id="{0BD109FE-154F-49E4-8D02-47A3E8B5008A}" type="slidenum">
              <a:rPr lang="en-US" altLang="en-US" smtClean="0"/>
              <a:pPr>
                <a:defRPr/>
              </a:pPr>
              <a:t>1</a:t>
            </a:fld>
            <a:endParaRPr lang="en-US" altLang="en-US" dirty="0"/>
          </a:p>
        </p:txBody>
      </p:sp>
      <p:grpSp>
        <p:nvGrpSpPr>
          <p:cNvPr id="6" name="Group 5"/>
          <p:cNvGrpSpPr>
            <a:grpSpLocks/>
          </p:cNvGrpSpPr>
          <p:nvPr/>
        </p:nvGrpSpPr>
        <p:grpSpPr bwMode="auto">
          <a:xfrm>
            <a:off x="-4763" y="0"/>
            <a:ext cx="9163051" cy="1500188"/>
            <a:chOff x="-4763" y="0"/>
            <a:chExt cx="9163051" cy="1500188"/>
          </a:xfrm>
        </p:grpSpPr>
        <p:pic>
          <p:nvPicPr>
            <p:cNvPr id="7" name="Picture 6" descr="banner"/>
            <p:cNvPicPr>
              <a:picLocks noChangeAspect="1" noChangeArrowheads="1"/>
            </p:cNvPicPr>
            <p:nvPr/>
          </p:nvPicPr>
          <p:blipFill>
            <a:blip r:embed="rId3"/>
            <a:srcRect/>
            <a:stretch>
              <a:fillRect/>
            </a:stretch>
          </p:blipFill>
          <p:spPr bwMode="auto">
            <a:xfrm>
              <a:off x="-4763" y="387350"/>
              <a:ext cx="9163051" cy="776288"/>
            </a:xfrm>
            <a:prstGeom prst="rect">
              <a:avLst/>
            </a:prstGeom>
            <a:noFill/>
            <a:ln w="9525">
              <a:noFill/>
              <a:miter lim="800000"/>
              <a:headEnd/>
              <a:tailEnd/>
            </a:ln>
          </p:spPr>
        </p:pic>
        <p:sp>
          <p:nvSpPr>
            <p:cNvPr id="8" name="Rectangle 7"/>
            <p:cNvSpPr>
              <a:spLocks noChangeArrowheads="1"/>
            </p:cNvSpPr>
            <p:nvPr/>
          </p:nvSpPr>
          <p:spPr bwMode="auto">
            <a:xfrm>
              <a:off x="0" y="0"/>
              <a:ext cx="9158288" cy="387350"/>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sp>
          <p:nvSpPr>
            <p:cNvPr id="9" name="Rectangle 8"/>
            <p:cNvSpPr>
              <a:spLocks noChangeArrowheads="1"/>
            </p:cNvSpPr>
            <p:nvPr/>
          </p:nvSpPr>
          <p:spPr bwMode="auto">
            <a:xfrm>
              <a:off x="0" y="1035050"/>
              <a:ext cx="9158288" cy="465138"/>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grpSp>
      <p:grpSp>
        <p:nvGrpSpPr>
          <p:cNvPr id="10" name="Group 5"/>
          <p:cNvGrpSpPr>
            <a:grpSpLocks/>
          </p:cNvGrpSpPr>
          <p:nvPr/>
        </p:nvGrpSpPr>
        <p:grpSpPr bwMode="auto">
          <a:xfrm>
            <a:off x="172244" y="-1588"/>
            <a:ext cx="9163051" cy="1500188"/>
            <a:chOff x="-4763" y="0"/>
            <a:chExt cx="9163051" cy="1500188"/>
          </a:xfrm>
        </p:grpSpPr>
        <p:pic>
          <p:nvPicPr>
            <p:cNvPr id="11" name="Picture 6" descr="banner"/>
            <p:cNvPicPr>
              <a:picLocks noChangeAspect="1" noChangeArrowheads="1"/>
            </p:cNvPicPr>
            <p:nvPr/>
          </p:nvPicPr>
          <p:blipFill>
            <a:blip r:embed="rId3"/>
            <a:srcRect/>
            <a:stretch>
              <a:fillRect/>
            </a:stretch>
          </p:blipFill>
          <p:spPr bwMode="auto">
            <a:xfrm>
              <a:off x="-4763" y="387350"/>
              <a:ext cx="9163051" cy="776288"/>
            </a:xfrm>
            <a:prstGeom prst="rect">
              <a:avLst/>
            </a:prstGeom>
            <a:noFill/>
            <a:ln w="9525">
              <a:noFill/>
              <a:miter lim="800000"/>
              <a:headEnd/>
              <a:tailEnd/>
            </a:ln>
          </p:spPr>
        </p:pic>
        <p:sp>
          <p:nvSpPr>
            <p:cNvPr id="12" name="Rectangle 7"/>
            <p:cNvSpPr>
              <a:spLocks noChangeArrowheads="1"/>
            </p:cNvSpPr>
            <p:nvPr/>
          </p:nvSpPr>
          <p:spPr bwMode="auto">
            <a:xfrm>
              <a:off x="0" y="0"/>
              <a:ext cx="9158288" cy="387350"/>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sp>
          <p:nvSpPr>
            <p:cNvPr id="13" name="Rectangle 8"/>
            <p:cNvSpPr>
              <a:spLocks noChangeArrowheads="1"/>
            </p:cNvSpPr>
            <p:nvPr/>
          </p:nvSpPr>
          <p:spPr bwMode="auto">
            <a:xfrm>
              <a:off x="0" y="1035050"/>
              <a:ext cx="9158288" cy="465138"/>
            </a:xfrm>
            <a:prstGeom prst="rect">
              <a:avLst/>
            </a:prstGeom>
            <a:solidFill>
              <a:srgbClr val="006699"/>
            </a:solidFill>
            <a:ln w="9525">
              <a:noFill/>
              <a:miter lim="800000"/>
              <a:headEnd/>
              <a:tailEnd/>
            </a:ln>
          </p:spPr>
          <p:txBody>
            <a:bodyPr wrap="none" anchor="ctr"/>
            <a:lstStyle/>
            <a:p>
              <a:endParaRPr lang="en-US">
                <a:latin typeface="Calibri" pitchFamily="34" charset="0"/>
              </a:endParaRPr>
            </a:p>
          </p:txBody>
        </p:sp>
      </p:grpSp>
      <p:sp>
        <p:nvSpPr>
          <p:cNvPr id="14" name="Rectangle 2"/>
          <p:cNvSpPr txBox="1">
            <a:spLocks noChangeArrowheads="1"/>
          </p:cNvSpPr>
          <p:nvPr/>
        </p:nvSpPr>
        <p:spPr bwMode="auto">
          <a:xfrm>
            <a:off x="609600" y="1752599"/>
            <a:ext cx="8001000" cy="4796971"/>
          </a:xfrm>
          <a:prstGeom prst="rect">
            <a:avLst/>
          </a:prstGeom>
          <a:noFill/>
          <a:ln w="9525">
            <a:noFill/>
            <a:miter lim="800000"/>
            <a:headEnd/>
            <a:tailEnd/>
          </a:ln>
        </p:spPr>
        <p:txBody>
          <a:bodyPr anchor="ctr"/>
          <a:lstStyle/>
          <a:p>
            <a:pPr algn="ctr">
              <a:defRPr/>
            </a:pPr>
            <a:endParaRPr lang="en-US" sz="3600" b="1" dirty="0" smtClean="0">
              <a:latin typeface="Calibri" pitchFamily="34" charset="0"/>
              <a:ea typeface="+mj-ea"/>
              <a:cs typeface="+mj-cs"/>
            </a:endParaRPr>
          </a:p>
          <a:p>
            <a:pPr algn="ctr">
              <a:defRPr/>
            </a:pPr>
            <a:r>
              <a:rPr lang="en-US" sz="3600" b="1" dirty="0" smtClean="0">
                <a:latin typeface="Calibri" pitchFamily="34" charset="0"/>
                <a:ea typeface="+mj-ea"/>
                <a:cs typeface="+mj-cs"/>
              </a:rPr>
              <a:t>Serious </a:t>
            </a:r>
            <a:r>
              <a:rPr lang="en-US" sz="3600" b="1" dirty="0">
                <a:latin typeface="Calibri" pitchFamily="34" charset="0"/>
                <a:ea typeface="+mj-ea"/>
                <a:cs typeface="+mj-cs"/>
              </a:rPr>
              <a:t>Reportable </a:t>
            </a:r>
            <a:r>
              <a:rPr lang="en-US" sz="3600" b="1" dirty="0" smtClean="0">
                <a:latin typeface="Calibri" pitchFamily="34" charset="0"/>
                <a:ea typeface="+mj-ea"/>
                <a:cs typeface="+mj-cs"/>
              </a:rPr>
              <a:t>Events in 2015</a:t>
            </a:r>
          </a:p>
          <a:p>
            <a:pPr algn="ctr">
              <a:defRPr/>
            </a:pPr>
            <a:r>
              <a:rPr lang="en-US" sz="2400" b="1" dirty="0" smtClean="0">
                <a:latin typeface="Calibri" pitchFamily="34" charset="0"/>
                <a:ea typeface="+mj-ea"/>
                <a:cs typeface="+mj-cs"/>
              </a:rPr>
              <a:t>Acute Care Hospitals, Non-Acute Care Hospitals</a:t>
            </a:r>
          </a:p>
          <a:p>
            <a:pPr algn="ctr">
              <a:defRPr/>
            </a:pPr>
            <a:r>
              <a:rPr lang="en-US" sz="2400" b="1" dirty="0" smtClean="0">
                <a:latin typeface="Calibri" pitchFamily="34" charset="0"/>
                <a:ea typeface="+mj-ea"/>
                <a:cs typeface="+mj-cs"/>
              </a:rPr>
              <a:t> and Ambulatory Surgical Centers</a:t>
            </a:r>
          </a:p>
          <a:p>
            <a:pPr algn="ctr">
              <a:defRPr/>
            </a:pPr>
            <a:endParaRPr lang="en-US" sz="2400" b="1" dirty="0">
              <a:latin typeface="Calibri" pitchFamily="34" charset="0"/>
              <a:ea typeface="+mj-ea"/>
              <a:cs typeface="+mj-cs"/>
            </a:endParaRPr>
          </a:p>
          <a:p>
            <a:pPr algn="ctr">
              <a:spcBef>
                <a:spcPts val="0"/>
              </a:spcBef>
            </a:pPr>
            <a:r>
              <a:rPr lang="en-US" sz="1600" dirty="0">
                <a:latin typeface="Calibri" pitchFamily="34" charset="0"/>
              </a:rPr>
              <a:t>Katherine </a:t>
            </a:r>
            <a:r>
              <a:rPr lang="en-US" sz="1600" dirty="0" smtClean="0">
                <a:latin typeface="Calibri" pitchFamily="34" charset="0"/>
              </a:rPr>
              <a:t>T. Fillo</a:t>
            </a:r>
            <a:r>
              <a:rPr lang="en-US" sz="1600" dirty="0">
                <a:latin typeface="Calibri" pitchFamily="34" charset="0"/>
              </a:rPr>
              <a:t>, </a:t>
            </a:r>
            <a:r>
              <a:rPr lang="en-US" sz="1600" dirty="0" err="1" smtClean="0">
                <a:latin typeface="Calibri" pitchFamily="34" charset="0"/>
              </a:rPr>
              <a:t>Ph.D</a:t>
            </a:r>
            <a:r>
              <a:rPr lang="en-US" sz="1600" dirty="0" smtClean="0">
                <a:latin typeface="Calibri" pitchFamily="34" charset="0"/>
              </a:rPr>
              <a:t>, RN-BC</a:t>
            </a:r>
          </a:p>
          <a:p>
            <a:pPr algn="ctr">
              <a:spcBef>
                <a:spcPts val="0"/>
              </a:spcBef>
            </a:pPr>
            <a:r>
              <a:rPr lang="en-US" sz="1600" dirty="0" smtClean="0">
                <a:latin typeface="Calibri" pitchFamily="34" charset="0"/>
              </a:rPr>
              <a:t>Quality </a:t>
            </a:r>
            <a:r>
              <a:rPr lang="en-US" sz="1600" dirty="0">
                <a:latin typeface="Calibri" pitchFamily="34" charset="0"/>
              </a:rPr>
              <a:t>Improvement </a:t>
            </a:r>
            <a:r>
              <a:rPr lang="en-US" sz="1600" dirty="0" smtClean="0">
                <a:latin typeface="Calibri" pitchFamily="34" charset="0"/>
              </a:rPr>
              <a:t>Manager</a:t>
            </a:r>
            <a:endParaRPr lang="en-US" sz="1600" dirty="0">
              <a:latin typeface="Calibri" pitchFamily="34" charset="0"/>
            </a:endParaRPr>
          </a:p>
          <a:p>
            <a:pPr algn="ctr">
              <a:spcBef>
                <a:spcPts val="0"/>
              </a:spcBef>
            </a:pPr>
            <a:r>
              <a:rPr lang="en-US" sz="1600" dirty="0">
                <a:latin typeface="Calibri" pitchFamily="34" charset="0"/>
              </a:rPr>
              <a:t>Bureau of Health Care Safety and </a:t>
            </a:r>
            <a:r>
              <a:rPr lang="en-US" sz="1600" dirty="0" smtClean="0">
                <a:latin typeface="Calibri" pitchFamily="34" charset="0"/>
              </a:rPr>
              <a:t>Quality</a:t>
            </a:r>
          </a:p>
          <a:p>
            <a:pPr algn="ctr">
              <a:spcBef>
                <a:spcPts val="0"/>
              </a:spcBef>
            </a:pPr>
            <a:endParaRPr lang="en-US" sz="1600" dirty="0" smtClean="0">
              <a:latin typeface="Calibri" pitchFamily="34" charset="0"/>
            </a:endParaRPr>
          </a:p>
          <a:p>
            <a:pPr algn="ctr">
              <a:spcBef>
                <a:spcPts val="0"/>
              </a:spcBef>
            </a:pPr>
            <a:r>
              <a:rPr lang="en-US" sz="1600" dirty="0" smtClean="0">
                <a:latin typeface="Calibri" pitchFamily="34" charset="0"/>
              </a:rPr>
              <a:t>Lauren B. Nelson, JD</a:t>
            </a:r>
          </a:p>
          <a:p>
            <a:pPr algn="ctr">
              <a:spcBef>
                <a:spcPts val="0"/>
              </a:spcBef>
            </a:pPr>
            <a:r>
              <a:rPr lang="en-US" sz="1600" dirty="0" smtClean="0">
                <a:latin typeface="Calibri" pitchFamily="34" charset="0"/>
              </a:rPr>
              <a:t>Director of Policy and Quality Improvement</a:t>
            </a:r>
          </a:p>
          <a:p>
            <a:pPr algn="ctr">
              <a:spcBef>
                <a:spcPts val="0"/>
              </a:spcBef>
            </a:pPr>
            <a:r>
              <a:rPr lang="en-US" sz="1600" dirty="0" smtClean="0">
                <a:latin typeface="Calibri" pitchFamily="34" charset="0"/>
              </a:rPr>
              <a:t>Bureau of Health Care Safety and Quality </a:t>
            </a:r>
            <a:endParaRPr lang="en-US" sz="1600" dirty="0">
              <a:latin typeface="Calibri" pitchFamily="34" charset="0"/>
            </a:endParaRPr>
          </a:p>
          <a:p>
            <a:pPr algn="ctr">
              <a:spcBef>
                <a:spcPct val="20000"/>
              </a:spcBef>
              <a:buFont typeface="Arial" charset="0"/>
              <a:buNone/>
            </a:pPr>
            <a:endParaRPr lang="en-US" dirty="0">
              <a:latin typeface="Calibri" pitchFamily="34" charset="0"/>
            </a:endParaRPr>
          </a:p>
          <a:p>
            <a:pPr algn="ctr">
              <a:spcBef>
                <a:spcPts val="0"/>
              </a:spcBef>
              <a:buFont typeface="Arial" charset="0"/>
              <a:buNone/>
            </a:pPr>
            <a:r>
              <a:rPr lang="en-US" dirty="0">
                <a:latin typeface="Calibri" pitchFamily="34" charset="0"/>
              </a:rPr>
              <a:t>Public Health Council</a:t>
            </a:r>
          </a:p>
          <a:p>
            <a:pPr algn="ctr">
              <a:spcBef>
                <a:spcPts val="0"/>
              </a:spcBef>
              <a:buFont typeface="Arial" charset="0"/>
              <a:buNone/>
            </a:pPr>
            <a:r>
              <a:rPr lang="en-US" dirty="0" smtClean="0">
                <a:latin typeface="Calibri" pitchFamily="34" charset="0"/>
              </a:rPr>
              <a:t>August 23, 2016</a:t>
            </a:r>
            <a:endParaRPr lang="en-US" dirty="0">
              <a:latin typeface="Calibri" pitchFamily="34" charset="0"/>
            </a:endParaRPr>
          </a:p>
          <a:p>
            <a:pPr algn="ctr">
              <a:defRPr/>
            </a:pPr>
            <a:endParaRPr lang="en-US" b="1" dirty="0" smtClean="0">
              <a:latin typeface="Calibri" pitchFamily="34" charset="0"/>
              <a:ea typeface="+mj-ea"/>
              <a:cs typeface="+mj-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10</a:t>
            </a:fld>
            <a:endParaRPr lang="en-US" alt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29749942"/>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471948" y="6245225"/>
            <a:ext cx="7256909" cy="369332"/>
          </a:xfrm>
          <a:prstGeom prst="rect">
            <a:avLst/>
          </a:prstGeom>
        </p:spPr>
        <p:txBody>
          <a:bodyPr wrap="square">
            <a:spAutoFit/>
          </a:bodyPr>
          <a:lstStyle/>
          <a:p>
            <a:pPr>
              <a:defRPr/>
            </a:pPr>
            <a:r>
              <a:rPr lang="en-US" dirty="0" smtClean="0"/>
              <a:t>^ </a:t>
            </a:r>
            <a:r>
              <a:rPr lang="en-US" dirty="0"/>
              <a:t>Definition changed in October 2012      </a:t>
            </a:r>
            <a:r>
              <a:rPr lang="en-US" dirty="0" smtClean="0"/>
              <a:t>* New event in October 2012</a:t>
            </a:r>
            <a:endParaRPr lang="en-US" dirty="0"/>
          </a:p>
        </p:txBody>
      </p:sp>
    </p:spTree>
    <p:extLst>
      <p:ext uri="{BB962C8B-B14F-4D97-AF65-F5344CB8AC3E}">
        <p14:creationId xmlns:p14="http://schemas.microsoft.com/office/powerpoint/2010/main" val="24760690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11</a:t>
            </a:fld>
            <a:endParaRPr lang="en-US" altLang="en-US" dirty="0"/>
          </a:p>
        </p:txBody>
      </p:sp>
      <p:graphicFrame>
        <p:nvGraphicFramePr>
          <p:cNvPr id="5" name="Content Placeholder 9"/>
          <p:cNvGraphicFramePr>
            <a:graphicFrameLocks noGrp="1"/>
          </p:cNvGraphicFramePr>
          <p:nvPr>
            <p:ph idx="1"/>
            <p:extLst>
              <p:ext uri="{D42A27DB-BD31-4B8C-83A1-F6EECF244321}">
                <p14:modId xmlns:p14="http://schemas.microsoft.com/office/powerpoint/2010/main" val="2526793578"/>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355277" y="6339177"/>
            <a:ext cx="3957446" cy="369332"/>
          </a:xfrm>
          <a:prstGeom prst="rect">
            <a:avLst/>
          </a:prstGeom>
        </p:spPr>
        <p:txBody>
          <a:bodyPr wrap="none">
            <a:spAutoFit/>
          </a:bodyPr>
          <a:lstStyle/>
          <a:p>
            <a:pPr>
              <a:defRPr/>
            </a:pPr>
            <a:r>
              <a:rPr lang="en-US" dirty="0" smtClean="0"/>
              <a:t>^ </a:t>
            </a:r>
            <a:r>
              <a:rPr lang="en-US" dirty="0"/>
              <a:t>Definition changed in October 2012</a:t>
            </a:r>
          </a:p>
        </p:txBody>
      </p:sp>
    </p:spTree>
    <p:extLst>
      <p:ext uri="{BB962C8B-B14F-4D97-AF65-F5344CB8AC3E}">
        <p14:creationId xmlns:p14="http://schemas.microsoft.com/office/powerpoint/2010/main" val="3437050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Hospital Data</a:t>
            </a:r>
            <a:endParaRPr lang="en-US" sz="32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2571589903"/>
              </p:ext>
            </p:extLst>
          </p:nvPr>
        </p:nvGraphicFramePr>
        <p:xfrm>
          <a:off x="598715" y="1694997"/>
          <a:ext cx="8088085" cy="429169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12</a:t>
            </a:fld>
            <a:endParaRPr lang="en-US" altLang="en-US" dirty="0"/>
          </a:p>
        </p:txBody>
      </p:sp>
      <p:sp>
        <p:nvSpPr>
          <p:cNvPr id="7" name="Rectangle 6"/>
          <p:cNvSpPr/>
          <p:nvPr/>
        </p:nvSpPr>
        <p:spPr>
          <a:xfrm>
            <a:off x="457199" y="1251857"/>
            <a:ext cx="8069943" cy="954107"/>
          </a:xfrm>
          <a:prstGeom prst="rect">
            <a:avLst/>
          </a:prstGeom>
        </p:spPr>
        <p:txBody>
          <a:bodyPr wrap="square">
            <a:spAutoFit/>
          </a:bodyPr>
          <a:lstStyle/>
          <a:p>
            <a:r>
              <a:rPr lang="en-US" sz="2800" dirty="0">
                <a:latin typeface="+mn-lt"/>
              </a:rPr>
              <a:t>Total Number of SREs in Acute </a:t>
            </a:r>
            <a:r>
              <a:rPr lang="en-US" sz="2800" dirty="0" smtClean="0">
                <a:latin typeface="+mn-lt"/>
              </a:rPr>
              <a:t>Care Hospitals by Year</a:t>
            </a:r>
            <a:r>
              <a:rPr lang="en-US" sz="2800" dirty="0">
                <a:latin typeface="+mn-lt"/>
              </a:rPr>
              <a:t/>
            </a:r>
            <a:br>
              <a:rPr lang="en-US" sz="2800" dirty="0">
                <a:latin typeface="+mn-lt"/>
              </a:rPr>
            </a:br>
            <a:endParaRPr lang="en-US" sz="2800" dirty="0">
              <a:latin typeface="+mn-lt"/>
            </a:endParaRPr>
          </a:p>
        </p:txBody>
      </p:sp>
      <p:sp>
        <p:nvSpPr>
          <p:cNvPr id="8" name="Rectangle 7"/>
          <p:cNvSpPr/>
          <p:nvPr/>
        </p:nvSpPr>
        <p:spPr>
          <a:xfrm>
            <a:off x="598715" y="6030917"/>
            <a:ext cx="8069942" cy="646331"/>
          </a:xfrm>
          <a:prstGeom prst="rect">
            <a:avLst/>
          </a:prstGeom>
        </p:spPr>
        <p:txBody>
          <a:bodyPr wrap="square">
            <a:spAutoFit/>
          </a:bodyPr>
          <a:lstStyle/>
          <a:p>
            <a:r>
              <a:rPr lang="en-US" dirty="0"/>
              <a:t>* </a:t>
            </a:r>
            <a:r>
              <a:rPr lang="en-US" dirty="0">
                <a:latin typeface="+mn-lt"/>
              </a:rPr>
              <a:t>Significant increase in the # of SREs reported from 2012 to 2013 due to adoption of new NQF definitions</a:t>
            </a:r>
          </a:p>
        </p:txBody>
      </p:sp>
      <p:cxnSp>
        <p:nvCxnSpPr>
          <p:cNvPr id="5" name="Straight Connector 4"/>
          <p:cNvCxnSpPr/>
          <p:nvPr/>
        </p:nvCxnSpPr>
        <p:spPr bwMode="auto">
          <a:xfrm flipV="1">
            <a:off x="4412521" y="2340864"/>
            <a:ext cx="0" cy="3182112"/>
          </a:xfrm>
          <a:prstGeom prst="line">
            <a:avLst/>
          </a:prstGeom>
          <a:solidFill>
            <a:schemeClr val="accent1"/>
          </a:solidFill>
          <a:ln w="317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4373007" y="2231349"/>
            <a:ext cx="238326" cy="369332"/>
          </a:xfrm>
          <a:prstGeom prst="rect">
            <a:avLst/>
          </a:prstGeom>
          <a:noFill/>
        </p:spPr>
        <p:txBody>
          <a:bodyPr wrap="square" rtlCol="0">
            <a:spAutoFit/>
          </a:bodyPr>
          <a:lstStyle/>
          <a:p>
            <a:r>
              <a:rPr lang="en-US" dirty="0" smtClean="0"/>
              <a:t>*</a:t>
            </a:r>
            <a:endParaRPr lang="en-US" dirty="0"/>
          </a:p>
        </p:txBody>
      </p:sp>
    </p:spTree>
    <p:extLst>
      <p:ext uri="{BB962C8B-B14F-4D97-AF65-F5344CB8AC3E}">
        <p14:creationId xmlns:p14="http://schemas.microsoft.com/office/powerpoint/2010/main" val="19471053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Surgical Data</a:t>
            </a:r>
            <a:endParaRPr lang="en-US" sz="3200" dirty="0">
              <a:solidFill>
                <a:schemeClr val="bg1">
                  <a:alpha val="95000"/>
                </a:schemeClr>
              </a:solidFill>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13</a:t>
            </a:fld>
            <a:endParaRPr lang="en-US" alt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788676209"/>
              </p:ext>
            </p:extLst>
          </p:nvPr>
        </p:nvGraphicFramePr>
        <p:xfrm>
          <a:off x="2241755" y="1268361"/>
          <a:ext cx="6727619" cy="5206181"/>
        </p:xfrm>
        <a:graphic>
          <a:graphicData uri="http://schemas.openxmlformats.org/drawingml/2006/chart">
            <c:chart xmlns:c="http://schemas.openxmlformats.org/drawingml/2006/chart" xmlns:r="http://schemas.openxmlformats.org/officeDocument/2006/relationships" r:id="rId3"/>
          </a:graphicData>
        </a:graphic>
      </p:graphicFrame>
      <p:sp>
        <p:nvSpPr>
          <p:cNvPr id="6" name="Rounded Rectangle 1"/>
          <p:cNvSpPr>
            <a:spLocks noChangeArrowheads="1"/>
          </p:cNvSpPr>
          <p:nvPr/>
        </p:nvSpPr>
        <p:spPr bwMode="auto">
          <a:xfrm>
            <a:off x="136813" y="1250043"/>
            <a:ext cx="2104942" cy="54070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marL="285750" indent="-285750" eaLnBrk="1" hangingPunct="1">
              <a:spcBef>
                <a:spcPct val="0"/>
              </a:spcBef>
            </a:pPr>
            <a:r>
              <a:rPr lang="en-US" altLang="en-US" sz="1600" dirty="0" smtClean="0">
                <a:solidFill>
                  <a:srgbClr val="000000"/>
                </a:solidFill>
              </a:rPr>
              <a:t>Increasingly these events occur outside of the operating room in radiology, labor and delivery and inpatient units.</a:t>
            </a:r>
          </a:p>
          <a:p>
            <a:pPr marL="285750" indent="-285750" eaLnBrk="1" hangingPunct="1">
              <a:spcBef>
                <a:spcPct val="0"/>
              </a:spcBef>
            </a:pPr>
            <a:endParaRPr lang="en-US" altLang="en-US" sz="1600" dirty="0" smtClean="0">
              <a:solidFill>
                <a:srgbClr val="000000"/>
              </a:solidFill>
            </a:endParaRPr>
          </a:p>
          <a:p>
            <a:pPr marL="285750" indent="-285750" eaLnBrk="1" hangingPunct="1">
              <a:spcBef>
                <a:spcPct val="0"/>
              </a:spcBef>
            </a:pPr>
            <a:r>
              <a:rPr lang="en-US" altLang="en-US" sz="1600" dirty="0" smtClean="0">
                <a:solidFill>
                  <a:srgbClr val="000000"/>
                </a:solidFill>
              </a:rPr>
              <a:t>The most frequently reported harm is that patients require an additional surgery or procedure.    </a:t>
            </a:r>
          </a:p>
          <a:p>
            <a:pPr marL="285750" indent="-285750" eaLnBrk="1" hangingPunct="1">
              <a:spcBef>
                <a:spcPct val="0"/>
              </a:spcBef>
            </a:pPr>
            <a:endParaRPr lang="en-US" altLang="en-US" sz="1600" dirty="0">
              <a:solidFill>
                <a:srgbClr val="000000"/>
              </a:solidFill>
            </a:endParaRPr>
          </a:p>
        </p:txBody>
      </p:sp>
    </p:spTree>
    <p:extLst>
      <p:ext uri="{BB962C8B-B14F-4D97-AF65-F5344CB8AC3E}">
        <p14:creationId xmlns:p14="http://schemas.microsoft.com/office/powerpoint/2010/main" val="39223459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Acute Care Hospital</a:t>
            </a:r>
            <a:br>
              <a:rPr lang="en-US" altLang="en-US" dirty="0" smtClean="0"/>
            </a:br>
            <a:r>
              <a:rPr lang="en-US" altLang="en-US" dirty="0" smtClean="0"/>
              <a:t>Product/Device Data</a:t>
            </a:r>
            <a:endParaRPr lang="en-US"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14</a:t>
            </a:fld>
            <a:endParaRPr lang="en-US" altLang="en-US" dirty="0"/>
          </a:p>
        </p:txBody>
      </p:sp>
      <p:graphicFrame>
        <p:nvGraphicFramePr>
          <p:cNvPr id="8" name="Chart 7"/>
          <p:cNvGraphicFramePr/>
          <p:nvPr>
            <p:extLst>
              <p:ext uri="{D42A27DB-BD31-4B8C-83A1-F6EECF244321}">
                <p14:modId xmlns:p14="http://schemas.microsoft.com/office/powerpoint/2010/main" val="2803946541"/>
              </p:ext>
            </p:extLst>
          </p:nvPr>
        </p:nvGraphicFramePr>
        <p:xfrm>
          <a:off x="2595716" y="1369152"/>
          <a:ext cx="6253316" cy="510539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1"/>
          <p:cNvSpPr>
            <a:spLocks noChangeArrowheads="1"/>
          </p:cNvSpPr>
          <p:nvPr/>
        </p:nvSpPr>
        <p:spPr bwMode="auto">
          <a:xfrm>
            <a:off x="136813" y="1369152"/>
            <a:ext cx="2743200" cy="51627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marL="285750" indent="-285750" eaLnBrk="1" hangingPunct="1">
              <a:spcBef>
                <a:spcPct val="0"/>
              </a:spcBef>
            </a:pPr>
            <a:r>
              <a:rPr lang="en-US" altLang="en-US" sz="1600" dirty="0" smtClean="0">
                <a:solidFill>
                  <a:srgbClr val="000000"/>
                </a:solidFill>
              </a:rPr>
              <a:t>In the contaminated drugs, device or biologics event, two incidents that affected a significant number of patients represent most of the category.</a:t>
            </a:r>
          </a:p>
          <a:p>
            <a:pPr marL="285750" indent="-285750" eaLnBrk="1" hangingPunct="1">
              <a:spcBef>
                <a:spcPct val="0"/>
              </a:spcBef>
            </a:pPr>
            <a:endParaRPr lang="en-US" altLang="en-US" sz="1600" dirty="0">
              <a:solidFill>
                <a:srgbClr val="000000"/>
              </a:solidFill>
            </a:endParaRPr>
          </a:p>
          <a:p>
            <a:pPr marL="285750" indent="-285750" eaLnBrk="1" hangingPunct="1">
              <a:spcBef>
                <a:spcPct val="0"/>
              </a:spcBef>
            </a:pPr>
            <a:r>
              <a:rPr lang="en-US" altLang="en-US" sz="1600" dirty="0" smtClean="0">
                <a:solidFill>
                  <a:srgbClr val="000000"/>
                </a:solidFill>
              </a:rPr>
              <a:t> The hospitals engaged in corrective action plans to address the root causes of these incidents.   </a:t>
            </a:r>
            <a:endParaRPr lang="en-US" altLang="en-US" sz="1600" dirty="0">
              <a:solidFill>
                <a:srgbClr val="000000"/>
              </a:solidFill>
            </a:endParaRPr>
          </a:p>
        </p:txBody>
      </p:sp>
    </p:spTree>
    <p:extLst>
      <p:ext uri="{BB962C8B-B14F-4D97-AF65-F5344CB8AC3E}">
        <p14:creationId xmlns:p14="http://schemas.microsoft.com/office/powerpoint/2010/main" val="28196744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dirty="0" smtClean="0"/>
              <a:t>Acute Care Hospital</a:t>
            </a:r>
            <a:br>
              <a:rPr lang="en-US" altLang="en-US" sz="3200" dirty="0" smtClean="0"/>
            </a:br>
            <a:r>
              <a:rPr lang="en-US" altLang="en-US" sz="3200" dirty="0" smtClean="0"/>
              <a:t>Environmental Data</a:t>
            </a:r>
            <a:endParaRPr lang="en-US" sz="32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15</a:t>
            </a:fld>
            <a:endParaRPr lang="en-US" altLang="en-US" dirty="0"/>
          </a:p>
        </p:txBody>
      </p:sp>
      <p:sp>
        <p:nvSpPr>
          <p:cNvPr id="7" name="TextBox 6"/>
          <p:cNvSpPr txBox="1"/>
          <p:nvPr/>
        </p:nvSpPr>
        <p:spPr>
          <a:xfrm>
            <a:off x="508000" y="1397000"/>
            <a:ext cx="184731" cy="646331"/>
          </a:xfrm>
          <a:prstGeom prst="rect">
            <a:avLst/>
          </a:prstGeom>
          <a:noFill/>
        </p:spPr>
        <p:txBody>
          <a:bodyPr wrap="none" rtlCol="0">
            <a:spAutoFit/>
          </a:bodyPr>
          <a:lstStyle/>
          <a:p>
            <a:r>
              <a:rPr lang="en-US" dirty="0"/>
              <a:t/>
            </a:r>
            <a:br>
              <a:rPr lang="en-US" dirty="0"/>
            </a:br>
            <a:endParaRPr lang="en-US" dirty="0"/>
          </a:p>
        </p:txBody>
      </p:sp>
      <p:graphicFrame>
        <p:nvGraphicFramePr>
          <p:cNvPr id="3" name="Chart 2"/>
          <p:cNvGraphicFramePr/>
          <p:nvPr>
            <p:extLst>
              <p:ext uri="{D42A27DB-BD31-4B8C-83A1-F6EECF244321}">
                <p14:modId xmlns:p14="http://schemas.microsoft.com/office/powerpoint/2010/main" val="1502996415"/>
              </p:ext>
            </p:extLst>
          </p:nvPr>
        </p:nvGraphicFramePr>
        <p:xfrm>
          <a:off x="2300748" y="1397000"/>
          <a:ext cx="6550644" cy="503329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035277" y="6394860"/>
            <a:ext cx="5456904" cy="523220"/>
          </a:xfrm>
          <a:prstGeom prst="rect">
            <a:avLst/>
          </a:prstGeom>
          <a:noFill/>
        </p:spPr>
        <p:txBody>
          <a:bodyPr wrap="square" rtlCol="0">
            <a:spAutoFit/>
          </a:bodyPr>
          <a:lstStyle/>
          <a:p>
            <a:r>
              <a:rPr lang="en-US" sz="1400" dirty="0"/>
              <a:t>* Significant increase in the # of SREs reported from 2012 to 2013 due to adoption of new NQF definitions</a:t>
            </a:r>
          </a:p>
        </p:txBody>
      </p:sp>
      <p:sp>
        <p:nvSpPr>
          <p:cNvPr id="8" name="Rounded Rectangle 1"/>
          <p:cNvSpPr>
            <a:spLocks noChangeArrowheads="1"/>
          </p:cNvSpPr>
          <p:nvPr/>
        </p:nvSpPr>
        <p:spPr bwMode="auto">
          <a:xfrm>
            <a:off x="217129" y="1397000"/>
            <a:ext cx="2374490" cy="48482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a:t>
            </a:r>
            <a:r>
              <a:rPr lang="en-US" altLang="en-US" sz="2400" b="1" dirty="0" smtClean="0">
                <a:solidFill>
                  <a:srgbClr val="006699"/>
                </a:solidFill>
              </a:rPr>
              <a:t>Findings</a:t>
            </a:r>
          </a:p>
          <a:p>
            <a:pPr marL="342900" indent="-342900" eaLnBrk="1" hangingPunct="1">
              <a:spcBef>
                <a:spcPct val="0"/>
              </a:spcBef>
            </a:pPr>
            <a:r>
              <a:rPr lang="en-US" altLang="en-US" sz="1600" dirty="0" smtClean="0"/>
              <a:t>The burns event represents second degree or more severe burns. </a:t>
            </a:r>
          </a:p>
          <a:p>
            <a:pPr eaLnBrk="1" hangingPunct="1">
              <a:spcBef>
                <a:spcPct val="0"/>
              </a:spcBef>
              <a:buNone/>
            </a:pPr>
            <a:endParaRPr lang="en-US" altLang="en-US" sz="1600" dirty="0" smtClean="0"/>
          </a:p>
          <a:p>
            <a:pPr marL="342900" indent="-342900" eaLnBrk="1" hangingPunct="1">
              <a:spcBef>
                <a:spcPct val="0"/>
              </a:spcBef>
            </a:pPr>
            <a:r>
              <a:rPr lang="en-US" altLang="en-US" sz="1600" dirty="0" smtClean="0"/>
              <a:t>They result from hot beverage spills, cautery devices, chemotherapy spills and instant hot packs.  </a:t>
            </a:r>
          </a:p>
          <a:p>
            <a:pPr marL="342900" indent="-342900" eaLnBrk="1" hangingPunct="1">
              <a:spcBef>
                <a:spcPct val="0"/>
              </a:spcBef>
            </a:pPr>
            <a:endParaRPr lang="en-US" altLang="en-US" sz="1600" dirty="0"/>
          </a:p>
        </p:txBody>
      </p:sp>
    </p:spTree>
    <p:extLst>
      <p:ext uri="{BB962C8B-B14F-4D97-AF65-F5344CB8AC3E}">
        <p14:creationId xmlns:p14="http://schemas.microsoft.com/office/powerpoint/2010/main" val="16541700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Acute Care Hospital</a:t>
            </a:r>
            <a:br>
              <a:rPr lang="en-US" sz="3200" dirty="0" smtClean="0"/>
            </a:br>
            <a:r>
              <a:rPr lang="en-US" sz="3200" dirty="0" smtClean="0"/>
              <a:t>Patient Protection Data</a:t>
            </a:r>
            <a:endParaRPr lang="en-US" sz="32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16</a:t>
            </a:fld>
            <a:endParaRPr lang="en-US" altLang="en-US" dirty="0"/>
          </a:p>
        </p:txBody>
      </p:sp>
      <p:graphicFrame>
        <p:nvGraphicFramePr>
          <p:cNvPr id="3" name="Chart 2"/>
          <p:cNvGraphicFramePr/>
          <p:nvPr>
            <p:extLst>
              <p:ext uri="{D42A27DB-BD31-4B8C-83A1-F6EECF244321}">
                <p14:modId xmlns:p14="http://schemas.microsoft.com/office/powerpoint/2010/main" val="1386869556"/>
              </p:ext>
            </p:extLst>
          </p:nvPr>
        </p:nvGraphicFramePr>
        <p:xfrm>
          <a:off x="2580968" y="1253614"/>
          <a:ext cx="6105832" cy="51176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076632" y="6371303"/>
            <a:ext cx="6135329" cy="523220"/>
          </a:xfrm>
          <a:prstGeom prst="rect">
            <a:avLst/>
          </a:prstGeom>
          <a:noFill/>
        </p:spPr>
        <p:txBody>
          <a:bodyPr wrap="square" rtlCol="0">
            <a:spAutoFit/>
          </a:bodyPr>
          <a:lstStyle/>
          <a:p>
            <a:r>
              <a:rPr lang="en-US" sz="1400" dirty="0"/>
              <a:t>* Significant increase in the # of SREs reported from 2012 to 2013 due to adoption of new NQF definitions</a:t>
            </a:r>
          </a:p>
        </p:txBody>
      </p:sp>
      <p:sp>
        <p:nvSpPr>
          <p:cNvPr id="9" name="Rounded Rectangle 1"/>
          <p:cNvSpPr>
            <a:spLocks noChangeArrowheads="1"/>
          </p:cNvSpPr>
          <p:nvPr/>
        </p:nvSpPr>
        <p:spPr bwMode="auto">
          <a:xfrm>
            <a:off x="147484" y="1253613"/>
            <a:ext cx="2256503" cy="4828679"/>
          </a:xfrm>
          <a:prstGeom prst="roundRect">
            <a:avLst>
              <a:gd name="adj" fmla="val 13399"/>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a:t>
            </a:r>
            <a:r>
              <a:rPr lang="en-US" altLang="en-US" sz="2400" b="1" dirty="0" smtClean="0">
                <a:solidFill>
                  <a:srgbClr val="006699"/>
                </a:solidFill>
              </a:rPr>
              <a:t>Findings</a:t>
            </a:r>
          </a:p>
          <a:p>
            <a:pPr algn="ctr" eaLnBrk="1" hangingPunct="1">
              <a:spcBef>
                <a:spcPct val="0"/>
              </a:spcBef>
              <a:buFontTx/>
              <a:buNone/>
            </a:pPr>
            <a:endParaRPr lang="en-US" altLang="en-US" sz="1600" b="1" dirty="0">
              <a:solidFill>
                <a:srgbClr val="006699"/>
              </a:solidFill>
            </a:endParaRPr>
          </a:p>
          <a:p>
            <a:pPr marL="342900" indent="-342900" eaLnBrk="1" hangingPunct="1">
              <a:spcBef>
                <a:spcPct val="0"/>
              </a:spcBef>
            </a:pPr>
            <a:r>
              <a:rPr lang="en-US" altLang="en-US" sz="1600" dirty="0" smtClean="0"/>
              <a:t>There were </a:t>
            </a:r>
            <a:r>
              <a:rPr lang="en-US" altLang="en-US" sz="1600" dirty="0" smtClean="0"/>
              <a:t>4 </a:t>
            </a:r>
            <a:r>
              <a:rPr lang="en-US" altLang="en-US" sz="1600" dirty="0" smtClean="0"/>
              <a:t>completed suicides and </a:t>
            </a:r>
            <a:r>
              <a:rPr lang="en-US" altLang="en-US" sz="1600" dirty="0" smtClean="0"/>
              <a:t>27 </a:t>
            </a:r>
            <a:r>
              <a:rPr lang="en-US" altLang="en-US" sz="1600" dirty="0" smtClean="0"/>
              <a:t>self-harm or attempted suicide events.</a:t>
            </a:r>
          </a:p>
          <a:p>
            <a:pPr marL="342900" indent="-342900" eaLnBrk="1" hangingPunct="1">
              <a:spcBef>
                <a:spcPct val="0"/>
              </a:spcBef>
            </a:pPr>
            <a:endParaRPr lang="en-US" altLang="en-US" sz="800" dirty="0" smtClean="0"/>
          </a:p>
          <a:p>
            <a:pPr marL="342900" indent="-342900" eaLnBrk="1" hangingPunct="1">
              <a:spcBef>
                <a:spcPct val="0"/>
              </a:spcBef>
            </a:pPr>
            <a:r>
              <a:rPr lang="en-US" altLang="en-US" sz="1600" dirty="0" smtClean="0"/>
              <a:t>Inpatient psychiatric units followed by emergency departments are the locations with the highest incidence of suicide and self-harm events.  </a:t>
            </a:r>
          </a:p>
          <a:p>
            <a:pPr marL="342900" indent="-342900" algn="ctr" eaLnBrk="1" hangingPunct="1">
              <a:spcBef>
                <a:spcPct val="0"/>
              </a:spcBef>
            </a:pPr>
            <a:endParaRPr lang="en-US" altLang="en-US" sz="1600" dirty="0" smtClean="0"/>
          </a:p>
        </p:txBody>
      </p:sp>
    </p:spTree>
    <p:extLst>
      <p:ext uri="{BB962C8B-B14F-4D97-AF65-F5344CB8AC3E}">
        <p14:creationId xmlns:p14="http://schemas.microsoft.com/office/powerpoint/2010/main" val="1474446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Care Hospital</a:t>
            </a:r>
            <a:br>
              <a:rPr lang="en-US" dirty="0"/>
            </a:br>
            <a:r>
              <a:rPr lang="en-US" dirty="0" smtClean="0"/>
              <a:t>Potential Criminal Event Data</a:t>
            </a:r>
            <a:endParaRPr lang="en-US" dirty="0">
              <a:solidFill>
                <a:schemeClr val="bg1">
                  <a:alpha val="95000"/>
                </a:schemeClr>
              </a:solidFill>
            </a:endParaRP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220498039"/>
              </p:ext>
            </p:extLst>
          </p:nvPr>
        </p:nvGraphicFramePr>
        <p:xfrm>
          <a:off x="3211286" y="1363762"/>
          <a:ext cx="5475514" cy="4811713"/>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17</a:t>
            </a:fld>
            <a:endParaRPr lang="en-US" altLang="en-US" dirty="0"/>
          </a:p>
        </p:txBody>
      </p:sp>
      <p:sp>
        <p:nvSpPr>
          <p:cNvPr id="7" name="TextBox 6"/>
          <p:cNvSpPr txBox="1"/>
          <p:nvPr/>
        </p:nvSpPr>
        <p:spPr>
          <a:xfrm>
            <a:off x="1814286" y="1814286"/>
            <a:ext cx="184666" cy="369332"/>
          </a:xfrm>
          <a:prstGeom prst="rect">
            <a:avLst/>
          </a:prstGeom>
          <a:noFill/>
        </p:spPr>
        <p:txBody>
          <a:bodyPr wrap="none" rtlCol="0">
            <a:spAutoFit/>
          </a:bodyPr>
          <a:lstStyle/>
          <a:p>
            <a:endParaRPr lang="en-US" dirty="0"/>
          </a:p>
        </p:txBody>
      </p:sp>
      <p:sp>
        <p:nvSpPr>
          <p:cNvPr id="9" name="Rounded Rectangle 1"/>
          <p:cNvSpPr>
            <a:spLocks noChangeArrowheads="1"/>
          </p:cNvSpPr>
          <p:nvPr/>
        </p:nvSpPr>
        <p:spPr bwMode="auto">
          <a:xfrm>
            <a:off x="535019" y="1314449"/>
            <a:ext cx="2743200" cy="54070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Font typeface="Calibri" pitchFamily="34" charset="0"/>
              <a:buChar char="•"/>
            </a:pPr>
            <a:r>
              <a:rPr lang="en-US" altLang="en-US" sz="1600" dirty="0" smtClean="0">
                <a:solidFill>
                  <a:srgbClr val="000000"/>
                </a:solidFill>
              </a:rPr>
              <a:t>Over half of the physical assaults or abuse events that resulted in serious injury were patient on staff member encounters. </a:t>
            </a:r>
          </a:p>
          <a:p>
            <a:pPr eaLnBrk="1" hangingPunct="1">
              <a:spcBef>
                <a:spcPct val="0"/>
              </a:spcBef>
              <a:buNone/>
            </a:pPr>
            <a:r>
              <a:rPr lang="en-US" altLang="en-US" sz="1600" dirty="0" smtClean="0">
                <a:solidFill>
                  <a:srgbClr val="000000"/>
                </a:solidFill>
              </a:rPr>
              <a:t> </a:t>
            </a:r>
          </a:p>
          <a:p>
            <a:pPr eaLnBrk="1" hangingPunct="1">
              <a:spcBef>
                <a:spcPct val="0"/>
              </a:spcBef>
              <a:buFont typeface="Calibri" pitchFamily="34" charset="0"/>
              <a:buChar char="•"/>
            </a:pPr>
            <a:r>
              <a:rPr lang="en-US" altLang="en-US" sz="1600" dirty="0" smtClean="0">
                <a:solidFill>
                  <a:srgbClr val="000000"/>
                </a:solidFill>
              </a:rPr>
              <a:t>Since the beginning of SRE reporting there has never been any provider impersonation or patient abduction reported. </a:t>
            </a:r>
          </a:p>
          <a:p>
            <a:pPr eaLnBrk="1" hangingPunct="1">
              <a:spcBef>
                <a:spcPct val="0"/>
              </a:spcBef>
              <a:buFont typeface="Calibri" pitchFamily="34" charset="0"/>
              <a:buChar char="•"/>
            </a:pPr>
            <a:endParaRPr lang="en-US" altLang="en-US" sz="1600" dirty="0" smtClean="0">
              <a:solidFill>
                <a:srgbClr val="000000"/>
              </a:solidFill>
            </a:endParaRPr>
          </a:p>
          <a:p>
            <a:pPr eaLnBrk="1" hangingPunct="1">
              <a:spcBef>
                <a:spcPct val="0"/>
              </a:spcBef>
              <a:buFont typeface="Calibri" pitchFamily="34" charset="0"/>
              <a:buChar char="•"/>
            </a:pPr>
            <a:r>
              <a:rPr lang="en-US" altLang="en-US" sz="1600" dirty="0" smtClean="0">
                <a:solidFill>
                  <a:srgbClr val="000000"/>
                </a:solidFill>
              </a:rPr>
              <a:t>Inpatient psychiatric units are the most frequently reported location within the hospital for these events.  </a:t>
            </a:r>
            <a:endParaRPr lang="en-US" altLang="en-US" sz="1600" dirty="0">
              <a:solidFill>
                <a:srgbClr val="000000"/>
              </a:solidFill>
            </a:endParaRPr>
          </a:p>
        </p:txBody>
      </p:sp>
      <p:sp>
        <p:nvSpPr>
          <p:cNvPr id="3" name="TextBox 2"/>
          <p:cNvSpPr txBox="1"/>
          <p:nvPr/>
        </p:nvSpPr>
        <p:spPr>
          <a:xfrm>
            <a:off x="3278219" y="5983615"/>
            <a:ext cx="5231600" cy="523220"/>
          </a:xfrm>
          <a:prstGeom prst="rect">
            <a:avLst/>
          </a:prstGeom>
          <a:noFill/>
        </p:spPr>
        <p:txBody>
          <a:bodyPr wrap="square" rtlCol="0">
            <a:spAutoFit/>
          </a:bodyPr>
          <a:lstStyle/>
          <a:p>
            <a:r>
              <a:rPr lang="en-US" sz="1400" dirty="0"/>
              <a:t>* Significant increase in the # of SREs reported from 2012 to 2013 due to adoption of new NQF definitions</a:t>
            </a:r>
          </a:p>
        </p:txBody>
      </p:sp>
    </p:spTree>
    <p:extLst>
      <p:ext uri="{BB962C8B-B14F-4D97-AF65-F5344CB8AC3E}">
        <p14:creationId xmlns:p14="http://schemas.microsoft.com/office/powerpoint/2010/main" val="33551667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Acute Care Hospital</a:t>
            </a:r>
            <a:br>
              <a:rPr lang="en-US" dirty="0"/>
            </a:br>
            <a:r>
              <a:rPr lang="en-US" dirty="0" smtClean="0"/>
              <a:t>Care Management Data</a:t>
            </a:r>
            <a:endParaRPr lang="en-US" dirty="0">
              <a:solidFill>
                <a:schemeClr val="bg1">
                  <a:alpha val="95000"/>
                </a:schemeClr>
              </a:solidFill>
            </a:endParaRPr>
          </a:p>
        </p:txBody>
      </p:sp>
      <p:sp>
        <p:nvSpPr>
          <p:cNvPr id="3" name="Content Placeholder 2"/>
          <p:cNvSpPr>
            <a:spLocks noGrp="1"/>
          </p:cNvSpPr>
          <p:nvPr>
            <p:ph idx="1"/>
          </p:nvPr>
        </p:nvSpPr>
        <p:spPr>
          <a:xfrm>
            <a:off x="457200" y="1314450"/>
            <a:ext cx="8229600" cy="5034722"/>
          </a:xfrm>
        </p:spPr>
        <p:txBody>
          <a:bodyPr/>
          <a:lstStyle/>
          <a:p>
            <a:pPr marL="457200" lvl="1" indent="0">
              <a:buNone/>
            </a:pPr>
            <a:endParaRPr lang="en-US" sz="800" dirty="0"/>
          </a:p>
          <a:p>
            <a:pPr marL="0" indent="0">
              <a:buNone/>
            </a:pP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18</a:t>
            </a:fld>
            <a:endParaRPr lang="en-US" altLang="en-US" dirty="0"/>
          </a:p>
        </p:txBody>
      </p:sp>
      <p:graphicFrame>
        <p:nvGraphicFramePr>
          <p:cNvPr id="8" name="Chart 7"/>
          <p:cNvGraphicFramePr/>
          <p:nvPr>
            <p:extLst>
              <p:ext uri="{D42A27DB-BD31-4B8C-83A1-F6EECF244321}">
                <p14:modId xmlns:p14="http://schemas.microsoft.com/office/powerpoint/2010/main" val="1771432176"/>
              </p:ext>
            </p:extLst>
          </p:nvPr>
        </p:nvGraphicFramePr>
        <p:xfrm>
          <a:off x="280220" y="2339066"/>
          <a:ext cx="8741860" cy="390705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253613" y="6349172"/>
            <a:ext cx="6032090" cy="523220"/>
          </a:xfrm>
          <a:prstGeom prst="rect">
            <a:avLst/>
          </a:prstGeom>
          <a:noFill/>
        </p:spPr>
        <p:txBody>
          <a:bodyPr wrap="square" rtlCol="0">
            <a:spAutoFit/>
          </a:bodyPr>
          <a:lstStyle/>
          <a:p>
            <a:r>
              <a:rPr lang="en-US" sz="1400" dirty="0"/>
              <a:t>* Significant increase in the # of SREs reported from 2012 to 2013 due to adoption of new NQF definitions</a:t>
            </a:r>
          </a:p>
        </p:txBody>
      </p:sp>
      <p:sp>
        <p:nvSpPr>
          <p:cNvPr id="9" name="Rounded Rectangle 1"/>
          <p:cNvSpPr>
            <a:spLocks noChangeArrowheads="1"/>
          </p:cNvSpPr>
          <p:nvPr/>
        </p:nvSpPr>
        <p:spPr bwMode="auto">
          <a:xfrm>
            <a:off x="280220" y="1187654"/>
            <a:ext cx="8512175" cy="1151411"/>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marL="342900" indent="-342900" algn="ctr" eaLnBrk="1" hangingPunct="1">
              <a:spcBef>
                <a:spcPct val="0"/>
              </a:spcBef>
            </a:pPr>
            <a:r>
              <a:rPr lang="en-US" altLang="en-US" sz="1800" dirty="0" smtClean="0">
                <a:solidFill>
                  <a:srgbClr val="000000"/>
                </a:solidFill>
              </a:rPr>
              <a:t>Falls and pressure ulcers are the two most common events.</a:t>
            </a:r>
          </a:p>
          <a:p>
            <a:pPr marL="342900" indent="-342900" algn="ctr" eaLnBrk="1" hangingPunct="1">
              <a:spcBef>
                <a:spcPct val="0"/>
              </a:spcBef>
            </a:pPr>
            <a:r>
              <a:rPr lang="en-US" altLang="en-US" sz="1800" dirty="0" smtClean="0">
                <a:solidFill>
                  <a:srgbClr val="000000"/>
                </a:solidFill>
              </a:rPr>
              <a:t> Fractures are the most common serious injury.</a:t>
            </a:r>
            <a:endParaRPr lang="en-US" altLang="en-US" sz="1800" dirty="0">
              <a:solidFill>
                <a:srgbClr val="000000"/>
              </a:solidFill>
            </a:endParaRPr>
          </a:p>
        </p:txBody>
      </p:sp>
    </p:spTree>
    <p:extLst>
      <p:ext uri="{BB962C8B-B14F-4D97-AF65-F5344CB8AC3E}">
        <p14:creationId xmlns:p14="http://schemas.microsoft.com/office/powerpoint/2010/main" val="18321669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smtClean="0"/>
              <a:t>Non-Acute Care Hospital Data</a:t>
            </a:r>
            <a:endParaRPr lang="en-US"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19</a:t>
            </a:fld>
            <a:endParaRPr lang="en-US" altLang="en-US" dirty="0"/>
          </a:p>
        </p:txBody>
      </p:sp>
      <p:sp>
        <p:nvSpPr>
          <p:cNvPr id="7" name="Rectangle 6"/>
          <p:cNvSpPr/>
          <p:nvPr/>
        </p:nvSpPr>
        <p:spPr>
          <a:xfrm>
            <a:off x="457199" y="1251857"/>
            <a:ext cx="8069943" cy="830997"/>
          </a:xfrm>
          <a:prstGeom prst="rect">
            <a:avLst/>
          </a:prstGeom>
        </p:spPr>
        <p:txBody>
          <a:bodyPr wrap="square">
            <a:spAutoFit/>
          </a:bodyPr>
          <a:lstStyle/>
          <a:p>
            <a:r>
              <a:rPr lang="en-US" sz="2400" dirty="0">
                <a:latin typeface="+mn-lt"/>
              </a:rPr>
              <a:t>Total Number of SREs in </a:t>
            </a:r>
            <a:r>
              <a:rPr lang="en-US" sz="2400" dirty="0" smtClean="0">
                <a:latin typeface="+mn-lt"/>
              </a:rPr>
              <a:t>Non-Acute </a:t>
            </a:r>
            <a:r>
              <a:rPr lang="en-US" sz="2400" dirty="0">
                <a:latin typeface="+mn-lt"/>
              </a:rPr>
              <a:t>Care Hospitals </a:t>
            </a:r>
            <a:r>
              <a:rPr lang="en-US" sz="2400" dirty="0" smtClean="0">
                <a:latin typeface="+mn-lt"/>
              </a:rPr>
              <a:t>by Year</a:t>
            </a:r>
            <a:r>
              <a:rPr lang="en-US" sz="2400" dirty="0">
                <a:latin typeface="+mn-lt"/>
              </a:rPr>
              <a:t/>
            </a:r>
            <a:br>
              <a:rPr lang="en-US" sz="2400" dirty="0">
                <a:latin typeface="+mn-lt"/>
              </a:rPr>
            </a:br>
            <a:endParaRPr lang="en-US" sz="2400" dirty="0">
              <a:latin typeface="+mn-lt"/>
            </a:endParaRPr>
          </a:p>
        </p:txBody>
      </p:sp>
      <p:sp>
        <p:nvSpPr>
          <p:cNvPr id="8" name="Rectangle 7"/>
          <p:cNvSpPr/>
          <p:nvPr/>
        </p:nvSpPr>
        <p:spPr>
          <a:xfrm>
            <a:off x="598715" y="6030917"/>
            <a:ext cx="8069942" cy="646331"/>
          </a:xfrm>
          <a:prstGeom prst="rect">
            <a:avLst/>
          </a:prstGeom>
        </p:spPr>
        <p:txBody>
          <a:bodyPr wrap="square">
            <a:spAutoFit/>
          </a:bodyPr>
          <a:lstStyle/>
          <a:p>
            <a:r>
              <a:rPr lang="en-US" dirty="0"/>
              <a:t>* </a:t>
            </a:r>
            <a:r>
              <a:rPr lang="en-US" dirty="0">
                <a:latin typeface="+mn-lt"/>
              </a:rPr>
              <a:t>Significant increase in the # of SREs reported from 2012 to 2013 due to adoption of new NQF definitions</a:t>
            </a:r>
          </a:p>
        </p:txBody>
      </p:sp>
      <p:graphicFrame>
        <p:nvGraphicFramePr>
          <p:cNvPr id="3" name="Chart 2"/>
          <p:cNvGraphicFramePr/>
          <p:nvPr>
            <p:extLst>
              <p:ext uri="{D42A27DB-BD31-4B8C-83A1-F6EECF244321}">
                <p14:modId xmlns:p14="http://schemas.microsoft.com/office/powerpoint/2010/main" val="2003488223"/>
              </p:ext>
            </p:extLst>
          </p:nvPr>
        </p:nvGraphicFramePr>
        <p:xfrm>
          <a:off x="329183" y="1689761"/>
          <a:ext cx="8339473" cy="4064000"/>
        </p:xfrm>
        <a:graphic>
          <a:graphicData uri="http://schemas.openxmlformats.org/drawingml/2006/chart">
            <c:chart xmlns:c="http://schemas.openxmlformats.org/drawingml/2006/chart" xmlns:r="http://schemas.openxmlformats.org/officeDocument/2006/relationships" r:id="rId3"/>
          </a:graphicData>
        </a:graphic>
      </p:graphicFrame>
      <p:cxnSp>
        <p:nvCxnSpPr>
          <p:cNvPr id="6" name="Straight Connector 5"/>
          <p:cNvCxnSpPr/>
          <p:nvPr/>
        </p:nvCxnSpPr>
        <p:spPr bwMode="auto">
          <a:xfrm>
            <a:off x="3838514" y="2033516"/>
            <a:ext cx="0" cy="3537658"/>
          </a:xfrm>
          <a:prstGeom prst="line">
            <a:avLst/>
          </a:prstGeom>
          <a:solidFill>
            <a:schemeClr val="accent1"/>
          </a:solidFill>
          <a:ln w="3175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3582482" y="2033516"/>
            <a:ext cx="256032" cy="369332"/>
          </a:xfrm>
          <a:prstGeom prst="rect">
            <a:avLst/>
          </a:prstGeom>
          <a:noFill/>
        </p:spPr>
        <p:txBody>
          <a:bodyPr wrap="square" rtlCol="0">
            <a:spAutoFit/>
          </a:bodyPr>
          <a:lstStyle/>
          <a:p>
            <a:r>
              <a:rPr lang="en-US" dirty="0" smtClean="0"/>
              <a:t>*</a:t>
            </a:r>
            <a:endParaRPr lang="en-US" dirty="0"/>
          </a:p>
        </p:txBody>
      </p:sp>
    </p:spTree>
    <p:extLst>
      <p:ext uri="{BB962C8B-B14F-4D97-AF65-F5344CB8AC3E}">
        <p14:creationId xmlns:p14="http://schemas.microsoft.com/office/powerpoint/2010/main" val="35254106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smtClean="0"/>
              <a:t>Overview</a:t>
            </a:r>
            <a:endParaRPr lang="en-US" sz="3600" dirty="0">
              <a:solidFill>
                <a:schemeClr val="bg1">
                  <a:alpha val="95000"/>
                </a:schemeClr>
              </a:solidFill>
              <a:cs typeface="+mj-cs"/>
            </a:endParaRPr>
          </a:p>
        </p:txBody>
      </p:sp>
      <p:sp>
        <p:nvSpPr>
          <p:cNvPr id="27652" name="Rectangle 8"/>
          <p:cNvSpPr>
            <a:spLocks noGrp="1" noChangeArrowheads="1"/>
          </p:cNvSpPr>
          <p:nvPr>
            <p:ph type="body" idx="1"/>
          </p:nvPr>
        </p:nvSpPr>
        <p:spPr>
          <a:xfrm>
            <a:off x="457200" y="1371600"/>
            <a:ext cx="8229600" cy="5105400"/>
          </a:xfrm>
        </p:spPr>
        <p:txBody>
          <a:bodyPr/>
          <a:lstStyle/>
          <a:p>
            <a:pPr marL="342900" lvl="1" indent="-342900" eaLnBrk="1" hangingPunct="1">
              <a:lnSpc>
                <a:spcPct val="80000"/>
              </a:lnSpc>
              <a:spcAft>
                <a:spcPts val="600"/>
              </a:spcAft>
              <a:buFont typeface="Arial" panose="020B0604020202020204" pitchFamily="34" charset="0"/>
              <a:buChar char="•"/>
              <a:defRPr/>
            </a:pPr>
            <a:endParaRPr lang="en-US" altLang="ja-JP" sz="2400" dirty="0" smtClean="0">
              <a:ea typeface="ＭＳ Ｐゴシック" pitchFamily="34" charset="-128"/>
            </a:endParaRPr>
          </a:p>
          <a:p>
            <a:pPr>
              <a:spcAft>
                <a:spcPts val="1800"/>
              </a:spcAft>
              <a:buFont typeface="Arial" charset="0"/>
              <a:buChar char="•"/>
            </a:pPr>
            <a:r>
              <a:rPr lang="en-US" dirty="0">
                <a:latin typeface="Calibri" pitchFamily="34" charset="0"/>
              </a:rPr>
              <a:t>Purpose</a:t>
            </a:r>
          </a:p>
          <a:p>
            <a:pPr>
              <a:spcAft>
                <a:spcPts val="1800"/>
              </a:spcAft>
              <a:buFont typeface="Arial" charset="0"/>
              <a:buChar char="•"/>
            </a:pPr>
            <a:r>
              <a:rPr lang="en-US" dirty="0">
                <a:latin typeface="Calibri" pitchFamily="34" charset="0"/>
              </a:rPr>
              <a:t>Background</a:t>
            </a:r>
          </a:p>
          <a:p>
            <a:pPr>
              <a:spcAft>
                <a:spcPts val="1800"/>
              </a:spcAft>
              <a:buFont typeface="Arial" charset="0"/>
              <a:buChar char="•"/>
            </a:pPr>
            <a:r>
              <a:rPr lang="en-US" dirty="0">
                <a:latin typeface="Calibri" pitchFamily="34" charset="0"/>
              </a:rPr>
              <a:t>Serious Reportable Event Category Definitions</a:t>
            </a:r>
          </a:p>
          <a:p>
            <a:pPr>
              <a:spcAft>
                <a:spcPts val="1800"/>
              </a:spcAft>
              <a:buFont typeface="Arial" charset="0"/>
              <a:buChar char="•"/>
            </a:pPr>
            <a:r>
              <a:rPr lang="en-US" dirty="0" smtClean="0">
                <a:latin typeface="Calibri" pitchFamily="34" charset="0"/>
              </a:rPr>
              <a:t>Outcomes</a:t>
            </a:r>
            <a:endParaRPr lang="en-US" dirty="0">
              <a:latin typeface="Calibri" pitchFamily="34" charset="0"/>
            </a:endParaRPr>
          </a:p>
          <a:p>
            <a:pPr>
              <a:spcAft>
                <a:spcPts val="1800"/>
              </a:spcAft>
              <a:buFont typeface="Arial" charset="0"/>
              <a:buChar char="•"/>
            </a:pPr>
            <a:r>
              <a:rPr lang="en-US" dirty="0" smtClean="0">
                <a:latin typeface="Calibri" pitchFamily="34" charset="0"/>
              </a:rPr>
              <a:t>Quality Improvement Activities</a:t>
            </a:r>
            <a:endParaRPr lang="en-US" dirty="0">
              <a:latin typeface="Calibri" pitchFamily="34" charset="0"/>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a:t>
            </a:fld>
            <a:endParaRPr lang="en-US"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Non-Acute </a:t>
            </a:r>
            <a:r>
              <a:rPr lang="en-US" dirty="0"/>
              <a:t>Care Hospital</a:t>
            </a:r>
            <a:br>
              <a:rPr lang="en-US" dirty="0"/>
            </a:br>
            <a:r>
              <a:rPr lang="en-US" dirty="0" smtClean="0"/>
              <a:t>Category Data</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a:buNone/>
            </a:pPr>
            <a:endParaRPr lang="en-US" sz="2000" dirty="0" smtClean="0"/>
          </a:p>
          <a:p>
            <a:pPr marL="0" indent="0">
              <a:buNone/>
            </a:pP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20</a:t>
            </a:fld>
            <a:endParaRPr lang="en-US" altLang="en-US" dirty="0"/>
          </a:p>
        </p:txBody>
      </p:sp>
      <p:sp>
        <p:nvSpPr>
          <p:cNvPr id="6" name="TextBox 5"/>
          <p:cNvSpPr txBox="1"/>
          <p:nvPr/>
        </p:nvSpPr>
        <p:spPr>
          <a:xfrm>
            <a:off x="743857" y="1314450"/>
            <a:ext cx="7644657" cy="461665"/>
          </a:xfrm>
          <a:prstGeom prst="rect">
            <a:avLst/>
          </a:prstGeom>
          <a:noFill/>
        </p:spPr>
        <p:txBody>
          <a:bodyPr wrap="none" rtlCol="0">
            <a:spAutoFit/>
          </a:bodyPr>
          <a:lstStyle/>
          <a:p>
            <a:r>
              <a:rPr lang="en-US" sz="2400" dirty="0" smtClean="0"/>
              <a:t>Reported SREs 2011-2015 </a:t>
            </a:r>
            <a:r>
              <a:rPr lang="en-US" sz="2400" dirty="0"/>
              <a:t>(</a:t>
            </a:r>
            <a:r>
              <a:rPr lang="en-US" sz="2400" dirty="0" smtClean="0"/>
              <a:t>Non-acute care hospitals</a:t>
            </a:r>
            <a:r>
              <a:rPr lang="en-US" sz="2400" dirty="0"/>
              <a:t>)</a:t>
            </a:r>
          </a:p>
        </p:txBody>
      </p:sp>
      <p:graphicFrame>
        <p:nvGraphicFramePr>
          <p:cNvPr id="7" name="Chart 6"/>
          <p:cNvGraphicFramePr/>
          <p:nvPr>
            <p:extLst>
              <p:ext uri="{D42A27DB-BD31-4B8C-83A1-F6EECF244321}">
                <p14:modId xmlns:p14="http://schemas.microsoft.com/office/powerpoint/2010/main" val="2936293642"/>
              </p:ext>
            </p:extLst>
          </p:nvPr>
        </p:nvGraphicFramePr>
        <p:xfrm>
          <a:off x="1902542" y="2217271"/>
          <a:ext cx="7066833"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1063443" y="6317317"/>
            <a:ext cx="7005484" cy="523220"/>
          </a:xfrm>
          <a:prstGeom prst="rect">
            <a:avLst/>
          </a:prstGeom>
          <a:noFill/>
        </p:spPr>
        <p:txBody>
          <a:bodyPr wrap="square" rtlCol="0">
            <a:spAutoFit/>
          </a:bodyPr>
          <a:lstStyle/>
          <a:p>
            <a:r>
              <a:rPr lang="en-US" sz="1400" dirty="0"/>
              <a:t>* Significant increase in the # of SREs reported from 2012 to 2013 due to adoption of new NQF definitions</a:t>
            </a:r>
          </a:p>
        </p:txBody>
      </p:sp>
      <p:sp>
        <p:nvSpPr>
          <p:cNvPr id="8" name="Rounded Rectangle 1"/>
          <p:cNvSpPr>
            <a:spLocks noChangeArrowheads="1"/>
          </p:cNvSpPr>
          <p:nvPr/>
        </p:nvSpPr>
        <p:spPr bwMode="auto">
          <a:xfrm>
            <a:off x="0" y="1924868"/>
            <a:ext cx="1799299" cy="408346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a:t>
            </a:r>
            <a:r>
              <a:rPr lang="en-US" altLang="en-US" sz="2400" b="1" dirty="0" smtClean="0">
                <a:solidFill>
                  <a:srgbClr val="006699"/>
                </a:solidFill>
              </a:rPr>
              <a:t>Findings</a:t>
            </a:r>
          </a:p>
          <a:p>
            <a:pPr algn="ctr" eaLnBrk="1" hangingPunct="1">
              <a:spcBef>
                <a:spcPct val="0"/>
              </a:spcBef>
              <a:buFontTx/>
              <a:buNone/>
            </a:pPr>
            <a:endParaRPr lang="en-US" altLang="en-US" sz="800" b="1" dirty="0">
              <a:solidFill>
                <a:srgbClr val="006699"/>
              </a:solidFill>
            </a:endParaRPr>
          </a:p>
          <a:p>
            <a:pPr marL="285750" indent="-285750" eaLnBrk="1" hangingPunct="1">
              <a:spcBef>
                <a:spcPct val="0"/>
              </a:spcBef>
              <a:buFont typeface="Arial" panose="020B0604020202020204" pitchFamily="34" charset="0"/>
              <a:buChar char="•"/>
            </a:pPr>
            <a:r>
              <a:rPr lang="en-US" altLang="en-US" sz="1400" dirty="0" smtClean="0">
                <a:solidFill>
                  <a:srgbClr val="000000"/>
                </a:solidFill>
              </a:rPr>
              <a:t>Three types: public health, rehabilitation or psychiatric.</a:t>
            </a:r>
          </a:p>
          <a:p>
            <a:pPr eaLnBrk="1" hangingPunct="1">
              <a:spcBef>
                <a:spcPct val="0"/>
              </a:spcBef>
              <a:buNone/>
            </a:pPr>
            <a:endParaRPr lang="en-US" altLang="en-US" sz="1400" dirty="0">
              <a:solidFill>
                <a:srgbClr val="000000"/>
              </a:solidFill>
            </a:endParaRPr>
          </a:p>
          <a:p>
            <a:pPr marL="285750" indent="-285750" eaLnBrk="1" hangingPunct="1">
              <a:spcBef>
                <a:spcPct val="0"/>
              </a:spcBef>
            </a:pPr>
            <a:r>
              <a:rPr lang="en-US" altLang="en-US" sz="1400" dirty="0" smtClean="0">
                <a:solidFill>
                  <a:srgbClr val="000000"/>
                </a:solidFill>
              </a:rPr>
              <a:t>Like </a:t>
            </a:r>
            <a:r>
              <a:rPr lang="en-US" altLang="en-US" sz="1400" dirty="0" smtClean="0">
                <a:solidFill>
                  <a:srgbClr val="000000"/>
                </a:solidFill>
              </a:rPr>
              <a:t>acute care hospitals, falls and pressure ulcers continue to be the most common events.</a:t>
            </a:r>
            <a:endParaRPr lang="en-US" altLang="en-US" sz="1400" dirty="0">
              <a:solidFill>
                <a:srgbClr val="000000"/>
              </a:solidFill>
            </a:endParaRPr>
          </a:p>
        </p:txBody>
      </p:sp>
    </p:spTree>
    <p:extLst>
      <p:ext uri="{BB962C8B-B14F-4D97-AF65-F5344CB8AC3E}">
        <p14:creationId xmlns:p14="http://schemas.microsoft.com/office/powerpoint/2010/main" val="26904487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Ambulatory Surgical Centers 2014-2015 SRE Totals </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457200" lvl="1" indent="0">
              <a:buNone/>
            </a:pPr>
            <a:endParaRPr lang="en-US" sz="800" dirty="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21</a:t>
            </a:fld>
            <a:endParaRPr lang="en-US" altLang="en-US" dirty="0"/>
          </a:p>
        </p:txBody>
      </p:sp>
      <p:graphicFrame>
        <p:nvGraphicFramePr>
          <p:cNvPr id="5" name="Content Placeholder 1"/>
          <p:cNvGraphicFramePr>
            <a:graphicFrameLocks/>
          </p:cNvGraphicFramePr>
          <p:nvPr>
            <p:extLst>
              <p:ext uri="{D42A27DB-BD31-4B8C-83A1-F6EECF244321}">
                <p14:modId xmlns:p14="http://schemas.microsoft.com/office/powerpoint/2010/main" val="167221458"/>
              </p:ext>
            </p:extLst>
          </p:nvPr>
        </p:nvGraphicFramePr>
        <p:xfrm>
          <a:off x="3380510" y="1627910"/>
          <a:ext cx="5306290"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1"/>
          <p:cNvSpPr>
            <a:spLocks noChangeArrowheads="1"/>
          </p:cNvSpPr>
          <p:nvPr/>
        </p:nvSpPr>
        <p:spPr bwMode="auto">
          <a:xfrm>
            <a:off x="250063" y="1314450"/>
            <a:ext cx="2743200" cy="493077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Font typeface="Calibri" pitchFamily="34" charset="0"/>
              <a:buChar char="•"/>
            </a:pPr>
            <a:r>
              <a:rPr lang="en-US" altLang="en-US" sz="1600" dirty="0" smtClean="0">
                <a:solidFill>
                  <a:srgbClr val="000000"/>
                </a:solidFill>
              </a:rPr>
              <a:t>There </a:t>
            </a:r>
            <a:r>
              <a:rPr lang="en-US" altLang="en-US" sz="1600" dirty="0">
                <a:solidFill>
                  <a:srgbClr val="000000"/>
                </a:solidFill>
              </a:rPr>
              <a:t>are 59 ASCs in Massachusetts</a:t>
            </a:r>
            <a:r>
              <a:rPr lang="en-US" altLang="en-US" sz="1600" dirty="0" smtClean="0">
                <a:solidFill>
                  <a:srgbClr val="000000"/>
                </a:solidFill>
              </a:rPr>
              <a:t>.</a:t>
            </a:r>
          </a:p>
          <a:p>
            <a:pPr eaLnBrk="1" hangingPunct="1">
              <a:spcBef>
                <a:spcPct val="0"/>
              </a:spcBef>
              <a:buNone/>
            </a:pPr>
            <a:endParaRPr lang="en-US" altLang="en-US" sz="1600" dirty="0">
              <a:solidFill>
                <a:srgbClr val="000000"/>
              </a:solidFill>
            </a:endParaRPr>
          </a:p>
          <a:p>
            <a:pPr eaLnBrk="1" hangingPunct="1">
              <a:spcBef>
                <a:spcPct val="0"/>
              </a:spcBef>
              <a:buFont typeface="Calibri" pitchFamily="34" charset="0"/>
              <a:buChar char="•"/>
            </a:pPr>
            <a:r>
              <a:rPr lang="en-US" altLang="en-US" sz="1600" dirty="0">
                <a:solidFill>
                  <a:srgbClr val="000000"/>
                </a:solidFill>
              </a:rPr>
              <a:t>2014 was the first year ASC SRE data </a:t>
            </a:r>
            <a:r>
              <a:rPr lang="en-US" altLang="en-US" sz="1600" dirty="0" smtClean="0">
                <a:solidFill>
                  <a:srgbClr val="000000"/>
                </a:solidFill>
              </a:rPr>
              <a:t>was publicly </a:t>
            </a:r>
            <a:r>
              <a:rPr lang="en-US" altLang="en-US" sz="1600" dirty="0">
                <a:solidFill>
                  <a:srgbClr val="000000"/>
                </a:solidFill>
              </a:rPr>
              <a:t>reported</a:t>
            </a:r>
            <a:r>
              <a:rPr lang="en-US" altLang="en-US" sz="1600" dirty="0" smtClean="0">
                <a:solidFill>
                  <a:srgbClr val="000000"/>
                </a:solidFill>
              </a:rPr>
              <a:t>.</a:t>
            </a:r>
          </a:p>
          <a:p>
            <a:pPr eaLnBrk="1" hangingPunct="1">
              <a:spcBef>
                <a:spcPct val="0"/>
              </a:spcBef>
              <a:buFont typeface="Calibri" pitchFamily="34" charset="0"/>
              <a:buChar char="•"/>
            </a:pPr>
            <a:endParaRPr lang="en-US" altLang="en-US" sz="1600" dirty="0">
              <a:solidFill>
                <a:srgbClr val="000000"/>
              </a:solidFill>
            </a:endParaRPr>
          </a:p>
          <a:p>
            <a:pPr eaLnBrk="1" hangingPunct="1">
              <a:spcBef>
                <a:spcPct val="0"/>
              </a:spcBef>
              <a:buFont typeface="Calibri" pitchFamily="34" charset="0"/>
              <a:buChar char="•"/>
            </a:pPr>
            <a:r>
              <a:rPr lang="en-US" altLang="en-US" sz="1600" dirty="0">
                <a:solidFill>
                  <a:srgbClr val="000000"/>
                </a:solidFill>
              </a:rPr>
              <a:t>Outreach and education </a:t>
            </a:r>
            <a:r>
              <a:rPr lang="en-US" altLang="en-US" sz="1600" dirty="0" smtClean="0">
                <a:solidFill>
                  <a:srgbClr val="000000"/>
                </a:solidFill>
              </a:rPr>
              <a:t>regarding </a:t>
            </a:r>
            <a:r>
              <a:rPr lang="en-US" altLang="en-US" sz="1600" dirty="0">
                <a:solidFill>
                  <a:srgbClr val="000000"/>
                </a:solidFill>
              </a:rPr>
              <a:t>reporting and </a:t>
            </a:r>
            <a:r>
              <a:rPr lang="en-US" altLang="en-US" sz="1600" dirty="0" smtClean="0">
                <a:solidFill>
                  <a:srgbClr val="000000"/>
                </a:solidFill>
              </a:rPr>
              <a:t>trends in order to encourage submissions is ongoing.</a:t>
            </a:r>
            <a:endParaRPr lang="en-US" altLang="en-US" sz="1600" dirty="0">
              <a:solidFill>
                <a:srgbClr val="000000"/>
              </a:solidFill>
            </a:endParaRPr>
          </a:p>
        </p:txBody>
      </p:sp>
    </p:spTree>
    <p:extLst>
      <p:ext uri="{BB962C8B-B14F-4D97-AF65-F5344CB8AC3E}">
        <p14:creationId xmlns:p14="http://schemas.microsoft.com/office/powerpoint/2010/main" val="11920445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 Improvement Activities</a:t>
            </a:r>
            <a:endParaRPr lang="en-US" dirty="0">
              <a:solidFill>
                <a:schemeClr val="bg1">
                  <a:alpha val="95000"/>
                </a:schemeClr>
              </a:solidFill>
            </a:endParaRPr>
          </a:p>
        </p:txBody>
      </p:sp>
      <p:sp>
        <p:nvSpPr>
          <p:cNvPr id="3" name="Content Placeholder 2"/>
          <p:cNvSpPr>
            <a:spLocks noGrp="1"/>
          </p:cNvSpPr>
          <p:nvPr>
            <p:ph idx="1"/>
          </p:nvPr>
        </p:nvSpPr>
        <p:spPr/>
        <p:txBody>
          <a:bodyPr/>
          <a:lstStyle/>
          <a:p>
            <a:pPr marL="0" indent="0"/>
            <a:r>
              <a:rPr lang="en-US" sz="2200" dirty="0"/>
              <a:t>Partnering with Betsy </a:t>
            </a:r>
            <a:r>
              <a:rPr lang="en-US" sz="2200" dirty="0" smtClean="0"/>
              <a:t>Lehman </a:t>
            </a:r>
            <a:r>
              <a:rPr lang="en-US" sz="2200" dirty="0"/>
              <a:t>Center to </a:t>
            </a:r>
            <a:r>
              <a:rPr lang="en-US" sz="2200" dirty="0" smtClean="0"/>
              <a:t>address the following</a:t>
            </a:r>
            <a:r>
              <a:rPr lang="en-US" sz="2400" dirty="0" smtClean="0"/>
              <a:t>:</a:t>
            </a:r>
            <a:endParaRPr lang="en-US" sz="2400" dirty="0"/>
          </a:p>
          <a:p>
            <a:pPr lvl="1">
              <a:buFontTx/>
              <a:buChar char="•"/>
            </a:pPr>
            <a:r>
              <a:rPr lang="en-US" sz="1800" dirty="0"/>
              <a:t>Wrong </a:t>
            </a:r>
            <a:r>
              <a:rPr lang="en-US" sz="1800" dirty="0" smtClean="0"/>
              <a:t>site, wrong patient </a:t>
            </a:r>
            <a:r>
              <a:rPr lang="en-US" sz="1800" dirty="0"/>
              <a:t>and wrong procedure cataract </a:t>
            </a:r>
            <a:r>
              <a:rPr lang="en-US" sz="1800" dirty="0" smtClean="0"/>
              <a:t>surgeries;</a:t>
            </a:r>
            <a:r>
              <a:rPr lang="en-US" sz="1800" dirty="0"/>
              <a:t> </a:t>
            </a:r>
            <a:r>
              <a:rPr lang="en-US" sz="1800" dirty="0" smtClean="0"/>
              <a:t>and</a:t>
            </a:r>
          </a:p>
          <a:p>
            <a:pPr lvl="1">
              <a:buFontTx/>
              <a:buChar char="•"/>
            </a:pPr>
            <a:r>
              <a:rPr lang="en-US" sz="1800" dirty="0" smtClean="0"/>
              <a:t>Maintain an Interagency Service Agreement to allow for more seamless data sharing, as intended by the 2012 cost containment act.</a:t>
            </a:r>
            <a:endParaRPr lang="en-US" sz="1000" dirty="0"/>
          </a:p>
          <a:p>
            <a:endParaRPr lang="en-US" sz="800" dirty="0" smtClean="0"/>
          </a:p>
          <a:p>
            <a:r>
              <a:rPr lang="en-US" sz="2200" dirty="0" smtClean="0"/>
              <a:t>Collaborated with the Department of Mental Health and DPH’s Suicide Prevention Program to develop and disseminate best </a:t>
            </a:r>
            <a:r>
              <a:rPr lang="en-US" sz="2200" dirty="0"/>
              <a:t>practices for reducing suicide and self-harm in the inpatient setting</a:t>
            </a:r>
            <a:r>
              <a:rPr lang="en-US" sz="2400" dirty="0" smtClean="0"/>
              <a:t>;</a:t>
            </a:r>
            <a:endParaRPr lang="en-US" sz="1000" dirty="0"/>
          </a:p>
          <a:p>
            <a:endParaRPr lang="en-US" sz="800" dirty="0" smtClean="0"/>
          </a:p>
          <a:p>
            <a:r>
              <a:rPr lang="en-US" sz="2200" dirty="0" smtClean="0"/>
              <a:t>Actively participating in MA Coalition for the Prevention of Medical Errors; and</a:t>
            </a:r>
          </a:p>
          <a:p>
            <a:endParaRPr lang="en-US" sz="800" dirty="0" smtClean="0"/>
          </a:p>
          <a:p>
            <a:r>
              <a:rPr lang="en-US" sz="2200" dirty="0"/>
              <a:t>Working with individual facilities after a SRE occurs to develop corrective action plans and prevent an event of a similar type from happening in the </a:t>
            </a:r>
            <a:r>
              <a:rPr lang="en-US" sz="2200" dirty="0" smtClean="0"/>
              <a:t>future; and </a:t>
            </a:r>
          </a:p>
          <a:p>
            <a:r>
              <a:rPr lang="en-US" sz="2200" dirty="0" smtClean="0"/>
              <a:t>Utilize DPH list serves for widespread education and to share appropriate guidance. </a:t>
            </a:r>
            <a:endParaRPr lang="en-US" sz="2200" dirty="0"/>
          </a:p>
          <a:p>
            <a:endParaRPr lang="en-US" sz="2200" dirty="0"/>
          </a:p>
        </p:txBody>
      </p:sp>
      <p:sp>
        <p:nvSpPr>
          <p:cNvPr id="4" name="Slide Number Placeholder 3"/>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22</a:t>
            </a:fld>
            <a:endParaRPr lang="en-US" altLang="en-US" dirty="0"/>
          </a:p>
        </p:txBody>
      </p:sp>
    </p:spTree>
    <p:extLst>
      <p:ext uri="{BB962C8B-B14F-4D97-AF65-F5344CB8AC3E}">
        <p14:creationId xmlns:p14="http://schemas.microsoft.com/office/powerpoint/2010/main" val="8439942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solidFill>
                <a:schemeClr val="bg1">
                  <a:alpha val="95000"/>
                </a:schemeClr>
              </a:solidFill>
            </a:endParaRPr>
          </a:p>
        </p:txBody>
      </p:sp>
      <p:sp>
        <p:nvSpPr>
          <p:cNvPr id="3" name="Content Placeholder 2"/>
          <p:cNvSpPr>
            <a:spLocks noGrp="1"/>
          </p:cNvSpPr>
          <p:nvPr>
            <p:ph idx="1"/>
          </p:nvPr>
        </p:nvSpPr>
        <p:spPr/>
        <p:txBody>
          <a:bodyPr/>
          <a:lstStyle/>
          <a:p>
            <a:endParaRPr lang="en-US" sz="2800" dirty="0" smtClean="0"/>
          </a:p>
          <a:p>
            <a:pPr marL="0" indent="0" algn="ctr">
              <a:buNone/>
            </a:pPr>
            <a:r>
              <a:rPr lang="en-US" sz="2800" dirty="0" smtClean="0"/>
              <a:t>Thank </a:t>
            </a:r>
            <a:r>
              <a:rPr lang="en-US" sz="2800" dirty="0"/>
              <a:t>you for the opportunity to present this information today</a:t>
            </a:r>
            <a:r>
              <a:rPr lang="en-US" sz="2800" dirty="0" smtClean="0"/>
              <a:t>.</a:t>
            </a:r>
          </a:p>
          <a:p>
            <a:pPr marL="339725" indent="0">
              <a:buNone/>
            </a:pPr>
            <a:endParaRPr lang="en-US" sz="2000" dirty="0" smtClean="0"/>
          </a:p>
          <a:p>
            <a:pPr marL="0" indent="0" algn="ctr">
              <a:buNone/>
            </a:pPr>
            <a:r>
              <a:rPr lang="en-US" sz="2000" dirty="0" smtClean="0"/>
              <a:t>Please </a:t>
            </a:r>
            <a:r>
              <a:rPr lang="en-US" sz="2000" dirty="0"/>
              <a:t>direct any questions to</a:t>
            </a:r>
            <a:r>
              <a:rPr lang="en-US" sz="2000" dirty="0" smtClean="0"/>
              <a:t>:</a:t>
            </a:r>
          </a:p>
          <a:p>
            <a:pPr marL="0" indent="0" algn="ctr">
              <a:buNone/>
            </a:pPr>
            <a:r>
              <a:rPr lang="en-US" sz="2000" dirty="0" smtClean="0"/>
              <a:t>Katherine T. </a:t>
            </a:r>
            <a:r>
              <a:rPr lang="en-US" sz="2000" dirty="0" err="1" smtClean="0"/>
              <a:t>Fillo</a:t>
            </a:r>
            <a:r>
              <a:rPr lang="en-US" sz="2000" dirty="0" smtClean="0"/>
              <a:t> </a:t>
            </a:r>
            <a:r>
              <a:rPr lang="en-US" sz="2000" dirty="0" err="1" smtClean="0"/>
              <a:t>Ph.D</a:t>
            </a:r>
            <a:r>
              <a:rPr lang="en-US" sz="2000" dirty="0" smtClean="0"/>
              <a:t>, RN-BC</a:t>
            </a:r>
          </a:p>
          <a:p>
            <a:pPr marL="0" indent="0" algn="ctr">
              <a:buNone/>
            </a:pPr>
            <a:r>
              <a:rPr lang="en-US" sz="2000" dirty="0" smtClean="0"/>
              <a:t>Quality Improvement Manager</a:t>
            </a:r>
          </a:p>
          <a:p>
            <a:pPr marL="0" indent="0" algn="ctr">
              <a:buNone/>
            </a:pPr>
            <a:r>
              <a:rPr lang="en-US" sz="2000" dirty="0" smtClean="0"/>
              <a:t>Bureau </a:t>
            </a:r>
            <a:r>
              <a:rPr lang="en-US" sz="2000" dirty="0"/>
              <a:t>of Health Care Safety and </a:t>
            </a:r>
            <a:r>
              <a:rPr lang="en-US" sz="2000" dirty="0" smtClean="0"/>
              <a:t>Quality</a:t>
            </a:r>
          </a:p>
          <a:p>
            <a:pPr marL="0" indent="0" algn="ctr">
              <a:buNone/>
            </a:pPr>
            <a:r>
              <a:rPr lang="en-US" sz="2000" dirty="0" smtClean="0">
                <a:hlinkClick r:id="rId3"/>
              </a:rPr>
              <a:t>katherine.fillo@state.ma.us</a:t>
            </a:r>
            <a:endParaRPr lang="en-US" sz="2000" dirty="0" smtClean="0"/>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23</a:t>
            </a:fld>
            <a:endParaRPr lang="en-US" altLang="en-US" dirty="0"/>
          </a:p>
        </p:txBody>
      </p:sp>
    </p:spTree>
    <p:extLst>
      <p:ext uri="{BB962C8B-B14F-4D97-AF65-F5344CB8AC3E}">
        <p14:creationId xmlns:p14="http://schemas.microsoft.com/office/powerpoint/2010/main" val="2838860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smtClean="0"/>
              <a:t>Purpose</a:t>
            </a:r>
            <a:endParaRPr lang="en-US" sz="3600" dirty="0">
              <a:solidFill>
                <a:srgbClr val="FFFFFF">
                  <a:alpha val="95000"/>
                </a:srgbClr>
              </a:solidFill>
              <a:cs typeface="+mj-cs"/>
            </a:endParaRPr>
          </a:p>
        </p:txBody>
      </p:sp>
      <p:sp>
        <p:nvSpPr>
          <p:cNvPr id="27652" name="Rectangle 8"/>
          <p:cNvSpPr>
            <a:spLocks noGrp="1" noChangeArrowheads="1"/>
          </p:cNvSpPr>
          <p:nvPr>
            <p:ph type="body" idx="1"/>
          </p:nvPr>
        </p:nvSpPr>
        <p:spPr>
          <a:xfrm>
            <a:off x="457200" y="1371600"/>
            <a:ext cx="8229600" cy="5105400"/>
          </a:xfrm>
        </p:spPr>
        <p:txBody>
          <a:bodyPr/>
          <a:lstStyle/>
          <a:p>
            <a:pPr marL="342900" lvl="1" indent="-342900" eaLnBrk="1" hangingPunct="1">
              <a:lnSpc>
                <a:spcPct val="80000"/>
              </a:lnSpc>
              <a:spcAft>
                <a:spcPts val="600"/>
              </a:spcAft>
              <a:buFont typeface="Arial" panose="020B0604020202020204" pitchFamily="34" charset="0"/>
              <a:buChar char="•"/>
              <a:defRPr/>
            </a:pPr>
            <a:endParaRPr lang="en-US" altLang="ja-JP" sz="2400" dirty="0" smtClean="0">
              <a:ea typeface="ＭＳ Ｐゴシック" pitchFamily="34" charset="-128"/>
            </a:endParaRPr>
          </a:p>
          <a:p>
            <a:pPr>
              <a:lnSpc>
                <a:spcPct val="80000"/>
              </a:lnSpc>
              <a:buNone/>
            </a:pPr>
            <a:r>
              <a:rPr lang="en-US" sz="2800" dirty="0" smtClean="0">
                <a:latin typeface="Calibri" pitchFamily="34" charset="0"/>
              </a:rPr>
              <a:t>This presentation is given for the following purposes:</a:t>
            </a:r>
          </a:p>
          <a:p>
            <a:pPr>
              <a:lnSpc>
                <a:spcPct val="80000"/>
              </a:lnSpc>
              <a:buNone/>
            </a:pPr>
            <a:endParaRPr lang="en-US" sz="2800" dirty="0">
              <a:latin typeface="Calibri" pitchFamily="34" charset="0"/>
            </a:endParaRPr>
          </a:p>
          <a:p>
            <a:pPr marL="457200" indent="-457200">
              <a:lnSpc>
                <a:spcPct val="80000"/>
              </a:lnSpc>
              <a:buFont typeface="Arial" panose="020B0604020202020204" pitchFamily="34" charset="0"/>
              <a:buChar char="•"/>
            </a:pPr>
            <a:r>
              <a:rPr lang="en-US" sz="2800" dirty="0" smtClean="0">
                <a:latin typeface="Calibri" pitchFamily="34" charset="0"/>
              </a:rPr>
              <a:t>To provide </a:t>
            </a:r>
            <a:r>
              <a:rPr lang="en-US" sz="2800" dirty="0">
                <a:latin typeface="Calibri" pitchFamily="34" charset="0"/>
              </a:rPr>
              <a:t>an update of the Serious Reportable Event program </a:t>
            </a:r>
            <a:r>
              <a:rPr lang="en-US" sz="2800" dirty="0" smtClean="0">
                <a:latin typeface="Calibri" pitchFamily="34" charset="0"/>
              </a:rPr>
              <a:t>and related quality improvement activities at </a:t>
            </a:r>
            <a:r>
              <a:rPr lang="en-US" sz="2800" dirty="0">
                <a:latin typeface="Calibri" pitchFamily="34" charset="0"/>
              </a:rPr>
              <a:t>the Bureau of Health Care Safety and </a:t>
            </a:r>
            <a:r>
              <a:rPr lang="en-US" sz="2800" dirty="0" smtClean="0">
                <a:latin typeface="Calibri" pitchFamily="34" charset="0"/>
              </a:rPr>
              <a:t>Quality; and </a:t>
            </a:r>
          </a:p>
          <a:p>
            <a:pPr marL="457200" indent="-457200">
              <a:lnSpc>
                <a:spcPct val="80000"/>
              </a:lnSpc>
              <a:buFont typeface="Arial" panose="020B0604020202020204" pitchFamily="34" charset="0"/>
              <a:buChar char="•"/>
            </a:pPr>
            <a:endParaRPr lang="en-US" sz="2800" dirty="0">
              <a:latin typeface="Calibri" pitchFamily="34" charset="0"/>
            </a:endParaRPr>
          </a:p>
          <a:p>
            <a:pPr marL="457200" indent="-457200">
              <a:lnSpc>
                <a:spcPct val="80000"/>
              </a:lnSpc>
              <a:buFont typeface="Arial" panose="020B0604020202020204" pitchFamily="34" charset="0"/>
              <a:buChar char="•"/>
            </a:pPr>
            <a:r>
              <a:rPr lang="en-US" sz="2800" dirty="0" smtClean="0">
                <a:latin typeface="Calibri" pitchFamily="34" charset="0"/>
              </a:rPr>
              <a:t>To share </a:t>
            </a:r>
            <a:r>
              <a:rPr lang="en-US" sz="2800" dirty="0">
                <a:latin typeface="Calibri" pitchFamily="34" charset="0"/>
              </a:rPr>
              <a:t>the trends in the types and volume of Serious Reportable Events reported in </a:t>
            </a:r>
            <a:r>
              <a:rPr lang="en-US" sz="2800" dirty="0" smtClean="0">
                <a:latin typeface="Calibri" pitchFamily="34" charset="0"/>
              </a:rPr>
              <a:t>2015 </a:t>
            </a:r>
            <a:r>
              <a:rPr lang="en-US" sz="2800" dirty="0">
                <a:latin typeface="Calibri" pitchFamily="34" charset="0"/>
              </a:rPr>
              <a:t>and previous </a:t>
            </a:r>
            <a:r>
              <a:rPr lang="en-US" sz="2800" dirty="0" smtClean="0">
                <a:latin typeface="Calibri" pitchFamily="34" charset="0"/>
              </a:rPr>
              <a:t>years.</a:t>
            </a:r>
            <a:endParaRPr lang="en-US" sz="2800" dirty="0">
              <a:latin typeface="Calibri" pitchFamily="34" charset="0"/>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3</a:t>
            </a:fld>
            <a:endParaRPr lang="en-US" altLang="en-US" dirty="0"/>
          </a:p>
        </p:txBody>
      </p:sp>
    </p:spTree>
    <p:extLst>
      <p:ext uri="{BB962C8B-B14F-4D97-AF65-F5344CB8AC3E}">
        <p14:creationId xmlns:p14="http://schemas.microsoft.com/office/powerpoint/2010/main" val="13334195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4419600" y="223838"/>
            <a:ext cx="4549775" cy="708025"/>
          </a:xfrm>
          <a:noFill/>
        </p:spPr>
        <p:txBody>
          <a:bodyPr/>
          <a:lstStyle/>
          <a:p>
            <a:pPr eaLnBrk="1" hangingPunct="1">
              <a:defRPr/>
            </a:pPr>
            <a:r>
              <a:rPr lang="en-US" altLang="en-US" sz="3600" dirty="0"/>
              <a:t>Background</a:t>
            </a:r>
            <a:endParaRPr lang="en-US" sz="3600" dirty="0">
              <a:solidFill>
                <a:schemeClr val="bg1">
                  <a:alpha val="95000"/>
                </a:schemeClr>
              </a:solidFill>
              <a:latin typeface="+mn-lt"/>
              <a:cs typeface="+mj-cs"/>
            </a:endParaRPr>
          </a:p>
        </p:txBody>
      </p:sp>
      <p:sp>
        <p:nvSpPr>
          <p:cNvPr id="27652" name="Rectangle 8"/>
          <p:cNvSpPr>
            <a:spLocks noGrp="1" noChangeArrowheads="1"/>
          </p:cNvSpPr>
          <p:nvPr>
            <p:ph type="body" idx="1"/>
          </p:nvPr>
        </p:nvSpPr>
        <p:spPr>
          <a:xfrm>
            <a:off x="457200" y="1371600"/>
            <a:ext cx="8229600" cy="4724400"/>
          </a:xfrm>
        </p:spPr>
        <p:txBody>
          <a:bodyPr/>
          <a:lstStyle/>
          <a:p>
            <a:pPr>
              <a:lnSpc>
                <a:spcPct val="80000"/>
              </a:lnSpc>
              <a:buFont typeface="Arial" charset="0"/>
              <a:buChar char="•"/>
            </a:pPr>
            <a:r>
              <a:rPr lang="en-US" sz="2800" dirty="0" smtClean="0">
                <a:latin typeface="Calibri" pitchFamily="34" charset="0"/>
              </a:rPr>
              <a:t>Adverse </a:t>
            </a:r>
            <a:r>
              <a:rPr lang="en-US" sz="2800" dirty="0">
                <a:latin typeface="Calibri" pitchFamily="34" charset="0"/>
              </a:rPr>
              <a:t>events that occur in the health care setting are a patient safety concern and public health issue</a:t>
            </a:r>
            <a:r>
              <a:rPr lang="en-US" sz="2800" dirty="0" smtClean="0">
                <a:latin typeface="Calibri" pitchFamily="34" charset="0"/>
              </a:rPr>
              <a:t>.</a:t>
            </a:r>
          </a:p>
          <a:p>
            <a:pPr>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It is estimated that </a:t>
            </a:r>
            <a:r>
              <a:rPr lang="en-US" sz="2400" dirty="0" smtClean="0">
                <a:latin typeface="Calibri" pitchFamily="34" charset="0"/>
              </a:rPr>
              <a:t>10% </a:t>
            </a:r>
            <a:r>
              <a:rPr lang="en-US" sz="2400" dirty="0">
                <a:latin typeface="Calibri" pitchFamily="34" charset="0"/>
              </a:rPr>
              <a:t>of Medicare patients </a:t>
            </a:r>
            <a:r>
              <a:rPr lang="en-US" sz="2400" dirty="0" smtClean="0">
                <a:latin typeface="Calibri" pitchFamily="34" charset="0"/>
              </a:rPr>
              <a:t>nationally experience </a:t>
            </a:r>
            <a:r>
              <a:rPr lang="en-US" sz="2400" dirty="0">
                <a:latin typeface="Calibri" pitchFamily="34" charset="0"/>
              </a:rPr>
              <a:t>an adverse event during </a:t>
            </a:r>
            <a:r>
              <a:rPr lang="en-US" sz="2400" dirty="0" smtClean="0">
                <a:latin typeface="Calibri" pitchFamily="34" charset="0"/>
              </a:rPr>
              <a:t>a rehabilitation hospital stay </a:t>
            </a:r>
            <a:r>
              <a:rPr lang="en-US" sz="2400" dirty="0">
                <a:latin typeface="Calibri" pitchFamily="34" charset="0"/>
              </a:rPr>
              <a:t>(OIG, </a:t>
            </a:r>
            <a:r>
              <a:rPr lang="en-US" sz="2400" dirty="0" smtClean="0">
                <a:latin typeface="Calibri" pitchFamily="34" charset="0"/>
              </a:rPr>
              <a:t>2016). </a:t>
            </a:r>
          </a:p>
          <a:p>
            <a:pPr marL="800100" lvl="1" indent="-342900">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Recent </a:t>
            </a:r>
            <a:r>
              <a:rPr lang="en-US" sz="2400" dirty="0" smtClean="0">
                <a:latin typeface="Calibri" pitchFamily="34" charset="0"/>
              </a:rPr>
              <a:t>multiple hospital </a:t>
            </a:r>
            <a:r>
              <a:rPr lang="en-US" sz="2400" dirty="0">
                <a:latin typeface="Calibri" pitchFamily="34" charset="0"/>
              </a:rPr>
              <a:t>studies showed that </a:t>
            </a:r>
            <a:r>
              <a:rPr lang="en-US" sz="2400" dirty="0" smtClean="0">
                <a:latin typeface="Calibri" pitchFamily="34" charset="0"/>
              </a:rPr>
              <a:t>as </a:t>
            </a:r>
            <a:r>
              <a:rPr lang="en-US" sz="2400" dirty="0">
                <a:latin typeface="Calibri" pitchFamily="34" charset="0"/>
              </a:rPr>
              <a:t>many as 1/3 of patients </a:t>
            </a:r>
            <a:r>
              <a:rPr lang="en-US" sz="2400" dirty="0" smtClean="0">
                <a:latin typeface="Calibri" pitchFamily="34" charset="0"/>
              </a:rPr>
              <a:t>nationally were </a:t>
            </a:r>
            <a:r>
              <a:rPr lang="en-US" sz="2400" dirty="0">
                <a:latin typeface="Calibri" pitchFamily="34" charset="0"/>
              </a:rPr>
              <a:t>harmed during their hospitalization (</a:t>
            </a:r>
            <a:r>
              <a:rPr lang="en-US" sz="2400" dirty="0" err="1">
                <a:latin typeface="Calibri" pitchFamily="34" charset="0"/>
              </a:rPr>
              <a:t>Landrigan</a:t>
            </a:r>
            <a:r>
              <a:rPr lang="en-US" sz="2400" dirty="0">
                <a:latin typeface="Calibri" pitchFamily="34" charset="0"/>
              </a:rPr>
              <a:t>, et. al., 2010</a:t>
            </a:r>
            <a:r>
              <a:rPr lang="en-US" sz="2400" dirty="0" smtClean="0">
                <a:latin typeface="Calibri" pitchFamily="34" charset="0"/>
              </a:rPr>
              <a:t>).</a:t>
            </a:r>
          </a:p>
          <a:p>
            <a:pPr marL="800100" lvl="1" indent="-342900">
              <a:lnSpc>
                <a:spcPct val="80000"/>
              </a:lnSpc>
              <a:buFont typeface="Arial" charset="0"/>
              <a:buChar char="•"/>
            </a:pPr>
            <a:endParaRPr lang="en-US" sz="2400" dirty="0">
              <a:latin typeface="Calibri" pitchFamily="34" charset="0"/>
            </a:endParaRPr>
          </a:p>
          <a:p>
            <a:pPr>
              <a:lnSpc>
                <a:spcPct val="80000"/>
              </a:lnSpc>
              <a:buFont typeface="Arial" charset="0"/>
              <a:buChar char="•"/>
            </a:pPr>
            <a:r>
              <a:rPr lang="en-US" sz="2800" dirty="0">
                <a:latin typeface="Calibri" pitchFamily="34" charset="0"/>
              </a:rPr>
              <a:t>Section </a:t>
            </a:r>
            <a:r>
              <a:rPr lang="en-US" sz="2800" dirty="0" smtClean="0">
                <a:latin typeface="Calibri" pitchFamily="34" charset="0"/>
              </a:rPr>
              <a:t>51H </a:t>
            </a:r>
            <a:r>
              <a:rPr lang="en-US" sz="2800" dirty="0">
                <a:latin typeface="Calibri" pitchFamily="34" charset="0"/>
              </a:rPr>
              <a:t>of </a:t>
            </a:r>
            <a:r>
              <a:rPr lang="en-US" sz="2800" dirty="0" smtClean="0">
                <a:latin typeface="Calibri" pitchFamily="34" charset="0"/>
              </a:rPr>
              <a:t>chapter 111 of the Massachusetts General Laws</a:t>
            </a:r>
            <a:r>
              <a:rPr lang="en-US" dirty="0" smtClean="0"/>
              <a:t> </a:t>
            </a:r>
            <a:r>
              <a:rPr lang="en-US" sz="2800" dirty="0">
                <a:latin typeface="Calibri" pitchFamily="34" charset="0"/>
              </a:rPr>
              <a:t>authorizes </a:t>
            </a:r>
            <a:r>
              <a:rPr lang="en-US" sz="2800" dirty="0" smtClean="0">
                <a:latin typeface="Calibri" pitchFamily="34" charset="0"/>
              </a:rPr>
              <a:t>the Department to </a:t>
            </a:r>
            <a:r>
              <a:rPr lang="en-US" sz="2800" dirty="0">
                <a:latin typeface="Calibri" pitchFamily="34" charset="0"/>
              </a:rPr>
              <a:t>collect adverse medical event data and disseminate the information publicly to encourage quality improvement</a:t>
            </a:r>
            <a:r>
              <a:rPr lang="en-US" sz="2800" dirty="0" smtClean="0">
                <a:latin typeface="Calibri" pitchFamily="34" charset="0"/>
              </a:rPr>
              <a:t>.</a:t>
            </a:r>
            <a:endParaRPr lang="en-US" altLang="ja-JP" sz="2400" dirty="0">
              <a:ea typeface="ＭＳ Ｐゴシック" pitchFamily="34" charset="-128"/>
            </a:endParaRPr>
          </a:p>
          <a:p>
            <a:pPr marL="857250" lvl="1" indent="-339725" eaLnBrk="1" hangingPunct="1">
              <a:lnSpc>
                <a:spcPct val="80000"/>
              </a:lnSpc>
              <a:spcAft>
                <a:spcPts val="600"/>
              </a:spcAft>
              <a:defRPr/>
            </a:pPr>
            <a:endParaRPr lang="en-US" altLang="ja-JP" sz="2000" dirty="0" smtClean="0">
              <a:ea typeface="ＭＳ Ｐゴシック" pitchFamily="34" charset="-128"/>
            </a:endParaRPr>
          </a:p>
          <a:p>
            <a:pPr marL="117475" indent="0" eaLnBrk="1" hangingPunct="1">
              <a:lnSpc>
                <a:spcPct val="80000"/>
              </a:lnSpc>
              <a:spcAft>
                <a:spcPts val="600"/>
              </a:spcAft>
              <a:buNone/>
              <a:defRPr/>
            </a:pPr>
            <a:endParaRPr lang="en-US" altLang="ja-JP" sz="2400" dirty="0">
              <a:ea typeface="ＭＳ Ｐゴシック" pitchFamily="34" charset="-128"/>
            </a:endParaRPr>
          </a:p>
          <a:p>
            <a:pPr marL="117475" indent="0" eaLnBrk="1" hangingPunct="1">
              <a:lnSpc>
                <a:spcPct val="80000"/>
              </a:lnSpc>
              <a:spcAft>
                <a:spcPts val="600"/>
              </a:spcAft>
              <a:buNone/>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smtClean="0">
              <a:ea typeface="ＭＳ Ｐゴシック" pitchFamily="34" charset="-128"/>
            </a:endParaRPr>
          </a:p>
          <a:p>
            <a:pPr marL="457200" indent="-339725" eaLnBrk="1" hangingPunct="1">
              <a:lnSpc>
                <a:spcPct val="80000"/>
              </a:lnSpc>
              <a:spcAft>
                <a:spcPts val="600"/>
              </a:spcAft>
              <a:defRPr/>
            </a:pPr>
            <a:endParaRPr lang="en-US" altLang="ja-JP" sz="2400" dirty="0">
              <a:ea typeface="ＭＳ Ｐゴシック" pitchFamily="34" charset="-128"/>
            </a:endParaRPr>
          </a:p>
        </p:txBody>
      </p:sp>
      <p:sp>
        <p:nvSpPr>
          <p:cNvPr id="3" name="Slide Number Placeholder 2"/>
          <p:cNvSpPr>
            <a:spLocks noGrp="1"/>
          </p:cNvSpPr>
          <p:nvPr>
            <p:ph type="sldNum" sz="quarter" idx="11"/>
          </p:nvPr>
        </p:nvSpPr>
        <p:spPr/>
        <p:txBody>
          <a:bodyPr/>
          <a:lstStyle/>
          <a:p>
            <a:pPr>
              <a:defRPr/>
            </a:pPr>
            <a:r>
              <a:rPr lang="en-US" altLang="en-US" dirty="0" smtClean="0"/>
              <a:t>Slide </a:t>
            </a:r>
            <a:fld id="{9A3CBEC9-3421-470A-8847-5F6DEB543E53}" type="slidenum">
              <a:rPr lang="en-US" altLang="en-US" smtClean="0"/>
              <a:pPr>
                <a:defRPr/>
              </a:pPr>
              <a:t>4</a:t>
            </a:fld>
            <a:endParaRPr lang="en-US" altLang="en-US" dirty="0"/>
          </a:p>
        </p:txBody>
      </p:sp>
    </p:spTree>
    <p:extLst>
      <p:ext uri="{BB962C8B-B14F-4D97-AF65-F5344CB8AC3E}">
        <p14:creationId xmlns:p14="http://schemas.microsoft.com/office/powerpoint/2010/main" val="2280793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600" dirty="0" smtClean="0"/>
              <a:t>Background</a:t>
            </a:r>
            <a:endParaRPr lang="en-US" altLang="en-US" sz="3600" dirty="0"/>
          </a:p>
        </p:txBody>
      </p:sp>
      <p:sp>
        <p:nvSpPr>
          <p:cNvPr id="3" name="Content Placeholder 2"/>
          <p:cNvSpPr>
            <a:spLocks noGrp="1"/>
          </p:cNvSpPr>
          <p:nvPr>
            <p:ph idx="1"/>
          </p:nvPr>
        </p:nvSpPr>
        <p:spPr/>
        <p:txBody>
          <a:bodyPr/>
          <a:lstStyle/>
          <a:p>
            <a:pPr>
              <a:lnSpc>
                <a:spcPct val="80000"/>
              </a:lnSpc>
            </a:pPr>
            <a:r>
              <a:rPr lang="en-US" sz="2800" dirty="0">
                <a:latin typeface="Calibri" pitchFamily="34" charset="0"/>
              </a:rPr>
              <a:t>The National Quality Forum (</a:t>
            </a:r>
            <a:r>
              <a:rPr lang="en-US" sz="2800" dirty="0" smtClean="0">
                <a:latin typeface="Calibri" pitchFamily="34" charset="0"/>
              </a:rPr>
              <a:t>NQF) has </a:t>
            </a:r>
            <a:r>
              <a:rPr lang="en-US" sz="2800" dirty="0">
                <a:latin typeface="Calibri" pitchFamily="34" charset="0"/>
              </a:rPr>
              <a:t>operationalized a group of adverse events into measurable, evidence-based outcomes called </a:t>
            </a:r>
            <a:r>
              <a:rPr lang="en-US" sz="2800" dirty="0" smtClean="0">
                <a:latin typeface="Calibri" pitchFamily="34" charset="0"/>
              </a:rPr>
              <a:t>Serious Reportable Events </a:t>
            </a:r>
            <a:r>
              <a:rPr lang="en-US" sz="2800" dirty="0">
                <a:latin typeface="Calibri" pitchFamily="34" charset="0"/>
              </a:rPr>
              <a:t>(SRE</a:t>
            </a:r>
            <a:r>
              <a:rPr lang="en-US" sz="2800" dirty="0" smtClean="0">
                <a:latin typeface="Calibri" pitchFamily="34" charset="0"/>
              </a:rPr>
              <a:t>).</a:t>
            </a:r>
          </a:p>
          <a:p>
            <a:pPr>
              <a:lnSpc>
                <a:spcPct val="80000"/>
              </a:lnSpc>
              <a:buFont typeface="Arial" charset="0"/>
              <a:buChar char="•"/>
            </a:pPr>
            <a:endParaRPr lang="en-US" sz="1400" dirty="0" smtClean="0">
              <a:latin typeface="Calibri" pitchFamily="34" charset="0"/>
            </a:endParaRPr>
          </a:p>
          <a:p>
            <a:pPr>
              <a:lnSpc>
                <a:spcPct val="80000"/>
              </a:lnSpc>
              <a:buFont typeface="Arial" charset="0"/>
              <a:buChar char="•"/>
            </a:pPr>
            <a:r>
              <a:rPr lang="en-US" sz="2800" dirty="0" smtClean="0">
                <a:latin typeface="Calibri" pitchFamily="34" charset="0"/>
              </a:rPr>
              <a:t>MA adopted SREs as its adverse event reporting framework in 2008. </a:t>
            </a:r>
          </a:p>
          <a:p>
            <a:pPr>
              <a:lnSpc>
                <a:spcPct val="80000"/>
              </a:lnSpc>
              <a:buFont typeface="Arial" charset="0"/>
              <a:buChar char="•"/>
            </a:pPr>
            <a:endParaRPr lang="en-US" sz="1400" dirty="0">
              <a:latin typeface="Calibri" pitchFamily="34" charset="0"/>
            </a:endParaRPr>
          </a:p>
          <a:p>
            <a:pPr>
              <a:lnSpc>
                <a:spcPct val="80000"/>
              </a:lnSpc>
              <a:buFont typeface="Arial" charset="0"/>
              <a:buChar char="•"/>
            </a:pPr>
            <a:r>
              <a:rPr lang="en-US" sz="2800" dirty="0">
                <a:latin typeface="Calibri" pitchFamily="34" charset="0"/>
              </a:rPr>
              <a:t>27 other states </a:t>
            </a:r>
            <a:r>
              <a:rPr lang="en-US" sz="2800" dirty="0" smtClean="0">
                <a:latin typeface="Calibri" pitchFamily="34" charset="0"/>
              </a:rPr>
              <a:t>have state-based adverse event reporting programs and over half use </a:t>
            </a:r>
            <a:r>
              <a:rPr lang="en-US" sz="2800" dirty="0">
                <a:latin typeface="Calibri" pitchFamily="34" charset="0"/>
              </a:rPr>
              <a:t>the SRE </a:t>
            </a:r>
            <a:r>
              <a:rPr lang="en-US" sz="2800" dirty="0" smtClean="0">
                <a:latin typeface="Calibri" pitchFamily="34" charset="0"/>
              </a:rPr>
              <a:t>framework </a:t>
            </a:r>
            <a:r>
              <a:rPr lang="en-US" sz="2800" dirty="0">
                <a:latin typeface="Calibri" pitchFamily="34" charset="0"/>
              </a:rPr>
              <a:t>including Connecticut, Minnesota and New Hampshire.</a:t>
            </a:r>
          </a:p>
        </p:txBody>
      </p:sp>
      <p:sp>
        <p:nvSpPr>
          <p:cNvPr id="4" name="Slide Number Placeholder 3"/>
          <p:cNvSpPr>
            <a:spLocks noGrp="1"/>
          </p:cNvSpPr>
          <p:nvPr>
            <p:ph type="sldNum" sz="quarter" idx="11"/>
          </p:nvPr>
        </p:nvSpPr>
        <p:spPr/>
        <p:txBody>
          <a:bodyPr/>
          <a:lstStyle/>
          <a:p>
            <a:pPr>
              <a:defRPr/>
            </a:pPr>
            <a:r>
              <a:rPr lang="en-US" altLang="en-US" smtClean="0"/>
              <a:t>Slide </a:t>
            </a:r>
            <a:fld id="{9A3CBEC9-3421-470A-8847-5F6DEB543E53}" type="slidenum">
              <a:rPr lang="en-US" altLang="en-US" smtClean="0"/>
              <a:pPr>
                <a:defRPr/>
              </a:pPr>
              <a:t>5</a:t>
            </a:fld>
            <a:endParaRPr lang="en-US" altLang="en-US" dirty="0"/>
          </a:p>
        </p:txBody>
      </p:sp>
    </p:spTree>
    <p:extLst>
      <p:ext uri="{BB962C8B-B14F-4D97-AF65-F5344CB8AC3E}">
        <p14:creationId xmlns:p14="http://schemas.microsoft.com/office/powerpoint/2010/main" val="21111609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smtClean="0"/>
              <a:t>SREs Defined</a:t>
            </a:r>
            <a:endParaRPr lang="en-US" sz="3600" dirty="0">
              <a:solidFill>
                <a:schemeClr val="bg1">
                  <a:alpha val="95000"/>
                </a:schemeClr>
              </a:solidFill>
            </a:endParaRPr>
          </a:p>
        </p:txBody>
      </p:sp>
      <p:sp>
        <p:nvSpPr>
          <p:cNvPr id="3" name="Content Placeholder 2"/>
          <p:cNvSpPr>
            <a:spLocks noGrp="1"/>
          </p:cNvSpPr>
          <p:nvPr>
            <p:ph idx="1"/>
          </p:nvPr>
        </p:nvSpPr>
        <p:spPr>
          <a:xfrm>
            <a:off x="359923" y="1314450"/>
            <a:ext cx="8326877" cy="5126264"/>
          </a:xfrm>
        </p:spPr>
        <p:txBody>
          <a:bodyPr/>
          <a:lstStyle/>
          <a:p>
            <a:pPr>
              <a:spcBef>
                <a:spcPts val="0"/>
              </a:spcBef>
            </a:pPr>
            <a:r>
              <a:rPr lang="en-US" sz="2400" dirty="0">
                <a:latin typeface="Calibri" pitchFamily="34" charset="0"/>
              </a:rPr>
              <a:t> </a:t>
            </a:r>
            <a:r>
              <a:rPr lang="en-US" sz="2400" u="sng" dirty="0" smtClean="0">
                <a:latin typeface="Calibri" pitchFamily="34" charset="0"/>
              </a:rPr>
              <a:t>Section 51H of Chapter 111 of the General Laws:</a:t>
            </a:r>
            <a:r>
              <a:rPr lang="en-US" sz="2400" dirty="0">
                <a:latin typeface="Calibri" pitchFamily="34" charset="0"/>
              </a:rPr>
              <a:t>	</a:t>
            </a:r>
            <a:r>
              <a:rPr lang="en-US" sz="2000" dirty="0">
                <a:latin typeface="Calibri" pitchFamily="34" charset="0"/>
              </a:rPr>
              <a:t>“Serious reportable event”, an event that results in a serious adverse patient outcome that is clearly identifiable and measurable, reasonably preventable, and that meets any other criteria established by the department in </a:t>
            </a:r>
            <a:r>
              <a:rPr lang="en-US" sz="2000" dirty="0" smtClean="0">
                <a:latin typeface="Calibri" pitchFamily="34" charset="0"/>
              </a:rPr>
              <a:t>regulations.</a:t>
            </a:r>
            <a:r>
              <a:rPr lang="en-US" sz="2400" dirty="0" smtClean="0">
                <a:latin typeface="Calibri" pitchFamily="34" charset="0"/>
              </a:rPr>
              <a:t> </a:t>
            </a:r>
          </a:p>
          <a:p>
            <a:pPr marL="0" indent="0">
              <a:spcBef>
                <a:spcPts val="0"/>
              </a:spcBef>
              <a:buNone/>
            </a:pPr>
            <a:endParaRPr lang="en-US" sz="1000" u="sng" dirty="0">
              <a:latin typeface="Calibri" pitchFamily="34" charset="0"/>
            </a:endParaRPr>
          </a:p>
          <a:p>
            <a:pPr>
              <a:spcBef>
                <a:spcPts val="0"/>
              </a:spcBef>
            </a:pPr>
            <a:r>
              <a:rPr lang="en-US" sz="2400" u="sng" dirty="0" smtClean="0">
                <a:latin typeface="Calibri" pitchFamily="34" charset="0"/>
              </a:rPr>
              <a:t>105 CMR 130.332 and 105 CMR 140.308:</a:t>
            </a:r>
          </a:p>
          <a:p>
            <a:pPr marL="344488" indent="561975">
              <a:spcBef>
                <a:spcPts val="0"/>
              </a:spcBef>
              <a:buNone/>
            </a:pPr>
            <a:r>
              <a:rPr lang="en-US" sz="2800" dirty="0">
                <a:latin typeface="Calibri" pitchFamily="34" charset="0"/>
              </a:rPr>
              <a:t>	</a:t>
            </a:r>
            <a:r>
              <a:rPr lang="en-US" sz="2000" dirty="0">
                <a:latin typeface="Calibri" pitchFamily="34" charset="0"/>
              </a:rPr>
              <a:t>Serious Reportable Event (SRE) means an event that occurs on premises covered by a hospital's license that results in an adverse patient outcome, is clearly identifiable and measurable, has been identified to be in a class of events that are usually or reasonably preventable, and of a nature such that the risk of occurrence is significantly influenced by the policies and procedures of the hospital. The Department </a:t>
            </a:r>
            <a:r>
              <a:rPr lang="en-US" sz="2000" dirty="0" smtClean="0">
                <a:latin typeface="Calibri" pitchFamily="34" charset="0"/>
              </a:rPr>
              <a:t>issued </a:t>
            </a:r>
            <a:r>
              <a:rPr lang="en-US" sz="2000" dirty="0">
                <a:latin typeface="Calibri" pitchFamily="34" charset="0"/>
              </a:rPr>
              <a:t>a list of SREs based on those events included on the NQF table of reportable events to which 105 CMR 130.332 </a:t>
            </a:r>
            <a:r>
              <a:rPr lang="en-US" sz="2000" dirty="0" smtClean="0">
                <a:latin typeface="Calibri" pitchFamily="34" charset="0"/>
              </a:rPr>
              <a:t>and 105 CMR 14.308 apply in guidance.</a:t>
            </a:r>
          </a:p>
          <a:p>
            <a:pPr marL="344488" indent="561975">
              <a:spcBef>
                <a:spcPts val="0"/>
              </a:spcBef>
              <a:buNone/>
            </a:pPr>
            <a:endParaRPr lang="en-US" sz="1000" u="sng" dirty="0" smtClean="0">
              <a:latin typeface="Calibri" pitchFamily="34" charset="0"/>
            </a:endParaRPr>
          </a:p>
          <a:p>
            <a:pPr marL="0" indent="0">
              <a:spcBef>
                <a:spcPts val="0"/>
              </a:spcBef>
              <a:buNone/>
            </a:pPr>
            <a:endParaRPr lang="en-US" sz="2400" dirty="0">
              <a:latin typeface="Calibri" pitchFamily="34" charset="0"/>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6</a:t>
            </a:fld>
            <a:endParaRPr lang="en-US" altLang="en-US" dirty="0"/>
          </a:p>
        </p:txBody>
      </p:sp>
    </p:spTree>
    <p:extLst>
      <p:ext uri="{BB962C8B-B14F-4D97-AF65-F5344CB8AC3E}">
        <p14:creationId xmlns:p14="http://schemas.microsoft.com/office/powerpoint/2010/main" val="26812728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smtClean="0"/>
              <a:t>Reporting</a:t>
            </a:r>
            <a:endParaRPr lang="en-US" sz="3600" dirty="0">
              <a:solidFill>
                <a:schemeClr val="bg1">
                  <a:alpha val="95000"/>
                </a:schemeClr>
              </a:solidFill>
            </a:endParaRPr>
          </a:p>
        </p:txBody>
      </p:sp>
      <p:sp>
        <p:nvSpPr>
          <p:cNvPr id="3" name="Content Placeholder 2"/>
          <p:cNvSpPr>
            <a:spLocks noGrp="1"/>
          </p:cNvSpPr>
          <p:nvPr>
            <p:ph idx="1"/>
          </p:nvPr>
        </p:nvSpPr>
        <p:spPr>
          <a:xfrm>
            <a:off x="359923" y="1314450"/>
            <a:ext cx="8326877" cy="5232654"/>
          </a:xfrm>
        </p:spPr>
        <p:txBody>
          <a:bodyPr/>
          <a:lstStyle/>
          <a:p>
            <a:pPr marL="0" indent="0" eaLnBrk="1" hangingPunct="1">
              <a:lnSpc>
                <a:spcPct val="90000"/>
              </a:lnSpc>
              <a:spcAft>
                <a:spcPts val="0"/>
              </a:spcAft>
              <a:buNone/>
            </a:pPr>
            <a:endParaRPr lang="en-US" sz="1200" dirty="0" smtClean="0"/>
          </a:p>
          <a:p>
            <a:pPr marL="0" indent="0" eaLnBrk="1" hangingPunct="1">
              <a:lnSpc>
                <a:spcPct val="90000"/>
              </a:lnSpc>
              <a:spcAft>
                <a:spcPts val="1800"/>
              </a:spcAft>
            </a:pPr>
            <a:r>
              <a:rPr lang="en-US" sz="2200" dirty="0" smtClean="0"/>
              <a:t>Hospitals </a:t>
            </a:r>
            <a:r>
              <a:rPr lang="en-US" sz="2200" dirty="0"/>
              <a:t>and ambulatory surgical centers </a:t>
            </a:r>
            <a:r>
              <a:rPr lang="en-US" sz="2200" dirty="0" smtClean="0"/>
              <a:t>(ASCs) are </a:t>
            </a:r>
            <a:r>
              <a:rPr lang="en-US" sz="2200" dirty="0"/>
              <a:t>required to report SREs to the patient/family, third party payer, and </a:t>
            </a:r>
            <a:r>
              <a:rPr lang="en-US" sz="2200" dirty="0" smtClean="0"/>
              <a:t>the Bureau </a:t>
            </a:r>
            <a:r>
              <a:rPr lang="en-US" sz="2200" dirty="0"/>
              <a:t>of Health Care Safety and Quality (BHCSQ) within seven days of the incident.  </a:t>
            </a:r>
          </a:p>
          <a:p>
            <a:pPr marL="0" indent="0" eaLnBrk="1" hangingPunct="1">
              <a:lnSpc>
                <a:spcPct val="90000"/>
              </a:lnSpc>
              <a:spcAft>
                <a:spcPts val="1800"/>
              </a:spcAft>
            </a:pPr>
            <a:r>
              <a:rPr lang="en-US" sz="2200" dirty="0"/>
              <a:t>An updated report to all three parties is required within 30 days of the incident, including documentation of the root cause analysis findings and determination of preventability as required by 105 CMR 130.332(c) &amp; 105 CMR 140.308(c).</a:t>
            </a:r>
          </a:p>
          <a:p>
            <a:pPr marL="0" indent="0" eaLnBrk="1" hangingPunct="1">
              <a:lnSpc>
                <a:spcPct val="90000"/>
              </a:lnSpc>
              <a:spcAft>
                <a:spcPts val="1800"/>
              </a:spcAft>
            </a:pPr>
            <a:r>
              <a:rPr lang="en-US" sz="2200" dirty="0"/>
              <a:t>In June 2009, </a:t>
            </a:r>
            <a:r>
              <a:rPr lang="en-US" sz="2200" dirty="0" smtClean="0"/>
              <a:t>the Department implemented </a:t>
            </a:r>
            <a:r>
              <a:rPr lang="en-US" sz="2200" dirty="0"/>
              <a:t>regulations prohibiting health care facilities from charging for services provided as a result of preventable SREs</a:t>
            </a:r>
            <a:r>
              <a:rPr lang="en-US" sz="2200" dirty="0" smtClean="0"/>
              <a:t>.</a:t>
            </a:r>
          </a:p>
          <a:p>
            <a:pPr marL="0" indent="0" eaLnBrk="1" hangingPunct="1">
              <a:lnSpc>
                <a:spcPct val="90000"/>
              </a:lnSpc>
              <a:spcAft>
                <a:spcPts val="1800"/>
              </a:spcAft>
              <a:buNone/>
            </a:pPr>
            <a:endParaRPr lang="en-US" sz="2400" dirty="0" smtClean="0"/>
          </a:p>
          <a:p>
            <a:pPr marL="0" indent="0" eaLnBrk="1" hangingPunct="1">
              <a:lnSpc>
                <a:spcPct val="90000"/>
              </a:lnSpc>
              <a:spcAft>
                <a:spcPts val="1800"/>
              </a:spcAft>
            </a:pPr>
            <a:endParaRPr lang="en-US" sz="2400" dirty="0"/>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7</a:t>
            </a:fld>
            <a:endParaRPr lang="en-US" altLang="en-US" dirty="0"/>
          </a:p>
        </p:txBody>
      </p:sp>
    </p:spTree>
    <p:extLst>
      <p:ext uri="{BB962C8B-B14F-4D97-AF65-F5344CB8AC3E}">
        <p14:creationId xmlns:p14="http://schemas.microsoft.com/office/powerpoint/2010/main" val="24138073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smtClean="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8</a:t>
            </a:fld>
            <a:endParaRPr lang="en-US" altLang="en-US" dirty="0"/>
          </a:p>
        </p:txBody>
      </p:sp>
      <p:graphicFrame>
        <p:nvGraphicFramePr>
          <p:cNvPr id="5" name="Content Placeholder 8"/>
          <p:cNvGraphicFramePr>
            <a:graphicFrameLocks noGrp="1"/>
          </p:cNvGraphicFramePr>
          <p:nvPr>
            <p:ph idx="1"/>
            <p:extLst>
              <p:ext uri="{D42A27DB-BD31-4B8C-83A1-F6EECF244321}">
                <p14:modId xmlns:p14="http://schemas.microsoft.com/office/powerpoint/2010/main" val="103407384"/>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2992420" y="6284748"/>
            <a:ext cx="3957446" cy="369332"/>
          </a:xfrm>
          <a:prstGeom prst="rect">
            <a:avLst/>
          </a:prstGeom>
        </p:spPr>
        <p:txBody>
          <a:bodyPr wrap="none">
            <a:spAutoFit/>
          </a:bodyPr>
          <a:lstStyle/>
          <a:p>
            <a:pPr>
              <a:defRPr/>
            </a:pPr>
            <a:r>
              <a:rPr lang="en-US" dirty="0" smtClean="0"/>
              <a:t>^ </a:t>
            </a:r>
            <a:r>
              <a:rPr lang="en-US" dirty="0"/>
              <a:t>Definition changed in October 2012</a:t>
            </a:r>
          </a:p>
        </p:txBody>
      </p:sp>
    </p:spTree>
    <p:extLst>
      <p:ext uri="{BB962C8B-B14F-4D97-AF65-F5344CB8AC3E}">
        <p14:creationId xmlns:p14="http://schemas.microsoft.com/office/powerpoint/2010/main" val="3905563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4169" y="223838"/>
            <a:ext cx="4818062" cy="708025"/>
          </a:xfrm>
        </p:spPr>
        <p:txBody>
          <a:bodyPr/>
          <a:lstStyle/>
          <a:p>
            <a:r>
              <a:rPr lang="en-US" altLang="en-US" sz="3600" dirty="0"/>
              <a:t>SRE Types</a:t>
            </a:r>
            <a:endParaRPr lang="en-US" sz="3600" dirty="0">
              <a:solidFill>
                <a:schemeClr val="bg1">
                  <a:alpha val="95000"/>
                </a:schemeClr>
              </a:solidFill>
            </a:endParaRPr>
          </a:p>
        </p:txBody>
      </p:sp>
      <p:sp>
        <p:nvSpPr>
          <p:cNvPr id="6" name="Slide Number Placeholder 2"/>
          <p:cNvSpPr>
            <a:spLocks noGrp="1"/>
          </p:cNvSpPr>
          <p:nvPr>
            <p:ph type="sldNum" sz="quarter" idx="11"/>
          </p:nvPr>
        </p:nvSpPr>
        <p:spPr>
          <a:xfrm>
            <a:off x="6553200" y="6245225"/>
            <a:ext cx="2133600" cy="476250"/>
          </a:xfrm>
        </p:spPr>
        <p:txBody>
          <a:bodyPr/>
          <a:lstStyle/>
          <a:p>
            <a:pPr>
              <a:defRPr/>
            </a:pPr>
            <a:r>
              <a:rPr lang="en-US" altLang="en-US" dirty="0" smtClean="0"/>
              <a:t>Slide </a:t>
            </a:r>
            <a:fld id="{9A3CBEC9-3421-470A-8847-5F6DEB543E53}" type="slidenum">
              <a:rPr lang="en-US" altLang="en-US" smtClean="0"/>
              <a:pPr>
                <a:defRPr/>
              </a:pPr>
              <a:t>9</a:t>
            </a:fld>
            <a:endParaRPr lang="en-US" altLang="en-US" dirty="0"/>
          </a:p>
        </p:txBody>
      </p:sp>
      <p:graphicFrame>
        <p:nvGraphicFramePr>
          <p:cNvPr id="7" name="Content Placeholder 8"/>
          <p:cNvGraphicFramePr>
            <a:graphicFrameLocks noGrp="1"/>
          </p:cNvGraphicFramePr>
          <p:nvPr>
            <p:ph idx="1"/>
            <p:extLst>
              <p:ext uri="{D42A27DB-BD31-4B8C-83A1-F6EECF244321}">
                <p14:modId xmlns:p14="http://schemas.microsoft.com/office/powerpoint/2010/main" val="796899798"/>
              </p:ext>
            </p:extLst>
          </p:nvPr>
        </p:nvGraphicFramePr>
        <p:xfrm>
          <a:off x="360363" y="1314450"/>
          <a:ext cx="8326437"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360363" y="6060559"/>
            <a:ext cx="8326437" cy="369332"/>
          </a:xfrm>
          <a:prstGeom prst="rect">
            <a:avLst/>
          </a:prstGeom>
        </p:spPr>
        <p:txBody>
          <a:bodyPr wrap="square">
            <a:spAutoFit/>
          </a:bodyPr>
          <a:lstStyle/>
          <a:p>
            <a:pPr>
              <a:defRPr/>
            </a:pPr>
            <a:r>
              <a:rPr lang="en-US" dirty="0" smtClean="0"/>
              <a:t>^ </a:t>
            </a:r>
            <a:r>
              <a:rPr lang="en-US" dirty="0"/>
              <a:t>Definition changed in October 2012    </a:t>
            </a:r>
            <a:r>
              <a:rPr lang="en-US" dirty="0" smtClean="0"/>
              <a:t>  * New event in October 2012</a:t>
            </a:r>
            <a:endParaRPr lang="en-US" dirty="0"/>
          </a:p>
        </p:txBody>
      </p:sp>
    </p:spTree>
    <p:extLst>
      <p:ext uri="{BB962C8B-B14F-4D97-AF65-F5344CB8AC3E}">
        <p14:creationId xmlns:p14="http://schemas.microsoft.com/office/powerpoint/2010/main" val="201427345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efault Design">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ea typeface="ＭＳ Ｐゴシック"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2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BSAS Templat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5_BSAS Template">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BSAS Template">
      <a:majorFont>
        <a:latin typeface="Arial"/>
        <a:ea typeface="ＭＳ Ｐゴシック"/>
        <a:cs typeface="Arial"/>
      </a:majorFont>
      <a:minorFont>
        <a:latin typeface="Arial"/>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BSAS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SAS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SAS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SAS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SAS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SAS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SAS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SAS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SAS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SAS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SAS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SAS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97327</TotalTime>
  <Words>1661</Words>
  <Application>Microsoft Office PowerPoint</Application>
  <PresentationFormat>On-screen Show (4:3)</PresentationFormat>
  <Paragraphs>272</Paragraphs>
  <Slides>23</Slides>
  <Notes>23</Notes>
  <HiddenSlides>0</HiddenSlides>
  <MMClips>0</MMClips>
  <ScaleCrop>false</ScaleCrop>
  <HeadingPairs>
    <vt:vector size="4" baseType="variant">
      <vt:variant>
        <vt:lpstr>Theme</vt:lpstr>
      </vt:variant>
      <vt:variant>
        <vt:i4>10</vt:i4>
      </vt:variant>
      <vt:variant>
        <vt:lpstr>Slide Titles</vt:lpstr>
      </vt:variant>
      <vt:variant>
        <vt:i4>23</vt:i4>
      </vt:variant>
    </vt:vector>
  </HeadingPairs>
  <TitlesOfParts>
    <vt:vector size="33" baseType="lpstr">
      <vt:lpstr>Default Design</vt:lpstr>
      <vt:lpstr>BSAS Template</vt:lpstr>
      <vt:lpstr>1_BSAS Template</vt:lpstr>
      <vt:lpstr>2_BSAS Template</vt:lpstr>
      <vt:lpstr>Custom Design</vt:lpstr>
      <vt:lpstr>3_BSAS Template</vt:lpstr>
      <vt:lpstr>4_BSAS Template</vt:lpstr>
      <vt:lpstr>1_Custom Design</vt:lpstr>
      <vt:lpstr>5_BSAS Template</vt:lpstr>
      <vt:lpstr>2_Custom Design</vt:lpstr>
      <vt:lpstr>PowerPoint Presentation</vt:lpstr>
      <vt:lpstr>Overview</vt:lpstr>
      <vt:lpstr>Purpose</vt:lpstr>
      <vt:lpstr>Background</vt:lpstr>
      <vt:lpstr>Background</vt:lpstr>
      <vt:lpstr>SREs Defined</vt:lpstr>
      <vt:lpstr>Reporting</vt:lpstr>
      <vt:lpstr>SRE Types</vt:lpstr>
      <vt:lpstr>SRE Types</vt:lpstr>
      <vt:lpstr>SRE Types</vt:lpstr>
      <vt:lpstr>SRE Types</vt:lpstr>
      <vt:lpstr>Acute Care Hospital Data</vt:lpstr>
      <vt:lpstr>Acute Care Surgical Data</vt:lpstr>
      <vt:lpstr>Acute Care Hospital Product/Device Data</vt:lpstr>
      <vt:lpstr>Acute Care Hospital Environmental Data</vt:lpstr>
      <vt:lpstr>Acute Care Hospital Patient Protection Data</vt:lpstr>
      <vt:lpstr>Acute Care Hospital Potential Criminal Event Data</vt:lpstr>
      <vt:lpstr>Acute Care Hospital Care Management Data</vt:lpstr>
      <vt:lpstr>Non-Acute Care Hospital Data</vt:lpstr>
      <vt:lpstr>Non-Acute Care Hospital Category Data</vt:lpstr>
      <vt:lpstr>Ambulatory Surgical Centers 2014-2015 SRE Totals </vt:lpstr>
      <vt:lpstr>Quality Improvement Activities</vt:lpstr>
      <vt:lpstr>Contact Information</vt:lpstr>
    </vt:vector>
  </TitlesOfParts>
  <Company>Massachusetts Department of Public Health</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2001-01-17T15:22:57Z</dcterms:created>
  <dc:creator>DPH</dc:creator>
  <lastModifiedBy/>
  <lastPrinted>2016-08-22T18:36:23Z</lastPrinted>
  <dcterms:modified xsi:type="dcterms:W3CDTF">2016-08-22T18:39:49Z</dcterms:modified>
  <revision>3061</revision>
  <dc:title>PowerPoint Presentation</dc:title>
</coreProperties>
</file>