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theme/theme6.xml" ContentType="application/vnd.openxmlformats-officedocument.theme+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theme/theme7.xml" ContentType="application/vnd.openxmlformats-officedocument.theme+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theme/theme8.xml" ContentType="application/vnd.openxmlformats-officedocument.theme+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theme/theme9.xml" ContentType="application/vnd.openxmlformats-officedocument.theme+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3.xml" ContentType="application/vnd.openxmlformats-officedocument.presentationml.notesSlide+xml"/>
  <Override PartName="/ppt/charts/chart2.xml" ContentType="application/vnd.openxmlformats-officedocument.drawingml.chart+xml"/>
  <Override PartName="/ppt/theme/themeOverride1.xml" ContentType="application/vnd.openxmlformats-officedocument.themeOverride+xml"/>
  <Override PartName="/ppt/notesSlides/notesSlide14.xml" ContentType="application/vnd.openxmlformats-officedocument.presentationml.notesSlide+xml"/>
  <Override PartName="/ppt/charts/chart3.xml" ContentType="application/vnd.openxmlformats-officedocument.drawingml.chart+xml"/>
  <Override PartName="/ppt/notesSlides/notesSlide15.xml" ContentType="application/vnd.openxmlformats-officedocument.presentationml.notesSlide+xml"/>
  <Override PartName="/ppt/charts/chart4.xml" ContentType="application/vnd.openxmlformats-officedocument.drawingml.chart+xml"/>
  <Override PartName="/ppt/notesSlides/notesSlide16.xml" ContentType="application/vnd.openxmlformats-officedocument.presentationml.notesSlide+xml"/>
  <Override PartName="/ppt/charts/chart5.xml" ContentType="application/vnd.openxmlformats-officedocument.drawingml.chart+xml"/>
  <Override PartName="/ppt/notesSlides/notesSlide17.xml" ContentType="application/vnd.openxmlformats-officedocument.presentationml.notesSlide+xml"/>
  <Override PartName="/ppt/charts/chart6.xml" ContentType="application/vnd.openxmlformats-officedocument.drawingml.chart+xml"/>
  <Override PartName="/ppt/notesSlides/notesSlide18.xml" ContentType="application/vnd.openxmlformats-officedocument.presentationml.notesSlide+xml"/>
  <Override PartName="/ppt/charts/chart7.xml" ContentType="application/vnd.openxmlformats-officedocument.drawingml.chart+xml"/>
  <Override PartName="/ppt/notesSlides/notesSlide19.xml" ContentType="application/vnd.openxmlformats-officedocument.presentationml.notesSlide+xml"/>
  <Override PartName="/ppt/charts/chart8.xml" ContentType="application/vnd.openxmlformats-officedocument.drawingml.chart+xml"/>
  <Override PartName="/ppt/notesSlides/notesSlide20.xml" ContentType="application/vnd.openxmlformats-officedocument.presentationml.notesSlide+xml"/>
  <Override PartName="/ppt/charts/chart9.xml" ContentType="application/vnd.openxmlformats-officedocument.drawingml.chart+xml"/>
  <Override PartName="/ppt/notesSlides/notesSlide21.xml" ContentType="application/vnd.openxmlformats-officedocument.presentationml.notesSlide+xml"/>
  <Override PartName="/ppt/charts/chart10.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 id="2147483898" r:id="rId2"/>
    <p:sldMasterId id="2147483911" r:id="rId3"/>
    <p:sldMasterId id="2147483924" r:id="rId4"/>
    <p:sldMasterId id="2147483937" r:id="rId5"/>
    <p:sldMasterId id="2147484254" r:id="rId6"/>
    <p:sldMasterId id="2147484785" r:id="rId7"/>
    <p:sldMasterId id="2147484798" r:id="rId8"/>
    <p:sldMasterId id="2147485091" r:id="rId9"/>
    <p:sldMasterId id="2147485104" r:id="rId10"/>
  </p:sldMasterIdLst>
  <p:notesMasterIdLst>
    <p:notesMasterId r:id="rId34"/>
  </p:notesMasterIdLst>
  <p:handoutMasterIdLst>
    <p:handoutMasterId r:id="rId35"/>
  </p:handoutMasterIdLst>
  <p:sldIdLst>
    <p:sldId id="729" r:id="rId11"/>
    <p:sldId id="942" r:id="rId12"/>
    <p:sldId id="1464" r:id="rId13"/>
    <p:sldId id="1460" r:id="rId14"/>
    <p:sldId id="1445" r:id="rId15"/>
    <p:sldId id="1454" r:id="rId16"/>
    <p:sldId id="1461" r:id="rId17"/>
    <p:sldId id="1462" r:id="rId18"/>
    <p:sldId id="1463" r:id="rId19"/>
    <p:sldId id="1455" r:id="rId20"/>
    <p:sldId id="1465" r:id="rId21"/>
    <p:sldId id="1360" r:id="rId22"/>
    <p:sldId id="1446" r:id="rId23"/>
    <p:sldId id="1456" r:id="rId24"/>
    <p:sldId id="1471" r:id="rId25"/>
    <p:sldId id="1457" r:id="rId26"/>
    <p:sldId id="1448" r:id="rId27"/>
    <p:sldId id="1467" r:id="rId28"/>
    <p:sldId id="1466" r:id="rId29"/>
    <p:sldId id="1468" r:id="rId30"/>
    <p:sldId id="1469" r:id="rId31"/>
    <p:sldId id="1472" r:id="rId32"/>
    <p:sldId id="1459" r:id="rId33"/>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xmlns="">
        <p15:guide id="1" orient="horz" pos="4176">
          <p15:clr>
            <a:srgbClr val="A4A3A4"/>
          </p15:clr>
        </p15:guide>
        <p15:guide id="2" orient="horz" pos="1261">
          <p15:clr>
            <a:srgbClr val="A4A3A4"/>
          </p15:clr>
        </p15:guide>
        <p15:guide id="3" orient="horz" pos="1412">
          <p15:clr>
            <a:srgbClr val="A4A3A4"/>
          </p15:clr>
        </p15:guide>
        <p15:guide id="4" pos="392">
          <p15:clr>
            <a:srgbClr val="A4A3A4"/>
          </p15:clr>
        </p15:guide>
      </p15:sldGuideLst>
    </p:ext>
    <p:ext uri="{2D200454-40CA-4A62-9FC3-DE9A4176ACB9}">
      <p15:notesGuideLst xmlns:p15="http://schemas.microsoft.com/office/powerpoint/2012/main" xmlns="">
        <p15:guide id="1" orient="horz" pos="2955" userDrawn="1">
          <p15:clr>
            <a:srgbClr val="A4A3A4"/>
          </p15:clr>
        </p15:guide>
        <p15:guide id="2" pos="3359" userDrawn="1">
          <p15:clr>
            <a:srgbClr val="A4A3A4"/>
          </p15:clr>
        </p15:guide>
        <p15:guide id="3" orient="horz" pos="2929" userDrawn="1">
          <p15:clr>
            <a:srgbClr val="A4A3A4"/>
          </p15:clr>
        </p15:guide>
        <p15:guide id="4" pos="328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 Hwang" initials="" lastIdx="10" clrIdx="0"/>
  <p:cmAuthor id="7" name="ktfillo" initials="k" lastIdx="2" clrIdx="7">
    <p:extLst/>
  </p:cmAuthor>
  <p:cmAuthor id="1" name="Dana Roth" initials="DR" lastIdx="0" clrIdx="1"/>
  <p:cmAuthor id="8" name="Torey McNamara" initials="TLM" lastIdx="8" clrIdx="8"/>
  <p:cmAuthor id="2" name="Dana Pomeroy Roth" initials="DPR" lastIdx="3" clrIdx="2"/>
  <p:cmAuthor id="9" name="Saunders, Katherine (DPH)" initials="SK(" lastIdx="9" clrIdx="9">
    <p:extLst/>
  </p:cmAuthor>
  <p:cmAuthor id="3" name="RHD" initials="RHD" lastIdx="4" clrIdx="3"/>
  <p:cmAuthor id="4" name="Richard Dougherty" initials="RHD" lastIdx="6" clrIdx="4"/>
  <p:cmAuthor id="5" name="KT" initials="K" lastIdx="3" clrIdx="5"/>
  <p:cmAuthor id="6" name=" " initials=" " lastIdx="0"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80000"/>
    <a:srgbClr val="0066FF"/>
    <a:srgbClr val="FF99FF"/>
    <a:srgbClr val="FF3399"/>
    <a:srgbClr val="FF33CC"/>
    <a:srgbClr val="3399FF"/>
    <a:srgbClr val="CC00FF"/>
    <a:srgbClr val="BBDFFD"/>
    <a:srgbClr val="DAEEFE"/>
    <a:srgbClr val="77BC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839" autoAdjust="0"/>
    <p:restoredTop sz="99281" autoAdjust="0"/>
  </p:normalViewPr>
  <p:slideViewPr>
    <p:cSldViewPr snapToGrid="0" snapToObjects="1" showGuides="1">
      <p:cViewPr varScale="1">
        <p:scale>
          <a:sx n="101" d="100"/>
          <a:sy n="101" d="100"/>
        </p:scale>
        <p:origin x="-778" y="-86"/>
      </p:cViewPr>
      <p:guideLst>
        <p:guide orient="horz" pos="4176"/>
        <p:guide orient="horz" pos="1261"/>
        <p:guide orient="horz" pos="1412"/>
        <p:guide pos="392"/>
      </p:guideLst>
    </p:cSldViewPr>
  </p:slideViewPr>
  <p:outlineViewPr>
    <p:cViewPr>
      <p:scale>
        <a:sx n="33" d="100"/>
        <a:sy n="33" d="100"/>
      </p:scale>
      <p:origin x="18" y="2682"/>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showGuides="1">
      <p:cViewPr varScale="1">
        <p:scale>
          <a:sx n="86" d="100"/>
          <a:sy n="86" d="100"/>
        </p:scale>
        <p:origin x="3822" y="60"/>
      </p:cViewPr>
      <p:guideLst>
        <p:guide orient="horz" pos="2955"/>
        <p:guide orient="horz" pos="2929"/>
        <p:guide pos="3359"/>
        <p:guide pos="328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1.xml"/><Relationship Id="rId34"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commentAuthors" Target="commentAuthors.xml"/><Relationship Id="rId10" Type="http://schemas.openxmlformats.org/officeDocument/2006/relationships/slideMaster" Target="slideMasters/slideMaster10.xml"/><Relationship Id="rId19" Type="http://schemas.openxmlformats.org/officeDocument/2006/relationships/slide" Target="slides/slide9.xml"/><Relationship Id="rId31" Type="http://schemas.openxmlformats.org/officeDocument/2006/relationships/slide" Target="slides/slide2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507778593335781"/>
          <c:y val="4.2197238280836782E-2"/>
          <c:w val="0.83730880112309036"/>
          <c:h val="0.8524866300213666"/>
        </c:manualLayout>
      </c:layout>
      <c:barChart>
        <c:barDir val="col"/>
        <c:grouping val="clustered"/>
        <c:varyColors val="0"/>
        <c:ser>
          <c:idx val="0"/>
          <c:order val="0"/>
          <c:tx>
            <c:strRef>
              <c:f>Sheet1!$B$1</c:f>
              <c:strCache>
                <c:ptCount val="1"/>
                <c:pt idx="0">
                  <c:v>Series 1</c:v>
                </c:pt>
              </c:strCache>
            </c:strRef>
          </c:tx>
          <c:invertIfNegative val="0"/>
          <c:dPt>
            <c:idx val="1"/>
            <c:invertIfNegative val="0"/>
            <c:bubble3D val="0"/>
            <c:spPr>
              <a:solidFill>
                <a:srgbClr val="C00000"/>
              </a:solidFill>
            </c:spPr>
            <c:extLst xmlns:c16r2="http://schemas.microsoft.com/office/drawing/2015/06/chart">
              <c:ext xmlns:c16="http://schemas.microsoft.com/office/drawing/2014/chart" uri="{C3380CC4-5D6E-409C-BE32-E72D297353CC}">
                <c16:uniqueId val="{00000001-2BF9-4D22-9093-3563536B5064}"/>
              </c:ext>
            </c:extLst>
          </c:dPt>
          <c:dPt>
            <c:idx val="2"/>
            <c:invertIfNegative val="0"/>
            <c:bubble3D val="0"/>
            <c:spPr>
              <a:solidFill>
                <a:srgbClr val="00B050"/>
              </a:solidFill>
            </c:spPr>
            <c:extLst xmlns:c16r2="http://schemas.microsoft.com/office/drawing/2015/06/chart">
              <c:ext xmlns:c16="http://schemas.microsoft.com/office/drawing/2014/chart" uri="{C3380CC4-5D6E-409C-BE32-E72D297353CC}">
                <c16:uniqueId val="{00000003-2BF9-4D22-9093-3563536B5064}"/>
              </c:ext>
            </c:extLst>
          </c:dPt>
          <c:dPt>
            <c:idx val="3"/>
            <c:invertIfNegative val="0"/>
            <c:bubble3D val="0"/>
            <c:spPr>
              <a:solidFill>
                <a:srgbClr val="7030A0"/>
              </a:solidFill>
            </c:spPr>
            <c:extLst xmlns:c16r2="http://schemas.microsoft.com/office/drawing/2015/06/chart">
              <c:ext xmlns:c16="http://schemas.microsoft.com/office/drawing/2014/chart" uri="{C3380CC4-5D6E-409C-BE32-E72D297353CC}">
                <c16:uniqueId val="{00000005-2BF9-4D22-9093-3563536B5064}"/>
              </c:ext>
            </c:extLst>
          </c:dPt>
          <c:dPt>
            <c:idx val="4"/>
            <c:invertIfNegative val="0"/>
            <c:bubble3D val="0"/>
            <c:spPr>
              <a:solidFill>
                <a:srgbClr val="002060"/>
              </a:solidFill>
            </c:spPr>
            <c:extLst xmlns:c16r2="http://schemas.microsoft.com/office/drawing/2015/06/chart">
              <c:ext xmlns:c16="http://schemas.microsoft.com/office/drawing/2014/chart" uri="{C3380CC4-5D6E-409C-BE32-E72D297353CC}">
                <c16:uniqueId val="{00000007-2BF9-4D22-9093-3563536B5064}"/>
              </c:ext>
            </c:extLst>
          </c:dPt>
          <c:dLbls>
            <c:dLbl>
              <c:idx val="4"/>
              <c:layout>
                <c:manualLayout>
                  <c:x val="-1.6874668527893053E-16"/>
                  <c:y val="-1.1836820574071817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2BF9-4D22-9093-3563536B5064}"/>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Sheet1!$A$2:$A$6</c:f>
              <c:numCache>
                <c:formatCode>General</c:formatCode>
                <c:ptCount val="5"/>
                <c:pt idx="0">
                  <c:v>2013</c:v>
                </c:pt>
                <c:pt idx="1">
                  <c:v>2014</c:v>
                </c:pt>
                <c:pt idx="2">
                  <c:v>2015</c:v>
                </c:pt>
                <c:pt idx="3">
                  <c:v>2016</c:v>
                </c:pt>
                <c:pt idx="4">
                  <c:v>2017</c:v>
                </c:pt>
              </c:numCache>
            </c:numRef>
          </c:cat>
          <c:val>
            <c:numRef>
              <c:f>Sheet1!$B$2:$B$6</c:f>
              <c:numCache>
                <c:formatCode>General</c:formatCode>
                <c:ptCount val="5"/>
                <c:pt idx="0">
                  <c:v>891</c:v>
                </c:pt>
                <c:pt idx="1">
                  <c:v>821</c:v>
                </c:pt>
                <c:pt idx="2">
                  <c:v>1313</c:v>
                </c:pt>
                <c:pt idx="3">
                  <c:v>1012</c:v>
                </c:pt>
                <c:pt idx="4">
                  <c:v>922</c:v>
                </c:pt>
              </c:numCache>
            </c:numRef>
          </c:val>
          <c:extLst xmlns:c16r2="http://schemas.microsoft.com/office/drawing/2015/06/chart">
            <c:ext xmlns:c16="http://schemas.microsoft.com/office/drawing/2014/chart" uri="{C3380CC4-5D6E-409C-BE32-E72D297353CC}">
              <c16:uniqueId val="{00000008-2BF9-4D22-9093-3563536B5064}"/>
            </c:ext>
          </c:extLst>
        </c:ser>
        <c:dLbls>
          <c:showLegendKey val="0"/>
          <c:showVal val="0"/>
          <c:showCatName val="0"/>
          <c:showSerName val="0"/>
          <c:showPercent val="0"/>
          <c:showBubbleSize val="0"/>
        </c:dLbls>
        <c:gapWidth val="0"/>
        <c:overlap val="3"/>
        <c:axId val="52796416"/>
        <c:axId val="52798208"/>
      </c:barChart>
      <c:catAx>
        <c:axId val="52796416"/>
        <c:scaling>
          <c:orientation val="minMax"/>
        </c:scaling>
        <c:delete val="0"/>
        <c:axPos val="b"/>
        <c:numFmt formatCode="General" sourceLinked="1"/>
        <c:majorTickMark val="out"/>
        <c:minorTickMark val="none"/>
        <c:tickLblPos val="nextTo"/>
        <c:crossAx val="52798208"/>
        <c:crosses val="autoZero"/>
        <c:auto val="1"/>
        <c:lblAlgn val="ctr"/>
        <c:lblOffset val="100"/>
        <c:noMultiLvlLbl val="0"/>
      </c:catAx>
      <c:valAx>
        <c:axId val="52798208"/>
        <c:scaling>
          <c:orientation val="minMax"/>
        </c:scaling>
        <c:delete val="0"/>
        <c:axPos val="l"/>
        <c:majorGridlines/>
        <c:numFmt formatCode="General" sourceLinked="1"/>
        <c:majorTickMark val="out"/>
        <c:minorTickMark val="none"/>
        <c:tickLblPos val="nextTo"/>
        <c:crossAx val="52796416"/>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2014</c:v>
                </c:pt>
              </c:strCache>
            </c:strRef>
          </c:tx>
          <c:spPr>
            <a:solidFill>
              <a:srgbClr val="FF0000"/>
            </a:solidFill>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Wrong patient procedure or surgery</c:v>
                </c:pt>
                <c:pt idx="1">
                  <c:v>Wrong site/side procedure or surgery</c:v>
                </c:pt>
                <c:pt idx="2">
                  <c:v>Wrong procedure or surgery</c:v>
                </c:pt>
                <c:pt idx="3">
                  <c:v>Serious injury or death after fall</c:v>
                </c:pt>
              </c:strCache>
            </c:strRef>
          </c:cat>
          <c:val>
            <c:numRef>
              <c:f>Sheet1!$B$2:$B$5</c:f>
              <c:numCache>
                <c:formatCode>General</c:formatCode>
                <c:ptCount val="4"/>
                <c:pt idx="0">
                  <c:v>0</c:v>
                </c:pt>
                <c:pt idx="1">
                  <c:v>6</c:v>
                </c:pt>
                <c:pt idx="2">
                  <c:v>1</c:v>
                </c:pt>
                <c:pt idx="3">
                  <c:v>3</c:v>
                </c:pt>
              </c:numCache>
            </c:numRef>
          </c:val>
          <c:extLst xmlns:c16r2="http://schemas.microsoft.com/office/drawing/2015/06/chart">
            <c:ext xmlns:c16="http://schemas.microsoft.com/office/drawing/2014/chart" uri="{C3380CC4-5D6E-409C-BE32-E72D297353CC}">
              <c16:uniqueId val="{00000000-339D-40FF-9515-A677BE4B7623}"/>
            </c:ext>
          </c:extLst>
        </c:ser>
        <c:ser>
          <c:idx val="1"/>
          <c:order val="1"/>
          <c:tx>
            <c:strRef>
              <c:f>Sheet1!$C$1</c:f>
              <c:strCache>
                <c:ptCount val="1"/>
                <c:pt idx="0">
                  <c:v>2015</c:v>
                </c:pt>
              </c:strCache>
            </c:strRef>
          </c:tx>
          <c:spPr>
            <a:solidFill>
              <a:srgbClr val="00B050"/>
            </a:solidFill>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Wrong patient procedure or surgery</c:v>
                </c:pt>
                <c:pt idx="1">
                  <c:v>Wrong site/side procedure or surgery</c:v>
                </c:pt>
                <c:pt idx="2">
                  <c:v>Wrong procedure or surgery</c:v>
                </c:pt>
                <c:pt idx="3">
                  <c:v>Serious injury or death after fall</c:v>
                </c:pt>
              </c:strCache>
            </c:strRef>
          </c:cat>
          <c:val>
            <c:numRef>
              <c:f>Sheet1!$C$2:$C$5</c:f>
              <c:numCache>
                <c:formatCode>General</c:formatCode>
                <c:ptCount val="4"/>
                <c:pt idx="0">
                  <c:v>1</c:v>
                </c:pt>
                <c:pt idx="1">
                  <c:v>0</c:v>
                </c:pt>
                <c:pt idx="2">
                  <c:v>2</c:v>
                </c:pt>
                <c:pt idx="3">
                  <c:v>1</c:v>
                </c:pt>
              </c:numCache>
            </c:numRef>
          </c:val>
          <c:extLst xmlns:c16r2="http://schemas.microsoft.com/office/drawing/2015/06/chart">
            <c:ext xmlns:c16="http://schemas.microsoft.com/office/drawing/2014/chart" uri="{C3380CC4-5D6E-409C-BE32-E72D297353CC}">
              <c16:uniqueId val="{00000001-339D-40FF-9515-A677BE4B7623}"/>
            </c:ext>
          </c:extLst>
        </c:ser>
        <c:ser>
          <c:idx val="2"/>
          <c:order val="2"/>
          <c:tx>
            <c:strRef>
              <c:f>Sheet1!$D$1</c:f>
              <c:strCache>
                <c:ptCount val="1"/>
                <c:pt idx="0">
                  <c:v>2016</c:v>
                </c:pt>
              </c:strCache>
            </c:strRef>
          </c:tx>
          <c:spPr>
            <a:solidFill>
              <a:srgbClr val="7030A0"/>
            </a:solidFill>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Sheet1!$A$2:$A$5</c:f>
              <c:strCache>
                <c:ptCount val="4"/>
                <c:pt idx="0">
                  <c:v>Wrong patient procedure or surgery</c:v>
                </c:pt>
                <c:pt idx="1">
                  <c:v>Wrong site/side procedure or surgery</c:v>
                </c:pt>
                <c:pt idx="2">
                  <c:v>Wrong procedure or surgery</c:v>
                </c:pt>
                <c:pt idx="3">
                  <c:v>Serious injury or death after fall</c:v>
                </c:pt>
              </c:strCache>
            </c:strRef>
          </c:cat>
          <c:val>
            <c:numRef>
              <c:f>Sheet1!$D$2:$D$5</c:f>
              <c:numCache>
                <c:formatCode>General</c:formatCode>
                <c:ptCount val="4"/>
                <c:pt idx="0">
                  <c:v>0</c:v>
                </c:pt>
                <c:pt idx="1">
                  <c:v>2</c:v>
                </c:pt>
                <c:pt idx="2">
                  <c:v>4</c:v>
                </c:pt>
                <c:pt idx="3">
                  <c:v>0</c:v>
                </c:pt>
              </c:numCache>
            </c:numRef>
          </c:val>
          <c:extLst xmlns:c16r2="http://schemas.microsoft.com/office/drawing/2015/06/chart">
            <c:ext xmlns:c16="http://schemas.microsoft.com/office/drawing/2014/chart" uri="{C3380CC4-5D6E-409C-BE32-E72D297353CC}">
              <c16:uniqueId val="{00000002-339D-40FF-9515-A677BE4B7623}"/>
            </c:ext>
          </c:extLst>
        </c:ser>
        <c:ser>
          <c:idx val="3"/>
          <c:order val="3"/>
          <c:tx>
            <c:strRef>
              <c:f>Sheet1!$E$1</c:f>
              <c:strCache>
                <c:ptCount val="1"/>
                <c:pt idx="0">
                  <c:v>2017</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Sheet1!$A$2:$A$5</c:f>
              <c:strCache>
                <c:ptCount val="4"/>
                <c:pt idx="0">
                  <c:v>Wrong patient procedure or surgery</c:v>
                </c:pt>
                <c:pt idx="1">
                  <c:v>Wrong site/side procedure or surgery</c:v>
                </c:pt>
                <c:pt idx="2">
                  <c:v>Wrong procedure or surgery</c:v>
                </c:pt>
                <c:pt idx="3">
                  <c:v>Serious injury or death after fall</c:v>
                </c:pt>
              </c:strCache>
            </c:strRef>
          </c:cat>
          <c:val>
            <c:numRef>
              <c:f>Sheet1!$E$2:$E$5</c:f>
              <c:numCache>
                <c:formatCode>General</c:formatCode>
                <c:ptCount val="4"/>
                <c:pt idx="0">
                  <c:v>1</c:v>
                </c:pt>
                <c:pt idx="1">
                  <c:v>3</c:v>
                </c:pt>
                <c:pt idx="2">
                  <c:v>4</c:v>
                </c:pt>
                <c:pt idx="3">
                  <c:v>0</c:v>
                </c:pt>
              </c:numCache>
            </c:numRef>
          </c:val>
          <c:extLst xmlns:c16r2="http://schemas.microsoft.com/office/drawing/2015/06/chart">
            <c:ext xmlns:c16="http://schemas.microsoft.com/office/drawing/2014/chart" uri="{C3380CC4-5D6E-409C-BE32-E72D297353CC}">
              <c16:uniqueId val="{00000000-0E44-44C2-A9DA-1FE4F32C145A}"/>
            </c:ext>
          </c:extLst>
        </c:ser>
        <c:dLbls>
          <c:showLegendKey val="0"/>
          <c:showVal val="0"/>
          <c:showCatName val="0"/>
          <c:showSerName val="0"/>
          <c:showPercent val="0"/>
          <c:showBubbleSize val="0"/>
        </c:dLbls>
        <c:gapWidth val="150"/>
        <c:axId val="54839168"/>
        <c:axId val="54840704"/>
      </c:barChart>
      <c:catAx>
        <c:axId val="54839168"/>
        <c:scaling>
          <c:orientation val="minMax"/>
        </c:scaling>
        <c:delete val="0"/>
        <c:axPos val="b"/>
        <c:numFmt formatCode="General" sourceLinked="0"/>
        <c:majorTickMark val="out"/>
        <c:minorTickMark val="none"/>
        <c:tickLblPos val="nextTo"/>
        <c:txPr>
          <a:bodyPr/>
          <a:lstStyle/>
          <a:p>
            <a:pPr>
              <a:defRPr sz="1400"/>
            </a:pPr>
            <a:endParaRPr lang="en-US"/>
          </a:p>
        </c:txPr>
        <c:crossAx val="54840704"/>
        <c:crosses val="autoZero"/>
        <c:auto val="1"/>
        <c:lblAlgn val="ctr"/>
        <c:lblOffset val="100"/>
        <c:noMultiLvlLbl val="0"/>
      </c:catAx>
      <c:valAx>
        <c:axId val="54840704"/>
        <c:scaling>
          <c:orientation val="minMax"/>
          <c:max val="10"/>
        </c:scaling>
        <c:delete val="0"/>
        <c:axPos val="l"/>
        <c:majorGridlines/>
        <c:numFmt formatCode="General" sourceLinked="1"/>
        <c:majorTickMark val="out"/>
        <c:minorTickMark val="none"/>
        <c:tickLblPos val="nextTo"/>
        <c:crossAx val="5483916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3231852160474606E-2"/>
          <c:y val="6.1084507050369552E-2"/>
          <c:w val="0.88441062360677503"/>
          <c:h val="0.73707243137734901"/>
        </c:manualLayout>
      </c:layout>
      <c:barChart>
        <c:barDir val="col"/>
        <c:grouping val="clustered"/>
        <c:varyColors val="0"/>
        <c:ser>
          <c:idx val="0"/>
          <c:order val="0"/>
          <c:tx>
            <c:strRef>
              <c:f>Sheet3!$B$1</c:f>
              <c:strCache>
                <c:ptCount val="1"/>
                <c:pt idx="0">
                  <c:v>2013</c:v>
                </c:pt>
              </c:strCache>
            </c:strRef>
          </c:tx>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Sheet3!$B$2:$B$6</c:f>
              <c:numCache>
                <c:formatCode>General</c:formatCode>
                <c:ptCount val="5"/>
                <c:pt idx="0">
                  <c:v>36</c:v>
                </c:pt>
                <c:pt idx="1">
                  <c:v>0</c:v>
                </c:pt>
                <c:pt idx="2">
                  <c:v>11</c:v>
                </c:pt>
                <c:pt idx="3">
                  <c:v>33</c:v>
                </c:pt>
                <c:pt idx="4">
                  <c:v>1</c:v>
                </c:pt>
              </c:numCache>
            </c:numRef>
          </c:val>
          <c:extLst xmlns:c16r2="http://schemas.microsoft.com/office/drawing/2015/06/chart">
            <c:ext xmlns:c16="http://schemas.microsoft.com/office/drawing/2014/chart" uri="{C3380CC4-5D6E-409C-BE32-E72D297353CC}">
              <c16:uniqueId val="{00000000-D44C-45D2-AE9D-973AC28C1FF6}"/>
            </c:ext>
          </c:extLst>
        </c:ser>
        <c:ser>
          <c:idx val="1"/>
          <c:order val="1"/>
          <c:tx>
            <c:strRef>
              <c:f>Sheet3!$C$1</c:f>
              <c:strCache>
                <c:ptCount val="1"/>
                <c:pt idx="0">
                  <c:v>2014</c:v>
                </c:pt>
              </c:strCache>
            </c:strRef>
          </c:tx>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Sheet3!$C$2:$C$6</c:f>
              <c:numCache>
                <c:formatCode>General</c:formatCode>
                <c:ptCount val="5"/>
                <c:pt idx="0">
                  <c:v>24</c:v>
                </c:pt>
                <c:pt idx="1">
                  <c:v>0</c:v>
                </c:pt>
                <c:pt idx="2">
                  <c:v>10</c:v>
                </c:pt>
                <c:pt idx="3">
                  <c:v>41</c:v>
                </c:pt>
                <c:pt idx="4">
                  <c:v>0</c:v>
                </c:pt>
              </c:numCache>
            </c:numRef>
          </c:val>
          <c:extLst xmlns:c16r2="http://schemas.microsoft.com/office/drawing/2015/06/chart">
            <c:ext xmlns:c16="http://schemas.microsoft.com/office/drawing/2014/chart" uri="{C3380CC4-5D6E-409C-BE32-E72D297353CC}">
              <c16:uniqueId val="{00000001-D44C-45D2-AE9D-973AC28C1FF6}"/>
            </c:ext>
          </c:extLst>
        </c:ser>
        <c:ser>
          <c:idx val="2"/>
          <c:order val="2"/>
          <c:tx>
            <c:strRef>
              <c:f>Sheet3!$D$1</c:f>
              <c:strCache>
                <c:ptCount val="1"/>
                <c:pt idx="0">
                  <c:v>2015</c:v>
                </c:pt>
              </c:strCache>
            </c:strRef>
          </c:tx>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Sheet3!$D$2:$D$6</c:f>
              <c:numCache>
                <c:formatCode>General</c:formatCode>
                <c:ptCount val="5"/>
                <c:pt idx="0">
                  <c:v>26</c:v>
                </c:pt>
                <c:pt idx="1">
                  <c:v>2</c:v>
                </c:pt>
                <c:pt idx="2">
                  <c:v>12</c:v>
                </c:pt>
                <c:pt idx="3">
                  <c:v>36</c:v>
                </c:pt>
                <c:pt idx="4">
                  <c:v>0</c:v>
                </c:pt>
              </c:numCache>
            </c:numRef>
          </c:val>
          <c:extLst xmlns:c16r2="http://schemas.microsoft.com/office/drawing/2015/06/chart">
            <c:ext xmlns:c16="http://schemas.microsoft.com/office/drawing/2014/chart" uri="{C3380CC4-5D6E-409C-BE32-E72D297353CC}">
              <c16:uniqueId val="{00000002-D44C-45D2-AE9D-973AC28C1FF6}"/>
            </c:ext>
          </c:extLst>
        </c:ser>
        <c:ser>
          <c:idx val="3"/>
          <c:order val="3"/>
          <c:tx>
            <c:strRef>
              <c:f>Sheet3!$E$1</c:f>
              <c:strCache>
                <c:ptCount val="1"/>
                <c:pt idx="0">
                  <c:v>2016</c:v>
                </c:pt>
              </c:strCache>
            </c:strRef>
          </c:tx>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Sheet3!$E$2:$E$6</c:f>
              <c:numCache>
                <c:formatCode>General</c:formatCode>
                <c:ptCount val="5"/>
                <c:pt idx="0">
                  <c:v>35</c:v>
                </c:pt>
                <c:pt idx="1">
                  <c:v>6</c:v>
                </c:pt>
                <c:pt idx="2">
                  <c:v>11</c:v>
                </c:pt>
                <c:pt idx="3">
                  <c:v>35</c:v>
                </c:pt>
                <c:pt idx="4">
                  <c:v>0</c:v>
                </c:pt>
              </c:numCache>
            </c:numRef>
          </c:val>
          <c:extLst xmlns:c16r2="http://schemas.microsoft.com/office/drawing/2015/06/chart">
            <c:ext xmlns:c16="http://schemas.microsoft.com/office/drawing/2014/chart" uri="{C3380CC4-5D6E-409C-BE32-E72D297353CC}">
              <c16:uniqueId val="{00000003-D44C-45D2-AE9D-973AC28C1FF6}"/>
            </c:ext>
          </c:extLst>
        </c:ser>
        <c:ser>
          <c:idx val="4"/>
          <c:order val="4"/>
          <c:tx>
            <c:strRef>
              <c:f>Sheet3!$F$1</c:f>
              <c:strCache>
                <c:ptCount val="1"/>
                <c:pt idx="0">
                  <c:v>2017</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Sheet3!$F$2:$F$6</c:f>
              <c:numCache>
                <c:formatCode>General</c:formatCode>
                <c:ptCount val="5"/>
                <c:pt idx="0">
                  <c:v>49</c:v>
                </c:pt>
                <c:pt idx="1">
                  <c:v>1</c:v>
                </c:pt>
                <c:pt idx="2">
                  <c:v>8</c:v>
                </c:pt>
                <c:pt idx="3">
                  <c:v>31</c:v>
                </c:pt>
                <c:pt idx="4">
                  <c:v>0</c:v>
                </c:pt>
              </c:numCache>
            </c:numRef>
          </c:val>
          <c:extLst xmlns:c16r2="http://schemas.microsoft.com/office/drawing/2015/06/chart">
            <c:ext xmlns:c16="http://schemas.microsoft.com/office/drawing/2014/chart" uri="{C3380CC4-5D6E-409C-BE32-E72D297353CC}">
              <c16:uniqueId val="{00000004-D44C-45D2-AE9D-973AC28C1FF6}"/>
            </c:ext>
          </c:extLst>
        </c:ser>
        <c:dLbls>
          <c:showLegendKey val="0"/>
          <c:showVal val="0"/>
          <c:showCatName val="0"/>
          <c:showSerName val="0"/>
          <c:showPercent val="0"/>
          <c:showBubbleSize val="0"/>
        </c:dLbls>
        <c:gapWidth val="150"/>
        <c:axId val="53713920"/>
        <c:axId val="53732096"/>
      </c:barChart>
      <c:catAx>
        <c:axId val="53713920"/>
        <c:scaling>
          <c:orientation val="minMax"/>
        </c:scaling>
        <c:delete val="0"/>
        <c:axPos val="b"/>
        <c:numFmt formatCode="General" sourceLinked="0"/>
        <c:majorTickMark val="out"/>
        <c:minorTickMark val="none"/>
        <c:tickLblPos val="nextTo"/>
        <c:txPr>
          <a:bodyPr/>
          <a:lstStyle/>
          <a:p>
            <a:pPr>
              <a:defRPr sz="1200"/>
            </a:pPr>
            <a:endParaRPr lang="en-US"/>
          </a:p>
        </c:txPr>
        <c:crossAx val="53732096"/>
        <c:crosses val="autoZero"/>
        <c:auto val="1"/>
        <c:lblAlgn val="ctr"/>
        <c:lblOffset val="100"/>
        <c:noMultiLvlLbl val="0"/>
      </c:catAx>
      <c:valAx>
        <c:axId val="53732096"/>
        <c:scaling>
          <c:orientation val="minMax"/>
        </c:scaling>
        <c:delete val="0"/>
        <c:axPos val="l"/>
        <c:majorGridlines/>
        <c:numFmt formatCode="General" sourceLinked="1"/>
        <c:majorTickMark val="out"/>
        <c:minorTickMark val="none"/>
        <c:tickLblPos val="nextTo"/>
        <c:txPr>
          <a:bodyPr/>
          <a:lstStyle/>
          <a:p>
            <a:pPr>
              <a:defRPr sz="1200"/>
            </a:pPr>
            <a:endParaRPr lang="en-US"/>
          </a:p>
        </c:txPr>
        <c:crossAx val="53713920"/>
        <c:crosses val="autoZero"/>
        <c:crossBetween val="between"/>
      </c:valAx>
    </c:plotArea>
    <c:legend>
      <c:legendPos val="r"/>
      <c:layout>
        <c:manualLayout>
          <c:xMode val="edge"/>
          <c:yMode val="edge"/>
          <c:x val="0.28170516195997419"/>
          <c:y val="0.95589991973002864"/>
          <c:w val="0.42191955281653137"/>
          <c:h val="4.3840388953054074E-2"/>
        </c:manualLayout>
      </c:layout>
      <c:overlay val="0"/>
      <c:txPr>
        <a:bodyPr/>
        <a:lstStyle/>
        <a:p>
          <a:pPr>
            <a:defRPr sz="1200"/>
          </a:pPr>
          <a:endParaRPr lang="en-US"/>
        </a:p>
      </c:txPr>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030772854434618"/>
          <c:y val="6.3612419625601241E-2"/>
          <c:w val="0.77225469191709895"/>
          <c:h val="0.72347125757563469"/>
        </c:manualLayout>
      </c:layout>
      <c:barChart>
        <c:barDir val="col"/>
        <c:grouping val="clustered"/>
        <c:varyColors val="0"/>
        <c:ser>
          <c:idx val="0"/>
          <c:order val="0"/>
          <c:tx>
            <c:strRef>
              <c:f>Sheet1!$B$1</c:f>
              <c:strCache>
                <c:ptCount val="1"/>
                <c:pt idx="0">
                  <c:v>2013</c:v>
                </c:pt>
              </c:strCache>
            </c:strRef>
          </c:tx>
          <c:invertIfNegative val="0"/>
          <c:dLbls>
            <c:dLbl>
              <c:idx val="0"/>
              <c:layout>
                <c:manualLayout>
                  <c:x val="-1.0154612368861577E-2"/>
                  <c:y val="4.9751341229563265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4F4A-4F5E-945A-309F8F1628A1}"/>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Contaminated drugs, device or biologics</c:v>
                </c:pt>
                <c:pt idx="1">
                  <c:v>Device misuse or malfunction</c:v>
                </c:pt>
                <c:pt idx="2">
                  <c:v>Intravascular air embolism</c:v>
                </c:pt>
              </c:strCache>
            </c:strRef>
          </c:cat>
          <c:val>
            <c:numRef>
              <c:f>Sheet1!$B$2:$B$4</c:f>
              <c:numCache>
                <c:formatCode>General</c:formatCode>
                <c:ptCount val="3"/>
                <c:pt idx="0">
                  <c:v>152</c:v>
                </c:pt>
                <c:pt idx="1">
                  <c:v>8</c:v>
                </c:pt>
                <c:pt idx="2">
                  <c:v>2</c:v>
                </c:pt>
              </c:numCache>
            </c:numRef>
          </c:val>
          <c:extLst xmlns:c16r2="http://schemas.microsoft.com/office/drawing/2015/06/chart">
            <c:ext xmlns:c16="http://schemas.microsoft.com/office/drawing/2014/chart" uri="{C3380CC4-5D6E-409C-BE32-E72D297353CC}">
              <c16:uniqueId val="{00000001-4F4A-4F5E-945A-309F8F1628A1}"/>
            </c:ext>
          </c:extLst>
        </c:ser>
        <c:ser>
          <c:idx val="1"/>
          <c:order val="1"/>
          <c:tx>
            <c:strRef>
              <c:f>Sheet1!$C$1</c:f>
              <c:strCache>
                <c:ptCount val="1"/>
                <c:pt idx="0">
                  <c:v>2014</c:v>
                </c:pt>
              </c:strCache>
            </c:strRef>
          </c:tx>
          <c:spPr>
            <a:solidFill>
              <a:srgbClr val="C80000"/>
            </a:solidFill>
          </c:spPr>
          <c:invertIfNegative val="0"/>
          <c:dLbls>
            <c:dLbl>
              <c:idx val="0"/>
              <c:layout>
                <c:manualLayout>
                  <c:x val="3.8477185544437543E-3"/>
                  <c:y val="8.297113442851483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4F4A-4F5E-945A-309F8F1628A1}"/>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Contaminated drugs, device or biologics</c:v>
                </c:pt>
                <c:pt idx="1">
                  <c:v>Device misuse or malfunction</c:v>
                </c:pt>
                <c:pt idx="2">
                  <c:v>Intravascular air embolism</c:v>
                </c:pt>
              </c:strCache>
            </c:strRef>
          </c:cat>
          <c:val>
            <c:numRef>
              <c:f>Sheet1!$C$2:$C$4</c:f>
              <c:numCache>
                <c:formatCode>General</c:formatCode>
                <c:ptCount val="3"/>
                <c:pt idx="0">
                  <c:v>37</c:v>
                </c:pt>
                <c:pt idx="1">
                  <c:v>14</c:v>
                </c:pt>
                <c:pt idx="2">
                  <c:v>6</c:v>
                </c:pt>
              </c:numCache>
            </c:numRef>
          </c:val>
          <c:extLst xmlns:c16r2="http://schemas.microsoft.com/office/drawing/2015/06/chart">
            <c:ext xmlns:c16="http://schemas.microsoft.com/office/drawing/2014/chart" uri="{C3380CC4-5D6E-409C-BE32-E72D297353CC}">
              <c16:uniqueId val="{00000003-4F4A-4F5E-945A-309F8F1628A1}"/>
            </c:ext>
          </c:extLst>
        </c:ser>
        <c:ser>
          <c:idx val="2"/>
          <c:order val="2"/>
          <c:tx>
            <c:strRef>
              <c:f>Sheet1!$D$1</c:f>
              <c:strCache>
                <c:ptCount val="1"/>
                <c:pt idx="0">
                  <c:v>2015</c:v>
                </c:pt>
              </c:strCache>
            </c:strRef>
          </c:tx>
          <c:spPr>
            <a:solidFill>
              <a:srgbClr val="00B050"/>
            </a:solidFill>
          </c:spPr>
          <c:invertIfNegative val="0"/>
          <c:dLbls>
            <c:dLbl>
              <c:idx val="0"/>
              <c:layout>
                <c:manualLayout>
                  <c:x val="1.4955731036132773E-3"/>
                  <c:y val="1.2499999999999943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4F4A-4F5E-945A-309F8F1628A1}"/>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Contaminated drugs, device or biologics</c:v>
                </c:pt>
                <c:pt idx="1">
                  <c:v>Device misuse or malfunction</c:v>
                </c:pt>
                <c:pt idx="2">
                  <c:v>Intravascular air embolism</c:v>
                </c:pt>
              </c:strCache>
            </c:strRef>
          </c:cat>
          <c:val>
            <c:numRef>
              <c:f>Sheet1!$D$2:$D$4</c:f>
              <c:numCache>
                <c:formatCode>General</c:formatCode>
                <c:ptCount val="3"/>
                <c:pt idx="0">
                  <c:v>446</c:v>
                </c:pt>
                <c:pt idx="1">
                  <c:v>12</c:v>
                </c:pt>
                <c:pt idx="2">
                  <c:v>2</c:v>
                </c:pt>
              </c:numCache>
            </c:numRef>
          </c:val>
          <c:extLst xmlns:c16r2="http://schemas.microsoft.com/office/drawing/2015/06/chart">
            <c:ext xmlns:c16="http://schemas.microsoft.com/office/drawing/2014/chart" uri="{C3380CC4-5D6E-409C-BE32-E72D297353CC}">
              <c16:uniqueId val="{00000005-4F4A-4F5E-945A-309F8F1628A1}"/>
            </c:ext>
          </c:extLst>
        </c:ser>
        <c:ser>
          <c:idx val="3"/>
          <c:order val="3"/>
          <c:tx>
            <c:strRef>
              <c:f>Sheet1!$E$1</c:f>
              <c:strCache>
                <c:ptCount val="1"/>
                <c:pt idx="0">
                  <c:v>2016</c:v>
                </c:pt>
              </c:strCache>
            </c:strRef>
          </c:tx>
          <c:spPr>
            <a:solidFill>
              <a:srgbClr val="7030A0"/>
            </a:solidFill>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Contaminated drugs, device or biologics</c:v>
                </c:pt>
                <c:pt idx="1">
                  <c:v>Device misuse or malfunction</c:v>
                </c:pt>
                <c:pt idx="2">
                  <c:v>Intravascular air embolism</c:v>
                </c:pt>
              </c:strCache>
            </c:strRef>
          </c:cat>
          <c:val>
            <c:numRef>
              <c:f>Sheet1!$E$2:$E$4</c:f>
              <c:numCache>
                <c:formatCode>General</c:formatCode>
                <c:ptCount val="3"/>
                <c:pt idx="0">
                  <c:v>138</c:v>
                </c:pt>
                <c:pt idx="1">
                  <c:v>9</c:v>
                </c:pt>
                <c:pt idx="2">
                  <c:v>9</c:v>
                </c:pt>
              </c:numCache>
            </c:numRef>
          </c:val>
          <c:extLst xmlns:c16r2="http://schemas.microsoft.com/office/drawing/2015/06/chart">
            <c:ext xmlns:c16="http://schemas.microsoft.com/office/drawing/2014/chart" uri="{C3380CC4-5D6E-409C-BE32-E72D297353CC}">
              <c16:uniqueId val="{00000006-4F4A-4F5E-945A-309F8F1628A1}"/>
            </c:ext>
          </c:extLst>
        </c:ser>
        <c:ser>
          <c:idx val="4"/>
          <c:order val="4"/>
          <c:tx>
            <c:strRef>
              <c:f>Sheet1!$F$1</c:f>
              <c:strCache>
                <c:ptCount val="1"/>
                <c:pt idx="0">
                  <c:v>2017</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Sheet1!$A$2:$A$4</c:f>
              <c:strCache>
                <c:ptCount val="3"/>
                <c:pt idx="0">
                  <c:v>Contaminated drugs, device or biologics</c:v>
                </c:pt>
                <c:pt idx="1">
                  <c:v>Device misuse or malfunction</c:v>
                </c:pt>
                <c:pt idx="2">
                  <c:v>Intravascular air embolism</c:v>
                </c:pt>
              </c:strCache>
            </c:strRef>
          </c:cat>
          <c:val>
            <c:numRef>
              <c:f>Sheet1!$F$2:$F$4</c:f>
              <c:numCache>
                <c:formatCode>General</c:formatCode>
                <c:ptCount val="3"/>
                <c:pt idx="0">
                  <c:v>21</c:v>
                </c:pt>
                <c:pt idx="1">
                  <c:v>21</c:v>
                </c:pt>
                <c:pt idx="2">
                  <c:v>3</c:v>
                </c:pt>
              </c:numCache>
            </c:numRef>
          </c:val>
          <c:extLst xmlns:c16r2="http://schemas.microsoft.com/office/drawing/2015/06/chart">
            <c:ext xmlns:c16="http://schemas.microsoft.com/office/drawing/2014/chart" uri="{C3380CC4-5D6E-409C-BE32-E72D297353CC}">
              <c16:uniqueId val="{00000009-4F4A-4F5E-945A-309F8F1628A1}"/>
            </c:ext>
          </c:extLst>
        </c:ser>
        <c:dLbls>
          <c:showLegendKey val="0"/>
          <c:showVal val="0"/>
          <c:showCatName val="0"/>
          <c:showSerName val="0"/>
          <c:showPercent val="0"/>
          <c:showBubbleSize val="0"/>
        </c:dLbls>
        <c:gapWidth val="150"/>
        <c:axId val="53920512"/>
        <c:axId val="53922048"/>
      </c:barChart>
      <c:catAx>
        <c:axId val="53920512"/>
        <c:scaling>
          <c:orientation val="minMax"/>
        </c:scaling>
        <c:delete val="0"/>
        <c:axPos val="b"/>
        <c:numFmt formatCode="General" sourceLinked="0"/>
        <c:majorTickMark val="out"/>
        <c:minorTickMark val="none"/>
        <c:tickLblPos val="nextTo"/>
        <c:txPr>
          <a:bodyPr/>
          <a:lstStyle/>
          <a:p>
            <a:pPr>
              <a:defRPr sz="1400"/>
            </a:pPr>
            <a:endParaRPr lang="en-US"/>
          </a:p>
        </c:txPr>
        <c:crossAx val="53922048"/>
        <c:crosses val="autoZero"/>
        <c:auto val="1"/>
        <c:lblAlgn val="ctr"/>
        <c:lblOffset val="100"/>
        <c:noMultiLvlLbl val="0"/>
      </c:catAx>
      <c:valAx>
        <c:axId val="53922048"/>
        <c:scaling>
          <c:orientation val="minMax"/>
        </c:scaling>
        <c:delete val="0"/>
        <c:axPos val="l"/>
        <c:majorGridlines/>
        <c:numFmt formatCode="General" sourceLinked="1"/>
        <c:majorTickMark val="out"/>
        <c:minorTickMark val="none"/>
        <c:tickLblPos val="nextTo"/>
        <c:crossAx val="53920512"/>
        <c:crosses val="autoZero"/>
        <c:crossBetween val="between"/>
      </c:valAx>
    </c:plotArea>
    <c:legend>
      <c:legendPos val="r"/>
      <c:layout>
        <c:manualLayout>
          <c:xMode val="edge"/>
          <c:yMode val="edge"/>
          <c:x val="0.17227931548637559"/>
          <c:y val="0.88861007680118442"/>
          <c:w val="0.79917822799935267"/>
          <c:h val="7.905155139959924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8311573640698536"/>
          <c:y val="3.1425760831720467E-2"/>
          <c:w val="0.79020505464806212"/>
          <c:h val="0.74629251196643143"/>
        </c:manualLayout>
      </c:layout>
      <c:barChart>
        <c:barDir val="col"/>
        <c:grouping val="clustered"/>
        <c:varyColors val="0"/>
        <c:ser>
          <c:idx val="0"/>
          <c:order val="0"/>
          <c:tx>
            <c:strRef>
              <c:f>Sheet1!$B$1</c:f>
              <c:strCache>
                <c:ptCount val="1"/>
                <c:pt idx="0">
                  <c:v>2013</c:v>
                </c:pt>
              </c:strCache>
            </c:strRef>
          </c:tx>
          <c:invertIfNegative val="0"/>
          <c:dLbls>
            <c:dLbl>
              <c:idx val="2"/>
              <c:layout>
                <c:manualLayout>
                  <c:x val="-1.7448666115881126E-2"/>
                  <c:y val="5.0463940435066714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2972-4067-8C01-52BBAEFA9000}"/>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Sheet1!$B$2:$B$6</c:f>
              <c:numCache>
                <c:formatCode>General</c:formatCode>
                <c:ptCount val="5"/>
                <c:pt idx="0">
                  <c:v>0</c:v>
                </c:pt>
                <c:pt idx="1">
                  <c:v>1</c:v>
                </c:pt>
                <c:pt idx="2">
                  <c:v>16</c:v>
                </c:pt>
                <c:pt idx="3">
                  <c:v>5</c:v>
                </c:pt>
                <c:pt idx="4">
                  <c:v>0</c:v>
                </c:pt>
              </c:numCache>
            </c:numRef>
          </c:val>
          <c:extLst xmlns:c16r2="http://schemas.microsoft.com/office/drawing/2015/06/chart">
            <c:ext xmlns:c16="http://schemas.microsoft.com/office/drawing/2014/chart" uri="{C3380CC4-5D6E-409C-BE32-E72D297353CC}">
              <c16:uniqueId val="{00000000-2972-4067-8C01-52BBAEFA9000}"/>
            </c:ext>
          </c:extLst>
        </c:ser>
        <c:ser>
          <c:idx val="1"/>
          <c:order val="1"/>
          <c:tx>
            <c:strRef>
              <c:f>Sheet1!$C$1</c:f>
              <c:strCache>
                <c:ptCount val="1"/>
                <c:pt idx="0">
                  <c:v>2014</c:v>
                </c:pt>
              </c:strCache>
            </c:strRef>
          </c:tx>
          <c:spPr>
            <a:solidFill>
              <a:srgbClr val="C80000"/>
            </a:solidFill>
          </c:spPr>
          <c:invertIfNegative val="0"/>
          <c:dLbls>
            <c:dLbl>
              <c:idx val="2"/>
              <c:layout>
                <c:manualLayout>
                  <c:x val="2.4755123313066552E-2"/>
                  <c:y val="1.9351729095263004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2972-4067-8C01-52BBAEFA9000}"/>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Sheet1!$C$2:$C$6</c:f>
              <c:numCache>
                <c:formatCode>General</c:formatCode>
                <c:ptCount val="5"/>
                <c:pt idx="0">
                  <c:v>0</c:v>
                </c:pt>
                <c:pt idx="1">
                  <c:v>0</c:v>
                </c:pt>
                <c:pt idx="2">
                  <c:v>30</c:v>
                </c:pt>
                <c:pt idx="3">
                  <c:v>4</c:v>
                </c:pt>
                <c:pt idx="4">
                  <c:v>1</c:v>
                </c:pt>
              </c:numCache>
            </c:numRef>
          </c:val>
          <c:extLst xmlns:c16r2="http://schemas.microsoft.com/office/drawing/2015/06/chart">
            <c:ext xmlns:c16="http://schemas.microsoft.com/office/drawing/2014/chart" uri="{C3380CC4-5D6E-409C-BE32-E72D297353CC}">
              <c16:uniqueId val="{00000002-2972-4067-8C01-52BBAEFA9000}"/>
            </c:ext>
          </c:extLst>
        </c:ser>
        <c:ser>
          <c:idx val="2"/>
          <c:order val="2"/>
          <c:tx>
            <c:strRef>
              <c:f>Sheet1!$D$1</c:f>
              <c:strCache>
                <c:ptCount val="1"/>
                <c:pt idx="0">
                  <c:v>2015</c:v>
                </c:pt>
              </c:strCache>
            </c:strRef>
          </c:tx>
          <c:spPr>
            <a:solidFill>
              <a:srgbClr val="00B050"/>
            </a:solidFill>
          </c:spPr>
          <c:invertIfNegative val="0"/>
          <c:dLbls>
            <c:dLbl>
              <c:idx val="2"/>
              <c:layout>
                <c:manualLayout>
                  <c:x val="-4.3245519066522312E-2"/>
                  <c:y val="1.1296372934082758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2972-4067-8C01-52BBAEFA9000}"/>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Sheet1!$D$2:$D$6</c:f>
              <c:numCache>
                <c:formatCode>General</c:formatCode>
                <c:ptCount val="5"/>
                <c:pt idx="0">
                  <c:v>0</c:v>
                </c:pt>
                <c:pt idx="1">
                  <c:v>0</c:v>
                </c:pt>
                <c:pt idx="2">
                  <c:v>30</c:v>
                </c:pt>
                <c:pt idx="3">
                  <c:v>1</c:v>
                </c:pt>
                <c:pt idx="4">
                  <c:v>2</c:v>
                </c:pt>
              </c:numCache>
            </c:numRef>
          </c:val>
          <c:extLst xmlns:c16r2="http://schemas.microsoft.com/office/drawing/2015/06/chart">
            <c:ext xmlns:c16="http://schemas.microsoft.com/office/drawing/2014/chart" uri="{C3380CC4-5D6E-409C-BE32-E72D297353CC}">
              <c16:uniqueId val="{00000004-2972-4067-8C01-52BBAEFA9000}"/>
            </c:ext>
          </c:extLst>
        </c:ser>
        <c:ser>
          <c:idx val="3"/>
          <c:order val="3"/>
          <c:tx>
            <c:strRef>
              <c:f>Sheet1!$E$1</c:f>
              <c:strCache>
                <c:ptCount val="1"/>
                <c:pt idx="0">
                  <c:v>2016</c:v>
                </c:pt>
              </c:strCache>
            </c:strRef>
          </c:tx>
          <c:spPr>
            <a:solidFill>
              <a:srgbClr val="7030A0"/>
            </a:solidFill>
          </c:spPr>
          <c:invertIfNegative val="0"/>
          <c:dLbls>
            <c:dLbl>
              <c:idx val="2"/>
              <c:layout>
                <c:manualLayout>
                  <c:x val="2.2078439921326819E-2"/>
                  <c:y val="8.65714858471495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2972-4067-8C01-52BBAEFA9000}"/>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Sheet1!$E$2:$E$6</c:f>
              <c:numCache>
                <c:formatCode>General</c:formatCode>
                <c:ptCount val="5"/>
                <c:pt idx="0">
                  <c:v>0</c:v>
                </c:pt>
                <c:pt idx="1">
                  <c:v>0</c:v>
                </c:pt>
                <c:pt idx="2">
                  <c:v>29</c:v>
                </c:pt>
                <c:pt idx="3">
                  <c:v>2</c:v>
                </c:pt>
                <c:pt idx="4">
                  <c:v>1</c:v>
                </c:pt>
              </c:numCache>
            </c:numRef>
          </c:val>
          <c:extLst xmlns:c16r2="http://schemas.microsoft.com/office/drawing/2015/06/chart">
            <c:ext xmlns:c16="http://schemas.microsoft.com/office/drawing/2014/chart" uri="{C3380CC4-5D6E-409C-BE32-E72D297353CC}">
              <c16:uniqueId val="{00000006-2972-4067-8C01-52BBAEFA9000}"/>
            </c:ext>
          </c:extLst>
        </c:ser>
        <c:ser>
          <c:idx val="4"/>
          <c:order val="4"/>
          <c:tx>
            <c:strRef>
              <c:f>Sheet1!$F$1</c:f>
              <c:strCache>
                <c:ptCount val="1"/>
                <c:pt idx="0">
                  <c:v>2017</c:v>
                </c:pt>
              </c:strCache>
            </c:strRef>
          </c:tx>
          <c:spPr>
            <a:solidFill>
              <a:srgbClr val="002060"/>
            </a:solidFill>
          </c:spPr>
          <c:invertIfNegative val="0"/>
          <c:dLbls>
            <c:dLbl>
              <c:idx val="1"/>
              <c:layout>
                <c:manualLayout>
                  <c:x val="-1.9387406795423473E-3"/>
                  <c:y val="2.7755167239286695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A-2972-4067-8C01-52BBAEFA9000}"/>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Sheet1!$F$2:$F$6</c:f>
              <c:numCache>
                <c:formatCode>General</c:formatCode>
                <c:ptCount val="5"/>
                <c:pt idx="0">
                  <c:v>0</c:v>
                </c:pt>
                <c:pt idx="1">
                  <c:v>2</c:v>
                </c:pt>
                <c:pt idx="2">
                  <c:v>25</c:v>
                </c:pt>
                <c:pt idx="3">
                  <c:v>2</c:v>
                </c:pt>
                <c:pt idx="4">
                  <c:v>0</c:v>
                </c:pt>
              </c:numCache>
            </c:numRef>
          </c:val>
          <c:extLst xmlns:c16r2="http://schemas.microsoft.com/office/drawing/2015/06/chart">
            <c:ext xmlns:c16="http://schemas.microsoft.com/office/drawing/2014/chart" uri="{C3380CC4-5D6E-409C-BE32-E72D297353CC}">
              <c16:uniqueId val="{00000009-2972-4067-8C01-52BBAEFA9000}"/>
            </c:ext>
          </c:extLst>
        </c:ser>
        <c:dLbls>
          <c:showLegendKey val="0"/>
          <c:showVal val="0"/>
          <c:showCatName val="0"/>
          <c:showSerName val="0"/>
          <c:showPercent val="0"/>
          <c:showBubbleSize val="0"/>
        </c:dLbls>
        <c:gapWidth val="150"/>
        <c:axId val="54078464"/>
        <c:axId val="54104832"/>
      </c:barChart>
      <c:catAx>
        <c:axId val="54078464"/>
        <c:scaling>
          <c:orientation val="minMax"/>
        </c:scaling>
        <c:delete val="0"/>
        <c:axPos val="b"/>
        <c:numFmt formatCode="General" sourceLinked="0"/>
        <c:majorTickMark val="out"/>
        <c:minorTickMark val="none"/>
        <c:tickLblPos val="nextTo"/>
        <c:txPr>
          <a:bodyPr/>
          <a:lstStyle/>
          <a:p>
            <a:pPr>
              <a:defRPr sz="1200"/>
            </a:pPr>
            <a:endParaRPr lang="en-US"/>
          </a:p>
        </c:txPr>
        <c:crossAx val="54104832"/>
        <c:crosses val="autoZero"/>
        <c:auto val="1"/>
        <c:lblAlgn val="ctr"/>
        <c:lblOffset val="100"/>
        <c:noMultiLvlLbl val="0"/>
      </c:catAx>
      <c:valAx>
        <c:axId val="54104832"/>
        <c:scaling>
          <c:orientation val="minMax"/>
        </c:scaling>
        <c:delete val="0"/>
        <c:axPos val="l"/>
        <c:majorGridlines/>
        <c:numFmt formatCode="General" sourceLinked="1"/>
        <c:majorTickMark val="out"/>
        <c:minorTickMark val="none"/>
        <c:tickLblPos val="nextTo"/>
        <c:crossAx val="54078464"/>
        <c:crosses val="autoZero"/>
        <c:crossBetween val="between"/>
      </c:valAx>
    </c:plotArea>
    <c:legend>
      <c:legendPos val="r"/>
      <c:layout>
        <c:manualLayout>
          <c:xMode val="edge"/>
          <c:yMode val="edge"/>
          <c:x val="5.5295021374997623E-2"/>
          <c:y val="0.91673449828213993"/>
          <c:w val="0.5753428212554369"/>
          <c:h val="8.3265501717860083E-2"/>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6216915237759567E-2"/>
          <c:y val="4.3908684054310344E-2"/>
          <c:w val="0.74888729332873882"/>
          <c:h val="0.71809396939771819"/>
        </c:manualLayout>
      </c:layout>
      <c:barChart>
        <c:barDir val="col"/>
        <c:grouping val="clustered"/>
        <c:varyColors val="0"/>
        <c:ser>
          <c:idx val="0"/>
          <c:order val="0"/>
          <c:tx>
            <c:strRef>
              <c:f>Sheet1!$B$1</c:f>
              <c:strCache>
                <c:ptCount val="1"/>
                <c:pt idx="0">
                  <c:v>2013</c:v>
                </c:pt>
              </c:strCache>
            </c:strRef>
          </c:tx>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Sheet1!$B$2:$B$4</c:f>
              <c:numCache>
                <c:formatCode>General</c:formatCode>
                <c:ptCount val="3"/>
                <c:pt idx="0">
                  <c:v>1</c:v>
                </c:pt>
                <c:pt idx="1">
                  <c:v>2</c:v>
                </c:pt>
                <c:pt idx="2">
                  <c:v>22</c:v>
                </c:pt>
              </c:numCache>
            </c:numRef>
          </c:val>
          <c:extLst xmlns:c16r2="http://schemas.microsoft.com/office/drawing/2015/06/chart">
            <c:ext xmlns:c16="http://schemas.microsoft.com/office/drawing/2014/chart" uri="{C3380CC4-5D6E-409C-BE32-E72D297353CC}">
              <c16:uniqueId val="{00000000-169D-41E7-9FC5-6C8E2D1C84D3}"/>
            </c:ext>
          </c:extLst>
        </c:ser>
        <c:ser>
          <c:idx val="1"/>
          <c:order val="1"/>
          <c:tx>
            <c:strRef>
              <c:f>Sheet1!$C$1</c:f>
              <c:strCache>
                <c:ptCount val="1"/>
                <c:pt idx="0">
                  <c:v>2014</c:v>
                </c:pt>
              </c:strCache>
            </c:strRef>
          </c:tx>
          <c:spPr>
            <a:solidFill>
              <a:srgbClr val="C80000"/>
            </a:solidFill>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Sheet1!$C$2:$C$4</c:f>
              <c:numCache>
                <c:formatCode>General</c:formatCode>
                <c:ptCount val="3"/>
                <c:pt idx="0">
                  <c:v>2</c:v>
                </c:pt>
                <c:pt idx="1">
                  <c:v>0</c:v>
                </c:pt>
                <c:pt idx="2">
                  <c:v>35</c:v>
                </c:pt>
              </c:numCache>
            </c:numRef>
          </c:val>
          <c:extLst xmlns:c16r2="http://schemas.microsoft.com/office/drawing/2015/06/chart">
            <c:ext xmlns:c16="http://schemas.microsoft.com/office/drawing/2014/chart" uri="{C3380CC4-5D6E-409C-BE32-E72D297353CC}">
              <c16:uniqueId val="{00000001-169D-41E7-9FC5-6C8E2D1C84D3}"/>
            </c:ext>
          </c:extLst>
        </c:ser>
        <c:ser>
          <c:idx val="2"/>
          <c:order val="2"/>
          <c:tx>
            <c:strRef>
              <c:f>Sheet1!$D$1</c:f>
              <c:strCache>
                <c:ptCount val="1"/>
                <c:pt idx="0">
                  <c:v>2015</c:v>
                </c:pt>
              </c:strCache>
            </c:strRef>
          </c:tx>
          <c:spPr>
            <a:solidFill>
              <a:srgbClr val="00B050"/>
            </a:solidFill>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Sheet1!$D$2:$D$4</c:f>
              <c:numCache>
                <c:formatCode>General</c:formatCode>
                <c:ptCount val="3"/>
                <c:pt idx="0">
                  <c:v>2</c:v>
                </c:pt>
                <c:pt idx="1">
                  <c:v>0</c:v>
                </c:pt>
                <c:pt idx="2">
                  <c:v>31</c:v>
                </c:pt>
              </c:numCache>
            </c:numRef>
          </c:val>
          <c:extLst xmlns:c16r2="http://schemas.microsoft.com/office/drawing/2015/06/chart">
            <c:ext xmlns:c16="http://schemas.microsoft.com/office/drawing/2014/chart" uri="{C3380CC4-5D6E-409C-BE32-E72D297353CC}">
              <c16:uniqueId val="{00000002-169D-41E7-9FC5-6C8E2D1C84D3}"/>
            </c:ext>
          </c:extLst>
        </c:ser>
        <c:ser>
          <c:idx val="3"/>
          <c:order val="3"/>
          <c:tx>
            <c:strRef>
              <c:f>Sheet1!$E$1</c:f>
              <c:strCache>
                <c:ptCount val="1"/>
                <c:pt idx="0">
                  <c:v>2016</c:v>
                </c:pt>
              </c:strCache>
            </c:strRef>
          </c:tx>
          <c:spPr>
            <a:solidFill>
              <a:srgbClr val="7030A0"/>
            </a:solidFill>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Sheet1!$E$2:$E$4</c:f>
              <c:numCache>
                <c:formatCode>General</c:formatCode>
                <c:ptCount val="3"/>
                <c:pt idx="0">
                  <c:v>2</c:v>
                </c:pt>
                <c:pt idx="1">
                  <c:v>2</c:v>
                </c:pt>
                <c:pt idx="2">
                  <c:v>41</c:v>
                </c:pt>
              </c:numCache>
            </c:numRef>
          </c:val>
          <c:extLst xmlns:c16r2="http://schemas.microsoft.com/office/drawing/2015/06/chart">
            <c:ext xmlns:c16="http://schemas.microsoft.com/office/drawing/2014/chart" uri="{C3380CC4-5D6E-409C-BE32-E72D297353CC}">
              <c16:uniqueId val="{00000003-169D-41E7-9FC5-6C8E2D1C84D3}"/>
            </c:ext>
          </c:extLst>
        </c:ser>
        <c:ser>
          <c:idx val="4"/>
          <c:order val="4"/>
          <c:tx>
            <c:strRef>
              <c:f>Sheet1!$F$1</c:f>
              <c:strCache>
                <c:ptCount val="1"/>
                <c:pt idx="0">
                  <c:v>2017</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Sheet1!$F$2:$F$4</c:f>
              <c:numCache>
                <c:formatCode>General</c:formatCode>
                <c:ptCount val="3"/>
                <c:pt idx="0">
                  <c:v>0</c:v>
                </c:pt>
                <c:pt idx="1">
                  <c:v>2</c:v>
                </c:pt>
                <c:pt idx="2">
                  <c:v>25</c:v>
                </c:pt>
              </c:numCache>
            </c:numRef>
          </c:val>
          <c:extLst xmlns:c16r2="http://schemas.microsoft.com/office/drawing/2015/06/chart">
            <c:ext xmlns:c16="http://schemas.microsoft.com/office/drawing/2014/chart" uri="{C3380CC4-5D6E-409C-BE32-E72D297353CC}">
              <c16:uniqueId val="{00000000-617F-4FC1-BBFB-531E3BD59AA5}"/>
            </c:ext>
          </c:extLst>
        </c:ser>
        <c:dLbls>
          <c:showLegendKey val="0"/>
          <c:showVal val="0"/>
          <c:showCatName val="0"/>
          <c:showSerName val="0"/>
          <c:showPercent val="0"/>
          <c:showBubbleSize val="0"/>
        </c:dLbls>
        <c:gapWidth val="150"/>
        <c:axId val="54263168"/>
        <c:axId val="54146176"/>
      </c:barChart>
      <c:catAx>
        <c:axId val="54263168"/>
        <c:scaling>
          <c:orientation val="minMax"/>
        </c:scaling>
        <c:delete val="0"/>
        <c:axPos val="b"/>
        <c:numFmt formatCode="General" sourceLinked="0"/>
        <c:majorTickMark val="out"/>
        <c:minorTickMark val="none"/>
        <c:tickLblPos val="nextTo"/>
        <c:txPr>
          <a:bodyPr/>
          <a:lstStyle/>
          <a:p>
            <a:pPr>
              <a:defRPr sz="1400"/>
            </a:pPr>
            <a:endParaRPr lang="en-US"/>
          </a:p>
        </c:txPr>
        <c:crossAx val="54146176"/>
        <c:crosses val="autoZero"/>
        <c:auto val="1"/>
        <c:lblAlgn val="ctr"/>
        <c:lblOffset val="100"/>
        <c:noMultiLvlLbl val="0"/>
      </c:catAx>
      <c:valAx>
        <c:axId val="54146176"/>
        <c:scaling>
          <c:orientation val="minMax"/>
        </c:scaling>
        <c:delete val="0"/>
        <c:axPos val="l"/>
        <c:majorGridlines/>
        <c:numFmt formatCode="General" sourceLinked="1"/>
        <c:majorTickMark val="out"/>
        <c:minorTickMark val="none"/>
        <c:tickLblPos val="nextTo"/>
        <c:crossAx val="54263168"/>
        <c:crosses val="autoZero"/>
        <c:crossBetween val="between"/>
      </c:valAx>
    </c:plotArea>
    <c:legend>
      <c:legendPos val="r"/>
      <c:layout>
        <c:manualLayout>
          <c:xMode val="edge"/>
          <c:yMode val="edge"/>
          <c:x val="0.86006395197247487"/>
          <c:y val="0.53581909025361052"/>
          <c:w val="0.11651417857549962"/>
          <c:h val="0.31435081061963505"/>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907062606359877"/>
          <c:y val="5.0115416276905966E-2"/>
          <c:w val="0.76942840434706217"/>
          <c:h val="0.71899882640548174"/>
        </c:manualLayout>
      </c:layout>
      <c:barChart>
        <c:barDir val="col"/>
        <c:grouping val="clustered"/>
        <c:varyColors val="0"/>
        <c:ser>
          <c:idx val="0"/>
          <c:order val="0"/>
          <c:tx>
            <c:strRef>
              <c:f>Sheet1!$B$1</c:f>
              <c:strCache>
                <c:ptCount val="1"/>
                <c:pt idx="0">
                  <c:v>2013</c:v>
                </c:pt>
              </c:strCache>
            </c:strRef>
          </c:tx>
          <c:invertIfNegative val="0"/>
          <c:dLbls>
            <c:spPr>
              <a:noFill/>
              <a:ln>
                <a:noFill/>
              </a:ln>
              <a:effectLst/>
            </c:spPr>
            <c:txPr>
              <a:bodyPr/>
              <a:lstStyle/>
              <a:p>
                <a:pPr>
                  <a:defRPr sz="14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Sheet1!$B$2:$B$5</c:f>
              <c:numCache>
                <c:formatCode>General</c:formatCode>
                <c:ptCount val="4"/>
                <c:pt idx="0">
                  <c:v>0</c:v>
                </c:pt>
                <c:pt idx="1">
                  <c:v>0</c:v>
                </c:pt>
                <c:pt idx="2">
                  <c:v>3</c:v>
                </c:pt>
                <c:pt idx="3">
                  <c:v>14</c:v>
                </c:pt>
              </c:numCache>
            </c:numRef>
          </c:val>
          <c:extLst xmlns:c16r2="http://schemas.microsoft.com/office/drawing/2015/06/chart">
            <c:ext xmlns:c16="http://schemas.microsoft.com/office/drawing/2014/chart" uri="{C3380CC4-5D6E-409C-BE32-E72D297353CC}">
              <c16:uniqueId val="{00000000-F9A3-4543-909B-B98B4D2E38CE}"/>
            </c:ext>
          </c:extLst>
        </c:ser>
        <c:ser>
          <c:idx val="1"/>
          <c:order val="1"/>
          <c:tx>
            <c:strRef>
              <c:f>Sheet1!$C$1</c:f>
              <c:strCache>
                <c:ptCount val="1"/>
                <c:pt idx="0">
                  <c:v>2014</c:v>
                </c:pt>
              </c:strCache>
            </c:strRef>
          </c:tx>
          <c:spPr>
            <a:solidFill>
              <a:srgbClr val="C00000"/>
            </a:solidFill>
          </c:spPr>
          <c:invertIfNegative val="0"/>
          <c:dLbls>
            <c:dLbl>
              <c:idx val="3"/>
              <c:layout>
                <c:manualLayout>
                  <c:x val="-1.3916501720203802E-2"/>
                  <c:y val="-4.8388306545687499E-17"/>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B166-4F67-99BA-EBB85490EA5B}"/>
                </c:ext>
              </c:extLst>
            </c:dLbl>
            <c:spPr>
              <a:noFill/>
              <a:ln>
                <a:noFill/>
              </a:ln>
              <a:effectLst/>
            </c:spPr>
            <c:txPr>
              <a:bodyPr/>
              <a:lstStyle/>
              <a:p>
                <a:pPr>
                  <a:defRPr sz="14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Sheet1!$C$2:$C$5</c:f>
              <c:numCache>
                <c:formatCode>General</c:formatCode>
                <c:ptCount val="4"/>
                <c:pt idx="0">
                  <c:v>0</c:v>
                </c:pt>
                <c:pt idx="1">
                  <c:v>0</c:v>
                </c:pt>
                <c:pt idx="2">
                  <c:v>5</c:v>
                </c:pt>
                <c:pt idx="3">
                  <c:v>22</c:v>
                </c:pt>
              </c:numCache>
            </c:numRef>
          </c:val>
          <c:extLst xmlns:c16r2="http://schemas.microsoft.com/office/drawing/2015/06/chart">
            <c:ext xmlns:c16="http://schemas.microsoft.com/office/drawing/2014/chart" uri="{C3380CC4-5D6E-409C-BE32-E72D297353CC}">
              <c16:uniqueId val="{00000001-F9A3-4543-909B-B98B4D2E38CE}"/>
            </c:ext>
          </c:extLst>
        </c:ser>
        <c:ser>
          <c:idx val="2"/>
          <c:order val="2"/>
          <c:tx>
            <c:strRef>
              <c:f>Sheet1!$D$1</c:f>
              <c:strCache>
                <c:ptCount val="1"/>
                <c:pt idx="0">
                  <c:v>2015</c:v>
                </c:pt>
              </c:strCache>
            </c:strRef>
          </c:tx>
          <c:spPr>
            <a:solidFill>
              <a:schemeClr val="accent5">
                <a:lumMod val="75000"/>
              </a:schemeClr>
            </a:solidFill>
          </c:spPr>
          <c:invertIfNegative val="0"/>
          <c:dLbls>
            <c:dLbl>
              <c:idx val="3"/>
              <c:layout>
                <c:manualLayout>
                  <c:x val="-1.1597084766836501E-2"/>
                  <c:y val="0"/>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F9A3-4543-909B-B98B4D2E38CE}"/>
                </c:ext>
              </c:extLst>
            </c:dLbl>
            <c:spPr>
              <a:noFill/>
              <a:ln>
                <a:noFill/>
              </a:ln>
              <a:effectLst/>
            </c:spPr>
            <c:txPr>
              <a:bodyPr/>
              <a:lstStyle/>
              <a:p>
                <a:pPr>
                  <a:defRPr sz="14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Sheet1!$D$2:$D$5</c:f>
              <c:numCache>
                <c:formatCode>General</c:formatCode>
                <c:ptCount val="4"/>
                <c:pt idx="0">
                  <c:v>0</c:v>
                </c:pt>
                <c:pt idx="1">
                  <c:v>0</c:v>
                </c:pt>
                <c:pt idx="2">
                  <c:v>9</c:v>
                </c:pt>
                <c:pt idx="3">
                  <c:v>20</c:v>
                </c:pt>
              </c:numCache>
            </c:numRef>
          </c:val>
          <c:extLst xmlns:c16r2="http://schemas.microsoft.com/office/drawing/2015/06/chart">
            <c:ext xmlns:c16="http://schemas.microsoft.com/office/drawing/2014/chart" uri="{C3380CC4-5D6E-409C-BE32-E72D297353CC}">
              <c16:uniqueId val="{00000003-F9A3-4543-909B-B98B4D2E38CE}"/>
            </c:ext>
          </c:extLst>
        </c:ser>
        <c:ser>
          <c:idx val="3"/>
          <c:order val="3"/>
          <c:tx>
            <c:strRef>
              <c:f>Sheet1!$E$1</c:f>
              <c:strCache>
                <c:ptCount val="1"/>
                <c:pt idx="0">
                  <c:v>2016</c:v>
                </c:pt>
              </c:strCache>
            </c:strRef>
          </c:tx>
          <c:spPr>
            <a:solidFill>
              <a:srgbClr val="7030A0"/>
            </a:solidFill>
          </c:spPr>
          <c:invertIfNegative val="0"/>
          <c:dLbls>
            <c:spPr>
              <a:noFill/>
              <a:ln>
                <a:noFill/>
              </a:ln>
              <a:effectLst/>
            </c:spPr>
            <c:txPr>
              <a:bodyPr/>
              <a:lstStyle/>
              <a:p>
                <a:pPr>
                  <a:defRPr sz="14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Sheet1!$E$2:$E$5</c:f>
              <c:numCache>
                <c:formatCode>General</c:formatCode>
                <c:ptCount val="4"/>
                <c:pt idx="0">
                  <c:v>0</c:v>
                </c:pt>
                <c:pt idx="1">
                  <c:v>0</c:v>
                </c:pt>
                <c:pt idx="2">
                  <c:v>10</c:v>
                </c:pt>
                <c:pt idx="3">
                  <c:v>34</c:v>
                </c:pt>
              </c:numCache>
            </c:numRef>
          </c:val>
          <c:extLst xmlns:c16r2="http://schemas.microsoft.com/office/drawing/2015/06/chart">
            <c:ext xmlns:c16="http://schemas.microsoft.com/office/drawing/2014/chart" uri="{C3380CC4-5D6E-409C-BE32-E72D297353CC}">
              <c16:uniqueId val="{00000004-F9A3-4543-909B-B98B4D2E38CE}"/>
            </c:ext>
          </c:extLst>
        </c:ser>
        <c:ser>
          <c:idx val="4"/>
          <c:order val="4"/>
          <c:tx>
            <c:strRef>
              <c:f>Sheet1!$F$1</c:f>
              <c:strCache>
                <c:ptCount val="1"/>
                <c:pt idx="0">
                  <c:v>2017</c:v>
                </c:pt>
              </c:strCache>
            </c:strRef>
          </c:tx>
          <c:spPr>
            <a:solidFill>
              <a:srgbClr val="002060"/>
            </a:solidFill>
          </c:spPr>
          <c:invertIfNegative val="0"/>
          <c:dLbls>
            <c:spPr>
              <a:noFill/>
              <a:ln>
                <a:noFill/>
              </a:ln>
              <a:effectLst/>
            </c:spPr>
            <c:txPr>
              <a:bodyPr wrap="square" lIns="38100" tIns="19050" rIns="38100" bIns="19050" anchor="ctr">
                <a:spAutoFit/>
              </a:bodyPr>
              <a:lstStyle/>
              <a:p>
                <a:pPr>
                  <a:defRPr sz="14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Sheet1!$F$2:$F$5</c:f>
              <c:numCache>
                <c:formatCode>General</c:formatCode>
                <c:ptCount val="4"/>
                <c:pt idx="0">
                  <c:v>0</c:v>
                </c:pt>
                <c:pt idx="1">
                  <c:v>0</c:v>
                </c:pt>
                <c:pt idx="2">
                  <c:v>7</c:v>
                </c:pt>
                <c:pt idx="3">
                  <c:v>41</c:v>
                </c:pt>
              </c:numCache>
            </c:numRef>
          </c:val>
          <c:extLst xmlns:c16r2="http://schemas.microsoft.com/office/drawing/2015/06/chart">
            <c:ext xmlns:c16="http://schemas.microsoft.com/office/drawing/2014/chart" uri="{C3380CC4-5D6E-409C-BE32-E72D297353CC}">
              <c16:uniqueId val="{00000000-B166-4F67-99BA-EBB85490EA5B}"/>
            </c:ext>
          </c:extLst>
        </c:ser>
        <c:dLbls>
          <c:showLegendKey val="0"/>
          <c:showVal val="0"/>
          <c:showCatName val="0"/>
          <c:showSerName val="0"/>
          <c:showPercent val="0"/>
          <c:showBubbleSize val="0"/>
        </c:dLbls>
        <c:gapWidth val="150"/>
        <c:axId val="53153792"/>
        <c:axId val="53155328"/>
      </c:barChart>
      <c:catAx>
        <c:axId val="53153792"/>
        <c:scaling>
          <c:orientation val="minMax"/>
        </c:scaling>
        <c:delete val="0"/>
        <c:axPos val="b"/>
        <c:numFmt formatCode="General" sourceLinked="0"/>
        <c:majorTickMark val="out"/>
        <c:minorTickMark val="none"/>
        <c:tickLblPos val="nextTo"/>
        <c:txPr>
          <a:bodyPr/>
          <a:lstStyle/>
          <a:p>
            <a:pPr>
              <a:defRPr sz="1200"/>
            </a:pPr>
            <a:endParaRPr lang="en-US"/>
          </a:p>
        </c:txPr>
        <c:crossAx val="53155328"/>
        <c:crosses val="autoZero"/>
        <c:auto val="1"/>
        <c:lblAlgn val="ctr"/>
        <c:lblOffset val="100"/>
        <c:noMultiLvlLbl val="0"/>
      </c:catAx>
      <c:valAx>
        <c:axId val="53155328"/>
        <c:scaling>
          <c:orientation val="minMax"/>
        </c:scaling>
        <c:delete val="0"/>
        <c:axPos val="l"/>
        <c:majorGridlines/>
        <c:numFmt formatCode="General" sourceLinked="1"/>
        <c:majorTickMark val="out"/>
        <c:minorTickMark val="none"/>
        <c:tickLblPos val="nextTo"/>
        <c:crossAx val="53153792"/>
        <c:crosses val="autoZero"/>
        <c:crossBetween val="between"/>
      </c:valAx>
    </c:plotArea>
    <c:legend>
      <c:legendPos val="r"/>
      <c:layout>
        <c:manualLayout>
          <c:xMode val="edge"/>
          <c:yMode val="edge"/>
          <c:x val="5.071450826351645E-2"/>
          <c:y val="0.90808179955870183"/>
          <c:w val="0.83211658302763902"/>
          <c:h val="9.1918200441298142E-2"/>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584340056807968E-2"/>
          <c:y val="3.1816210601101819E-2"/>
          <c:w val="0.83256705497429262"/>
          <c:h val="0.75929410198169289"/>
        </c:manualLayout>
      </c:layout>
      <c:barChart>
        <c:barDir val="col"/>
        <c:grouping val="clustered"/>
        <c:varyColors val="0"/>
        <c:ser>
          <c:idx val="0"/>
          <c:order val="0"/>
          <c:tx>
            <c:strRef>
              <c:f>Sheet1!$B$1</c:f>
              <c:strCache>
                <c:ptCount val="1"/>
                <c:pt idx="0">
                  <c:v>2013</c:v>
                </c:pt>
              </c:strCache>
            </c:strRef>
          </c:tx>
          <c:invertIfNegative val="0"/>
          <c:dLbls>
            <c:dLbl>
              <c:idx val="4"/>
              <c:layout>
                <c:manualLayout>
                  <c:x val="-5.8369729096553824E-3"/>
                  <c:y val="1.4833163384399916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034B-4C13-A17D-CAA072579214}"/>
                </c:ext>
              </c:extLst>
            </c:dLbl>
            <c:dLbl>
              <c:idx val="5"/>
              <c:layout>
                <c:manualLayout>
                  <c:x val="0"/>
                  <c:y val="1.4478392538178494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034B-4C13-A17D-CAA072579214}"/>
                </c:ext>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Sheet1!$B$2:$B$10</c:f>
              <c:numCache>
                <c:formatCode>General</c:formatCode>
                <c:ptCount val="9"/>
                <c:pt idx="0">
                  <c:v>44</c:v>
                </c:pt>
                <c:pt idx="1">
                  <c:v>0</c:v>
                </c:pt>
                <c:pt idx="2">
                  <c:v>6</c:v>
                </c:pt>
                <c:pt idx="3">
                  <c:v>22</c:v>
                </c:pt>
                <c:pt idx="4">
                  <c:v>282</c:v>
                </c:pt>
                <c:pt idx="5">
                  <c:v>230</c:v>
                </c:pt>
                <c:pt idx="6">
                  <c:v>0</c:v>
                </c:pt>
                <c:pt idx="7">
                  <c:v>1</c:v>
                </c:pt>
                <c:pt idx="8">
                  <c:v>0</c:v>
                </c:pt>
              </c:numCache>
            </c:numRef>
          </c:val>
          <c:extLst xmlns:c16r2="http://schemas.microsoft.com/office/drawing/2015/06/chart">
            <c:ext xmlns:c16="http://schemas.microsoft.com/office/drawing/2014/chart" uri="{C3380CC4-5D6E-409C-BE32-E72D297353CC}">
              <c16:uniqueId val="{00000002-034B-4C13-A17D-CAA072579214}"/>
            </c:ext>
          </c:extLst>
        </c:ser>
        <c:ser>
          <c:idx val="1"/>
          <c:order val="1"/>
          <c:tx>
            <c:strRef>
              <c:f>Sheet1!$C$1</c:f>
              <c:strCache>
                <c:ptCount val="1"/>
                <c:pt idx="0">
                  <c:v>2014</c:v>
                </c:pt>
              </c:strCache>
            </c:strRef>
          </c:tx>
          <c:spPr>
            <a:solidFill>
              <a:srgbClr val="C80000"/>
            </a:solidFill>
          </c:spPr>
          <c:invertIfNegative val="0"/>
          <c:dLbls>
            <c:dLbl>
              <c:idx val="3"/>
              <c:layout>
                <c:manualLayout>
                  <c:x val="-5.3267987282768112E-17"/>
                  <c:y val="9.751587896359817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034B-4C13-A17D-CAA072579214}"/>
                </c:ext>
              </c:extLst>
            </c:dLbl>
            <c:dLbl>
              <c:idx val="4"/>
              <c:layout>
                <c:manualLayout>
                  <c:x val="-2.9055601439510583E-3"/>
                  <c:y val="1.7728949879397684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034B-4C13-A17D-CAA072579214}"/>
                </c:ext>
              </c:extLst>
            </c:dLbl>
            <c:dLbl>
              <c:idx val="5"/>
              <c:layout>
                <c:manualLayout>
                  <c:x val="-5.8111202879021166E-3"/>
                  <c:y val="1.8083692683186523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034B-4C13-A17D-CAA072579214}"/>
                </c:ext>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Sheet1!$C$2:$C$10</c:f>
              <c:numCache>
                <c:formatCode>General</c:formatCode>
                <c:ptCount val="9"/>
                <c:pt idx="0">
                  <c:v>36</c:v>
                </c:pt>
                <c:pt idx="1">
                  <c:v>0</c:v>
                </c:pt>
                <c:pt idx="2">
                  <c:v>6</c:v>
                </c:pt>
                <c:pt idx="3">
                  <c:v>27</c:v>
                </c:pt>
                <c:pt idx="4">
                  <c:v>290</c:v>
                </c:pt>
                <c:pt idx="5">
                  <c:v>224</c:v>
                </c:pt>
                <c:pt idx="6">
                  <c:v>0</c:v>
                </c:pt>
                <c:pt idx="7">
                  <c:v>2</c:v>
                </c:pt>
                <c:pt idx="8">
                  <c:v>5</c:v>
                </c:pt>
              </c:numCache>
            </c:numRef>
          </c:val>
          <c:extLst xmlns:c16r2="http://schemas.microsoft.com/office/drawing/2015/06/chart">
            <c:ext xmlns:c16="http://schemas.microsoft.com/office/drawing/2014/chart" uri="{C3380CC4-5D6E-409C-BE32-E72D297353CC}">
              <c16:uniqueId val="{00000006-034B-4C13-A17D-CAA072579214}"/>
            </c:ext>
          </c:extLst>
        </c:ser>
        <c:ser>
          <c:idx val="2"/>
          <c:order val="2"/>
          <c:tx>
            <c:strRef>
              <c:f>Sheet1!$D$1</c:f>
              <c:strCache>
                <c:ptCount val="1"/>
                <c:pt idx="0">
                  <c:v>2015</c:v>
                </c:pt>
              </c:strCache>
            </c:strRef>
          </c:tx>
          <c:spPr>
            <a:solidFill>
              <a:srgbClr val="00B050"/>
            </a:solidFill>
          </c:spPr>
          <c:invertIfNegative val="0"/>
          <c:dLbls>
            <c:dLbl>
              <c:idx val="0"/>
              <c:layout>
                <c:manualLayout>
                  <c:x val="-2.9055601439510717E-3"/>
                  <c:y val="6.5010585975731512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034B-4C13-A17D-CAA072579214}"/>
                </c:ext>
              </c:extLst>
            </c:dLbl>
            <c:dLbl>
              <c:idx val="3"/>
              <c:layout>
                <c:manualLayout>
                  <c:x val="5.1705243506583916E-5"/>
                  <c:y val="5.7913170428066556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8-034B-4C13-A17D-CAA072579214}"/>
                </c:ext>
              </c:extLst>
            </c:dLbl>
            <c:dLbl>
              <c:idx val="4"/>
              <c:layout>
                <c:manualLayout>
                  <c:x val="-2.01330151706845E-4"/>
                  <c:y val="1.5062492065637145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034B-4C13-A17D-CAA072579214}"/>
                </c:ext>
              </c:extLst>
            </c:dLbl>
            <c:dLbl>
              <c:idx val="5"/>
              <c:layout>
                <c:manualLayout>
                  <c:x val="-7.6059328335159799E-4"/>
                  <c:y val="2.097947917818432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A-034B-4C13-A17D-CAA072579214}"/>
                </c:ext>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Sheet1!$D$2:$D$10</c:f>
              <c:numCache>
                <c:formatCode>General</c:formatCode>
                <c:ptCount val="9"/>
                <c:pt idx="0">
                  <c:v>51</c:v>
                </c:pt>
                <c:pt idx="1">
                  <c:v>0</c:v>
                </c:pt>
                <c:pt idx="2">
                  <c:v>10</c:v>
                </c:pt>
                <c:pt idx="3">
                  <c:v>15</c:v>
                </c:pt>
                <c:pt idx="4">
                  <c:v>317</c:v>
                </c:pt>
                <c:pt idx="5">
                  <c:v>226</c:v>
                </c:pt>
                <c:pt idx="6">
                  <c:v>0</c:v>
                </c:pt>
                <c:pt idx="7">
                  <c:v>1</c:v>
                </c:pt>
                <c:pt idx="8">
                  <c:v>1</c:v>
                </c:pt>
              </c:numCache>
            </c:numRef>
          </c:val>
          <c:extLst xmlns:c16r2="http://schemas.microsoft.com/office/drawing/2015/06/chart">
            <c:ext xmlns:c16="http://schemas.microsoft.com/office/drawing/2014/chart" uri="{C3380CC4-5D6E-409C-BE32-E72D297353CC}">
              <c16:uniqueId val="{0000000B-034B-4C13-A17D-CAA072579214}"/>
            </c:ext>
          </c:extLst>
        </c:ser>
        <c:ser>
          <c:idx val="3"/>
          <c:order val="3"/>
          <c:tx>
            <c:strRef>
              <c:f>Sheet1!$E$1</c:f>
              <c:strCache>
                <c:ptCount val="1"/>
                <c:pt idx="0">
                  <c:v>2016</c:v>
                </c:pt>
              </c:strCache>
            </c:strRef>
          </c:tx>
          <c:spPr>
            <a:solidFill>
              <a:srgbClr val="7030A0"/>
            </a:solidFill>
          </c:spPr>
          <c:invertIfNegative val="0"/>
          <c:dLbls>
            <c:dLbl>
              <c:idx val="0"/>
              <c:layout>
                <c:manualLayout>
                  <c:x val="0"/>
                  <c:y val="6.5010585975732111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C-034B-4C13-A17D-CAA072579214}"/>
                </c:ext>
              </c:extLst>
            </c:dLbl>
            <c:dLbl>
              <c:idx val="3"/>
              <c:layout>
                <c:manualLayout>
                  <c:x val="0"/>
                  <c:y val="1.4478392538178389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D-034B-4C13-A17D-CAA072579214}"/>
                </c:ext>
              </c:extLst>
            </c:dLbl>
            <c:dLbl>
              <c:idx val="4"/>
              <c:layout>
                <c:manualLayout>
                  <c:x val="0"/>
                  <c:y val="1.6252646493933029E-2"/>
                </c:manualLayout>
              </c:layout>
              <c:spPr>
                <a:noFill/>
                <a:ln>
                  <a:noFill/>
                </a:ln>
                <a:effectLst/>
              </c:spPr>
              <c:txPr>
                <a:bodyPr anchor="ctr" anchorCtr="1"/>
                <a:lstStyle/>
                <a:p>
                  <a:pPr>
                    <a:defRPr sz="800"/>
                  </a:pPr>
                  <a:endParaRPr lang="en-US"/>
                </a:p>
              </c:txPr>
              <c:dLblPos val="outEnd"/>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E-034B-4C13-A17D-CAA072579214}"/>
                </c:ext>
              </c:extLst>
            </c:dLbl>
            <c:dLbl>
              <c:idx val="5"/>
              <c:layout>
                <c:manualLayout>
                  <c:x val="-1.2010029902103214E-3"/>
                  <c:y val="9.3750895815161075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F-034B-4C13-A17D-CAA072579214}"/>
                </c:ext>
              </c:extLst>
            </c:dLbl>
            <c:dLbl>
              <c:idx val="8"/>
              <c:layout>
                <c:manualLayout>
                  <c:x val="-1.04641104723452E-16"/>
                  <c:y val="8.6870355229069912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10-034B-4C13-A17D-CAA072579214}"/>
                </c:ext>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Sheet1!$E$2:$E$10</c:f>
              <c:numCache>
                <c:formatCode>General</c:formatCode>
                <c:ptCount val="9"/>
                <c:pt idx="0">
                  <c:v>43</c:v>
                </c:pt>
                <c:pt idx="1">
                  <c:v>0</c:v>
                </c:pt>
                <c:pt idx="2">
                  <c:v>6</c:v>
                </c:pt>
                <c:pt idx="3">
                  <c:v>19</c:v>
                </c:pt>
                <c:pt idx="4">
                  <c:v>285</c:v>
                </c:pt>
                <c:pt idx="5">
                  <c:v>272</c:v>
                </c:pt>
                <c:pt idx="6">
                  <c:v>0</c:v>
                </c:pt>
                <c:pt idx="7">
                  <c:v>5</c:v>
                </c:pt>
                <c:pt idx="8">
                  <c:v>6</c:v>
                </c:pt>
              </c:numCache>
            </c:numRef>
          </c:val>
          <c:extLst xmlns:c16r2="http://schemas.microsoft.com/office/drawing/2015/06/chart">
            <c:ext xmlns:c16="http://schemas.microsoft.com/office/drawing/2014/chart" uri="{C3380CC4-5D6E-409C-BE32-E72D297353CC}">
              <c16:uniqueId val="{00000011-034B-4C13-A17D-CAA072579214}"/>
            </c:ext>
          </c:extLst>
        </c:ser>
        <c:ser>
          <c:idx val="4"/>
          <c:order val="4"/>
          <c:tx>
            <c:strRef>
              <c:f>Sheet1!$F$1</c:f>
              <c:strCache>
                <c:ptCount val="1"/>
                <c:pt idx="0">
                  <c:v>2017</c:v>
                </c:pt>
              </c:strCache>
            </c:strRef>
          </c:tx>
          <c:spPr>
            <a:solidFill>
              <a:srgbClr val="002060"/>
            </a:solidFill>
          </c:spPr>
          <c:invertIfNegative val="0"/>
          <c:dLbls>
            <c:spPr>
              <a:noFill/>
              <a:ln>
                <a:noFill/>
              </a:ln>
              <a:effectLst/>
            </c:spPr>
            <c:txPr>
              <a:bodyPr wrap="square" lIns="38100" tIns="19050" rIns="38100" bIns="19050" anchor="ctr">
                <a:spAutoFit/>
              </a:bodyPr>
              <a:lstStyle/>
              <a:p>
                <a:pPr>
                  <a:defRPr sz="8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Sheet1!$F$2:$F$10</c:f>
              <c:numCache>
                <c:formatCode>General</c:formatCode>
                <c:ptCount val="9"/>
                <c:pt idx="0">
                  <c:v>52</c:v>
                </c:pt>
                <c:pt idx="1">
                  <c:v>1</c:v>
                </c:pt>
                <c:pt idx="2">
                  <c:v>7</c:v>
                </c:pt>
                <c:pt idx="3">
                  <c:v>11</c:v>
                </c:pt>
                <c:pt idx="4">
                  <c:v>308</c:v>
                </c:pt>
                <c:pt idx="5">
                  <c:v>294</c:v>
                </c:pt>
                <c:pt idx="6">
                  <c:v>0</c:v>
                </c:pt>
                <c:pt idx="7">
                  <c:v>2</c:v>
                </c:pt>
                <c:pt idx="8">
                  <c:v>10</c:v>
                </c:pt>
              </c:numCache>
            </c:numRef>
          </c:val>
          <c:extLst xmlns:c16r2="http://schemas.microsoft.com/office/drawing/2015/06/chart">
            <c:ext xmlns:c16="http://schemas.microsoft.com/office/drawing/2014/chart" uri="{C3380CC4-5D6E-409C-BE32-E72D297353CC}">
              <c16:uniqueId val="{00000000-4CC4-4E39-9371-54F940C70474}"/>
            </c:ext>
          </c:extLst>
        </c:ser>
        <c:dLbls>
          <c:showLegendKey val="0"/>
          <c:showVal val="0"/>
          <c:showCatName val="0"/>
          <c:showSerName val="0"/>
          <c:showPercent val="0"/>
          <c:showBubbleSize val="0"/>
        </c:dLbls>
        <c:gapWidth val="150"/>
        <c:axId val="53216768"/>
        <c:axId val="53218304"/>
      </c:barChart>
      <c:catAx>
        <c:axId val="53216768"/>
        <c:scaling>
          <c:orientation val="minMax"/>
        </c:scaling>
        <c:delete val="0"/>
        <c:axPos val="b"/>
        <c:numFmt formatCode="General" sourceLinked="0"/>
        <c:majorTickMark val="out"/>
        <c:minorTickMark val="none"/>
        <c:tickLblPos val="nextTo"/>
        <c:txPr>
          <a:bodyPr/>
          <a:lstStyle/>
          <a:p>
            <a:pPr>
              <a:defRPr sz="1000"/>
            </a:pPr>
            <a:endParaRPr lang="en-US"/>
          </a:p>
        </c:txPr>
        <c:crossAx val="53218304"/>
        <c:crosses val="autoZero"/>
        <c:auto val="1"/>
        <c:lblAlgn val="ctr"/>
        <c:lblOffset val="100"/>
        <c:noMultiLvlLbl val="0"/>
      </c:catAx>
      <c:valAx>
        <c:axId val="53218304"/>
        <c:scaling>
          <c:orientation val="minMax"/>
        </c:scaling>
        <c:delete val="0"/>
        <c:axPos val="l"/>
        <c:majorGridlines/>
        <c:numFmt formatCode="General" sourceLinked="1"/>
        <c:majorTickMark val="out"/>
        <c:minorTickMark val="none"/>
        <c:tickLblPos val="nextTo"/>
        <c:txPr>
          <a:bodyPr/>
          <a:lstStyle/>
          <a:p>
            <a:pPr>
              <a:defRPr sz="1400"/>
            </a:pPr>
            <a:endParaRPr lang="en-US"/>
          </a:p>
        </c:txPr>
        <c:crossAx val="53216768"/>
        <c:crosses val="autoZero"/>
        <c:crossBetween val="between"/>
      </c:valAx>
    </c:plotArea>
    <c:legend>
      <c:legendPos val="r"/>
      <c:layout>
        <c:manualLayout>
          <c:xMode val="edge"/>
          <c:yMode val="edge"/>
          <c:x val="0.20890062297954898"/>
          <c:y val="0.86511557551261087"/>
          <c:w val="0.61563168479019337"/>
          <c:h val="0.13488442448738897"/>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61646981627296"/>
          <c:y val="3.7460875984251969E-2"/>
          <c:w val="0.72947175439023548"/>
          <c:h val="0.92214345472440939"/>
        </c:manualLayout>
      </c:layout>
      <c:barChart>
        <c:barDir val="col"/>
        <c:grouping val="clustered"/>
        <c:varyColors val="0"/>
        <c:ser>
          <c:idx val="0"/>
          <c:order val="0"/>
          <c:tx>
            <c:strRef>
              <c:f>Sheet1!$B$1</c:f>
              <c:strCache>
                <c:ptCount val="1"/>
                <c:pt idx="0">
                  <c:v>2013</c:v>
                </c:pt>
              </c:strCache>
            </c:strRef>
          </c:tx>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Sheet1!$A$2</c:f>
              <c:numCache>
                <c:formatCode>General</c:formatCode>
                <c:ptCount val="1"/>
              </c:numCache>
            </c:numRef>
          </c:cat>
          <c:val>
            <c:numRef>
              <c:f>Sheet1!$B$2</c:f>
              <c:numCache>
                <c:formatCode>General</c:formatCode>
                <c:ptCount val="1"/>
                <c:pt idx="0">
                  <c:v>206</c:v>
                </c:pt>
              </c:numCache>
            </c:numRef>
          </c:val>
          <c:extLst xmlns:c16r2="http://schemas.microsoft.com/office/drawing/2015/06/chart">
            <c:ext xmlns:c16="http://schemas.microsoft.com/office/drawing/2014/chart" uri="{C3380CC4-5D6E-409C-BE32-E72D297353CC}">
              <c16:uniqueId val="{00000000-D9A8-4275-866E-A67131079426}"/>
            </c:ext>
          </c:extLst>
        </c:ser>
        <c:ser>
          <c:idx val="1"/>
          <c:order val="1"/>
          <c:tx>
            <c:strRef>
              <c:f>Sheet1!$C$1</c:f>
              <c:strCache>
                <c:ptCount val="1"/>
                <c:pt idx="0">
                  <c:v>2014</c:v>
                </c:pt>
              </c:strCache>
            </c:strRef>
          </c:tx>
          <c:spPr>
            <a:solidFill>
              <a:srgbClr val="C80000"/>
            </a:solidFill>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Sheet1!$A$2</c:f>
              <c:numCache>
                <c:formatCode>General</c:formatCode>
                <c:ptCount val="1"/>
              </c:numCache>
            </c:numRef>
          </c:cat>
          <c:val>
            <c:numRef>
              <c:f>Sheet1!$C$2</c:f>
              <c:numCache>
                <c:formatCode>General</c:formatCode>
                <c:ptCount val="1"/>
                <c:pt idx="0">
                  <c:v>236</c:v>
                </c:pt>
              </c:numCache>
            </c:numRef>
          </c:val>
          <c:extLst xmlns:c16r2="http://schemas.microsoft.com/office/drawing/2015/06/chart">
            <c:ext xmlns:c16="http://schemas.microsoft.com/office/drawing/2014/chart" uri="{C3380CC4-5D6E-409C-BE32-E72D297353CC}">
              <c16:uniqueId val="{00000001-D9A8-4275-866E-A67131079426}"/>
            </c:ext>
          </c:extLst>
        </c:ser>
        <c:ser>
          <c:idx val="2"/>
          <c:order val="2"/>
          <c:tx>
            <c:strRef>
              <c:f>Sheet1!$D$1</c:f>
              <c:strCache>
                <c:ptCount val="1"/>
                <c:pt idx="0">
                  <c:v>2015</c:v>
                </c:pt>
              </c:strCache>
            </c:strRef>
          </c:tx>
          <c:spPr>
            <a:solidFill>
              <a:srgbClr val="00B050"/>
            </a:solidFill>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Sheet1!$A$2</c:f>
              <c:numCache>
                <c:formatCode>General</c:formatCode>
                <c:ptCount val="1"/>
              </c:numCache>
            </c:numRef>
          </c:cat>
          <c:val>
            <c:numRef>
              <c:f>Sheet1!$D$2</c:f>
              <c:numCache>
                <c:formatCode>General</c:formatCode>
                <c:ptCount val="1"/>
                <c:pt idx="0">
                  <c:v>237</c:v>
                </c:pt>
              </c:numCache>
            </c:numRef>
          </c:val>
          <c:extLst xmlns:c16r2="http://schemas.microsoft.com/office/drawing/2015/06/chart">
            <c:ext xmlns:c16="http://schemas.microsoft.com/office/drawing/2014/chart" uri="{C3380CC4-5D6E-409C-BE32-E72D297353CC}">
              <c16:uniqueId val="{00000002-D9A8-4275-866E-A67131079426}"/>
            </c:ext>
          </c:extLst>
        </c:ser>
        <c:ser>
          <c:idx val="3"/>
          <c:order val="3"/>
          <c:tx>
            <c:strRef>
              <c:f>Sheet1!$E$1</c:f>
              <c:strCache>
                <c:ptCount val="1"/>
                <c:pt idx="0">
                  <c:v>2016</c:v>
                </c:pt>
              </c:strCache>
            </c:strRef>
          </c:tx>
          <c:spPr>
            <a:solidFill>
              <a:srgbClr val="7030A0"/>
            </a:solidFill>
          </c:spPr>
          <c:invertIfNegative val="0"/>
          <c:dLbls>
            <c:dLbl>
              <c:idx val="0"/>
              <c:layout>
                <c:manualLayout>
                  <c:x val="-3.0457560088029542E-3"/>
                  <c:y val="1.5625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D9A8-4275-866E-A67131079426}"/>
                </c:ext>
              </c:extLst>
            </c:dLbl>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Sheet1!$A$2</c:f>
              <c:numCache>
                <c:formatCode>General</c:formatCode>
                <c:ptCount val="1"/>
              </c:numCache>
            </c:numRef>
          </c:cat>
          <c:val>
            <c:numRef>
              <c:f>Sheet1!$E$2</c:f>
              <c:numCache>
                <c:formatCode>General</c:formatCode>
                <c:ptCount val="1"/>
                <c:pt idx="0">
                  <c:v>237</c:v>
                </c:pt>
              </c:numCache>
            </c:numRef>
          </c:val>
          <c:extLst xmlns:c16r2="http://schemas.microsoft.com/office/drawing/2015/06/chart">
            <c:ext xmlns:c16="http://schemas.microsoft.com/office/drawing/2014/chart" uri="{C3380CC4-5D6E-409C-BE32-E72D297353CC}">
              <c16:uniqueId val="{00000004-D9A8-4275-866E-A67131079426}"/>
            </c:ext>
          </c:extLst>
        </c:ser>
        <c:ser>
          <c:idx val="4"/>
          <c:order val="4"/>
          <c:tx>
            <c:strRef>
              <c:f>Sheet1!$F$1</c:f>
              <c:strCache>
                <c:ptCount val="1"/>
                <c:pt idx="0">
                  <c:v>2017</c:v>
                </c:pt>
              </c:strCache>
            </c:strRef>
          </c:tx>
          <c:spPr>
            <a:solidFill>
              <a:srgbClr val="002060"/>
            </a:solidFill>
          </c:spPr>
          <c:invertIfNegative val="0"/>
          <c:dPt>
            <c:idx val="0"/>
            <c:invertIfNegative val="0"/>
            <c:bubble3D val="0"/>
            <c:extLst xmlns:c16r2="http://schemas.microsoft.com/office/drawing/2015/06/chart">
              <c:ext xmlns:c16="http://schemas.microsoft.com/office/drawing/2014/chart" uri="{C3380CC4-5D6E-409C-BE32-E72D297353CC}">
                <c16:uniqueId val="{00000001-E9E4-44D2-B22D-7D05189BE87D}"/>
              </c:ext>
            </c:extLst>
          </c:dPt>
          <c:dLbls>
            <c:dLbl>
              <c:idx val="0"/>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E9E4-44D2-B22D-7D05189BE87D}"/>
                </c:ext>
              </c:extLst>
            </c:dLbl>
            <c:spPr>
              <a:noFill/>
              <a:ln>
                <a:noFill/>
              </a:ln>
              <a:effectLst/>
            </c:sp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1"/>
              </c:ext>
            </c:extLst>
          </c:dLbls>
          <c:cat>
            <c:numRef>
              <c:f>Sheet1!$A$2</c:f>
              <c:numCache>
                <c:formatCode>General</c:formatCode>
                <c:ptCount val="1"/>
              </c:numCache>
            </c:numRef>
          </c:cat>
          <c:val>
            <c:numRef>
              <c:f>Sheet1!$F$2</c:f>
              <c:numCache>
                <c:formatCode>General</c:formatCode>
                <c:ptCount val="1"/>
                <c:pt idx="0">
                  <c:v>196</c:v>
                </c:pt>
              </c:numCache>
            </c:numRef>
          </c:val>
          <c:extLst xmlns:c16r2="http://schemas.microsoft.com/office/drawing/2015/06/chart">
            <c:ext xmlns:c16="http://schemas.microsoft.com/office/drawing/2014/chart" uri="{C3380CC4-5D6E-409C-BE32-E72D297353CC}">
              <c16:uniqueId val="{00000000-E9E4-44D2-B22D-7D05189BE87D}"/>
            </c:ext>
          </c:extLst>
        </c:ser>
        <c:dLbls>
          <c:showLegendKey val="0"/>
          <c:showVal val="0"/>
          <c:showCatName val="0"/>
          <c:showSerName val="0"/>
          <c:showPercent val="0"/>
          <c:showBubbleSize val="0"/>
        </c:dLbls>
        <c:gapWidth val="150"/>
        <c:axId val="54606848"/>
        <c:axId val="54641408"/>
      </c:barChart>
      <c:catAx>
        <c:axId val="54606848"/>
        <c:scaling>
          <c:orientation val="minMax"/>
        </c:scaling>
        <c:delete val="0"/>
        <c:axPos val="b"/>
        <c:numFmt formatCode="General" sourceLinked="1"/>
        <c:majorTickMark val="out"/>
        <c:minorTickMark val="none"/>
        <c:tickLblPos val="nextTo"/>
        <c:crossAx val="54641408"/>
        <c:crosses val="autoZero"/>
        <c:auto val="1"/>
        <c:lblAlgn val="ctr"/>
        <c:lblOffset val="100"/>
        <c:noMultiLvlLbl val="0"/>
      </c:catAx>
      <c:valAx>
        <c:axId val="54641408"/>
        <c:scaling>
          <c:orientation val="minMax"/>
        </c:scaling>
        <c:delete val="0"/>
        <c:axPos val="l"/>
        <c:majorGridlines/>
        <c:numFmt formatCode="General" sourceLinked="1"/>
        <c:majorTickMark val="out"/>
        <c:minorTickMark val="none"/>
        <c:tickLblPos val="nextTo"/>
        <c:crossAx val="5460684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729591126817206"/>
          <c:y val="5.9335875984251961E-2"/>
          <c:w val="0.81300999548259079"/>
          <c:h val="0.72279847440944878"/>
        </c:manualLayout>
      </c:layout>
      <c:barChart>
        <c:barDir val="col"/>
        <c:grouping val="clustered"/>
        <c:varyColors val="0"/>
        <c:ser>
          <c:idx val="0"/>
          <c:order val="0"/>
          <c:tx>
            <c:strRef>
              <c:f>Sheet1!$B$1</c:f>
              <c:strCache>
                <c:ptCount val="1"/>
                <c:pt idx="0">
                  <c:v>2013</c:v>
                </c:pt>
              </c:strCache>
            </c:strRef>
          </c:tx>
          <c:invertIfNegative val="0"/>
          <c:dLbls>
            <c:dLbl>
              <c:idx val="5"/>
              <c:layout>
                <c:manualLayout>
                  <c:x val="-3.0259017187121763E-3"/>
                  <c:y val="9.3749999999998852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FC60-4D27-83A1-973F8C0F81D5}"/>
                </c:ext>
              </c:extLst>
            </c:dLbl>
            <c:dLbl>
              <c:idx val="6"/>
              <c:layout>
                <c:manualLayout>
                  <c:x val="0"/>
                  <c:y val="1.5625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FC60-4D27-83A1-973F8C0F81D5}"/>
                </c:ext>
              </c:extLst>
            </c:dLbl>
            <c:spPr>
              <a:noFill/>
              <a:ln>
                <a:noFill/>
              </a:ln>
              <a:effectLst/>
            </c:spPr>
            <c:txPr>
              <a:bodyPr/>
              <a:lstStyle/>
              <a:p>
                <a:pPr>
                  <a:defRPr sz="10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Sheet1!$B$2:$B$8</c:f>
              <c:numCache>
                <c:formatCode>General</c:formatCode>
                <c:ptCount val="7"/>
                <c:pt idx="0">
                  <c:v>6</c:v>
                </c:pt>
                <c:pt idx="1">
                  <c:v>7</c:v>
                </c:pt>
                <c:pt idx="2">
                  <c:v>8</c:v>
                </c:pt>
                <c:pt idx="3">
                  <c:v>4</c:v>
                </c:pt>
                <c:pt idx="4">
                  <c:v>1</c:v>
                </c:pt>
                <c:pt idx="5">
                  <c:v>54</c:v>
                </c:pt>
                <c:pt idx="6">
                  <c:v>124</c:v>
                </c:pt>
              </c:numCache>
            </c:numRef>
          </c:val>
          <c:extLst xmlns:c16r2="http://schemas.microsoft.com/office/drawing/2015/06/chart">
            <c:ext xmlns:c16="http://schemas.microsoft.com/office/drawing/2014/chart" uri="{C3380CC4-5D6E-409C-BE32-E72D297353CC}">
              <c16:uniqueId val="{00000002-FC60-4D27-83A1-973F8C0F81D5}"/>
            </c:ext>
          </c:extLst>
        </c:ser>
        <c:ser>
          <c:idx val="1"/>
          <c:order val="1"/>
          <c:tx>
            <c:strRef>
              <c:f>Sheet1!$C$1</c:f>
              <c:strCache>
                <c:ptCount val="1"/>
                <c:pt idx="0">
                  <c:v>2014</c:v>
                </c:pt>
              </c:strCache>
            </c:strRef>
          </c:tx>
          <c:spPr>
            <a:solidFill>
              <a:srgbClr val="C80000"/>
            </a:solidFill>
          </c:spPr>
          <c:invertIfNegative val="0"/>
          <c:dLbls>
            <c:dLbl>
              <c:idx val="6"/>
              <c:layout>
                <c:manualLayout>
                  <c:x val="-1.617414759907302E-2"/>
                  <c:y val="1.2500000000000001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FC60-4D27-83A1-973F8C0F81D5}"/>
                </c:ext>
              </c:extLst>
            </c:dLbl>
            <c:spPr>
              <a:noFill/>
            </c:spPr>
            <c:txPr>
              <a:bodyPr/>
              <a:lstStyle/>
              <a:p>
                <a:pPr>
                  <a:defRPr sz="10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Sheet1!$C$2:$C$8</c:f>
              <c:numCache>
                <c:formatCode>General</c:formatCode>
                <c:ptCount val="7"/>
                <c:pt idx="0">
                  <c:v>2</c:v>
                </c:pt>
                <c:pt idx="1">
                  <c:v>22</c:v>
                </c:pt>
                <c:pt idx="2">
                  <c:v>10</c:v>
                </c:pt>
                <c:pt idx="3">
                  <c:v>2</c:v>
                </c:pt>
                <c:pt idx="4">
                  <c:v>2</c:v>
                </c:pt>
                <c:pt idx="5">
                  <c:v>68</c:v>
                </c:pt>
                <c:pt idx="6">
                  <c:v>125</c:v>
                </c:pt>
              </c:numCache>
            </c:numRef>
          </c:val>
          <c:extLst xmlns:c16r2="http://schemas.microsoft.com/office/drawing/2015/06/chart">
            <c:ext xmlns:c16="http://schemas.microsoft.com/office/drawing/2014/chart" uri="{C3380CC4-5D6E-409C-BE32-E72D297353CC}">
              <c16:uniqueId val="{00000004-FC60-4D27-83A1-973F8C0F81D5}"/>
            </c:ext>
          </c:extLst>
        </c:ser>
        <c:ser>
          <c:idx val="2"/>
          <c:order val="2"/>
          <c:tx>
            <c:strRef>
              <c:f>Sheet1!$D$1</c:f>
              <c:strCache>
                <c:ptCount val="1"/>
                <c:pt idx="0">
                  <c:v>2015</c:v>
                </c:pt>
              </c:strCache>
            </c:strRef>
          </c:tx>
          <c:spPr>
            <a:solidFill>
              <a:srgbClr val="00B050"/>
            </a:solidFill>
          </c:spPr>
          <c:invertIfNegative val="0"/>
          <c:dLbls>
            <c:dLbl>
              <c:idx val="5"/>
              <c:layout>
                <c:manualLayout>
                  <c:x val="-4.5388525780683756E-3"/>
                  <c:y val="1.5625E-2"/>
                </c:manualLayout>
              </c:layout>
              <c:spPr>
                <a:noFill/>
              </c:spPr>
              <c:txPr>
                <a:bodyPr/>
                <a:lstStyle/>
                <a:p>
                  <a:pPr>
                    <a:defRPr sz="1000"/>
                  </a:pPr>
                  <a:endParaRPr lang="en-US"/>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FC60-4D27-83A1-973F8C0F81D5}"/>
                </c:ext>
              </c:extLst>
            </c:dLbl>
            <c:dLbl>
              <c:idx val="6"/>
              <c:layout>
                <c:manualLayout>
                  <c:x val="-5.4835030062264098E-3"/>
                  <c:y val="1.5625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FC60-4D27-83A1-973F8C0F81D5}"/>
                </c:ext>
              </c:extLst>
            </c:dLbl>
            <c:spPr>
              <a:noFill/>
              <a:ln>
                <a:noFill/>
              </a:ln>
              <a:effectLst/>
            </c:spPr>
            <c:txPr>
              <a:bodyPr/>
              <a:lstStyle/>
              <a:p>
                <a:pPr>
                  <a:defRPr sz="10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Sheet1!$D$2:$D$8</c:f>
              <c:numCache>
                <c:formatCode>General</c:formatCode>
                <c:ptCount val="7"/>
                <c:pt idx="0">
                  <c:v>5</c:v>
                </c:pt>
                <c:pt idx="1">
                  <c:v>16</c:v>
                </c:pt>
                <c:pt idx="2">
                  <c:v>12</c:v>
                </c:pt>
                <c:pt idx="3">
                  <c:v>6</c:v>
                </c:pt>
                <c:pt idx="4">
                  <c:v>0</c:v>
                </c:pt>
                <c:pt idx="5">
                  <c:v>58</c:v>
                </c:pt>
                <c:pt idx="6">
                  <c:v>128</c:v>
                </c:pt>
              </c:numCache>
            </c:numRef>
          </c:val>
          <c:extLst xmlns:c16r2="http://schemas.microsoft.com/office/drawing/2015/06/chart">
            <c:ext xmlns:c16="http://schemas.microsoft.com/office/drawing/2014/chart" uri="{C3380CC4-5D6E-409C-BE32-E72D297353CC}">
              <c16:uniqueId val="{00000007-FC60-4D27-83A1-973F8C0F81D5}"/>
            </c:ext>
          </c:extLst>
        </c:ser>
        <c:ser>
          <c:idx val="3"/>
          <c:order val="3"/>
          <c:tx>
            <c:strRef>
              <c:f>Sheet1!$E$1</c:f>
              <c:strCache>
                <c:ptCount val="1"/>
                <c:pt idx="0">
                  <c:v>2016</c:v>
                </c:pt>
              </c:strCache>
            </c:strRef>
          </c:tx>
          <c:spPr>
            <a:solidFill>
              <a:srgbClr val="7030A0"/>
            </a:solidFill>
          </c:spPr>
          <c:invertIfNegative val="0"/>
          <c:dLbls>
            <c:dLbl>
              <c:idx val="1"/>
              <c:layout>
                <c:manualLayout>
                  <c:x val="0"/>
                  <c:y val="1.5625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8-FC60-4D27-83A1-973F8C0F81D5}"/>
                </c:ext>
              </c:extLst>
            </c:dLbl>
            <c:dLbl>
              <c:idx val="5"/>
              <c:layout>
                <c:manualLayout>
                  <c:x val="0"/>
                  <c:y val="1.8749999999999944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FC60-4D27-83A1-973F8C0F81D5}"/>
                </c:ext>
              </c:extLst>
            </c:dLbl>
            <c:dLbl>
              <c:idx val="6"/>
              <c:layout>
                <c:manualLayout>
                  <c:x val="4.1625435325838324E-3"/>
                  <c:y val="1.5625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A-FC60-4D27-83A1-973F8C0F81D5}"/>
                </c:ext>
              </c:extLst>
            </c:dLbl>
            <c:spPr>
              <a:noFill/>
              <a:ln>
                <a:noFill/>
              </a:ln>
              <a:effectLst/>
            </c:spPr>
            <c:txPr>
              <a:bodyPr/>
              <a:lstStyle/>
              <a:p>
                <a:pPr>
                  <a:defRPr sz="10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Sheet1!$E$2:$E$8</c:f>
              <c:numCache>
                <c:formatCode>General</c:formatCode>
                <c:ptCount val="7"/>
                <c:pt idx="0">
                  <c:v>4</c:v>
                </c:pt>
                <c:pt idx="1">
                  <c:v>16</c:v>
                </c:pt>
                <c:pt idx="2">
                  <c:v>11</c:v>
                </c:pt>
                <c:pt idx="3">
                  <c:v>6</c:v>
                </c:pt>
                <c:pt idx="4">
                  <c:v>0</c:v>
                </c:pt>
                <c:pt idx="5">
                  <c:v>71</c:v>
                </c:pt>
                <c:pt idx="6">
                  <c:v>119</c:v>
                </c:pt>
              </c:numCache>
            </c:numRef>
          </c:val>
          <c:extLst xmlns:c16r2="http://schemas.microsoft.com/office/drawing/2015/06/chart">
            <c:ext xmlns:c16="http://schemas.microsoft.com/office/drawing/2014/chart" uri="{C3380CC4-5D6E-409C-BE32-E72D297353CC}">
              <c16:uniqueId val="{0000000B-FC60-4D27-83A1-973F8C0F81D5}"/>
            </c:ext>
          </c:extLst>
        </c:ser>
        <c:ser>
          <c:idx val="4"/>
          <c:order val="4"/>
          <c:tx>
            <c:strRef>
              <c:f>Sheet1!$F$1</c:f>
              <c:strCache>
                <c:ptCount val="1"/>
                <c:pt idx="0">
                  <c:v>2017</c:v>
                </c:pt>
              </c:strCache>
            </c:strRef>
          </c:tx>
          <c:spPr>
            <a:solidFill>
              <a:srgbClr val="002060"/>
            </a:solidFill>
          </c:spPr>
          <c:invertIfNegative val="0"/>
          <c:dLbls>
            <c:dLbl>
              <c:idx val="5"/>
              <c:layout>
                <c:manualLayout>
                  <c:x val="-1.3178782838302229E-16"/>
                  <c:y val="6.2500000000000003E-3"/>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8FFD-45A5-A7F7-0DB2B1BF8D65}"/>
                </c:ext>
              </c:extLst>
            </c:dLbl>
            <c:spPr>
              <a:noFill/>
              <a:ln>
                <a:noFill/>
              </a:ln>
              <a:effectLst/>
            </c:spPr>
            <c:txPr>
              <a:bodyPr wrap="square" lIns="38100" tIns="19050" rIns="38100" bIns="19050" anchor="ctr">
                <a:spAutoFit/>
              </a:bodyPr>
              <a:lstStyle/>
              <a:p>
                <a:pPr>
                  <a:defRPr sz="1000"/>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Sheet1!$F$2:$F$8</c:f>
              <c:numCache>
                <c:formatCode>General</c:formatCode>
                <c:ptCount val="7"/>
                <c:pt idx="0">
                  <c:v>0</c:v>
                </c:pt>
                <c:pt idx="1">
                  <c:v>11</c:v>
                </c:pt>
                <c:pt idx="2">
                  <c:v>13</c:v>
                </c:pt>
                <c:pt idx="3">
                  <c:v>5</c:v>
                </c:pt>
                <c:pt idx="4">
                  <c:v>0</c:v>
                </c:pt>
                <c:pt idx="5">
                  <c:v>60</c:v>
                </c:pt>
                <c:pt idx="6">
                  <c:v>95</c:v>
                </c:pt>
              </c:numCache>
            </c:numRef>
          </c:val>
          <c:extLst xmlns:c16r2="http://schemas.microsoft.com/office/drawing/2015/06/chart">
            <c:ext xmlns:c16="http://schemas.microsoft.com/office/drawing/2014/chart" uri="{C3380CC4-5D6E-409C-BE32-E72D297353CC}">
              <c16:uniqueId val="{00000000-8FFD-45A5-A7F7-0DB2B1BF8D65}"/>
            </c:ext>
          </c:extLst>
        </c:ser>
        <c:dLbls>
          <c:showLegendKey val="0"/>
          <c:showVal val="0"/>
          <c:showCatName val="0"/>
          <c:showSerName val="0"/>
          <c:showPercent val="0"/>
          <c:showBubbleSize val="0"/>
        </c:dLbls>
        <c:gapWidth val="150"/>
        <c:axId val="54725248"/>
        <c:axId val="54743424"/>
      </c:barChart>
      <c:catAx>
        <c:axId val="54725248"/>
        <c:scaling>
          <c:orientation val="minMax"/>
        </c:scaling>
        <c:delete val="0"/>
        <c:axPos val="b"/>
        <c:numFmt formatCode="General" sourceLinked="0"/>
        <c:majorTickMark val="out"/>
        <c:minorTickMark val="none"/>
        <c:tickLblPos val="nextTo"/>
        <c:txPr>
          <a:bodyPr/>
          <a:lstStyle/>
          <a:p>
            <a:pPr>
              <a:defRPr sz="1200"/>
            </a:pPr>
            <a:endParaRPr lang="en-US"/>
          </a:p>
        </c:txPr>
        <c:crossAx val="54743424"/>
        <c:crosses val="autoZero"/>
        <c:auto val="1"/>
        <c:lblAlgn val="ctr"/>
        <c:lblOffset val="100"/>
        <c:noMultiLvlLbl val="0"/>
      </c:catAx>
      <c:valAx>
        <c:axId val="54743424"/>
        <c:scaling>
          <c:orientation val="minMax"/>
        </c:scaling>
        <c:delete val="0"/>
        <c:axPos val="l"/>
        <c:majorGridlines/>
        <c:numFmt formatCode="General" sourceLinked="1"/>
        <c:majorTickMark val="out"/>
        <c:minorTickMark val="none"/>
        <c:tickLblPos val="nextTo"/>
        <c:crossAx val="54725248"/>
        <c:crosses val="autoZero"/>
        <c:crossBetween val="between"/>
      </c:valAx>
    </c:plotArea>
    <c:legend>
      <c:legendPos val="r"/>
      <c:layout>
        <c:manualLayout>
          <c:xMode val="edge"/>
          <c:yMode val="edge"/>
          <c:x val="0.13667565088916067"/>
          <c:y val="0.89840501968503939"/>
          <c:w val="0.71528731469952667"/>
          <c:h val="0.10159498031496063"/>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A50E53-EF6C-41DC-9045-3CC7AB707E26}" type="doc">
      <dgm:prSet loTypeId="urn:microsoft.com/office/officeart/2005/8/layout/vList5" loCatId="list" qsTypeId="urn:microsoft.com/office/officeart/2005/8/quickstyle/3d2" qsCatId="3D" csTypeId="urn:microsoft.com/office/officeart/2005/8/colors/colorful5" csCatId="colorful" phldr="1"/>
      <dgm:spPr/>
      <dgm:t>
        <a:bodyPr/>
        <a:lstStyle/>
        <a:p>
          <a:endParaRPr lang="en-US"/>
        </a:p>
      </dgm:t>
    </dgm:pt>
    <dgm:pt modelId="{130A1A44-FD3C-404C-B361-E44F376A6B82}">
      <dgm:prSet phldrT="[Text]"/>
      <dgm:spPr>
        <a:solidFill>
          <a:schemeClr val="tx2">
            <a:lumMod val="60000"/>
            <a:lumOff val="40000"/>
          </a:schemeClr>
        </a:solidFill>
      </dgm:spPr>
      <dgm:t>
        <a:bodyPr/>
        <a:lstStyle/>
        <a:p>
          <a:r>
            <a:rPr lang="en-US" b="1" dirty="0"/>
            <a:t>Surgical or Invasive Procedure Events</a:t>
          </a:r>
          <a:endParaRPr lang="en-US" dirty="0"/>
        </a:p>
      </dgm:t>
    </dgm:pt>
    <dgm:pt modelId="{34AA4FB2-2460-40C6-BC4D-B53E46D02B45}" type="parTrans" cxnId="{04CEE353-892B-4B77-9B0F-5E0BA9560796}">
      <dgm:prSet/>
      <dgm:spPr/>
      <dgm:t>
        <a:bodyPr/>
        <a:lstStyle/>
        <a:p>
          <a:endParaRPr lang="en-US"/>
        </a:p>
      </dgm:t>
    </dgm:pt>
    <dgm:pt modelId="{64DD7F51-1BFF-418D-8EE9-E14D12C88601}" type="sibTrans" cxnId="{04CEE353-892B-4B77-9B0F-5E0BA9560796}">
      <dgm:prSet/>
      <dgm:spPr/>
      <dgm:t>
        <a:bodyPr/>
        <a:lstStyle/>
        <a:p>
          <a:endParaRPr lang="en-US"/>
        </a:p>
      </dgm:t>
    </dgm:pt>
    <dgm:pt modelId="{FA7B5FF7-56E6-49A5-8E5A-BF24B17AF5E5}">
      <dgm:prSet phldrT="[Text]"/>
      <dgm:spPr>
        <a:solidFill>
          <a:schemeClr val="bg2">
            <a:alpha val="90000"/>
          </a:schemeClr>
        </a:solidFill>
      </dgm:spPr>
      <dgm:t>
        <a:bodyPr/>
        <a:lstStyle/>
        <a:p>
          <a:r>
            <a:rPr lang="en-US" dirty="0"/>
            <a:t>Wrong Site Surgery or Procedure</a:t>
          </a:r>
        </a:p>
      </dgm:t>
    </dgm:pt>
    <dgm:pt modelId="{071F8FC4-E36F-4E91-9A12-D3D3A84F2C75}" type="parTrans" cxnId="{F4D407C1-DEA0-4018-9706-545D87C1A5B7}">
      <dgm:prSet/>
      <dgm:spPr/>
      <dgm:t>
        <a:bodyPr/>
        <a:lstStyle/>
        <a:p>
          <a:endParaRPr lang="en-US"/>
        </a:p>
      </dgm:t>
    </dgm:pt>
    <dgm:pt modelId="{F368AF79-D796-47D7-99D1-C96BB92D90BE}" type="sibTrans" cxnId="{F4D407C1-DEA0-4018-9706-545D87C1A5B7}">
      <dgm:prSet/>
      <dgm:spPr/>
      <dgm:t>
        <a:bodyPr/>
        <a:lstStyle/>
        <a:p>
          <a:endParaRPr lang="en-US"/>
        </a:p>
      </dgm:t>
    </dgm:pt>
    <dgm:pt modelId="{99C6A9EF-381C-4F4C-8C86-ABF7904F5BC8}">
      <dgm:prSet phldrT="[Text]"/>
      <dgm:spPr>
        <a:solidFill>
          <a:schemeClr val="bg2">
            <a:alpha val="90000"/>
          </a:schemeClr>
        </a:solidFill>
      </dgm:spPr>
      <dgm:t>
        <a:bodyPr/>
        <a:lstStyle/>
        <a:p>
          <a:r>
            <a:rPr lang="en-US" dirty="0"/>
            <a:t>Surgery or Procedure on Wrong Patient</a:t>
          </a:r>
        </a:p>
      </dgm:t>
    </dgm:pt>
    <dgm:pt modelId="{5A5BC571-3657-4BF7-8C0A-F84965933BC8}" type="parTrans" cxnId="{355BA428-A32A-4AD0-8169-D46EF069293B}">
      <dgm:prSet/>
      <dgm:spPr/>
      <dgm:t>
        <a:bodyPr/>
        <a:lstStyle/>
        <a:p>
          <a:endParaRPr lang="en-US"/>
        </a:p>
      </dgm:t>
    </dgm:pt>
    <dgm:pt modelId="{EB62AE5E-B2E4-49A7-868E-B23F16C01750}" type="sibTrans" cxnId="{355BA428-A32A-4AD0-8169-D46EF069293B}">
      <dgm:prSet/>
      <dgm:spPr/>
      <dgm:t>
        <a:bodyPr/>
        <a:lstStyle/>
        <a:p>
          <a:endParaRPr lang="en-US"/>
        </a:p>
      </dgm:t>
    </dgm:pt>
    <dgm:pt modelId="{5DED8C30-ED12-4B05-B1A9-8E2D6B259455}">
      <dgm:prSet phldrT="[Text]"/>
      <dgm:spPr>
        <a:solidFill>
          <a:schemeClr val="bg2">
            <a:alpha val="90000"/>
          </a:schemeClr>
        </a:solidFill>
      </dgm:spPr>
      <dgm:t>
        <a:bodyPr/>
        <a:lstStyle/>
        <a:p>
          <a:r>
            <a:rPr lang="en-US" dirty="0"/>
            <a:t>Wrong Surgery or Procedure</a:t>
          </a:r>
        </a:p>
      </dgm:t>
    </dgm:pt>
    <dgm:pt modelId="{35ED2C2D-5DD6-4EF9-83BF-6D4CE7F4F952}" type="parTrans" cxnId="{57AEBA6D-0362-4E58-877A-11333F1E335C}">
      <dgm:prSet/>
      <dgm:spPr/>
      <dgm:t>
        <a:bodyPr/>
        <a:lstStyle/>
        <a:p>
          <a:endParaRPr lang="en-US"/>
        </a:p>
      </dgm:t>
    </dgm:pt>
    <dgm:pt modelId="{31998271-4697-48DB-9075-1DA969789ABF}" type="sibTrans" cxnId="{57AEBA6D-0362-4E58-877A-11333F1E335C}">
      <dgm:prSet/>
      <dgm:spPr/>
      <dgm:t>
        <a:bodyPr/>
        <a:lstStyle/>
        <a:p>
          <a:endParaRPr lang="en-US"/>
        </a:p>
      </dgm:t>
    </dgm:pt>
    <dgm:pt modelId="{6845C88A-D1AC-4D98-A014-703EC957FFF9}">
      <dgm:prSet phldrT="[Text]"/>
      <dgm:spPr>
        <a:solidFill>
          <a:schemeClr val="bg2">
            <a:alpha val="90000"/>
          </a:schemeClr>
        </a:solidFill>
      </dgm:spPr>
      <dgm:t>
        <a:bodyPr/>
        <a:lstStyle/>
        <a:p>
          <a:r>
            <a:rPr lang="en-US" dirty="0"/>
            <a:t>Unintended Retention of a Foreign Object</a:t>
          </a:r>
        </a:p>
      </dgm:t>
    </dgm:pt>
    <dgm:pt modelId="{0BD3EEE8-F00C-4A2A-AE53-0C781B0396C6}" type="parTrans" cxnId="{24796EF9-E2D9-4124-BDE8-E0896ECE73FD}">
      <dgm:prSet/>
      <dgm:spPr/>
      <dgm:t>
        <a:bodyPr/>
        <a:lstStyle/>
        <a:p>
          <a:endParaRPr lang="en-US"/>
        </a:p>
      </dgm:t>
    </dgm:pt>
    <dgm:pt modelId="{30A14FAD-D366-45BD-B98F-46382A839377}" type="sibTrans" cxnId="{24796EF9-E2D9-4124-BDE8-E0896ECE73FD}">
      <dgm:prSet/>
      <dgm:spPr/>
      <dgm:t>
        <a:bodyPr/>
        <a:lstStyle/>
        <a:p>
          <a:endParaRPr lang="en-US"/>
        </a:p>
      </dgm:t>
    </dgm:pt>
    <dgm:pt modelId="{4E1A19CB-4589-4A68-B192-CF90286AD3EF}">
      <dgm:prSet phldrT="[Text]"/>
      <dgm:spPr>
        <a:solidFill>
          <a:schemeClr val="bg2">
            <a:alpha val="90000"/>
          </a:schemeClr>
        </a:solidFill>
      </dgm:spPr>
      <dgm:t>
        <a:bodyPr/>
        <a:lstStyle/>
        <a:p>
          <a:r>
            <a:rPr lang="en-US" dirty="0" err="1"/>
            <a:t>Intraoperative</a:t>
          </a:r>
          <a:r>
            <a:rPr lang="en-US" dirty="0"/>
            <a:t> or Immediate Postoperative Death of an ASA Class 1 Patient</a:t>
          </a:r>
        </a:p>
      </dgm:t>
    </dgm:pt>
    <dgm:pt modelId="{562E6EB5-3585-421C-A8D0-FB3C7DCA8912}" type="parTrans" cxnId="{45AFB3EB-5004-4595-B996-27EC2DAA59C4}">
      <dgm:prSet/>
      <dgm:spPr/>
      <dgm:t>
        <a:bodyPr/>
        <a:lstStyle/>
        <a:p>
          <a:endParaRPr lang="en-US"/>
        </a:p>
      </dgm:t>
    </dgm:pt>
    <dgm:pt modelId="{C34399C3-3B46-4703-9C35-027AFC570FD2}" type="sibTrans" cxnId="{45AFB3EB-5004-4595-B996-27EC2DAA59C4}">
      <dgm:prSet/>
      <dgm:spPr/>
      <dgm:t>
        <a:bodyPr/>
        <a:lstStyle/>
        <a:p>
          <a:endParaRPr lang="en-US"/>
        </a:p>
      </dgm:t>
    </dgm:pt>
    <dgm:pt modelId="{51D7A039-66BF-461A-AD91-77D340F8EB3C}">
      <dgm:prSet phldrT="[Text]"/>
      <dgm:spPr>
        <a:solidFill>
          <a:srgbClr val="00B050"/>
        </a:solidFill>
      </dgm:spPr>
      <dgm:t>
        <a:bodyPr/>
        <a:lstStyle/>
        <a:p>
          <a:r>
            <a:rPr lang="en-US" b="1" dirty="0"/>
            <a:t>Product or Device Events</a:t>
          </a:r>
        </a:p>
      </dgm:t>
    </dgm:pt>
    <dgm:pt modelId="{366B5943-179B-4BAD-9E85-795BC7B41286}" type="parTrans" cxnId="{2B324B50-011F-4DED-A3C0-39967EF383E9}">
      <dgm:prSet/>
      <dgm:spPr/>
      <dgm:t>
        <a:bodyPr/>
        <a:lstStyle/>
        <a:p>
          <a:endParaRPr lang="en-US"/>
        </a:p>
      </dgm:t>
    </dgm:pt>
    <dgm:pt modelId="{202ACF42-2477-4302-8184-2E33078CF8A1}" type="sibTrans" cxnId="{2B324B50-011F-4DED-A3C0-39967EF383E9}">
      <dgm:prSet/>
      <dgm:spPr/>
      <dgm:t>
        <a:bodyPr/>
        <a:lstStyle/>
        <a:p>
          <a:endParaRPr lang="en-US"/>
        </a:p>
      </dgm:t>
    </dgm:pt>
    <dgm:pt modelId="{FD3EAB80-380B-4EB7-9251-39726CBA688B}">
      <dgm:prSet phldrT="[Text]"/>
      <dgm:spPr>
        <a:solidFill>
          <a:schemeClr val="bg2">
            <a:alpha val="90000"/>
          </a:schemeClr>
        </a:solidFill>
      </dgm:spPr>
      <dgm:t>
        <a:bodyPr/>
        <a:lstStyle/>
        <a:p>
          <a:r>
            <a:rPr lang="en-US" dirty="0"/>
            <a:t>Death or Serious Injury Related to Contaminated Drugs, Biologics, or Devices</a:t>
          </a:r>
        </a:p>
      </dgm:t>
    </dgm:pt>
    <dgm:pt modelId="{503AFFFD-8225-40AB-8A5A-9A1EDA0CDDE1}" type="parTrans" cxnId="{4439B3D0-4A69-4EA0-A82C-506986759394}">
      <dgm:prSet/>
      <dgm:spPr/>
      <dgm:t>
        <a:bodyPr/>
        <a:lstStyle/>
        <a:p>
          <a:endParaRPr lang="en-US"/>
        </a:p>
      </dgm:t>
    </dgm:pt>
    <dgm:pt modelId="{DD81F1D1-2229-4816-B06E-3E7A0137351D}" type="sibTrans" cxnId="{4439B3D0-4A69-4EA0-A82C-506986759394}">
      <dgm:prSet/>
      <dgm:spPr/>
      <dgm:t>
        <a:bodyPr/>
        <a:lstStyle/>
        <a:p>
          <a:endParaRPr lang="en-US"/>
        </a:p>
      </dgm:t>
    </dgm:pt>
    <dgm:pt modelId="{83C94D62-8578-4F68-B3AE-4B1C2D73434F}">
      <dgm:prSet phldrT="[Text]"/>
      <dgm:spPr>
        <a:solidFill>
          <a:schemeClr val="bg2">
            <a:alpha val="90000"/>
          </a:schemeClr>
        </a:solidFill>
      </dgm:spPr>
      <dgm:t>
        <a:bodyPr/>
        <a:lstStyle/>
        <a:p>
          <a:r>
            <a:rPr lang="en-US" dirty="0"/>
            <a:t>Death or Serious Injury Related to Device Misuse or Malfunction</a:t>
          </a:r>
        </a:p>
      </dgm:t>
    </dgm:pt>
    <dgm:pt modelId="{2228AC5B-7ECF-43AF-80A6-1CD811CEC944}" type="parTrans" cxnId="{1F2BF259-45B3-46C1-90B4-2DFD5BCB93B8}">
      <dgm:prSet/>
      <dgm:spPr/>
      <dgm:t>
        <a:bodyPr/>
        <a:lstStyle/>
        <a:p>
          <a:endParaRPr lang="en-US"/>
        </a:p>
      </dgm:t>
    </dgm:pt>
    <dgm:pt modelId="{1F6828E3-4D58-47C9-B4A1-9F231E3DD1EC}" type="sibTrans" cxnId="{1F2BF259-45B3-46C1-90B4-2DFD5BCB93B8}">
      <dgm:prSet/>
      <dgm:spPr/>
      <dgm:t>
        <a:bodyPr/>
        <a:lstStyle/>
        <a:p>
          <a:endParaRPr lang="en-US"/>
        </a:p>
      </dgm:t>
    </dgm:pt>
    <dgm:pt modelId="{43539A9F-3122-4589-88B8-239493D0DB26}">
      <dgm:prSet phldrT="[Text]"/>
      <dgm:spPr>
        <a:solidFill>
          <a:schemeClr val="bg2">
            <a:alpha val="90000"/>
          </a:schemeClr>
        </a:solidFill>
      </dgm:spPr>
      <dgm:t>
        <a:bodyPr/>
        <a:lstStyle/>
        <a:p>
          <a:r>
            <a:rPr lang="en-US" dirty="0"/>
            <a:t>Death or Serious Injury Due to Intravascular Air Embolism</a:t>
          </a:r>
        </a:p>
      </dgm:t>
    </dgm:pt>
    <dgm:pt modelId="{CB2322C2-A53B-4C71-BF7C-DC7D05D1E4EA}" type="parTrans" cxnId="{8DD88D80-A245-47AE-AC03-8CAF1488F2A0}">
      <dgm:prSet/>
      <dgm:spPr/>
      <dgm:t>
        <a:bodyPr/>
        <a:lstStyle/>
        <a:p>
          <a:endParaRPr lang="en-US"/>
        </a:p>
      </dgm:t>
    </dgm:pt>
    <dgm:pt modelId="{FF66C5E3-C6D2-4C1A-B891-A5483629AAF0}" type="sibTrans" cxnId="{8DD88D80-A245-47AE-AC03-8CAF1488F2A0}">
      <dgm:prSet/>
      <dgm:spPr/>
      <dgm:t>
        <a:bodyPr/>
        <a:lstStyle/>
        <a:p>
          <a:endParaRPr lang="en-US"/>
        </a:p>
      </dgm:t>
    </dgm:pt>
    <dgm:pt modelId="{923FA8DF-6B09-4733-BEDF-AD09698EA25E}">
      <dgm:prSet phldrT="[Text]"/>
      <dgm:spPr>
        <a:solidFill>
          <a:srgbClr val="C00000"/>
        </a:solidFill>
      </dgm:spPr>
      <dgm:t>
        <a:bodyPr/>
        <a:lstStyle/>
        <a:p>
          <a:r>
            <a:rPr lang="en-US" b="1" dirty="0"/>
            <a:t>Patient Protection Events</a:t>
          </a:r>
        </a:p>
      </dgm:t>
    </dgm:pt>
    <dgm:pt modelId="{3F94055E-848E-47B2-855C-EF00248BD9A0}" type="parTrans" cxnId="{C7BDFD38-CBAB-4F7D-9888-D4065E5CCFB1}">
      <dgm:prSet/>
      <dgm:spPr/>
      <dgm:t>
        <a:bodyPr/>
        <a:lstStyle/>
        <a:p>
          <a:endParaRPr lang="en-US"/>
        </a:p>
      </dgm:t>
    </dgm:pt>
    <dgm:pt modelId="{7DCB5722-4EAC-4754-9C2E-DAE1DA60A4A9}" type="sibTrans" cxnId="{C7BDFD38-CBAB-4F7D-9888-D4065E5CCFB1}">
      <dgm:prSet/>
      <dgm:spPr/>
      <dgm:t>
        <a:bodyPr/>
        <a:lstStyle/>
        <a:p>
          <a:endParaRPr lang="en-US"/>
        </a:p>
      </dgm:t>
    </dgm:pt>
    <dgm:pt modelId="{41DF7BCF-FF28-4216-A8B6-08BA3D181A83}">
      <dgm:prSet phldrT="[Text]"/>
      <dgm:spPr>
        <a:solidFill>
          <a:schemeClr val="bg2">
            <a:alpha val="90000"/>
          </a:schemeClr>
        </a:solidFill>
      </dgm:spPr>
      <dgm:t>
        <a:bodyPr/>
        <a:lstStyle/>
        <a:p>
          <a:r>
            <a:rPr lang="en-US" dirty="0"/>
            <a:t>Discharge of a Patient/Resident of Any Age to Other Than Authorized Person</a:t>
          </a:r>
        </a:p>
      </dgm:t>
    </dgm:pt>
    <dgm:pt modelId="{C0579DCE-CC3C-4AA5-A2A9-794EFE0D0671}" type="parTrans" cxnId="{829AA732-7F47-48BB-AE59-77933A4A6844}">
      <dgm:prSet/>
      <dgm:spPr/>
      <dgm:t>
        <a:bodyPr/>
        <a:lstStyle/>
        <a:p>
          <a:endParaRPr lang="en-US"/>
        </a:p>
      </dgm:t>
    </dgm:pt>
    <dgm:pt modelId="{4E5D2337-FE5B-44B7-976A-44E5EFC7C06C}" type="sibTrans" cxnId="{829AA732-7F47-48BB-AE59-77933A4A6844}">
      <dgm:prSet/>
      <dgm:spPr/>
      <dgm:t>
        <a:bodyPr/>
        <a:lstStyle/>
        <a:p>
          <a:endParaRPr lang="en-US"/>
        </a:p>
      </dgm:t>
    </dgm:pt>
    <dgm:pt modelId="{260B74AB-257F-4F81-9795-5215DD2F89BF}">
      <dgm:prSet phldrT="[Text]"/>
      <dgm:spPr>
        <a:solidFill>
          <a:schemeClr val="bg2">
            <a:alpha val="90000"/>
          </a:schemeClr>
        </a:solidFill>
      </dgm:spPr>
      <dgm:t>
        <a:bodyPr/>
        <a:lstStyle/>
        <a:p>
          <a:r>
            <a:rPr lang="en-US" dirty="0"/>
            <a:t>Death or Serious Injury Associated with Patient Elopement</a:t>
          </a:r>
        </a:p>
      </dgm:t>
    </dgm:pt>
    <dgm:pt modelId="{5B5BDE5A-BA0A-4BED-BBD8-3759F2827C93}" type="parTrans" cxnId="{D08F70EA-2499-4DE3-B6DC-2AC94CF35E3E}">
      <dgm:prSet/>
      <dgm:spPr/>
      <dgm:t>
        <a:bodyPr/>
        <a:lstStyle/>
        <a:p>
          <a:endParaRPr lang="en-US"/>
        </a:p>
      </dgm:t>
    </dgm:pt>
    <dgm:pt modelId="{2035B6B2-C25E-479B-9511-D5CADB4A56FB}" type="sibTrans" cxnId="{D08F70EA-2499-4DE3-B6DC-2AC94CF35E3E}">
      <dgm:prSet/>
      <dgm:spPr/>
      <dgm:t>
        <a:bodyPr/>
        <a:lstStyle/>
        <a:p>
          <a:endParaRPr lang="en-US"/>
        </a:p>
      </dgm:t>
    </dgm:pt>
    <dgm:pt modelId="{5900C98E-C5D1-4385-AA13-1338AA633185}">
      <dgm:prSet phldrT="[Text]"/>
      <dgm:spPr>
        <a:solidFill>
          <a:schemeClr val="bg2">
            <a:alpha val="90000"/>
          </a:schemeClr>
        </a:solidFill>
      </dgm:spPr>
      <dgm:t>
        <a:bodyPr/>
        <a:lstStyle/>
        <a:p>
          <a:r>
            <a:rPr lang="en-US" dirty="0"/>
            <a:t>Patient Suicide, Attempted Suicide, or Self-Harm That Results in Serious Injury</a:t>
          </a:r>
        </a:p>
      </dgm:t>
    </dgm:pt>
    <dgm:pt modelId="{40DF84F8-7D84-401A-A5D8-123E0B4354B6}" type="parTrans" cxnId="{62C7469A-378A-4534-A757-46767D2B5CB6}">
      <dgm:prSet/>
      <dgm:spPr/>
      <dgm:t>
        <a:bodyPr/>
        <a:lstStyle/>
        <a:p>
          <a:endParaRPr lang="en-US"/>
        </a:p>
      </dgm:t>
    </dgm:pt>
    <dgm:pt modelId="{2C843926-FC81-4AF8-8A81-152B64AC0AB7}" type="sibTrans" cxnId="{62C7469A-378A-4534-A757-46767D2B5CB6}">
      <dgm:prSet/>
      <dgm:spPr/>
      <dgm:t>
        <a:bodyPr/>
        <a:lstStyle/>
        <a:p>
          <a:endParaRPr lang="en-US"/>
        </a:p>
      </dgm:t>
    </dgm:pt>
    <dgm:pt modelId="{91B2D4DF-4836-470E-871C-263248BC99DC}" type="pres">
      <dgm:prSet presAssocID="{95A50E53-EF6C-41DC-9045-3CC7AB707E26}" presName="Name0" presStyleCnt="0">
        <dgm:presLayoutVars>
          <dgm:dir/>
          <dgm:animLvl val="lvl"/>
          <dgm:resizeHandles val="exact"/>
        </dgm:presLayoutVars>
      </dgm:prSet>
      <dgm:spPr/>
      <dgm:t>
        <a:bodyPr/>
        <a:lstStyle/>
        <a:p>
          <a:endParaRPr lang="en-US"/>
        </a:p>
      </dgm:t>
    </dgm:pt>
    <dgm:pt modelId="{3621FA5A-E522-41F5-97AD-DCB962DCCC99}" type="pres">
      <dgm:prSet presAssocID="{130A1A44-FD3C-404C-B361-E44F376A6B82}" presName="linNode" presStyleCnt="0"/>
      <dgm:spPr/>
    </dgm:pt>
    <dgm:pt modelId="{C886A30B-9267-4CA5-9EAA-C89276C7B4EA}" type="pres">
      <dgm:prSet presAssocID="{130A1A44-FD3C-404C-B361-E44F376A6B82}" presName="parentText" presStyleLbl="node1" presStyleIdx="0" presStyleCnt="3" custScaleX="82609" custScaleY="44935">
        <dgm:presLayoutVars>
          <dgm:chMax val="1"/>
          <dgm:bulletEnabled val="1"/>
        </dgm:presLayoutVars>
      </dgm:prSet>
      <dgm:spPr/>
      <dgm:t>
        <a:bodyPr/>
        <a:lstStyle/>
        <a:p>
          <a:endParaRPr lang="en-US"/>
        </a:p>
      </dgm:t>
    </dgm:pt>
    <dgm:pt modelId="{C359D6B5-28AC-4AA6-ADB4-47CEA8BF8453}" type="pres">
      <dgm:prSet presAssocID="{130A1A44-FD3C-404C-B361-E44F376A6B82}" presName="descendantText" presStyleLbl="alignAccFollowNode1" presStyleIdx="0" presStyleCnt="3" custScaleX="108152" custScaleY="60627">
        <dgm:presLayoutVars>
          <dgm:bulletEnabled val="1"/>
        </dgm:presLayoutVars>
      </dgm:prSet>
      <dgm:spPr/>
      <dgm:t>
        <a:bodyPr/>
        <a:lstStyle/>
        <a:p>
          <a:endParaRPr lang="en-US"/>
        </a:p>
      </dgm:t>
    </dgm:pt>
    <dgm:pt modelId="{9A882D87-B435-410A-B403-03BE9D5F91DD}" type="pres">
      <dgm:prSet presAssocID="{64DD7F51-1BFF-418D-8EE9-E14D12C88601}" presName="sp" presStyleCnt="0"/>
      <dgm:spPr/>
    </dgm:pt>
    <dgm:pt modelId="{CB6673B3-B61C-47A5-824A-CF5CDEF933AB}" type="pres">
      <dgm:prSet presAssocID="{51D7A039-66BF-461A-AD91-77D340F8EB3C}" presName="linNode" presStyleCnt="0"/>
      <dgm:spPr/>
    </dgm:pt>
    <dgm:pt modelId="{F73F97EC-3D17-47D5-920F-9F1FD540EECA}" type="pres">
      <dgm:prSet presAssocID="{51D7A039-66BF-461A-AD91-77D340F8EB3C}" presName="parentText" presStyleLbl="node1" presStyleIdx="1" presStyleCnt="3" custScaleX="83575" custScaleY="33150">
        <dgm:presLayoutVars>
          <dgm:chMax val="1"/>
          <dgm:bulletEnabled val="1"/>
        </dgm:presLayoutVars>
      </dgm:prSet>
      <dgm:spPr/>
      <dgm:t>
        <a:bodyPr/>
        <a:lstStyle/>
        <a:p>
          <a:endParaRPr lang="en-US"/>
        </a:p>
      </dgm:t>
    </dgm:pt>
    <dgm:pt modelId="{D9332BA0-1271-4B54-A531-A0CE5C91471B}" type="pres">
      <dgm:prSet presAssocID="{51D7A039-66BF-461A-AD91-77D340F8EB3C}" presName="descendantText" presStyleLbl="alignAccFollowNode1" presStyleIdx="1" presStyleCnt="3" custScaleX="107073" custScaleY="43199">
        <dgm:presLayoutVars>
          <dgm:bulletEnabled val="1"/>
        </dgm:presLayoutVars>
      </dgm:prSet>
      <dgm:spPr/>
      <dgm:t>
        <a:bodyPr/>
        <a:lstStyle/>
        <a:p>
          <a:endParaRPr lang="en-US"/>
        </a:p>
      </dgm:t>
    </dgm:pt>
    <dgm:pt modelId="{84890F1D-7677-4DBF-A478-B1DE92D97F4D}" type="pres">
      <dgm:prSet presAssocID="{202ACF42-2477-4302-8184-2E33078CF8A1}" presName="sp" presStyleCnt="0"/>
      <dgm:spPr/>
    </dgm:pt>
    <dgm:pt modelId="{5D2B06D5-813A-4FAA-9D5E-06BACDD58EB4}" type="pres">
      <dgm:prSet presAssocID="{923FA8DF-6B09-4733-BEDF-AD09698EA25E}" presName="linNode" presStyleCnt="0"/>
      <dgm:spPr/>
    </dgm:pt>
    <dgm:pt modelId="{435AFC80-A4D8-4509-A095-8E9ECD617513}" type="pres">
      <dgm:prSet presAssocID="{923FA8DF-6B09-4733-BEDF-AD09698EA25E}" presName="parentText" presStyleLbl="node1" presStyleIdx="2" presStyleCnt="3" custScaleX="85507" custScaleY="30481">
        <dgm:presLayoutVars>
          <dgm:chMax val="1"/>
          <dgm:bulletEnabled val="1"/>
        </dgm:presLayoutVars>
      </dgm:prSet>
      <dgm:spPr/>
      <dgm:t>
        <a:bodyPr/>
        <a:lstStyle/>
        <a:p>
          <a:endParaRPr lang="en-US"/>
        </a:p>
      </dgm:t>
    </dgm:pt>
    <dgm:pt modelId="{60F60171-C99F-4A27-B3D6-C8A2EA19B2A0}" type="pres">
      <dgm:prSet presAssocID="{923FA8DF-6B09-4733-BEDF-AD09698EA25E}" presName="descendantText" presStyleLbl="alignAccFollowNode1" presStyleIdx="2" presStyleCnt="3" custScaleX="105411" custScaleY="43095" custLinFactNeighborX="-2080" custLinFactNeighborY="-872">
        <dgm:presLayoutVars>
          <dgm:bulletEnabled val="1"/>
        </dgm:presLayoutVars>
      </dgm:prSet>
      <dgm:spPr/>
      <dgm:t>
        <a:bodyPr/>
        <a:lstStyle/>
        <a:p>
          <a:endParaRPr lang="en-US"/>
        </a:p>
      </dgm:t>
    </dgm:pt>
  </dgm:ptLst>
  <dgm:cxnLst>
    <dgm:cxn modelId="{2B324B50-011F-4DED-A3C0-39967EF383E9}" srcId="{95A50E53-EF6C-41DC-9045-3CC7AB707E26}" destId="{51D7A039-66BF-461A-AD91-77D340F8EB3C}" srcOrd="1" destOrd="0" parTransId="{366B5943-179B-4BAD-9E85-795BC7B41286}" sibTransId="{202ACF42-2477-4302-8184-2E33078CF8A1}"/>
    <dgm:cxn modelId="{1F2BF259-45B3-46C1-90B4-2DFD5BCB93B8}" srcId="{51D7A039-66BF-461A-AD91-77D340F8EB3C}" destId="{83C94D62-8578-4F68-B3AE-4B1C2D73434F}" srcOrd="1" destOrd="0" parTransId="{2228AC5B-7ECF-43AF-80A6-1CD811CEC944}" sibTransId="{1F6828E3-4D58-47C9-B4A1-9F231E3DD1EC}"/>
    <dgm:cxn modelId="{C7BDFD38-CBAB-4F7D-9888-D4065E5CCFB1}" srcId="{95A50E53-EF6C-41DC-9045-3CC7AB707E26}" destId="{923FA8DF-6B09-4733-BEDF-AD09698EA25E}" srcOrd="2" destOrd="0" parTransId="{3F94055E-848E-47B2-855C-EF00248BD9A0}" sibTransId="{7DCB5722-4EAC-4754-9C2E-DAE1DA60A4A9}"/>
    <dgm:cxn modelId="{F50F6B0D-5E7A-DB48-B7F3-5AC5C7271084}" type="presOf" srcId="{99C6A9EF-381C-4F4C-8C86-ABF7904F5BC8}" destId="{C359D6B5-28AC-4AA6-ADB4-47CEA8BF8453}" srcOrd="0" destOrd="1" presId="urn:microsoft.com/office/officeart/2005/8/layout/vList5"/>
    <dgm:cxn modelId="{4439B3D0-4A69-4EA0-A82C-506986759394}" srcId="{51D7A039-66BF-461A-AD91-77D340F8EB3C}" destId="{FD3EAB80-380B-4EB7-9251-39726CBA688B}" srcOrd="0" destOrd="0" parTransId="{503AFFFD-8225-40AB-8A5A-9A1EDA0CDDE1}" sibTransId="{DD81F1D1-2229-4816-B06E-3E7A0137351D}"/>
    <dgm:cxn modelId="{31ECF5CC-CAE3-7545-A483-11A225637246}" type="presOf" srcId="{6845C88A-D1AC-4D98-A014-703EC957FFF9}" destId="{C359D6B5-28AC-4AA6-ADB4-47CEA8BF8453}" srcOrd="0" destOrd="3" presId="urn:microsoft.com/office/officeart/2005/8/layout/vList5"/>
    <dgm:cxn modelId="{24796EF9-E2D9-4124-BDE8-E0896ECE73FD}" srcId="{130A1A44-FD3C-404C-B361-E44F376A6B82}" destId="{6845C88A-D1AC-4D98-A014-703EC957FFF9}" srcOrd="3" destOrd="0" parTransId="{0BD3EEE8-F00C-4A2A-AE53-0C781B0396C6}" sibTransId="{30A14FAD-D366-45BD-B98F-46382A839377}"/>
    <dgm:cxn modelId="{8DD88D80-A245-47AE-AC03-8CAF1488F2A0}" srcId="{51D7A039-66BF-461A-AD91-77D340F8EB3C}" destId="{43539A9F-3122-4589-88B8-239493D0DB26}" srcOrd="2" destOrd="0" parTransId="{CB2322C2-A53B-4C71-BF7C-DC7D05D1E4EA}" sibTransId="{FF66C5E3-C6D2-4C1A-B891-A5483629AAF0}"/>
    <dgm:cxn modelId="{FA804E6D-FCB9-054C-8AD7-98BDEDA4F367}" type="presOf" srcId="{5DED8C30-ED12-4B05-B1A9-8E2D6B259455}" destId="{C359D6B5-28AC-4AA6-ADB4-47CEA8BF8453}" srcOrd="0" destOrd="2" presId="urn:microsoft.com/office/officeart/2005/8/layout/vList5"/>
    <dgm:cxn modelId="{E8E69484-8ABF-D94D-922D-6680C40CB68A}" type="presOf" srcId="{41DF7BCF-FF28-4216-A8B6-08BA3D181A83}" destId="{60F60171-C99F-4A27-B3D6-C8A2EA19B2A0}" srcOrd="0" destOrd="0" presId="urn:microsoft.com/office/officeart/2005/8/layout/vList5"/>
    <dgm:cxn modelId="{8ECA231F-7A05-7342-8992-459DD0B4F850}" type="presOf" srcId="{260B74AB-257F-4F81-9795-5215DD2F89BF}" destId="{60F60171-C99F-4A27-B3D6-C8A2EA19B2A0}" srcOrd="0" destOrd="1" presId="urn:microsoft.com/office/officeart/2005/8/layout/vList5"/>
    <dgm:cxn modelId="{F4D407C1-DEA0-4018-9706-545D87C1A5B7}" srcId="{130A1A44-FD3C-404C-B361-E44F376A6B82}" destId="{FA7B5FF7-56E6-49A5-8E5A-BF24B17AF5E5}" srcOrd="0" destOrd="0" parTransId="{071F8FC4-E36F-4E91-9A12-D3D3A84F2C75}" sibTransId="{F368AF79-D796-47D7-99D1-C96BB92D90BE}"/>
    <dgm:cxn modelId="{3C856E3E-119A-2A46-B8A6-8284B4C799AE}" type="presOf" srcId="{51D7A039-66BF-461A-AD91-77D340F8EB3C}" destId="{F73F97EC-3D17-47D5-920F-9F1FD540EECA}" srcOrd="0" destOrd="0" presId="urn:microsoft.com/office/officeart/2005/8/layout/vList5"/>
    <dgm:cxn modelId="{829AA732-7F47-48BB-AE59-77933A4A6844}" srcId="{923FA8DF-6B09-4733-BEDF-AD09698EA25E}" destId="{41DF7BCF-FF28-4216-A8B6-08BA3D181A83}" srcOrd="0" destOrd="0" parTransId="{C0579DCE-CC3C-4AA5-A2A9-794EFE0D0671}" sibTransId="{4E5D2337-FE5B-44B7-976A-44E5EFC7C06C}"/>
    <dgm:cxn modelId="{2EE27ED6-34FD-6841-B763-D7DD81B070F1}" type="presOf" srcId="{130A1A44-FD3C-404C-B361-E44F376A6B82}" destId="{C886A30B-9267-4CA5-9EAA-C89276C7B4EA}" srcOrd="0" destOrd="0" presId="urn:microsoft.com/office/officeart/2005/8/layout/vList5"/>
    <dgm:cxn modelId="{45AFB3EB-5004-4595-B996-27EC2DAA59C4}" srcId="{130A1A44-FD3C-404C-B361-E44F376A6B82}" destId="{4E1A19CB-4589-4A68-B192-CF90286AD3EF}" srcOrd="4" destOrd="0" parTransId="{562E6EB5-3585-421C-A8D0-FB3C7DCA8912}" sibTransId="{C34399C3-3B46-4703-9C35-027AFC570FD2}"/>
    <dgm:cxn modelId="{62C7469A-378A-4534-A757-46767D2B5CB6}" srcId="{923FA8DF-6B09-4733-BEDF-AD09698EA25E}" destId="{5900C98E-C5D1-4385-AA13-1338AA633185}" srcOrd="2" destOrd="0" parTransId="{40DF84F8-7D84-401A-A5D8-123E0B4354B6}" sibTransId="{2C843926-FC81-4AF8-8A81-152B64AC0AB7}"/>
    <dgm:cxn modelId="{554D4872-5F98-3646-A0D5-1FE195156A04}" type="presOf" srcId="{4E1A19CB-4589-4A68-B192-CF90286AD3EF}" destId="{C359D6B5-28AC-4AA6-ADB4-47CEA8BF8453}" srcOrd="0" destOrd="4" presId="urn:microsoft.com/office/officeart/2005/8/layout/vList5"/>
    <dgm:cxn modelId="{D6B83AB3-D28A-0945-8E73-4CFCA5BA60F2}" type="presOf" srcId="{5900C98E-C5D1-4385-AA13-1338AA633185}" destId="{60F60171-C99F-4A27-B3D6-C8A2EA19B2A0}" srcOrd="0" destOrd="2" presId="urn:microsoft.com/office/officeart/2005/8/layout/vList5"/>
    <dgm:cxn modelId="{04CEE353-892B-4B77-9B0F-5E0BA9560796}" srcId="{95A50E53-EF6C-41DC-9045-3CC7AB707E26}" destId="{130A1A44-FD3C-404C-B361-E44F376A6B82}" srcOrd="0" destOrd="0" parTransId="{34AA4FB2-2460-40C6-BC4D-B53E46D02B45}" sibTransId="{64DD7F51-1BFF-418D-8EE9-E14D12C88601}"/>
    <dgm:cxn modelId="{87969175-3406-4640-B3C7-FF02C1EAC3E5}" type="presOf" srcId="{FD3EAB80-380B-4EB7-9251-39726CBA688B}" destId="{D9332BA0-1271-4B54-A531-A0CE5C91471B}" srcOrd="0" destOrd="0" presId="urn:microsoft.com/office/officeart/2005/8/layout/vList5"/>
    <dgm:cxn modelId="{2A78A90E-524A-5F45-A66B-02B3E17A2B13}" type="presOf" srcId="{923FA8DF-6B09-4733-BEDF-AD09698EA25E}" destId="{435AFC80-A4D8-4509-A095-8E9ECD617513}" srcOrd="0" destOrd="0" presId="urn:microsoft.com/office/officeart/2005/8/layout/vList5"/>
    <dgm:cxn modelId="{F770BBDA-F8CC-0443-952E-EFBF76586594}" type="presOf" srcId="{95A50E53-EF6C-41DC-9045-3CC7AB707E26}" destId="{91B2D4DF-4836-470E-871C-263248BC99DC}" srcOrd="0" destOrd="0" presId="urn:microsoft.com/office/officeart/2005/8/layout/vList5"/>
    <dgm:cxn modelId="{D08F70EA-2499-4DE3-B6DC-2AC94CF35E3E}" srcId="{923FA8DF-6B09-4733-BEDF-AD09698EA25E}" destId="{260B74AB-257F-4F81-9795-5215DD2F89BF}" srcOrd="1" destOrd="0" parTransId="{5B5BDE5A-BA0A-4BED-BBD8-3759F2827C93}" sibTransId="{2035B6B2-C25E-479B-9511-D5CADB4A56FB}"/>
    <dgm:cxn modelId="{57AEBA6D-0362-4E58-877A-11333F1E335C}" srcId="{130A1A44-FD3C-404C-B361-E44F376A6B82}" destId="{5DED8C30-ED12-4B05-B1A9-8E2D6B259455}" srcOrd="2" destOrd="0" parTransId="{35ED2C2D-5DD6-4EF9-83BF-6D4CE7F4F952}" sibTransId="{31998271-4697-48DB-9075-1DA969789ABF}"/>
    <dgm:cxn modelId="{355BA428-A32A-4AD0-8169-D46EF069293B}" srcId="{130A1A44-FD3C-404C-B361-E44F376A6B82}" destId="{99C6A9EF-381C-4F4C-8C86-ABF7904F5BC8}" srcOrd="1" destOrd="0" parTransId="{5A5BC571-3657-4BF7-8C0A-F84965933BC8}" sibTransId="{EB62AE5E-B2E4-49A7-868E-B23F16C01750}"/>
    <dgm:cxn modelId="{E72317CB-4B9B-3749-A298-8F414229520C}" type="presOf" srcId="{FA7B5FF7-56E6-49A5-8E5A-BF24B17AF5E5}" destId="{C359D6B5-28AC-4AA6-ADB4-47CEA8BF8453}" srcOrd="0" destOrd="0" presId="urn:microsoft.com/office/officeart/2005/8/layout/vList5"/>
    <dgm:cxn modelId="{342FB64B-C9D2-B648-8731-D66672354065}" type="presOf" srcId="{43539A9F-3122-4589-88B8-239493D0DB26}" destId="{D9332BA0-1271-4B54-A531-A0CE5C91471B}" srcOrd="0" destOrd="2" presId="urn:microsoft.com/office/officeart/2005/8/layout/vList5"/>
    <dgm:cxn modelId="{C8C10DFB-0152-E04A-805B-DDA1F2645CEF}" type="presOf" srcId="{83C94D62-8578-4F68-B3AE-4B1C2D73434F}" destId="{D9332BA0-1271-4B54-A531-A0CE5C91471B}" srcOrd="0" destOrd="1" presId="urn:microsoft.com/office/officeart/2005/8/layout/vList5"/>
    <dgm:cxn modelId="{7E9FE877-3DD4-F844-B634-F0FA5E1079D8}" type="presParOf" srcId="{91B2D4DF-4836-470E-871C-263248BC99DC}" destId="{3621FA5A-E522-41F5-97AD-DCB962DCCC99}" srcOrd="0" destOrd="0" presId="urn:microsoft.com/office/officeart/2005/8/layout/vList5"/>
    <dgm:cxn modelId="{AF45CD8E-E816-BE4C-8E63-35FF3534AC0A}" type="presParOf" srcId="{3621FA5A-E522-41F5-97AD-DCB962DCCC99}" destId="{C886A30B-9267-4CA5-9EAA-C89276C7B4EA}" srcOrd="0" destOrd="0" presId="urn:microsoft.com/office/officeart/2005/8/layout/vList5"/>
    <dgm:cxn modelId="{07E099B0-0963-D745-8538-67DB46EB95C8}" type="presParOf" srcId="{3621FA5A-E522-41F5-97AD-DCB962DCCC99}" destId="{C359D6B5-28AC-4AA6-ADB4-47CEA8BF8453}" srcOrd="1" destOrd="0" presId="urn:microsoft.com/office/officeart/2005/8/layout/vList5"/>
    <dgm:cxn modelId="{5E0B6597-1439-144E-B36A-E536151F02A3}" type="presParOf" srcId="{91B2D4DF-4836-470E-871C-263248BC99DC}" destId="{9A882D87-B435-410A-B403-03BE9D5F91DD}" srcOrd="1" destOrd="0" presId="urn:microsoft.com/office/officeart/2005/8/layout/vList5"/>
    <dgm:cxn modelId="{46FC451C-5791-7249-8563-30162F7A9D30}" type="presParOf" srcId="{91B2D4DF-4836-470E-871C-263248BC99DC}" destId="{CB6673B3-B61C-47A5-824A-CF5CDEF933AB}" srcOrd="2" destOrd="0" presId="urn:microsoft.com/office/officeart/2005/8/layout/vList5"/>
    <dgm:cxn modelId="{371B9A99-F547-3741-98FC-BF4E51698BDC}" type="presParOf" srcId="{CB6673B3-B61C-47A5-824A-CF5CDEF933AB}" destId="{F73F97EC-3D17-47D5-920F-9F1FD540EECA}" srcOrd="0" destOrd="0" presId="urn:microsoft.com/office/officeart/2005/8/layout/vList5"/>
    <dgm:cxn modelId="{7DEDE07F-8DC4-0846-AEA2-49853B8C0C7A}" type="presParOf" srcId="{CB6673B3-B61C-47A5-824A-CF5CDEF933AB}" destId="{D9332BA0-1271-4B54-A531-A0CE5C91471B}" srcOrd="1" destOrd="0" presId="urn:microsoft.com/office/officeart/2005/8/layout/vList5"/>
    <dgm:cxn modelId="{F2927678-836A-2847-9665-54AC49A1ADB4}" type="presParOf" srcId="{91B2D4DF-4836-470E-871C-263248BC99DC}" destId="{84890F1D-7677-4DBF-A478-B1DE92D97F4D}" srcOrd="3" destOrd="0" presId="urn:microsoft.com/office/officeart/2005/8/layout/vList5"/>
    <dgm:cxn modelId="{AE9B2944-BF2D-F948-A14F-34F1B13B325D}" type="presParOf" srcId="{91B2D4DF-4836-470E-871C-263248BC99DC}" destId="{5D2B06D5-813A-4FAA-9D5E-06BACDD58EB4}" srcOrd="4" destOrd="0" presId="urn:microsoft.com/office/officeart/2005/8/layout/vList5"/>
    <dgm:cxn modelId="{A621F607-3288-194B-924D-C82F5E1C726F}" type="presParOf" srcId="{5D2B06D5-813A-4FAA-9D5E-06BACDD58EB4}" destId="{435AFC80-A4D8-4509-A095-8E9ECD617513}" srcOrd="0" destOrd="0" presId="urn:microsoft.com/office/officeart/2005/8/layout/vList5"/>
    <dgm:cxn modelId="{86DDEF47-B6FC-4247-9D3C-A75D806C99F5}" type="presParOf" srcId="{5D2B06D5-813A-4FAA-9D5E-06BACDD58EB4}" destId="{60F60171-C99F-4A27-B3D6-C8A2EA19B2A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A50E53-EF6C-41DC-9045-3CC7AB707E26}" type="doc">
      <dgm:prSet loTypeId="urn:microsoft.com/office/officeart/2005/8/layout/vList5" loCatId="list" qsTypeId="urn:microsoft.com/office/officeart/2005/8/quickstyle/3d2" qsCatId="3D" csTypeId="urn:microsoft.com/office/officeart/2005/8/colors/colorful5" csCatId="colorful" phldr="1"/>
      <dgm:spPr/>
      <dgm:t>
        <a:bodyPr/>
        <a:lstStyle/>
        <a:p>
          <a:endParaRPr lang="en-US"/>
        </a:p>
      </dgm:t>
    </dgm:pt>
    <dgm:pt modelId="{3AD99751-606F-4E2A-8BEE-6256C5C05479}">
      <dgm:prSet phldrT="[Text]" custT="1"/>
      <dgm:spPr>
        <a:solidFill>
          <a:schemeClr val="bg2">
            <a:alpha val="90000"/>
          </a:schemeClr>
        </a:solidFill>
      </dgm:spPr>
      <dgm:t>
        <a:bodyPr/>
        <a:lstStyle/>
        <a:p>
          <a:r>
            <a:rPr lang="en-US" sz="1600" dirty="0"/>
            <a:t>Death or Serious Injury Associated with a Medication Error</a:t>
          </a:r>
        </a:p>
      </dgm:t>
    </dgm:pt>
    <dgm:pt modelId="{7420EC64-5895-499E-8B41-5D221FA3C00B}" type="parTrans" cxnId="{96CC9B47-E4CD-4EFD-AB08-627C86776D39}">
      <dgm:prSet/>
      <dgm:spPr/>
      <dgm:t>
        <a:bodyPr/>
        <a:lstStyle/>
        <a:p>
          <a:endParaRPr lang="en-US"/>
        </a:p>
      </dgm:t>
    </dgm:pt>
    <dgm:pt modelId="{E1A123F8-BB04-4D0C-879B-21C1419D23BB}" type="sibTrans" cxnId="{96CC9B47-E4CD-4EFD-AB08-627C86776D39}">
      <dgm:prSet/>
      <dgm:spPr/>
      <dgm:t>
        <a:bodyPr/>
        <a:lstStyle/>
        <a:p>
          <a:endParaRPr lang="en-US"/>
        </a:p>
      </dgm:t>
    </dgm:pt>
    <dgm:pt modelId="{9390EE07-63D4-4AFC-BE0C-918A27C51D65}">
      <dgm:prSet phldrT="[Text]" custT="1"/>
      <dgm:spPr>
        <a:solidFill>
          <a:schemeClr val="bg2">
            <a:alpha val="90000"/>
          </a:schemeClr>
        </a:solidFill>
      </dgm:spPr>
      <dgm:t>
        <a:bodyPr/>
        <a:lstStyle/>
        <a:p>
          <a:r>
            <a:rPr lang="en-US" sz="1600" dirty="0"/>
            <a:t>Death or Serious Injury Associated with Unsafe Blood Product Administration</a:t>
          </a:r>
        </a:p>
      </dgm:t>
    </dgm:pt>
    <dgm:pt modelId="{60B17D80-6562-4445-A9F8-9B8BC907184C}" type="parTrans" cxnId="{395D087D-7313-4E0F-8940-470C3D3B2BDC}">
      <dgm:prSet/>
      <dgm:spPr/>
      <dgm:t>
        <a:bodyPr/>
        <a:lstStyle/>
        <a:p>
          <a:endParaRPr lang="en-US"/>
        </a:p>
      </dgm:t>
    </dgm:pt>
    <dgm:pt modelId="{67E45B7E-7501-47B9-B232-4BFBE9DBB30A}" type="sibTrans" cxnId="{395D087D-7313-4E0F-8940-470C3D3B2BDC}">
      <dgm:prSet/>
      <dgm:spPr/>
      <dgm:t>
        <a:bodyPr/>
        <a:lstStyle/>
        <a:p>
          <a:endParaRPr lang="en-US"/>
        </a:p>
      </dgm:t>
    </dgm:pt>
    <dgm:pt modelId="{BD573698-B9A5-4B06-9FA8-278A90180926}">
      <dgm:prSet phldrT="[Text]" custT="1"/>
      <dgm:spPr>
        <a:solidFill>
          <a:schemeClr val="bg2">
            <a:alpha val="90000"/>
          </a:schemeClr>
        </a:solidFill>
      </dgm:spPr>
      <dgm:t>
        <a:bodyPr/>
        <a:lstStyle/>
        <a:p>
          <a:r>
            <a:rPr lang="en-US" sz="1600" dirty="0"/>
            <a:t>Maternal Death or Serious Injury Associated with Low-Risk Pregnancy Labor or Delivery</a:t>
          </a:r>
        </a:p>
      </dgm:t>
    </dgm:pt>
    <dgm:pt modelId="{8EFD219D-2657-4005-BFA7-B34D4B95C915}" type="parTrans" cxnId="{60ACEA1F-C6C4-4176-802B-FEDBC979674D}">
      <dgm:prSet/>
      <dgm:spPr/>
      <dgm:t>
        <a:bodyPr/>
        <a:lstStyle/>
        <a:p>
          <a:endParaRPr lang="en-US"/>
        </a:p>
      </dgm:t>
    </dgm:pt>
    <dgm:pt modelId="{636FC474-DE08-4672-BBA8-511F14406F6C}" type="sibTrans" cxnId="{60ACEA1F-C6C4-4176-802B-FEDBC979674D}">
      <dgm:prSet/>
      <dgm:spPr/>
      <dgm:t>
        <a:bodyPr/>
        <a:lstStyle/>
        <a:p>
          <a:endParaRPr lang="en-US"/>
        </a:p>
      </dgm:t>
    </dgm:pt>
    <dgm:pt modelId="{944176EE-A558-4E2D-8A44-45B4092C2554}">
      <dgm:prSet phldrT="[Text]" custT="1"/>
      <dgm:spPr>
        <a:solidFill>
          <a:schemeClr val="bg2">
            <a:alpha val="90000"/>
          </a:schemeClr>
        </a:solidFill>
      </dgm:spPr>
      <dgm:t>
        <a:bodyPr/>
        <a:lstStyle/>
        <a:p>
          <a:r>
            <a:rPr lang="en-US" sz="1600" dirty="0"/>
            <a:t>Death or Serious Injury of a Neonate</a:t>
          </a:r>
        </a:p>
      </dgm:t>
    </dgm:pt>
    <dgm:pt modelId="{E2894CDE-0505-4E18-8C08-05D2F4A396FA}" type="parTrans" cxnId="{CB0F970A-28D5-4DAA-8295-BA8EA4E8C627}">
      <dgm:prSet/>
      <dgm:spPr/>
      <dgm:t>
        <a:bodyPr/>
        <a:lstStyle/>
        <a:p>
          <a:endParaRPr lang="en-US"/>
        </a:p>
      </dgm:t>
    </dgm:pt>
    <dgm:pt modelId="{E865E56F-2D3F-4283-A3F9-1CB9CEB4E77D}" type="sibTrans" cxnId="{CB0F970A-28D5-4DAA-8295-BA8EA4E8C627}">
      <dgm:prSet/>
      <dgm:spPr/>
      <dgm:t>
        <a:bodyPr/>
        <a:lstStyle/>
        <a:p>
          <a:endParaRPr lang="en-US"/>
        </a:p>
      </dgm:t>
    </dgm:pt>
    <dgm:pt modelId="{E731A15F-DB41-4A4C-AA67-9C06FC832D38}">
      <dgm:prSet phldrT="[Text]" custT="1"/>
      <dgm:spPr>
        <a:solidFill>
          <a:schemeClr val="bg2">
            <a:alpha val="90000"/>
          </a:schemeClr>
        </a:solidFill>
      </dgm:spPr>
      <dgm:t>
        <a:bodyPr/>
        <a:lstStyle/>
        <a:p>
          <a:r>
            <a:rPr lang="en-US" sz="1600" dirty="0"/>
            <a:t>Death or Serious Injury Associated with a Fall</a:t>
          </a:r>
        </a:p>
      </dgm:t>
    </dgm:pt>
    <dgm:pt modelId="{6CB5F849-FDE4-404B-9325-7A6B0B5C6B23}" type="parTrans" cxnId="{F31DDA96-41AA-4B44-8310-8FBD90860129}">
      <dgm:prSet/>
      <dgm:spPr/>
      <dgm:t>
        <a:bodyPr/>
        <a:lstStyle/>
        <a:p>
          <a:endParaRPr lang="en-US"/>
        </a:p>
      </dgm:t>
    </dgm:pt>
    <dgm:pt modelId="{4A4E5F9C-0185-4964-BE47-184615E42296}" type="sibTrans" cxnId="{F31DDA96-41AA-4B44-8310-8FBD90860129}">
      <dgm:prSet/>
      <dgm:spPr/>
      <dgm:t>
        <a:bodyPr/>
        <a:lstStyle/>
        <a:p>
          <a:endParaRPr lang="en-US"/>
        </a:p>
      </dgm:t>
    </dgm:pt>
    <dgm:pt modelId="{AE784A4E-1952-4427-85A1-3DA9B8680A05}">
      <dgm:prSet phldrT="[Text]" custT="1"/>
      <dgm:spPr>
        <a:solidFill>
          <a:schemeClr val="bg2">
            <a:alpha val="90000"/>
          </a:schemeClr>
        </a:solidFill>
      </dgm:spPr>
      <dgm:t>
        <a:bodyPr/>
        <a:lstStyle/>
        <a:p>
          <a:r>
            <a:rPr lang="en-US" sz="1600" dirty="0"/>
            <a:t>Stage 3, Stage 4 or Unstageable Pressure Ulcer</a:t>
          </a:r>
        </a:p>
      </dgm:t>
    </dgm:pt>
    <dgm:pt modelId="{B09950A8-5436-41DE-967B-37479C42E7DD}" type="parTrans" cxnId="{D6B548FC-E2EB-4C46-AC85-05A623C4836C}">
      <dgm:prSet/>
      <dgm:spPr/>
      <dgm:t>
        <a:bodyPr/>
        <a:lstStyle/>
        <a:p>
          <a:endParaRPr lang="en-US"/>
        </a:p>
      </dgm:t>
    </dgm:pt>
    <dgm:pt modelId="{A64F449A-E5B4-4127-8F16-52ABC98C1CA7}" type="sibTrans" cxnId="{D6B548FC-E2EB-4C46-AC85-05A623C4836C}">
      <dgm:prSet/>
      <dgm:spPr/>
      <dgm:t>
        <a:bodyPr/>
        <a:lstStyle/>
        <a:p>
          <a:endParaRPr lang="en-US"/>
        </a:p>
      </dgm:t>
    </dgm:pt>
    <dgm:pt modelId="{B631D82B-FE34-4DAF-8B98-D44E71B13EA8}">
      <dgm:prSet phldrT="[Text]" custT="1"/>
      <dgm:spPr>
        <a:solidFill>
          <a:schemeClr val="bg2">
            <a:alpha val="90000"/>
          </a:schemeClr>
        </a:solidFill>
      </dgm:spPr>
      <dgm:t>
        <a:bodyPr/>
        <a:lstStyle/>
        <a:p>
          <a:r>
            <a:rPr lang="en-US" sz="1600" dirty="0"/>
            <a:t>Artificial Insemination With Wrong Donor Sperm or Egg</a:t>
          </a:r>
        </a:p>
      </dgm:t>
    </dgm:pt>
    <dgm:pt modelId="{0F7B12C6-077C-4663-9642-B595951D18C7}" type="parTrans" cxnId="{065FD8F7-F89A-401E-8638-32D0302CBB04}">
      <dgm:prSet/>
      <dgm:spPr/>
      <dgm:t>
        <a:bodyPr/>
        <a:lstStyle/>
        <a:p>
          <a:endParaRPr lang="en-US"/>
        </a:p>
      </dgm:t>
    </dgm:pt>
    <dgm:pt modelId="{B591BAD7-7244-4578-91D0-2E386B9B5B2B}" type="sibTrans" cxnId="{065FD8F7-F89A-401E-8638-32D0302CBB04}">
      <dgm:prSet/>
      <dgm:spPr/>
      <dgm:t>
        <a:bodyPr/>
        <a:lstStyle/>
        <a:p>
          <a:endParaRPr lang="en-US"/>
        </a:p>
      </dgm:t>
    </dgm:pt>
    <dgm:pt modelId="{9DF56612-90F4-4FCE-975D-DDB0C8305760}">
      <dgm:prSet phldrT="[Text]" custT="1"/>
      <dgm:spPr>
        <a:solidFill>
          <a:schemeClr val="bg2">
            <a:alpha val="90000"/>
          </a:schemeClr>
        </a:solidFill>
      </dgm:spPr>
      <dgm:t>
        <a:bodyPr/>
        <a:lstStyle/>
        <a:p>
          <a:r>
            <a:rPr lang="en-US" sz="1600" dirty="0"/>
            <a:t>Death or Serious Injury from Irretrievable Loss of a Specimen</a:t>
          </a:r>
        </a:p>
      </dgm:t>
    </dgm:pt>
    <dgm:pt modelId="{5CCB95F1-3465-4E98-8DC0-46076E63DE64}" type="parTrans" cxnId="{40EE8144-1020-4082-9A50-3CC28C597144}">
      <dgm:prSet/>
      <dgm:spPr/>
      <dgm:t>
        <a:bodyPr/>
        <a:lstStyle/>
        <a:p>
          <a:endParaRPr lang="en-US"/>
        </a:p>
      </dgm:t>
    </dgm:pt>
    <dgm:pt modelId="{1E9F0EA1-E799-47A0-9D8A-37293D15B19D}" type="sibTrans" cxnId="{40EE8144-1020-4082-9A50-3CC28C597144}">
      <dgm:prSet/>
      <dgm:spPr/>
      <dgm:t>
        <a:bodyPr/>
        <a:lstStyle/>
        <a:p>
          <a:endParaRPr lang="en-US"/>
        </a:p>
      </dgm:t>
    </dgm:pt>
    <dgm:pt modelId="{F22E1905-B737-42B1-9930-3BAB46369023}">
      <dgm:prSet phldrT="[Text]" custT="1"/>
      <dgm:spPr>
        <a:solidFill>
          <a:schemeClr val="bg2">
            <a:alpha val="90000"/>
          </a:schemeClr>
        </a:solidFill>
      </dgm:spPr>
      <dgm:t>
        <a:bodyPr/>
        <a:lstStyle/>
        <a:p>
          <a:r>
            <a:rPr lang="en-US" sz="1600" dirty="0"/>
            <a:t>Death or Serious Injury from Failure to Follow Up on Test Result</a:t>
          </a:r>
        </a:p>
      </dgm:t>
    </dgm:pt>
    <dgm:pt modelId="{FD51F229-B100-4481-AFF6-18B96EC04DC8}" type="parTrans" cxnId="{F5CF0A64-9E84-45C2-AD84-DA9848C4B44E}">
      <dgm:prSet/>
      <dgm:spPr/>
      <dgm:t>
        <a:bodyPr/>
        <a:lstStyle/>
        <a:p>
          <a:endParaRPr lang="en-US"/>
        </a:p>
      </dgm:t>
    </dgm:pt>
    <dgm:pt modelId="{97CF46F3-8537-4A64-AC6A-3D259273EA1D}" type="sibTrans" cxnId="{F5CF0A64-9E84-45C2-AD84-DA9848C4B44E}">
      <dgm:prSet/>
      <dgm:spPr/>
      <dgm:t>
        <a:bodyPr/>
        <a:lstStyle/>
        <a:p>
          <a:endParaRPr lang="en-US"/>
        </a:p>
      </dgm:t>
    </dgm:pt>
    <dgm:pt modelId="{6A3DB429-4734-4B31-B46F-2BD963124D49}">
      <dgm:prSet phldrT="[Text]"/>
      <dgm:spPr>
        <a:solidFill>
          <a:schemeClr val="tx2">
            <a:lumMod val="60000"/>
            <a:lumOff val="40000"/>
          </a:schemeClr>
        </a:solidFill>
      </dgm:spPr>
      <dgm:t>
        <a:bodyPr/>
        <a:lstStyle/>
        <a:p>
          <a:r>
            <a:rPr lang="en-US" dirty="0"/>
            <a:t>Care Management Events</a:t>
          </a:r>
        </a:p>
      </dgm:t>
    </dgm:pt>
    <dgm:pt modelId="{4B986EAB-1FE0-4C5F-A318-A65EDD90A3F9}" type="sibTrans" cxnId="{E136E963-4F54-4D0B-871B-F0E5CA60BBCE}">
      <dgm:prSet/>
      <dgm:spPr/>
      <dgm:t>
        <a:bodyPr/>
        <a:lstStyle/>
        <a:p>
          <a:endParaRPr lang="en-US"/>
        </a:p>
      </dgm:t>
    </dgm:pt>
    <dgm:pt modelId="{62677237-9F23-490B-B6DC-9CF1616A5D6D}" type="parTrans" cxnId="{E136E963-4F54-4D0B-871B-F0E5CA60BBCE}">
      <dgm:prSet/>
      <dgm:spPr/>
      <dgm:t>
        <a:bodyPr/>
        <a:lstStyle/>
        <a:p>
          <a:endParaRPr lang="en-US"/>
        </a:p>
      </dgm:t>
    </dgm:pt>
    <dgm:pt modelId="{91B2D4DF-4836-470E-871C-263248BC99DC}" type="pres">
      <dgm:prSet presAssocID="{95A50E53-EF6C-41DC-9045-3CC7AB707E26}" presName="Name0" presStyleCnt="0">
        <dgm:presLayoutVars>
          <dgm:dir/>
          <dgm:animLvl val="lvl"/>
          <dgm:resizeHandles val="exact"/>
        </dgm:presLayoutVars>
      </dgm:prSet>
      <dgm:spPr/>
      <dgm:t>
        <a:bodyPr/>
        <a:lstStyle/>
        <a:p>
          <a:endParaRPr lang="en-US"/>
        </a:p>
      </dgm:t>
    </dgm:pt>
    <dgm:pt modelId="{DA205AA9-4075-46FC-ACC9-902AF82DA024}" type="pres">
      <dgm:prSet presAssocID="{6A3DB429-4734-4B31-B46F-2BD963124D49}" presName="linNode" presStyleCnt="0"/>
      <dgm:spPr/>
    </dgm:pt>
    <dgm:pt modelId="{43BBE7E1-075F-467F-85F2-C73470E27097}" type="pres">
      <dgm:prSet presAssocID="{6A3DB429-4734-4B31-B46F-2BD963124D49}" presName="parentText" presStyleLbl="node1" presStyleIdx="0" presStyleCnt="1" custScaleX="83575" custScaleY="68572">
        <dgm:presLayoutVars>
          <dgm:chMax val="1"/>
          <dgm:bulletEnabled val="1"/>
        </dgm:presLayoutVars>
      </dgm:prSet>
      <dgm:spPr/>
      <dgm:t>
        <a:bodyPr/>
        <a:lstStyle/>
        <a:p>
          <a:endParaRPr lang="en-US"/>
        </a:p>
      </dgm:t>
    </dgm:pt>
    <dgm:pt modelId="{E53C7C74-D156-4E08-9CBA-565DDB4FFC68}" type="pres">
      <dgm:prSet presAssocID="{6A3DB429-4734-4B31-B46F-2BD963124D49}" presName="descendantText" presStyleLbl="alignAccFollowNode1" presStyleIdx="0" presStyleCnt="1" custScaleX="106498" custScaleY="115028">
        <dgm:presLayoutVars>
          <dgm:bulletEnabled val="1"/>
        </dgm:presLayoutVars>
      </dgm:prSet>
      <dgm:spPr/>
      <dgm:t>
        <a:bodyPr/>
        <a:lstStyle/>
        <a:p>
          <a:endParaRPr lang="en-US"/>
        </a:p>
      </dgm:t>
    </dgm:pt>
  </dgm:ptLst>
  <dgm:cxnLst>
    <dgm:cxn modelId="{0FD48A15-58AD-BA40-85FC-FC8E77224C29}" type="presOf" srcId="{6A3DB429-4734-4B31-B46F-2BD963124D49}" destId="{43BBE7E1-075F-467F-85F2-C73470E27097}" srcOrd="0" destOrd="0" presId="urn:microsoft.com/office/officeart/2005/8/layout/vList5"/>
    <dgm:cxn modelId="{41224407-E05E-904B-BAE8-A755326512F4}" type="presOf" srcId="{9DF56612-90F4-4FCE-975D-DDB0C8305760}" destId="{E53C7C74-D156-4E08-9CBA-565DDB4FFC68}" srcOrd="0" destOrd="7" presId="urn:microsoft.com/office/officeart/2005/8/layout/vList5"/>
    <dgm:cxn modelId="{90068847-2B91-4545-88ED-CB894F1D0070}" type="presOf" srcId="{944176EE-A558-4E2D-8A44-45B4092C2554}" destId="{E53C7C74-D156-4E08-9CBA-565DDB4FFC68}" srcOrd="0" destOrd="3" presId="urn:microsoft.com/office/officeart/2005/8/layout/vList5"/>
    <dgm:cxn modelId="{1394F693-9DD8-534D-AB83-49AD5DABB1C2}" type="presOf" srcId="{B631D82B-FE34-4DAF-8B98-D44E71B13EA8}" destId="{E53C7C74-D156-4E08-9CBA-565DDB4FFC68}" srcOrd="0" destOrd="6" presId="urn:microsoft.com/office/officeart/2005/8/layout/vList5"/>
    <dgm:cxn modelId="{C409F3E1-484A-2B49-B8F1-E00F698253D1}" type="presOf" srcId="{E731A15F-DB41-4A4C-AA67-9C06FC832D38}" destId="{E53C7C74-D156-4E08-9CBA-565DDB4FFC68}" srcOrd="0" destOrd="4" presId="urn:microsoft.com/office/officeart/2005/8/layout/vList5"/>
    <dgm:cxn modelId="{B9DC3E5E-DACF-614A-B1A7-3BFBB94A24F8}" type="presOf" srcId="{F22E1905-B737-42B1-9930-3BAB46369023}" destId="{E53C7C74-D156-4E08-9CBA-565DDB4FFC68}" srcOrd="0" destOrd="8" presId="urn:microsoft.com/office/officeart/2005/8/layout/vList5"/>
    <dgm:cxn modelId="{E5D2D30B-7173-6C48-B59A-350C891C319F}" type="presOf" srcId="{3AD99751-606F-4E2A-8BEE-6256C5C05479}" destId="{E53C7C74-D156-4E08-9CBA-565DDB4FFC68}" srcOrd="0" destOrd="0" presId="urn:microsoft.com/office/officeart/2005/8/layout/vList5"/>
    <dgm:cxn modelId="{BD046425-CBB3-0C44-B0C0-8EB798D46952}" type="presOf" srcId="{95A50E53-EF6C-41DC-9045-3CC7AB707E26}" destId="{91B2D4DF-4836-470E-871C-263248BC99DC}" srcOrd="0" destOrd="0" presId="urn:microsoft.com/office/officeart/2005/8/layout/vList5"/>
    <dgm:cxn modelId="{065FD8F7-F89A-401E-8638-32D0302CBB04}" srcId="{6A3DB429-4734-4B31-B46F-2BD963124D49}" destId="{B631D82B-FE34-4DAF-8B98-D44E71B13EA8}" srcOrd="6" destOrd="0" parTransId="{0F7B12C6-077C-4663-9642-B595951D18C7}" sibTransId="{B591BAD7-7244-4578-91D0-2E386B9B5B2B}"/>
    <dgm:cxn modelId="{3A968540-4472-AD40-B999-B42ACA37C2F5}" type="presOf" srcId="{BD573698-B9A5-4B06-9FA8-278A90180926}" destId="{E53C7C74-D156-4E08-9CBA-565DDB4FFC68}" srcOrd="0" destOrd="2" presId="urn:microsoft.com/office/officeart/2005/8/layout/vList5"/>
    <dgm:cxn modelId="{96CC9B47-E4CD-4EFD-AB08-627C86776D39}" srcId="{6A3DB429-4734-4B31-B46F-2BD963124D49}" destId="{3AD99751-606F-4E2A-8BEE-6256C5C05479}" srcOrd="0" destOrd="0" parTransId="{7420EC64-5895-499E-8B41-5D221FA3C00B}" sibTransId="{E1A123F8-BB04-4D0C-879B-21C1419D23BB}"/>
    <dgm:cxn modelId="{C4C9423A-A968-1547-96AC-01D773966A9A}" type="presOf" srcId="{9390EE07-63D4-4AFC-BE0C-918A27C51D65}" destId="{E53C7C74-D156-4E08-9CBA-565DDB4FFC68}" srcOrd="0" destOrd="1" presId="urn:microsoft.com/office/officeart/2005/8/layout/vList5"/>
    <dgm:cxn modelId="{F5CF0A64-9E84-45C2-AD84-DA9848C4B44E}" srcId="{6A3DB429-4734-4B31-B46F-2BD963124D49}" destId="{F22E1905-B737-42B1-9930-3BAB46369023}" srcOrd="8" destOrd="0" parTransId="{FD51F229-B100-4481-AFF6-18B96EC04DC8}" sibTransId="{97CF46F3-8537-4A64-AC6A-3D259273EA1D}"/>
    <dgm:cxn modelId="{D6B548FC-E2EB-4C46-AC85-05A623C4836C}" srcId="{6A3DB429-4734-4B31-B46F-2BD963124D49}" destId="{AE784A4E-1952-4427-85A1-3DA9B8680A05}" srcOrd="5" destOrd="0" parTransId="{B09950A8-5436-41DE-967B-37479C42E7DD}" sibTransId="{A64F449A-E5B4-4127-8F16-52ABC98C1CA7}"/>
    <dgm:cxn modelId="{395D087D-7313-4E0F-8940-470C3D3B2BDC}" srcId="{6A3DB429-4734-4B31-B46F-2BD963124D49}" destId="{9390EE07-63D4-4AFC-BE0C-918A27C51D65}" srcOrd="1" destOrd="0" parTransId="{60B17D80-6562-4445-A9F8-9B8BC907184C}" sibTransId="{67E45B7E-7501-47B9-B232-4BFBE9DBB30A}"/>
    <dgm:cxn modelId="{E136E963-4F54-4D0B-871B-F0E5CA60BBCE}" srcId="{95A50E53-EF6C-41DC-9045-3CC7AB707E26}" destId="{6A3DB429-4734-4B31-B46F-2BD963124D49}" srcOrd="0" destOrd="0" parTransId="{62677237-9F23-490B-B6DC-9CF1616A5D6D}" sibTransId="{4B986EAB-1FE0-4C5F-A318-A65EDD90A3F9}"/>
    <dgm:cxn modelId="{E225C517-0FE2-7745-9E2C-8B33BB31C450}" type="presOf" srcId="{AE784A4E-1952-4427-85A1-3DA9B8680A05}" destId="{E53C7C74-D156-4E08-9CBA-565DDB4FFC68}" srcOrd="0" destOrd="5" presId="urn:microsoft.com/office/officeart/2005/8/layout/vList5"/>
    <dgm:cxn modelId="{40EE8144-1020-4082-9A50-3CC28C597144}" srcId="{6A3DB429-4734-4B31-B46F-2BD963124D49}" destId="{9DF56612-90F4-4FCE-975D-DDB0C8305760}" srcOrd="7" destOrd="0" parTransId="{5CCB95F1-3465-4E98-8DC0-46076E63DE64}" sibTransId="{1E9F0EA1-E799-47A0-9D8A-37293D15B19D}"/>
    <dgm:cxn modelId="{CB0F970A-28D5-4DAA-8295-BA8EA4E8C627}" srcId="{6A3DB429-4734-4B31-B46F-2BD963124D49}" destId="{944176EE-A558-4E2D-8A44-45B4092C2554}" srcOrd="3" destOrd="0" parTransId="{E2894CDE-0505-4E18-8C08-05D2F4A396FA}" sibTransId="{E865E56F-2D3F-4283-A3F9-1CB9CEB4E77D}"/>
    <dgm:cxn modelId="{F31DDA96-41AA-4B44-8310-8FBD90860129}" srcId="{6A3DB429-4734-4B31-B46F-2BD963124D49}" destId="{E731A15F-DB41-4A4C-AA67-9C06FC832D38}" srcOrd="4" destOrd="0" parTransId="{6CB5F849-FDE4-404B-9325-7A6B0B5C6B23}" sibTransId="{4A4E5F9C-0185-4964-BE47-184615E42296}"/>
    <dgm:cxn modelId="{60ACEA1F-C6C4-4176-802B-FEDBC979674D}" srcId="{6A3DB429-4734-4B31-B46F-2BD963124D49}" destId="{BD573698-B9A5-4B06-9FA8-278A90180926}" srcOrd="2" destOrd="0" parTransId="{8EFD219D-2657-4005-BFA7-B34D4B95C915}" sibTransId="{636FC474-DE08-4672-BBA8-511F14406F6C}"/>
    <dgm:cxn modelId="{18750227-087D-A141-A357-8AEB43B64DC4}" type="presParOf" srcId="{91B2D4DF-4836-470E-871C-263248BC99DC}" destId="{DA205AA9-4075-46FC-ACC9-902AF82DA024}" srcOrd="0" destOrd="0" presId="urn:microsoft.com/office/officeart/2005/8/layout/vList5"/>
    <dgm:cxn modelId="{82414696-4A09-2A45-9ABD-771B8D9A1821}" type="presParOf" srcId="{DA205AA9-4075-46FC-ACC9-902AF82DA024}" destId="{43BBE7E1-075F-467F-85F2-C73470E27097}" srcOrd="0" destOrd="0" presId="urn:microsoft.com/office/officeart/2005/8/layout/vList5"/>
    <dgm:cxn modelId="{AF94E30E-28A3-3443-883E-37718887F60F}" type="presParOf" srcId="{DA205AA9-4075-46FC-ACC9-902AF82DA024}" destId="{E53C7C74-D156-4E08-9CBA-565DDB4FFC6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B37302-19D2-45CC-99E1-23A3C71B65E7}" type="doc">
      <dgm:prSet loTypeId="urn:microsoft.com/office/officeart/2005/8/layout/vList5" loCatId="list" qsTypeId="urn:microsoft.com/office/officeart/2005/8/quickstyle/3d2" qsCatId="3D" csTypeId="urn:microsoft.com/office/officeart/2005/8/colors/colorful1#1" csCatId="colorful" phldr="1"/>
      <dgm:spPr/>
      <dgm:t>
        <a:bodyPr/>
        <a:lstStyle/>
        <a:p>
          <a:endParaRPr lang="en-US"/>
        </a:p>
      </dgm:t>
    </dgm:pt>
    <dgm:pt modelId="{3E65E021-ACDE-40FF-B8B5-7FEEBB32C291}">
      <dgm:prSet phldrT="[Text]"/>
      <dgm:spPr>
        <a:solidFill>
          <a:schemeClr val="tx2">
            <a:lumMod val="60000"/>
            <a:lumOff val="40000"/>
          </a:schemeClr>
        </a:solidFill>
      </dgm:spPr>
      <dgm:t>
        <a:bodyPr/>
        <a:lstStyle/>
        <a:p>
          <a:r>
            <a:rPr lang="en-US" dirty="0"/>
            <a:t>Environmental Events</a:t>
          </a:r>
        </a:p>
      </dgm:t>
    </dgm:pt>
    <dgm:pt modelId="{2FE8C8B7-2D2C-46CE-9AA9-7F64189E88AE}" type="parTrans" cxnId="{B91C816B-61CB-4D87-81E3-043765187E55}">
      <dgm:prSet/>
      <dgm:spPr/>
      <dgm:t>
        <a:bodyPr/>
        <a:lstStyle/>
        <a:p>
          <a:endParaRPr lang="en-US"/>
        </a:p>
      </dgm:t>
    </dgm:pt>
    <dgm:pt modelId="{BFA4D6BF-A28C-49F5-A969-0130302179E3}" type="sibTrans" cxnId="{B91C816B-61CB-4D87-81E3-043765187E55}">
      <dgm:prSet/>
      <dgm:spPr/>
      <dgm:t>
        <a:bodyPr/>
        <a:lstStyle/>
        <a:p>
          <a:endParaRPr lang="en-US"/>
        </a:p>
      </dgm:t>
    </dgm:pt>
    <dgm:pt modelId="{4186D71E-3CEF-4237-9EBA-778F2F2AD062}">
      <dgm:prSet phldrT="[Text]" custT="1"/>
      <dgm:spPr>
        <a:solidFill>
          <a:schemeClr val="bg2">
            <a:alpha val="90000"/>
          </a:schemeClr>
        </a:solidFill>
      </dgm:spPr>
      <dgm:t>
        <a:bodyPr/>
        <a:lstStyle/>
        <a:p>
          <a:r>
            <a:rPr lang="en-US" sz="1800" dirty="0">
              <a:solidFill>
                <a:schemeClr val="tx1"/>
              </a:solidFill>
            </a:rPr>
            <a:t>Patient or Staff Death or Serious Injury Associated with an Electric Shock</a:t>
          </a:r>
        </a:p>
      </dgm:t>
    </dgm:pt>
    <dgm:pt modelId="{87E047DD-3C87-4AB3-BEC5-0D7DC8563790}" type="parTrans" cxnId="{0524FF60-BA23-485A-8239-26CF61A4E298}">
      <dgm:prSet/>
      <dgm:spPr/>
      <dgm:t>
        <a:bodyPr/>
        <a:lstStyle/>
        <a:p>
          <a:endParaRPr lang="en-US"/>
        </a:p>
      </dgm:t>
    </dgm:pt>
    <dgm:pt modelId="{9872461C-A2D9-46E3-9891-B1795D971639}" type="sibTrans" cxnId="{0524FF60-BA23-485A-8239-26CF61A4E298}">
      <dgm:prSet/>
      <dgm:spPr/>
      <dgm:t>
        <a:bodyPr/>
        <a:lstStyle/>
        <a:p>
          <a:endParaRPr lang="en-US"/>
        </a:p>
      </dgm:t>
    </dgm:pt>
    <dgm:pt modelId="{0479BCA7-80A2-4766-B6DC-12977C54ED81}">
      <dgm:prSet phldrT="[Text]" custT="1"/>
      <dgm:spPr>
        <a:solidFill>
          <a:schemeClr val="bg2">
            <a:alpha val="90000"/>
          </a:schemeClr>
        </a:solidFill>
      </dgm:spPr>
      <dgm:t>
        <a:bodyPr/>
        <a:lstStyle/>
        <a:p>
          <a:r>
            <a:rPr lang="en-US" sz="1800" dirty="0">
              <a:solidFill>
                <a:schemeClr val="tx1"/>
              </a:solidFill>
            </a:rPr>
            <a:t>Any Incident In Which No Gas, Wrong Gas or Contaminated Gas Delivered to Patient</a:t>
          </a:r>
        </a:p>
      </dgm:t>
    </dgm:pt>
    <dgm:pt modelId="{DF49E1F5-F4D5-4ACE-A9C8-B5FD2115CA2E}" type="parTrans" cxnId="{CFDF34C6-6E49-467B-A9AE-10D412A063BC}">
      <dgm:prSet/>
      <dgm:spPr/>
      <dgm:t>
        <a:bodyPr/>
        <a:lstStyle/>
        <a:p>
          <a:endParaRPr lang="en-US"/>
        </a:p>
      </dgm:t>
    </dgm:pt>
    <dgm:pt modelId="{40B4D07C-8F1D-4ED8-B29B-486C00E2F9C5}" type="sibTrans" cxnId="{CFDF34C6-6E49-467B-A9AE-10D412A063BC}">
      <dgm:prSet/>
      <dgm:spPr/>
      <dgm:t>
        <a:bodyPr/>
        <a:lstStyle/>
        <a:p>
          <a:endParaRPr lang="en-US"/>
        </a:p>
      </dgm:t>
    </dgm:pt>
    <dgm:pt modelId="{5B82D908-D4F4-45AE-9153-6BB479BA41B5}">
      <dgm:prSet phldrT="[Text]"/>
      <dgm:spPr>
        <a:solidFill>
          <a:srgbClr val="00B050"/>
        </a:solidFill>
      </dgm:spPr>
      <dgm:t>
        <a:bodyPr/>
        <a:lstStyle/>
        <a:p>
          <a:r>
            <a:rPr lang="en-US" dirty="0"/>
            <a:t>Radiologic Events</a:t>
          </a:r>
        </a:p>
      </dgm:t>
    </dgm:pt>
    <dgm:pt modelId="{A2FF044F-9162-479C-B9C3-230FF3F949FD}" type="parTrans" cxnId="{AB93853A-9A3B-46B0-8864-99613BA6DEFF}">
      <dgm:prSet/>
      <dgm:spPr/>
      <dgm:t>
        <a:bodyPr/>
        <a:lstStyle/>
        <a:p>
          <a:endParaRPr lang="en-US"/>
        </a:p>
      </dgm:t>
    </dgm:pt>
    <dgm:pt modelId="{DFB5DC19-BB0D-43E9-96A6-CA7145274B70}" type="sibTrans" cxnId="{AB93853A-9A3B-46B0-8864-99613BA6DEFF}">
      <dgm:prSet/>
      <dgm:spPr/>
      <dgm:t>
        <a:bodyPr/>
        <a:lstStyle/>
        <a:p>
          <a:endParaRPr lang="en-US"/>
        </a:p>
      </dgm:t>
    </dgm:pt>
    <dgm:pt modelId="{8FF4ED41-F93D-404C-83D3-666A9153CFA4}">
      <dgm:prSet phldrT="[Text]" custT="1"/>
      <dgm:spPr/>
      <dgm:t>
        <a:bodyPr/>
        <a:lstStyle/>
        <a:p>
          <a:r>
            <a:rPr lang="en-US" sz="1800" dirty="0"/>
            <a:t>Death or Serious Injury of Patient or Staff Associated with Introduction of a Metallic Object Into MRI Area</a:t>
          </a:r>
        </a:p>
      </dgm:t>
    </dgm:pt>
    <dgm:pt modelId="{5BED9C84-2114-4F49-B1CF-8DE1EF12AD5C}" type="parTrans" cxnId="{2E604F9A-E8B1-45F0-99B4-F6CD0C3ED739}">
      <dgm:prSet/>
      <dgm:spPr/>
      <dgm:t>
        <a:bodyPr/>
        <a:lstStyle/>
        <a:p>
          <a:endParaRPr lang="en-US"/>
        </a:p>
      </dgm:t>
    </dgm:pt>
    <dgm:pt modelId="{268584A2-11D7-46F8-9EB4-FF91170D0250}" type="sibTrans" cxnId="{2E604F9A-E8B1-45F0-99B4-F6CD0C3ED739}">
      <dgm:prSet/>
      <dgm:spPr/>
      <dgm:t>
        <a:bodyPr/>
        <a:lstStyle/>
        <a:p>
          <a:endParaRPr lang="en-US"/>
        </a:p>
      </dgm:t>
    </dgm:pt>
    <dgm:pt modelId="{C48B32F7-8FAF-4811-90D0-8DCA8E3006F7}">
      <dgm:prSet phldrT="[Text]" custT="1"/>
      <dgm:spPr>
        <a:solidFill>
          <a:schemeClr val="bg2">
            <a:alpha val="90000"/>
          </a:schemeClr>
        </a:solidFill>
      </dgm:spPr>
      <dgm:t>
        <a:bodyPr/>
        <a:lstStyle/>
        <a:p>
          <a:r>
            <a:rPr lang="en-US" sz="1800" dirty="0">
              <a:solidFill>
                <a:schemeClr val="tx1"/>
              </a:solidFill>
            </a:rPr>
            <a:t>Patient or Staff Death or Serious Injury Associated with a Burn</a:t>
          </a:r>
        </a:p>
      </dgm:t>
    </dgm:pt>
    <dgm:pt modelId="{881BAB7D-A166-4FD2-B6EC-D180DAA35D21}" type="parTrans" cxnId="{66DD95B4-6BB3-49F3-A670-DB51864DFB21}">
      <dgm:prSet/>
      <dgm:spPr/>
      <dgm:t>
        <a:bodyPr/>
        <a:lstStyle/>
        <a:p>
          <a:endParaRPr lang="en-US"/>
        </a:p>
      </dgm:t>
    </dgm:pt>
    <dgm:pt modelId="{AC3DA535-C736-4E12-99D3-2D43D72A3A02}" type="sibTrans" cxnId="{66DD95B4-6BB3-49F3-A670-DB51864DFB21}">
      <dgm:prSet/>
      <dgm:spPr/>
      <dgm:t>
        <a:bodyPr/>
        <a:lstStyle/>
        <a:p>
          <a:endParaRPr lang="en-US"/>
        </a:p>
      </dgm:t>
    </dgm:pt>
    <dgm:pt modelId="{2CA63C85-45ED-4D7D-A05E-A060E58F8BC4}">
      <dgm:prSet phldrT="[Text]" custT="1"/>
      <dgm:spPr>
        <a:solidFill>
          <a:schemeClr val="bg2">
            <a:alpha val="90000"/>
          </a:schemeClr>
        </a:solidFill>
      </dgm:spPr>
      <dgm:t>
        <a:bodyPr/>
        <a:lstStyle/>
        <a:p>
          <a:r>
            <a:rPr lang="en-US" sz="1800" dirty="0">
              <a:solidFill>
                <a:schemeClr val="tx1"/>
              </a:solidFill>
            </a:rPr>
            <a:t>Death or Serious Injury Associated with Restraints or Bedrails</a:t>
          </a:r>
        </a:p>
      </dgm:t>
    </dgm:pt>
    <dgm:pt modelId="{E886818A-CABC-4EDE-A4E1-726EB88137E9}" type="parTrans" cxnId="{ACCD74CF-2AB4-4F5B-9C4C-2F31F6F55BAB}">
      <dgm:prSet/>
      <dgm:spPr/>
      <dgm:t>
        <a:bodyPr/>
        <a:lstStyle/>
        <a:p>
          <a:endParaRPr lang="en-US"/>
        </a:p>
      </dgm:t>
    </dgm:pt>
    <dgm:pt modelId="{BBE3157B-9791-46B7-8325-B7F86F082EF0}" type="sibTrans" cxnId="{ACCD74CF-2AB4-4F5B-9C4C-2F31F6F55BAB}">
      <dgm:prSet/>
      <dgm:spPr/>
      <dgm:t>
        <a:bodyPr/>
        <a:lstStyle/>
        <a:p>
          <a:endParaRPr lang="en-US"/>
        </a:p>
      </dgm:t>
    </dgm:pt>
    <dgm:pt modelId="{0A63EAC6-5434-4B8F-84CA-E055839FFA14}" type="pres">
      <dgm:prSet presAssocID="{3AB37302-19D2-45CC-99E1-23A3C71B65E7}" presName="Name0" presStyleCnt="0">
        <dgm:presLayoutVars>
          <dgm:dir/>
          <dgm:animLvl val="lvl"/>
          <dgm:resizeHandles val="exact"/>
        </dgm:presLayoutVars>
      </dgm:prSet>
      <dgm:spPr/>
      <dgm:t>
        <a:bodyPr/>
        <a:lstStyle/>
        <a:p>
          <a:endParaRPr lang="en-US"/>
        </a:p>
      </dgm:t>
    </dgm:pt>
    <dgm:pt modelId="{701F425C-DF72-4777-A6B3-BC96E005E926}" type="pres">
      <dgm:prSet presAssocID="{3E65E021-ACDE-40FF-B8B5-7FEEBB32C291}" presName="linNode" presStyleCnt="0"/>
      <dgm:spPr/>
    </dgm:pt>
    <dgm:pt modelId="{994D8F1E-BEB3-4364-9F14-74F880E4D8C0}" type="pres">
      <dgm:prSet presAssocID="{3E65E021-ACDE-40FF-B8B5-7FEEBB32C291}" presName="parentText" presStyleLbl="node1" presStyleIdx="0" presStyleCnt="2">
        <dgm:presLayoutVars>
          <dgm:chMax val="1"/>
          <dgm:bulletEnabled val="1"/>
        </dgm:presLayoutVars>
      </dgm:prSet>
      <dgm:spPr/>
      <dgm:t>
        <a:bodyPr/>
        <a:lstStyle/>
        <a:p>
          <a:endParaRPr lang="en-US"/>
        </a:p>
      </dgm:t>
    </dgm:pt>
    <dgm:pt modelId="{B9B3CE79-960F-4FAE-91B0-4B936FA2530A}" type="pres">
      <dgm:prSet presAssocID="{3E65E021-ACDE-40FF-B8B5-7FEEBB32C291}" presName="descendantText" presStyleLbl="alignAccFollowNode1" presStyleIdx="0" presStyleCnt="2" custScaleY="140473">
        <dgm:presLayoutVars>
          <dgm:bulletEnabled val="1"/>
        </dgm:presLayoutVars>
      </dgm:prSet>
      <dgm:spPr/>
      <dgm:t>
        <a:bodyPr/>
        <a:lstStyle/>
        <a:p>
          <a:endParaRPr lang="en-US"/>
        </a:p>
      </dgm:t>
    </dgm:pt>
    <dgm:pt modelId="{87C47B63-DCF5-4316-9D25-EA7DBEBEB805}" type="pres">
      <dgm:prSet presAssocID="{BFA4D6BF-A28C-49F5-A969-0130302179E3}" presName="sp" presStyleCnt="0"/>
      <dgm:spPr/>
    </dgm:pt>
    <dgm:pt modelId="{7730E0BA-F6C1-451F-9E4F-7C9878005E86}" type="pres">
      <dgm:prSet presAssocID="{5B82D908-D4F4-45AE-9153-6BB479BA41B5}" presName="linNode" presStyleCnt="0"/>
      <dgm:spPr/>
    </dgm:pt>
    <dgm:pt modelId="{3C20594D-5E0C-43BB-9C34-AACE428BF15D}" type="pres">
      <dgm:prSet presAssocID="{5B82D908-D4F4-45AE-9153-6BB479BA41B5}" presName="parentText" presStyleLbl="node1" presStyleIdx="1" presStyleCnt="2" custLinFactNeighborY="-1620">
        <dgm:presLayoutVars>
          <dgm:chMax val="1"/>
          <dgm:bulletEnabled val="1"/>
        </dgm:presLayoutVars>
      </dgm:prSet>
      <dgm:spPr/>
      <dgm:t>
        <a:bodyPr/>
        <a:lstStyle/>
        <a:p>
          <a:endParaRPr lang="en-US"/>
        </a:p>
      </dgm:t>
    </dgm:pt>
    <dgm:pt modelId="{7E050E88-9946-41B4-9DDD-1F21099914AB}" type="pres">
      <dgm:prSet presAssocID="{5B82D908-D4F4-45AE-9153-6BB479BA41B5}" presName="descendantText" presStyleLbl="alignAccFollowNode1" presStyleIdx="1" presStyleCnt="2" custLinFactNeighborX="575" custLinFactNeighborY="436">
        <dgm:presLayoutVars>
          <dgm:bulletEnabled val="1"/>
        </dgm:presLayoutVars>
      </dgm:prSet>
      <dgm:spPr/>
      <dgm:t>
        <a:bodyPr/>
        <a:lstStyle/>
        <a:p>
          <a:endParaRPr lang="en-US"/>
        </a:p>
      </dgm:t>
    </dgm:pt>
  </dgm:ptLst>
  <dgm:cxnLst>
    <dgm:cxn modelId="{AB93853A-9A3B-46B0-8864-99613BA6DEFF}" srcId="{3AB37302-19D2-45CC-99E1-23A3C71B65E7}" destId="{5B82D908-D4F4-45AE-9153-6BB479BA41B5}" srcOrd="1" destOrd="0" parTransId="{A2FF044F-9162-479C-B9C3-230FF3F949FD}" sibTransId="{DFB5DC19-BB0D-43E9-96A6-CA7145274B70}"/>
    <dgm:cxn modelId="{35E953B3-9CAE-5E48-8509-F9C8F549D15A}" type="presOf" srcId="{0479BCA7-80A2-4766-B6DC-12977C54ED81}" destId="{B9B3CE79-960F-4FAE-91B0-4B936FA2530A}" srcOrd="0" destOrd="1" presId="urn:microsoft.com/office/officeart/2005/8/layout/vList5"/>
    <dgm:cxn modelId="{6E118461-33A7-EC48-BD08-161887480600}" type="presOf" srcId="{8FF4ED41-F93D-404C-83D3-666A9153CFA4}" destId="{7E050E88-9946-41B4-9DDD-1F21099914AB}" srcOrd="0" destOrd="0" presId="urn:microsoft.com/office/officeart/2005/8/layout/vList5"/>
    <dgm:cxn modelId="{2E604F9A-E8B1-45F0-99B4-F6CD0C3ED739}" srcId="{5B82D908-D4F4-45AE-9153-6BB479BA41B5}" destId="{8FF4ED41-F93D-404C-83D3-666A9153CFA4}" srcOrd="0" destOrd="0" parTransId="{5BED9C84-2114-4F49-B1CF-8DE1EF12AD5C}" sibTransId="{268584A2-11D7-46F8-9EB4-FF91170D0250}"/>
    <dgm:cxn modelId="{E7829458-AFF4-1349-920C-B7EC83B5E599}" type="presOf" srcId="{3E65E021-ACDE-40FF-B8B5-7FEEBB32C291}" destId="{994D8F1E-BEB3-4364-9F14-74F880E4D8C0}" srcOrd="0" destOrd="0" presId="urn:microsoft.com/office/officeart/2005/8/layout/vList5"/>
    <dgm:cxn modelId="{25D24AE0-7D43-4A47-B574-4C765BA941A4}" type="presOf" srcId="{4186D71E-3CEF-4237-9EBA-778F2F2AD062}" destId="{B9B3CE79-960F-4FAE-91B0-4B936FA2530A}" srcOrd="0" destOrd="0" presId="urn:microsoft.com/office/officeart/2005/8/layout/vList5"/>
    <dgm:cxn modelId="{CFDF34C6-6E49-467B-A9AE-10D412A063BC}" srcId="{3E65E021-ACDE-40FF-B8B5-7FEEBB32C291}" destId="{0479BCA7-80A2-4766-B6DC-12977C54ED81}" srcOrd="1" destOrd="0" parTransId="{DF49E1F5-F4D5-4ACE-A9C8-B5FD2115CA2E}" sibTransId="{40B4D07C-8F1D-4ED8-B29B-486C00E2F9C5}"/>
    <dgm:cxn modelId="{277F544E-EB35-0944-90C8-5F2AE5F3934D}" type="presOf" srcId="{2CA63C85-45ED-4D7D-A05E-A060E58F8BC4}" destId="{B9B3CE79-960F-4FAE-91B0-4B936FA2530A}" srcOrd="0" destOrd="3" presId="urn:microsoft.com/office/officeart/2005/8/layout/vList5"/>
    <dgm:cxn modelId="{ACCD74CF-2AB4-4F5B-9C4C-2F31F6F55BAB}" srcId="{3E65E021-ACDE-40FF-B8B5-7FEEBB32C291}" destId="{2CA63C85-45ED-4D7D-A05E-A060E58F8BC4}" srcOrd="3" destOrd="0" parTransId="{E886818A-CABC-4EDE-A4E1-726EB88137E9}" sibTransId="{BBE3157B-9791-46B7-8325-B7F86F082EF0}"/>
    <dgm:cxn modelId="{B91C816B-61CB-4D87-81E3-043765187E55}" srcId="{3AB37302-19D2-45CC-99E1-23A3C71B65E7}" destId="{3E65E021-ACDE-40FF-B8B5-7FEEBB32C291}" srcOrd="0" destOrd="0" parTransId="{2FE8C8B7-2D2C-46CE-9AA9-7F64189E88AE}" sibTransId="{BFA4D6BF-A28C-49F5-A969-0130302179E3}"/>
    <dgm:cxn modelId="{0524FF60-BA23-485A-8239-26CF61A4E298}" srcId="{3E65E021-ACDE-40FF-B8B5-7FEEBB32C291}" destId="{4186D71E-3CEF-4237-9EBA-778F2F2AD062}" srcOrd="0" destOrd="0" parTransId="{87E047DD-3C87-4AB3-BEC5-0D7DC8563790}" sibTransId="{9872461C-A2D9-46E3-9891-B1795D971639}"/>
    <dgm:cxn modelId="{48647F4E-D004-114E-857A-2A1F4EB528E4}" type="presOf" srcId="{C48B32F7-8FAF-4811-90D0-8DCA8E3006F7}" destId="{B9B3CE79-960F-4FAE-91B0-4B936FA2530A}" srcOrd="0" destOrd="2" presId="urn:microsoft.com/office/officeart/2005/8/layout/vList5"/>
    <dgm:cxn modelId="{66DD95B4-6BB3-49F3-A670-DB51864DFB21}" srcId="{3E65E021-ACDE-40FF-B8B5-7FEEBB32C291}" destId="{C48B32F7-8FAF-4811-90D0-8DCA8E3006F7}" srcOrd="2" destOrd="0" parTransId="{881BAB7D-A166-4FD2-B6EC-D180DAA35D21}" sibTransId="{AC3DA535-C736-4E12-99D3-2D43D72A3A02}"/>
    <dgm:cxn modelId="{175B5344-DBE4-8747-9BB7-B704F6BCD629}" type="presOf" srcId="{3AB37302-19D2-45CC-99E1-23A3C71B65E7}" destId="{0A63EAC6-5434-4B8F-84CA-E055839FFA14}" srcOrd="0" destOrd="0" presId="urn:microsoft.com/office/officeart/2005/8/layout/vList5"/>
    <dgm:cxn modelId="{7C247788-03A5-1A42-A85A-4809D6DE3D09}" type="presOf" srcId="{5B82D908-D4F4-45AE-9153-6BB479BA41B5}" destId="{3C20594D-5E0C-43BB-9C34-AACE428BF15D}" srcOrd="0" destOrd="0" presId="urn:microsoft.com/office/officeart/2005/8/layout/vList5"/>
    <dgm:cxn modelId="{991C22E9-F2FC-D242-BB87-F83C6267C3EF}" type="presParOf" srcId="{0A63EAC6-5434-4B8F-84CA-E055839FFA14}" destId="{701F425C-DF72-4777-A6B3-BC96E005E926}" srcOrd="0" destOrd="0" presId="urn:microsoft.com/office/officeart/2005/8/layout/vList5"/>
    <dgm:cxn modelId="{0A2BC340-8DA4-6B4A-AED9-8144C5652D26}" type="presParOf" srcId="{701F425C-DF72-4777-A6B3-BC96E005E926}" destId="{994D8F1E-BEB3-4364-9F14-74F880E4D8C0}" srcOrd="0" destOrd="0" presId="urn:microsoft.com/office/officeart/2005/8/layout/vList5"/>
    <dgm:cxn modelId="{3CD1BA1C-FE2C-7F42-B2C7-AE46DD681202}" type="presParOf" srcId="{701F425C-DF72-4777-A6B3-BC96E005E926}" destId="{B9B3CE79-960F-4FAE-91B0-4B936FA2530A}" srcOrd="1" destOrd="0" presId="urn:microsoft.com/office/officeart/2005/8/layout/vList5"/>
    <dgm:cxn modelId="{4804A004-0DB1-BC4D-8953-E21433469D0A}" type="presParOf" srcId="{0A63EAC6-5434-4B8F-84CA-E055839FFA14}" destId="{87C47B63-DCF5-4316-9D25-EA7DBEBEB805}" srcOrd="1" destOrd="0" presId="urn:microsoft.com/office/officeart/2005/8/layout/vList5"/>
    <dgm:cxn modelId="{5CD96252-51A7-9B40-B73E-EB35AFC4438B}" type="presParOf" srcId="{0A63EAC6-5434-4B8F-84CA-E055839FFA14}" destId="{7730E0BA-F6C1-451F-9E4F-7C9878005E86}" srcOrd="2" destOrd="0" presId="urn:microsoft.com/office/officeart/2005/8/layout/vList5"/>
    <dgm:cxn modelId="{2DA9D8B4-27A4-AE49-8521-931BEE90CF50}" type="presParOf" srcId="{7730E0BA-F6C1-451F-9E4F-7C9878005E86}" destId="{3C20594D-5E0C-43BB-9C34-AACE428BF15D}" srcOrd="0" destOrd="0" presId="urn:microsoft.com/office/officeart/2005/8/layout/vList5"/>
    <dgm:cxn modelId="{5CBF6A89-572C-F745-8DFC-D78F4DF5EC52}" type="presParOf" srcId="{7730E0BA-F6C1-451F-9E4F-7C9878005E86}" destId="{7E050E88-9946-41B4-9DDD-1F21099914AB}"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B37302-19D2-45CC-99E1-23A3C71B65E7}" type="doc">
      <dgm:prSet loTypeId="urn:microsoft.com/office/officeart/2005/8/layout/vList5" loCatId="list" qsTypeId="urn:microsoft.com/office/officeart/2005/8/quickstyle/3d2" qsCatId="3D" csTypeId="urn:microsoft.com/office/officeart/2005/8/colors/colorful1#1" csCatId="colorful" phldr="1"/>
      <dgm:spPr/>
      <dgm:t>
        <a:bodyPr/>
        <a:lstStyle/>
        <a:p>
          <a:endParaRPr lang="en-US"/>
        </a:p>
      </dgm:t>
    </dgm:pt>
    <dgm:pt modelId="{C26278AA-72DD-4AC8-94A0-903E954304E2}">
      <dgm:prSet phldrT="[Text]" custT="1"/>
      <dgm:spPr>
        <a:solidFill>
          <a:schemeClr val="tx2">
            <a:lumMod val="60000"/>
            <a:lumOff val="40000"/>
          </a:schemeClr>
        </a:solidFill>
      </dgm:spPr>
      <dgm:t>
        <a:bodyPr/>
        <a:lstStyle/>
        <a:p>
          <a:r>
            <a:rPr lang="en-US" sz="4000" dirty="0"/>
            <a:t>Potential Criminal Events</a:t>
          </a:r>
        </a:p>
      </dgm:t>
    </dgm:pt>
    <dgm:pt modelId="{5C7F3AE7-8EAE-406C-A69D-52CEEACE54D8}" type="parTrans" cxnId="{62982A88-4946-4BCE-81DC-31F25059277C}">
      <dgm:prSet/>
      <dgm:spPr/>
      <dgm:t>
        <a:bodyPr/>
        <a:lstStyle/>
        <a:p>
          <a:endParaRPr lang="en-US"/>
        </a:p>
      </dgm:t>
    </dgm:pt>
    <dgm:pt modelId="{03D20B24-4E34-432D-AAEC-877FE42D9D83}" type="sibTrans" cxnId="{62982A88-4946-4BCE-81DC-31F25059277C}">
      <dgm:prSet/>
      <dgm:spPr/>
      <dgm:t>
        <a:bodyPr/>
        <a:lstStyle/>
        <a:p>
          <a:endParaRPr lang="en-US"/>
        </a:p>
      </dgm:t>
    </dgm:pt>
    <dgm:pt modelId="{C55EDFE9-6521-459B-8911-6823E8A72C5A}">
      <dgm:prSet phldrT="[Text]"/>
      <dgm:spPr>
        <a:solidFill>
          <a:schemeClr val="bg2">
            <a:alpha val="90000"/>
          </a:schemeClr>
        </a:solidFill>
      </dgm:spPr>
      <dgm:t>
        <a:bodyPr/>
        <a:lstStyle/>
        <a:p>
          <a:r>
            <a:rPr lang="en-US" sz="2200" dirty="0"/>
            <a:t>Any Instance of Care Provided by Someone Impersonating a Health Care Provider</a:t>
          </a:r>
        </a:p>
      </dgm:t>
    </dgm:pt>
    <dgm:pt modelId="{E2E40F9F-E9B0-423B-845B-2BEEB71C8AB2}" type="parTrans" cxnId="{0B5F0637-4911-428D-915E-E5C072D7DAE5}">
      <dgm:prSet/>
      <dgm:spPr/>
      <dgm:t>
        <a:bodyPr/>
        <a:lstStyle/>
        <a:p>
          <a:endParaRPr lang="en-US"/>
        </a:p>
      </dgm:t>
    </dgm:pt>
    <dgm:pt modelId="{A97E53B4-F750-4359-9197-08EA1F24B747}" type="sibTrans" cxnId="{0B5F0637-4911-428D-915E-E5C072D7DAE5}">
      <dgm:prSet/>
      <dgm:spPr/>
      <dgm:t>
        <a:bodyPr/>
        <a:lstStyle/>
        <a:p>
          <a:endParaRPr lang="en-US"/>
        </a:p>
      </dgm:t>
    </dgm:pt>
    <dgm:pt modelId="{D7E6B8ED-87A5-4570-8B28-A86E82083815}">
      <dgm:prSet phldrT="[Text]"/>
      <dgm:spPr>
        <a:solidFill>
          <a:schemeClr val="bg2">
            <a:alpha val="90000"/>
          </a:schemeClr>
        </a:solidFill>
      </dgm:spPr>
      <dgm:t>
        <a:bodyPr/>
        <a:lstStyle/>
        <a:p>
          <a:r>
            <a:rPr lang="en-US" sz="2200" dirty="0"/>
            <a:t>Sexual Abuse/Assault on a Patient or Staff Member</a:t>
          </a:r>
        </a:p>
      </dgm:t>
    </dgm:pt>
    <dgm:pt modelId="{4186FE8A-78E3-4C5D-91DE-CEF7D87962A3}" type="parTrans" cxnId="{942A9976-948E-4176-B167-9BB7DDA45D0B}">
      <dgm:prSet/>
      <dgm:spPr/>
      <dgm:t>
        <a:bodyPr/>
        <a:lstStyle/>
        <a:p>
          <a:endParaRPr lang="en-US"/>
        </a:p>
      </dgm:t>
    </dgm:pt>
    <dgm:pt modelId="{9E73951D-B23B-4936-8985-B482F4F8FC5D}" type="sibTrans" cxnId="{942A9976-948E-4176-B167-9BB7DDA45D0B}">
      <dgm:prSet/>
      <dgm:spPr/>
      <dgm:t>
        <a:bodyPr/>
        <a:lstStyle/>
        <a:p>
          <a:endParaRPr lang="en-US"/>
        </a:p>
      </dgm:t>
    </dgm:pt>
    <dgm:pt modelId="{6A1CE1DB-7955-46EE-8A7A-88B3661932DE}">
      <dgm:prSet phldrT="[Text]"/>
      <dgm:spPr>
        <a:solidFill>
          <a:schemeClr val="bg2">
            <a:alpha val="90000"/>
          </a:schemeClr>
        </a:solidFill>
      </dgm:spPr>
      <dgm:t>
        <a:bodyPr/>
        <a:lstStyle/>
        <a:p>
          <a:r>
            <a:rPr lang="en-US" sz="2200" dirty="0"/>
            <a:t>Resident/Patient Abduction</a:t>
          </a:r>
        </a:p>
      </dgm:t>
    </dgm:pt>
    <dgm:pt modelId="{409709CC-D2E9-4824-BDF4-4D45AF268FD2}" type="parTrans" cxnId="{C4387D56-14AB-46D7-B337-DCC96D0CD13E}">
      <dgm:prSet/>
      <dgm:spPr/>
      <dgm:t>
        <a:bodyPr/>
        <a:lstStyle/>
        <a:p>
          <a:endParaRPr lang="en-US"/>
        </a:p>
      </dgm:t>
    </dgm:pt>
    <dgm:pt modelId="{84BE7617-882B-4384-AB6F-CD845758E9FE}" type="sibTrans" cxnId="{C4387D56-14AB-46D7-B337-DCC96D0CD13E}">
      <dgm:prSet/>
      <dgm:spPr/>
      <dgm:t>
        <a:bodyPr/>
        <a:lstStyle/>
        <a:p>
          <a:endParaRPr lang="en-US"/>
        </a:p>
      </dgm:t>
    </dgm:pt>
    <dgm:pt modelId="{EB52D45E-8BC5-4CD8-8A46-D02735A080C5}">
      <dgm:prSet phldrT="[Text]"/>
      <dgm:spPr>
        <a:solidFill>
          <a:schemeClr val="bg2">
            <a:alpha val="90000"/>
          </a:schemeClr>
        </a:solidFill>
      </dgm:spPr>
      <dgm:t>
        <a:bodyPr/>
        <a:lstStyle/>
        <a:p>
          <a:r>
            <a:rPr lang="en-US" sz="2200" dirty="0"/>
            <a:t>Death or Serious Injury of Patient or Staff Member as a Result of Physical Assault</a:t>
          </a:r>
        </a:p>
      </dgm:t>
    </dgm:pt>
    <dgm:pt modelId="{289FE800-540F-4EA5-A3CB-17A4F00E3223}" type="parTrans" cxnId="{3D2879EE-8E3D-48CE-B27A-BC304637F98A}">
      <dgm:prSet/>
      <dgm:spPr/>
      <dgm:t>
        <a:bodyPr/>
        <a:lstStyle/>
        <a:p>
          <a:endParaRPr lang="en-US"/>
        </a:p>
      </dgm:t>
    </dgm:pt>
    <dgm:pt modelId="{E55BA575-0FA9-426E-9C87-6C2F08E1CFD0}" type="sibTrans" cxnId="{3D2879EE-8E3D-48CE-B27A-BC304637F98A}">
      <dgm:prSet/>
      <dgm:spPr/>
      <dgm:t>
        <a:bodyPr/>
        <a:lstStyle/>
        <a:p>
          <a:endParaRPr lang="en-US"/>
        </a:p>
      </dgm:t>
    </dgm:pt>
    <dgm:pt modelId="{0A63EAC6-5434-4B8F-84CA-E055839FFA14}" type="pres">
      <dgm:prSet presAssocID="{3AB37302-19D2-45CC-99E1-23A3C71B65E7}" presName="Name0" presStyleCnt="0">
        <dgm:presLayoutVars>
          <dgm:dir/>
          <dgm:animLvl val="lvl"/>
          <dgm:resizeHandles val="exact"/>
        </dgm:presLayoutVars>
      </dgm:prSet>
      <dgm:spPr/>
      <dgm:t>
        <a:bodyPr/>
        <a:lstStyle/>
        <a:p>
          <a:endParaRPr lang="en-US"/>
        </a:p>
      </dgm:t>
    </dgm:pt>
    <dgm:pt modelId="{59C1547E-59C3-458A-9A1A-087C3ABADD7E}" type="pres">
      <dgm:prSet presAssocID="{C26278AA-72DD-4AC8-94A0-903E954304E2}" presName="linNode" presStyleCnt="0"/>
      <dgm:spPr/>
    </dgm:pt>
    <dgm:pt modelId="{96CDCD34-A9F8-4519-800E-B0660236D5D7}" type="pres">
      <dgm:prSet presAssocID="{C26278AA-72DD-4AC8-94A0-903E954304E2}" presName="parentText" presStyleLbl="node1" presStyleIdx="0" presStyleCnt="1">
        <dgm:presLayoutVars>
          <dgm:chMax val="1"/>
          <dgm:bulletEnabled val="1"/>
        </dgm:presLayoutVars>
      </dgm:prSet>
      <dgm:spPr/>
      <dgm:t>
        <a:bodyPr/>
        <a:lstStyle/>
        <a:p>
          <a:endParaRPr lang="en-US"/>
        </a:p>
      </dgm:t>
    </dgm:pt>
    <dgm:pt modelId="{C735FAEB-5546-4193-BEDC-5E07EEF08FF8}" type="pres">
      <dgm:prSet presAssocID="{C26278AA-72DD-4AC8-94A0-903E954304E2}" presName="descendantText" presStyleLbl="alignAccFollowNode1" presStyleIdx="0" presStyleCnt="1" custScaleY="125122">
        <dgm:presLayoutVars>
          <dgm:bulletEnabled val="1"/>
        </dgm:presLayoutVars>
      </dgm:prSet>
      <dgm:spPr/>
      <dgm:t>
        <a:bodyPr/>
        <a:lstStyle/>
        <a:p>
          <a:endParaRPr lang="en-US"/>
        </a:p>
      </dgm:t>
    </dgm:pt>
  </dgm:ptLst>
  <dgm:cxnLst>
    <dgm:cxn modelId="{62982A88-4946-4BCE-81DC-31F25059277C}" srcId="{3AB37302-19D2-45CC-99E1-23A3C71B65E7}" destId="{C26278AA-72DD-4AC8-94A0-903E954304E2}" srcOrd="0" destOrd="0" parTransId="{5C7F3AE7-8EAE-406C-A69D-52CEEACE54D8}" sibTransId="{03D20B24-4E34-432D-AAEC-877FE42D9D83}"/>
    <dgm:cxn modelId="{44CF68C5-2D37-8A44-86C8-B3D784B6DFFF}" type="presOf" srcId="{3AB37302-19D2-45CC-99E1-23A3C71B65E7}" destId="{0A63EAC6-5434-4B8F-84CA-E055839FFA14}" srcOrd="0" destOrd="0" presId="urn:microsoft.com/office/officeart/2005/8/layout/vList5"/>
    <dgm:cxn modelId="{19DD8FED-C7F3-284C-885A-2797D4615064}" type="presOf" srcId="{6A1CE1DB-7955-46EE-8A7A-88B3661932DE}" destId="{C735FAEB-5546-4193-BEDC-5E07EEF08FF8}" srcOrd="0" destOrd="1" presId="urn:microsoft.com/office/officeart/2005/8/layout/vList5"/>
    <dgm:cxn modelId="{0B5F0637-4911-428D-915E-E5C072D7DAE5}" srcId="{C26278AA-72DD-4AC8-94A0-903E954304E2}" destId="{C55EDFE9-6521-459B-8911-6823E8A72C5A}" srcOrd="0" destOrd="0" parTransId="{E2E40F9F-E9B0-423B-845B-2BEEB71C8AB2}" sibTransId="{A97E53B4-F750-4359-9197-08EA1F24B747}"/>
    <dgm:cxn modelId="{8E1DBF46-5A74-454A-AF3B-29D9133F0D29}" type="presOf" srcId="{D7E6B8ED-87A5-4570-8B28-A86E82083815}" destId="{C735FAEB-5546-4193-BEDC-5E07EEF08FF8}" srcOrd="0" destOrd="2" presId="urn:microsoft.com/office/officeart/2005/8/layout/vList5"/>
    <dgm:cxn modelId="{BACE40C5-7A31-2A4C-9655-07A90E1C02EA}" type="presOf" srcId="{C55EDFE9-6521-459B-8911-6823E8A72C5A}" destId="{C735FAEB-5546-4193-BEDC-5E07EEF08FF8}" srcOrd="0" destOrd="0" presId="urn:microsoft.com/office/officeart/2005/8/layout/vList5"/>
    <dgm:cxn modelId="{D735040A-06DB-0A46-B606-5D12929C727B}" type="presOf" srcId="{C26278AA-72DD-4AC8-94A0-903E954304E2}" destId="{96CDCD34-A9F8-4519-800E-B0660236D5D7}" srcOrd="0" destOrd="0" presId="urn:microsoft.com/office/officeart/2005/8/layout/vList5"/>
    <dgm:cxn modelId="{354A2A68-6FD7-964D-B81F-27950F8B7692}" type="presOf" srcId="{EB52D45E-8BC5-4CD8-8A46-D02735A080C5}" destId="{C735FAEB-5546-4193-BEDC-5E07EEF08FF8}" srcOrd="0" destOrd="3" presId="urn:microsoft.com/office/officeart/2005/8/layout/vList5"/>
    <dgm:cxn modelId="{C4387D56-14AB-46D7-B337-DCC96D0CD13E}" srcId="{C26278AA-72DD-4AC8-94A0-903E954304E2}" destId="{6A1CE1DB-7955-46EE-8A7A-88B3661932DE}" srcOrd="1" destOrd="0" parTransId="{409709CC-D2E9-4824-BDF4-4D45AF268FD2}" sibTransId="{84BE7617-882B-4384-AB6F-CD845758E9FE}"/>
    <dgm:cxn modelId="{3D2879EE-8E3D-48CE-B27A-BC304637F98A}" srcId="{C26278AA-72DD-4AC8-94A0-903E954304E2}" destId="{EB52D45E-8BC5-4CD8-8A46-D02735A080C5}" srcOrd="3" destOrd="0" parTransId="{289FE800-540F-4EA5-A3CB-17A4F00E3223}" sibTransId="{E55BA575-0FA9-426E-9C87-6C2F08E1CFD0}"/>
    <dgm:cxn modelId="{942A9976-948E-4176-B167-9BB7DDA45D0B}" srcId="{C26278AA-72DD-4AC8-94A0-903E954304E2}" destId="{D7E6B8ED-87A5-4570-8B28-A86E82083815}" srcOrd="2" destOrd="0" parTransId="{4186FE8A-78E3-4C5D-91DE-CEF7D87962A3}" sibTransId="{9E73951D-B23B-4936-8985-B482F4F8FC5D}"/>
    <dgm:cxn modelId="{D740DDB4-A104-3E4F-AF39-FE7A7305DF28}" type="presParOf" srcId="{0A63EAC6-5434-4B8F-84CA-E055839FFA14}" destId="{59C1547E-59C3-458A-9A1A-087C3ABADD7E}" srcOrd="0" destOrd="0" presId="urn:microsoft.com/office/officeart/2005/8/layout/vList5"/>
    <dgm:cxn modelId="{781DACA0-E7BB-7F4F-84CF-5990B10B4B6B}" type="presParOf" srcId="{59C1547E-59C3-458A-9A1A-087C3ABADD7E}" destId="{96CDCD34-A9F8-4519-800E-B0660236D5D7}" srcOrd="0" destOrd="0" presId="urn:microsoft.com/office/officeart/2005/8/layout/vList5"/>
    <dgm:cxn modelId="{8F5BE5EC-1ACB-8540-9061-6B4377189188}" type="presParOf" srcId="{59C1547E-59C3-458A-9A1A-087C3ABADD7E}" destId="{C735FAEB-5546-4193-BEDC-5E07EEF08FF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0.73709</cdr:x>
      <cdr:y>0.19003</cdr:y>
    </cdr:from>
    <cdr:to>
      <cdr:x>0.78776</cdr:x>
      <cdr:y>0.24076</cdr:y>
    </cdr:to>
    <cdr:sp macro="" textlink="">
      <cdr:nvSpPr>
        <cdr:cNvPr id="2" name="TextBox 1"/>
        <cdr:cNvSpPr txBox="1"/>
      </cdr:nvSpPr>
      <cdr:spPr>
        <a:xfrm xmlns:a="http://schemas.openxmlformats.org/drawingml/2006/main">
          <a:off x="5961629" y="815564"/>
          <a:ext cx="409823" cy="21771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dirty="0"/>
            <a:t>**</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1"/>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95" tIns="45697" rIns="91395" bIns="45697" numCol="1" anchor="t" anchorCtr="0" compatLnSpc="1">
            <a:prstTxWarp prst="textNoShape">
              <a:avLst/>
            </a:prstTxWarp>
          </a:bodyPr>
          <a:lstStyle>
            <a:lvl1pPr defTabSz="913798"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5" name="Rectangle 3"/>
          <p:cNvSpPr>
            <a:spLocks noGrp="1" noChangeArrowheads="1"/>
          </p:cNvSpPr>
          <p:nvPr>
            <p:ph type="dt" sz="quarter" idx="1"/>
          </p:nvPr>
        </p:nvSpPr>
        <p:spPr bwMode="auto">
          <a:xfrm>
            <a:off x="3971927" y="1"/>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95" tIns="45697" rIns="91395" bIns="45697" numCol="1" anchor="t" anchorCtr="0" compatLnSpc="1">
            <a:prstTxWarp prst="textNoShape">
              <a:avLst/>
            </a:prstTxWarp>
          </a:bodyPr>
          <a:lstStyle>
            <a:lvl1pPr algn="r" defTabSz="913798"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6" name="Rectangle 4"/>
          <p:cNvSpPr>
            <a:spLocks noGrp="1" noChangeArrowheads="1"/>
          </p:cNvSpPr>
          <p:nvPr>
            <p:ph type="ftr" sz="quarter" idx="2"/>
          </p:nvPr>
        </p:nvSpPr>
        <p:spPr bwMode="auto">
          <a:xfrm>
            <a:off x="1" y="8832851"/>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95" tIns="45697" rIns="91395" bIns="45697" numCol="1" anchor="b" anchorCtr="0" compatLnSpc="1">
            <a:prstTxWarp prst="textNoShape">
              <a:avLst/>
            </a:prstTxWarp>
          </a:bodyPr>
          <a:lstStyle>
            <a:lvl1pPr defTabSz="913798"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7" name="Rectangle 5"/>
          <p:cNvSpPr>
            <a:spLocks noGrp="1" noChangeArrowheads="1"/>
          </p:cNvSpPr>
          <p:nvPr>
            <p:ph type="sldNum" sz="quarter" idx="3"/>
          </p:nvPr>
        </p:nvSpPr>
        <p:spPr bwMode="auto">
          <a:xfrm>
            <a:off x="3971927" y="8832851"/>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95" tIns="45697" rIns="91395" bIns="45697"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38357463-D1CE-4BFF-A1AD-663F1A17DFD2}" type="slidenum">
              <a:rPr lang="en-US" altLang="en-US"/>
              <a:pPr>
                <a:defRPr/>
              </a:pPr>
              <a:t>‹#›</a:t>
            </a:fld>
            <a:endParaRPr lang="en-US" altLang="en-US" dirty="0"/>
          </a:p>
        </p:txBody>
      </p:sp>
    </p:spTree>
    <p:extLst>
      <p:ext uri="{BB962C8B-B14F-4D97-AF65-F5344CB8AC3E}">
        <p14:creationId xmlns:p14="http://schemas.microsoft.com/office/powerpoint/2010/main" val="41490499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1"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95" tIns="45697" rIns="91395" bIns="45697" numCol="1" anchor="t" anchorCtr="0" compatLnSpc="1">
            <a:prstTxWarp prst="textNoShape">
              <a:avLst/>
            </a:prstTxWarp>
          </a:bodyPr>
          <a:lstStyle>
            <a:lvl1pPr defTabSz="913798"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3" name="Rectangle 3"/>
          <p:cNvSpPr>
            <a:spLocks noGrp="1" noChangeArrowheads="1"/>
          </p:cNvSpPr>
          <p:nvPr>
            <p:ph type="dt" idx="1"/>
          </p:nvPr>
        </p:nvSpPr>
        <p:spPr bwMode="auto">
          <a:xfrm>
            <a:off x="3971927"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95" tIns="45697" rIns="91395" bIns="45697" numCol="1" anchor="t" anchorCtr="0" compatLnSpc="1">
            <a:prstTxWarp prst="textNoShape">
              <a:avLst/>
            </a:prstTxWarp>
          </a:bodyPr>
          <a:lstStyle>
            <a:lvl1pPr algn="r" defTabSz="913798"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17764" name="Rectangle 4"/>
          <p:cNvSpPr>
            <a:spLocks noGrp="1" noRot="1" noChangeAspect="1" noChangeArrowheads="1" noTextEdit="1"/>
          </p:cNvSpPr>
          <p:nvPr>
            <p:ph type="sldImg" idx="2"/>
          </p:nvPr>
        </p:nvSpPr>
        <p:spPr bwMode="auto">
          <a:xfrm>
            <a:off x="1298575" y="687388"/>
            <a:ext cx="4491038" cy="33670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542926" y="4416427"/>
            <a:ext cx="6156324" cy="388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95" tIns="45697" rIns="91395" bIns="4569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1" y="883920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95" tIns="45697" rIns="91395" bIns="45697" numCol="1" anchor="b" anchorCtr="0" compatLnSpc="1">
            <a:prstTxWarp prst="textNoShape">
              <a:avLst/>
            </a:prstTxWarp>
          </a:bodyPr>
          <a:lstStyle>
            <a:lvl1pPr defTabSz="913798"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7" name="Rectangle 7"/>
          <p:cNvSpPr>
            <a:spLocks noGrp="1" noChangeArrowheads="1"/>
          </p:cNvSpPr>
          <p:nvPr>
            <p:ph type="sldNum" sz="quarter" idx="5"/>
          </p:nvPr>
        </p:nvSpPr>
        <p:spPr bwMode="auto">
          <a:xfrm>
            <a:off x="3971927" y="883920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95" tIns="45697" rIns="91395" bIns="45697"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657FE82D-8BD1-4F09-9CC7-CFD40F2A98FD}" type="slidenum">
              <a:rPr lang="en-US" altLang="en-US"/>
              <a:pPr>
                <a:defRPr/>
              </a:pPr>
              <a:t>‹#›</a:t>
            </a:fld>
            <a:endParaRPr lang="en-US" altLang="en-US" dirty="0"/>
          </a:p>
        </p:txBody>
      </p:sp>
    </p:spTree>
    <p:extLst>
      <p:ext uri="{BB962C8B-B14F-4D97-AF65-F5344CB8AC3E}">
        <p14:creationId xmlns:p14="http://schemas.microsoft.com/office/powerpoint/2010/main" val="3426674208"/>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pitchFamily="2" charset="2"/>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42848" indent="-285712">
              <a:defRPr sz="2400">
                <a:solidFill>
                  <a:schemeClr val="tx1"/>
                </a:solidFill>
                <a:latin typeface="Arial" pitchFamily="34" charset="0"/>
                <a:ea typeface="ＭＳ Ｐゴシック" pitchFamily="34" charset="-128"/>
              </a:defRPr>
            </a:lvl2pPr>
            <a:lvl3pPr marL="1142844" indent="-228569">
              <a:defRPr sz="2400">
                <a:solidFill>
                  <a:schemeClr val="tx1"/>
                </a:solidFill>
                <a:latin typeface="Arial" pitchFamily="34" charset="0"/>
                <a:ea typeface="ＭＳ Ｐゴシック" pitchFamily="34" charset="-128"/>
              </a:defRPr>
            </a:lvl3pPr>
            <a:lvl4pPr marL="1599982" indent="-228569">
              <a:defRPr sz="2400">
                <a:solidFill>
                  <a:schemeClr val="tx1"/>
                </a:solidFill>
                <a:latin typeface="Arial" pitchFamily="34" charset="0"/>
                <a:ea typeface="ＭＳ Ｐゴシック" pitchFamily="34" charset="-128"/>
              </a:defRPr>
            </a:lvl4pPr>
            <a:lvl5pPr marL="2057119" indent="-228569">
              <a:defRPr sz="2400">
                <a:solidFill>
                  <a:schemeClr val="tx1"/>
                </a:solidFill>
                <a:latin typeface="Arial" pitchFamily="34" charset="0"/>
                <a:ea typeface="ＭＳ Ｐゴシック" pitchFamily="34" charset="-128"/>
              </a:defRPr>
            </a:lvl5pPr>
            <a:lvl6pPr marL="2514258" indent="-228569"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395" indent="-228569"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8531" indent="-228569"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5670" indent="-228569"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2B14834A-8FC9-4C1D-8E02-53DE9F41255B}" type="slidenum">
              <a:rPr lang="en-US" altLang="en-US" sz="1200">
                <a:latin typeface="Times New Roman" pitchFamily="18" charset="0"/>
              </a:rPr>
              <a:pPr>
                <a:defRPr/>
              </a:pPr>
              <a:t>1</a:t>
            </a:fld>
            <a:endParaRPr lang="en-US" altLang="en-US" sz="1200" dirty="0">
              <a:latin typeface="Times New Roman" pitchFamily="18"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endParaRPr>
          </a:p>
        </p:txBody>
      </p:sp>
    </p:spTree>
    <p:extLst>
      <p:ext uri="{BB962C8B-B14F-4D97-AF65-F5344CB8AC3E}">
        <p14:creationId xmlns:p14="http://schemas.microsoft.com/office/powerpoint/2010/main" val="10219343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10</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11</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12</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13</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14</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10 out of 29 burn events occurred in operating</a:t>
            </a:r>
            <a:r>
              <a:rPr lang="en-US" baseline="0" dirty="0"/>
              <a:t> room </a:t>
            </a:r>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15</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16</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17</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  </a:t>
            </a:r>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18</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19</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endParaRPr lang="en-US" altLang="en-US" dirty="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42848" indent="-285712">
              <a:defRPr sz="2400">
                <a:solidFill>
                  <a:schemeClr val="tx1"/>
                </a:solidFill>
                <a:latin typeface="Arial" pitchFamily="34" charset="0"/>
                <a:ea typeface="ＭＳ Ｐゴシック" pitchFamily="34" charset="-128"/>
              </a:defRPr>
            </a:lvl2pPr>
            <a:lvl3pPr marL="1142844" indent="-228569">
              <a:defRPr sz="2400">
                <a:solidFill>
                  <a:schemeClr val="tx1"/>
                </a:solidFill>
                <a:latin typeface="Arial" pitchFamily="34" charset="0"/>
                <a:ea typeface="ＭＳ Ｐゴシック" pitchFamily="34" charset="-128"/>
              </a:defRPr>
            </a:lvl3pPr>
            <a:lvl4pPr marL="1599982" indent="-228569">
              <a:defRPr sz="2400">
                <a:solidFill>
                  <a:schemeClr val="tx1"/>
                </a:solidFill>
                <a:latin typeface="Arial" pitchFamily="34" charset="0"/>
                <a:ea typeface="ＭＳ Ｐゴシック" pitchFamily="34" charset="-128"/>
              </a:defRPr>
            </a:lvl4pPr>
            <a:lvl5pPr marL="2057119" indent="-228569">
              <a:defRPr sz="2400">
                <a:solidFill>
                  <a:schemeClr val="tx1"/>
                </a:solidFill>
                <a:latin typeface="Arial" pitchFamily="34" charset="0"/>
                <a:ea typeface="ＭＳ Ｐゴシック" pitchFamily="34" charset="-128"/>
              </a:defRPr>
            </a:lvl5pPr>
            <a:lvl6pPr marL="2514258" indent="-228569"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395" indent="-228569"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8531" indent="-228569"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5670" indent="-228569"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2</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20</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21</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22</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23</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pPr lvl="0"/>
            <a:endParaRPr lang="en-US" dirty="0"/>
          </a:p>
          <a:p>
            <a:pPr lvl="0"/>
            <a:endParaRPr lang="en-US" altLang="en-US" dirty="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42848" indent="-285712">
              <a:defRPr sz="2400">
                <a:solidFill>
                  <a:schemeClr val="tx1"/>
                </a:solidFill>
                <a:latin typeface="Arial" pitchFamily="34" charset="0"/>
                <a:ea typeface="ＭＳ Ｐゴシック" pitchFamily="34" charset="-128"/>
              </a:defRPr>
            </a:lvl2pPr>
            <a:lvl3pPr marL="1142844" indent="-228569">
              <a:defRPr sz="2400">
                <a:solidFill>
                  <a:schemeClr val="tx1"/>
                </a:solidFill>
                <a:latin typeface="Arial" pitchFamily="34" charset="0"/>
                <a:ea typeface="ＭＳ Ｐゴシック" pitchFamily="34" charset="-128"/>
              </a:defRPr>
            </a:lvl3pPr>
            <a:lvl4pPr marL="1599982" indent="-228569">
              <a:defRPr sz="2400">
                <a:solidFill>
                  <a:schemeClr val="tx1"/>
                </a:solidFill>
                <a:latin typeface="Arial" pitchFamily="34" charset="0"/>
                <a:ea typeface="ＭＳ Ｐゴシック" pitchFamily="34" charset="-128"/>
              </a:defRPr>
            </a:lvl4pPr>
            <a:lvl5pPr marL="2057119" indent="-228569">
              <a:defRPr sz="2400">
                <a:solidFill>
                  <a:schemeClr val="tx1"/>
                </a:solidFill>
                <a:latin typeface="Arial" pitchFamily="34" charset="0"/>
                <a:ea typeface="ＭＳ Ｐゴシック" pitchFamily="34" charset="-128"/>
              </a:defRPr>
            </a:lvl5pPr>
            <a:lvl6pPr marL="2514258" indent="-228569"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395" indent="-228569"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8531" indent="-228569"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5670" indent="-228569"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3</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endParaRPr lang="en-US" altLang="en-US" dirty="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42848" indent="-285712">
              <a:defRPr sz="2400">
                <a:solidFill>
                  <a:schemeClr val="tx1"/>
                </a:solidFill>
                <a:latin typeface="Arial" pitchFamily="34" charset="0"/>
                <a:ea typeface="ＭＳ Ｐゴシック" pitchFamily="34" charset="-128"/>
              </a:defRPr>
            </a:lvl2pPr>
            <a:lvl3pPr marL="1142844" indent="-228569">
              <a:defRPr sz="2400">
                <a:solidFill>
                  <a:schemeClr val="tx1"/>
                </a:solidFill>
                <a:latin typeface="Arial" pitchFamily="34" charset="0"/>
                <a:ea typeface="ＭＳ Ｐゴシック" pitchFamily="34" charset="-128"/>
              </a:defRPr>
            </a:lvl3pPr>
            <a:lvl4pPr marL="1599982" indent="-228569">
              <a:defRPr sz="2400">
                <a:solidFill>
                  <a:schemeClr val="tx1"/>
                </a:solidFill>
                <a:latin typeface="Arial" pitchFamily="34" charset="0"/>
                <a:ea typeface="ＭＳ Ｐゴシック" pitchFamily="34" charset="-128"/>
              </a:defRPr>
            </a:lvl4pPr>
            <a:lvl5pPr marL="2057119" indent="-228569">
              <a:defRPr sz="2400">
                <a:solidFill>
                  <a:schemeClr val="tx1"/>
                </a:solidFill>
                <a:latin typeface="Arial" pitchFamily="34" charset="0"/>
                <a:ea typeface="ＭＳ Ｐゴシック" pitchFamily="34" charset="-128"/>
              </a:defRPr>
            </a:lvl5pPr>
            <a:lvl6pPr marL="2514258" indent="-228569"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395" indent="-228569"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8531" indent="-228569"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5670" indent="-228569"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4</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5</a:t>
            </a:fld>
            <a:endParaRPr lang="en-US" altLang="en-US" dirty="0"/>
          </a:p>
        </p:txBody>
      </p:sp>
    </p:spTree>
    <p:extLst>
      <p:ext uri="{BB962C8B-B14F-4D97-AF65-F5344CB8AC3E}">
        <p14:creationId xmlns:p14="http://schemas.microsoft.com/office/powerpoint/2010/main" val="381853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6</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7</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8</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9</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latin typeface="Calibri" pitchFamily="34" charset="0"/>
            </a:endParaRPr>
          </a:p>
        </p:txBody>
      </p:sp>
      <p:sp>
        <p:nvSpPr>
          <p:cNvPr id="5"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p>
        </p:txBody>
      </p:sp>
      <p:pic>
        <p:nvPicPr>
          <p:cNvPr id="6" name="Picture 4" descr="banne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r>
              <a:rPr lang="en-US"/>
              <a:t>For Policy Development Purposes Only</a:t>
            </a:r>
            <a:endParaRPr lang="en-US" dirty="0"/>
          </a:p>
        </p:txBody>
      </p:sp>
    </p:spTree>
    <p:extLst>
      <p:ext uri="{BB962C8B-B14F-4D97-AF65-F5344CB8AC3E}">
        <p14:creationId xmlns:p14="http://schemas.microsoft.com/office/powerpoint/2010/main" val="931728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For Policy Development Purposes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A0057DB5-8FF7-4BA7-8914-A1AF0B1A2C5F}" type="slidenum">
              <a:rPr lang="en-US" altLang="en-US"/>
              <a:pPr>
                <a:defRPr/>
              </a:pPr>
              <a:t>‹#›</a:t>
            </a:fld>
            <a:endParaRPr lang="en-US" altLang="en-US" dirty="0"/>
          </a:p>
        </p:txBody>
      </p:sp>
    </p:spTree>
    <p:extLst>
      <p:ext uri="{BB962C8B-B14F-4D97-AF65-F5344CB8AC3E}">
        <p14:creationId xmlns:p14="http://schemas.microsoft.com/office/powerpoint/2010/main" val="3715443350"/>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8FB655A9-5437-46F7-BE10-B733BBE993DD}" type="slidenum">
              <a:rPr lang="en-US" altLang="en-US"/>
              <a:pPr>
                <a:defRPr/>
              </a:pPr>
              <a:t>‹#›</a:t>
            </a:fld>
            <a:endParaRPr lang="en-US" altLang="en-US" dirty="0"/>
          </a:p>
        </p:txBody>
      </p:sp>
    </p:spTree>
    <p:extLst>
      <p:ext uri="{BB962C8B-B14F-4D97-AF65-F5344CB8AC3E}">
        <p14:creationId xmlns:p14="http://schemas.microsoft.com/office/powerpoint/2010/main" val="292548185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E73A7EAF-A988-4BC9-BBA0-994513A9C5CD}" type="slidenum">
              <a:rPr lang="en-US" altLang="en-US"/>
              <a:pPr>
                <a:defRPr/>
              </a:pPr>
              <a:t>‹#›</a:t>
            </a:fld>
            <a:endParaRPr lang="en-US" altLang="en-US" dirty="0"/>
          </a:p>
        </p:txBody>
      </p:sp>
    </p:spTree>
    <p:extLst>
      <p:ext uri="{BB962C8B-B14F-4D97-AF65-F5344CB8AC3E}">
        <p14:creationId xmlns:p14="http://schemas.microsoft.com/office/powerpoint/2010/main" val="3154764915"/>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F172A28F-D383-4731-ACAF-1D27A91558E8}" type="slidenum">
              <a:rPr lang="en-US" altLang="en-US"/>
              <a:pPr>
                <a:defRPr/>
              </a:pPr>
              <a:t>‹#›</a:t>
            </a:fld>
            <a:endParaRPr lang="en-US" altLang="en-US" dirty="0"/>
          </a:p>
        </p:txBody>
      </p:sp>
    </p:spTree>
    <p:extLst>
      <p:ext uri="{BB962C8B-B14F-4D97-AF65-F5344CB8AC3E}">
        <p14:creationId xmlns:p14="http://schemas.microsoft.com/office/powerpoint/2010/main" val="1065630291"/>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EAC93801-6374-4BD5-9140-E5FBA2376FA3}" type="slidenum">
              <a:rPr lang="en-US" altLang="en-US"/>
              <a:pPr>
                <a:defRPr/>
              </a:pPr>
              <a:t>‹#›</a:t>
            </a:fld>
            <a:endParaRPr lang="en-US" altLang="en-US" dirty="0"/>
          </a:p>
        </p:txBody>
      </p:sp>
    </p:spTree>
    <p:extLst>
      <p:ext uri="{BB962C8B-B14F-4D97-AF65-F5344CB8AC3E}">
        <p14:creationId xmlns:p14="http://schemas.microsoft.com/office/powerpoint/2010/main" val="382160392"/>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20F1697D-BE05-41B4-9122-1D794F4B6066}" type="slidenum">
              <a:rPr lang="en-US" altLang="en-US"/>
              <a:pPr>
                <a:defRPr/>
              </a:pPr>
              <a:t>‹#›</a:t>
            </a:fld>
            <a:endParaRPr lang="en-US" altLang="en-US" dirty="0"/>
          </a:p>
        </p:txBody>
      </p:sp>
    </p:spTree>
    <p:extLst>
      <p:ext uri="{BB962C8B-B14F-4D97-AF65-F5344CB8AC3E}">
        <p14:creationId xmlns:p14="http://schemas.microsoft.com/office/powerpoint/2010/main" val="4083069343"/>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516382DF-37D0-4415-86A0-912A89C81F7E}" type="slidenum">
              <a:rPr lang="en-US" altLang="en-US"/>
              <a:pPr>
                <a:defRPr/>
              </a:pPr>
              <a:t>‹#›</a:t>
            </a:fld>
            <a:endParaRPr lang="en-US" altLang="en-US" dirty="0"/>
          </a:p>
        </p:txBody>
      </p:sp>
    </p:spTree>
    <p:extLst>
      <p:ext uri="{BB962C8B-B14F-4D97-AF65-F5344CB8AC3E}">
        <p14:creationId xmlns:p14="http://schemas.microsoft.com/office/powerpoint/2010/main" val="273442321"/>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DD0994ED-10BB-439A-A30C-E8F548AB402A}" type="slidenum">
              <a:rPr lang="en-US" altLang="en-US"/>
              <a:pPr>
                <a:defRPr/>
              </a:pPr>
              <a:t>‹#›</a:t>
            </a:fld>
            <a:endParaRPr lang="en-US" altLang="en-US" dirty="0"/>
          </a:p>
        </p:txBody>
      </p:sp>
    </p:spTree>
    <p:extLst>
      <p:ext uri="{BB962C8B-B14F-4D97-AF65-F5344CB8AC3E}">
        <p14:creationId xmlns:p14="http://schemas.microsoft.com/office/powerpoint/2010/main" val="417299299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3ED2F5DE-A505-4BD2-9D2C-818CEA9E8130}" type="slidenum">
              <a:rPr lang="en-US" altLang="en-US"/>
              <a:pPr>
                <a:defRPr/>
              </a:pPr>
              <a:t>‹#›</a:t>
            </a:fld>
            <a:endParaRPr lang="en-US" altLang="en-US" dirty="0"/>
          </a:p>
        </p:txBody>
      </p:sp>
    </p:spTree>
    <p:extLst>
      <p:ext uri="{BB962C8B-B14F-4D97-AF65-F5344CB8AC3E}">
        <p14:creationId xmlns:p14="http://schemas.microsoft.com/office/powerpoint/2010/main" val="1024426686"/>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4E744FA3-8001-4396-846C-04B17CD88470}" type="slidenum">
              <a:rPr lang="en-US" altLang="en-US"/>
              <a:pPr>
                <a:defRPr/>
              </a:pPr>
              <a:t>‹#›</a:t>
            </a:fld>
            <a:endParaRPr lang="en-US" altLang="en-US" dirty="0"/>
          </a:p>
        </p:txBody>
      </p:sp>
    </p:spTree>
    <p:extLst>
      <p:ext uri="{BB962C8B-B14F-4D97-AF65-F5344CB8AC3E}">
        <p14:creationId xmlns:p14="http://schemas.microsoft.com/office/powerpoint/2010/main" val="355155740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9DB67A76-8480-4EEA-B124-233A2FE5774D}" type="slidenum">
              <a:rPr lang="en-US" altLang="en-US"/>
              <a:pPr>
                <a:defRPr/>
              </a:pPr>
              <a:t>‹#›</a:t>
            </a:fld>
            <a:endParaRPr lang="en-US" altLang="en-US" dirty="0"/>
          </a:p>
        </p:txBody>
      </p:sp>
    </p:spTree>
    <p:extLst>
      <p:ext uri="{BB962C8B-B14F-4D97-AF65-F5344CB8AC3E}">
        <p14:creationId xmlns:p14="http://schemas.microsoft.com/office/powerpoint/2010/main" val="786801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For Policy Development Purposes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5B6A19AC-5F13-45D0-82BB-124D8123118A}" type="slidenum">
              <a:rPr lang="en-US" altLang="en-US"/>
              <a:pPr>
                <a:defRPr/>
              </a:pPr>
              <a:t>‹#›</a:t>
            </a:fld>
            <a:endParaRPr lang="en-US" altLang="en-US" dirty="0"/>
          </a:p>
        </p:txBody>
      </p:sp>
    </p:spTree>
    <p:extLst>
      <p:ext uri="{BB962C8B-B14F-4D97-AF65-F5344CB8AC3E}">
        <p14:creationId xmlns:p14="http://schemas.microsoft.com/office/powerpoint/2010/main" val="375161447"/>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sp>
        <p:nvSpPr>
          <p:cNvPr id="5" name="Rectangle 8"/>
          <p:cNvSpPr>
            <a:spLocks noChangeArrowheads="1"/>
          </p:cNvSpPr>
          <p:nvPr userDrawn="1"/>
        </p:nvSpPr>
        <p:spPr bwMode="auto">
          <a:xfrm>
            <a:off x="0" y="1905000"/>
            <a:ext cx="9144000" cy="1981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1" hangingPunct="1">
              <a:defRPr/>
            </a:pPr>
            <a:endParaRPr lang="en-US" altLang="en-US" sz="2400" dirty="0">
              <a:solidFill>
                <a:srgbClr val="FFFFFF"/>
              </a:solidFill>
              <a:latin typeface="Times New Roman" pitchFamily="18" charset="0"/>
            </a:endParaRPr>
          </a:p>
        </p:txBody>
      </p:sp>
      <p:pic>
        <p:nvPicPr>
          <p:cNvPr id="6" name="Picture 9" descr="BSAS_Logo_tag_WEB_Colo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600200" y="1905000"/>
            <a:ext cx="28956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best ver2b seal"/>
          <p:cNvPicPr>
            <a:picLocks noChangeAspect="1" noChangeArrowheads="1"/>
          </p:cNvPicPr>
          <p:nvPr userDrawn="1"/>
        </p:nvPicPr>
        <p:blipFill>
          <a:blip r:embed="rId3"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6019800" y="2133600"/>
            <a:ext cx="1549400" cy="149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11"/>
          <p:cNvSpPr>
            <a:spLocks noChangeArrowheads="1"/>
          </p:cNvSpPr>
          <p:nvPr userDrawn="1"/>
        </p:nvSpPr>
        <p:spPr bwMode="auto">
          <a:xfrm>
            <a:off x="0" y="18288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sp>
        <p:nvSpPr>
          <p:cNvPr id="9" name="AutoShape 12"/>
          <p:cNvSpPr>
            <a:spLocks noChangeArrowheads="1"/>
          </p:cNvSpPr>
          <p:nvPr userDrawn="1"/>
        </p:nvSpPr>
        <p:spPr bwMode="auto">
          <a:xfrm>
            <a:off x="0" y="38862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sp>
        <p:nvSpPr>
          <p:cNvPr id="12290" name="Rectangle 2"/>
          <p:cNvSpPr>
            <a:spLocks noGrp="1" noChangeArrowheads="1"/>
          </p:cNvSpPr>
          <p:nvPr>
            <p:ph type="ctrTitle"/>
          </p:nvPr>
        </p:nvSpPr>
        <p:spPr>
          <a:xfrm>
            <a:off x="762000" y="304800"/>
            <a:ext cx="7772400" cy="1470025"/>
          </a:xfrm>
        </p:spPr>
        <p:txBody>
          <a:bodyPr/>
          <a:lstStyle>
            <a:lvl1pPr algn="ctr">
              <a:defRPr/>
            </a:lvl1pPr>
          </a:lstStyle>
          <a:p>
            <a:pPr lvl="0"/>
            <a:r>
              <a:rPr lang="en-US" altLang="en-US" noProof="0"/>
              <a:t>Click to edit Master title style</a:t>
            </a:r>
          </a:p>
        </p:txBody>
      </p:sp>
      <p:sp>
        <p:nvSpPr>
          <p:cNvPr id="12291" name="Rectangle 3"/>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altLang="en-US" noProof="0"/>
              <a:t>Click to edit Master subtitle style</a:t>
            </a:r>
          </a:p>
        </p:txBody>
      </p:sp>
      <p:sp>
        <p:nvSpPr>
          <p:cNvPr id="10" name="Rectangle 4"/>
          <p:cNvSpPr>
            <a:spLocks noGrp="1" noChangeArrowheads="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11" name="Rectangle 5"/>
          <p:cNvSpPr>
            <a:spLocks noGrp="1" noChangeArrowheads="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12" name="Rectangle 6"/>
          <p:cNvSpPr>
            <a:spLocks noGrp="1" noChangeArrowheads="1"/>
          </p:cNvSpPr>
          <p:nvPr>
            <p:ph type="sldNum" sz="quarter" idx="12"/>
          </p:nvPr>
        </p:nvSpPr>
        <p:spPr/>
        <p:txBody>
          <a:bodyPr/>
          <a:lstStyle>
            <a:lvl1pPr eaLnBrk="0" hangingPunct="0">
              <a:defRPr>
                <a:latin typeface="Arial" pitchFamily="34" charset="0"/>
              </a:defRPr>
            </a:lvl1pPr>
          </a:lstStyle>
          <a:p>
            <a:pPr>
              <a:defRPr/>
            </a:pPr>
            <a:fld id="{9F2D1069-994C-4457-BCB8-230B112B0F78}" type="slidenum">
              <a:rPr lang="en-US" altLang="en-US"/>
              <a:pPr>
                <a:defRPr/>
              </a:pPr>
              <a:t>‹#›</a:t>
            </a:fld>
            <a:endParaRPr lang="en-US" altLang="en-US" dirty="0"/>
          </a:p>
        </p:txBody>
      </p:sp>
    </p:spTree>
    <p:extLst>
      <p:ext uri="{BB962C8B-B14F-4D97-AF65-F5344CB8AC3E}">
        <p14:creationId xmlns:p14="http://schemas.microsoft.com/office/powerpoint/2010/main" val="2325682526"/>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1FC530E7-144D-41B8-859B-B8CE142CB136}" type="slidenum">
              <a:rPr lang="en-US" altLang="en-US"/>
              <a:pPr>
                <a:defRPr/>
              </a:pPr>
              <a:t>‹#›</a:t>
            </a:fld>
            <a:endParaRPr lang="en-US" altLang="en-US" dirty="0"/>
          </a:p>
        </p:txBody>
      </p:sp>
    </p:spTree>
    <p:extLst>
      <p:ext uri="{BB962C8B-B14F-4D97-AF65-F5344CB8AC3E}">
        <p14:creationId xmlns:p14="http://schemas.microsoft.com/office/powerpoint/2010/main" val="1964370550"/>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FE1EC910-F471-49E7-A50B-79DE0C8ADBE9}" type="slidenum">
              <a:rPr lang="en-US" altLang="en-US"/>
              <a:pPr>
                <a:defRPr/>
              </a:pPr>
              <a:t>‹#›</a:t>
            </a:fld>
            <a:endParaRPr lang="en-US" altLang="en-US" dirty="0"/>
          </a:p>
        </p:txBody>
      </p:sp>
    </p:spTree>
    <p:extLst>
      <p:ext uri="{BB962C8B-B14F-4D97-AF65-F5344CB8AC3E}">
        <p14:creationId xmlns:p14="http://schemas.microsoft.com/office/powerpoint/2010/main" val="2317411459"/>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654052CE-05A3-43E4-982A-C0FF7867FDEB}" type="slidenum">
              <a:rPr lang="en-US" altLang="en-US"/>
              <a:pPr>
                <a:defRPr/>
              </a:pPr>
              <a:t>‹#›</a:t>
            </a:fld>
            <a:endParaRPr lang="en-US" altLang="en-US" dirty="0"/>
          </a:p>
        </p:txBody>
      </p:sp>
    </p:spTree>
    <p:extLst>
      <p:ext uri="{BB962C8B-B14F-4D97-AF65-F5344CB8AC3E}">
        <p14:creationId xmlns:p14="http://schemas.microsoft.com/office/powerpoint/2010/main" val="3957850675"/>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8" name="Footer Placeholder 7"/>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9" name="Slide Number Placeholder 8"/>
          <p:cNvSpPr>
            <a:spLocks noGrp="1"/>
          </p:cNvSpPr>
          <p:nvPr>
            <p:ph type="sldNum" sz="quarter" idx="12"/>
          </p:nvPr>
        </p:nvSpPr>
        <p:spPr/>
        <p:txBody>
          <a:bodyPr/>
          <a:lstStyle>
            <a:lvl1pPr eaLnBrk="0" hangingPunct="0">
              <a:defRPr>
                <a:latin typeface="Arial" pitchFamily="34" charset="0"/>
              </a:defRPr>
            </a:lvl1pPr>
          </a:lstStyle>
          <a:p>
            <a:pPr>
              <a:defRPr/>
            </a:pPr>
            <a:fld id="{F35F0D54-3B23-4165-82DF-C74BF2BBDDDB}" type="slidenum">
              <a:rPr lang="en-US" altLang="en-US"/>
              <a:pPr>
                <a:defRPr/>
              </a:pPr>
              <a:t>‹#›</a:t>
            </a:fld>
            <a:endParaRPr lang="en-US" altLang="en-US" dirty="0"/>
          </a:p>
        </p:txBody>
      </p:sp>
    </p:spTree>
    <p:extLst>
      <p:ext uri="{BB962C8B-B14F-4D97-AF65-F5344CB8AC3E}">
        <p14:creationId xmlns:p14="http://schemas.microsoft.com/office/powerpoint/2010/main" val="3609312692"/>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4" name="Footer Placeholder 3"/>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5" name="Slide Number Placeholder 4"/>
          <p:cNvSpPr>
            <a:spLocks noGrp="1"/>
          </p:cNvSpPr>
          <p:nvPr>
            <p:ph type="sldNum" sz="quarter" idx="12"/>
          </p:nvPr>
        </p:nvSpPr>
        <p:spPr/>
        <p:txBody>
          <a:bodyPr/>
          <a:lstStyle>
            <a:lvl1pPr eaLnBrk="0" hangingPunct="0">
              <a:defRPr>
                <a:latin typeface="Arial" pitchFamily="34" charset="0"/>
              </a:defRPr>
            </a:lvl1pPr>
          </a:lstStyle>
          <a:p>
            <a:pPr>
              <a:defRPr/>
            </a:pPr>
            <a:fld id="{7D380E01-C9C7-4D48-AC85-58A0F2DA4274}" type="slidenum">
              <a:rPr lang="en-US" altLang="en-US"/>
              <a:pPr>
                <a:defRPr/>
              </a:pPr>
              <a:t>‹#›</a:t>
            </a:fld>
            <a:endParaRPr lang="en-US" altLang="en-US" dirty="0"/>
          </a:p>
        </p:txBody>
      </p:sp>
    </p:spTree>
    <p:extLst>
      <p:ext uri="{BB962C8B-B14F-4D97-AF65-F5344CB8AC3E}">
        <p14:creationId xmlns:p14="http://schemas.microsoft.com/office/powerpoint/2010/main" val="3836828172"/>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3" name="Footer Placeholder 2"/>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4" name="Slide Number Placeholder 3"/>
          <p:cNvSpPr>
            <a:spLocks noGrp="1"/>
          </p:cNvSpPr>
          <p:nvPr>
            <p:ph type="sldNum" sz="quarter" idx="12"/>
          </p:nvPr>
        </p:nvSpPr>
        <p:spPr/>
        <p:txBody>
          <a:bodyPr/>
          <a:lstStyle>
            <a:lvl1pPr eaLnBrk="0" hangingPunct="0">
              <a:defRPr>
                <a:latin typeface="Arial" pitchFamily="34" charset="0"/>
              </a:defRPr>
            </a:lvl1pPr>
          </a:lstStyle>
          <a:p>
            <a:pPr>
              <a:defRPr/>
            </a:pPr>
            <a:fld id="{A30D027E-C267-4D7C-A545-0866C61390CE}" type="slidenum">
              <a:rPr lang="en-US" altLang="en-US"/>
              <a:pPr>
                <a:defRPr/>
              </a:pPr>
              <a:t>‹#›</a:t>
            </a:fld>
            <a:endParaRPr lang="en-US" altLang="en-US" dirty="0"/>
          </a:p>
        </p:txBody>
      </p:sp>
    </p:spTree>
    <p:extLst>
      <p:ext uri="{BB962C8B-B14F-4D97-AF65-F5344CB8AC3E}">
        <p14:creationId xmlns:p14="http://schemas.microsoft.com/office/powerpoint/2010/main" val="4277877114"/>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0651516B-1CB7-4BE6-A6D1-015F25DBC63B}" type="slidenum">
              <a:rPr lang="en-US" altLang="en-US"/>
              <a:pPr>
                <a:defRPr/>
              </a:pPr>
              <a:t>‹#›</a:t>
            </a:fld>
            <a:endParaRPr lang="en-US" altLang="en-US" dirty="0"/>
          </a:p>
        </p:txBody>
      </p:sp>
    </p:spTree>
    <p:extLst>
      <p:ext uri="{BB962C8B-B14F-4D97-AF65-F5344CB8AC3E}">
        <p14:creationId xmlns:p14="http://schemas.microsoft.com/office/powerpoint/2010/main" val="279303226"/>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4CE2EE80-13CE-475A-ADCB-47ABB58CD602}" type="slidenum">
              <a:rPr lang="en-US" altLang="en-US"/>
              <a:pPr>
                <a:defRPr/>
              </a:pPr>
              <a:t>‹#›</a:t>
            </a:fld>
            <a:endParaRPr lang="en-US" altLang="en-US" dirty="0"/>
          </a:p>
        </p:txBody>
      </p:sp>
    </p:spTree>
    <p:extLst>
      <p:ext uri="{BB962C8B-B14F-4D97-AF65-F5344CB8AC3E}">
        <p14:creationId xmlns:p14="http://schemas.microsoft.com/office/powerpoint/2010/main" val="2045188658"/>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B69A0A19-E671-4A3D-B5F7-1B4F9E7412C4}" type="slidenum">
              <a:rPr lang="en-US" altLang="en-US"/>
              <a:pPr>
                <a:defRPr/>
              </a:pPr>
              <a:t>‹#›</a:t>
            </a:fld>
            <a:endParaRPr lang="en-US" altLang="en-US" dirty="0"/>
          </a:p>
        </p:txBody>
      </p:sp>
    </p:spTree>
    <p:extLst>
      <p:ext uri="{BB962C8B-B14F-4D97-AF65-F5344CB8AC3E}">
        <p14:creationId xmlns:p14="http://schemas.microsoft.com/office/powerpoint/2010/main" val="22963919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a:t>Click to edit Master title style</a:t>
            </a:r>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a:p>
        </p:txBody>
      </p:sp>
      <p:sp>
        <p:nvSpPr>
          <p:cNvPr id="4" name="Rectangle 5"/>
          <p:cNvSpPr>
            <a:spLocks noGrp="1" noChangeArrowheads="1"/>
          </p:cNvSpPr>
          <p:nvPr>
            <p:ph type="ftr" sz="quarter" idx="10"/>
          </p:nvPr>
        </p:nvSpPr>
        <p:spPr>
          <a:ln/>
        </p:spPr>
        <p:txBody>
          <a:bodyPr/>
          <a:lstStyle>
            <a:lvl1pPr>
              <a:defRPr/>
            </a:lvl1pPr>
          </a:lstStyle>
          <a:p>
            <a:pPr>
              <a:defRPr/>
            </a:pPr>
            <a:r>
              <a:rPr lang="en-US"/>
              <a:t>For Policy Development Purposes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27C9FCF-F3F4-40F2-BD82-0E67C2AB7E05}" type="slidenum">
              <a:rPr lang="en-US" altLang="en-US"/>
              <a:pPr>
                <a:defRPr/>
              </a:pPr>
              <a:t>‹#›</a:t>
            </a:fld>
            <a:endParaRPr lang="en-US" altLang="en-US" dirty="0"/>
          </a:p>
        </p:txBody>
      </p:sp>
    </p:spTree>
    <p:extLst>
      <p:ext uri="{BB962C8B-B14F-4D97-AF65-F5344CB8AC3E}">
        <p14:creationId xmlns:p14="http://schemas.microsoft.com/office/powerpoint/2010/main" val="3043539102"/>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3EA6F9E2-5F4C-40F5-8EE7-0E1B8D8185F1}" type="slidenum">
              <a:rPr lang="en-US" altLang="en-US"/>
              <a:pPr>
                <a:defRPr/>
              </a:pPr>
              <a:t>‹#›</a:t>
            </a:fld>
            <a:endParaRPr lang="en-US" altLang="en-US" dirty="0"/>
          </a:p>
        </p:txBody>
      </p:sp>
    </p:spTree>
    <p:extLst>
      <p:ext uri="{BB962C8B-B14F-4D97-AF65-F5344CB8AC3E}">
        <p14:creationId xmlns:p14="http://schemas.microsoft.com/office/powerpoint/2010/main" val="387129701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438400" y="304800"/>
            <a:ext cx="5257800" cy="1143000"/>
          </a:xfrm>
        </p:spPr>
        <p:txBody>
          <a:bodyPr/>
          <a:lstStyle/>
          <a:p>
            <a:r>
              <a:rPr lang="en-US"/>
              <a:t>Click to edit Master title style</a:t>
            </a:r>
          </a:p>
        </p:txBody>
      </p:sp>
      <p:sp>
        <p:nvSpPr>
          <p:cNvPr id="3" name="Chart Placeholder 2"/>
          <p:cNvSpPr>
            <a:spLocks noGrp="1"/>
          </p:cNvSpPr>
          <p:nvPr>
            <p:ph type="chart" idx="1"/>
          </p:nvPr>
        </p:nvSpPr>
        <p:spPr>
          <a:xfrm>
            <a:off x="457200" y="1600200"/>
            <a:ext cx="8229600" cy="4525963"/>
          </a:xfrm>
        </p:spPr>
        <p:txBody>
          <a:bodyPr/>
          <a:lstStyle/>
          <a:p>
            <a:pPr lvl="0"/>
            <a:endParaRPr lang="en-US" noProof="0" dirty="0"/>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C1D538FA-0A8D-4A17-AC85-204BD3ED2E0B}" type="slidenum">
              <a:rPr lang="en-US" altLang="en-US"/>
              <a:pPr>
                <a:defRPr/>
              </a:pPr>
              <a:t>‹#›</a:t>
            </a:fld>
            <a:endParaRPr lang="en-US" altLang="en-US" dirty="0"/>
          </a:p>
        </p:txBody>
      </p:sp>
    </p:spTree>
    <p:extLst>
      <p:ext uri="{BB962C8B-B14F-4D97-AF65-F5344CB8AC3E}">
        <p14:creationId xmlns:p14="http://schemas.microsoft.com/office/powerpoint/2010/main" val="5496858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42865EF8-BA54-4476-BA33-A01CE7F0ED92}" type="slidenum">
              <a:rPr lang="en-US" altLang="en-US"/>
              <a:pPr>
                <a:defRPr/>
              </a:pPr>
              <a:t>‹#›</a:t>
            </a:fld>
            <a:endParaRPr lang="en-US" altLang="en-US" dirty="0"/>
          </a:p>
        </p:txBody>
      </p:sp>
    </p:spTree>
    <p:extLst>
      <p:ext uri="{BB962C8B-B14F-4D97-AF65-F5344CB8AC3E}">
        <p14:creationId xmlns:p14="http://schemas.microsoft.com/office/powerpoint/2010/main" val="639874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E229ABF-028A-490C-AF4C-248A0301E76D}" type="slidenum">
              <a:rPr lang="en-US" altLang="en-US"/>
              <a:pPr>
                <a:defRPr/>
              </a:pPr>
              <a:t>‹#›</a:t>
            </a:fld>
            <a:endParaRPr lang="en-US" altLang="en-US" dirty="0"/>
          </a:p>
        </p:txBody>
      </p:sp>
    </p:spTree>
    <p:extLst>
      <p:ext uri="{BB962C8B-B14F-4D97-AF65-F5344CB8AC3E}">
        <p14:creationId xmlns:p14="http://schemas.microsoft.com/office/powerpoint/2010/main" val="41280930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FB7974C9-E980-4318-BF1D-D7BE50CB950C}" type="slidenum">
              <a:rPr lang="en-US" altLang="en-US"/>
              <a:pPr>
                <a:defRPr/>
              </a:pPr>
              <a:t>‹#›</a:t>
            </a:fld>
            <a:endParaRPr lang="en-US" altLang="en-US" dirty="0"/>
          </a:p>
        </p:txBody>
      </p:sp>
    </p:spTree>
    <p:extLst>
      <p:ext uri="{BB962C8B-B14F-4D97-AF65-F5344CB8AC3E}">
        <p14:creationId xmlns:p14="http://schemas.microsoft.com/office/powerpoint/2010/main" val="14186556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F0F983C3-5F08-4682-91F6-0BFB2BE94BF2}" type="slidenum">
              <a:rPr lang="en-US" altLang="en-US"/>
              <a:pPr>
                <a:defRPr/>
              </a:pPr>
              <a:t>‹#›</a:t>
            </a:fld>
            <a:endParaRPr lang="en-US" altLang="en-US" dirty="0"/>
          </a:p>
        </p:txBody>
      </p:sp>
    </p:spTree>
    <p:extLst>
      <p:ext uri="{BB962C8B-B14F-4D97-AF65-F5344CB8AC3E}">
        <p14:creationId xmlns:p14="http://schemas.microsoft.com/office/powerpoint/2010/main" val="40710076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E17EEE05-FAC0-4D6F-BC80-8D92EBD3990E}" type="slidenum">
              <a:rPr lang="en-US" altLang="en-US"/>
              <a:pPr>
                <a:defRPr/>
              </a:pPr>
              <a:t>‹#›</a:t>
            </a:fld>
            <a:endParaRPr lang="en-US" altLang="en-US" dirty="0"/>
          </a:p>
        </p:txBody>
      </p:sp>
    </p:spTree>
    <p:extLst>
      <p:ext uri="{BB962C8B-B14F-4D97-AF65-F5344CB8AC3E}">
        <p14:creationId xmlns:p14="http://schemas.microsoft.com/office/powerpoint/2010/main" val="42298342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2A95D9CA-FDE7-4040-A0A8-1C02355BDEBE}" type="slidenum">
              <a:rPr lang="en-US" altLang="en-US"/>
              <a:pPr>
                <a:defRPr/>
              </a:pPr>
              <a:t>‹#›</a:t>
            </a:fld>
            <a:endParaRPr lang="en-US" altLang="en-US" dirty="0"/>
          </a:p>
        </p:txBody>
      </p:sp>
    </p:spTree>
    <p:extLst>
      <p:ext uri="{BB962C8B-B14F-4D97-AF65-F5344CB8AC3E}">
        <p14:creationId xmlns:p14="http://schemas.microsoft.com/office/powerpoint/2010/main" val="7539592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BA291E3E-BF31-4D0D-B716-39DDD0891F1F}" type="slidenum">
              <a:rPr lang="en-US" altLang="en-US"/>
              <a:pPr>
                <a:defRPr/>
              </a:pPr>
              <a:t>‹#›</a:t>
            </a:fld>
            <a:endParaRPr lang="en-US" altLang="en-US" dirty="0"/>
          </a:p>
        </p:txBody>
      </p:sp>
    </p:spTree>
    <p:extLst>
      <p:ext uri="{BB962C8B-B14F-4D97-AF65-F5344CB8AC3E}">
        <p14:creationId xmlns:p14="http://schemas.microsoft.com/office/powerpoint/2010/main" val="1331084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457200" y="6354082"/>
            <a:ext cx="3962628" cy="476250"/>
          </a:xfrm>
          <a:ln/>
        </p:spPr>
        <p:txBody>
          <a:bodyPr/>
          <a:lstStyle>
            <a:lvl1pPr algn="l">
              <a:defRPr lang="en-US" sz="1600" b="1"/>
            </a:lvl1pPr>
          </a:lstStyle>
          <a:p>
            <a:pPr>
              <a:defRPr/>
            </a:pPr>
            <a:r>
              <a:rPr lang="en-US" altLang="en-US"/>
              <a:t>For Policy Development Purposes Only</a:t>
            </a:r>
            <a:endParaRPr lang="en-US" sz="1800" dirty="0"/>
          </a:p>
        </p:txBody>
      </p:sp>
      <p:sp>
        <p:nvSpPr>
          <p:cNvPr id="5" name="Rectangle 6"/>
          <p:cNvSpPr>
            <a:spLocks noGrp="1" noChangeArrowheads="1"/>
          </p:cNvSpPr>
          <p:nvPr>
            <p:ph type="sldNum" sz="quarter" idx="11"/>
          </p:nvPr>
        </p:nvSpPr>
        <p:spPr>
          <a:ln/>
        </p:spPr>
        <p:txBody>
          <a:bodyPr anchor="b"/>
          <a:lstStyle>
            <a:lvl1pPr>
              <a:defRPr/>
            </a:lvl1pPr>
          </a:lstStyle>
          <a:p>
            <a:pPr>
              <a:defRPr/>
            </a:pPr>
            <a:r>
              <a:rPr lang="en-US" altLang="en-US" dirty="0"/>
              <a:t>Slide </a:t>
            </a:r>
            <a:fld id="{9A3CBEC9-3421-470A-8847-5F6DEB543E53}" type="slidenum">
              <a:rPr lang="en-US" altLang="en-US"/>
              <a:pPr>
                <a:defRPr/>
              </a:pPr>
              <a:t>‹#›</a:t>
            </a:fld>
            <a:endParaRPr lang="en-US" altLang="en-US" dirty="0"/>
          </a:p>
        </p:txBody>
      </p:sp>
    </p:spTree>
    <p:extLst>
      <p:ext uri="{BB962C8B-B14F-4D97-AF65-F5344CB8AC3E}">
        <p14:creationId xmlns:p14="http://schemas.microsoft.com/office/powerpoint/2010/main" val="4957589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A6F70B50-70AB-42C2-9BE4-98D9AA96E49D}" type="slidenum">
              <a:rPr lang="en-US" altLang="en-US"/>
              <a:pPr>
                <a:defRPr/>
              </a:pPr>
              <a:t>‹#›</a:t>
            </a:fld>
            <a:endParaRPr lang="en-US" altLang="en-US" dirty="0"/>
          </a:p>
        </p:txBody>
      </p:sp>
    </p:spTree>
    <p:extLst>
      <p:ext uri="{BB962C8B-B14F-4D97-AF65-F5344CB8AC3E}">
        <p14:creationId xmlns:p14="http://schemas.microsoft.com/office/powerpoint/2010/main" val="38129904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832559CC-424E-4BCC-A699-40410B1EB383}" type="slidenum">
              <a:rPr lang="en-US" altLang="en-US"/>
              <a:pPr>
                <a:defRPr/>
              </a:pPr>
              <a:t>‹#›</a:t>
            </a:fld>
            <a:endParaRPr lang="en-US" altLang="en-US" dirty="0"/>
          </a:p>
        </p:txBody>
      </p:sp>
    </p:spTree>
    <p:extLst>
      <p:ext uri="{BB962C8B-B14F-4D97-AF65-F5344CB8AC3E}">
        <p14:creationId xmlns:p14="http://schemas.microsoft.com/office/powerpoint/2010/main" val="3082693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E851F6DA-C4D7-4CD6-9A69-FE5772C34F1C}" type="slidenum">
              <a:rPr lang="en-US" altLang="en-US"/>
              <a:pPr>
                <a:defRPr/>
              </a:pPr>
              <a:t>‹#›</a:t>
            </a:fld>
            <a:endParaRPr lang="en-US" altLang="en-US" dirty="0"/>
          </a:p>
        </p:txBody>
      </p:sp>
    </p:spTree>
    <p:extLst>
      <p:ext uri="{BB962C8B-B14F-4D97-AF65-F5344CB8AC3E}">
        <p14:creationId xmlns:p14="http://schemas.microsoft.com/office/powerpoint/2010/main" val="38468527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822F81D6-EFAC-40F8-9EB6-89E513D40C80}" type="slidenum">
              <a:rPr lang="en-US" altLang="en-US"/>
              <a:pPr>
                <a:defRPr/>
              </a:pPr>
              <a:t>‹#›</a:t>
            </a:fld>
            <a:endParaRPr lang="en-US" altLang="en-US" dirty="0"/>
          </a:p>
        </p:txBody>
      </p:sp>
    </p:spTree>
    <p:extLst>
      <p:ext uri="{BB962C8B-B14F-4D97-AF65-F5344CB8AC3E}">
        <p14:creationId xmlns:p14="http://schemas.microsoft.com/office/powerpoint/2010/main" val="19027164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75C0F5B8-3C67-49FB-BFDE-53F19291CCB8}" type="slidenum">
              <a:rPr lang="en-US" altLang="en-US"/>
              <a:pPr>
                <a:defRPr/>
              </a:pPr>
              <a:t>‹#›</a:t>
            </a:fld>
            <a:endParaRPr lang="en-US" altLang="en-US" dirty="0"/>
          </a:p>
        </p:txBody>
      </p:sp>
    </p:spTree>
    <p:extLst>
      <p:ext uri="{BB962C8B-B14F-4D97-AF65-F5344CB8AC3E}">
        <p14:creationId xmlns:p14="http://schemas.microsoft.com/office/powerpoint/2010/main" val="41611433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230AEE11-BE99-4372-8245-3BDAF12E6F8E}" type="slidenum">
              <a:rPr lang="en-US" altLang="en-US"/>
              <a:pPr>
                <a:defRPr/>
              </a:pPr>
              <a:t>‹#›</a:t>
            </a:fld>
            <a:endParaRPr lang="en-US" altLang="en-US" dirty="0"/>
          </a:p>
        </p:txBody>
      </p:sp>
    </p:spTree>
    <p:extLst>
      <p:ext uri="{BB962C8B-B14F-4D97-AF65-F5344CB8AC3E}">
        <p14:creationId xmlns:p14="http://schemas.microsoft.com/office/powerpoint/2010/main" val="42673124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A02EDF9D-FBE3-4002-856C-24217C4C199F}" type="slidenum">
              <a:rPr lang="en-US" altLang="en-US"/>
              <a:pPr>
                <a:defRPr/>
              </a:pPr>
              <a:t>‹#›</a:t>
            </a:fld>
            <a:endParaRPr lang="en-US" altLang="en-US" dirty="0"/>
          </a:p>
        </p:txBody>
      </p:sp>
    </p:spTree>
    <p:extLst>
      <p:ext uri="{BB962C8B-B14F-4D97-AF65-F5344CB8AC3E}">
        <p14:creationId xmlns:p14="http://schemas.microsoft.com/office/powerpoint/2010/main" val="26721828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8772767C-F98F-42DD-B5E3-835C17AD9213}" type="slidenum">
              <a:rPr lang="en-US" altLang="en-US"/>
              <a:pPr>
                <a:defRPr/>
              </a:pPr>
              <a:t>‹#›</a:t>
            </a:fld>
            <a:endParaRPr lang="en-US" altLang="en-US" dirty="0"/>
          </a:p>
        </p:txBody>
      </p:sp>
    </p:spTree>
    <p:extLst>
      <p:ext uri="{BB962C8B-B14F-4D97-AF65-F5344CB8AC3E}">
        <p14:creationId xmlns:p14="http://schemas.microsoft.com/office/powerpoint/2010/main" val="30395296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930C91F6-8D43-4265-B8AC-16A4DA030A11}" type="slidenum">
              <a:rPr lang="en-US" altLang="en-US"/>
              <a:pPr>
                <a:defRPr/>
              </a:pPr>
              <a:t>‹#›</a:t>
            </a:fld>
            <a:endParaRPr lang="en-US" altLang="en-US" dirty="0"/>
          </a:p>
        </p:txBody>
      </p:sp>
    </p:spTree>
    <p:extLst>
      <p:ext uri="{BB962C8B-B14F-4D97-AF65-F5344CB8AC3E}">
        <p14:creationId xmlns:p14="http://schemas.microsoft.com/office/powerpoint/2010/main" val="34243983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5DA88E3B-86B4-444A-BB61-928A637C5E3E}" type="slidenum">
              <a:rPr lang="en-US" altLang="en-US"/>
              <a:pPr>
                <a:defRPr/>
              </a:pPr>
              <a:t>‹#›</a:t>
            </a:fld>
            <a:endParaRPr lang="en-US" altLang="en-US" dirty="0"/>
          </a:p>
        </p:txBody>
      </p:sp>
    </p:spTree>
    <p:extLst>
      <p:ext uri="{BB962C8B-B14F-4D97-AF65-F5344CB8AC3E}">
        <p14:creationId xmlns:p14="http://schemas.microsoft.com/office/powerpoint/2010/main" val="3056472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For Policy Development Purposes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D1B72EA1-7B23-430E-A64E-0ED8745C61B7}" type="slidenum">
              <a:rPr lang="en-US" altLang="en-US"/>
              <a:pPr>
                <a:defRPr/>
              </a:pPr>
              <a:t>‹#›</a:t>
            </a:fld>
            <a:endParaRPr lang="en-US" altLang="en-US" dirty="0"/>
          </a:p>
        </p:txBody>
      </p:sp>
    </p:spTree>
    <p:extLst>
      <p:ext uri="{BB962C8B-B14F-4D97-AF65-F5344CB8AC3E}">
        <p14:creationId xmlns:p14="http://schemas.microsoft.com/office/powerpoint/2010/main" val="18065268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2898DEE4-5715-466A-AE17-16767AD409E5}" type="slidenum">
              <a:rPr lang="en-US" altLang="en-US"/>
              <a:pPr>
                <a:defRPr/>
              </a:pPr>
              <a:t>‹#›</a:t>
            </a:fld>
            <a:endParaRPr lang="en-US" altLang="en-US" dirty="0"/>
          </a:p>
        </p:txBody>
      </p:sp>
    </p:spTree>
    <p:extLst>
      <p:ext uri="{BB962C8B-B14F-4D97-AF65-F5344CB8AC3E}">
        <p14:creationId xmlns:p14="http://schemas.microsoft.com/office/powerpoint/2010/main" val="111577917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A4C4C5D5-E614-4D90-BBA9-26EE154C371A}" type="slidenum">
              <a:rPr lang="en-US" altLang="en-US"/>
              <a:pPr>
                <a:defRPr/>
              </a:pPr>
              <a:t>‹#›</a:t>
            </a:fld>
            <a:endParaRPr lang="en-US" altLang="en-US" dirty="0"/>
          </a:p>
        </p:txBody>
      </p:sp>
    </p:spTree>
    <p:extLst>
      <p:ext uri="{BB962C8B-B14F-4D97-AF65-F5344CB8AC3E}">
        <p14:creationId xmlns:p14="http://schemas.microsoft.com/office/powerpoint/2010/main" val="34619184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61E685D4-FB7B-4753-B141-C70E149CE88A}" type="slidenum">
              <a:rPr lang="en-US" altLang="en-US"/>
              <a:pPr>
                <a:defRPr/>
              </a:pPr>
              <a:t>‹#›</a:t>
            </a:fld>
            <a:endParaRPr lang="en-US" altLang="en-US" dirty="0"/>
          </a:p>
        </p:txBody>
      </p:sp>
    </p:spTree>
    <p:extLst>
      <p:ext uri="{BB962C8B-B14F-4D97-AF65-F5344CB8AC3E}">
        <p14:creationId xmlns:p14="http://schemas.microsoft.com/office/powerpoint/2010/main" val="100646362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53D48A21-AA24-4C04-8756-391CADAF404C}" type="slidenum">
              <a:rPr lang="en-US" altLang="en-US"/>
              <a:pPr>
                <a:defRPr/>
              </a:pPr>
              <a:t>‹#›</a:t>
            </a:fld>
            <a:endParaRPr lang="en-US" altLang="en-US" dirty="0"/>
          </a:p>
        </p:txBody>
      </p:sp>
    </p:spTree>
    <p:extLst>
      <p:ext uri="{BB962C8B-B14F-4D97-AF65-F5344CB8AC3E}">
        <p14:creationId xmlns:p14="http://schemas.microsoft.com/office/powerpoint/2010/main" val="16658171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D6BBC717-E613-47A6-AE4E-34E91B1746F0}" type="slidenum">
              <a:rPr lang="en-US" altLang="en-US"/>
              <a:pPr>
                <a:defRPr/>
              </a:pPr>
              <a:t>‹#›</a:t>
            </a:fld>
            <a:endParaRPr lang="en-US" altLang="en-US" dirty="0"/>
          </a:p>
        </p:txBody>
      </p:sp>
    </p:spTree>
    <p:extLst>
      <p:ext uri="{BB962C8B-B14F-4D97-AF65-F5344CB8AC3E}">
        <p14:creationId xmlns:p14="http://schemas.microsoft.com/office/powerpoint/2010/main" val="95371032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66681566-3DE2-4961-BD74-828A93E79153}" type="slidenum">
              <a:rPr lang="en-US" altLang="en-US"/>
              <a:pPr>
                <a:defRPr/>
              </a:pPr>
              <a:t>‹#›</a:t>
            </a:fld>
            <a:endParaRPr lang="en-US" altLang="en-US" dirty="0"/>
          </a:p>
        </p:txBody>
      </p:sp>
    </p:spTree>
    <p:extLst>
      <p:ext uri="{BB962C8B-B14F-4D97-AF65-F5344CB8AC3E}">
        <p14:creationId xmlns:p14="http://schemas.microsoft.com/office/powerpoint/2010/main" val="17004580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911D1E16-300A-4A1B-A6BA-33DE3CF47CCF}" type="slidenum">
              <a:rPr lang="en-US" altLang="en-US"/>
              <a:pPr>
                <a:defRPr/>
              </a:pPr>
              <a:t>‹#›</a:t>
            </a:fld>
            <a:endParaRPr lang="en-US" altLang="en-US" dirty="0"/>
          </a:p>
        </p:txBody>
      </p:sp>
    </p:spTree>
    <p:extLst>
      <p:ext uri="{BB962C8B-B14F-4D97-AF65-F5344CB8AC3E}">
        <p14:creationId xmlns:p14="http://schemas.microsoft.com/office/powerpoint/2010/main" val="161711134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88DCBBDC-0F58-45EE-B119-74C190FBC053}" type="slidenum">
              <a:rPr lang="en-US" altLang="en-US"/>
              <a:pPr>
                <a:defRPr/>
              </a:pPr>
              <a:t>‹#›</a:t>
            </a:fld>
            <a:endParaRPr lang="en-US" altLang="en-US" dirty="0"/>
          </a:p>
        </p:txBody>
      </p:sp>
    </p:spTree>
    <p:extLst>
      <p:ext uri="{BB962C8B-B14F-4D97-AF65-F5344CB8AC3E}">
        <p14:creationId xmlns:p14="http://schemas.microsoft.com/office/powerpoint/2010/main" val="6230514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7449EEB7-2E0B-4832-B276-2D7705941067}" type="slidenum">
              <a:rPr lang="en-US" altLang="en-US"/>
              <a:pPr>
                <a:defRPr/>
              </a:pPr>
              <a:t>‹#›</a:t>
            </a:fld>
            <a:endParaRPr lang="en-US" altLang="en-US" dirty="0"/>
          </a:p>
        </p:txBody>
      </p:sp>
    </p:spTree>
    <p:extLst>
      <p:ext uri="{BB962C8B-B14F-4D97-AF65-F5344CB8AC3E}">
        <p14:creationId xmlns:p14="http://schemas.microsoft.com/office/powerpoint/2010/main" val="41418175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1B0E5EEF-4DB4-4405-80CF-5D62DA3B459A}" type="slidenum">
              <a:rPr lang="en-US" altLang="en-US"/>
              <a:pPr>
                <a:defRPr/>
              </a:pPr>
              <a:t>‹#›</a:t>
            </a:fld>
            <a:endParaRPr lang="en-US" altLang="en-US" dirty="0"/>
          </a:p>
        </p:txBody>
      </p:sp>
    </p:spTree>
    <p:extLst>
      <p:ext uri="{BB962C8B-B14F-4D97-AF65-F5344CB8AC3E}">
        <p14:creationId xmlns:p14="http://schemas.microsoft.com/office/powerpoint/2010/main" val="1845083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For Policy Development Purposes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C3DB0-886C-48F7-9F68-2C470700E812}" type="slidenum">
              <a:rPr lang="en-US" altLang="en-US"/>
              <a:pPr>
                <a:defRPr/>
              </a:pPr>
              <a:t>‹#›</a:t>
            </a:fld>
            <a:endParaRPr lang="en-US" altLang="en-US" dirty="0"/>
          </a:p>
        </p:txBody>
      </p:sp>
    </p:spTree>
    <p:extLst>
      <p:ext uri="{BB962C8B-B14F-4D97-AF65-F5344CB8AC3E}">
        <p14:creationId xmlns:p14="http://schemas.microsoft.com/office/powerpoint/2010/main" val="7687210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31C1FB6B-8DC9-4A18-AC01-1E37FA57948E}" type="slidenum">
              <a:rPr lang="en-US" altLang="en-US"/>
              <a:pPr>
                <a:defRPr/>
              </a:pPr>
              <a:t>‹#›</a:t>
            </a:fld>
            <a:endParaRPr lang="en-US" altLang="en-US" dirty="0"/>
          </a:p>
        </p:txBody>
      </p:sp>
    </p:spTree>
    <p:extLst>
      <p:ext uri="{BB962C8B-B14F-4D97-AF65-F5344CB8AC3E}">
        <p14:creationId xmlns:p14="http://schemas.microsoft.com/office/powerpoint/2010/main" val="25321013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0848229B-D487-452F-B996-4923506DF06D}" type="slidenum">
              <a:rPr lang="en-US" altLang="en-US"/>
              <a:pPr>
                <a:defRPr/>
              </a:pPr>
              <a:t>‹#›</a:t>
            </a:fld>
            <a:endParaRPr lang="en-US" altLang="en-US" dirty="0"/>
          </a:p>
        </p:txBody>
      </p:sp>
    </p:spTree>
    <p:extLst>
      <p:ext uri="{BB962C8B-B14F-4D97-AF65-F5344CB8AC3E}">
        <p14:creationId xmlns:p14="http://schemas.microsoft.com/office/powerpoint/2010/main" val="89278501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3481650B-A5DA-4C75-ADB4-577AE8381396}" type="slidenum">
              <a:rPr lang="en-US" altLang="en-US"/>
              <a:pPr>
                <a:defRPr/>
              </a:pPr>
              <a:t>‹#›</a:t>
            </a:fld>
            <a:endParaRPr lang="en-US" altLang="en-US" dirty="0"/>
          </a:p>
        </p:txBody>
      </p:sp>
    </p:spTree>
    <p:extLst>
      <p:ext uri="{BB962C8B-B14F-4D97-AF65-F5344CB8AC3E}">
        <p14:creationId xmlns:p14="http://schemas.microsoft.com/office/powerpoint/2010/main" val="146326517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870C8499-9A50-43BB-A276-38DF5F70FD69}" type="slidenum">
              <a:rPr lang="en-US" altLang="en-US"/>
              <a:pPr>
                <a:defRPr/>
              </a:pPr>
              <a:t>‹#›</a:t>
            </a:fld>
            <a:endParaRPr lang="en-US" altLang="en-US" dirty="0"/>
          </a:p>
        </p:txBody>
      </p:sp>
    </p:spTree>
    <p:extLst>
      <p:ext uri="{BB962C8B-B14F-4D97-AF65-F5344CB8AC3E}">
        <p14:creationId xmlns:p14="http://schemas.microsoft.com/office/powerpoint/2010/main" val="16207131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833AD026-AF53-495A-9DE6-A8540DC3FC25}" type="slidenum">
              <a:rPr lang="en-US" altLang="en-US"/>
              <a:pPr>
                <a:defRPr/>
              </a:pPr>
              <a:t>‹#›</a:t>
            </a:fld>
            <a:endParaRPr lang="en-US" altLang="en-US" dirty="0"/>
          </a:p>
        </p:txBody>
      </p:sp>
    </p:spTree>
    <p:extLst>
      <p:ext uri="{BB962C8B-B14F-4D97-AF65-F5344CB8AC3E}">
        <p14:creationId xmlns:p14="http://schemas.microsoft.com/office/powerpoint/2010/main" val="106492192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58E83907-2CEE-4735-BCC0-D4D0FEC83702}" type="slidenum">
              <a:rPr lang="en-US" altLang="en-US"/>
              <a:pPr>
                <a:defRPr/>
              </a:pPr>
              <a:t>‹#›</a:t>
            </a:fld>
            <a:endParaRPr lang="en-US" altLang="en-US" dirty="0"/>
          </a:p>
        </p:txBody>
      </p:sp>
    </p:spTree>
    <p:extLst>
      <p:ext uri="{BB962C8B-B14F-4D97-AF65-F5344CB8AC3E}">
        <p14:creationId xmlns:p14="http://schemas.microsoft.com/office/powerpoint/2010/main" val="264681013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32BFD949-1B10-4794-97A8-2417DD96B8C7}" type="slidenum">
              <a:rPr lang="en-US" altLang="en-US"/>
              <a:pPr>
                <a:defRPr/>
              </a:pPr>
              <a:t>‹#›</a:t>
            </a:fld>
            <a:endParaRPr lang="en-US" altLang="en-US" dirty="0"/>
          </a:p>
        </p:txBody>
      </p:sp>
    </p:spTree>
    <p:extLst>
      <p:ext uri="{BB962C8B-B14F-4D97-AF65-F5344CB8AC3E}">
        <p14:creationId xmlns:p14="http://schemas.microsoft.com/office/powerpoint/2010/main" val="36464464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52BCD6E3-28FA-40A5-B9F0-D21B51506860}" type="slidenum">
              <a:rPr lang="en-US" altLang="en-US"/>
              <a:pPr>
                <a:defRPr/>
              </a:pPr>
              <a:t>‹#›</a:t>
            </a:fld>
            <a:endParaRPr lang="en-US" altLang="en-US" dirty="0"/>
          </a:p>
        </p:txBody>
      </p:sp>
    </p:spTree>
    <p:extLst>
      <p:ext uri="{BB962C8B-B14F-4D97-AF65-F5344CB8AC3E}">
        <p14:creationId xmlns:p14="http://schemas.microsoft.com/office/powerpoint/2010/main" val="19093858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2C137C11-0C3C-47B7-88B0-B902D52D7C9D}" type="slidenum">
              <a:rPr lang="en-US" altLang="en-US"/>
              <a:pPr>
                <a:defRPr/>
              </a:pPr>
              <a:t>‹#›</a:t>
            </a:fld>
            <a:endParaRPr lang="en-US" altLang="en-US" dirty="0"/>
          </a:p>
        </p:txBody>
      </p:sp>
    </p:spTree>
    <p:extLst>
      <p:ext uri="{BB962C8B-B14F-4D97-AF65-F5344CB8AC3E}">
        <p14:creationId xmlns:p14="http://schemas.microsoft.com/office/powerpoint/2010/main" val="57411239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sp>
        <p:nvSpPr>
          <p:cNvPr id="5" name="Rectangle 8"/>
          <p:cNvSpPr>
            <a:spLocks noChangeArrowheads="1"/>
          </p:cNvSpPr>
          <p:nvPr userDrawn="1"/>
        </p:nvSpPr>
        <p:spPr bwMode="auto">
          <a:xfrm>
            <a:off x="0" y="1905000"/>
            <a:ext cx="9144000" cy="1981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1" hangingPunct="1">
              <a:defRPr/>
            </a:pPr>
            <a:endParaRPr lang="en-US" altLang="en-US" sz="2400" dirty="0">
              <a:solidFill>
                <a:srgbClr val="FFFFFF"/>
              </a:solidFill>
              <a:latin typeface="Times New Roman" pitchFamily="18" charset="0"/>
            </a:endParaRPr>
          </a:p>
        </p:txBody>
      </p:sp>
      <p:pic>
        <p:nvPicPr>
          <p:cNvPr id="6" name="Picture 9" descr="BSAS_Logo_tag_WEB_Colo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600200" y="1905000"/>
            <a:ext cx="28956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best ver2b seal"/>
          <p:cNvPicPr>
            <a:picLocks noChangeAspect="1" noChangeArrowheads="1"/>
          </p:cNvPicPr>
          <p:nvPr userDrawn="1"/>
        </p:nvPicPr>
        <p:blipFill>
          <a:blip r:embed="rId3"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6019800" y="2133600"/>
            <a:ext cx="1549400" cy="149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11"/>
          <p:cNvSpPr>
            <a:spLocks noChangeArrowheads="1"/>
          </p:cNvSpPr>
          <p:nvPr userDrawn="1"/>
        </p:nvSpPr>
        <p:spPr bwMode="auto">
          <a:xfrm>
            <a:off x="0" y="18288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sp>
        <p:nvSpPr>
          <p:cNvPr id="9" name="AutoShape 12"/>
          <p:cNvSpPr>
            <a:spLocks noChangeArrowheads="1"/>
          </p:cNvSpPr>
          <p:nvPr userDrawn="1"/>
        </p:nvSpPr>
        <p:spPr bwMode="auto">
          <a:xfrm>
            <a:off x="0" y="38862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sp>
        <p:nvSpPr>
          <p:cNvPr id="12290" name="Rectangle 2"/>
          <p:cNvSpPr>
            <a:spLocks noGrp="1" noChangeArrowheads="1"/>
          </p:cNvSpPr>
          <p:nvPr>
            <p:ph type="ctrTitle"/>
          </p:nvPr>
        </p:nvSpPr>
        <p:spPr>
          <a:xfrm>
            <a:off x="762000" y="304800"/>
            <a:ext cx="7772400" cy="1470025"/>
          </a:xfrm>
        </p:spPr>
        <p:txBody>
          <a:bodyPr/>
          <a:lstStyle>
            <a:lvl1pPr algn="ctr">
              <a:defRPr/>
            </a:lvl1pPr>
          </a:lstStyle>
          <a:p>
            <a:pPr lvl="0"/>
            <a:r>
              <a:rPr lang="en-US" altLang="en-US" noProof="0"/>
              <a:t>Click to edit Master title style</a:t>
            </a:r>
          </a:p>
        </p:txBody>
      </p:sp>
      <p:sp>
        <p:nvSpPr>
          <p:cNvPr id="12291" name="Rectangle 3"/>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altLang="en-US" noProof="0"/>
              <a:t>Click to edit Master subtitle style</a:t>
            </a:r>
          </a:p>
        </p:txBody>
      </p:sp>
      <p:sp>
        <p:nvSpPr>
          <p:cNvPr id="10" name="Rectangle 4"/>
          <p:cNvSpPr>
            <a:spLocks noGrp="1" noChangeArrowheads="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11" name="Rectangle 5"/>
          <p:cNvSpPr>
            <a:spLocks noGrp="1" noChangeArrowheads="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12" name="Rectangle 6"/>
          <p:cNvSpPr>
            <a:spLocks noGrp="1" noChangeArrowheads="1"/>
          </p:cNvSpPr>
          <p:nvPr>
            <p:ph type="sldNum" sz="quarter" idx="12"/>
          </p:nvPr>
        </p:nvSpPr>
        <p:spPr/>
        <p:txBody>
          <a:bodyPr/>
          <a:lstStyle>
            <a:lvl1pPr eaLnBrk="0" hangingPunct="0">
              <a:defRPr>
                <a:latin typeface="Arial" pitchFamily="34" charset="0"/>
              </a:defRPr>
            </a:lvl1pPr>
          </a:lstStyle>
          <a:p>
            <a:pPr>
              <a:defRPr/>
            </a:pPr>
            <a:fld id="{5071079E-C80E-45CC-8D30-C918E708544E}" type="slidenum">
              <a:rPr lang="en-US" altLang="en-US"/>
              <a:pPr>
                <a:defRPr/>
              </a:pPr>
              <a:t>‹#›</a:t>
            </a:fld>
            <a:endParaRPr lang="en-US" altLang="en-US" dirty="0"/>
          </a:p>
        </p:txBody>
      </p:sp>
    </p:spTree>
    <p:extLst>
      <p:ext uri="{BB962C8B-B14F-4D97-AF65-F5344CB8AC3E}">
        <p14:creationId xmlns:p14="http://schemas.microsoft.com/office/powerpoint/2010/main" val="1487495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r>
              <a:rPr lang="en-US"/>
              <a:t>For Policy Development Purposes Only</a:t>
            </a:r>
            <a:endParaRPr 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324AB848-0D79-4BB1-8551-76E286A3428B}" type="slidenum">
              <a:rPr lang="en-US" altLang="en-US"/>
              <a:pPr>
                <a:defRPr/>
              </a:pPr>
              <a:t>‹#›</a:t>
            </a:fld>
            <a:endParaRPr lang="en-US" altLang="en-US" dirty="0"/>
          </a:p>
        </p:txBody>
      </p:sp>
    </p:spTree>
    <p:extLst>
      <p:ext uri="{BB962C8B-B14F-4D97-AF65-F5344CB8AC3E}">
        <p14:creationId xmlns:p14="http://schemas.microsoft.com/office/powerpoint/2010/main" val="31270299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BD780E0F-A3FC-483A-A3E5-D5033424F5F6}" type="slidenum">
              <a:rPr lang="en-US" altLang="en-US"/>
              <a:pPr>
                <a:defRPr/>
              </a:pPr>
              <a:t>‹#›</a:t>
            </a:fld>
            <a:endParaRPr lang="en-US" altLang="en-US" dirty="0"/>
          </a:p>
        </p:txBody>
      </p:sp>
    </p:spTree>
    <p:extLst>
      <p:ext uri="{BB962C8B-B14F-4D97-AF65-F5344CB8AC3E}">
        <p14:creationId xmlns:p14="http://schemas.microsoft.com/office/powerpoint/2010/main" val="59510472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7112A531-BE4E-42B8-89DE-E85BC4871ED2}" type="slidenum">
              <a:rPr lang="en-US" altLang="en-US"/>
              <a:pPr>
                <a:defRPr/>
              </a:pPr>
              <a:t>‹#›</a:t>
            </a:fld>
            <a:endParaRPr lang="en-US" altLang="en-US" dirty="0"/>
          </a:p>
        </p:txBody>
      </p:sp>
    </p:spTree>
    <p:extLst>
      <p:ext uri="{BB962C8B-B14F-4D97-AF65-F5344CB8AC3E}">
        <p14:creationId xmlns:p14="http://schemas.microsoft.com/office/powerpoint/2010/main" val="86015900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E608CA70-2ABB-4E51-AA3C-55C760DF3A1F}" type="slidenum">
              <a:rPr lang="en-US" altLang="en-US"/>
              <a:pPr>
                <a:defRPr/>
              </a:pPr>
              <a:t>‹#›</a:t>
            </a:fld>
            <a:endParaRPr lang="en-US" altLang="en-US" dirty="0"/>
          </a:p>
        </p:txBody>
      </p:sp>
    </p:spTree>
    <p:extLst>
      <p:ext uri="{BB962C8B-B14F-4D97-AF65-F5344CB8AC3E}">
        <p14:creationId xmlns:p14="http://schemas.microsoft.com/office/powerpoint/2010/main" val="49778707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8" name="Footer Placeholder 7"/>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9" name="Slide Number Placeholder 8"/>
          <p:cNvSpPr>
            <a:spLocks noGrp="1"/>
          </p:cNvSpPr>
          <p:nvPr>
            <p:ph type="sldNum" sz="quarter" idx="12"/>
          </p:nvPr>
        </p:nvSpPr>
        <p:spPr/>
        <p:txBody>
          <a:bodyPr/>
          <a:lstStyle>
            <a:lvl1pPr eaLnBrk="0" hangingPunct="0">
              <a:defRPr>
                <a:latin typeface="Arial" pitchFamily="34" charset="0"/>
              </a:defRPr>
            </a:lvl1pPr>
          </a:lstStyle>
          <a:p>
            <a:pPr>
              <a:defRPr/>
            </a:pPr>
            <a:fld id="{9D9D8C50-BAFA-4771-A601-F2F9CE6CA29D}" type="slidenum">
              <a:rPr lang="en-US" altLang="en-US"/>
              <a:pPr>
                <a:defRPr/>
              </a:pPr>
              <a:t>‹#›</a:t>
            </a:fld>
            <a:endParaRPr lang="en-US" altLang="en-US" dirty="0"/>
          </a:p>
        </p:txBody>
      </p:sp>
    </p:spTree>
    <p:extLst>
      <p:ext uri="{BB962C8B-B14F-4D97-AF65-F5344CB8AC3E}">
        <p14:creationId xmlns:p14="http://schemas.microsoft.com/office/powerpoint/2010/main" val="320244504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4" name="Footer Placeholder 3"/>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5" name="Slide Number Placeholder 4"/>
          <p:cNvSpPr>
            <a:spLocks noGrp="1"/>
          </p:cNvSpPr>
          <p:nvPr>
            <p:ph type="sldNum" sz="quarter" idx="12"/>
          </p:nvPr>
        </p:nvSpPr>
        <p:spPr/>
        <p:txBody>
          <a:bodyPr/>
          <a:lstStyle>
            <a:lvl1pPr eaLnBrk="0" hangingPunct="0">
              <a:defRPr>
                <a:latin typeface="Arial" pitchFamily="34" charset="0"/>
              </a:defRPr>
            </a:lvl1pPr>
          </a:lstStyle>
          <a:p>
            <a:pPr>
              <a:defRPr/>
            </a:pPr>
            <a:fld id="{87034BF8-ABE9-4F20-8453-A3826AD297FC}" type="slidenum">
              <a:rPr lang="en-US" altLang="en-US"/>
              <a:pPr>
                <a:defRPr/>
              </a:pPr>
              <a:t>‹#›</a:t>
            </a:fld>
            <a:endParaRPr lang="en-US" altLang="en-US" dirty="0"/>
          </a:p>
        </p:txBody>
      </p:sp>
    </p:spTree>
    <p:extLst>
      <p:ext uri="{BB962C8B-B14F-4D97-AF65-F5344CB8AC3E}">
        <p14:creationId xmlns:p14="http://schemas.microsoft.com/office/powerpoint/2010/main" val="251360144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3" name="Footer Placeholder 2"/>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4" name="Slide Number Placeholder 3"/>
          <p:cNvSpPr>
            <a:spLocks noGrp="1"/>
          </p:cNvSpPr>
          <p:nvPr>
            <p:ph type="sldNum" sz="quarter" idx="12"/>
          </p:nvPr>
        </p:nvSpPr>
        <p:spPr/>
        <p:txBody>
          <a:bodyPr/>
          <a:lstStyle>
            <a:lvl1pPr eaLnBrk="0" hangingPunct="0">
              <a:defRPr>
                <a:latin typeface="Arial" pitchFamily="34" charset="0"/>
              </a:defRPr>
            </a:lvl1pPr>
          </a:lstStyle>
          <a:p>
            <a:pPr>
              <a:defRPr/>
            </a:pPr>
            <a:fld id="{CD63E20D-C208-4033-A4E5-FFF456B4BEC9}" type="slidenum">
              <a:rPr lang="en-US" altLang="en-US"/>
              <a:pPr>
                <a:defRPr/>
              </a:pPr>
              <a:t>‹#›</a:t>
            </a:fld>
            <a:endParaRPr lang="en-US" altLang="en-US" dirty="0"/>
          </a:p>
        </p:txBody>
      </p:sp>
    </p:spTree>
    <p:extLst>
      <p:ext uri="{BB962C8B-B14F-4D97-AF65-F5344CB8AC3E}">
        <p14:creationId xmlns:p14="http://schemas.microsoft.com/office/powerpoint/2010/main" val="421506789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9911B166-6D7D-489B-97BA-DD83A9A60FB3}" type="slidenum">
              <a:rPr lang="en-US" altLang="en-US"/>
              <a:pPr>
                <a:defRPr/>
              </a:pPr>
              <a:t>‹#›</a:t>
            </a:fld>
            <a:endParaRPr lang="en-US" altLang="en-US" dirty="0"/>
          </a:p>
        </p:txBody>
      </p:sp>
    </p:spTree>
    <p:extLst>
      <p:ext uri="{BB962C8B-B14F-4D97-AF65-F5344CB8AC3E}">
        <p14:creationId xmlns:p14="http://schemas.microsoft.com/office/powerpoint/2010/main" val="276248293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1209B5D4-87DD-4E93-9A59-122546D11BA8}" type="slidenum">
              <a:rPr lang="en-US" altLang="en-US"/>
              <a:pPr>
                <a:defRPr/>
              </a:pPr>
              <a:t>‹#›</a:t>
            </a:fld>
            <a:endParaRPr lang="en-US" altLang="en-US" dirty="0"/>
          </a:p>
        </p:txBody>
      </p:sp>
    </p:spTree>
    <p:extLst>
      <p:ext uri="{BB962C8B-B14F-4D97-AF65-F5344CB8AC3E}">
        <p14:creationId xmlns:p14="http://schemas.microsoft.com/office/powerpoint/2010/main" val="257556777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29C5A53D-4DA1-47C9-A1FD-543D6AD6F3BA}" type="slidenum">
              <a:rPr lang="en-US" altLang="en-US"/>
              <a:pPr>
                <a:defRPr/>
              </a:pPr>
              <a:t>‹#›</a:t>
            </a:fld>
            <a:endParaRPr lang="en-US" altLang="en-US" dirty="0"/>
          </a:p>
        </p:txBody>
      </p:sp>
    </p:spTree>
    <p:extLst>
      <p:ext uri="{BB962C8B-B14F-4D97-AF65-F5344CB8AC3E}">
        <p14:creationId xmlns:p14="http://schemas.microsoft.com/office/powerpoint/2010/main" val="129357262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24724346-8D01-4F87-AD6D-13BCCC228AB5}" type="slidenum">
              <a:rPr lang="en-US" altLang="en-US"/>
              <a:pPr>
                <a:defRPr/>
              </a:pPr>
              <a:t>‹#›</a:t>
            </a:fld>
            <a:endParaRPr lang="en-US" altLang="en-US" dirty="0"/>
          </a:p>
        </p:txBody>
      </p:sp>
    </p:spTree>
    <p:extLst>
      <p:ext uri="{BB962C8B-B14F-4D97-AF65-F5344CB8AC3E}">
        <p14:creationId xmlns:p14="http://schemas.microsoft.com/office/powerpoint/2010/main" val="3047270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r>
              <a:rPr lang="en-US"/>
              <a:t>For Policy Development Purposes Only</a:t>
            </a:r>
            <a:endParaRPr 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264410CA-55B0-40FE-BEFE-CD979DB58FD1}" type="slidenum">
              <a:rPr lang="en-US" altLang="en-US"/>
              <a:pPr>
                <a:defRPr/>
              </a:pPr>
              <a:t>‹#›</a:t>
            </a:fld>
            <a:endParaRPr lang="en-US" altLang="en-US" dirty="0"/>
          </a:p>
        </p:txBody>
      </p:sp>
    </p:spTree>
    <p:extLst>
      <p:ext uri="{BB962C8B-B14F-4D97-AF65-F5344CB8AC3E}">
        <p14:creationId xmlns:p14="http://schemas.microsoft.com/office/powerpoint/2010/main" val="415666318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438400" y="304800"/>
            <a:ext cx="5257800" cy="1143000"/>
          </a:xfrm>
        </p:spPr>
        <p:txBody>
          <a:bodyPr/>
          <a:lstStyle/>
          <a:p>
            <a:r>
              <a:rPr lang="en-US"/>
              <a:t>Click to edit Master title style</a:t>
            </a:r>
          </a:p>
        </p:txBody>
      </p:sp>
      <p:sp>
        <p:nvSpPr>
          <p:cNvPr id="3" name="Chart Placeholder 2"/>
          <p:cNvSpPr>
            <a:spLocks noGrp="1"/>
          </p:cNvSpPr>
          <p:nvPr>
            <p:ph type="chart" idx="1"/>
          </p:nvPr>
        </p:nvSpPr>
        <p:spPr>
          <a:xfrm>
            <a:off x="457200" y="1600200"/>
            <a:ext cx="8229600" cy="4525963"/>
          </a:xfrm>
        </p:spPr>
        <p:txBody>
          <a:bodyPr/>
          <a:lstStyle/>
          <a:p>
            <a:pPr lvl="0"/>
            <a:endParaRPr lang="en-US" noProof="0" dirty="0"/>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8367949F-1704-4906-971A-69DB0C9E6797}" type="slidenum">
              <a:rPr lang="en-US" altLang="en-US"/>
              <a:pPr>
                <a:defRPr/>
              </a:pPr>
              <a:t>‹#›</a:t>
            </a:fld>
            <a:endParaRPr lang="en-US" altLang="en-US" dirty="0"/>
          </a:p>
        </p:txBody>
      </p:sp>
    </p:spTree>
    <p:extLst>
      <p:ext uri="{BB962C8B-B14F-4D97-AF65-F5344CB8AC3E}">
        <p14:creationId xmlns:p14="http://schemas.microsoft.com/office/powerpoint/2010/main" val="32792244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a:solidFill>
                <a:srgbClr val="000000"/>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ctr" eaLnBrk="1" hangingPunct="1">
              <a:defRPr/>
            </a:pPr>
            <a:endParaRPr lang="en-US" altLang="en-US" sz="2400" dirty="0">
              <a:solidFill>
                <a:srgbClr val="FFFFFF"/>
              </a:solidFill>
              <a:latin typeface="Times New Roman"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a:solidFill>
                <a:srgbClr val="000000"/>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a:solidFill>
                <a:srgbClr val="000000"/>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784DB709-F2F1-4ED7-864F-D3BB538D3A90}" type="slidenum">
              <a:rPr lang="en-US" altLang="en-US"/>
              <a:pPr>
                <a:defRPr/>
              </a:pPr>
              <a:t>‹#›</a:t>
            </a:fld>
            <a:endParaRPr lang="en-US" altLang="en-US" dirty="0"/>
          </a:p>
        </p:txBody>
      </p:sp>
    </p:spTree>
    <p:extLst>
      <p:ext uri="{BB962C8B-B14F-4D97-AF65-F5344CB8AC3E}">
        <p14:creationId xmlns:p14="http://schemas.microsoft.com/office/powerpoint/2010/main" val="186458850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C26BA61-87E7-4D00-897A-A1DD59C2EE21}" type="slidenum">
              <a:rPr lang="en-US" altLang="en-US"/>
              <a:pPr>
                <a:defRPr/>
              </a:pPr>
              <a:t>‹#›</a:t>
            </a:fld>
            <a:endParaRPr lang="en-US" altLang="en-US" dirty="0"/>
          </a:p>
        </p:txBody>
      </p:sp>
    </p:spTree>
    <p:extLst>
      <p:ext uri="{BB962C8B-B14F-4D97-AF65-F5344CB8AC3E}">
        <p14:creationId xmlns:p14="http://schemas.microsoft.com/office/powerpoint/2010/main" val="131060860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59B7C2E4-1EC6-409B-98B4-037B89B60CDE}" type="slidenum">
              <a:rPr lang="en-US" altLang="en-US"/>
              <a:pPr>
                <a:defRPr/>
              </a:pPr>
              <a:t>‹#›</a:t>
            </a:fld>
            <a:endParaRPr lang="en-US" altLang="en-US" dirty="0"/>
          </a:p>
        </p:txBody>
      </p:sp>
    </p:spTree>
    <p:extLst>
      <p:ext uri="{BB962C8B-B14F-4D97-AF65-F5344CB8AC3E}">
        <p14:creationId xmlns:p14="http://schemas.microsoft.com/office/powerpoint/2010/main" val="402528340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436C696C-5438-4A94-8AF3-8014564F8A4A}" type="slidenum">
              <a:rPr lang="en-US" altLang="en-US"/>
              <a:pPr>
                <a:defRPr/>
              </a:pPr>
              <a:t>‹#›</a:t>
            </a:fld>
            <a:endParaRPr lang="en-US" altLang="en-US" dirty="0"/>
          </a:p>
        </p:txBody>
      </p:sp>
    </p:spTree>
    <p:extLst>
      <p:ext uri="{BB962C8B-B14F-4D97-AF65-F5344CB8AC3E}">
        <p14:creationId xmlns:p14="http://schemas.microsoft.com/office/powerpoint/2010/main" val="178628866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951072B3-92E1-495C-B8B3-AF7CF82EC146}" type="slidenum">
              <a:rPr lang="en-US" altLang="en-US"/>
              <a:pPr>
                <a:defRPr/>
              </a:pPr>
              <a:t>‹#›</a:t>
            </a:fld>
            <a:endParaRPr lang="en-US" altLang="en-US" dirty="0"/>
          </a:p>
        </p:txBody>
      </p:sp>
    </p:spTree>
    <p:extLst>
      <p:ext uri="{BB962C8B-B14F-4D97-AF65-F5344CB8AC3E}">
        <p14:creationId xmlns:p14="http://schemas.microsoft.com/office/powerpoint/2010/main" val="207891565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8FF2ED94-429C-41BA-9F25-51FEECC39F63}" type="slidenum">
              <a:rPr lang="en-US" altLang="en-US"/>
              <a:pPr>
                <a:defRPr/>
              </a:pPr>
              <a:t>‹#›</a:t>
            </a:fld>
            <a:endParaRPr lang="en-US" altLang="en-US" dirty="0"/>
          </a:p>
        </p:txBody>
      </p:sp>
    </p:spTree>
    <p:extLst>
      <p:ext uri="{BB962C8B-B14F-4D97-AF65-F5344CB8AC3E}">
        <p14:creationId xmlns:p14="http://schemas.microsoft.com/office/powerpoint/2010/main" val="288086213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AEC49630-B2B7-476E-AAEE-AEF009624C0A}" type="slidenum">
              <a:rPr lang="en-US" altLang="en-US"/>
              <a:pPr>
                <a:defRPr/>
              </a:pPr>
              <a:t>‹#›</a:t>
            </a:fld>
            <a:endParaRPr lang="en-US" altLang="en-US" dirty="0"/>
          </a:p>
        </p:txBody>
      </p:sp>
    </p:spTree>
    <p:extLst>
      <p:ext uri="{BB962C8B-B14F-4D97-AF65-F5344CB8AC3E}">
        <p14:creationId xmlns:p14="http://schemas.microsoft.com/office/powerpoint/2010/main" val="262112826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694C636E-D050-4267-9CDB-DBCA495DCE49}" type="slidenum">
              <a:rPr lang="en-US" altLang="en-US"/>
              <a:pPr>
                <a:defRPr/>
              </a:pPr>
              <a:t>‹#›</a:t>
            </a:fld>
            <a:endParaRPr lang="en-US" altLang="en-US" dirty="0"/>
          </a:p>
        </p:txBody>
      </p:sp>
    </p:spTree>
    <p:extLst>
      <p:ext uri="{BB962C8B-B14F-4D97-AF65-F5344CB8AC3E}">
        <p14:creationId xmlns:p14="http://schemas.microsoft.com/office/powerpoint/2010/main" val="158605905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8C120AA8-5E9E-40AE-A0E5-377AB41A299F}" type="slidenum">
              <a:rPr lang="en-US" altLang="en-US"/>
              <a:pPr>
                <a:defRPr/>
              </a:pPr>
              <a:t>‹#›</a:t>
            </a:fld>
            <a:endParaRPr lang="en-US" altLang="en-US" dirty="0"/>
          </a:p>
        </p:txBody>
      </p:sp>
    </p:spTree>
    <p:extLst>
      <p:ext uri="{BB962C8B-B14F-4D97-AF65-F5344CB8AC3E}">
        <p14:creationId xmlns:p14="http://schemas.microsoft.com/office/powerpoint/2010/main" val="3895736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For Policy Development Purposes Only</a:t>
            </a:r>
            <a:endParaRPr 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0BD109FE-154F-49E4-8D02-47A3E8B5008A}" type="slidenum">
              <a:rPr lang="en-US" altLang="en-US"/>
              <a:pPr>
                <a:defRPr/>
              </a:pPr>
              <a:t>‹#›</a:t>
            </a:fld>
            <a:endParaRPr lang="en-US" altLang="en-US" dirty="0"/>
          </a:p>
        </p:txBody>
      </p:sp>
    </p:spTree>
    <p:extLst>
      <p:ext uri="{BB962C8B-B14F-4D97-AF65-F5344CB8AC3E}">
        <p14:creationId xmlns:p14="http://schemas.microsoft.com/office/powerpoint/2010/main" val="2940674430"/>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C0A8568F-CFC4-4D1A-A82D-40EA4DFA6EA6}" type="slidenum">
              <a:rPr lang="en-US" altLang="en-US"/>
              <a:pPr>
                <a:defRPr/>
              </a:pPr>
              <a:t>‹#›</a:t>
            </a:fld>
            <a:endParaRPr lang="en-US" altLang="en-US" dirty="0"/>
          </a:p>
        </p:txBody>
      </p:sp>
    </p:spTree>
    <p:extLst>
      <p:ext uri="{BB962C8B-B14F-4D97-AF65-F5344CB8AC3E}">
        <p14:creationId xmlns:p14="http://schemas.microsoft.com/office/powerpoint/2010/main" val="361810239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77B7B53A-DA4C-43ED-816C-0F6C060B8707}" type="slidenum">
              <a:rPr lang="en-US" altLang="en-US"/>
              <a:pPr>
                <a:defRPr/>
              </a:pPr>
              <a:t>‹#›</a:t>
            </a:fld>
            <a:endParaRPr lang="en-US" altLang="en-US" dirty="0"/>
          </a:p>
        </p:txBody>
      </p:sp>
    </p:spTree>
    <p:extLst>
      <p:ext uri="{BB962C8B-B14F-4D97-AF65-F5344CB8AC3E}">
        <p14:creationId xmlns:p14="http://schemas.microsoft.com/office/powerpoint/2010/main" val="19486521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1" y="229195"/>
            <a:ext cx="5256068" cy="1143000"/>
          </a:xfrm>
        </p:spPr>
        <p:txBody>
          <a:bodyPr/>
          <a:lstStyle/>
          <a:p>
            <a:r>
              <a:rPr lang="en-US"/>
              <a:t>Click to edit Master title style</a:t>
            </a:r>
          </a:p>
        </p:txBody>
      </p:sp>
      <p:sp>
        <p:nvSpPr>
          <p:cNvPr id="3" name="Text Placeholder 2"/>
          <p:cNvSpPr>
            <a:spLocks noGrp="1"/>
          </p:cNvSpPr>
          <p:nvPr>
            <p:ph type="body" sz="half" idx="1"/>
          </p:nvPr>
        </p:nvSpPr>
        <p:spPr>
          <a:xfrm>
            <a:off x="458933" y="1599903"/>
            <a:ext cx="4043795" cy="45258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1273" y="1599903"/>
            <a:ext cx="4043795" cy="45258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01A38D74-0F22-4E6B-89D4-F73C8449D938}" type="slidenum">
              <a:rPr lang="en-US" altLang="en-US"/>
              <a:pPr>
                <a:defRPr/>
              </a:pPr>
              <a:t>‹#›</a:t>
            </a:fld>
            <a:endParaRPr lang="en-US" altLang="en-US" dirty="0"/>
          </a:p>
        </p:txBody>
      </p:sp>
    </p:spTree>
    <p:extLst>
      <p:ext uri="{BB962C8B-B14F-4D97-AF65-F5344CB8AC3E}">
        <p14:creationId xmlns:p14="http://schemas.microsoft.com/office/powerpoint/2010/main" val="427804099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8932" y="229196"/>
            <a:ext cx="8226136" cy="58965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9D66F97D-DABC-4820-B3C7-D60750911705}" type="slidenum">
              <a:rPr lang="en-US" altLang="en-US"/>
              <a:pPr>
                <a:defRPr/>
              </a:pPr>
              <a:t>‹#›</a:t>
            </a:fld>
            <a:endParaRPr lang="en-US" altLang="en-US" dirty="0"/>
          </a:p>
        </p:txBody>
      </p:sp>
    </p:spTree>
    <p:extLst>
      <p:ext uri="{BB962C8B-B14F-4D97-AF65-F5344CB8AC3E}">
        <p14:creationId xmlns:p14="http://schemas.microsoft.com/office/powerpoint/2010/main" val="88450537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966014E7-2697-423B-9AF9-5A60722DC99B}" type="slidenum">
              <a:rPr lang="en-US" altLang="en-US"/>
              <a:pPr>
                <a:defRPr/>
              </a:pPr>
              <a:t>‹#›</a:t>
            </a:fld>
            <a:endParaRPr lang="en-US" altLang="en-US" dirty="0"/>
          </a:p>
        </p:txBody>
      </p:sp>
    </p:spTree>
    <p:extLst>
      <p:ext uri="{BB962C8B-B14F-4D97-AF65-F5344CB8AC3E}">
        <p14:creationId xmlns:p14="http://schemas.microsoft.com/office/powerpoint/2010/main" val="345968388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1041F060-CFC2-4034-B94D-6FBA18A37506}" type="slidenum">
              <a:rPr lang="en-US" altLang="en-US"/>
              <a:pPr>
                <a:defRPr/>
              </a:pPr>
              <a:t>‹#›</a:t>
            </a:fld>
            <a:endParaRPr lang="en-US" altLang="en-US" dirty="0"/>
          </a:p>
        </p:txBody>
      </p:sp>
    </p:spTree>
    <p:extLst>
      <p:ext uri="{BB962C8B-B14F-4D97-AF65-F5344CB8AC3E}">
        <p14:creationId xmlns:p14="http://schemas.microsoft.com/office/powerpoint/2010/main" val="228640647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6E88AB14-E65D-404C-8497-D374B36485E8}" type="slidenum">
              <a:rPr lang="en-US" altLang="en-US"/>
              <a:pPr>
                <a:defRPr/>
              </a:pPr>
              <a:t>‹#›</a:t>
            </a:fld>
            <a:endParaRPr lang="en-US" altLang="en-US" dirty="0"/>
          </a:p>
        </p:txBody>
      </p:sp>
    </p:spTree>
    <p:extLst>
      <p:ext uri="{BB962C8B-B14F-4D97-AF65-F5344CB8AC3E}">
        <p14:creationId xmlns:p14="http://schemas.microsoft.com/office/powerpoint/2010/main" val="76951731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E063CD89-E1FC-4431-8FDC-A69BEE278D67}" type="slidenum">
              <a:rPr lang="en-US" altLang="en-US"/>
              <a:pPr>
                <a:defRPr/>
              </a:pPr>
              <a:t>‹#›</a:t>
            </a:fld>
            <a:endParaRPr lang="en-US" altLang="en-US" dirty="0"/>
          </a:p>
        </p:txBody>
      </p:sp>
    </p:spTree>
    <p:extLst>
      <p:ext uri="{BB962C8B-B14F-4D97-AF65-F5344CB8AC3E}">
        <p14:creationId xmlns:p14="http://schemas.microsoft.com/office/powerpoint/2010/main" val="173970085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0F51D33A-BFBE-4597-8BD1-9CEC8C7116CC}" type="slidenum">
              <a:rPr lang="en-US" altLang="en-US"/>
              <a:pPr>
                <a:defRPr/>
              </a:pPr>
              <a:t>‹#›</a:t>
            </a:fld>
            <a:endParaRPr lang="en-US" altLang="en-US" dirty="0"/>
          </a:p>
        </p:txBody>
      </p:sp>
    </p:spTree>
    <p:extLst>
      <p:ext uri="{BB962C8B-B14F-4D97-AF65-F5344CB8AC3E}">
        <p14:creationId xmlns:p14="http://schemas.microsoft.com/office/powerpoint/2010/main" val="416248163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19249DFE-3693-4AB7-9BD3-49F05A6050D5}" type="slidenum">
              <a:rPr lang="en-US" altLang="en-US"/>
              <a:pPr>
                <a:defRPr/>
              </a:pPr>
              <a:t>‹#›</a:t>
            </a:fld>
            <a:endParaRPr lang="en-US" altLang="en-US" dirty="0"/>
          </a:p>
        </p:txBody>
      </p:sp>
    </p:spTree>
    <p:extLst>
      <p:ext uri="{BB962C8B-B14F-4D97-AF65-F5344CB8AC3E}">
        <p14:creationId xmlns:p14="http://schemas.microsoft.com/office/powerpoint/2010/main" val="3354402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For Policy Development Purposes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9B59B9E-22FA-4207-A1FB-7239D803BF8A}" type="slidenum">
              <a:rPr lang="en-US" altLang="en-US"/>
              <a:pPr>
                <a:defRPr/>
              </a:pPr>
              <a:t>‹#›</a:t>
            </a:fld>
            <a:endParaRPr lang="en-US" altLang="en-US" dirty="0"/>
          </a:p>
        </p:txBody>
      </p:sp>
    </p:spTree>
    <p:extLst>
      <p:ext uri="{BB962C8B-B14F-4D97-AF65-F5344CB8AC3E}">
        <p14:creationId xmlns:p14="http://schemas.microsoft.com/office/powerpoint/2010/main" val="384777807"/>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5DC3AC3B-43B8-455D-B0A2-3397697BE675}" type="slidenum">
              <a:rPr lang="en-US" altLang="en-US"/>
              <a:pPr>
                <a:defRPr/>
              </a:pPr>
              <a:t>‹#›</a:t>
            </a:fld>
            <a:endParaRPr lang="en-US" altLang="en-US" dirty="0"/>
          </a:p>
        </p:txBody>
      </p:sp>
    </p:spTree>
    <p:extLst>
      <p:ext uri="{BB962C8B-B14F-4D97-AF65-F5344CB8AC3E}">
        <p14:creationId xmlns:p14="http://schemas.microsoft.com/office/powerpoint/2010/main" val="119154828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A918B778-A389-42F9-9D2C-4430971A619E}" type="slidenum">
              <a:rPr lang="en-US" altLang="en-US"/>
              <a:pPr>
                <a:defRPr/>
              </a:pPr>
              <a:t>‹#›</a:t>
            </a:fld>
            <a:endParaRPr lang="en-US" altLang="en-US" dirty="0"/>
          </a:p>
        </p:txBody>
      </p:sp>
    </p:spTree>
    <p:extLst>
      <p:ext uri="{BB962C8B-B14F-4D97-AF65-F5344CB8AC3E}">
        <p14:creationId xmlns:p14="http://schemas.microsoft.com/office/powerpoint/2010/main" val="24367554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F4F2FE71-15FA-4928-8586-A4B02E7D2DBD}" type="slidenum">
              <a:rPr lang="en-US" altLang="en-US"/>
              <a:pPr>
                <a:defRPr/>
              </a:pPr>
              <a:t>‹#›</a:t>
            </a:fld>
            <a:endParaRPr lang="en-US" altLang="en-US" dirty="0"/>
          </a:p>
        </p:txBody>
      </p:sp>
    </p:spTree>
    <p:extLst>
      <p:ext uri="{BB962C8B-B14F-4D97-AF65-F5344CB8AC3E}">
        <p14:creationId xmlns:p14="http://schemas.microsoft.com/office/powerpoint/2010/main" val="381310448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B776099-DF61-4D30-AB50-C8D4BB113A38}" type="slidenum">
              <a:rPr lang="en-US" altLang="en-US"/>
              <a:pPr>
                <a:defRPr/>
              </a:pPr>
              <a:t>‹#›</a:t>
            </a:fld>
            <a:endParaRPr lang="en-US" altLang="en-US" dirty="0"/>
          </a:p>
        </p:txBody>
      </p:sp>
    </p:spTree>
    <p:extLst>
      <p:ext uri="{BB962C8B-B14F-4D97-AF65-F5344CB8AC3E}">
        <p14:creationId xmlns:p14="http://schemas.microsoft.com/office/powerpoint/2010/main" val="358031540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4D692AB8-DED9-4060-9824-BCD9CE1E009F}" type="slidenum">
              <a:rPr lang="en-US" altLang="en-US"/>
              <a:pPr>
                <a:defRPr/>
              </a:pPr>
              <a:t>‹#›</a:t>
            </a:fld>
            <a:endParaRPr lang="en-US" altLang="en-US" dirty="0"/>
          </a:p>
        </p:txBody>
      </p:sp>
    </p:spTree>
    <p:extLst>
      <p:ext uri="{BB962C8B-B14F-4D97-AF65-F5344CB8AC3E}">
        <p14:creationId xmlns:p14="http://schemas.microsoft.com/office/powerpoint/2010/main" val="337816763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C2959EBE-C261-4CB9-BE24-011EADF74A19}" type="slidenum">
              <a:rPr lang="en-US" altLang="en-US"/>
              <a:pPr>
                <a:defRPr/>
              </a:pPr>
              <a:t>‹#›</a:t>
            </a:fld>
            <a:endParaRPr lang="en-US" altLang="en-US" dirty="0"/>
          </a:p>
        </p:txBody>
      </p:sp>
    </p:spTree>
    <p:extLst>
      <p:ext uri="{BB962C8B-B14F-4D97-AF65-F5344CB8AC3E}">
        <p14:creationId xmlns:p14="http://schemas.microsoft.com/office/powerpoint/2010/main" val="3534347484"/>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sp>
        <p:nvSpPr>
          <p:cNvPr id="5" name="Rectangle 8"/>
          <p:cNvSpPr>
            <a:spLocks noChangeArrowheads="1"/>
          </p:cNvSpPr>
          <p:nvPr userDrawn="1"/>
        </p:nvSpPr>
        <p:spPr bwMode="auto">
          <a:xfrm>
            <a:off x="0" y="1905000"/>
            <a:ext cx="9144000" cy="1981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1" hangingPunct="1">
              <a:defRPr/>
            </a:pPr>
            <a:endParaRPr lang="en-US" altLang="en-US" sz="2400" dirty="0">
              <a:solidFill>
                <a:srgbClr val="FFFFFF"/>
              </a:solidFill>
              <a:latin typeface="Times New Roman" pitchFamily="18" charset="0"/>
            </a:endParaRPr>
          </a:p>
        </p:txBody>
      </p:sp>
      <p:pic>
        <p:nvPicPr>
          <p:cNvPr id="6" name="Picture 9" descr="BSAS_Logo_tag_WEB_Colo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600200" y="1905000"/>
            <a:ext cx="28956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best ver2b seal"/>
          <p:cNvPicPr>
            <a:picLocks noChangeAspect="1" noChangeArrowheads="1"/>
          </p:cNvPicPr>
          <p:nvPr userDrawn="1"/>
        </p:nvPicPr>
        <p:blipFill>
          <a:blip r:embed="rId3"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6019800" y="2133600"/>
            <a:ext cx="1549400" cy="149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11"/>
          <p:cNvSpPr>
            <a:spLocks noChangeArrowheads="1"/>
          </p:cNvSpPr>
          <p:nvPr userDrawn="1"/>
        </p:nvSpPr>
        <p:spPr bwMode="auto">
          <a:xfrm>
            <a:off x="0" y="18288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sp>
        <p:nvSpPr>
          <p:cNvPr id="9" name="AutoShape 12"/>
          <p:cNvSpPr>
            <a:spLocks noChangeArrowheads="1"/>
          </p:cNvSpPr>
          <p:nvPr userDrawn="1"/>
        </p:nvSpPr>
        <p:spPr bwMode="auto">
          <a:xfrm>
            <a:off x="0" y="38862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sp>
        <p:nvSpPr>
          <p:cNvPr id="12290" name="Rectangle 2"/>
          <p:cNvSpPr>
            <a:spLocks noGrp="1" noChangeArrowheads="1"/>
          </p:cNvSpPr>
          <p:nvPr>
            <p:ph type="ctrTitle"/>
          </p:nvPr>
        </p:nvSpPr>
        <p:spPr>
          <a:xfrm>
            <a:off x="762000" y="304800"/>
            <a:ext cx="7772400" cy="1470025"/>
          </a:xfrm>
        </p:spPr>
        <p:txBody>
          <a:bodyPr/>
          <a:lstStyle>
            <a:lvl1pPr algn="ctr">
              <a:defRPr/>
            </a:lvl1pPr>
          </a:lstStyle>
          <a:p>
            <a:pPr lvl="0"/>
            <a:r>
              <a:rPr lang="en-US" altLang="en-US" noProof="0"/>
              <a:t>Click to edit Master title style</a:t>
            </a:r>
          </a:p>
        </p:txBody>
      </p:sp>
      <p:sp>
        <p:nvSpPr>
          <p:cNvPr id="12291" name="Rectangle 3"/>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altLang="en-US" noProof="0"/>
              <a:t>Click to edit Master subtitle style</a:t>
            </a:r>
          </a:p>
        </p:txBody>
      </p:sp>
      <p:sp>
        <p:nvSpPr>
          <p:cNvPr id="10" name="Rectangle 4"/>
          <p:cNvSpPr>
            <a:spLocks noGrp="1" noChangeArrowheads="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11" name="Rectangle 5"/>
          <p:cNvSpPr>
            <a:spLocks noGrp="1" noChangeArrowheads="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12" name="Rectangle 6"/>
          <p:cNvSpPr>
            <a:spLocks noGrp="1" noChangeArrowheads="1"/>
          </p:cNvSpPr>
          <p:nvPr>
            <p:ph type="sldNum" sz="quarter" idx="12"/>
          </p:nvPr>
        </p:nvSpPr>
        <p:spPr/>
        <p:txBody>
          <a:bodyPr/>
          <a:lstStyle>
            <a:lvl1pPr eaLnBrk="0" hangingPunct="0">
              <a:defRPr>
                <a:latin typeface="Arial" pitchFamily="34" charset="0"/>
              </a:defRPr>
            </a:lvl1pPr>
          </a:lstStyle>
          <a:p>
            <a:pPr>
              <a:defRPr/>
            </a:pPr>
            <a:fld id="{AAE178DD-4455-4175-BC9B-5DD2E5ED194D}" type="slidenum">
              <a:rPr lang="en-US" altLang="en-US"/>
              <a:pPr>
                <a:defRPr/>
              </a:pPr>
              <a:t>‹#›</a:t>
            </a:fld>
            <a:endParaRPr lang="en-US" altLang="en-US" dirty="0"/>
          </a:p>
        </p:txBody>
      </p:sp>
    </p:spTree>
    <p:extLst>
      <p:ext uri="{BB962C8B-B14F-4D97-AF65-F5344CB8AC3E}">
        <p14:creationId xmlns:p14="http://schemas.microsoft.com/office/powerpoint/2010/main" val="2308730281"/>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C41D70F5-B983-4D2B-BB95-E4FA682B3AAF}" type="slidenum">
              <a:rPr lang="en-US" altLang="en-US"/>
              <a:pPr>
                <a:defRPr/>
              </a:pPr>
              <a:t>‹#›</a:t>
            </a:fld>
            <a:endParaRPr lang="en-US" altLang="en-US" dirty="0"/>
          </a:p>
        </p:txBody>
      </p:sp>
    </p:spTree>
    <p:extLst>
      <p:ext uri="{BB962C8B-B14F-4D97-AF65-F5344CB8AC3E}">
        <p14:creationId xmlns:p14="http://schemas.microsoft.com/office/powerpoint/2010/main" val="46977775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491E3A06-42C8-4156-A968-10FAD79C36BE}" type="slidenum">
              <a:rPr lang="en-US" altLang="en-US"/>
              <a:pPr>
                <a:defRPr/>
              </a:pPr>
              <a:t>‹#›</a:t>
            </a:fld>
            <a:endParaRPr lang="en-US" altLang="en-US" dirty="0"/>
          </a:p>
        </p:txBody>
      </p:sp>
    </p:spTree>
    <p:extLst>
      <p:ext uri="{BB962C8B-B14F-4D97-AF65-F5344CB8AC3E}">
        <p14:creationId xmlns:p14="http://schemas.microsoft.com/office/powerpoint/2010/main" val="320322673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7DD08D19-2534-477E-88DC-FD2FB4FAE550}" type="slidenum">
              <a:rPr lang="en-US" altLang="en-US"/>
              <a:pPr>
                <a:defRPr/>
              </a:pPr>
              <a:t>‹#›</a:t>
            </a:fld>
            <a:endParaRPr lang="en-US" altLang="en-US" dirty="0"/>
          </a:p>
        </p:txBody>
      </p:sp>
    </p:spTree>
    <p:extLst>
      <p:ext uri="{BB962C8B-B14F-4D97-AF65-F5344CB8AC3E}">
        <p14:creationId xmlns:p14="http://schemas.microsoft.com/office/powerpoint/2010/main" val="69369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For Policy Development Purposes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8463FEC-5F86-4FAD-BCFF-6CA12CA885B8}" type="slidenum">
              <a:rPr lang="en-US" altLang="en-US"/>
              <a:pPr>
                <a:defRPr/>
              </a:pPr>
              <a:t>‹#›</a:t>
            </a:fld>
            <a:endParaRPr lang="en-US" altLang="en-US" dirty="0"/>
          </a:p>
        </p:txBody>
      </p:sp>
    </p:spTree>
    <p:extLst>
      <p:ext uri="{BB962C8B-B14F-4D97-AF65-F5344CB8AC3E}">
        <p14:creationId xmlns:p14="http://schemas.microsoft.com/office/powerpoint/2010/main" val="30479730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8" name="Footer Placeholder 7"/>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9" name="Slide Number Placeholder 8"/>
          <p:cNvSpPr>
            <a:spLocks noGrp="1"/>
          </p:cNvSpPr>
          <p:nvPr>
            <p:ph type="sldNum" sz="quarter" idx="12"/>
          </p:nvPr>
        </p:nvSpPr>
        <p:spPr/>
        <p:txBody>
          <a:bodyPr/>
          <a:lstStyle>
            <a:lvl1pPr eaLnBrk="0" hangingPunct="0">
              <a:defRPr>
                <a:latin typeface="Arial" pitchFamily="34" charset="0"/>
              </a:defRPr>
            </a:lvl1pPr>
          </a:lstStyle>
          <a:p>
            <a:pPr>
              <a:defRPr/>
            </a:pPr>
            <a:fld id="{F1F5F439-14E3-44B7-B016-1D5FA396164B}" type="slidenum">
              <a:rPr lang="en-US" altLang="en-US"/>
              <a:pPr>
                <a:defRPr/>
              </a:pPr>
              <a:t>‹#›</a:t>
            </a:fld>
            <a:endParaRPr lang="en-US" altLang="en-US" dirty="0"/>
          </a:p>
        </p:txBody>
      </p:sp>
    </p:spTree>
    <p:extLst>
      <p:ext uri="{BB962C8B-B14F-4D97-AF65-F5344CB8AC3E}">
        <p14:creationId xmlns:p14="http://schemas.microsoft.com/office/powerpoint/2010/main" val="352198725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4" name="Footer Placeholder 3"/>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5" name="Slide Number Placeholder 4"/>
          <p:cNvSpPr>
            <a:spLocks noGrp="1"/>
          </p:cNvSpPr>
          <p:nvPr>
            <p:ph type="sldNum" sz="quarter" idx="12"/>
          </p:nvPr>
        </p:nvSpPr>
        <p:spPr/>
        <p:txBody>
          <a:bodyPr/>
          <a:lstStyle>
            <a:lvl1pPr eaLnBrk="0" hangingPunct="0">
              <a:defRPr>
                <a:latin typeface="Arial" pitchFamily="34" charset="0"/>
              </a:defRPr>
            </a:lvl1pPr>
          </a:lstStyle>
          <a:p>
            <a:pPr>
              <a:defRPr/>
            </a:pPr>
            <a:fld id="{BECC9985-1AE0-43F2-8C27-39E085D6EB76}" type="slidenum">
              <a:rPr lang="en-US" altLang="en-US"/>
              <a:pPr>
                <a:defRPr/>
              </a:pPr>
              <a:t>‹#›</a:t>
            </a:fld>
            <a:endParaRPr lang="en-US" altLang="en-US" dirty="0"/>
          </a:p>
        </p:txBody>
      </p:sp>
    </p:spTree>
    <p:extLst>
      <p:ext uri="{BB962C8B-B14F-4D97-AF65-F5344CB8AC3E}">
        <p14:creationId xmlns:p14="http://schemas.microsoft.com/office/powerpoint/2010/main" val="204929462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3" name="Footer Placeholder 2"/>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4" name="Slide Number Placeholder 3"/>
          <p:cNvSpPr>
            <a:spLocks noGrp="1"/>
          </p:cNvSpPr>
          <p:nvPr>
            <p:ph type="sldNum" sz="quarter" idx="12"/>
          </p:nvPr>
        </p:nvSpPr>
        <p:spPr/>
        <p:txBody>
          <a:bodyPr/>
          <a:lstStyle>
            <a:lvl1pPr eaLnBrk="0" hangingPunct="0">
              <a:defRPr>
                <a:latin typeface="Arial" pitchFamily="34" charset="0"/>
              </a:defRPr>
            </a:lvl1pPr>
          </a:lstStyle>
          <a:p>
            <a:pPr>
              <a:defRPr/>
            </a:pPr>
            <a:fld id="{6E17C149-9794-4721-A3AD-5FEA020F177F}" type="slidenum">
              <a:rPr lang="en-US" altLang="en-US"/>
              <a:pPr>
                <a:defRPr/>
              </a:pPr>
              <a:t>‹#›</a:t>
            </a:fld>
            <a:endParaRPr lang="en-US" altLang="en-US" dirty="0"/>
          </a:p>
        </p:txBody>
      </p:sp>
    </p:spTree>
    <p:extLst>
      <p:ext uri="{BB962C8B-B14F-4D97-AF65-F5344CB8AC3E}">
        <p14:creationId xmlns:p14="http://schemas.microsoft.com/office/powerpoint/2010/main" val="23996279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63CC8FB0-76C8-491E-8001-84820E6C18B9}" type="slidenum">
              <a:rPr lang="en-US" altLang="en-US"/>
              <a:pPr>
                <a:defRPr/>
              </a:pPr>
              <a:t>‹#›</a:t>
            </a:fld>
            <a:endParaRPr lang="en-US" altLang="en-US" dirty="0"/>
          </a:p>
        </p:txBody>
      </p:sp>
    </p:spTree>
    <p:extLst>
      <p:ext uri="{BB962C8B-B14F-4D97-AF65-F5344CB8AC3E}">
        <p14:creationId xmlns:p14="http://schemas.microsoft.com/office/powerpoint/2010/main" val="194167459"/>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6680A79F-5980-45DB-B452-5068BC96104D}" type="slidenum">
              <a:rPr lang="en-US" altLang="en-US"/>
              <a:pPr>
                <a:defRPr/>
              </a:pPr>
              <a:t>‹#›</a:t>
            </a:fld>
            <a:endParaRPr lang="en-US" altLang="en-US" dirty="0"/>
          </a:p>
        </p:txBody>
      </p:sp>
    </p:spTree>
    <p:extLst>
      <p:ext uri="{BB962C8B-B14F-4D97-AF65-F5344CB8AC3E}">
        <p14:creationId xmlns:p14="http://schemas.microsoft.com/office/powerpoint/2010/main" val="64791446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1AB74334-71BC-4036-8BE8-7E53A8EEB87F}" type="slidenum">
              <a:rPr lang="en-US" altLang="en-US"/>
              <a:pPr>
                <a:defRPr/>
              </a:pPr>
              <a:t>‹#›</a:t>
            </a:fld>
            <a:endParaRPr lang="en-US" altLang="en-US" dirty="0"/>
          </a:p>
        </p:txBody>
      </p:sp>
    </p:spTree>
    <p:extLst>
      <p:ext uri="{BB962C8B-B14F-4D97-AF65-F5344CB8AC3E}">
        <p14:creationId xmlns:p14="http://schemas.microsoft.com/office/powerpoint/2010/main" val="40679673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821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8213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57C1A818-41F8-4EB1-B9C1-0051DD8D3F9C}" type="slidenum">
              <a:rPr lang="en-US" altLang="en-US"/>
              <a:pPr>
                <a:defRPr/>
              </a:pPr>
              <a:t>‹#›</a:t>
            </a:fld>
            <a:endParaRPr lang="en-US" altLang="en-US" dirty="0"/>
          </a:p>
        </p:txBody>
      </p:sp>
    </p:spTree>
    <p:extLst>
      <p:ext uri="{BB962C8B-B14F-4D97-AF65-F5344CB8AC3E}">
        <p14:creationId xmlns:p14="http://schemas.microsoft.com/office/powerpoint/2010/main" val="4292177433"/>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438400" y="304800"/>
            <a:ext cx="5257800" cy="1143000"/>
          </a:xfrm>
        </p:spPr>
        <p:txBody>
          <a:bodyPr/>
          <a:lstStyle/>
          <a:p>
            <a:r>
              <a:rPr lang="en-US"/>
              <a:t>Click to edit Master title style</a:t>
            </a:r>
          </a:p>
        </p:txBody>
      </p:sp>
      <p:sp>
        <p:nvSpPr>
          <p:cNvPr id="3" name="Chart Placeholder 2"/>
          <p:cNvSpPr>
            <a:spLocks noGrp="1"/>
          </p:cNvSpPr>
          <p:nvPr>
            <p:ph type="chart" idx="1"/>
          </p:nvPr>
        </p:nvSpPr>
        <p:spPr>
          <a:xfrm>
            <a:off x="457200" y="1600200"/>
            <a:ext cx="8229600" cy="4525963"/>
          </a:xfrm>
        </p:spPr>
        <p:txBody>
          <a:bodyPr/>
          <a:lstStyle/>
          <a:p>
            <a:pPr lvl="0"/>
            <a:endParaRPr lang="en-US" noProof="0" dirty="0"/>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37D3CCA2-E67F-49CE-893B-58B4E9B3DDAD}" type="slidenum">
              <a:rPr lang="en-US" altLang="en-US"/>
              <a:pPr>
                <a:defRPr/>
              </a:pPr>
              <a:t>‹#›</a:t>
            </a:fld>
            <a:endParaRPr lang="en-US" altLang="en-US" dirty="0"/>
          </a:p>
        </p:txBody>
      </p:sp>
    </p:spTree>
    <p:extLst>
      <p:ext uri="{BB962C8B-B14F-4D97-AF65-F5344CB8AC3E}">
        <p14:creationId xmlns:p14="http://schemas.microsoft.com/office/powerpoint/2010/main" val="1912407527"/>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E68792D1-0702-4439-949D-DE7270B3ACEA}" type="slidenum">
              <a:rPr lang="en-US" altLang="en-US"/>
              <a:pPr>
                <a:defRPr/>
              </a:pPr>
              <a:t>‹#›</a:t>
            </a:fld>
            <a:endParaRPr lang="en-US" altLang="en-US" dirty="0"/>
          </a:p>
        </p:txBody>
      </p:sp>
    </p:spTree>
    <p:extLst>
      <p:ext uri="{BB962C8B-B14F-4D97-AF65-F5344CB8AC3E}">
        <p14:creationId xmlns:p14="http://schemas.microsoft.com/office/powerpoint/2010/main" val="3477642374"/>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41F1A51-68E6-48F8-BFCA-5C5C28BB74C8}" type="slidenum">
              <a:rPr lang="en-US" altLang="en-US"/>
              <a:pPr>
                <a:defRPr/>
              </a:pPr>
              <a:t>‹#›</a:t>
            </a:fld>
            <a:endParaRPr lang="en-US" altLang="en-US" dirty="0"/>
          </a:p>
        </p:txBody>
      </p:sp>
    </p:spTree>
    <p:extLst>
      <p:ext uri="{BB962C8B-B14F-4D97-AF65-F5344CB8AC3E}">
        <p14:creationId xmlns:p14="http://schemas.microsoft.com/office/powerpoint/2010/main" val="328695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7.xml"/><Relationship Id="rId13" Type="http://schemas.openxmlformats.org/officeDocument/2006/relationships/theme" Target="../theme/theme10.xml"/><Relationship Id="rId3" Type="http://schemas.openxmlformats.org/officeDocument/2006/relationships/slideLayout" Target="../slideLayouts/slideLayout112.xml"/><Relationship Id="rId7" Type="http://schemas.openxmlformats.org/officeDocument/2006/relationships/slideLayout" Target="../slideLayouts/slideLayout116.xml"/><Relationship Id="rId12" Type="http://schemas.openxmlformats.org/officeDocument/2006/relationships/slideLayout" Target="../slideLayouts/slideLayout121.xml"/><Relationship Id="rId2" Type="http://schemas.openxmlformats.org/officeDocument/2006/relationships/slideLayout" Target="../slideLayouts/slideLayout111.xml"/><Relationship Id="rId16" Type="http://schemas.openxmlformats.org/officeDocument/2006/relationships/image" Target="../media/image3.jpeg"/><Relationship Id="rId1" Type="http://schemas.openxmlformats.org/officeDocument/2006/relationships/slideLayout" Target="../slideLayouts/slideLayout110.xml"/><Relationship Id="rId6" Type="http://schemas.openxmlformats.org/officeDocument/2006/relationships/slideLayout" Target="../slideLayouts/slideLayout115.xml"/><Relationship Id="rId11" Type="http://schemas.openxmlformats.org/officeDocument/2006/relationships/slideLayout" Target="../slideLayouts/slideLayout120.xml"/><Relationship Id="rId5" Type="http://schemas.openxmlformats.org/officeDocument/2006/relationships/slideLayout" Target="../slideLayouts/slideLayout114.xml"/><Relationship Id="rId15" Type="http://schemas.openxmlformats.org/officeDocument/2006/relationships/image" Target="../media/image7.png"/><Relationship Id="rId10" Type="http://schemas.openxmlformats.org/officeDocument/2006/relationships/slideLayout" Target="../slideLayouts/slideLayout119.xml"/><Relationship Id="rId4" Type="http://schemas.openxmlformats.org/officeDocument/2006/relationships/slideLayout" Target="../slideLayouts/slideLayout113.xml"/><Relationship Id="rId9" Type="http://schemas.openxmlformats.org/officeDocument/2006/relationships/slideLayout" Target="../slideLayouts/slideLayout118.xml"/><Relationship Id="rId14" Type="http://schemas.openxmlformats.org/officeDocument/2006/relationships/image" Target="../media/image6.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4.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jpe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6" Type="http://schemas.openxmlformats.org/officeDocument/2006/relationships/image" Target="../media/image4.png"/><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3.jpe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6" Type="http://schemas.openxmlformats.org/officeDocument/2006/relationships/image" Target="../media/image4.png"/><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3.jpeg"/><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2.jpe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6" Type="http://schemas.openxmlformats.org/officeDocument/2006/relationships/image" Target="../media/image3.jpeg"/><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image" Target="../media/image7.png"/><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image" Target="../media/image6.jpe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slideLayout" Target="../slideLayouts/slideLayout73.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17" Type="http://schemas.openxmlformats.org/officeDocument/2006/relationships/image" Target="../media/image4.png"/><Relationship Id="rId2" Type="http://schemas.openxmlformats.org/officeDocument/2006/relationships/slideLayout" Target="../slideLayouts/slideLayout62.xml"/><Relationship Id="rId16" Type="http://schemas.openxmlformats.org/officeDocument/2006/relationships/image" Target="../media/image3.jpeg"/><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5" Type="http://schemas.openxmlformats.org/officeDocument/2006/relationships/image" Target="../media/image2.jpeg"/><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1.xml"/><Relationship Id="rId13" Type="http://schemas.openxmlformats.org/officeDocument/2006/relationships/theme" Target="../theme/theme7.xml"/><Relationship Id="rId3" Type="http://schemas.openxmlformats.org/officeDocument/2006/relationships/slideLayout" Target="../slideLayouts/slideLayout76.xml"/><Relationship Id="rId7" Type="http://schemas.openxmlformats.org/officeDocument/2006/relationships/slideLayout" Target="../slideLayouts/slideLayout80.xml"/><Relationship Id="rId12" Type="http://schemas.openxmlformats.org/officeDocument/2006/relationships/slideLayout" Target="../slideLayouts/slideLayout85.xml"/><Relationship Id="rId2" Type="http://schemas.openxmlformats.org/officeDocument/2006/relationships/slideLayout" Target="../slideLayouts/slideLayout75.xml"/><Relationship Id="rId16" Type="http://schemas.openxmlformats.org/officeDocument/2006/relationships/image" Target="../media/image4.png"/><Relationship Id="rId1" Type="http://schemas.openxmlformats.org/officeDocument/2006/relationships/slideLayout" Target="../slideLayouts/slideLayout74.xml"/><Relationship Id="rId6" Type="http://schemas.openxmlformats.org/officeDocument/2006/relationships/slideLayout" Target="../slideLayouts/slideLayout79.xml"/><Relationship Id="rId11" Type="http://schemas.openxmlformats.org/officeDocument/2006/relationships/slideLayout" Target="../slideLayouts/slideLayout84.xml"/><Relationship Id="rId5" Type="http://schemas.openxmlformats.org/officeDocument/2006/relationships/slideLayout" Target="../slideLayouts/slideLayout78.xml"/><Relationship Id="rId15" Type="http://schemas.openxmlformats.org/officeDocument/2006/relationships/image" Target="../media/image3.jpeg"/><Relationship Id="rId10" Type="http://schemas.openxmlformats.org/officeDocument/2006/relationships/slideLayout" Target="../slideLayouts/slideLayout83.xml"/><Relationship Id="rId4" Type="http://schemas.openxmlformats.org/officeDocument/2006/relationships/slideLayout" Target="../slideLayouts/slideLayout77.xml"/><Relationship Id="rId9" Type="http://schemas.openxmlformats.org/officeDocument/2006/relationships/slideLayout" Target="../slideLayouts/slideLayout82.xml"/><Relationship Id="rId14" Type="http://schemas.openxmlformats.org/officeDocument/2006/relationships/image" Target="../media/image2.jpe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3.xml"/><Relationship Id="rId13" Type="http://schemas.openxmlformats.org/officeDocument/2006/relationships/theme" Target="../theme/theme8.xml"/><Relationship Id="rId3" Type="http://schemas.openxmlformats.org/officeDocument/2006/relationships/slideLayout" Target="../slideLayouts/slideLayout88.xml"/><Relationship Id="rId7" Type="http://schemas.openxmlformats.org/officeDocument/2006/relationships/slideLayout" Target="../slideLayouts/slideLayout92.xml"/><Relationship Id="rId12" Type="http://schemas.openxmlformats.org/officeDocument/2006/relationships/slideLayout" Target="../slideLayouts/slideLayout97.xml"/><Relationship Id="rId2" Type="http://schemas.openxmlformats.org/officeDocument/2006/relationships/slideLayout" Target="../slideLayouts/slideLayout87.xml"/><Relationship Id="rId16" Type="http://schemas.openxmlformats.org/officeDocument/2006/relationships/image" Target="../media/image3.jpeg"/><Relationship Id="rId1" Type="http://schemas.openxmlformats.org/officeDocument/2006/relationships/slideLayout" Target="../slideLayouts/slideLayout86.xml"/><Relationship Id="rId6" Type="http://schemas.openxmlformats.org/officeDocument/2006/relationships/slideLayout" Target="../slideLayouts/slideLayout91.xml"/><Relationship Id="rId11" Type="http://schemas.openxmlformats.org/officeDocument/2006/relationships/slideLayout" Target="../slideLayouts/slideLayout96.xml"/><Relationship Id="rId5" Type="http://schemas.openxmlformats.org/officeDocument/2006/relationships/slideLayout" Target="../slideLayouts/slideLayout90.xml"/><Relationship Id="rId15" Type="http://schemas.openxmlformats.org/officeDocument/2006/relationships/image" Target="../media/image7.png"/><Relationship Id="rId10" Type="http://schemas.openxmlformats.org/officeDocument/2006/relationships/slideLayout" Target="../slideLayouts/slideLayout95.xml"/><Relationship Id="rId4" Type="http://schemas.openxmlformats.org/officeDocument/2006/relationships/slideLayout" Target="../slideLayouts/slideLayout89.xml"/><Relationship Id="rId9" Type="http://schemas.openxmlformats.org/officeDocument/2006/relationships/slideLayout" Target="../slideLayouts/slideLayout94.xml"/><Relationship Id="rId14" Type="http://schemas.openxmlformats.org/officeDocument/2006/relationships/image" Target="../media/image6.jpeg"/></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5.xml"/><Relationship Id="rId13" Type="http://schemas.openxmlformats.org/officeDocument/2006/relationships/theme" Target="../theme/theme9.xml"/><Relationship Id="rId3" Type="http://schemas.openxmlformats.org/officeDocument/2006/relationships/slideLayout" Target="../slideLayouts/slideLayout100.xml"/><Relationship Id="rId7" Type="http://schemas.openxmlformats.org/officeDocument/2006/relationships/slideLayout" Target="../slideLayouts/slideLayout104.xml"/><Relationship Id="rId12" Type="http://schemas.openxmlformats.org/officeDocument/2006/relationships/slideLayout" Target="../slideLayouts/slideLayout109.xml"/><Relationship Id="rId2" Type="http://schemas.openxmlformats.org/officeDocument/2006/relationships/slideLayout" Target="../slideLayouts/slideLayout99.xml"/><Relationship Id="rId16" Type="http://schemas.openxmlformats.org/officeDocument/2006/relationships/image" Target="../media/image4.png"/><Relationship Id="rId1" Type="http://schemas.openxmlformats.org/officeDocument/2006/relationships/slideLayout" Target="../slideLayouts/slideLayout98.xml"/><Relationship Id="rId6" Type="http://schemas.openxmlformats.org/officeDocument/2006/relationships/slideLayout" Target="../slideLayouts/slideLayout103.xml"/><Relationship Id="rId11" Type="http://schemas.openxmlformats.org/officeDocument/2006/relationships/slideLayout" Target="../slideLayouts/slideLayout108.xml"/><Relationship Id="rId5" Type="http://schemas.openxmlformats.org/officeDocument/2006/relationships/slideLayout" Target="../slideLayouts/slideLayout102.xml"/><Relationship Id="rId15" Type="http://schemas.openxmlformats.org/officeDocument/2006/relationships/image" Target="../media/image3.jpeg"/><Relationship Id="rId10" Type="http://schemas.openxmlformats.org/officeDocument/2006/relationships/slideLayout" Target="../slideLayouts/slideLayout107.xml"/><Relationship Id="rId4" Type="http://schemas.openxmlformats.org/officeDocument/2006/relationships/slideLayout" Target="../slideLayouts/slideLayout101.xml"/><Relationship Id="rId9" Type="http://schemas.openxmlformats.org/officeDocument/2006/relationships/slideLayout" Target="../slideLayouts/slideLayout106.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latin typeface="Calibri" pitchFamily="34" charset="0"/>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ea typeface="ＭＳ Ｐゴシック" charset="-128"/>
                <a:cs typeface="+mn-cs"/>
              </a:defRPr>
            </a:lvl1pPr>
          </a:lstStyle>
          <a:p>
            <a:pPr>
              <a:defRPr/>
            </a:pPr>
            <a:r>
              <a:rPr lang="en-US"/>
              <a:t>For Policy Development Purposes Only</a:t>
            </a:r>
            <a:endParaRPr 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1">
                <a:latin typeface="Calibri" pitchFamily="34" charset="0"/>
              </a:defRPr>
            </a:lvl1pPr>
          </a:lstStyle>
          <a:p>
            <a:pPr>
              <a:defRPr/>
            </a:pPr>
            <a:r>
              <a:rPr lang="en-US" altLang="en-US" dirty="0"/>
              <a:t>Slide </a:t>
            </a:r>
            <a:fld id="{9B23659A-8EA9-485F-B181-D56A6DF50785}"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4" cstate="print">
            <a:extLst>
              <a:ext uri="{28A0092B-C50C-407E-A947-70E740481C1C}">
                <a14:useLocalDpi xmlns:a14="http://schemas.microsoft.com/office/drawing/2010/main" val="0"/>
              </a:ext>
            </a:extLst>
          </a:blip>
          <a:srcRect r="56197" b="8861"/>
          <a:stretch>
            <a:fillRect/>
          </a:stretch>
        </p:blipFill>
        <p:spPr bwMode="auto">
          <a:xfrm>
            <a:off x="-3175" y="223838"/>
            <a:ext cx="40116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0" r:id="rId1"/>
    <p:sldLayoutId id="2147501981" r:id="rId2"/>
    <p:sldLayoutId id="2147501982" r:id="rId3"/>
    <p:sldLayoutId id="2147501983" r:id="rId4"/>
    <p:sldLayoutId id="2147501984" r:id="rId5"/>
    <p:sldLayoutId id="2147501985" r:id="rId6"/>
    <p:sldLayoutId id="2147501986" r:id="rId7"/>
    <p:sldLayoutId id="2147501987" r:id="rId8"/>
    <p:sldLayoutId id="2147501988" r:id="rId9"/>
    <p:sldLayoutId id="2147501989" r:id="rId10"/>
    <p:sldLayoutId id="2147501990" r:id="rId11"/>
    <p:sldLayoutId id="2147501991" r:id="rId12"/>
  </p:sldLayoutIdLst>
  <p:hf hdr="0" ftr="0" dt="0"/>
  <p:txStyles>
    <p:titleStyle>
      <a:lvl1pPr algn="ctr" rtl="0" eaLnBrk="0" fontAlgn="base" hangingPunct="0">
        <a:spcBef>
          <a:spcPct val="0"/>
        </a:spcBef>
        <a:spcAft>
          <a:spcPct val="0"/>
        </a:spcAft>
        <a:defRPr sz="2800" b="1">
          <a:solidFill>
            <a:schemeClr val="bg1"/>
          </a:solidFill>
          <a:latin typeface="+mj-lt"/>
          <a:ea typeface="ＭＳ Ｐゴシック" charset="0"/>
          <a:cs typeface="ＭＳ Ｐゴシック" charset="0"/>
        </a:defRPr>
      </a:lvl1pPr>
      <a:lvl2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pitchFamily="34" charset="0"/>
        </a:defRPr>
      </a:lvl6pPr>
      <a:lvl7pPr marL="914400" algn="ctr" rtl="0" fontAlgn="base">
        <a:spcBef>
          <a:spcPct val="0"/>
        </a:spcBef>
        <a:spcAft>
          <a:spcPct val="0"/>
        </a:spcAft>
        <a:defRPr sz="2800" b="1">
          <a:solidFill>
            <a:schemeClr val="bg1"/>
          </a:solidFill>
          <a:latin typeface="Calibri" pitchFamily="34" charset="0"/>
        </a:defRPr>
      </a:lvl7pPr>
      <a:lvl8pPr marL="1371600" algn="ctr" rtl="0" fontAlgn="base">
        <a:spcBef>
          <a:spcPct val="0"/>
        </a:spcBef>
        <a:spcAft>
          <a:spcPct val="0"/>
        </a:spcAft>
        <a:defRPr sz="2800" b="1">
          <a:solidFill>
            <a:schemeClr val="bg1"/>
          </a:solidFill>
          <a:latin typeface="Calibri" pitchFamily="34" charset="0"/>
        </a:defRPr>
      </a:lvl8pPr>
      <a:lvl9pPr marL="1828800" algn="ctr" rtl="0" fontAlgn="base">
        <a:spcBef>
          <a:spcPct val="0"/>
        </a:spcBef>
        <a:spcAft>
          <a:spcPct val="0"/>
        </a:spcAft>
        <a:defRPr sz="2800" b="1">
          <a:solidFill>
            <a:schemeClr val="bg1"/>
          </a:solidFill>
          <a:latin typeface="Calibri"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7"/>
          <p:cNvSpPr>
            <a:spLocks noChangeArrowheads="1"/>
          </p:cNvSpPr>
          <p:nvPr/>
        </p:nvSpPr>
        <p:spPr bwMode="auto">
          <a:xfrm>
            <a:off x="4724400" y="0"/>
            <a:ext cx="4419600" cy="1447800"/>
          </a:xfrm>
          <a:prstGeom prst="rect">
            <a:avLst/>
          </a:prstGeom>
          <a:gradFill rotWithShape="0">
            <a:gsLst>
              <a:gs pos="0">
                <a:srgbClr val="FFFFFF"/>
              </a:gs>
              <a:gs pos="100000">
                <a:srgbClr val="2B56AB"/>
              </a:gs>
            </a:gsLst>
            <a:lin ang="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pic>
        <p:nvPicPr>
          <p:cNvPr id="11267" name="Picture 8"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76200" y="152400"/>
            <a:ext cx="21336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9"/>
          <p:cNvSpPr>
            <a:spLocks noChangeArrowheads="1"/>
          </p:cNvSpPr>
          <p:nvPr/>
        </p:nvSpPr>
        <p:spPr bwMode="auto">
          <a:xfrm>
            <a:off x="2514600" y="0"/>
            <a:ext cx="2209800" cy="1447800"/>
          </a:xfrm>
          <a:prstGeom prst="rect">
            <a:avLst/>
          </a:prstGeom>
          <a:gradFill rotWithShape="0">
            <a:gsLst>
              <a:gs pos="0">
                <a:srgbClr val="FEFFFB"/>
              </a:gs>
              <a:gs pos="100000">
                <a:srgbClr val="FFFFFF"/>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pic>
        <p:nvPicPr>
          <p:cNvPr id="11269" name="Picture 10" descr="best ver2b seal"/>
          <p:cNvPicPr>
            <a:picLocks noChangeAspect="1" noChangeArrowheads="1"/>
          </p:cNvPicPr>
          <p:nvPr/>
        </p:nvPicPr>
        <p:blipFill>
          <a:blip r:embed="rId15"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7827963" y="203200"/>
            <a:ext cx="1092200"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1" descr="bsas swoosh ligh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1" name="Rectangle 2"/>
          <p:cNvSpPr>
            <a:spLocks noGrp="1" noChangeArrowheads="1"/>
          </p:cNvSpPr>
          <p:nvPr>
            <p:ph type="title"/>
          </p:nvPr>
        </p:nvSpPr>
        <p:spPr bwMode="auto">
          <a:xfrm>
            <a:off x="2438400" y="304800"/>
            <a:ext cx="5257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272"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MS PGothic" pitchFamily="34" charset="-128"/>
                <a:cs typeface="+mn-cs"/>
              </a:defRPr>
            </a:lvl1pPr>
          </a:lstStyle>
          <a:p>
            <a:pPr>
              <a:defRPr/>
            </a:pPr>
            <a:endParaRPr lang="en-US" altLang="en-US" dirty="0"/>
          </a:p>
        </p:txBody>
      </p:sp>
      <p:sp>
        <p:nvSpPr>
          <p:cNvPr id="2"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MS PGothic" pitchFamily="34" charset="-128"/>
                <a:cs typeface="+mn-cs"/>
              </a:defRPr>
            </a:lvl1pPr>
          </a:lstStyle>
          <a:p>
            <a:pPr>
              <a:defRPr/>
            </a:pPr>
            <a:r>
              <a:rPr lang="en-US" altLang="en-US"/>
              <a:t>For Policy Development Purposes Only</a:t>
            </a:r>
            <a:endParaRPr lang="en-US" altLang="en-US" dirty="0"/>
          </a:p>
        </p:txBody>
      </p:sp>
      <p:sp>
        <p:nvSpPr>
          <p:cNvPr id="3"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8D050094-566A-4114-A9B7-1A8E8F694D64}" type="slidenum">
              <a:rPr lang="en-US" altLang="en-US"/>
              <a:pPr>
                <a:defRPr/>
              </a:pPr>
              <a:t>‹#›</a:t>
            </a:fld>
            <a:endParaRPr lang="en-US" altLang="en-US" dirty="0"/>
          </a:p>
        </p:txBody>
      </p:sp>
      <p:sp>
        <p:nvSpPr>
          <p:cNvPr id="2060" name="AutoShape 12"/>
          <p:cNvSpPr>
            <a:spLocks noChangeArrowheads="1"/>
          </p:cNvSpPr>
          <p:nvPr/>
        </p:nvSpPr>
        <p:spPr bwMode="auto">
          <a:xfrm>
            <a:off x="0" y="6767513"/>
            <a:ext cx="9144000" cy="90487"/>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sp>
        <p:nvSpPr>
          <p:cNvPr id="2061"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502102" r:id="rId1"/>
    <p:sldLayoutId id="2147502103" r:id="rId2"/>
    <p:sldLayoutId id="2147502104" r:id="rId3"/>
    <p:sldLayoutId id="2147502105" r:id="rId4"/>
    <p:sldLayoutId id="2147502106" r:id="rId5"/>
    <p:sldLayoutId id="2147502107" r:id="rId6"/>
    <p:sldLayoutId id="2147502108" r:id="rId7"/>
    <p:sldLayoutId id="2147502109" r:id="rId8"/>
    <p:sldLayoutId id="2147502110" r:id="rId9"/>
    <p:sldLayoutId id="2147502111" r:id="rId10"/>
    <p:sldLayoutId id="2147502112" r:id="rId11"/>
    <p:sldLayoutId id="2147502113"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charset="0"/>
          <a:cs typeface="+mj-cs"/>
        </a:defRPr>
      </a:lvl1pPr>
      <a:lvl2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spcBef>
          <a:spcPct val="0"/>
        </a:spcBef>
        <a:spcAft>
          <a:spcPct val="0"/>
        </a:spcAft>
        <a:defRPr sz="3600" b="1">
          <a:solidFill>
            <a:schemeClr val="tx2"/>
          </a:solidFill>
          <a:latin typeface="Arial" charset="0"/>
          <a:cs typeface="Arial" charset="0"/>
        </a:defRPr>
      </a:lvl6pPr>
      <a:lvl7pPr marL="914400" algn="l" rtl="0" fontAlgn="base">
        <a:spcBef>
          <a:spcPct val="0"/>
        </a:spcBef>
        <a:spcAft>
          <a:spcPct val="0"/>
        </a:spcAft>
        <a:defRPr sz="3600" b="1">
          <a:solidFill>
            <a:schemeClr val="tx2"/>
          </a:solidFill>
          <a:latin typeface="Arial" charset="0"/>
          <a:cs typeface="Arial" charset="0"/>
        </a:defRPr>
      </a:lvl7pPr>
      <a:lvl8pPr marL="1371600" algn="l" rtl="0" fontAlgn="base">
        <a:spcBef>
          <a:spcPct val="0"/>
        </a:spcBef>
        <a:spcAft>
          <a:spcPct val="0"/>
        </a:spcAft>
        <a:defRPr sz="3600" b="1">
          <a:solidFill>
            <a:schemeClr val="tx2"/>
          </a:solidFill>
          <a:latin typeface="Arial" charset="0"/>
          <a:cs typeface="Arial" charset="0"/>
        </a:defRPr>
      </a:lvl8pPr>
      <a:lvl9pPr marL="1828800" algn="l" rtl="0" fontAlgn="base">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pic>
        <p:nvPicPr>
          <p:cNvPr id="2052" name="Picture 3"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6" descr="bsas swoosh ligh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5"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CDBEDD5A-1960-4D94-9C78-93A9D1B665C7}"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pic>
        <p:nvPicPr>
          <p:cNvPr id="2061" name="Picture 14" descr="DPH Logo - Blu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1" r:id="rId1"/>
    <p:sldLayoutId id="2147501992" r:id="rId2"/>
    <p:sldLayoutId id="2147501993" r:id="rId3"/>
    <p:sldLayoutId id="2147501994" r:id="rId4"/>
    <p:sldLayoutId id="2147501995" r:id="rId5"/>
    <p:sldLayoutId id="2147501996" r:id="rId6"/>
    <p:sldLayoutId id="2147501997" r:id="rId7"/>
    <p:sldLayoutId id="2147501998" r:id="rId8"/>
    <p:sldLayoutId id="2147501999" r:id="rId9"/>
    <p:sldLayoutId id="2147502000" r:id="rId10"/>
    <p:sldLayoutId id="2147502001" r:id="rId11"/>
    <p:sldLayoutId id="2147502002"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pic>
        <p:nvPicPr>
          <p:cNvPr id="3076" name="Picture 3"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6" descr="bsas swoosh ligh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9"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8FDFDF22-58E4-4E47-85B9-2F5AA3690844}"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pic>
        <p:nvPicPr>
          <p:cNvPr id="3085" name="Picture 14" descr="DPH Logo - Blu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2" r:id="rId1"/>
    <p:sldLayoutId id="2147502003" r:id="rId2"/>
    <p:sldLayoutId id="2147502004" r:id="rId3"/>
    <p:sldLayoutId id="2147502005" r:id="rId4"/>
    <p:sldLayoutId id="2147502006" r:id="rId5"/>
    <p:sldLayoutId id="2147502007" r:id="rId6"/>
    <p:sldLayoutId id="2147502008" r:id="rId7"/>
    <p:sldLayoutId id="2147502009" r:id="rId8"/>
    <p:sldLayoutId id="2147502010" r:id="rId9"/>
    <p:sldLayoutId id="2147502011" r:id="rId10"/>
    <p:sldLayoutId id="2147502012" r:id="rId11"/>
    <p:sldLayoutId id="2147502013"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pic>
        <p:nvPicPr>
          <p:cNvPr id="4100" name="Picture 3"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6" descr="bsas swoosh ligh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103"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7EF3FA4C-1B04-423A-B173-75684B9CD58B}"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pic>
        <p:nvPicPr>
          <p:cNvPr id="4109" name="Picture 14" descr="DPH Logo - Blu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3" r:id="rId1"/>
    <p:sldLayoutId id="2147502014" r:id="rId2"/>
    <p:sldLayoutId id="2147502015" r:id="rId3"/>
    <p:sldLayoutId id="2147502016" r:id="rId4"/>
    <p:sldLayoutId id="2147502017" r:id="rId5"/>
    <p:sldLayoutId id="2147502018" r:id="rId6"/>
    <p:sldLayoutId id="2147502019" r:id="rId7"/>
    <p:sldLayoutId id="2147502020" r:id="rId8"/>
    <p:sldLayoutId id="2147502021" r:id="rId9"/>
    <p:sldLayoutId id="2147502022" r:id="rId10"/>
    <p:sldLayoutId id="2147502023" r:id="rId11"/>
    <p:sldLayoutId id="2147502024"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7"/>
          <p:cNvSpPr>
            <a:spLocks noChangeArrowheads="1"/>
          </p:cNvSpPr>
          <p:nvPr/>
        </p:nvSpPr>
        <p:spPr bwMode="auto">
          <a:xfrm>
            <a:off x="4724400" y="0"/>
            <a:ext cx="4419600" cy="1447800"/>
          </a:xfrm>
          <a:prstGeom prst="rect">
            <a:avLst/>
          </a:prstGeom>
          <a:gradFill rotWithShape="0">
            <a:gsLst>
              <a:gs pos="0">
                <a:srgbClr val="FFFFFF"/>
              </a:gs>
              <a:gs pos="100000">
                <a:srgbClr val="2B56AB"/>
              </a:gs>
            </a:gsLst>
            <a:lin ang="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pic>
        <p:nvPicPr>
          <p:cNvPr id="5123" name="Picture 8"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76200" y="152400"/>
            <a:ext cx="21336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9"/>
          <p:cNvSpPr>
            <a:spLocks noChangeArrowheads="1"/>
          </p:cNvSpPr>
          <p:nvPr/>
        </p:nvSpPr>
        <p:spPr bwMode="auto">
          <a:xfrm>
            <a:off x="2514600" y="0"/>
            <a:ext cx="2209800" cy="1447800"/>
          </a:xfrm>
          <a:prstGeom prst="rect">
            <a:avLst/>
          </a:prstGeom>
          <a:gradFill rotWithShape="0">
            <a:gsLst>
              <a:gs pos="0">
                <a:srgbClr val="FEFFFB"/>
              </a:gs>
              <a:gs pos="100000">
                <a:srgbClr val="FFFFFF"/>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pic>
        <p:nvPicPr>
          <p:cNvPr id="5125" name="Picture 10" descr="best ver2b seal"/>
          <p:cNvPicPr>
            <a:picLocks noChangeAspect="1" noChangeArrowheads="1"/>
          </p:cNvPicPr>
          <p:nvPr/>
        </p:nvPicPr>
        <p:blipFill>
          <a:blip r:embed="rId15"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7827963" y="203200"/>
            <a:ext cx="1092200"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11" descr="bsas swoosh ligh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Rectangle 2"/>
          <p:cNvSpPr>
            <a:spLocks noGrp="1" noChangeArrowheads="1"/>
          </p:cNvSpPr>
          <p:nvPr>
            <p:ph type="title"/>
          </p:nvPr>
        </p:nvSpPr>
        <p:spPr bwMode="auto">
          <a:xfrm>
            <a:off x="2438400" y="304800"/>
            <a:ext cx="5257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1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MS PGothic" pitchFamily="34" charset="-128"/>
                <a:cs typeface="+mn-cs"/>
              </a:defRPr>
            </a:lvl1pPr>
          </a:lstStyle>
          <a:p>
            <a:pPr>
              <a:defRPr/>
            </a:pPr>
            <a:endParaRPr lang="en-US" altLang="en-US" dirty="0"/>
          </a:p>
        </p:txBody>
      </p:sp>
      <p:sp>
        <p:nvSpPr>
          <p:cNvPr id="1126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MS PGothic" pitchFamily="34" charset="-128"/>
                <a:cs typeface="+mn-cs"/>
              </a:defRPr>
            </a:lvl1pPr>
          </a:lstStyle>
          <a:p>
            <a:pPr>
              <a:defRPr/>
            </a:pPr>
            <a:r>
              <a:rPr lang="en-US" altLang="en-US"/>
              <a:t>For Policy Development Purposes Only</a:t>
            </a:r>
            <a:endParaRPr lang="en-US" altLang="en-US" dirty="0"/>
          </a:p>
        </p:txBody>
      </p:sp>
      <p:sp>
        <p:nvSpPr>
          <p:cNvPr id="1127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94E9AC45-FFC9-4915-8C13-5AA59ED8A289}" type="slidenum">
              <a:rPr lang="en-US" altLang="en-US"/>
              <a:pPr>
                <a:defRPr/>
              </a:pPr>
              <a:t>‹#›</a:t>
            </a:fld>
            <a:endParaRPr lang="en-US" altLang="en-US" dirty="0"/>
          </a:p>
        </p:txBody>
      </p:sp>
      <p:sp>
        <p:nvSpPr>
          <p:cNvPr id="2060" name="AutoShape 12"/>
          <p:cNvSpPr>
            <a:spLocks noChangeArrowheads="1"/>
          </p:cNvSpPr>
          <p:nvPr/>
        </p:nvSpPr>
        <p:spPr bwMode="auto">
          <a:xfrm>
            <a:off x="0" y="6767513"/>
            <a:ext cx="9144000" cy="90487"/>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sp>
        <p:nvSpPr>
          <p:cNvPr id="2061"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502074" r:id="rId1"/>
    <p:sldLayoutId id="2147502075" r:id="rId2"/>
    <p:sldLayoutId id="2147502076" r:id="rId3"/>
    <p:sldLayoutId id="2147502077" r:id="rId4"/>
    <p:sldLayoutId id="2147502078" r:id="rId5"/>
    <p:sldLayoutId id="2147502079" r:id="rId6"/>
    <p:sldLayoutId id="2147502080" r:id="rId7"/>
    <p:sldLayoutId id="2147502081" r:id="rId8"/>
    <p:sldLayoutId id="2147502082" r:id="rId9"/>
    <p:sldLayoutId id="2147502083" r:id="rId10"/>
    <p:sldLayoutId id="2147502084" r:id="rId11"/>
    <p:sldLayoutId id="2147502085"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charset="0"/>
          <a:cs typeface="+mj-cs"/>
        </a:defRPr>
      </a:lvl1pPr>
      <a:lvl2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spcBef>
          <a:spcPct val="0"/>
        </a:spcBef>
        <a:spcAft>
          <a:spcPct val="0"/>
        </a:spcAft>
        <a:defRPr sz="3600" b="1">
          <a:solidFill>
            <a:schemeClr val="tx2"/>
          </a:solidFill>
          <a:latin typeface="Arial" charset="0"/>
          <a:cs typeface="Arial" charset="0"/>
        </a:defRPr>
      </a:lvl6pPr>
      <a:lvl7pPr marL="914400" algn="l" rtl="0" fontAlgn="base">
        <a:spcBef>
          <a:spcPct val="0"/>
        </a:spcBef>
        <a:spcAft>
          <a:spcPct val="0"/>
        </a:spcAft>
        <a:defRPr sz="3600" b="1">
          <a:solidFill>
            <a:schemeClr val="tx2"/>
          </a:solidFill>
          <a:latin typeface="Arial" charset="0"/>
          <a:cs typeface="Arial" charset="0"/>
        </a:defRPr>
      </a:lvl7pPr>
      <a:lvl8pPr marL="1371600" algn="l" rtl="0" fontAlgn="base">
        <a:spcBef>
          <a:spcPct val="0"/>
        </a:spcBef>
        <a:spcAft>
          <a:spcPct val="0"/>
        </a:spcAft>
        <a:defRPr sz="3600" b="1">
          <a:solidFill>
            <a:schemeClr val="tx2"/>
          </a:solidFill>
          <a:latin typeface="Arial" charset="0"/>
          <a:cs typeface="Arial" charset="0"/>
        </a:defRPr>
      </a:lvl8pPr>
      <a:lvl9pPr marL="1828800" algn="l" rtl="0" fontAlgn="base">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a:solidFill>
                <a:srgbClr val="000000"/>
              </a:solidFill>
            </a:endParaRPr>
          </a:p>
        </p:txBody>
      </p:sp>
      <p:sp>
        <p:nvSpPr>
          <p:cNvPr id="614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a:solidFill>
                <a:srgbClr val="000000"/>
              </a:solidFill>
            </a:endParaRPr>
          </a:p>
        </p:txBody>
      </p:sp>
      <p:pic>
        <p:nvPicPr>
          <p:cNvPr id="6148" name="Picture 3" descr="BSAS_Logo_tag_color"/>
          <p:cNvPicPr>
            <a:picLocks noChangeAspect="1" noChangeArrowheads="1"/>
          </p:cNvPicPr>
          <p:nvPr/>
        </p:nvPicPr>
        <p:blipFill>
          <a:blip r:embed="rId15"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 descr="bsas swoosh ligh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7"/>
          <p:cNvSpPr>
            <a:spLocks noGrp="1" noChangeArrowheads="1"/>
          </p:cNvSpPr>
          <p:nvPr>
            <p:ph type="title"/>
          </p:nvPr>
        </p:nvSpPr>
        <p:spPr bwMode="auto">
          <a:xfrm>
            <a:off x="1524000" y="228600"/>
            <a:ext cx="5257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1" name="Rectangle 8"/>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ＭＳ Ｐゴシック" pitchFamily="34" charset="-128"/>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ＭＳ Ｐゴシック" pitchFamily="34" charset="-128"/>
                <a:cs typeface="+mn-cs"/>
              </a:defRPr>
            </a:lvl1pPr>
          </a:lstStyle>
          <a:p>
            <a:pPr>
              <a:defRPr/>
            </a:pPr>
            <a:r>
              <a:rPr lang="en-US"/>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6A6E1262-5A0E-42D7-AF31-C080F2F72CF3}" type="slidenum">
              <a:rPr lang="en-US" altLang="en-US"/>
              <a:pPr>
                <a:defRPr/>
              </a:pPr>
              <a:t>‹#›</a:t>
            </a:fld>
            <a:endParaRPr lang="en-US" altLang="en-US" dirty="0"/>
          </a:p>
        </p:txBody>
      </p:sp>
      <p:sp>
        <p:nvSpPr>
          <p:cNvPr id="2" name="AutoShape 12"/>
          <p:cNvSpPr>
            <a:spLocks noChangeArrowheads="1"/>
          </p:cNvSpPr>
          <p:nvPr/>
        </p:nvSpPr>
        <p:spPr bwMode="auto">
          <a:xfrm>
            <a:off x="0" y="6767513"/>
            <a:ext cx="9144000" cy="90487"/>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a:solidFill>
                <a:srgbClr val="000000"/>
              </a:solidFill>
            </a:endParaRPr>
          </a:p>
        </p:txBody>
      </p:sp>
      <p:sp>
        <p:nvSpPr>
          <p:cNvPr id="615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a:solidFill>
                <a:srgbClr val="000000"/>
              </a:solidFill>
            </a:endParaRPr>
          </a:p>
        </p:txBody>
      </p:sp>
      <p:pic>
        <p:nvPicPr>
          <p:cNvPr id="6157" name="Picture 14" descr="DPH Logo - Blue"/>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86" r:id="rId1"/>
    <p:sldLayoutId id="2147502025" r:id="rId2"/>
    <p:sldLayoutId id="2147502026" r:id="rId3"/>
    <p:sldLayoutId id="2147502027" r:id="rId4"/>
    <p:sldLayoutId id="2147502028" r:id="rId5"/>
    <p:sldLayoutId id="2147502029" r:id="rId6"/>
    <p:sldLayoutId id="2147502030" r:id="rId7"/>
    <p:sldLayoutId id="2147502031" r:id="rId8"/>
    <p:sldLayoutId id="2147502032" r:id="rId9"/>
    <p:sldLayoutId id="2147502033" r:id="rId10"/>
    <p:sldLayoutId id="2147502034" r:id="rId11"/>
    <p:sldLayoutId id="2147502035" r:id="rId12"/>
    <p:sldLayoutId id="2147502036" r:id="rId13"/>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charset="0"/>
          <a:cs typeface="+mj-cs"/>
        </a:defRPr>
      </a:lvl1pPr>
      <a:lvl2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5pPr>
      <a:lvl6pPr marL="457200" algn="l" rtl="0" eaLnBrk="1" fontAlgn="base" hangingPunct="1">
        <a:spcBef>
          <a:spcPct val="0"/>
        </a:spcBef>
        <a:spcAft>
          <a:spcPct val="0"/>
        </a:spcAft>
        <a:defRPr sz="3600" b="1">
          <a:solidFill>
            <a:schemeClr val="tx2"/>
          </a:solidFill>
          <a:latin typeface="Arial" charset="0"/>
          <a:cs typeface="Arial" charset="0"/>
        </a:defRPr>
      </a:lvl6pPr>
      <a:lvl7pPr marL="914400" algn="l" rtl="0" eaLnBrk="1" fontAlgn="base" hangingPunct="1">
        <a:spcBef>
          <a:spcPct val="0"/>
        </a:spcBef>
        <a:spcAft>
          <a:spcPct val="0"/>
        </a:spcAft>
        <a:defRPr sz="3600" b="1">
          <a:solidFill>
            <a:schemeClr val="tx2"/>
          </a:solidFill>
          <a:latin typeface="Arial" charset="0"/>
          <a:cs typeface="Arial" charset="0"/>
        </a:defRPr>
      </a:lvl7pPr>
      <a:lvl8pPr marL="1371600" algn="l" rtl="0" eaLnBrk="1" fontAlgn="base" hangingPunct="1">
        <a:spcBef>
          <a:spcPct val="0"/>
        </a:spcBef>
        <a:spcAft>
          <a:spcPct val="0"/>
        </a:spcAft>
        <a:defRPr sz="3600" b="1">
          <a:solidFill>
            <a:schemeClr val="tx2"/>
          </a:solidFill>
          <a:latin typeface="Arial" charset="0"/>
          <a:cs typeface="Arial" charset="0"/>
        </a:defRPr>
      </a:lvl8pPr>
      <a:lvl9pPr marL="1828800" algn="l" rtl="0" eaLnBrk="1" fontAlgn="base" hangingPunct="1">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pic>
        <p:nvPicPr>
          <p:cNvPr id="8196" name="Picture 3"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6" descr="bsas swoosh ligh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8199"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8494D3FE-2F11-4550-996E-2407ABDF7BBB}"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pic>
        <p:nvPicPr>
          <p:cNvPr id="8205" name="Picture 14" descr="DPH Logo - Blu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88" r:id="rId1"/>
    <p:sldLayoutId id="2147502048" r:id="rId2"/>
    <p:sldLayoutId id="2147502049" r:id="rId3"/>
    <p:sldLayoutId id="2147502050" r:id="rId4"/>
    <p:sldLayoutId id="2147502051" r:id="rId5"/>
    <p:sldLayoutId id="2147502052" r:id="rId6"/>
    <p:sldLayoutId id="2147502053" r:id="rId7"/>
    <p:sldLayoutId id="2147502054" r:id="rId8"/>
    <p:sldLayoutId id="2147502055" r:id="rId9"/>
    <p:sldLayoutId id="2147502056" r:id="rId10"/>
    <p:sldLayoutId id="2147502057" r:id="rId11"/>
    <p:sldLayoutId id="2147502058"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7"/>
          <p:cNvSpPr>
            <a:spLocks noChangeArrowheads="1"/>
          </p:cNvSpPr>
          <p:nvPr/>
        </p:nvSpPr>
        <p:spPr bwMode="auto">
          <a:xfrm>
            <a:off x="4724400" y="0"/>
            <a:ext cx="4419600" cy="1447800"/>
          </a:xfrm>
          <a:prstGeom prst="rect">
            <a:avLst/>
          </a:prstGeom>
          <a:gradFill rotWithShape="0">
            <a:gsLst>
              <a:gs pos="0">
                <a:srgbClr val="FFFFFF"/>
              </a:gs>
              <a:gs pos="100000">
                <a:srgbClr val="2B56AB"/>
              </a:gs>
            </a:gsLst>
            <a:lin ang="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pic>
        <p:nvPicPr>
          <p:cNvPr id="9219" name="Picture 8"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76200" y="152400"/>
            <a:ext cx="21336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9"/>
          <p:cNvSpPr>
            <a:spLocks noChangeArrowheads="1"/>
          </p:cNvSpPr>
          <p:nvPr/>
        </p:nvSpPr>
        <p:spPr bwMode="auto">
          <a:xfrm>
            <a:off x="2514600" y="0"/>
            <a:ext cx="2209800" cy="1447800"/>
          </a:xfrm>
          <a:prstGeom prst="rect">
            <a:avLst/>
          </a:prstGeom>
          <a:gradFill rotWithShape="0">
            <a:gsLst>
              <a:gs pos="0">
                <a:srgbClr val="FEFFFB"/>
              </a:gs>
              <a:gs pos="100000">
                <a:srgbClr val="FFFFFF"/>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pic>
        <p:nvPicPr>
          <p:cNvPr id="9221" name="Picture 10" descr="best ver2b seal"/>
          <p:cNvPicPr>
            <a:picLocks noChangeAspect="1" noChangeArrowheads="1"/>
          </p:cNvPicPr>
          <p:nvPr/>
        </p:nvPicPr>
        <p:blipFill>
          <a:blip r:embed="rId15"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7827963" y="203200"/>
            <a:ext cx="1092200"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11" descr="bsas swoosh ligh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Rectangle 2"/>
          <p:cNvSpPr>
            <a:spLocks noGrp="1" noChangeArrowheads="1"/>
          </p:cNvSpPr>
          <p:nvPr>
            <p:ph type="title"/>
          </p:nvPr>
        </p:nvSpPr>
        <p:spPr bwMode="auto">
          <a:xfrm>
            <a:off x="2438400" y="304800"/>
            <a:ext cx="5257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6"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MS PGothic" pitchFamily="34" charset="-128"/>
                <a:cs typeface="+mn-cs"/>
              </a:defRPr>
            </a:lvl1pPr>
          </a:lstStyle>
          <a:p>
            <a:pPr>
              <a:defRPr/>
            </a:pPr>
            <a:endParaRPr lang="en-US" altLang="en-US" dirty="0"/>
          </a:p>
        </p:txBody>
      </p:sp>
      <p:sp>
        <p:nvSpPr>
          <p:cNvPr id="1126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MS PGothic" pitchFamily="34" charset="-128"/>
                <a:cs typeface="+mn-cs"/>
              </a:defRPr>
            </a:lvl1pPr>
          </a:lstStyle>
          <a:p>
            <a:pPr>
              <a:defRPr/>
            </a:pPr>
            <a:r>
              <a:rPr lang="en-US" altLang="en-US"/>
              <a:t>For Policy Development Purposes Only</a:t>
            </a:r>
            <a:endParaRPr lang="en-US" altLang="en-US" dirty="0"/>
          </a:p>
        </p:txBody>
      </p:sp>
      <p:sp>
        <p:nvSpPr>
          <p:cNvPr id="1127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DC884566-90CE-42D4-AEF0-D21581535A78}" type="slidenum">
              <a:rPr lang="en-US" altLang="en-US"/>
              <a:pPr>
                <a:defRPr/>
              </a:pPr>
              <a:t>‹#›</a:t>
            </a:fld>
            <a:endParaRPr lang="en-US" altLang="en-US" dirty="0"/>
          </a:p>
        </p:txBody>
      </p:sp>
      <p:sp>
        <p:nvSpPr>
          <p:cNvPr id="2060" name="AutoShape 12"/>
          <p:cNvSpPr>
            <a:spLocks noChangeArrowheads="1"/>
          </p:cNvSpPr>
          <p:nvPr/>
        </p:nvSpPr>
        <p:spPr bwMode="auto">
          <a:xfrm>
            <a:off x="0" y="6767513"/>
            <a:ext cx="9144000" cy="90487"/>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sp>
        <p:nvSpPr>
          <p:cNvPr id="2061"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502089" r:id="rId1"/>
    <p:sldLayoutId id="2147502090" r:id="rId2"/>
    <p:sldLayoutId id="2147502091" r:id="rId3"/>
    <p:sldLayoutId id="2147502092" r:id="rId4"/>
    <p:sldLayoutId id="2147502093" r:id="rId5"/>
    <p:sldLayoutId id="2147502094" r:id="rId6"/>
    <p:sldLayoutId id="2147502095" r:id="rId7"/>
    <p:sldLayoutId id="2147502096" r:id="rId8"/>
    <p:sldLayoutId id="2147502097" r:id="rId9"/>
    <p:sldLayoutId id="2147502098" r:id="rId10"/>
    <p:sldLayoutId id="2147502099" r:id="rId11"/>
    <p:sldLayoutId id="2147502100"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charset="0"/>
          <a:cs typeface="+mj-cs"/>
        </a:defRPr>
      </a:lvl1pPr>
      <a:lvl2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spcBef>
          <a:spcPct val="0"/>
        </a:spcBef>
        <a:spcAft>
          <a:spcPct val="0"/>
        </a:spcAft>
        <a:defRPr sz="3600" b="1">
          <a:solidFill>
            <a:schemeClr val="tx2"/>
          </a:solidFill>
          <a:latin typeface="Arial" charset="0"/>
          <a:cs typeface="Arial" charset="0"/>
        </a:defRPr>
      </a:lvl6pPr>
      <a:lvl7pPr marL="914400" algn="l" rtl="0" fontAlgn="base">
        <a:spcBef>
          <a:spcPct val="0"/>
        </a:spcBef>
        <a:spcAft>
          <a:spcPct val="0"/>
        </a:spcAft>
        <a:defRPr sz="3600" b="1">
          <a:solidFill>
            <a:schemeClr val="tx2"/>
          </a:solidFill>
          <a:latin typeface="Arial" charset="0"/>
          <a:cs typeface="Arial" charset="0"/>
        </a:defRPr>
      </a:lvl7pPr>
      <a:lvl8pPr marL="1371600" algn="l" rtl="0" fontAlgn="base">
        <a:spcBef>
          <a:spcPct val="0"/>
        </a:spcBef>
        <a:spcAft>
          <a:spcPct val="0"/>
        </a:spcAft>
        <a:defRPr sz="3600" b="1">
          <a:solidFill>
            <a:schemeClr val="tx2"/>
          </a:solidFill>
          <a:latin typeface="Arial" charset="0"/>
          <a:cs typeface="Arial" charset="0"/>
        </a:defRPr>
      </a:lvl8pPr>
      <a:lvl9pPr marL="1828800" algn="l" rtl="0" fontAlgn="base">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pic>
        <p:nvPicPr>
          <p:cNvPr id="10244" name="Picture 3"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6" descr="bsas swoosh ligh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47"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A3AC2956-D01B-426E-9886-70EABB27AAC3}"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a:solidFill>
                <a:prstClr val="black"/>
              </a:solidFill>
            </a:endParaRPr>
          </a:p>
        </p:txBody>
      </p:sp>
      <p:pic>
        <p:nvPicPr>
          <p:cNvPr id="10253" name="Picture 14" descr="DPH Logo - Blu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101" r:id="rId1"/>
    <p:sldLayoutId id="2147502059" r:id="rId2"/>
    <p:sldLayoutId id="2147502060" r:id="rId3"/>
    <p:sldLayoutId id="2147502061" r:id="rId4"/>
    <p:sldLayoutId id="2147502062" r:id="rId5"/>
    <p:sldLayoutId id="2147502063" r:id="rId6"/>
    <p:sldLayoutId id="2147502064" r:id="rId7"/>
    <p:sldLayoutId id="2147502065" r:id="rId8"/>
    <p:sldLayoutId id="2147502066" r:id="rId9"/>
    <p:sldLayoutId id="2147502067" r:id="rId10"/>
    <p:sldLayoutId id="2147502068" r:id="rId11"/>
    <p:sldLayoutId id="2147502069"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katherine.fillo@state.ma.us"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endParaRPr>
          </a:p>
        </p:txBody>
      </p:sp>
      <p:pic>
        <p:nvPicPr>
          <p:cNvPr id="57348" name="Picture 4" descr="banner"/>
          <p:cNvPicPr>
            <a:picLocks noChangeAspect="1" noChangeArrowheads="1"/>
          </p:cNvPicPr>
          <p:nvPr/>
        </p:nvPicPr>
        <p:blipFill>
          <a:blip r:embed="rId3" cstate="print">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11"/>
          </p:nvPr>
        </p:nvSpPr>
        <p:spPr/>
        <p:txBody>
          <a:bodyPr/>
          <a:lstStyle/>
          <a:p>
            <a:pPr>
              <a:defRPr/>
            </a:pPr>
            <a:r>
              <a:rPr lang="en-US" altLang="en-US"/>
              <a:t>Slide </a:t>
            </a:r>
            <a:fld id="{0BD109FE-154F-49E4-8D02-47A3E8B5008A}" type="slidenum">
              <a:rPr lang="en-US" altLang="en-US" smtClean="0"/>
              <a:pPr>
                <a:defRPr/>
              </a:pPr>
              <a:t>1</a:t>
            </a:fld>
            <a:endParaRPr lang="en-US" altLang="en-US" dirty="0"/>
          </a:p>
        </p:txBody>
      </p:sp>
      <p:grpSp>
        <p:nvGrpSpPr>
          <p:cNvPr id="6" name="Group 5"/>
          <p:cNvGrpSpPr>
            <a:grpSpLocks/>
          </p:cNvGrpSpPr>
          <p:nvPr/>
        </p:nvGrpSpPr>
        <p:grpSpPr bwMode="auto">
          <a:xfrm>
            <a:off x="-4763" y="0"/>
            <a:ext cx="9163051" cy="1500188"/>
            <a:chOff x="-4763" y="0"/>
            <a:chExt cx="9163051" cy="1500188"/>
          </a:xfrm>
        </p:grpSpPr>
        <p:pic>
          <p:nvPicPr>
            <p:cNvPr id="7" name="Picture 6" descr="banner"/>
            <p:cNvPicPr>
              <a:picLocks noChangeAspect="1" noChangeArrowheads="1"/>
            </p:cNvPicPr>
            <p:nvPr/>
          </p:nvPicPr>
          <p:blipFill>
            <a:blip r:embed="rId3"/>
            <a:srcRect/>
            <a:stretch>
              <a:fillRect/>
            </a:stretch>
          </p:blipFill>
          <p:spPr bwMode="auto">
            <a:xfrm>
              <a:off x="-4763" y="387350"/>
              <a:ext cx="9163051" cy="776288"/>
            </a:xfrm>
            <a:prstGeom prst="rect">
              <a:avLst/>
            </a:prstGeom>
            <a:noFill/>
            <a:ln w="9525">
              <a:noFill/>
              <a:miter lim="800000"/>
              <a:headEnd/>
              <a:tailEnd/>
            </a:ln>
          </p:spPr>
        </p:pic>
        <p:sp>
          <p:nvSpPr>
            <p:cNvPr id="8" name="Rectangle 7"/>
            <p:cNvSpPr>
              <a:spLocks noChangeArrowheads="1"/>
            </p:cNvSpPr>
            <p:nvPr/>
          </p:nvSpPr>
          <p:spPr bwMode="auto">
            <a:xfrm>
              <a:off x="0" y="0"/>
              <a:ext cx="9158288" cy="387350"/>
            </a:xfrm>
            <a:prstGeom prst="rect">
              <a:avLst/>
            </a:prstGeom>
            <a:solidFill>
              <a:srgbClr val="006699"/>
            </a:solidFill>
            <a:ln w="9525">
              <a:noFill/>
              <a:miter lim="800000"/>
              <a:headEnd/>
              <a:tailEnd/>
            </a:ln>
          </p:spPr>
          <p:txBody>
            <a:bodyPr wrap="none" anchor="ctr"/>
            <a:lstStyle/>
            <a:p>
              <a:endParaRPr lang="en-US">
                <a:latin typeface="Calibri" pitchFamily="34" charset="0"/>
              </a:endParaRPr>
            </a:p>
          </p:txBody>
        </p:sp>
        <p:sp>
          <p:nvSpPr>
            <p:cNvPr id="9" name="Rectangle 8"/>
            <p:cNvSpPr>
              <a:spLocks noChangeArrowheads="1"/>
            </p:cNvSpPr>
            <p:nvPr/>
          </p:nvSpPr>
          <p:spPr bwMode="auto">
            <a:xfrm>
              <a:off x="0" y="1035050"/>
              <a:ext cx="9158288" cy="465138"/>
            </a:xfrm>
            <a:prstGeom prst="rect">
              <a:avLst/>
            </a:prstGeom>
            <a:solidFill>
              <a:srgbClr val="006699"/>
            </a:solidFill>
            <a:ln w="9525">
              <a:noFill/>
              <a:miter lim="800000"/>
              <a:headEnd/>
              <a:tailEnd/>
            </a:ln>
          </p:spPr>
          <p:txBody>
            <a:bodyPr wrap="none" anchor="ctr"/>
            <a:lstStyle/>
            <a:p>
              <a:endParaRPr lang="en-US">
                <a:latin typeface="Calibri" pitchFamily="34" charset="0"/>
              </a:endParaRPr>
            </a:p>
          </p:txBody>
        </p:sp>
      </p:grpSp>
      <p:grpSp>
        <p:nvGrpSpPr>
          <p:cNvPr id="10" name="Group 5"/>
          <p:cNvGrpSpPr>
            <a:grpSpLocks/>
          </p:cNvGrpSpPr>
          <p:nvPr/>
        </p:nvGrpSpPr>
        <p:grpSpPr bwMode="auto">
          <a:xfrm>
            <a:off x="172244" y="-1588"/>
            <a:ext cx="9163051" cy="1500188"/>
            <a:chOff x="-4763" y="0"/>
            <a:chExt cx="9163051" cy="1500188"/>
          </a:xfrm>
        </p:grpSpPr>
        <p:pic>
          <p:nvPicPr>
            <p:cNvPr id="11" name="Picture 6" descr="banner"/>
            <p:cNvPicPr>
              <a:picLocks noChangeAspect="1" noChangeArrowheads="1"/>
            </p:cNvPicPr>
            <p:nvPr/>
          </p:nvPicPr>
          <p:blipFill>
            <a:blip r:embed="rId3"/>
            <a:srcRect/>
            <a:stretch>
              <a:fillRect/>
            </a:stretch>
          </p:blipFill>
          <p:spPr bwMode="auto">
            <a:xfrm>
              <a:off x="-4763" y="387350"/>
              <a:ext cx="9163051" cy="776288"/>
            </a:xfrm>
            <a:prstGeom prst="rect">
              <a:avLst/>
            </a:prstGeom>
            <a:noFill/>
            <a:ln w="9525">
              <a:noFill/>
              <a:miter lim="800000"/>
              <a:headEnd/>
              <a:tailEnd/>
            </a:ln>
          </p:spPr>
        </p:pic>
        <p:sp>
          <p:nvSpPr>
            <p:cNvPr id="12" name="Rectangle 7"/>
            <p:cNvSpPr>
              <a:spLocks noChangeArrowheads="1"/>
            </p:cNvSpPr>
            <p:nvPr/>
          </p:nvSpPr>
          <p:spPr bwMode="auto">
            <a:xfrm>
              <a:off x="0" y="0"/>
              <a:ext cx="9158288" cy="387350"/>
            </a:xfrm>
            <a:prstGeom prst="rect">
              <a:avLst/>
            </a:prstGeom>
            <a:solidFill>
              <a:srgbClr val="006699"/>
            </a:solidFill>
            <a:ln w="9525">
              <a:noFill/>
              <a:miter lim="800000"/>
              <a:headEnd/>
              <a:tailEnd/>
            </a:ln>
          </p:spPr>
          <p:txBody>
            <a:bodyPr wrap="none" anchor="ctr"/>
            <a:lstStyle/>
            <a:p>
              <a:endParaRPr lang="en-US">
                <a:latin typeface="Calibri" pitchFamily="34" charset="0"/>
              </a:endParaRPr>
            </a:p>
          </p:txBody>
        </p:sp>
        <p:sp>
          <p:nvSpPr>
            <p:cNvPr id="13" name="Rectangle 8"/>
            <p:cNvSpPr>
              <a:spLocks noChangeArrowheads="1"/>
            </p:cNvSpPr>
            <p:nvPr/>
          </p:nvSpPr>
          <p:spPr bwMode="auto">
            <a:xfrm>
              <a:off x="0" y="1035050"/>
              <a:ext cx="9158288" cy="465138"/>
            </a:xfrm>
            <a:prstGeom prst="rect">
              <a:avLst/>
            </a:prstGeom>
            <a:solidFill>
              <a:srgbClr val="006699"/>
            </a:solidFill>
            <a:ln w="9525">
              <a:noFill/>
              <a:miter lim="800000"/>
              <a:headEnd/>
              <a:tailEnd/>
            </a:ln>
          </p:spPr>
          <p:txBody>
            <a:bodyPr wrap="none" anchor="ctr"/>
            <a:lstStyle/>
            <a:p>
              <a:endParaRPr lang="en-US">
                <a:latin typeface="Calibri" pitchFamily="34" charset="0"/>
              </a:endParaRPr>
            </a:p>
          </p:txBody>
        </p:sp>
      </p:grpSp>
      <p:sp>
        <p:nvSpPr>
          <p:cNvPr id="14" name="Rectangle 2"/>
          <p:cNvSpPr txBox="1">
            <a:spLocks noChangeArrowheads="1"/>
          </p:cNvSpPr>
          <p:nvPr/>
        </p:nvSpPr>
        <p:spPr bwMode="auto">
          <a:xfrm>
            <a:off x="609600" y="1752599"/>
            <a:ext cx="8001000" cy="4796971"/>
          </a:xfrm>
          <a:prstGeom prst="rect">
            <a:avLst/>
          </a:prstGeom>
          <a:noFill/>
          <a:ln w="9525">
            <a:noFill/>
            <a:miter lim="800000"/>
            <a:headEnd/>
            <a:tailEnd/>
          </a:ln>
        </p:spPr>
        <p:txBody>
          <a:bodyPr anchor="ctr"/>
          <a:lstStyle/>
          <a:p>
            <a:pPr algn="ctr">
              <a:defRPr/>
            </a:pPr>
            <a:endParaRPr lang="en-US" sz="3600" b="1" dirty="0">
              <a:latin typeface="Calibri" pitchFamily="34" charset="0"/>
              <a:ea typeface="+mj-ea"/>
              <a:cs typeface="+mj-cs"/>
            </a:endParaRPr>
          </a:p>
          <a:p>
            <a:pPr algn="ctr">
              <a:defRPr/>
            </a:pPr>
            <a:r>
              <a:rPr lang="en-US" sz="3600" b="1" dirty="0">
                <a:latin typeface="Calibri" pitchFamily="34" charset="0"/>
                <a:ea typeface="+mj-ea"/>
                <a:cs typeface="+mj-cs"/>
              </a:rPr>
              <a:t>Serious Reportable Events in 2017</a:t>
            </a:r>
          </a:p>
          <a:p>
            <a:pPr algn="ctr">
              <a:defRPr/>
            </a:pPr>
            <a:r>
              <a:rPr lang="en-US" sz="2400" b="1" dirty="0">
                <a:latin typeface="Calibri" pitchFamily="34" charset="0"/>
                <a:ea typeface="+mj-ea"/>
                <a:cs typeface="+mj-cs"/>
              </a:rPr>
              <a:t>Acute Care Hospitals, Non-Acute Care Hospitals</a:t>
            </a:r>
          </a:p>
          <a:p>
            <a:pPr algn="ctr">
              <a:defRPr/>
            </a:pPr>
            <a:r>
              <a:rPr lang="en-US" sz="2400" b="1" dirty="0">
                <a:latin typeface="Calibri" pitchFamily="34" charset="0"/>
                <a:ea typeface="+mj-ea"/>
                <a:cs typeface="+mj-cs"/>
              </a:rPr>
              <a:t> and Ambulatory Surgical Centers</a:t>
            </a:r>
          </a:p>
          <a:p>
            <a:pPr algn="ctr">
              <a:defRPr/>
            </a:pPr>
            <a:endParaRPr lang="en-US" sz="2400" b="1" dirty="0">
              <a:latin typeface="Calibri" pitchFamily="34" charset="0"/>
              <a:ea typeface="+mj-ea"/>
              <a:cs typeface="+mj-cs"/>
            </a:endParaRPr>
          </a:p>
          <a:p>
            <a:pPr algn="ctr">
              <a:spcBef>
                <a:spcPts val="0"/>
              </a:spcBef>
            </a:pPr>
            <a:r>
              <a:rPr lang="en-US" sz="1600" dirty="0">
                <a:latin typeface="Calibri" pitchFamily="34" charset="0"/>
              </a:rPr>
              <a:t>Katherine T. Fillo, </a:t>
            </a:r>
            <a:r>
              <a:rPr lang="en-US" sz="1600" dirty="0" err="1">
                <a:latin typeface="Calibri" pitchFamily="34" charset="0"/>
              </a:rPr>
              <a:t>Ph.D</a:t>
            </a:r>
            <a:r>
              <a:rPr lang="en-US" sz="1600" dirty="0">
                <a:latin typeface="Calibri" pitchFamily="34" charset="0"/>
              </a:rPr>
              <a:t>, RN-BC</a:t>
            </a:r>
          </a:p>
          <a:p>
            <a:pPr algn="ctr">
              <a:spcBef>
                <a:spcPts val="0"/>
              </a:spcBef>
            </a:pPr>
            <a:r>
              <a:rPr lang="en-US" sz="1600" dirty="0">
                <a:latin typeface="Calibri" pitchFamily="34" charset="0"/>
              </a:rPr>
              <a:t>Director of Clinical Quality Improvement</a:t>
            </a:r>
          </a:p>
          <a:p>
            <a:pPr algn="ctr">
              <a:spcBef>
                <a:spcPts val="0"/>
              </a:spcBef>
            </a:pPr>
            <a:r>
              <a:rPr lang="en-US" sz="1600" dirty="0">
                <a:latin typeface="Calibri" pitchFamily="34" charset="0"/>
              </a:rPr>
              <a:t>Bureau of Health Care Safety and Quality</a:t>
            </a:r>
          </a:p>
          <a:p>
            <a:pPr algn="ctr">
              <a:spcBef>
                <a:spcPts val="0"/>
              </a:spcBef>
            </a:pPr>
            <a:endParaRPr lang="en-US" sz="1600" dirty="0">
              <a:latin typeface="Calibri" pitchFamily="34" charset="0"/>
            </a:endParaRPr>
          </a:p>
          <a:p>
            <a:pPr algn="ctr">
              <a:spcBef>
                <a:spcPts val="0"/>
              </a:spcBef>
              <a:buFont typeface="Arial" charset="0"/>
              <a:buNone/>
            </a:pPr>
            <a:r>
              <a:rPr lang="en-US" dirty="0">
                <a:latin typeface="Calibri" pitchFamily="34" charset="0"/>
              </a:rPr>
              <a:t>Public Health Council</a:t>
            </a:r>
          </a:p>
          <a:p>
            <a:pPr algn="ctr">
              <a:spcBef>
                <a:spcPts val="0"/>
              </a:spcBef>
              <a:buFont typeface="Arial" charset="0"/>
              <a:buNone/>
            </a:pPr>
            <a:r>
              <a:rPr lang="en-US" dirty="0">
                <a:latin typeface="Calibri" pitchFamily="34" charset="0"/>
              </a:rPr>
              <a:t>July 11, 2018</a:t>
            </a:r>
          </a:p>
          <a:p>
            <a:pPr algn="ctr">
              <a:defRPr/>
            </a:pPr>
            <a:endParaRPr lang="en-US" b="1" dirty="0">
              <a:latin typeface="Calibri" pitchFamily="34" charset="0"/>
              <a:ea typeface="+mj-ea"/>
              <a:cs typeface="+mj-cs"/>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a:t>SRE Types</a:t>
            </a:r>
            <a:endParaRPr lang="en-US" sz="3600" dirty="0">
              <a:solidFill>
                <a:schemeClr val="bg1">
                  <a:alpha val="95000"/>
                </a:schemeClr>
              </a:solidFill>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a:t>Slide </a:t>
            </a:r>
            <a:fld id="{9A3CBEC9-3421-470A-8847-5F6DEB543E53}" type="slidenum">
              <a:rPr lang="en-US" altLang="en-US" smtClean="0"/>
              <a:pPr>
                <a:defRPr/>
              </a:pPr>
              <a:t>10</a:t>
            </a:fld>
            <a:endParaRPr lang="en-US" alt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72230823"/>
              </p:ext>
            </p:extLst>
          </p:nvPr>
        </p:nvGraphicFramePr>
        <p:xfrm>
          <a:off x="360363" y="1314450"/>
          <a:ext cx="8326437"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76069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a:t>SRE Types</a:t>
            </a:r>
            <a:endParaRPr lang="en-US" sz="3600" dirty="0">
              <a:solidFill>
                <a:schemeClr val="bg1">
                  <a:alpha val="95000"/>
                </a:schemeClr>
              </a:solidFill>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a:t>Slide </a:t>
            </a:r>
            <a:fld id="{9A3CBEC9-3421-470A-8847-5F6DEB543E53}" type="slidenum">
              <a:rPr lang="en-US" altLang="en-US" smtClean="0"/>
              <a:pPr>
                <a:defRPr/>
              </a:pPr>
              <a:t>11</a:t>
            </a:fld>
            <a:endParaRPr lang="en-US" altLang="en-US" dirty="0"/>
          </a:p>
        </p:txBody>
      </p:sp>
      <p:graphicFrame>
        <p:nvGraphicFramePr>
          <p:cNvPr id="5" name="Content Placeholder 9"/>
          <p:cNvGraphicFramePr>
            <a:graphicFrameLocks noGrp="1"/>
          </p:cNvGraphicFramePr>
          <p:nvPr>
            <p:ph idx="1"/>
            <p:extLst>
              <p:ext uri="{D42A27DB-BD31-4B8C-83A1-F6EECF244321}">
                <p14:modId xmlns:p14="http://schemas.microsoft.com/office/powerpoint/2010/main" val="2826835012"/>
              </p:ext>
            </p:extLst>
          </p:nvPr>
        </p:nvGraphicFramePr>
        <p:xfrm>
          <a:off x="360363" y="1314450"/>
          <a:ext cx="8326437"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3705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a:t>Acute Care Hospital Data</a:t>
            </a:r>
            <a:endParaRPr lang="en-US" sz="3200"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graphicFrame>
        <p:nvGraphicFramePr>
          <p:cNvPr id="11" name="Content Placeholder 10"/>
          <p:cNvGraphicFramePr>
            <a:graphicFrameLocks noGrp="1"/>
          </p:cNvGraphicFramePr>
          <p:nvPr>
            <p:ph sz="half" idx="2"/>
            <p:extLst>
              <p:ext uri="{D42A27DB-BD31-4B8C-83A1-F6EECF244321}">
                <p14:modId xmlns:p14="http://schemas.microsoft.com/office/powerpoint/2010/main" val="2633200037"/>
              </p:ext>
            </p:extLst>
          </p:nvPr>
        </p:nvGraphicFramePr>
        <p:xfrm>
          <a:off x="598715" y="1694997"/>
          <a:ext cx="8088085" cy="4291693"/>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1"/>
          </p:nvPr>
        </p:nvSpPr>
        <p:spPr/>
        <p:txBody>
          <a:bodyPr/>
          <a:lstStyle/>
          <a:p>
            <a:pPr>
              <a:defRPr/>
            </a:pPr>
            <a:r>
              <a:rPr lang="en-US" altLang="en-US"/>
              <a:t>Slide </a:t>
            </a:r>
            <a:fld id="{9A3CBEC9-3421-470A-8847-5F6DEB543E53}" type="slidenum">
              <a:rPr lang="en-US" altLang="en-US" smtClean="0"/>
              <a:pPr>
                <a:defRPr/>
              </a:pPr>
              <a:t>12</a:t>
            </a:fld>
            <a:endParaRPr lang="en-US" altLang="en-US" dirty="0"/>
          </a:p>
        </p:txBody>
      </p:sp>
      <p:sp>
        <p:nvSpPr>
          <p:cNvPr id="7" name="Rectangle 6"/>
          <p:cNvSpPr/>
          <p:nvPr/>
        </p:nvSpPr>
        <p:spPr>
          <a:xfrm>
            <a:off x="457199" y="1251857"/>
            <a:ext cx="8069943" cy="954107"/>
          </a:xfrm>
          <a:prstGeom prst="rect">
            <a:avLst/>
          </a:prstGeom>
        </p:spPr>
        <p:txBody>
          <a:bodyPr wrap="square">
            <a:spAutoFit/>
          </a:bodyPr>
          <a:lstStyle/>
          <a:p>
            <a:r>
              <a:rPr lang="en-US" sz="2800" dirty="0">
                <a:latin typeface="+mn-lt"/>
              </a:rPr>
              <a:t>Total Number of SREs in Acute Care Hospitals by Year</a:t>
            </a:r>
            <a:br>
              <a:rPr lang="en-US" sz="2800" dirty="0">
                <a:latin typeface="+mn-lt"/>
              </a:rPr>
            </a:br>
            <a:endParaRPr lang="en-US" sz="2800" dirty="0">
              <a:latin typeface="+mn-lt"/>
            </a:endParaRPr>
          </a:p>
        </p:txBody>
      </p:sp>
      <p:sp>
        <p:nvSpPr>
          <p:cNvPr id="8" name="Rectangle 7"/>
          <p:cNvSpPr/>
          <p:nvPr/>
        </p:nvSpPr>
        <p:spPr>
          <a:xfrm>
            <a:off x="116342" y="6016511"/>
            <a:ext cx="8069942" cy="1169551"/>
          </a:xfrm>
          <a:prstGeom prst="rect">
            <a:avLst/>
          </a:prstGeom>
        </p:spPr>
        <p:txBody>
          <a:bodyPr wrap="square">
            <a:spAutoFit/>
          </a:bodyPr>
          <a:lstStyle/>
          <a:p>
            <a:r>
              <a:rPr lang="en-US" sz="1400" dirty="0">
                <a:latin typeface="+mn-lt"/>
              </a:rPr>
              <a:t>** Two events in 2015 and 2016 affected a large number of patients and is reflected in the increase in SREs reported.</a:t>
            </a:r>
          </a:p>
          <a:p>
            <a:pPr lvl="0"/>
            <a:r>
              <a:rPr lang="en-US" sz="1400" dirty="0">
                <a:solidFill>
                  <a:prstClr val="black"/>
                </a:solidFill>
                <a:latin typeface="Calibri"/>
              </a:rPr>
              <a:t> </a:t>
            </a:r>
            <a:r>
              <a:rPr lang="en-US" sz="1200" dirty="0">
                <a:solidFill>
                  <a:prstClr val="black"/>
                </a:solidFill>
                <a:latin typeface="Calibri"/>
              </a:rPr>
              <a:t>Data abstracted on June 15, 2018 from the Health Care Facility Reporting System </a:t>
            </a:r>
          </a:p>
          <a:p>
            <a:pPr lvl="0"/>
            <a:endParaRPr lang="en-US" sz="1400" dirty="0">
              <a:solidFill>
                <a:prstClr val="black"/>
              </a:solidFill>
              <a:latin typeface="Calibri"/>
            </a:endParaRPr>
          </a:p>
          <a:p>
            <a:endParaRPr lang="en-US" sz="1400" dirty="0">
              <a:latin typeface="+mn-lt"/>
            </a:endParaRPr>
          </a:p>
        </p:txBody>
      </p:sp>
      <p:sp>
        <p:nvSpPr>
          <p:cNvPr id="3" name="TextBox 2"/>
          <p:cNvSpPr txBox="1"/>
          <p:nvPr/>
        </p:nvSpPr>
        <p:spPr>
          <a:xfrm>
            <a:off x="5203971" y="1722296"/>
            <a:ext cx="914400" cy="369332"/>
          </a:xfrm>
          <a:prstGeom prst="rect">
            <a:avLst/>
          </a:prstGeom>
          <a:noFill/>
        </p:spPr>
        <p:txBody>
          <a:bodyPr wrap="square" rtlCol="0">
            <a:spAutoFit/>
          </a:bodyPr>
          <a:lstStyle/>
          <a:p>
            <a:r>
              <a:rPr lang="en-US" dirty="0"/>
              <a:t>**</a:t>
            </a:r>
          </a:p>
        </p:txBody>
      </p:sp>
    </p:spTree>
    <p:extLst>
      <p:ext uri="{BB962C8B-B14F-4D97-AF65-F5344CB8AC3E}">
        <p14:creationId xmlns:p14="http://schemas.microsoft.com/office/powerpoint/2010/main" val="1947105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a:t>Acute Care Surgical Data</a:t>
            </a:r>
            <a:endParaRPr lang="en-US" sz="3200" dirty="0">
              <a:solidFill>
                <a:schemeClr val="bg1">
                  <a:alpha val="95000"/>
                </a:schemeClr>
              </a:solidFill>
            </a:endParaRPr>
          </a:p>
        </p:txBody>
      </p:sp>
      <p:sp>
        <p:nvSpPr>
          <p:cNvPr id="4" name="Slide Number Placeholder 3"/>
          <p:cNvSpPr>
            <a:spLocks noGrp="1"/>
          </p:cNvSpPr>
          <p:nvPr>
            <p:ph type="sldNum" sz="quarter" idx="11"/>
          </p:nvPr>
        </p:nvSpPr>
        <p:spPr/>
        <p:txBody>
          <a:bodyPr/>
          <a:lstStyle/>
          <a:p>
            <a:pPr>
              <a:defRPr/>
            </a:pPr>
            <a:r>
              <a:rPr lang="en-US" altLang="en-US"/>
              <a:t>Slide </a:t>
            </a:r>
            <a:fld id="{9A3CBEC9-3421-470A-8847-5F6DEB543E53}" type="slidenum">
              <a:rPr lang="en-US" altLang="en-US" smtClean="0"/>
              <a:pPr>
                <a:defRPr/>
              </a:pPr>
              <a:t>13</a:t>
            </a:fld>
            <a:endParaRPr lang="en-US" alt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038617272"/>
              </p:ext>
            </p:extLst>
          </p:nvPr>
        </p:nvGraphicFramePr>
        <p:xfrm>
          <a:off x="2241755" y="1258797"/>
          <a:ext cx="6727619" cy="5206181"/>
        </p:xfrm>
        <a:graphic>
          <a:graphicData uri="http://schemas.openxmlformats.org/drawingml/2006/chart">
            <c:chart xmlns:c="http://schemas.openxmlformats.org/drawingml/2006/chart" xmlns:r="http://schemas.openxmlformats.org/officeDocument/2006/relationships" r:id="rId3"/>
          </a:graphicData>
        </a:graphic>
      </p:graphicFrame>
      <p:sp>
        <p:nvSpPr>
          <p:cNvPr id="6" name="Rounded Rectangle 1"/>
          <p:cNvSpPr>
            <a:spLocks noChangeArrowheads="1"/>
          </p:cNvSpPr>
          <p:nvPr/>
        </p:nvSpPr>
        <p:spPr bwMode="auto">
          <a:xfrm>
            <a:off x="136813" y="1250043"/>
            <a:ext cx="2104942" cy="540702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eaLnBrk="1" hangingPunct="1">
              <a:spcBef>
                <a:spcPct val="0"/>
              </a:spcBef>
              <a:buNone/>
            </a:pPr>
            <a:r>
              <a:rPr lang="en-US" altLang="en-US" sz="1600" dirty="0">
                <a:solidFill>
                  <a:srgbClr val="000000"/>
                </a:solidFill>
              </a:rPr>
              <a:t>Increasingly these events occur outside of the operating room in radiology, labor and delivery and ambulatory units.</a:t>
            </a:r>
          </a:p>
          <a:p>
            <a:pPr marL="285750" indent="-285750" eaLnBrk="1" hangingPunct="1">
              <a:spcBef>
                <a:spcPct val="0"/>
              </a:spcBef>
            </a:pPr>
            <a:endParaRPr lang="en-US" altLang="en-US" sz="1600" dirty="0">
              <a:solidFill>
                <a:srgbClr val="000000"/>
              </a:solidFill>
            </a:endParaRPr>
          </a:p>
          <a:p>
            <a:pPr eaLnBrk="1" hangingPunct="1">
              <a:spcBef>
                <a:spcPct val="0"/>
              </a:spcBef>
              <a:buNone/>
            </a:pPr>
            <a:r>
              <a:rPr lang="en-US" altLang="en-US" sz="1600" dirty="0">
                <a:solidFill>
                  <a:srgbClr val="000000"/>
                </a:solidFill>
              </a:rPr>
              <a:t>The most frequently reported outcome is that patients require an additional surgery or procedure.    </a:t>
            </a:r>
          </a:p>
          <a:p>
            <a:pPr marL="285750" indent="-285750" eaLnBrk="1" hangingPunct="1">
              <a:spcBef>
                <a:spcPct val="0"/>
              </a:spcBef>
            </a:pPr>
            <a:endParaRPr lang="en-US" altLang="en-US" sz="1600" dirty="0">
              <a:solidFill>
                <a:srgbClr val="000000"/>
              </a:solidFill>
            </a:endParaRPr>
          </a:p>
        </p:txBody>
      </p:sp>
      <p:sp>
        <p:nvSpPr>
          <p:cNvPr id="3" name="TextBox 2">
            <a:extLst>
              <a:ext uri="{FF2B5EF4-FFF2-40B4-BE49-F238E27FC236}">
                <a16:creationId xmlns:a16="http://schemas.microsoft.com/office/drawing/2014/main" xmlns="" id="{040D7D73-8DC7-416F-BE25-EE92899E8616}"/>
              </a:ext>
            </a:extLst>
          </p:cNvPr>
          <p:cNvSpPr txBox="1"/>
          <p:nvPr/>
        </p:nvSpPr>
        <p:spPr>
          <a:xfrm>
            <a:off x="2241755" y="6508317"/>
            <a:ext cx="5662569" cy="276999"/>
          </a:xfrm>
          <a:prstGeom prst="rect">
            <a:avLst/>
          </a:prstGeom>
          <a:noFill/>
        </p:spPr>
        <p:txBody>
          <a:bodyPr wrap="square" rtlCol="0">
            <a:spAutoFit/>
          </a:bodyPr>
          <a:lstStyle/>
          <a:p>
            <a:pPr lvl="0"/>
            <a:r>
              <a:rPr lang="en-US" sz="1200" dirty="0">
                <a:solidFill>
                  <a:prstClr val="black"/>
                </a:solidFill>
                <a:latin typeface="Calibri"/>
              </a:rPr>
              <a:t>Data abstracted on June 15, 2018 from the Health Care Facility Reporting System </a:t>
            </a:r>
          </a:p>
        </p:txBody>
      </p:sp>
    </p:spTree>
    <p:extLst>
      <p:ext uri="{BB962C8B-B14F-4D97-AF65-F5344CB8AC3E}">
        <p14:creationId xmlns:p14="http://schemas.microsoft.com/office/powerpoint/2010/main" val="3922345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Acute Care Hospital</a:t>
            </a:r>
            <a:br>
              <a:rPr lang="en-US" altLang="en-US" dirty="0"/>
            </a:br>
            <a:r>
              <a:rPr lang="en-US" altLang="en-US" dirty="0"/>
              <a:t>Product/Device Data</a:t>
            </a:r>
            <a:endParaRPr lang="en-US"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sp>
        <p:nvSpPr>
          <p:cNvPr id="4" name="Slide Number Placeholder 3"/>
          <p:cNvSpPr>
            <a:spLocks noGrp="1"/>
          </p:cNvSpPr>
          <p:nvPr>
            <p:ph type="sldNum" sz="quarter" idx="11"/>
          </p:nvPr>
        </p:nvSpPr>
        <p:spPr/>
        <p:txBody>
          <a:bodyPr/>
          <a:lstStyle/>
          <a:p>
            <a:pPr>
              <a:defRPr/>
            </a:pPr>
            <a:r>
              <a:rPr lang="en-US" altLang="en-US"/>
              <a:t>Slide </a:t>
            </a:r>
            <a:fld id="{9A3CBEC9-3421-470A-8847-5F6DEB543E53}" type="slidenum">
              <a:rPr lang="en-US" altLang="en-US" smtClean="0"/>
              <a:pPr>
                <a:defRPr/>
              </a:pPr>
              <a:t>14</a:t>
            </a:fld>
            <a:endParaRPr lang="en-US" altLang="en-US" dirty="0"/>
          </a:p>
        </p:txBody>
      </p:sp>
      <p:graphicFrame>
        <p:nvGraphicFramePr>
          <p:cNvPr id="8" name="Chart 7"/>
          <p:cNvGraphicFramePr/>
          <p:nvPr>
            <p:extLst>
              <p:ext uri="{D42A27DB-BD31-4B8C-83A1-F6EECF244321}">
                <p14:modId xmlns:p14="http://schemas.microsoft.com/office/powerpoint/2010/main" val="3261662351"/>
              </p:ext>
            </p:extLst>
          </p:nvPr>
        </p:nvGraphicFramePr>
        <p:xfrm>
          <a:off x="2595716" y="1369152"/>
          <a:ext cx="6253316" cy="5105390"/>
        </p:xfrm>
        <a:graphic>
          <a:graphicData uri="http://schemas.openxmlformats.org/drawingml/2006/chart">
            <c:chart xmlns:c="http://schemas.openxmlformats.org/drawingml/2006/chart" xmlns:r="http://schemas.openxmlformats.org/officeDocument/2006/relationships" r:id="rId3"/>
          </a:graphicData>
        </a:graphic>
      </p:graphicFrame>
      <p:sp>
        <p:nvSpPr>
          <p:cNvPr id="7" name="Rounded Rectangle 1"/>
          <p:cNvSpPr>
            <a:spLocks noChangeArrowheads="1"/>
          </p:cNvSpPr>
          <p:nvPr/>
        </p:nvSpPr>
        <p:spPr bwMode="auto">
          <a:xfrm>
            <a:off x="136813" y="1369152"/>
            <a:ext cx="2743200" cy="516272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eaLnBrk="1" hangingPunct="1">
              <a:spcBef>
                <a:spcPct val="0"/>
              </a:spcBef>
              <a:buNone/>
            </a:pPr>
            <a:r>
              <a:rPr lang="en-US" altLang="en-US" sz="1600" dirty="0">
                <a:solidFill>
                  <a:srgbClr val="000000"/>
                </a:solidFill>
              </a:rPr>
              <a:t>In the contaminated drugs, device or biologics event, one incident, that affected a significant number of patients in 2016, represents most of the category.</a:t>
            </a:r>
          </a:p>
          <a:p>
            <a:pPr marL="285750" indent="-285750" eaLnBrk="1" hangingPunct="1">
              <a:spcBef>
                <a:spcPct val="0"/>
              </a:spcBef>
            </a:pPr>
            <a:endParaRPr lang="en-US" altLang="en-US" sz="1600" dirty="0">
              <a:solidFill>
                <a:srgbClr val="000000"/>
              </a:solidFill>
            </a:endParaRPr>
          </a:p>
          <a:p>
            <a:pPr eaLnBrk="1" hangingPunct="1">
              <a:spcBef>
                <a:spcPct val="0"/>
              </a:spcBef>
              <a:buNone/>
            </a:pPr>
            <a:r>
              <a:rPr lang="en-US" altLang="en-US" sz="1600" dirty="0">
                <a:solidFill>
                  <a:srgbClr val="000000"/>
                </a:solidFill>
              </a:rPr>
              <a:t> The hospital engaged in corrective action plan to address the root causes of these incidents.   </a:t>
            </a:r>
          </a:p>
        </p:txBody>
      </p:sp>
      <p:sp>
        <p:nvSpPr>
          <p:cNvPr id="3" name="TextBox 2"/>
          <p:cNvSpPr txBox="1"/>
          <p:nvPr/>
        </p:nvSpPr>
        <p:spPr>
          <a:xfrm>
            <a:off x="2791928" y="6175573"/>
            <a:ext cx="7797800" cy="615553"/>
          </a:xfrm>
          <a:prstGeom prst="rect">
            <a:avLst/>
          </a:prstGeom>
          <a:noFill/>
        </p:spPr>
        <p:txBody>
          <a:bodyPr wrap="square" rtlCol="0">
            <a:spAutoFit/>
          </a:bodyPr>
          <a:lstStyle/>
          <a:p>
            <a:r>
              <a:rPr lang="en-US" sz="1000" dirty="0">
                <a:latin typeface="+mn-lt"/>
              </a:rPr>
              <a:t>**Two events in 2015 and 2016 affected a large number of patients and is reflected in the increase in SREs reported.</a:t>
            </a:r>
          </a:p>
          <a:p>
            <a:r>
              <a:rPr lang="en-US" sz="1000" dirty="0">
                <a:solidFill>
                  <a:prstClr val="black"/>
                </a:solidFill>
                <a:latin typeface="Calibri"/>
              </a:rPr>
              <a:t>Data abstracted on June 15, 2018 from the Health Care Facility Reporting System. </a:t>
            </a:r>
          </a:p>
          <a:p>
            <a:endParaRPr lang="en-US" sz="1400" dirty="0">
              <a:latin typeface="+mn-lt"/>
            </a:endParaRPr>
          </a:p>
        </p:txBody>
      </p:sp>
      <p:sp>
        <p:nvSpPr>
          <p:cNvPr id="5" name="TextBox 4"/>
          <p:cNvSpPr txBox="1"/>
          <p:nvPr/>
        </p:nvSpPr>
        <p:spPr>
          <a:xfrm>
            <a:off x="4871951" y="1795818"/>
            <a:ext cx="625642" cy="369332"/>
          </a:xfrm>
          <a:prstGeom prst="rect">
            <a:avLst/>
          </a:prstGeom>
          <a:noFill/>
        </p:spPr>
        <p:txBody>
          <a:bodyPr wrap="square" rtlCol="0">
            <a:spAutoFit/>
          </a:bodyPr>
          <a:lstStyle/>
          <a:p>
            <a:r>
              <a:rPr lang="en-US" dirty="0"/>
              <a:t>**</a:t>
            </a:r>
          </a:p>
        </p:txBody>
      </p:sp>
      <p:sp>
        <p:nvSpPr>
          <p:cNvPr id="6" name="TextBox 5"/>
          <p:cNvSpPr txBox="1"/>
          <p:nvPr/>
        </p:nvSpPr>
        <p:spPr>
          <a:xfrm>
            <a:off x="5016765" y="3950514"/>
            <a:ext cx="500410" cy="369332"/>
          </a:xfrm>
          <a:prstGeom prst="rect">
            <a:avLst/>
          </a:prstGeom>
          <a:noFill/>
        </p:spPr>
        <p:txBody>
          <a:bodyPr wrap="square" rtlCol="0">
            <a:spAutoFit/>
          </a:bodyPr>
          <a:lstStyle/>
          <a:p>
            <a:r>
              <a:rPr lang="en-US" dirty="0"/>
              <a:t>**</a:t>
            </a:r>
          </a:p>
        </p:txBody>
      </p:sp>
    </p:spTree>
    <p:extLst>
      <p:ext uri="{BB962C8B-B14F-4D97-AF65-F5344CB8AC3E}">
        <p14:creationId xmlns:p14="http://schemas.microsoft.com/office/powerpoint/2010/main" val="2819674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a:t>Acute Care Hospital</a:t>
            </a:r>
            <a:br>
              <a:rPr lang="en-US" altLang="en-US" sz="3200" dirty="0"/>
            </a:br>
            <a:r>
              <a:rPr lang="en-US" altLang="en-US" sz="3200" dirty="0"/>
              <a:t>Environmental Data</a:t>
            </a:r>
            <a:endParaRPr lang="en-US" sz="3200"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sp>
        <p:nvSpPr>
          <p:cNvPr id="4" name="Slide Number Placeholder 3"/>
          <p:cNvSpPr>
            <a:spLocks noGrp="1"/>
          </p:cNvSpPr>
          <p:nvPr>
            <p:ph type="sldNum" sz="quarter" idx="11"/>
          </p:nvPr>
        </p:nvSpPr>
        <p:spPr/>
        <p:txBody>
          <a:bodyPr/>
          <a:lstStyle/>
          <a:p>
            <a:pPr>
              <a:defRPr/>
            </a:pPr>
            <a:r>
              <a:rPr lang="en-US" altLang="en-US" dirty="0"/>
              <a:t>Slide </a:t>
            </a:r>
            <a:fld id="{9A3CBEC9-3421-470A-8847-5F6DEB543E53}" type="slidenum">
              <a:rPr lang="en-US" altLang="en-US" smtClean="0"/>
              <a:pPr>
                <a:defRPr/>
              </a:pPr>
              <a:t>15</a:t>
            </a:fld>
            <a:endParaRPr lang="en-US" altLang="en-US" dirty="0"/>
          </a:p>
        </p:txBody>
      </p:sp>
      <p:sp>
        <p:nvSpPr>
          <p:cNvPr id="7" name="TextBox 6"/>
          <p:cNvSpPr txBox="1"/>
          <p:nvPr/>
        </p:nvSpPr>
        <p:spPr>
          <a:xfrm>
            <a:off x="508000" y="1397000"/>
            <a:ext cx="184731" cy="646331"/>
          </a:xfrm>
          <a:prstGeom prst="rect">
            <a:avLst/>
          </a:prstGeom>
          <a:noFill/>
        </p:spPr>
        <p:txBody>
          <a:bodyPr wrap="none" rtlCol="0">
            <a:spAutoFit/>
          </a:bodyPr>
          <a:lstStyle/>
          <a:p>
            <a:r>
              <a:rPr lang="en-US" dirty="0"/>
              <a:t/>
            </a:r>
            <a:br>
              <a:rPr lang="en-US" dirty="0"/>
            </a:br>
            <a:endParaRPr lang="en-US" dirty="0"/>
          </a:p>
        </p:txBody>
      </p:sp>
      <p:graphicFrame>
        <p:nvGraphicFramePr>
          <p:cNvPr id="3" name="Chart 2"/>
          <p:cNvGraphicFramePr/>
          <p:nvPr>
            <p:extLst>
              <p:ext uri="{D42A27DB-BD31-4B8C-83A1-F6EECF244321}">
                <p14:modId xmlns:p14="http://schemas.microsoft.com/office/powerpoint/2010/main" val="3916305040"/>
              </p:ext>
            </p:extLst>
          </p:nvPr>
        </p:nvGraphicFramePr>
        <p:xfrm>
          <a:off x="2300748" y="1397000"/>
          <a:ext cx="6550644" cy="5033297"/>
        </p:xfrm>
        <a:graphic>
          <a:graphicData uri="http://schemas.openxmlformats.org/drawingml/2006/chart">
            <c:chart xmlns:c="http://schemas.openxmlformats.org/drawingml/2006/chart" xmlns:r="http://schemas.openxmlformats.org/officeDocument/2006/relationships" r:id="rId3"/>
          </a:graphicData>
        </a:graphic>
      </p:graphicFrame>
      <p:sp>
        <p:nvSpPr>
          <p:cNvPr id="8" name="Rounded Rectangle 1"/>
          <p:cNvSpPr>
            <a:spLocks noChangeArrowheads="1"/>
          </p:cNvSpPr>
          <p:nvPr/>
        </p:nvSpPr>
        <p:spPr bwMode="auto">
          <a:xfrm>
            <a:off x="217129" y="1397000"/>
            <a:ext cx="2374490" cy="484822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marL="342900" indent="-342900" eaLnBrk="1" hangingPunct="1">
              <a:spcBef>
                <a:spcPct val="0"/>
              </a:spcBef>
            </a:pPr>
            <a:endParaRPr lang="en-US" altLang="en-US" sz="1600" dirty="0"/>
          </a:p>
          <a:p>
            <a:pPr eaLnBrk="1" hangingPunct="1">
              <a:spcBef>
                <a:spcPct val="0"/>
              </a:spcBef>
              <a:buNone/>
            </a:pPr>
            <a:r>
              <a:rPr lang="en-US" altLang="en-US" sz="1600" dirty="0"/>
              <a:t>The burns event represents second degree or more severe burns. </a:t>
            </a:r>
          </a:p>
          <a:p>
            <a:pPr eaLnBrk="1" hangingPunct="1">
              <a:spcBef>
                <a:spcPct val="0"/>
              </a:spcBef>
              <a:buNone/>
            </a:pPr>
            <a:endParaRPr lang="en-US" altLang="en-US" sz="1600" dirty="0"/>
          </a:p>
          <a:p>
            <a:pPr eaLnBrk="1" hangingPunct="1">
              <a:spcBef>
                <a:spcPct val="0"/>
              </a:spcBef>
              <a:buNone/>
            </a:pPr>
            <a:r>
              <a:rPr lang="en-US" altLang="en-US" sz="1600" dirty="0"/>
              <a:t>They result from cautery devices, chemotherapy and hot beverage spills, and instant hot packs.  </a:t>
            </a:r>
          </a:p>
          <a:p>
            <a:pPr marL="342900" indent="-342900" eaLnBrk="1" hangingPunct="1">
              <a:spcBef>
                <a:spcPct val="0"/>
              </a:spcBef>
            </a:pPr>
            <a:endParaRPr lang="en-US" altLang="en-US" sz="1600" dirty="0"/>
          </a:p>
        </p:txBody>
      </p:sp>
      <p:sp>
        <p:nvSpPr>
          <p:cNvPr id="5" name="TextBox 4">
            <a:extLst>
              <a:ext uri="{FF2B5EF4-FFF2-40B4-BE49-F238E27FC236}">
                <a16:creationId xmlns:a16="http://schemas.microsoft.com/office/drawing/2014/main" xmlns="" id="{283CCDCD-135A-4E4F-8022-CBFC0D7F27A4}"/>
              </a:ext>
            </a:extLst>
          </p:cNvPr>
          <p:cNvSpPr txBox="1"/>
          <p:nvPr/>
        </p:nvSpPr>
        <p:spPr>
          <a:xfrm>
            <a:off x="1143000" y="6430297"/>
            <a:ext cx="5410200" cy="276999"/>
          </a:xfrm>
          <a:prstGeom prst="rect">
            <a:avLst/>
          </a:prstGeom>
          <a:noFill/>
        </p:spPr>
        <p:txBody>
          <a:bodyPr wrap="square" rtlCol="0">
            <a:spAutoFit/>
          </a:bodyPr>
          <a:lstStyle/>
          <a:p>
            <a:pPr lvl="0"/>
            <a:r>
              <a:rPr lang="en-US" sz="1200" dirty="0">
                <a:solidFill>
                  <a:prstClr val="black"/>
                </a:solidFill>
                <a:latin typeface="Calibri"/>
              </a:rPr>
              <a:t>Data abstracted on June 15, 2018 from the Health Care Facility Reporting System. </a:t>
            </a:r>
          </a:p>
        </p:txBody>
      </p:sp>
    </p:spTree>
    <p:extLst>
      <p:ext uri="{BB962C8B-B14F-4D97-AF65-F5344CB8AC3E}">
        <p14:creationId xmlns:p14="http://schemas.microsoft.com/office/powerpoint/2010/main" val="16541700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Acute Care Hospital</a:t>
            </a:r>
            <a:br>
              <a:rPr lang="en-US" sz="3200" dirty="0"/>
            </a:br>
            <a:r>
              <a:rPr lang="en-US" sz="3200" dirty="0"/>
              <a:t>Patient Protection Data</a:t>
            </a:r>
          </a:p>
        </p:txBody>
      </p:sp>
      <p:sp>
        <p:nvSpPr>
          <p:cNvPr id="4" name="Slide Number Placeholder 3"/>
          <p:cNvSpPr>
            <a:spLocks noGrp="1"/>
          </p:cNvSpPr>
          <p:nvPr>
            <p:ph type="sldNum" sz="quarter" idx="11"/>
          </p:nvPr>
        </p:nvSpPr>
        <p:spPr/>
        <p:txBody>
          <a:bodyPr/>
          <a:lstStyle/>
          <a:p>
            <a:pPr>
              <a:defRPr/>
            </a:pPr>
            <a:r>
              <a:rPr lang="en-US" altLang="en-US"/>
              <a:t>Slide </a:t>
            </a:r>
            <a:fld id="{9A3CBEC9-3421-470A-8847-5F6DEB543E53}" type="slidenum">
              <a:rPr lang="en-US" altLang="en-US" smtClean="0"/>
              <a:pPr>
                <a:defRPr/>
              </a:pPr>
              <a:t>16</a:t>
            </a:fld>
            <a:endParaRPr lang="en-US" altLang="en-US" dirty="0"/>
          </a:p>
        </p:txBody>
      </p:sp>
      <p:graphicFrame>
        <p:nvGraphicFramePr>
          <p:cNvPr id="3" name="Chart 2"/>
          <p:cNvGraphicFramePr/>
          <p:nvPr>
            <p:extLst>
              <p:ext uri="{D42A27DB-BD31-4B8C-83A1-F6EECF244321}">
                <p14:modId xmlns:p14="http://schemas.microsoft.com/office/powerpoint/2010/main" val="3544255049"/>
              </p:ext>
            </p:extLst>
          </p:nvPr>
        </p:nvGraphicFramePr>
        <p:xfrm>
          <a:off x="2580968" y="1253614"/>
          <a:ext cx="6105832" cy="511769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076632" y="6371303"/>
            <a:ext cx="6135329" cy="276999"/>
          </a:xfrm>
          <a:prstGeom prst="rect">
            <a:avLst/>
          </a:prstGeom>
          <a:noFill/>
        </p:spPr>
        <p:txBody>
          <a:bodyPr wrap="square" rtlCol="0">
            <a:spAutoFit/>
          </a:bodyPr>
          <a:lstStyle/>
          <a:p>
            <a:pPr lvl="0"/>
            <a:r>
              <a:rPr lang="en-US" sz="1200" dirty="0">
                <a:solidFill>
                  <a:prstClr val="black"/>
                </a:solidFill>
                <a:latin typeface="Calibri"/>
              </a:rPr>
              <a:t>Data abstracted on June 15, 2018 from the Health Care Facility Reporting System. </a:t>
            </a:r>
          </a:p>
        </p:txBody>
      </p:sp>
      <p:sp>
        <p:nvSpPr>
          <p:cNvPr id="9" name="Rounded Rectangle 1"/>
          <p:cNvSpPr>
            <a:spLocks noChangeArrowheads="1"/>
          </p:cNvSpPr>
          <p:nvPr/>
        </p:nvSpPr>
        <p:spPr bwMode="auto">
          <a:xfrm>
            <a:off x="147484" y="1253613"/>
            <a:ext cx="2256503" cy="4828679"/>
          </a:xfrm>
          <a:prstGeom prst="roundRect">
            <a:avLst>
              <a:gd name="adj" fmla="val 13399"/>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1600" b="1" dirty="0">
              <a:solidFill>
                <a:srgbClr val="006699"/>
              </a:solidFill>
            </a:endParaRPr>
          </a:p>
          <a:p>
            <a:pPr marL="342900" indent="-342900" eaLnBrk="1" hangingPunct="1">
              <a:spcBef>
                <a:spcPct val="0"/>
              </a:spcBef>
            </a:pPr>
            <a:r>
              <a:rPr lang="en-US" altLang="en-US" sz="1600" dirty="0"/>
              <a:t>There were 3 completed suicide and 22 self-harm or attempted suicide events in 2017.</a:t>
            </a:r>
          </a:p>
          <a:p>
            <a:pPr marL="342900" indent="-342900" eaLnBrk="1" hangingPunct="1">
              <a:spcBef>
                <a:spcPct val="0"/>
              </a:spcBef>
            </a:pPr>
            <a:endParaRPr lang="en-US" altLang="en-US" sz="800" dirty="0"/>
          </a:p>
          <a:p>
            <a:pPr marL="342900" indent="-342900" eaLnBrk="1" hangingPunct="1">
              <a:spcBef>
                <a:spcPct val="0"/>
              </a:spcBef>
            </a:pPr>
            <a:r>
              <a:rPr lang="en-US" altLang="en-US" sz="1600" dirty="0"/>
              <a:t>Inpatient psychiatric units followed by emergency departments are the locations with the highest incidence of suicide and self-harm events.  </a:t>
            </a:r>
          </a:p>
          <a:p>
            <a:pPr marL="342900" indent="-342900" algn="ctr" eaLnBrk="1" hangingPunct="1">
              <a:spcBef>
                <a:spcPct val="0"/>
              </a:spcBef>
            </a:pPr>
            <a:endParaRPr lang="en-US" altLang="en-US" sz="1600" dirty="0"/>
          </a:p>
        </p:txBody>
      </p:sp>
    </p:spTree>
    <p:extLst>
      <p:ext uri="{BB962C8B-B14F-4D97-AF65-F5344CB8AC3E}">
        <p14:creationId xmlns:p14="http://schemas.microsoft.com/office/powerpoint/2010/main" val="147444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Acute Care Hospital</a:t>
            </a:r>
            <a:br>
              <a:rPr lang="en-US" dirty="0"/>
            </a:br>
            <a:r>
              <a:rPr lang="en-US" dirty="0"/>
              <a:t>Potential Criminal Event Data</a:t>
            </a:r>
            <a:endParaRPr lang="en-US" dirty="0">
              <a:solidFill>
                <a:schemeClr val="bg1">
                  <a:alpha val="95000"/>
                </a:schemeClr>
              </a:solidFill>
            </a:endParaRPr>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3103602329"/>
              </p:ext>
            </p:extLst>
          </p:nvPr>
        </p:nvGraphicFramePr>
        <p:xfrm>
          <a:off x="3211286" y="1363762"/>
          <a:ext cx="5475514" cy="4811713"/>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1"/>
          </p:nvPr>
        </p:nvSpPr>
        <p:spPr/>
        <p:txBody>
          <a:bodyPr/>
          <a:lstStyle/>
          <a:p>
            <a:pPr>
              <a:defRPr/>
            </a:pPr>
            <a:r>
              <a:rPr lang="en-US" altLang="en-US"/>
              <a:t>Slide </a:t>
            </a:r>
            <a:fld id="{9A3CBEC9-3421-470A-8847-5F6DEB543E53}" type="slidenum">
              <a:rPr lang="en-US" altLang="en-US" smtClean="0"/>
              <a:pPr>
                <a:defRPr/>
              </a:pPr>
              <a:t>17</a:t>
            </a:fld>
            <a:endParaRPr lang="en-US" altLang="en-US" dirty="0"/>
          </a:p>
        </p:txBody>
      </p:sp>
      <p:sp>
        <p:nvSpPr>
          <p:cNvPr id="7" name="TextBox 6"/>
          <p:cNvSpPr txBox="1"/>
          <p:nvPr/>
        </p:nvSpPr>
        <p:spPr>
          <a:xfrm>
            <a:off x="1814286" y="1814286"/>
            <a:ext cx="184666" cy="369332"/>
          </a:xfrm>
          <a:prstGeom prst="rect">
            <a:avLst/>
          </a:prstGeom>
          <a:noFill/>
        </p:spPr>
        <p:txBody>
          <a:bodyPr wrap="none" rtlCol="0">
            <a:spAutoFit/>
          </a:bodyPr>
          <a:lstStyle/>
          <a:p>
            <a:endParaRPr lang="en-US" dirty="0"/>
          </a:p>
        </p:txBody>
      </p:sp>
      <p:sp>
        <p:nvSpPr>
          <p:cNvPr id="9" name="Rounded Rectangle 1"/>
          <p:cNvSpPr>
            <a:spLocks noChangeArrowheads="1"/>
          </p:cNvSpPr>
          <p:nvPr/>
        </p:nvSpPr>
        <p:spPr bwMode="auto">
          <a:xfrm>
            <a:off x="535019" y="1314449"/>
            <a:ext cx="2743200" cy="540702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800" dirty="0">
              <a:solidFill>
                <a:srgbClr val="000000"/>
              </a:solidFill>
            </a:endParaRPr>
          </a:p>
          <a:p>
            <a:pPr eaLnBrk="1" hangingPunct="1">
              <a:spcBef>
                <a:spcPct val="0"/>
              </a:spcBef>
              <a:buNone/>
            </a:pPr>
            <a:r>
              <a:rPr lang="en-US" altLang="en-US" sz="1550" dirty="0">
                <a:solidFill>
                  <a:srgbClr val="000000"/>
                </a:solidFill>
              </a:rPr>
              <a:t>Over half of the physical assaults or abuse events that resulted in serious injury were patient on staff member encounters that most often resulted in lost work days.</a:t>
            </a:r>
          </a:p>
          <a:p>
            <a:pPr eaLnBrk="1" hangingPunct="1">
              <a:spcBef>
                <a:spcPct val="0"/>
              </a:spcBef>
              <a:buNone/>
            </a:pPr>
            <a:endParaRPr lang="en-US" altLang="en-US" sz="1550" dirty="0">
              <a:solidFill>
                <a:srgbClr val="000000"/>
              </a:solidFill>
            </a:endParaRPr>
          </a:p>
          <a:p>
            <a:pPr eaLnBrk="1" hangingPunct="1">
              <a:spcBef>
                <a:spcPct val="0"/>
              </a:spcBef>
              <a:buNone/>
            </a:pPr>
            <a:r>
              <a:rPr lang="en-US" altLang="en-US" sz="1550" dirty="0">
                <a:solidFill>
                  <a:srgbClr val="000000"/>
                </a:solidFill>
              </a:rPr>
              <a:t> </a:t>
            </a:r>
          </a:p>
          <a:p>
            <a:pPr eaLnBrk="1" hangingPunct="1">
              <a:spcBef>
                <a:spcPct val="0"/>
              </a:spcBef>
              <a:buFont typeface="Calibri" pitchFamily="34" charset="0"/>
              <a:buChar char="•"/>
            </a:pPr>
            <a:endParaRPr lang="en-US" altLang="en-US" sz="1550" dirty="0">
              <a:solidFill>
                <a:srgbClr val="000000"/>
              </a:solidFill>
            </a:endParaRPr>
          </a:p>
          <a:p>
            <a:pPr eaLnBrk="1" hangingPunct="1">
              <a:spcBef>
                <a:spcPct val="0"/>
              </a:spcBef>
              <a:buNone/>
            </a:pPr>
            <a:r>
              <a:rPr lang="en-US" altLang="en-US" sz="1550" dirty="0">
                <a:solidFill>
                  <a:srgbClr val="000000"/>
                </a:solidFill>
              </a:rPr>
              <a:t>Inpatient psychiatric units followed by emergency departments are the most frequently reported location within the hospital for these events.  </a:t>
            </a:r>
          </a:p>
        </p:txBody>
      </p:sp>
      <p:sp>
        <p:nvSpPr>
          <p:cNvPr id="3" name="TextBox 2"/>
          <p:cNvSpPr txBox="1"/>
          <p:nvPr/>
        </p:nvSpPr>
        <p:spPr>
          <a:xfrm>
            <a:off x="3278219" y="6493788"/>
            <a:ext cx="5231600" cy="276999"/>
          </a:xfrm>
          <a:prstGeom prst="rect">
            <a:avLst/>
          </a:prstGeom>
          <a:noFill/>
        </p:spPr>
        <p:txBody>
          <a:bodyPr wrap="square" rtlCol="0">
            <a:spAutoFit/>
          </a:bodyPr>
          <a:lstStyle/>
          <a:p>
            <a:pPr lvl="0"/>
            <a:r>
              <a:rPr lang="en-US" sz="1200" dirty="0">
                <a:solidFill>
                  <a:prstClr val="black"/>
                </a:solidFill>
                <a:latin typeface="Calibri"/>
              </a:rPr>
              <a:t>Data abstracted on June 15, 2018 from the Health Care Facility Reporting System. </a:t>
            </a:r>
          </a:p>
        </p:txBody>
      </p:sp>
    </p:spTree>
    <p:extLst>
      <p:ext uri="{BB962C8B-B14F-4D97-AF65-F5344CB8AC3E}">
        <p14:creationId xmlns:p14="http://schemas.microsoft.com/office/powerpoint/2010/main" val="3355166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Acute Care Hospital</a:t>
            </a:r>
            <a:br>
              <a:rPr lang="en-US" dirty="0"/>
            </a:br>
            <a:r>
              <a:rPr lang="en-US" dirty="0"/>
              <a:t>Care Management Data</a:t>
            </a:r>
            <a:endParaRPr lang="en-US" dirty="0">
              <a:solidFill>
                <a:schemeClr val="bg1">
                  <a:alpha val="95000"/>
                </a:schemeClr>
              </a:solidFill>
            </a:endParaRPr>
          </a:p>
        </p:txBody>
      </p:sp>
      <p:sp>
        <p:nvSpPr>
          <p:cNvPr id="3" name="Content Placeholder 2"/>
          <p:cNvSpPr>
            <a:spLocks noGrp="1"/>
          </p:cNvSpPr>
          <p:nvPr>
            <p:ph idx="1"/>
          </p:nvPr>
        </p:nvSpPr>
        <p:spPr>
          <a:xfrm>
            <a:off x="457200" y="1314450"/>
            <a:ext cx="8229600" cy="5034722"/>
          </a:xfrm>
        </p:spPr>
        <p:txBody>
          <a:bodyPr/>
          <a:lstStyle/>
          <a:p>
            <a:pPr marL="457200" lvl="1" indent="0">
              <a:buNone/>
            </a:pPr>
            <a:endParaRPr lang="en-US" sz="800" dirty="0"/>
          </a:p>
          <a:p>
            <a:pPr marL="0" indent="0">
              <a:buNone/>
            </a:pPr>
            <a:endParaRPr lang="en-US" sz="2000" dirty="0"/>
          </a:p>
        </p:txBody>
      </p:sp>
      <p:sp>
        <p:nvSpPr>
          <p:cNvPr id="4" name="Slide Number Placeholder 3"/>
          <p:cNvSpPr>
            <a:spLocks noGrp="1"/>
          </p:cNvSpPr>
          <p:nvPr>
            <p:ph type="sldNum" sz="quarter" idx="11"/>
          </p:nvPr>
        </p:nvSpPr>
        <p:spPr/>
        <p:txBody>
          <a:bodyPr/>
          <a:lstStyle/>
          <a:p>
            <a:pPr>
              <a:defRPr/>
            </a:pPr>
            <a:r>
              <a:rPr lang="en-US" altLang="en-US"/>
              <a:t>Slide </a:t>
            </a:r>
            <a:fld id="{9A3CBEC9-3421-470A-8847-5F6DEB543E53}" type="slidenum">
              <a:rPr lang="en-US" altLang="en-US" smtClean="0"/>
              <a:pPr>
                <a:defRPr/>
              </a:pPr>
              <a:t>18</a:t>
            </a:fld>
            <a:endParaRPr lang="en-US" altLang="en-US" dirty="0"/>
          </a:p>
        </p:txBody>
      </p:sp>
      <p:graphicFrame>
        <p:nvGraphicFramePr>
          <p:cNvPr id="8" name="Chart 7"/>
          <p:cNvGraphicFramePr/>
          <p:nvPr>
            <p:extLst>
              <p:ext uri="{D42A27DB-BD31-4B8C-83A1-F6EECF244321}">
                <p14:modId xmlns:p14="http://schemas.microsoft.com/office/powerpoint/2010/main" val="1567273702"/>
              </p:ext>
            </p:extLst>
          </p:nvPr>
        </p:nvGraphicFramePr>
        <p:xfrm>
          <a:off x="280220" y="2339066"/>
          <a:ext cx="8741860" cy="3907056"/>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253613" y="6349172"/>
            <a:ext cx="6032090" cy="276999"/>
          </a:xfrm>
          <a:prstGeom prst="rect">
            <a:avLst/>
          </a:prstGeom>
          <a:noFill/>
        </p:spPr>
        <p:txBody>
          <a:bodyPr wrap="square" rtlCol="0">
            <a:spAutoFit/>
          </a:bodyPr>
          <a:lstStyle/>
          <a:p>
            <a:pPr lvl="0"/>
            <a:r>
              <a:rPr lang="en-US" sz="1200" dirty="0">
                <a:solidFill>
                  <a:prstClr val="black"/>
                </a:solidFill>
                <a:latin typeface="Calibri"/>
              </a:rPr>
              <a:t>Data abstracted on June 15, 2018 from the Health Care Facility Reporting System.</a:t>
            </a:r>
          </a:p>
        </p:txBody>
      </p:sp>
      <p:sp>
        <p:nvSpPr>
          <p:cNvPr id="9" name="Rounded Rectangle 1"/>
          <p:cNvSpPr>
            <a:spLocks noChangeArrowheads="1"/>
          </p:cNvSpPr>
          <p:nvPr/>
        </p:nvSpPr>
        <p:spPr bwMode="auto">
          <a:xfrm>
            <a:off x="280220" y="1187654"/>
            <a:ext cx="8512175" cy="1151411"/>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None/>
            </a:pPr>
            <a:r>
              <a:rPr lang="en-US" altLang="en-US" sz="1800" dirty="0">
                <a:solidFill>
                  <a:srgbClr val="000000"/>
                </a:solidFill>
              </a:rPr>
              <a:t>Falls and pressure ulcers are the two most common events.</a:t>
            </a:r>
          </a:p>
          <a:p>
            <a:pPr algn="ctr" eaLnBrk="1" hangingPunct="1">
              <a:spcBef>
                <a:spcPct val="0"/>
              </a:spcBef>
              <a:buNone/>
            </a:pPr>
            <a:r>
              <a:rPr lang="en-US" altLang="en-US" sz="1800" dirty="0">
                <a:solidFill>
                  <a:srgbClr val="000000"/>
                </a:solidFill>
              </a:rPr>
              <a:t> Fractures are the most common serious injury.</a:t>
            </a:r>
          </a:p>
        </p:txBody>
      </p:sp>
    </p:spTree>
    <p:extLst>
      <p:ext uri="{BB962C8B-B14F-4D97-AF65-F5344CB8AC3E}">
        <p14:creationId xmlns:p14="http://schemas.microsoft.com/office/powerpoint/2010/main" val="18321669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Non-Acute Care Hospital Data</a:t>
            </a:r>
            <a:endParaRPr lang="en-US"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sp>
        <p:nvSpPr>
          <p:cNvPr id="4" name="Slide Number Placeholder 3"/>
          <p:cNvSpPr>
            <a:spLocks noGrp="1"/>
          </p:cNvSpPr>
          <p:nvPr>
            <p:ph type="sldNum" sz="quarter" idx="11"/>
          </p:nvPr>
        </p:nvSpPr>
        <p:spPr/>
        <p:txBody>
          <a:bodyPr/>
          <a:lstStyle/>
          <a:p>
            <a:pPr>
              <a:defRPr/>
            </a:pPr>
            <a:r>
              <a:rPr lang="en-US" altLang="en-US"/>
              <a:t>Slide </a:t>
            </a:r>
            <a:fld id="{9A3CBEC9-3421-470A-8847-5F6DEB543E53}" type="slidenum">
              <a:rPr lang="en-US" altLang="en-US" smtClean="0"/>
              <a:pPr>
                <a:defRPr/>
              </a:pPr>
              <a:t>19</a:t>
            </a:fld>
            <a:endParaRPr lang="en-US" altLang="en-US" dirty="0"/>
          </a:p>
        </p:txBody>
      </p:sp>
      <p:sp>
        <p:nvSpPr>
          <p:cNvPr id="7" name="Rectangle 6"/>
          <p:cNvSpPr/>
          <p:nvPr/>
        </p:nvSpPr>
        <p:spPr>
          <a:xfrm>
            <a:off x="457199" y="1251857"/>
            <a:ext cx="8069943" cy="830997"/>
          </a:xfrm>
          <a:prstGeom prst="rect">
            <a:avLst/>
          </a:prstGeom>
        </p:spPr>
        <p:txBody>
          <a:bodyPr wrap="square">
            <a:spAutoFit/>
          </a:bodyPr>
          <a:lstStyle/>
          <a:p>
            <a:r>
              <a:rPr lang="en-US" sz="2400" dirty="0">
                <a:latin typeface="+mn-lt"/>
              </a:rPr>
              <a:t>Total Number of SREs in Non-Acute Care Hospitals by Year</a:t>
            </a:r>
            <a:br>
              <a:rPr lang="en-US" sz="2400" dirty="0">
                <a:latin typeface="+mn-lt"/>
              </a:rPr>
            </a:br>
            <a:endParaRPr lang="en-US" sz="2400" dirty="0">
              <a:latin typeface="+mn-lt"/>
            </a:endParaRPr>
          </a:p>
        </p:txBody>
      </p:sp>
      <p:sp>
        <p:nvSpPr>
          <p:cNvPr id="8" name="Rectangle 7"/>
          <p:cNvSpPr/>
          <p:nvPr/>
        </p:nvSpPr>
        <p:spPr>
          <a:xfrm>
            <a:off x="598715" y="6030917"/>
            <a:ext cx="8069942" cy="276999"/>
          </a:xfrm>
          <a:prstGeom prst="rect">
            <a:avLst/>
          </a:prstGeom>
        </p:spPr>
        <p:txBody>
          <a:bodyPr wrap="square">
            <a:spAutoFit/>
          </a:bodyPr>
          <a:lstStyle/>
          <a:p>
            <a:r>
              <a:rPr lang="en-US" sz="1200" dirty="0">
                <a:latin typeface="+mn-lt"/>
              </a:rPr>
              <a:t>Data abstracted on June 15, 2018 from the Health Care Facility Reporting System. </a:t>
            </a:r>
          </a:p>
        </p:txBody>
      </p:sp>
      <p:graphicFrame>
        <p:nvGraphicFramePr>
          <p:cNvPr id="3" name="Chart 2"/>
          <p:cNvGraphicFramePr/>
          <p:nvPr>
            <p:extLst>
              <p:ext uri="{D42A27DB-BD31-4B8C-83A1-F6EECF244321}">
                <p14:modId xmlns:p14="http://schemas.microsoft.com/office/powerpoint/2010/main" val="1173934304"/>
              </p:ext>
            </p:extLst>
          </p:nvPr>
        </p:nvGraphicFramePr>
        <p:xfrm>
          <a:off x="329183" y="1689761"/>
          <a:ext cx="8339473"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25410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altLang="en-US" sz="3600" dirty="0"/>
              <a:t>Overview</a:t>
            </a:r>
            <a:endParaRPr lang="en-US" sz="3600" dirty="0">
              <a:solidFill>
                <a:schemeClr val="bg1">
                  <a:alpha val="95000"/>
                </a:schemeClr>
              </a:solidFill>
              <a:cs typeface="+mj-cs"/>
            </a:endParaRPr>
          </a:p>
        </p:txBody>
      </p:sp>
      <p:sp>
        <p:nvSpPr>
          <p:cNvPr id="27652" name="Rectangle 8"/>
          <p:cNvSpPr>
            <a:spLocks noGrp="1" noChangeArrowheads="1"/>
          </p:cNvSpPr>
          <p:nvPr>
            <p:ph type="body" idx="1"/>
          </p:nvPr>
        </p:nvSpPr>
        <p:spPr>
          <a:xfrm>
            <a:off x="457200" y="1371600"/>
            <a:ext cx="8229600" cy="5105400"/>
          </a:xfrm>
        </p:spPr>
        <p:txBody>
          <a:bodyPr/>
          <a:lstStyle/>
          <a:p>
            <a:pPr>
              <a:spcAft>
                <a:spcPts val="1800"/>
              </a:spcAft>
              <a:buFont typeface="Arial" charset="0"/>
              <a:buChar char="•"/>
            </a:pPr>
            <a:r>
              <a:rPr lang="en-US" dirty="0">
                <a:latin typeface="Calibri" pitchFamily="34" charset="0"/>
              </a:rPr>
              <a:t>Purpose</a:t>
            </a:r>
          </a:p>
          <a:p>
            <a:pPr>
              <a:spcAft>
                <a:spcPts val="1800"/>
              </a:spcAft>
              <a:buFont typeface="Arial" charset="0"/>
              <a:buChar char="•"/>
            </a:pPr>
            <a:r>
              <a:rPr lang="en-US" dirty="0">
                <a:latin typeface="Calibri" pitchFamily="34" charset="0"/>
              </a:rPr>
              <a:t>Background</a:t>
            </a:r>
          </a:p>
          <a:p>
            <a:pPr>
              <a:spcAft>
                <a:spcPts val="1800"/>
              </a:spcAft>
              <a:buFont typeface="Arial" charset="0"/>
              <a:buChar char="•"/>
            </a:pPr>
            <a:r>
              <a:rPr lang="en-US" dirty="0">
                <a:latin typeface="Calibri" pitchFamily="34" charset="0"/>
              </a:rPr>
              <a:t>Serious Reportable Event Category Definitions</a:t>
            </a:r>
          </a:p>
          <a:p>
            <a:pPr>
              <a:spcAft>
                <a:spcPts val="1800"/>
              </a:spcAft>
              <a:buFont typeface="Arial" charset="0"/>
              <a:buChar char="•"/>
            </a:pPr>
            <a:r>
              <a:rPr lang="en-US" dirty="0">
                <a:latin typeface="Calibri" pitchFamily="34" charset="0"/>
              </a:rPr>
              <a:t>Outcomes</a:t>
            </a:r>
          </a:p>
          <a:p>
            <a:pPr>
              <a:spcAft>
                <a:spcPts val="1800"/>
              </a:spcAft>
              <a:buFont typeface="Arial" charset="0"/>
              <a:buChar char="•"/>
            </a:pPr>
            <a:r>
              <a:rPr lang="en-US" dirty="0">
                <a:latin typeface="Calibri" pitchFamily="34" charset="0"/>
              </a:rPr>
              <a:t>Quality Improvement Activities</a:t>
            </a:r>
          </a:p>
        </p:txBody>
      </p:sp>
      <p:sp>
        <p:nvSpPr>
          <p:cNvPr id="3" name="Slide Number Placeholder 2"/>
          <p:cNvSpPr>
            <a:spLocks noGrp="1"/>
          </p:cNvSpPr>
          <p:nvPr>
            <p:ph type="sldNum" sz="quarter" idx="11"/>
          </p:nvPr>
        </p:nvSpPr>
        <p:spPr/>
        <p:txBody>
          <a:bodyPr/>
          <a:lstStyle/>
          <a:p>
            <a:pPr>
              <a:defRPr/>
            </a:pPr>
            <a:r>
              <a:rPr lang="en-US" altLang="en-US" dirty="0"/>
              <a:t>Slide </a:t>
            </a:r>
            <a:fld id="{9A3CBEC9-3421-470A-8847-5F6DEB543E53}" type="slidenum">
              <a:rPr lang="en-US" altLang="en-US" smtClean="0"/>
              <a:pPr>
                <a:defRPr/>
              </a:pPr>
              <a:t>2</a:t>
            </a:fld>
            <a:endParaRPr lang="en-US"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Non-Acute Care Hospital</a:t>
            </a:r>
            <a:br>
              <a:rPr lang="en-US" dirty="0"/>
            </a:br>
            <a:r>
              <a:rPr lang="en-US" dirty="0"/>
              <a:t>Category Data</a:t>
            </a:r>
            <a:endParaRPr lang="en-US" dirty="0">
              <a:solidFill>
                <a:schemeClr val="bg1">
                  <a:alpha val="95000"/>
                </a:schemeClr>
              </a:solidFill>
            </a:endParaRPr>
          </a:p>
        </p:txBody>
      </p:sp>
      <p:sp>
        <p:nvSpPr>
          <p:cNvPr id="3" name="Content Placeholder 2"/>
          <p:cNvSpPr>
            <a:spLocks noGrp="1"/>
          </p:cNvSpPr>
          <p:nvPr>
            <p:ph idx="1"/>
          </p:nvPr>
        </p:nvSpPr>
        <p:spPr/>
        <p:txBody>
          <a:bodyPr/>
          <a:lstStyle/>
          <a:p>
            <a:pPr marL="0" indent="0">
              <a:buNone/>
            </a:pPr>
            <a:endParaRPr lang="en-US" sz="2000" dirty="0"/>
          </a:p>
          <a:p>
            <a:pPr marL="0" indent="0">
              <a:buNone/>
            </a:pPr>
            <a:endParaRPr lang="en-US" sz="2000" dirty="0"/>
          </a:p>
        </p:txBody>
      </p:sp>
      <p:sp>
        <p:nvSpPr>
          <p:cNvPr id="4" name="Slide Number Placeholder 3"/>
          <p:cNvSpPr>
            <a:spLocks noGrp="1"/>
          </p:cNvSpPr>
          <p:nvPr>
            <p:ph type="sldNum" sz="quarter" idx="11"/>
          </p:nvPr>
        </p:nvSpPr>
        <p:spPr/>
        <p:txBody>
          <a:bodyPr/>
          <a:lstStyle/>
          <a:p>
            <a:pPr>
              <a:defRPr/>
            </a:pPr>
            <a:r>
              <a:rPr lang="en-US" altLang="en-US"/>
              <a:t>Slide </a:t>
            </a:r>
            <a:fld id="{9A3CBEC9-3421-470A-8847-5F6DEB543E53}" type="slidenum">
              <a:rPr lang="en-US" altLang="en-US" smtClean="0"/>
              <a:pPr>
                <a:defRPr/>
              </a:pPr>
              <a:t>20</a:t>
            </a:fld>
            <a:endParaRPr lang="en-US" altLang="en-US" dirty="0"/>
          </a:p>
        </p:txBody>
      </p:sp>
      <p:sp>
        <p:nvSpPr>
          <p:cNvPr id="6" name="TextBox 5"/>
          <p:cNvSpPr txBox="1"/>
          <p:nvPr/>
        </p:nvSpPr>
        <p:spPr>
          <a:xfrm>
            <a:off x="743857" y="1314450"/>
            <a:ext cx="7644657" cy="461665"/>
          </a:xfrm>
          <a:prstGeom prst="rect">
            <a:avLst/>
          </a:prstGeom>
          <a:noFill/>
        </p:spPr>
        <p:txBody>
          <a:bodyPr wrap="none" rtlCol="0">
            <a:spAutoFit/>
          </a:bodyPr>
          <a:lstStyle/>
          <a:p>
            <a:r>
              <a:rPr lang="en-US" sz="2400" dirty="0"/>
              <a:t>Reported SREs 2013-2017 (Non-acute care hospitals)</a:t>
            </a:r>
          </a:p>
        </p:txBody>
      </p:sp>
      <p:graphicFrame>
        <p:nvGraphicFramePr>
          <p:cNvPr id="7" name="Chart 6"/>
          <p:cNvGraphicFramePr/>
          <p:nvPr>
            <p:extLst>
              <p:ext uri="{D42A27DB-BD31-4B8C-83A1-F6EECF244321}">
                <p14:modId xmlns:p14="http://schemas.microsoft.com/office/powerpoint/2010/main" val="3325935180"/>
              </p:ext>
            </p:extLst>
          </p:nvPr>
        </p:nvGraphicFramePr>
        <p:xfrm>
          <a:off x="1902542" y="2217271"/>
          <a:ext cx="7066833"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063443" y="6317317"/>
            <a:ext cx="7005484" cy="276999"/>
          </a:xfrm>
          <a:prstGeom prst="rect">
            <a:avLst/>
          </a:prstGeom>
          <a:noFill/>
        </p:spPr>
        <p:txBody>
          <a:bodyPr wrap="square" rtlCol="0">
            <a:spAutoFit/>
          </a:bodyPr>
          <a:lstStyle/>
          <a:p>
            <a:pPr lvl="0"/>
            <a:r>
              <a:rPr lang="en-US" sz="1200" dirty="0">
                <a:solidFill>
                  <a:prstClr val="black"/>
                </a:solidFill>
                <a:latin typeface="Calibri"/>
              </a:rPr>
              <a:t>Data abstracted on June 15, 2018 from the Health Care Facility Reporting System. </a:t>
            </a:r>
          </a:p>
        </p:txBody>
      </p:sp>
      <p:sp>
        <p:nvSpPr>
          <p:cNvPr id="8" name="Rounded Rectangle 1"/>
          <p:cNvSpPr>
            <a:spLocks noChangeArrowheads="1"/>
          </p:cNvSpPr>
          <p:nvPr/>
        </p:nvSpPr>
        <p:spPr bwMode="auto">
          <a:xfrm>
            <a:off x="103243" y="1805070"/>
            <a:ext cx="1708779" cy="4392449"/>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800" b="1" dirty="0">
              <a:solidFill>
                <a:srgbClr val="006699"/>
              </a:solidFill>
            </a:endParaRPr>
          </a:p>
          <a:p>
            <a:pPr eaLnBrk="1" hangingPunct="1">
              <a:spcBef>
                <a:spcPct val="0"/>
              </a:spcBef>
              <a:buNone/>
            </a:pPr>
            <a:r>
              <a:rPr lang="en-US" altLang="en-US" sz="1400" dirty="0">
                <a:solidFill>
                  <a:srgbClr val="000000"/>
                </a:solidFill>
              </a:rPr>
              <a:t>Three types of hospitals: public health, rehabilitation or psychiatric.</a:t>
            </a:r>
          </a:p>
          <a:p>
            <a:pPr marL="342900" indent="-342900" eaLnBrk="1" hangingPunct="1">
              <a:spcBef>
                <a:spcPct val="0"/>
              </a:spcBef>
            </a:pPr>
            <a:endParaRPr lang="en-US" altLang="en-US" sz="1400" dirty="0">
              <a:solidFill>
                <a:srgbClr val="000000"/>
              </a:solidFill>
            </a:endParaRPr>
          </a:p>
          <a:p>
            <a:pPr eaLnBrk="1" hangingPunct="1">
              <a:spcBef>
                <a:spcPct val="0"/>
              </a:spcBef>
              <a:buNone/>
            </a:pPr>
            <a:r>
              <a:rPr lang="en-US" altLang="en-US" sz="1400" dirty="0">
                <a:solidFill>
                  <a:srgbClr val="000000"/>
                </a:solidFill>
              </a:rPr>
              <a:t>Like acute care hospitals, falls and pressure ulcers continue to be the most common events.</a:t>
            </a:r>
          </a:p>
        </p:txBody>
      </p:sp>
    </p:spTree>
    <p:extLst>
      <p:ext uri="{BB962C8B-B14F-4D97-AF65-F5344CB8AC3E}">
        <p14:creationId xmlns:p14="http://schemas.microsoft.com/office/powerpoint/2010/main" val="2690448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Ambulatory Surgical Centers 2014-2017 SRE Totals </a:t>
            </a:r>
            <a:endParaRPr lang="en-US" dirty="0">
              <a:solidFill>
                <a:schemeClr val="bg1">
                  <a:alpha val="95000"/>
                </a:schemeClr>
              </a:solidFill>
            </a:endParaRPr>
          </a:p>
        </p:txBody>
      </p:sp>
      <p:sp>
        <p:nvSpPr>
          <p:cNvPr id="3" name="Content Placeholder 2"/>
          <p:cNvSpPr>
            <a:spLocks noGrp="1"/>
          </p:cNvSpPr>
          <p:nvPr>
            <p:ph idx="1"/>
          </p:nvPr>
        </p:nvSpPr>
        <p:spPr/>
        <p:txBody>
          <a:bodyPr/>
          <a:lstStyle/>
          <a:p>
            <a:pPr marL="457200" lvl="1" indent="0">
              <a:buNone/>
            </a:pPr>
            <a:endParaRPr lang="en-US" sz="800" dirty="0"/>
          </a:p>
        </p:txBody>
      </p:sp>
      <p:sp>
        <p:nvSpPr>
          <p:cNvPr id="4" name="Slide Number Placeholder 3"/>
          <p:cNvSpPr>
            <a:spLocks noGrp="1"/>
          </p:cNvSpPr>
          <p:nvPr>
            <p:ph type="sldNum" sz="quarter" idx="11"/>
          </p:nvPr>
        </p:nvSpPr>
        <p:spPr/>
        <p:txBody>
          <a:bodyPr/>
          <a:lstStyle/>
          <a:p>
            <a:pPr>
              <a:defRPr/>
            </a:pPr>
            <a:r>
              <a:rPr lang="en-US" altLang="en-US"/>
              <a:t>Slide </a:t>
            </a:r>
            <a:fld id="{9A3CBEC9-3421-470A-8847-5F6DEB543E53}" type="slidenum">
              <a:rPr lang="en-US" altLang="en-US" smtClean="0"/>
              <a:pPr>
                <a:defRPr/>
              </a:pPr>
              <a:t>21</a:t>
            </a:fld>
            <a:endParaRPr lang="en-US" altLang="en-US" dirty="0"/>
          </a:p>
        </p:txBody>
      </p:sp>
      <p:graphicFrame>
        <p:nvGraphicFramePr>
          <p:cNvPr id="5" name="Content Placeholder 1"/>
          <p:cNvGraphicFramePr>
            <a:graphicFrameLocks/>
          </p:cNvGraphicFramePr>
          <p:nvPr>
            <p:extLst>
              <p:ext uri="{D42A27DB-BD31-4B8C-83A1-F6EECF244321}">
                <p14:modId xmlns:p14="http://schemas.microsoft.com/office/powerpoint/2010/main" val="2528265748"/>
              </p:ext>
            </p:extLst>
          </p:nvPr>
        </p:nvGraphicFramePr>
        <p:xfrm>
          <a:off x="3380510" y="1627910"/>
          <a:ext cx="530629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7" name="Rounded Rectangle 1"/>
          <p:cNvSpPr>
            <a:spLocks noChangeArrowheads="1"/>
          </p:cNvSpPr>
          <p:nvPr/>
        </p:nvSpPr>
        <p:spPr bwMode="auto">
          <a:xfrm>
            <a:off x="250063" y="1314450"/>
            <a:ext cx="2743200" cy="493077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marL="228600" indent="-228600" eaLnBrk="1" hangingPunct="1">
              <a:spcBef>
                <a:spcPct val="0"/>
              </a:spcBef>
              <a:buFont typeface="Calibri" pitchFamily="34" charset="0"/>
              <a:buChar char="•"/>
            </a:pPr>
            <a:r>
              <a:rPr lang="en-US" altLang="en-US" sz="1600" dirty="0">
                <a:solidFill>
                  <a:srgbClr val="000000"/>
                </a:solidFill>
              </a:rPr>
              <a:t>There are 59 ASCs in Massachusetts.</a:t>
            </a:r>
          </a:p>
          <a:p>
            <a:pPr eaLnBrk="1" hangingPunct="1">
              <a:spcBef>
                <a:spcPct val="0"/>
              </a:spcBef>
              <a:buNone/>
            </a:pPr>
            <a:endParaRPr lang="en-US" altLang="en-US" sz="1600" dirty="0">
              <a:solidFill>
                <a:srgbClr val="000000"/>
              </a:solidFill>
            </a:endParaRPr>
          </a:p>
          <a:p>
            <a:pPr marL="228600" indent="-228600" eaLnBrk="1" hangingPunct="1">
              <a:spcBef>
                <a:spcPct val="0"/>
              </a:spcBef>
              <a:buFont typeface="Calibri" pitchFamily="34" charset="0"/>
              <a:buChar char="•"/>
            </a:pPr>
            <a:r>
              <a:rPr lang="en-US" altLang="en-US" sz="1600" dirty="0">
                <a:solidFill>
                  <a:srgbClr val="000000"/>
                </a:solidFill>
              </a:rPr>
              <a:t>2014 was the first year ASC SRE data was publicly reported.</a:t>
            </a:r>
          </a:p>
          <a:p>
            <a:pPr eaLnBrk="1" hangingPunct="1">
              <a:spcBef>
                <a:spcPct val="0"/>
              </a:spcBef>
              <a:buFont typeface="Calibri" pitchFamily="34" charset="0"/>
              <a:buChar char="•"/>
            </a:pPr>
            <a:endParaRPr lang="en-US" altLang="en-US" sz="1600" dirty="0">
              <a:solidFill>
                <a:srgbClr val="000000"/>
              </a:solidFill>
            </a:endParaRPr>
          </a:p>
          <a:p>
            <a:pPr marL="228600" indent="-228600" eaLnBrk="1" hangingPunct="1">
              <a:spcBef>
                <a:spcPct val="0"/>
              </a:spcBef>
              <a:buFont typeface="Calibri" pitchFamily="34" charset="0"/>
              <a:buChar char="•"/>
            </a:pPr>
            <a:r>
              <a:rPr lang="en-US" altLang="en-US" sz="1600" dirty="0">
                <a:solidFill>
                  <a:srgbClr val="000000"/>
                </a:solidFill>
              </a:rPr>
              <a:t>Outreach and education regarding reporting and trends in order to encourage submissions is ongoing.</a:t>
            </a:r>
          </a:p>
        </p:txBody>
      </p:sp>
    </p:spTree>
    <p:extLst>
      <p:ext uri="{BB962C8B-B14F-4D97-AF65-F5344CB8AC3E}">
        <p14:creationId xmlns:p14="http://schemas.microsoft.com/office/powerpoint/2010/main" val="11920445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Quality Improvement Activities</a:t>
            </a:r>
            <a:endParaRPr lang="en-US" dirty="0">
              <a:solidFill>
                <a:schemeClr val="bg1">
                  <a:alpha val="95000"/>
                </a:schemeClr>
              </a:solidFill>
            </a:endParaRPr>
          </a:p>
        </p:txBody>
      </p:sp>
      <p:sp>
        <p:nvSpPr>
          <p:cNvPr id="3" name="Content Placeholder 2"/>
          <p:cNvSpPr>
            <a:spLocks noGrp="1"/>
          </p:cNvSpPr>
          <p:nvPr>
            <p:ph idx="1"/>
          </p:nvPr>
        </p:nvSpPr>
        <p:spPr>
          <a:xfrm>
            <a:off x="457200" y="1187991"/>
            <a:ext cx="8229600" cy="4811713"/>
          </a:xfrm>
        </p:spPr>
        <p:txBody>
          <a:bodyPr/>
          <a:lstStyle/>
          <a:p>
            <a:r>
              <a:rPr lang="en-US" sz="2000" dirty="0"/>
              <a:t>Sharing de-identified pressure ulcer events with wound ostomy and continence nurse stakeholder groups.</a:t>
            </a:r>
          </a:p>
          <a:p>
            <a:endParaRPr lang="en-US" sz="800" dirty="0"/>
          </a:p>
          <a:p>
            <a:r>
              <a:rPr lang="en-US" sz="2000" dirty="0"/>
              <a:t>Actively participating in MA Coalition for the Prevention of Medical Errors.</a:t>
            </a:r>
          </a:p>
          <a:p>
            <a:pPr lvl="1">
              <a:buFont typeface="Arial" panose="020B0604020202020204" pitchFamily="34" charset="0"/>
              <a:buChar char="•"/>
            </a:pPr>
            <a:r>
              <a:rPr lang="en-US" sz="1600" dirty="0"/>
              <a:t>Sharing electronic health system related events and opportunities to address causal factors.</a:t>
            </a:r>
          </a:p>
          <a:p>
            <a:endParaRPr lang="en-US" sz="800" dirty="0"/>
          </a:p>
          <a:p>
            <a:pPr marL="0" indent="0"/>
            <a:r>
              <a:rPr lang="en-US" sz="2000" dirty="0"/>
              <a:t>    Partnering with Betsy Lehman Center to address the following:</a:t>
            </a:r>
          </a:p>
          <a:p>
            <a:pPr lvl="1">
              <a:buFontTx/>
              <a:buChar char="•"/>
            </a:pPr>
            <a:r>
              <a:rPr lang="en-US" sz="1800" dirty="0"/>
              <a:t>Utilize their monthly newsletter to share patient safety trends; and</a:t>
            </a:r>
          </a:p>
          <a:p>
            <a:pPr lvl="1">
              <a:buFontTx/>
              <a:buChar char="•"/>
            </a:pPr>
            <a:r>
              <a:rPr lang="en-US" sz="1800" dirty="0"/>
              <a:t>Maintaining an Interagency Service Agreement to allow for more seamless data sharing, as intended by the 2012 cost containment act.</a:t>
            </a:r>
            <a:endParaRPr lang="en-US" sz="1000" dirty="0"/>
          </a:p>
          <a:p>
            <a:endParaRPr lang="en-US" sz="800" dirty="0"/>
          </a:p>
          <a:p>
            <a:r>
              <a:rPr lang="en-US" sz="2000" dirty="0"/>
              <a:t>Working with individual facilities after a SRE occurs to develop corrective action plans and prevent an event of a similar type from happening in the future.</a:t>
            </a:r>
          </a:p>
          <a:p>
            <a:pPr marL="0" indent="0">
              <a:buNone/>
            </a:pPr>
            <a:endParaRPr lang="en-US" sz="800" dirty="0"/>
          </a:p>
          <a:p>
            <a:r>
              <a:rPr lang="en-US" sz="2000" dirty="0"/>
              <a:t>Utilizing DPH list serves for widespread education and to share appropriate guidance. </a:t>
            </a:r>
          </a:p>
          <a:p>
            <a:endParaRPr lang="en-US" sz="2200" dirty="0"/>
          </a:p>
        </p:txBody>
      </p:sp>
      <p:sp>
        <p:nvSpPr>
          <p:cNvPr id="4" name="Slide Number Placeholder 3"/>
          <p:cNvSpPr>
            <a:spLocks noGrp="1"/>
          </p:cNvSpPr>
          <p:nvPr>
            <p:ph type="sldNum" sz="quarter" idx="11"/>
          </p:nvPr>
        </p:nvSpPr>
        <p:spPr/>
        <p:txBody>
          <a:bodyPr/>
          <a:lstStyle/>
          <a:p>
            <a:pPr>
              <a:defRPr/>
            </a:pPr>
            <a:r>
              <a:rPr lang="en-US" altLang="en-US" dirty="0"/>
              <a:t>Slide </a:t>
            </a:r>
            <a:fld id="{9A3CBEC9-3421-470A-8847-5F6DEB543E53}" type="slidenum">
              <a:rPr lang="en-US" altLang="en-US" smtClean="0"/>
              <a:pPr>
                <a:defRPr/>
              </a:pPr>
              <a:t>22</a:t>
            </a:fld>
            <a:endParaRPr lang="en-US" altLang="en-US" dirty="0"/>
          </a:p>
        </p:txBody>
      </p:sp>
    </p:spTree>
    <p:extLst>
      <p:ext uri="{BB962C8B-B14F-4D97-AF65-F5344CB8AC3E}">
        <p14:creationId xmlns:p14="http://schemas.microsoft.com/office/powerpoint/2010/main" val="8439942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Information</a:t>
            </a:r>
            <a:endParaRPr lang="en-US" dirty="0">
              <a:solidFill>
                <a:schemeClr val="bg1">
                  <a:alpha val="95000"/>
                </a:schemeClr>
              </a:solidFill>
            </a:endParaRPr>
          </a:p>
        </p:txBody>
      </p:sp>
      <p:sp>
        <p:nvSpPr>
          <p:cNvPr id="3" name="Content Placeholder 2"/>
          <p:cNvSpPr>
            <a:spLocks noGrp="1"/>
          </p:cNvSpPr>
          <p:nvPr>
            <p:ph idx="1"/>
          </p:nvPr>
        </p:nvSpPr>
        <p:spPr/>
        <p:txBody>
          <a:bodyPr/>
          <a:lstStyle/>
          <a:p>
            <a:endParaRPr lang="en-US" sz="2800" dirty="0"/>
          </a:p>
          <a:p>
            <a:pPr marL="0" indent="0" algn="ctr">
              <a:buNone/>
            </a:pPr>
            <a:r>
              <a:rPr lang="en-US" sz="2800" dirty="0"/>
              <a:t>Thank you for the opportunity to present this information today.</a:t>
            </a:r>
          </a:p>
          <a:p>
            <a:pPr marL="339725" indent="0">
              <a:buNone/>
            </a:pPr>
            <a:endParaRPr lang="en-US" sz="2000" dirty="0"/>
          </a:p>
          <a:p>
            <a:pPr marL="0" indent="0" algn="ctr">
              <a:buNone/>
            </a:pPr>
            <a:r>
              <a:rPr lang="en-US" sz="2000" dirty="0"/>
              <a:t>Please direct any questions to:</a:t>
            </a:r>
          </a:p>
          <a:p>
            <a:pPr marL="0" indent="0" algn="ctr">
              <a:buNone/>
            </a:pPr>
            <a:r>
              <a:rPr lang="en-US" sz="2000" dirty="0"/>
              <a:t>Katherine T. </a:t>
            </a:r>
            <a:r>
              <a:rPr lang="en-US" sz="2000" dirty="0" err="1"/>
              <a:t>Fillo</a:t>
            </a:r>
            <a:r>
              <a:rPr lang="en-US" sz="2000" dirty="0"/>
              <a:t> </a:t>
            </a:r>
            <a:r>
              <a:rPr lang="en-US" sz="2000" dirty="0" err="1"/>
              <a:t>Ph.D</a:t>
            </a:r>
            <a:r>
              <a:rPr lang="en-US" sz="2000" dirty="0"/>
              <a:t>, RN-BC</a:t>
            </a:r>
          </a:p>
          <a:p>
            <a:pPr marL="0" indent="0" algn="ctr">
              <a:buNone/>
            </a:pPr>
            <a:r>
              <a:rPr lang="en-US" sz="2000" dirty="0"/>
              <a:t>Director, Clinical Quality Improvement</a:t>
            </a:r>
          </a:p>
          <a:p>
            <a:pPr marL="0" indent="0" algn="ctr">
              <a:buNone/>
            </a:pPr>
            <a:r>
              <a:rPr lang="en-US" sz="2000" dirty="0"/>
              <a:t>Bureau of Health Care Safety and Quality</a:t>
            </a:r>
          </a:p>
          <a:p>
            <a:pPr marL="0" indent="0" algn="ctr">
              <a:buNone/>
            </a:pPr>
            <a:r>
              <a:rPr lang="en-US" sz="2000" dirty="0">
                <a:hlinkClick r:id="rId3"/>
              </a:rPr>
              <a:t>katherine.fillo@state.ma.us</a:t>
            </a:r>
            <a:endParaRPr lang="en-US" sz="2000" dirty="0"/>
          </a:p>
        </p:txBody>
      </p:sp>
      <p:sp>
        <p:nvSpPr>
          <p:cNvPr id="4" name="Slide Number Placeholder 3"/>
          <p:cNvSpPr>
            <a:spLocks noGrp="1"/>
          </p:cNvSpPr>
          <p:nvPr>
            <p:ph type="sldNum" sz="quarter" idx="11"/>
          </p:nvPr>
        </p:nvSpPr>
        <p:spPr/>
        <p:txBody>
          <a:bodyPr/>
          <a:lstStyle/>
          <a:p>
            <a:pPr>
              <a:defRPr/>
            </a:pPr>
            <a:r>
              <a:rPr lang="en-US" altLang="en-US"/>
              <a:t>Slide </a:t>
            </a:r>
            <a:fld id="{9A3CBEC9-3421-470A-8847-5F6DEB543E53}" type="slidenum">
              <a:rPr lang="en-US" altLang="en-US" smtClean="0"/>
              <a:pPr>
                <a:defRPr/>
              </a:pPr>
              <a:t>23</a:t>
            </a:fld>
            <a:endParaRPr lang="en-US" altLang="en-US" dirty="0"/>
          </a:p>
        </p:txBody>
      </p:sp>
    </p:spTree>
    <p:extLst>
      <p:ext uri="{BB962C8B-B14F-4D97-AF65-F5344CB8AC3E}">
        <p14:creationId xmlns:p14="http://schemas.microsoft.com/office/powerpoint/2010/main" val="2838860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altLang="en-US" sz="3600" dirty="0"/>
              <a:t>Purpose</a:t>
            </a:r>
            <a:endParaRPr lang="en-US" sz="3600" dirty="0">
              <a:solidFill>
                <a:srgbClr val="FFFFFF">
                  <a:alpha val="95000"/>
                </a:srgbClr>
              </a:solidFill>
              <a:cs typeface="+mj-cs"/>
            </a:endParaRPr>
          </a:p>
        </p:txBody>
      </p:sp>
      <p:sp>
        <p:nvSpPr>
          <p:cNvPr id="27652" name="Rectangle 8"/>
          <p:cNvSpPr>
            <a:spLocks noGrp="1" noChangeArrowheads="1"/>
          </p:cNvSpPr>
          <p:nvPr>
            <p:ph type="body" idx="1"/>
          </p:nvPr>
        </p:nvSpPr>
        <p:spPr>
          <a:xfrm>
            <a:off x="457200" y="1371600"/>
            <a:ext cx="8229600" cy="5105400"/>
          </a:xfrm>
        </p:spPr>
        <p:txBody>
          <a:bodyPr/>
          <a:lstStyle/>
          <a:p>
            <a:pPr marL="342900" lvl="1" indent="-342900" eaLnBrk="1" hangingPunct="1">
              <a:lnSpc>
                <a:spcPct val="80000"/>
              </a:lnSpc>
              <a:spcAft>
                <a:spcPts val="600"/>
              </a:spcAft>
              <a:buFont typeface="Arial" panose="020B0604020202020204" pitchFamily="34" charset="0"/>
              <a:buChar char="•"/>
              <a:defRPr/>
            </a:pPr>
            <a:endParaRPr lang="en-US" altLang="ja-JP" sz="2400" dirty="0">
              <a:ea typeface="ＭＳ Ｐゴシック" pitchFamily="34" charset="-128"/>
            </a:endParaRPr>
          </a:p>
          <a:p>
            <a:pPr>
              <a:lnSpc>
                <a:spcPct val="80000"/>
              </a:lnSpc>
              <a:buNone/>
            </a:pPr>
            <a:r>
              <a:rPr lang="en-US" sz="2800" dirty="0">
                <a:latin typeface="Calibri" pitchFamily="34" charset="0"/>
              </a:rPr>
              <a:t>This presentation is given for the following purposes:</a:t>
            </a:r>
          </a:p>
          <a:p>
            <a:pPr>
              <a:lnSpc>
                <a:spcPct val="80000"/>
              </a:lnSpc>
              <a:buNone/>
            </a:pPr>
            <a:endParaRPr lang="en-US" sz="2800" dirty="0">
              <a:latin typeface="Calibri" pitchFamily="34" charset="0"/>
            </a:endParaRPr>
          </a:p>
          <a:p>
            <a:pPr marL="457200" indent="-457200">
              <a:lnSpc>
                <a:spcPct val="80000"/>
              </a:lnSpc>
              <a:buFont typeface="Arial" panose="020B0604020202020204" pitchFamily="34" charset="0"/>
              <a:buChar char="•"/>
            </a:pPr>
            <a:r>
              <a:rPr lang="en-US" sz="2800" dirty="0">
                <a:latin typeface="Calibri" pitchFamily="34" charset="0"/>
              </a:rPr>
              <a:t>To provide an update of the Serious Reportable Event program and related quality improvement activities at the Bureau of Health Care Safety and Quality; and </a:t>
            </a:r>
          </a:p>
          <a:p>
            <a:pPr marL="457200" indent="-457200">
              <a:lnSpc>
                <a:spcPct val="80000"/>
              </a:lnSpc>
              <a:buFont typeface="Arial" panose="020B0604020202020204" pitchFamily="34" charset="0"/>
              <a:buChar char="•"/>
            </a:pPr>
            <a:endParaRPr lang="en-US" sz="2800" dirty="0">
              <a:latin typeface="Calibri" pitchFamily="34" charset="0"/>
            </a:endParaRPr>
          </a:p>
          <a:p>
            <a:pPr marL="457200" indent="-457200">
              <a:lnSpc>
                <a:spcPct val="80000"/>
              </a:lnSpc>
              <a:buFont typeface="Arial" panose="020B0604020202020204" pitchFamily="34" charset="0"/>
              <a:buChar char="•"/>
            </a:pPr>
            <a:r>
              <a:rPr lang="en-US" sz="2800" dirty="0">
                <a:latin typeface="Calibri" pitchFamily="34" charset="0"/>
              </a:rPr>
              <a:t>To share the trends in the types and volume of Serious Reportable Events reported in 2017 and previous years.</a:t>
            </a:r>
          </a:p>
        </p:txBody>
      </p:sp>
      <p:sp>
        <p:nvSpPr>
          <p:cNvPr id="3" name="Slide Number Placeholder 2"/>
          <p:cNvSpPr>
            <a:spLocks noGrp="1"/>
          </p:cNvSpPr>
          <p:nvPr>
            <p:ph type="sldNum" sz="quarter" idx="11"/>
          </p:nvPr>
        </p:nvSpPr>
        <p:spPr/>
        <p:txBody>
          <a:bodyPr/>
          <a:lstStyle/>
          <a:p>
            <a:pPr>
              <a:defRPr/>
            </a:pPr>
            <a:r>
              <a:rPr lang="en-US" altLang="en-US" dirty="0"/>
              <a:t>Slide </a:t>
            </a:r>
            <a:fld id="{9A3CBEC9-3421-470A-8847-5F6DEB543E53}" type="slidenum">
              <a:rPr lang="en-US" altLang="en-US" smtClean="0"/>
              <a:pPr>
                <a:defRPr/>
              </a:pPr>
              <a:t>3</a:t>
            </a:fld>
            <a:endParaRPr lang="en-US" altLang="en-US" dirty="0"/>
          </a:p>
        </p:txBody>
      </p:sp>
    </p:spTree>
    <p:extLst>
      <p:ext uri="{BB962C8B-B14F-4D97-AF65-F5344CB8AC3E}">
        <p14:creationId xmlns:p14="http://schemas.microsoft.com/office/powerpoint/2010/main" val="1333419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altLang="en-US" sz="3600" dirty="0"/>
              <a:t>Background</a:t>
            </a:r>
            <a:endParaRPr lang="en-US" sz="3600" dirty="0">
              <a:solidFill>
                <a:schemeClr val="bg1">
                  <a:alpha val="95000"/>
                </a:schemeClr>
              </a:solidFill>
              <a:latin typeface="+mn-lt"/>
              <a:cs typeface="+mj-cs"/>
            </a:endParaRPr>
          </a:p>
        </p:txBody>
      </p:sp>
      <p:sp>
        <p:nvSpPr>
          <p:cNvPr id="27652" name="Rectangle 8"/>
          <p:cNvSpPr>
            <a:spLocks noGrp="1" noChangeArrowheads="1"/>
          </p:cNvSpPr>
          <p:nvPr>
            <p:ph type="body" idx="1"/>
          </p:nvPr>
        </p:nvSpPr>
        <p:spPr>
          <a:xfrm>
            <a:off x="457200" y="1371600"/>
            <a:ext cx="8229600" cy="4724400"/>
          </a:xfrm>
        </p:spPr>
        <p:txBody>
          <a:bodyPr/>
          <a:lstStyle/>
          <a:p>
            <a:pPr>
              <a:lnSpc>
                <a:spcPct val="80000"/>
              </a:lnSpc>
              <a:buFont typeface="Arial" charset="0"/>
              <a:buChar char="•"/>
            </a:pPr>
            <a:r>
              <a:rPr lang="en-US" sz="2800" dirty="0">
                <a:latin typeface="Calibri" pitchFamily="34" charset="0"/>
              </a:rPr>
              <a:t>Adverse events that occur in the health care setting are a patient safety concern and public health issue.</a:t>
            </a:r>
          </a:p>
          <a:p>
            <a:pPr>
              <a:lnSpc>
                <a:spcPct val="80000"/>
              </a:lnSpc>
              <a:buFont typeface="Arial" charset="0"/>
              <a:buChar char="•"/>
            </a:pPr>
            <a:endParaRPr lang="en-US" sz="1200" dirty="0">
              <a:latin typeface="Calibri" pitchFamily="34" charset="0"/>
            </a:endParaRPr>
          </a:p>
          <a:p>
            <a:pPr marL="800100" lvl="1" indent="-342900">
              <a:lnSpc>
                <a:spcPct val="80000"/>
              </a:lnSpc>
              <a:buFont typeface="Arial" charset="0"/>
              <a:buChar char="•"/>
            </a:pPr>
            <a:r>
              <a:rPr lang="en-US" sz="2400" dirty="0">
                <a:latin typeface="Calibri" pitchFamily="34" charset="0"/>
              </a:rPr>
              <a:t>The Office of the Inspector General found that adverse events occur in 13.5% of hospital admissions of Medicare beneficiaries (2010).</a:t>
            </a:r>
          </a:p>
          <a:p>
            <a:pPr marL="800100" lvl="1" indent="-342900">
              <a:lnSpc>
                <a:spcPct val="80000"/>
              </a:lnSpc>
              <a:buFont typeface="Arial" charset="0"/>
              <a:buChar char="•"/>
            </a:pPr>
            <a:endParaRPr lang="en-US" sz="1200" dirty="0">
              <a:latin typeface="Calibri" pitchFamily="34" charset="0"/>
            </a:endParaRPr>
          </a:p>
          <a:p>
            <a:pPr marL="800100" lvl="1" indent="-342900">
              <a:lnSpc>
                <a:spcPct val="80000"/>
              </a:lnSpc>
              <a:buFont typeface="Arial" charset="0"/>
              <a:buChar char="•"/>
            </a:pPr>
            <a:r>
              <a:rPr lang="en-US" sz="2400" dirty="0">
                <a:latin typeface="Calibri" pitchFamily="34" charset="0"/>
              </a:rPr>
              <a:t>It is also projected that 10% of Medicare patients nationally experience an adverse event during a rehabilitation hospital stay (OIG, 2016). </a:t>
            </a:r>
          </a:p>
          <a:p>
            <a:pPr marL="800100" lvl="1" indent="-342900">
              <a:lnSpc>
                <a:spcPct val="80000"/>
              </a:lnSpc>
              <a:buFont typeface="Arial" charset="0"/>
              <a:buChar char="•"/>
            </a:pPr>
            <a:endParaRPr lang="en-US" sz="1200" dirty="0">
              <a:latin typeface="Calibri" pitchFamily="34" charset="0"/>
            </a:endParaRPr>
          </a:p>
          <a:p>
            <a:pPr>
              <a:lnSpc>
                <a:spcPct val="80000"/>
              </a:lnSpc>
              <a:buFont typeface="Arial" charset="0"/>
              <a:buChar char="•"/>
            </a:pPr>
            <a:r>
              <a:rPr lang="en-US" sz="2800" dirty="0">
                <a:latin typeface="Calibri" pitchFamily="34" charset="0"/>
              </a:rPr>
              <a:t>Section 51H of chapter 111 of the Massachusetts General Laws</a:t>
            </a:r>
            <a:r>
              <a:rPr lang="en-US" dirty="0"/>
              <a:t> </a:t>
            </a:r>
            <a:r>
              <a:rPr lang="en-US" sz="2800" dirty="0">
                <a:latin typeface="Calibri" pitchFamily="34" charset="0"/>
              </a:rPr>
              <a:t>authorizes the Department to collect adverse medical event data and disseminate the information publicly to encourage quality improvement.</a:t>
            </a:r>
            <a:endParaRPr lang="en-US" altLang="ja-JP" sz="2400" dirty="0">
              <a:ea typeface="ＭＳ Ｐゴシック" pitchFamily="34" charset="-128"/>
            </a:endParaRPr>
          </a:p>
          <a:p>
            <a:pPr marL="857250" lvl="1" indent="-339725" eaLnBrk="1" hangingPunct="1">
              <a:lnSpc>
                <a:spcPct val="80000"/>
              </a:lnSpc>
              <a:spcAft>
                <a:spcPts val="600"/>
              </a:spcAft>
              <a:defRPr/>
            </a:pPr>
            <a:endParaRPr lang="en-US" altLang="ja-JP" sz="2000" dirty="0">
              <a:ea typeface="ＭＳ Ｐゴシック" pitchFamily="34" charset="-128"/>
            </a:endParaRPr>
          </a:p>
          <a:p>
            <a:pPr marL="117475" indent="0" eaLnBrk="1" hangingPunct="1">
              <a:lnSpc>
                <a:spcPct val="80000"/>
              </a:lnSpc>
              <a:spcAft>
                <a:spcPts val="600"/>
              </a:spcAft>
              <a:buNone/>
              <a:defRPr/>
            </a:pPr>
            <a:endParaRPr lang="en-US" altLang="ja-JP" sz="2400" dirty="0">
              <a:ea typeface="ＭＳ Ｐゴシック" pitchFamily="34" charset="-128"/>
            </a:endParaRPr>
          </a:p>
          <a:p>
            <a:pPr marL="117475" indent="0" eaLnBrk="1" hangingPunct="1">
              <a:lnSpc>
                <a:spcPct val="80000"/>
              </a:lnSpc>
              <a:spcAft>
                <a:spcPts val="600"/>
              </a:spcAft>
              <a:buNone/>
              <a:defRPr/>
            </a:pPr>
            <a:endParaRPr lang="en-US" altLang="ja-JP" sz="2400" dirty="0">
              <a:ea typeface="ＭＳ Ｐゴシック" pitchFamily="34" charset="-128"/>
            </a:endParaRPr>
          </a:p>
          <a:p>
            <a:pPr marL="457200" indent="-339725" eaLnBrk="1" hangingPunct="1">
              <a:lnSpc>
                <a:spcPct val="80000"/>
              </a:lnSpc>
              <a:spcAft>
                <a:spcPts val="600"/>
              </a:spcAft>
              <a:defRPr/>
            </a:pPr>
            <a:endParaRPr lang="en-US" altLang="ja-JP" sz="2400" dirty="0">
              <a:ea typeface="ＭＳ Ｐゴシック" pitchFamily="34" charset="-128"/>
            </a:endParaRPr>
          </a:p>
          <a:p>
            <a:pPr marL="457200" indent="-339725" eaLnBrk="1" hangingPunct="1">
              <a:lnSpc>
                <a:spcPct val="80000"/>
              </a:lnSpc>
              <a:spcAft>
                <a:spcPts val="600"/>
              </a:spcAft>
              <a:defRPr/>
            </a:pPr>
            <a:endParaRPr lang="en-US" altLang="ja-JP" sz="2400" dirty="0">
              <a:ea typeface="ＭＳ Ｐゴシック" pitchFamily="34" charset="-128"/>
            </a:endParaRPr>
          </a:p>
        </p:txBody>
      </p:sp>
      <p:sp>
        <p:nvSpPr>
          <p:cNvPr id="3" name="Slide Number Placeholder 2"/>
          <p:cNvSpPr>
            <a:spLocks noGrp="1"/>
          </p:cNvSpPr>
          <p:nvPr>
            <p:ph type="sldNum" sz="quarter" idx="11"/>
          </p:nvPr>
        </p:nvSpPr>
        <p:spPr/>
        <p:txBody>
          <a:bodyPr/>
          <a:lstStyle/>
          <a:p>
            <a:pPr>
              <a:defRPr/>
            </a:pPr>
            <a:r>
              <a:rPr lang="en-US" altLang="en-US" dirty="0"/>
              <a:t>Slide </a:t>
            </a:r>
            <a:fld id="{9A3CBEC9-3421-470A-8847-5F6DEB543E53}" type="slidenum">
              <a:rPr lang="en-US" altLang="en-US" smtClean="0"/>
              <a:pPr>
                <a:defRPr/>
              </a:pPr>
              <a:t>4</a:t>
            </a:fld>
            <a:endParaRPr lang="en-US" altLang="en-US" dirty="0"/>
          </a:p>
        </p:txBody>
      </p:sp>
    </p:spTree>
    <p:extLst>
      <p:ext uri="{BB962C8B-B14F-4D97-AF65-F5344CB8AC3E}">
        <p14:creationId xmlns:p14="http://schemas.microsoft.com/office/powerpoint/2010/main" val="2280793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a:t>Background</a:t>
            </a:r>
          </a:p>
        </p:txBody>
      </p:sp>
      <p:sp>
        <p:nvSpPr>
          <p:cNvPr id="3" name="Content Placeholder 2"/>
          <p:cNvSpPr>
            <a:spLocks noGrp="1"/>
          </p:cNvSpPr>
          <p:nvPr>
            <p:ph idx="1"/>
          </p:nvPr>
        </p:nvSpPr>
        <p:spPr/>
        <p:txBody>
          <a:bodyPr/>
          <a:lstStyle/>
          <a:p>
            <a:pPr>
              <a:lnSpc>
                <a:spcPct val="80000"/>
              </a:lnSpc>
            </a:pPr>
            <a:r>
              <a:rPr lang="en-US" sz="2800" dirty="0">
                <a:latin typeface="Calibri" pitchFamily="34" charset="0"/>
              </a:rPr>
              <a:t>The National Quality Forum (NQF) has operationalized a group of adverse events into measurable, evidence-based outcomes called Serious Reportable Events (SRE).</a:t>
            </a:r>
          </a:p>
          <a:p>
            <a:pPr>
              <a:lnSpc>
                <a:spcPct val="80000"/>
              </a:lnSpc>
              <a:buFont typeface="Arial" charset="0"/>
              <a:buChar char="•"/>
            </a:pPr>
            <a:endParaRPr lang="en-US" sz="1400" dirty="0">
              <a:latin typeface="Calibri" pitchFamily="34" charset="0"/>
            </a:endParaRPr>
          </a:p>
          <a:p>
            <a:pPr>
              <a:lnSpc>
                <a:spcPct val="80000"/>
              </a:lnSpc>
              <a:buFont typeface="Arial" charset="0"/>
              <a:buChar char="•"/>
            </a:pPr>
            <a:r>
              <a:rPr lang="en-US" sz="2800" dirty="0">
                <a:latin typeface="Calibri" pitchFamily="34" charset="0"/>
              </a:rPr>
              <a:t>MA adopted SREs as its adverse event reporting framework in 2008. </a:t>
            </a:r>
          </a:p>
          <a:p>
            <a:pPr>
              <a:lnSpc>
                <a:spcPct val="80000"/>
              </a:lnSpc>
              <a:buFont typeface="Arial" charset="0"/>
              <a:buChar char="•"/>
            </a:pPr>
            <a:endParaRPr lang="en-US" sz="1400" dirty="0">
              <a:latin typeface="Calibri" pitchFamily="34" charset="0"/>
            </a:endParaRPr>
          </a:p>
          <a:p>
            <a:pPr>
              <a:lnSpc>
                <a:spcPct val="80000"/>
              </a:lnSpc>
              <a:buFont typeface="Arial" charset="0"/>
              <a:buChar char="•"/>
            </a:pPr>
            <a:r>
              <a:rPr lang="en-US" sz="2800" dirty="0">
                <a:latin typeface="Calibri" pitchFamily="34" charset="0"/>
              </a:rPr>
              <a:t>27 other states have state-based adverse event reporting programs and over half use the SRE framework including Connecticut, Minnesota and New Hampshire.</a:t>
            </a:r>
          </a:p>
        </p:txBody>
      </p:sp>
      <p:sp>
        <p:nvSpPr>
          <p:cNvPr id="4" name="Slide Number Placeholder 3"/>
          <p:cNvSpPr>
            <a:spLocks noGrp="1"/>
          </p:cNvSpPr>
          <p:nvPr>
            <p:ph type="sldNum" sz="quarter" idx="11"/>
          </p:nvPr>
        </p:nvSpPr>
        <p:spPr/>
        <p:txBody>
          <a:bodyPr/>
          <a:lstStyle/>
          <a:p>
            <a:pPr>
              <a:defRPr/>
            </a:pPr>
            <a:r>
              <a:rPr lang="en-US" altLang="en-US"/>
              <a:t>Slide </a:t>
            </a:r>
            <a:fld id="{9A3CBEC9-3421-470A-8847-5F6DEB543E53}" type="slidenum">
              <a:rPr lang="en-US" altLang="en-US" smtClean="0"/>
              <a:pPr>
                <a:defRPr/>
              </a:pPr>
              <a:t>5</a:t>
            </a:fld>
            <a:endParaRPr lang="en-US" altLang="en-US" dirty="0"/>
          </a:p>
        </p:txBody>
      </p:sp>
    </p:spTree>
    <p:extLst>
      <p:ext uri="{BB962C8B-B14F-4D97-AF65-F5344CB8AC3E}">
        <p14:creationId xmlns:p14="http://schemas.microsoft.com/office/powerpoint/2010/main" val="2111160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a:t>SREs Defined</a:t>
            </a:r>
            <a:endParaRPr lang="en-US" sz="3600" dirty="0">
              <a:solidFill>
                <a:schemeClr val="bg1">
                  <a:alpha val="95000"/>
                </a:schemeClr>
              </a:solidFill>
            </a:endParaRPr>
          </a:p>
        </p:txBody>
      </p:sp>
      <p:sp>
        <p:nvSpPr>
          <p:cNvPr id="3" name="Content Placeholder 2"/>
          <p:cNvSpPr>
            <a:spLocks noGrp="1"/>
          </p:cNvSpPr>
          <p:nvPr>
            <p:ph idx="1"/>
          </p:nvPr>
        </p:nvSpPr>
        <p:spPr>
          <a:xfrm>
            <a:off x="359923" y="1314450"/>
            <a:ext cx="8326877" cy="5126264"/>
          </a:xfrm>
        </p:spPr>
        <p:txBody>
          <a:bodyPr/>
          <a:lstStyle/>
          <a:p>
            <a:pPr>
              <a:spcBef>
                <a:spcPts val="0"/>
              </a:spcBef>
            </a:pPr>
            <a:r>
              <a:rPr lang="en-US" sz="2400" dirty="0">
                <a:latin typeface="Calibri" pitchFamily="34" charset="0"/>
              </a:rPr>
              <a:t> </a:t>
            </a:r>
            <a:r>
              <a:rPr lang="en-US" sz="2400" u="sng" dirty="0">
                <a:latin typeface="Calibri" pitchFamily="34" charset="0"/>
              </a:rPr>
              <a:t>Section 51H of Chapter 111 of the General Laws:</a:t>
            </a:r>
            <a:r>
              <a:rPr lang="en-US" sz="2400" dirty="0">
                <a:latin typeface="Calibri" pitchFamily="34" charset="0"/>
              </a:rPr>
              <a:t>	</a:t>
            </a:r>
            <a:r>
              <a:rPr lang="en-US" sz="2000" dirty="0">
                <a:latin typeface="Calibri" pitchFamily="34" charset="0"/>
              </a:rPr>
              <a:t>“Serious reportable event”, an event that results in a serious adverse patient outcome that is clearly identifiable and measurable, reasonably preventable, and that meets any other criteria established by the department in regulations.</a:t>
            </a:r>
            <a:r>
              <a:rPr lang="en-US" sz="2400" dirty="0">
                <a:latin typeface="Calibri" pitchFamily="34" charset="0"/>
              </a:rPr>
              <a:t> </a:t>
            </a:r>
          </a:p>
          <a:p>
            <a:pPr marL="0" indent="0">
              <a:spcBef>
                <a:spcPts val="0"/>
              </a:spcBef>
              <a:buNone/>
            </a:pPr>
            <a:endParaRPr lang="en-US" sz="1000" u="sng" dirty="0">
              <a:latin typeface="Calibri" pitchFamily="34" charset="0"/>
            </a:endParaRPr>
          </a:p>
          <a:p>
            <a:pPr>
              <a:spcBef>
                <a:spcPts val="0"/>
              </a:spcBef>
            </a:pPr>
            <a:r>
              <a:rPr lang="en-US" sz="2400" u="sng" dirty="0">
                <a:latin typeface="Calibri" pitchFamily="34" charset="0"/>
              </a:rPr>
              <a:t>105 CMR 130.332 and 105 CMR 140.308:</a:t>
            </a:r>
          </a:p>
          <a:p>
            <a:pPr marL="344488" indent="561975">
              <a:spcBef>
                <a:spcPts val="0"/>
              </a:spcBef>
              <a:buNone/>
            </a:pPr>
            <a:r>
              <a:rPr lang="en-US" sz="2800" dirty="0">
                <a:latin typeface="Calibri" pitchFamily="34" charset="0"/>
              </a:rPr>
              <a:t>	</a:t>
            </a:r>
            <a:r>
              <a:rPr lang="en-US" sz="2000" dirty="0">
                <a:latin typeface="Calibri" pitchFamily="34" charset="0"/>
              </a:rPr>
              <a:t>Serious Reportable Event (SRE) means an event that occurs on premises covered by a hospital's license that results in an adverse patient outcome, is clearly identifiable and measurable, has been identified to be in a class of events that are usually or reasonably preventable, and of a nature such that the risk of occurrence is significantly influenced by the policies and procedures of the hospital. The Department issued a list of SREs based on those events included on the NQF table of reportable events to which 105 CMR 130.332 and 105 CMR 140.308 apply in guidance.</a:t>
            </a:r>
          </a:p>
          <a:p>
            <a:pPr marL="344488" indent="561975">
              <a:spcBef>
                <a:spcPts val="0"/>
              </a:spcBef>
              <a:buNone/>
            </a:pPr>
            <a:endParaRPr lang="en-US" sz="1000" u="sng" dirty="0">
              <a:latin typeface="Calibri" pitchFamily="34" charset="0"/>
            </a:endParaRPr>
          </a:p>
          <a:p>
            <a:pPr marL="0" indent="0">
              <a:spcBef>
                <a:spcPts val="0"/>
              </a:spcBef>
              <a:buNone/>
            </a:pPr>
            <a:endParaRPr lang="en-US" sz="2400" dirty="0">
              <a:latin typeface="Calibri" pitchFamily="34" charset="0"/>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a:t>Slide </a:t>
            </a:r>
            <a:fld id="{9A3CBEC9-3421-470A-8847-5F6DEB543E53}" type="slidenum">
              <a:rPr lang="en-US" altLang="en-US" smtClean="0"/>
              <a:pPr>
                <a:defRPr/>
              </a:pPr>
              <a:t>6</a:t>
            </a:fld>
            <a:endParaRPr lang="en-US" altLang="en-US" dirty="0"/>
          </a:p>
        </p:txBody>
      </p:sp>
    </p:spTree>
    <p:extLst>
      <p:ext uri="{BB962C8B-B14F-4D97-AF65-F5344CB8AC3E}">
        <p14:creationId xmlns:p14="http://schemas.microsoft.com/office/powerpoint/2010/main" val="2681272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200" dirty="0"/>
              <a:t>Reporting Requirements</a:t>
            </a:r>
            <a:endParaRPr lang="en-US" sz="3200" dirty="0">
              <a:solidFill>
                <a:schemeClr val="bg1">
                  <a:alpha val="95000"/>
                </a:schemeClr>
              </a:solidFill>
            </a:endParaRPr>
          </a:p>
        </p:txBody>
      </p:sp>
      <p:sp>
        <p:nvSpPr>
          <p:cNvPr id="3" name="Content Placeholder 2"/>
          <p:cNvSpPr>
            <a:spLocks noGrp="1"/>
          </p:cNvSpPr>
          <p:nvPr>
            <p:ph idx="1"/>
          </p:nvPr>
        </p:nvSpPr>
        <p:spPr>
          <a:xfrm>
            <a:off x="359923" y="1314450"/>
            <a:ext cx="8326877" cy="5232654"/>
          </a:xfrm>
        </p:spPr>
        <p:txBody>
          <a:bodyPr/>
          <a:lstStyle/>
          <a:p>
            <a:pPr marL="0" indent="0" eaLnBrk="1" hangingPunct="1">
              <a:lnSpc>
                <a:spcPct val="90000"/>
              </a:lnSpc>
              <a:spcAft>
                <a:spcPts val="0"/>
              </a:spcAft>
              <a:buNone/>
            </a:pPr>
            <a:endParaRPr lang="en-US" sz="1200" dirty="0"/>
          </a:p>
          <a:p>
            <a:pPr marL="228600" indent="-228600" eaLnBrk="1" hangingPunct="1">
              <a:lnSpc>
                <a:spcPct val="90000"/>
              </a:lnSpc>
              <a:spcAft>
                <a:spcPts val="1800"/>
              </a:spcAft>
            </a:pPr>
            <a:r>
              <a:rPr lang="en-US" sz="2200" dirty="0"/>
              <a:t>Hospitals and ambulatory surgical centers (ASCs) are required to report SREs to the patient/family and the Bureau of Health Care Safety and Quality (BHCSQ) within seven days of the incident.  </a:t>
            </a:r>
          </a:p>
          <a:p>
            <a:pPr marL="228600" indent="-228600" eaLnBrk="1" hangingPunct="1">
              <a:lnSpc>
                <a:spcPct val="90000"/>
              </a:lnSpc>
              <a:spcAft>
                <a:spcPts val="1800"/>
              </a:spcAft>
            </a:pPr>
            <a:r>
              <a:rPr lang="en-US" sz="2200" dirty="0"/>
              <a:t>An updated report to all three parties is required within 30 days of the incident, including documentation of the root cause analysis findings and determination of preventability as required by 105 CMR 130.332(c) &amp; 105 CMR 140.308(c).</a:t>
            </a:r>
          </a:p>
          <a:p>
            <a:pPr marL="287338" indent="-287338" eaLnBrk="1" hangingPunct="1">
              <a:lnSpc>
                <a:spcPct val="90000"/>
              </a:lnSpc>
              <a:spcAft>
                <a:spcPts val="1800"/>
              </a:spcAft>
            </a:pPr>
            <a:r>
              <a:rPr lang="en-US" sz="2200" dirty="0"/>
              <a:t>In June 2009, the Department implemented regulations prohibiting health care facilities from charging for services provided as a result of preventable SREs.</a:t>
            </a:r>
          </a:p>
          <a:p>
            <a:pPr marL="228600" indent="-228600" eaLnBrk="1" hangingPunct="1">
              <a:lnSpc>
                <a:spcPct val="90000"/>
              </a:lnSpc>
              <a:spcAft>
                <a:spcPts val="1800"/>
              </a:spcAft>
            </a:pPr>
            <a:r>
              <a:rPr lang="en-US" sz="2200" dirty="0"/>
              <a:t>Amendments adopted as part of the hospital regulatory review completed in 2017 streamlined the reporting process without removing transparency.</a:t>
            </a:r>
          </a:p>
          <a:p>
            <a:pPr marL="0" indent="0" eaLnBrk="1" hangingPunct="1">
              <a:lnSpc>
                <a:spcPct val="90000"/>
              </a:lnSpc>
              <a:spcAft>
                <a:spcPts val="1800"/>
              </a:spcAft>
              <a:buNone/>
            </a:pPr>
            <a:endParaRPr lang="en-US" sz="2200" dirty="0"/>
          </a:p>
          <a:p>
            <a:pPr marL="0" indent="0" eaLnBrk="1" hangingPunct="1">
              <a:lnSpc>
                <a:spcPct val="90000"/>
              </a:lnSpc>
              <a:spcAft>
                <a:spcPts val="1800"/>
              </a:spcAft>
              <a:buNone/>
            </a:pPr>
            <a:endParaRPr lang="en-US" sz="2400" dirty="0"/>
          </a:p>
          <a:p>
            <a:pPr marL="0" indent="0" eaLnBrk="1" hangingPunct="1">
              <a:lnSpc>
                <a:spcPct val="90000"/>
              </a:lnSpc>
              <a:spcAft>
                <a:spcPts val="1800"/>
              </a:spcAft>
            </a:pPr>
            <a:endParaRPr lang="en-US" sz="2400" dirty="0"/>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a:t>Slide </a:t>
            </a:r>
            <a:fld id="{9A3CBEC9-3421-470A-8847-5F6DEB543E53}" type="slidenum">
              <a:rPr lang="en-US" altLang="en-US" smtClean="0"/>
              <a:pPr>
                <a:defRPr/>
              </a:pPr>
              <a:t>7</a:t>
            </a:fld>
            <a:endParaRPr lang="en-US" altLang="en-US" dirty="0"/>
          </a:p>
        </p:txBody>
      </p:sp>
    </p:spTree>
    <p:extLst>
      <p:ext uri="{BB962C8B-B14F-4D97-AF65-F5344CB8AC3E}">
        <p14:creationId xmlns:p14="http://schemas.microsoft.com/office/powerpoint/2010/main" val="2413807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a:t>SRE Types</a:t>
            </a:r>
            <a:endParaRPr lang="en-US" sz="3600" dirty="0">
              <a:solidFill>
                <a:schemeClr val="bg1">
                  <a:alpha val="95000"/>
                </a:schemeClr>
              </a:solidFill>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a:t>Slide </a:t>
            </a:r>
            <a:fld id="{9A3CBEC9-3421-470A-8847-5F6DEB543E53}" type="slidenum">
              <a:rPr lang="en-US" altLang="en-US" smtClean="0"/>
              <a:pPr>
                <a:defRPr/>
              </a:pPr>
              <a:t>8</a:t>
            </a:fld>
            <a:endParaRPr lang="en-US" altLang="en-US" dirty="0"/>
          </a:p>
        </p:txBody>
      </p:sp>
      <p:graphicFrame>
        <p:nvGraphicFramePr>
          <p:cNvPr id="5" name="Content Placeholder 8"/>
          <p:cNvGraphicFramePr>
            <a:graphicFrameLocks noGrp="1"/>
          </p:cNvGraphicFramePr>
          <p:nvPr>
            <p:ph idx="1"/>
            <p:extLst>
              <p:ext uri="{D42A27DB-BD31-4B8C-83A1-F6EECF244321}">
                <p14:modId xmlns:p14="http://schemas.microsoft.com/office/powerpoint/2010/main" val="749387423"/>
              </p:ext>
            </p:extLst>
          </p:nvPr>
        </p:nvGraphicFramePr>
        <p:xfrm>
          <a:off x="360363" y="1314450"/>
          <a:ext cx="8326437"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05563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a:t>SRE Types</a:t>
            </a:r>
            <a:endParaRPr lang="en-US" sz="3600" dirty="0">
              <a:solidFill>
                <a:schemeClr val="bg1">
                  <a:alpha val="95000"/>
                </a:schemeClr>
              </a:solidFill>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a:t>Slide </a:t>
            </a:r>
            <a:fld id="{9A3CBEC9-3421-470A-8847-5F6DEB543E53}" type="slidenum">
              <a:rPr lang="en-US" altLang="en-US" smtClean="0"/>
              <a:pPr>
                <a:defRPr/>
              </a:pPr>
              <a:t>9</a:t>
            </a:fld>
            <a:endParaRPr lang="en-US" altLang="en-US" dirty="0"/>
          </a:p>
        </p:txBody>
      </p:sp>
      <p:graphicFrame>
        <p:nvGraphicFramePr>
          <p:cNvPr id="7" name="Content Placeholder 8"/>
          <p:cNvGraphicFramePr>
            <a:graphicFrameLocks noGrp="1"/>
          </p:cNvGraphicFramePr>
          <p:nvPr>
            <p:ph idx="1"/>
            <p:extLst>
              <p:ext uri="{D42A27DB-BD31-4B8C-83A1-F6EECF244321}">
                <p14:modId xmlns:p14="http://schemas.microsoft.com/office/powerpoint/2010/main" val="1306115696"/>
              </p:ext>
            </p:extLst>
          </p:nvPr>
        </p:nvGraphicFramePr>
        <p:xfrm>
          <a:off x="360363" y="1314450"/>
          <a:ext cx="8326437"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14273452"/>
      </p:ext>
    </p:extLst>
  </p:cSld>
  <p:clrMapOvr>
    <a:masterClrMapping/>
  </p:clrMapOvr>
</p:sld>
</file>

<file path=ppt/theme/theme1.xml><?xml version="1.0" encoding="utf-8"?>
<a:theme xmlns:a="http://schemas.openxmlformats.org/drawingml/2006/main" name="Default Desig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2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BSAS Template">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4_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5_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109337</TotalTime>
  <Words>1505</Words>
  <Application>Microsoft Office PowerPoint</Application>
  <PresentationFormat>On-screen Show (4:3)</PresentationFormat>
  <Paragraphs>234</Paragraphs>
  <Slides>23</Slides>
  <Notes>23</Notes>
  <HiddenSlides>0</HiddenSlides>
  <MMClips>0</MMClips>
  <ScaleCrop>false</ScaleCrop>
  <HeadingPairs>
    <vt:vector size="4" baseType="variant">
      <vt:variant>
        <vt:lpstr>Theme</vt:lpstr>
      </vt:variant>
      <vt:variant>
        <vt:i4>10</vt:i4>
      </vt:variant>
      <vt:variant>
        <vt:lpstr>Slide Titles</vt:lpstr>
      </vt:variant>
      <vt:variant>
        <vt:i4>23</vt:i4>
      </vt:variant>
    </vt:vector>
  </HeadingPairs>
  <TitlesOfParts>
    <vt:vector size="33" baseType="lpstr">
      <vt:lpstr>Default Design</vt:lpstr>
      <vt:lpstr>BSAS Template</vt:lpstr>
      <vt:lpstr>1_BSAS Template</vt:lpstr>
      <vt:lpstr>2_BSAS Template</vt:lpstr>
      <vt:lpstr>Custom Design</vt:lpstr>
      <vt:lpstr>3_BSAS Template</vt:lpstr>
      <vt:lpstr>4_BSAS Template</vt:lpstr>
      <vt:lpstr>1_Custom Design</vt:lpstr>
      <vt:lpstr>5_BSAS Template</vt:lpstr>
      <vt:lpstr>2_Custom Design</vt:lpstr>
      <vt:lpstr>PowerPoint Presentation</vt:lpstr>
      <vt:lpstr>Overview</vt:lpstr>
      <vt:lpstr>Purpose</vt:lpstr>
      <vt:lpstr>Background</vt:lpstr>
      <vt:lpstr>Background</vt:lpstr>
      <vt:lpstr>SREs Defined</vt:lpstr>
      <vt:lpstr>Reporting Requirements</vt:lpstr>
      <vt:lpstr>SRE Types</vt:lpstr>
      <vt:lpstr>SRE Types</vt:lpstr>
      <vt:lpstr>SRE Types</vt:lpstr>
      <vt:lpstr>SRE Types</vt:lpstr>
      <vt:lpstr>Acute Care Hospital Data</vt:lpstr>
      <vt:lpstr>Acute Care Surgical Data</vt:lpstr>
      <vt:lpstr>Acute Care Hospital Product/Device Data</vt:lpstr>
      <vt:lpstr>Acute Care Hospital Environmental Data</vt:lpstr>
      <vt:lpstr>Acute Care Hospital Patient Protection Data</vt:lpstr>
      <vt:lpstr>Acute Care Hospital Potential Criminal Event Data</vt:lpstr>
      <vt:lpstr>Acute Care Hospital Care Management Data</vt:lpstr>
      <vt:lpstr>Non-Acute Care Hospital Data</vt:lpstr>
      <vt:lpstr>Non-Acute Care Hospital Category Data</vt:lpstr>
      <vt:lpstr>Ambulatory Surgical Centers 2014-2017 SRE Totals </vt:lpstr>
      <vt:lpstr>Quality Improvement Activities</vt:lpstr>
      <vt:lpstr>Contact Information</vt:lpstr>
    </vt:vector>
  </TitlesOfParts>
  <Company>Massachusetts Department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Health Council Presentation on Serious Reportable Events in CY2017</dc:title>
  <dc:creator>DPH</dc:creator>
  <cp:keywords>Serious Reportable Events</cp:keywords>
  <cp:lastModifiedBy>AutoBVT</cp:lastModifiedBy>
  <cp:revision>3104</cp:revision>
  <cp:lastPrinted>2018-07-10T18:41:52Z</cp:lastPrinted>
  <dcterms:created xsi:type="dcterms:W3CDTF">2001-01-17T15:22:57Z</dcterms:created>
  <dcterms:modified xsi:type="dcterms:W3CDTF">2018-07-11T18:26:04Z</dcterms:modified>
</cp:coreProperties>
</file>