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3898" r:id="rId2"/>
    <p:sldMasterId id="2147483911" r:id="rId3"/>
    <p:sldMasterId id="2147483924" r:id="rId4"/>
    <p:sldMasterId id="2147483937" r:id="rId5"/>
    <p:sldMasterId id="2147484254" r:id="rId6"/>
    <p:sldMasterId id="2147484785" r:id="rId7"/>
    <p:sldMasterId id="2147484798" r:id="rId8"/>
    <p:sldMasterId id="2147485091" r:id="rId9"/>
    <p:sldMasterId id="2147485104" r:id="rId10"/>
  </p:sldMasterIdLst>
  <p:notesMasterIdLst>
    <p:notesMasterId r:id="rId36"/>
  </p:notesMasterIdLst>
  <p:handoutMasterIdLst>
    <p:handoutMasterId r:id="rId37"/>
  </p:handoutMasterIdLst>
  <p:sldIdLst>
    <p:sldId id="729" r:id="rId11"/>
    <p:sldId id="942" r:id="rId12"/>
    <p:sldId id="1464" r:id="rId13"/>
    <p:sldId id="1460" r:id="rId14"/>
    <p:sldId id="1445" r:id="rId15"/>
    <p:sldId id="1461" r:id="rId16"/>
    <p:sldId id="1454" r:id="rId17"/>
    <p:sldId id="1462" r:id="rId18"/>
    <p:sldId id="1463" r:id="rId19"/>
    <p:sldId id="1455" r:id="rId20"/>
    <p:sldId id="1465" r:id="rId21"/>
    <p:sldId id="1360" r:id="rId22"/>
    <p:sldId id="1446" r:id="rId23"/>
    <p:sldId id="1456" r:id="rId24"/>
    <p:sldId id="1471" r:id="rId25"/>
    <p:sldId id="1457" r:id="rId26"/>
    <p:sldId id="1448" r:id="rId27"/>
    <p:sldId id="1467" r:id="rId28"/>
    <p:sldId id="1466" r:id="rId29"/>
    <p:sldId id="1468" r:id="rId30"/>
    <p:sldId id="1469" r:id="rId31"/>
    <p:sldId id="1470" r:id="rId32"/>
    <p:sldId id="1472" r:id="rId33"/>
    <p:sldId id="1473" r:id="rId34"/>
    <p:sldId id="1459" r:id="rId35"/>
  </p:sldIdLst>
  <p:sldSz cx="9144000" cy="6858000" type="screen4x3"/>
  <p:notesSz cx="6858000" cy="9215438"/>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p15="http://schemas.microsoft.com/office/powerpoint/2012/main" xmlns="">
        <p15:guide id="1" orient="horz" pos="2929">
          <p15:clr>
            <a:srgbClr val="A4A3A4"/>
          </p15:clr>
        </p15:guide>
        <p15:guide id="2" pos="3286">
          <p15:clr>
            <a:srgbClr val="A4A3A4"/>
          </p15:clr>
        </p15:guide>
        <p15:guide id="3" orient="horz" pos="2903">
          <p15:clr>
            <a:srgbClr val="A4A3A4"/>
          </p15:clr>
        </p15:guide>
        <p15:guide id="4" pos="321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0000"/>
    <a:srgbClr val="0066FF"/>
    <a:srgbClr val="FF99FF"/>
    <a:srgbClr val="FF3399"/>
    <a:srgbClr val="FF33CC"/>
    <a:srgbClr val="3399FF"/>
    <a:srgbClr val="CC00FF"/>
    <a:srgbClr val="BBDFFD"/>
    <a:srgbClr val="DAEEFE"/>
    <a:srgbClr val="77BC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13" autoAdjust="0"/>
    <p:restoredTop sz="87398" autoAdjust="0"/>
  </p:normalViewPr>
  <p:slideViewPr>
    <p:cSldViewPr snapToGrid="0" snapToObjects="1" showGuides="1">
      <p:cViewPr varScale="1">
        <p:scale>
          <a:sx n="53" d="100"/>
          <a:sy n="53" d="100"/>
        </p:scale>
        <p:origin x="-902" y="-58"/>
      </p:cViewPr>
      <p:guideLst>
        <p:guide orient="horz" pos="4176"/>
        <p:guide orient="horz" pos="1261"/>
        <p:guide orient="horz" pos="1412"/>
        <p:guide pos="392"/>
      </p:guideLst>
    </p:cSldViewPr>
  </p:slideViewPr>
  <p:outlineViewPr>
    <p:cViewPr>
      <p:scale>
        <a:sx n="33" d="100"/>
        <a:sy n="33" d="100"/>
      </p:scale>
      <p:origin x="18" y="2682"/>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showGuides="1">
      <p:cViewPr varScale="1">
        <p:scale>
          <a:sx n="69" d="100"/>
          <a:sy n="69" d="100"/>
        </p:scale>
        <p:origin x="-3270" y="-108"/>
      </p:cViewPr>
      <p:guideLst>
        <p:guide orient="horz" pos="2929"/>
        <p:guide orient="horz" pos="2903"/>
        <p:guide pos="3286"/>
        <p:guide pos="3215"/>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Master" Target="slideMasters/slideMaster10.xml"/>
  <Relationship Id="rId11" Type="http://schemas.openxmlformats.org/officeDocument/2006/relationships/slide" Target="slides/slide1.xml"/>
  <Relationship Id="rId12" Type="http://schemas.openxmlformats.org/officeDocument/2006/relationships/slide" Target="slides/slide2.xml"/>
  <Relationship Id="rId13" Type="http://schemas.openxmlformats.org/officeDocument/2006/relationships/slide" Target="slides/slide3.xml"/>
  <Relationship Id="rId14" Type="http://schemas.openxmlformats.org/officeDocument/2006/relationships/slide" Target="slides/slide4.xml"/>
  <Relationship Id="rId15" Type="http://schemas.openxmlformats.org/officeDocument/2006/relationships/slide" Target="slides/slide5.xml"/>
  <Relationship Id="rId16" Type="http://schemas.openxmlformats.org/officeDocument/2006/relationships/slide" Target="slides/slide6.xml"/>
  <Relationship Id="rId17" Type="http://schemas.openxmlformats.org/officeDocument/2006/relationships/slide" Target="slides/slide7.xml"/>
  <Relationship Id="rId18" Type="http://schemas.openxmlformats.org/officeDocument/2006/relationships/slide" Target="slides/slide8.xml"/>
  <Relationship Id="rId19" Type="http://schemas.openxmlformats.org/officeDocument/2006/relationships/slide" Target="slides/slide9.xml"/>
  <Relationship Id="rId2" Type="http://schemas.openxmlformats.org/officeDocument/2006/relationships/slideMaster" Target="slideMasters/slideMaster2.xml"/>
  <Relationship Id="rId20" Type="http://schemas.openxmlformats.org/officeDocument/2006/relationships/slide" Target="slides/slide10.xml"/>
  <Relationship Id="rId21" Type="http://schemas.openxmlformats.org/officeDocument/2006/relationships/slide" Target="slides/slide11.xml"/>
  <Relationship Id="rId22" Type="http://schemas.openxmlformats.org/officeDocument/2006/relationships/slide" Target="slides/slide12.xml"/>
  <Relationship Id="rId23" Type="http://schemas.openxmlformats.org/officeDocument/2006/relationships/slide" Target="slides/slide13.xml"/>
  <Relationship Id="rId24" Type="http://schemas.openxmlformats.org/officeDocument/2006/relationships/slide" Target="slides/slide14.xml"/>
  <Relationship Id="rId25" Type="http://schemas.openxmlformats.org/officeDocument/2006/relationships/slide" Target="slides/slide15.xml"/>
  <Relationship Id="rId26" Type="http://schemas.openxmlformats.org/officeDocument/2006/relationships/slide" Target="slides/slide16.xml"/>
  <Relationship Id="rId27" Type="http://schemas.openxmlformats.org/officeDocument/2006/relationships/slide" Target="slides/slide17.xml"/>
  <Relationship Id="rId28" Type="http://schemas.openxmlformats.org/officeDocument/2006/relationships/slide" Target="slides/slide18.xml"/>
  <Relationship Id="rId29" Type="http://schemas.openxmlformats.org/officeDocument/2006/relationships/slide" Target="slides/slide19.xml"/>
  <Relationship Id="rId3" Type="http://schemas.openxmlformats.org/officeDocument/2006/relationships/slideMaster" Target="slideMasters/slideMaster3.xml"/>
  <Relationship Id="rId30" Type="http://schemas.openxmlformats.org/officeDocument/2006/relationships/slide" Target="slides/slide20.xml"/>
  <Relationship Id="rId31" Type="http://schemas.openxmlformats.org/officeDocument/2006/relationships/slide" Target="slides/slide21.xml"/>
  <Relationship Id="rId32" Type="http://schemas.openxmlformats.org/officeDocument/2006/relationships/slide" Target="slides/slide22.xml"/>
  <Relationship Id="rId33" Type="http://schemas.openxmlformats.org/officeDocument/2006/relationships/slide" Target="slides/slide23.xml"/>
  <Relationship Id="rId34" Type="http://schemas.openxmlformats.org/officeDocument/2006/relationships/slide" Target="slides/slide24.xml"/>
  <Relationship Id="rId35" Type="http://schemas.openxmlformats.org/officeDocument/2006/relationships/slide" Target="slides/slide25.xml"/>
  <Relationship Id="rId36" Type="http://schemas.openxmlformats.org/officeDocument/2006/relationships/notesMaster" Target="notesMasters/notesMaster1.xml"/>
  <Relationship Id="rId37" Type="http://schemas.openxmlformats.org/officeDocument/2006/relationships/handoutMaster" Target="handoutMasters/handoutMaster1.xml"/>
  <Relationship Id="rId38" Type="http://schemas.openxmlformats.org/officeDocument/2006/relationships/commentAuthors" Target="commentAuthors.xml"/>
  <Relationship Id="rId39" Type="http://schemas.openxmlformats.org/officeDocument/2006/relationships/presProps" Target="presProps.xml"/>
  <Relationship Id="rId4" Type="http://schemas.openxmlformats.org/officeDocument/2006/relationships/slideMaster" Target="slideMasters/slideMaster4.xml"/>
  <Relationship Id="rId40" Type="http://schemas.openxmlformats.org/officeDocument/2006/relationships/viewProps" Target="viewProps.xml"/>
  <Relationship Id="rId41" Type="http://schemas.openxmlformats.org/officeDocument/2006/relationships/theme" Target="theme/theme1.xml"/>
  <Relationship Id="rId42" Type="http://schemas.openxmlformats.org/officeDocument/2006/relationships/tableStyles" Target="tableStyles.xml"/>
  <Relationship Id="rId5" Type="http://schemas.openxmlformats.org/officeDocument/2006/relationships/slideMaster" Target="slideMasters/slideMaster5.xml"/>
  <Relationship Id="rId6" Type="http://schemas.openxmlformats.org/officeDocument/2006/relationships/slideMaster" Target="slideMasters/slideMaster6.xml"/>
  <Relationship Id="rId7" Type="http://schemas.openxmlformats.org/officeDocument/2006/relationships/slideMaster" Target="slideMasters/slideMaster7.xml"/>
  <Relationship Id="rId8" Type="http://schemas.openxmlformats.org/officeDocument/2006/relationships/slideMaster" Target="slideMasters/slideMaster8.xml"/>
  <Relationship Id="rId9" Type="http://schemas.openxmlformats.org/officeDocument/2006/relationships/slideMaster" Target="slideMasters/slideMaster9.xml"/>
</Relationships>

</file>

<file path=ppt/charts/_rels/chart1.xml.rels><?xml version="1.0" encoding="UTF-8"?>

<Relationships xmlns="http://schemas.openxmlformats.org/package/2006/relationships">
  <Relationship Id="rId1" Type="http://schemas.openxmlformats.org/officeDocument/2006/relationships/package" Target="../embeddings/Microsoft_Office_Excel_2007_Workbook1.xlsx"/>
</Relationships>

</file>

<file path=ppt/charts/_rels/chart10.xml.rels><?xml version="1.0" encoding="UTF-8"?>

<Relationships xmlns="http://schemas.openxmlformats.org/package/2006/relationships">
  <Relationship Id="rId1" Type="http://schemas.openxmlformats.org/officeDocument/2006/relationships/package" Target="../embeddings/Microsoft_Office_Excel_2007_Workbook9.xlsx"/>
</Relationships>

</file>

<file path=ppt/charts/_rels/chart2.xml.rels><?xml version="1.0" encoding="UTF-8"?>

<Relationships xmlns="http://schemas.openxmlformats.org/package/2006/relationships">
  <Relationship Id="rId1" Type="http://schemas.openxmlformats.org/officeDocument/2006/relationships/themeOverride" Target="../theme/themeOverride1.xml"/>
  <Relationship Id="rId2" Type="http://schemas.openxmlformats.org/officeDocument/2006/relationships/package" Target="../embeddings/Microsoft_Office_Excel_2007_Workbook2.xlsx"/>
</Relationships>

</file>

<file path=ppt/charts/_rels/chart3.xml.rels><?xml version="1.0" encoding="UTF-8"?>

<Relationships xmlns="http://schemas.openxmlformats.org/package/2006/relationships">
  <Relationship Id="rId1" Type="http://schemas.openxmlformats.org/officeDocument/2006/relationships/package" Target="../embeddings/Microsoft_Office_Excel_2007_Workbook3.xlsx"/>
</Relationships>

</file>

<file path=ppt/charts/_rels/chart4.xml.rels><?xml version="1.0" encoding="UTF-8"?>

<Relationships xmlns="http://schemas.openxmlformats.org/package/2006/relationships">
  <Relationship Id="rId1" Type="http://schemas.openxmlformats.org/officeDocument/2006/relationships/package" Target="../embeddings/Microsoft_Office_Excel_2007_Workbook4.xlsx"/>
</Relationships>

</file>

<file path=ppt/charts/_rels/chart5.xml.rels><?xml version="1.0" encoding="UTF-8"?>

<Relationships xmlns="http://schemas.openxmlformats.org/package/2006/relationships">
  <Relationship Id="rId1" Type="http://schemas.openxmlformats.org/officeDocument/2006/relationships/package" Target="../embeddings/Microsoft_Office_Excel_2007_Workbook5.xlsx"/>
</Relationships>

</file>

<file path=ppt/charts/_rels/chart6.xml.rels><?xml version="1.0" encoding="UTF-8"?>

<Relationships xmlns="http://schemas.openxmlformats.org/package/2006/relationships">
  <Relationship Id="rId1" Type="http://schemas.openxmlformats.org/officeDocument/2006/relationships/themeOverride" Target="../theme/themeOverride2.xml"/>
  <Relationship Id="rId2" Type="http://schemas.openxmlformats.org/officeDocument/2006/relationships/oleObject" Target="../embeddings/oleObject1.bin"/>
</Relationships>

</file>

<file path=ppt/charts/_rels/chart7.xml.rels><?xml version="1.0" encoding="UTF-8"?>

<Relationships xmlns="http://schemas.openxmlformats.org/package/2006/relationships">
  <Relationship Id="rId1" Type="http://schemas.openxmlformats.org/officeDocument/2006/relationships/package" Target="../embeddings/Microsoft_Office_Excel_2007_Workbook6.xlsx"/>
</Relationships>

</file>

<file path=ppt/charts/_rels/chart8.xml.rels><?xml version="1.0" encoding="UTF-8"?>

<Relationships xmlns="http://schemas.openxmlformats.org/package/2006/relationships">
  <Relationship Id="rId1" Type="http://schemas.openxmlformats.org/officeDocument/2006/relationships/package" Target="../embeddings/Microsoft_Office_Excel_2007_Workbook7.xlsx"/>
</Relationships>

</file>

<file path=ppt/charts/_rels/chart9.xml.rels><?xml version="1.0" encoding="UTF-8"?>

<Relationships xmlns="http://schemas.openxmlformats.org/package/2006/relationships">
  <Relationship Id="rId1" Type="http://schemas.openxmlformats.org/officeDocument/2006/relationships/package" Target="../embeddings/Microsoft_Office_Excel_2007_Workbook8.xlsx"/>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0.1869864878001361"/>
          <c:y val="2.7024576804481198E-2"/>
          <c:w val="0.68647030232332074"/>
          <c:h val="0.84309223029290903"/>
        </c:manualLayout>
      </c:layout>
      <c:barChart>
        <c:barDir val="col"/>
        <c:grouping val="clustered"/>
        <c:varyColors val="0"/>
        <c:ser>
          <c:idx val="0"/>
          <c:order val="0"/>
          <c:tx>
            <c:strRef>
              <c:f>Sheet3!$A$33</c:f>
              <c:strCache>
                <c:ptCount val="1"/>
              </c:strCache>
            </c:strRef>
          </c:tx>
          <c:spPr>
            <a:ln>
              <a:solidFill>
                <a:schemeClr val="accent1"/>
              </a:solidFill>
            </a:ln>
          </c:spPr>
          <c:invertIfNegative val="0"/>
          <c:dPt>
            <c:idx val="0"/>
            <c:invertIfNegative val="0"/>
            <c:bubble3D val="0"/>
            <c:spPr>
              <a:solidFill>
                <a:srgbClr val="0070C0"/>
              </a:solidFill>
              <a:ln>
                <a:solidFill>
                  <a:schemeClr val="accent1"/>
                </a:solidFill>
              </a:ln>
            </c:spPr>
          </c:dPt>
          <c:dPt>
            <c:idx val="1"/>
            <c:invertIfNegative val="0"/>
            <c:bubble3D val="0"/>
            <c:spPr>
              <a:solidFill>
                <a:srgbClr val="CC0000"/>
              </a:solidFill>
              <a:ln>
                <a:solidFill>
                  <a:schemeClr val="accent1"/>
                </a:solidFill>
              </a:ln>
            </c:spPr>
          </c:dPt>
          <c:dPt>
            <c:idx val="2"/>
            <c:invertIfNegative val="0"/>
            <c:bubble3D val="0"/>
            <c:spPr>
              <a:solidFill>
                <a:srgbClr val="00B050"/>
              </a:solidFill>
              <a:ln>
                <a:solidFill>
                  <a:schemeClr val="accent1"/>
                </a:solidFill>
              </a:ln>
            </c:spPr>
          </c:dPt>
          <c:dPt>
            <c:idx val="3"/>
            <c:invertIfNegative val="0"/>
            <c:bubble3D val="0"/>
            <c:spPr>
              <a:solidFill>
                <a:srgbClr val="7030A0"/>
              </a:solidFill>
              <a:ln>
                <a:solidFill>
                  <a:schemeClr val="accent1"/>
                </a:solidFill>
              </a:ln>
            </c:spPr>
          </c:dPt>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Sheet3!$B$32:$E$32</c:f>
              <c:numCache>
                <c:formatCode>General</c:formatCode>
                <c:ptCount val="4"/>
                <c:pt idx="0">
                  <c:v>2011</c:v>
                </c:pt>
                <c:pt idx="1">
                  <c:v>2012</c:v>
                </c:pt>
                <c:pt idx="2">
                  <c:v>2013</c:v>
                </c:pt>
                <c:pt idx="3">
                  <c:v>2014</c:v>
                </c:pt>
              </c:numCache>
            </c:numRef>
          </c:cat>
          <c:val>
            <c:numRef>
              <c:f>Sheet3!$B$33:$E$33</c:f>
              <c:numCache>
                <c:formatCode>General</c:formatCode>
                <c:ptCount val="4"/>
                <c:pt idx="0">
                  <c:v>366</c:v>
                </c:pt>
                <c:pt idx="1">
                  <c:v>444</c:v>
                </c:pt>
                <c:pt idx="2">
                  <c:v>753</c:v>
                </c:pt>
                <c:pt idx="3">
                  <c:v>821</c:v>
                </c:pt>
              </c:numCache>
            </c:numRef>
          </c:val>
        </c:ser>
        <c:dLbls>
          <c:showLegendKey val="0"/>
          <c:showVal val="0"/>
          <c:showCatName val="0"/>
          <c:showSerName val="0"/>
          <c:showPercent val="0"/>
          <c:showBubbleSize val="0"/>
        </c:dLbls>
        <c:gapWidth val="0"/>
        <c:axId val="143707136"/>
        <c:axId val="95355648"/>
      </c:barChart>
      <c:catAx>
        <c:axId val="143707136"/>
        <c:scaling>
          <c:orientation val="minMax"/>
        </c:scaling>
        <c:delete val="0"/>
        <c:axPos val="b"/>
        <c:numFmt formatCode="General" sourceLinked="1"/>
        <c:majorTickMark val="out"/>
        <c:minorTickMark val="none"/>
        <c:tickLblPos val="nextTo"/>
        <c:crossAx val="95355648"/>
        <c:crosses val="autoZero"/>
        <c:auto val="1"/>
        <c:lblAlgn val="ctr"/>
        <c:lblOffset val="100"/>
        <c:noMultiLvlLbl val="0"/>
      </c:catAx>
      <c:valAx>
        <c:axId val="95355648"/>
        <c:scaling>
          <c:orientation val="minMax"/>
        </c:scaling>
        <c:delete val="0"/>
        <c:axPos val="l"/>
        <c:majorGridlines/>
        <c:numFmt formatCode="General" sourceLinked="1"/>
        <c:majorTickMark val="out"/>
        <c:minorTickMark val="none"/>
        <c:tickLblPos val="nextTo"/>
        <c:crossAx val="143707136"/>
        <c:crosses val="autoZero"/>
        <c:crossBetween val="between"/>
      </c:valAx>
    </c:plotArea>
    <c:plotVisOnly val="1"/>
    <c:dispBlanksAs val="gap"/>
    <c:showDLblsOverMax val="0"/>
  </c:chart>
  <c:txPr>
    <a:bodyPr/>
    <a:lstStyle/>
    <a:p>
      <a:pPr>
        <a:defRPr sz="16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2014</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Wrong site/side procedure or surgery</c:v>
                </c:pt>
                <c:pt idx="1">
                  <c:v>Wrong procedure or surgery</c:v>
                </c:pt>
                <c:pt idx="2">
                  <c:v>Serious injury or death after fall</c:v>
                </c:pt>
              </c:strCache>
            </c:strRef>
          </c:cat>
          <c:val>
            <c:numRef>
              <c:f>Sheet1!$B$2:$B$4</c:f>
              <c:numCache>
                <c:formatCode>General</c:formatCode>
                <c:ptCount val="3"/>
                <c:pt idx="0">
                  <c:v>6</c:v>
                </c:pt>
                <c:pt idx="1">
                  <c:v>1</c:v>
                </c:pt>
                <c:pt idx="2">
                  <c:v>3</c:v>
                </c:pt>
              </c:numCache>
            </c:numRef>
          </c:val>
        </c:ser>
        <c:dLbls>
          <c:showLegendKey val="0"/>
          <c:showVal val="0"/>
          <c:showCatName val="0"/>
          <c:showSerName val="0"/>
          <c:showPercent val="0"/>
          <c:showBubbleSize val="0"/>
        </c:dLbls>
        <c:gapWidth val="150"/>
        <c:axId val="154635264"/>
        <c:axId val="154645248"/>
      </c:barChart>
      <c:catAx>
        <c:axId val="154635264"/>
        <c:scaling>
          <c:orientation val="minMax"/>
        </c:scaling>
        <c:delete val="0"/>
        <c:axPos val="b"/>
        <c:numFmt formatCode="General" sourceLinked="0"/>
        <c:majorTickMark val="out"/>
        <c:minorTickMark val="none"/>
        <c:tickLblPos val="nextTo"/>
        <c:txPr>
          <a:bodyPr/>
          <a:lstStyle/>
          <a:p>
            <a:pPr>
              <a:defRPr sz="1600"/>
            </a:pPr>
            <a:endParaRPr lang="en-US"/>
          </a:p>
        </c:txPr>
        <c:crossAx val="154645248"/>
        <c:crosses val="autoZero"/>
        <c:auto val="1"/>
        <c:lblAlgn val="ctr"/>
        <c:lblOffset val="100"/>
        <c:noMultiLvlLbl val="0"/>
      </c:catAx>
      <c:valAx>
        <c:axId val="154645248"/>
        <c:scaling>
          <c:orientation val="minMax"/>
        </c:scaling>
        <c:delete val="0"/>
        <c:axPos val="l"/>
        <c:majorGridlines/>
        <c:numFmt formatCode="General" sourceLinked="1"/>
        <c:majorTickMark val="out"/>
        <c:minorTickMark val="none"/>
        <c:tickLblPos val="nextTo"/>
        <c:crossAx val="15463526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3.6693911955522539E-2"/>
          <c:y val="4.223028264570227E-2"/>
          <c:w val="0.88441062360677503"/>
          <c:h val="0.73707243137734901"/>
        </c:manualLayout>
      </c:layout>
      <c:barChart>
        <c:barDir val="col"/>
        <c:grouping val="clustered"/>
        <c:varyColors val="0"/>
        <c:ser>
          <c:idx val="0"/>
          <c:order val="0"/>
          <c:tx>
            <c:strRef>
              <c:f>Sheet3!$B$1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Sheet3!$B$2:$B$6</c:f>
              <c:numCache>
                <c:formatCode>General</c:formatCode>
                <c:ptCount val="5"/>
                <c:pt idx="0">
                  <c:v>21</c:v>
                </c:pt>
                <c:pt idx="1">
                  <c:v>3</c:v>
                </c:pt>
                <c:pt idx="2">
                  <c:v>2</c:v>
                </c:pt>
                <c:pt idx="3">
                  <c:v>36</c:v>
                </c:pt>
                <c:pt idx="4">
                  <c:v>0</c:v>
                </c:pt>
              </c:numCache>
            </c:numRef>
          </c:val>
        </c:ser>
        <c:ser>
          <c:idx val="1"/>
          <c:order val="1"/>
          <c:tx>
            <c:strRef>
              <c:f>Sheet3!$C$1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Sheet3!$C$2:$C$6</c:f>
              <c:numCache>
                <c:formatCode>General</c:formatCode>
                <c:ptCount val="5"/>
                <c:pt idx="0">
                  <c:v>26</c:v>
                </c:pt>
                <c:pt idx="1">
                  <c:v>2</c:v>
                </c:pt>
                <c:pt idx="2">
                  <c:v>8</c:v>
                </c:pt>
                <c:pt idx="3">
                  <c:v>38</c:v>
                </c:pt>
                <c:pt idx="4">
                  <c:v>0</c:v>
                </c:pt>
              </c:numCache>
            </c:numRef>
          </c:val>
        </c:ser>
        <c:ser>
          <c:idx val="2"/>
          <c:order val="2"/>
          <c:tx>
            <c:strRef>
              <c:f>Sheet3!$D$1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Sheet3!$D$2:$D$6</c:f>
              <c:numCache>
                <c:formatCode>General</c:formatCode>
                <c:ptCount val="5"/>
                <c:pt idx="0">
                  <c:v>36</c:v>
                </c:pt>
                <c:pt idx="1">
                  <c:v>0</c:v>
                </c:pt>
                <c:pt idx="2">
                  <c:v>11</c:v>
                </c:pt>
                <c:pt idx="3">
                  <c:v>33</c:v>
                </c:pt>
                <c:pt idx="4">
                  <c:v>1</c:v>
                </c:pt>
              </c:numCache>
            </c:numRef>
          </c:val>
        </c:ser>
        <c:ser>
          <c:idx val="3"/>
          <c:order val="3"/>
          <c:tx>
            <c:strRef>
              <c:f>Sheet3!$E$1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Sheet3!$E$2:$E$6</c:f>
              <c:numCache>
                <c:formatCode>General</c:formatCode>
                <c:ptCount val="5"/>
                <c:pt idx="0">
                  <c:v>24</c:v>
                </c:pt>
                <c:pt idx="1">
                  <c:v>0</c:v>
                </c:pt>
                <c:pt idx="2">
                  <c:v>10</c:v>
                </c:pt>
                <c:pt idx="3">
                  <c:v>41</c:v>
                </c:pt>
                <c:pt idx="4">
                  <c:v>0</c:v>
                </c:pt>
              </c:numCache>
            </c:numRef>
          </c:val>
        </c:ser>
        <c:dLbls>
          <c:showLegendKey val="0"/>
          <c:showVal val="0"/>
          <c:showCatName val="0"/>
          <c:showSerName val="0"/>
          <c:showPercent val="0"/>
          <c:showBubbleSize val="0"/>
        </c:dLbls>
        <c:gapWidth val="150"/>
        <c:axId val="95426816"/>
        <c:axId val="95436800"/>
      </c:barChart>
      <c:catAx>
        <c:axId val="95426816"/>
        <c:scaling>
          <c:orientation val="minMax"/>
        </c:scaling>
        <c:delete val="0"/>
        <c:axPos val="b"/>
        <c:numFmt formatCode="General" sourceLinked="0"/>
        <c:majorTickMark val="out"/>
        <c:minorTickMark val="none"/>
        <c:tickLblPos val="nextTo"/>
        <c:txPr>
          <a:bodyPr/>
          <a:lstStyle/>
          <a:p>
            <a:pPr>
              <a:defRPr sz="1200"/>
            </a:pPr>
            <a:endParaRPr lang="en-US"/>
          </a:p>
        </c:txPr>
        <c:crossAx val="95436800"/>
        <c:crosses val="autoZero"/>
        <c:auto val="1"/>
        <c:lblAlgn val="ctr"/>
        <c:lblOffset val="100"/>
        <c:noMultiLvlLbl val="0"/>
      </c:catAx>
      <c:valAx>
        <c:axId val="95436800"/>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95426816"/>
        <c:crosses val="autoZero"/>
        <c:crossBetween val="between"/>
      </c:valAx>
    </c:plotArea>
    <c:legend>
      <c:legendPos val="r"/>
      <c:overlay val="0"/>
      <c:txPr>
        <a:bodyPr/>
        <a:lstStyle/>
        <a:p>
          <a:pPr>
            <a:defRPr sz="12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2011</c:v>
                </c:pt>
              </c:strCache>
            </c:strRef>
          </c:tx>
          <c:invertIfNegative val="0"/>
          <c:dLbls>
            <c:showLegendKey val="0"/>
            <c:showVal val="1"/>
            <c:showCatName val="0"/>
            <c:showSerName val="0"/>
            <c:showPercent val="0"/>
            <c:showBubbleSize val="0"/>
            <c:showLeaderLines val="0"/>
          </c:dLbls>
          <c:cat>
            <c:strRef>
              <c:f>Sheet1!$A$2:$A$4</c:f>
              <c:strCache>
                <c:ptCount val="3"/>
                <c:pt idx="0">
                  <c:v>Contaminated drugs, device or biologics</c:v>
                </c:pt>
                <c:pt idx="1">
                  <c:v>Device misuse or malfunction</c:v>
                </c:pt>
                <c:pt idx="2">
                  <c:v>Intravascular air embolism</c:v>
                </c:pt>
              </c:strCache>
            </c:strRef>
          </c:cat>
          <c:val>
            <c:numRef>
              <c:f>Sheet1!$B$2:$B$4</c:f>
              <c:numCache>
                <c:formatCode>General</c:formatCode>
                <c:ptCount val="3"/>
                <c:pt idx="0">
                  <c:v>0</c:v>
                </c:pt>
                <c:pt idx="1">
                  <c:v>4</c:v>
                </c:pt>
                <c:pt idx="2">
                  <c:v>2</c:v>
                </c:pt>
              </c:numCache>
            </c:numRef>
          </c:val>
        </c:ser>
        <c:ser>
          <c:idx val="1"/>
          <c:order val="1"/>
          <c:tx>
            <c:strRef>
              <c:f>Sheet1!$C$1</c:f>
              <c:strCache>
                <c:ptCount val="1"/>
                <c:pt idx="0">
                  <c:v>2012</c:v>
                </c:pt>
              </c:strCache>
            </c:strRef>
          </c:tx>
          <c:spPr>
            <a:solidFill>
              <a:srgbClr val="C80000"/>
            </a:solidFill>
          </c:spPr>
          <c:invertIfNegative val="0"/>
          <c:dLbls>
            <c:showLegendKey val="0"/>
            <c:showVal val="1"/>
            <c:showCatName val="0"/>
            <c:showSerName val="0"/>
            <c:showPercent val="0"/>
            <c:showBubbleSize val="0"/>
            <c:showLeaderLines val="0"/>
          </c:dLbls>
          <c:cat>
            <c:strRef>
              <c:f>Sheet1!$A$2:$A$4</c:f>
              <c:strCache>
                <c:ptCount val="3"/>
                <c:pt idx="0">
                  <c:v>Contaminated drugs, device or biologics</c:v>
                </c:pt>
                <c:pt idx="1">
                  <c:v>Device misuse or malfunction</c:v>
                </c:pt>
                <c:pt idx="2">
                  <c:v>Intravascular air embolism</c:v>
                </c:pt>
              </c:strCache>
            </c:strRef>
          </c:cat>
          <c:val>
            <c:numRef>
              <c:f>Sheet1!$C$2:$C$4</c:f>
              <c:numCache>
                <c:formatCode>General</c:formatCode>
                <c:ptCount val="3"/>
                <c:pt idx="0">
                  <c:v>4</c:v>
                </c:pt>
                <c:pt idx="1">
                  <c:v>7</c:v>
                </c:pt>
                <c:pt idx="2">
                  <c:v>5</c:v>
                </c:pt>
              </c:numCache>
            </c:numRef>
          </c:val>
        </c:ser>
        <c:ser>
          <c:idx val="2"/>
          <c:order val="2"/>
          <c:tx>
            <c:strRef>
              <c:f>Sheet1!$D$1</c:f>
              <c:strCache>
                <c:ptCount val="1"/>
                <c:pt idx="0">
                  <c:v>2013</c:v>
                </c:pt>
              </c:strCache>
            </c:strRef>
          </c:tx>
          <c:spPr>
            <a:solidFill>
              <a:srgbClr val="00B050"/>
            </a:solidFill>
          </c:spPr>
          <c:invertIfNegative val="0"/>
          <c:dLbls>
            <c:showLegendKey val="0"/>
            <c:showVal val="1"/>
            <c:showCatName val="0"/>
            <c:showSerName val="0"/>
            <c:showPercent val="0"/>
            <c:showBubbleSize val="0"/>
            <c:showLeaderLines val="0"/>
          </c:dLbls>
          <c:cat>
            <c:strRef>
              <c:f>Sheet1!$A$2:$A$4</c:f>
              <c:strCache>
                <c:ptCount val="3"/>
                <c:pt idx="0">
                  <c:v>Contaminated drugs, device or biologics</c:v>
                </c:pt>
                <c:pt idx="1">
                  <c:v>Device misuse or malfunction</c:v>
                </c:pt>
                <c:pt idx="2">
                  <c:v>Intravascular air embolism</c:v>
                </c:pt>
              </c:strCache>
            </c:strRef>
          </c:cat>
          <c:val>
            <c:numRef>
              <c:f>Sheet1!$D$2:$D$4</c:f>
              <c:numCache>
                <c:formatCode>General</c:formatCode>
                <c:ptCount val="3"/>
                <c:pt idx="0">
                  <c:v>14</c:v>
                </c:pt>
                <c:pt idx="1">
                  <c:v>8</c:v>
                </c:pt>
                <c:pt idx="2">
                  <c:v>2</c:v>
                </c:pt>
              </c:numCache>
            </c:numRef>
          </c:val>
        </c:ser>
        <c:ser>
          <c:idx val="3"/>
          <c:order val="3"/>
          <c:tx>
            <c:strRef>
              <c:f>Sheet1!$E$1</c:f>
              <c:strCache>
                <c:ptCount val="1"/>
                <c:pt idx="0">
                  <c:v>2014</c:v>
                </c:pt>
              </c:strCache>
            </c:strRef>
          </c:tx>
          <c:spPr>
            <a:solidFill>
              <a:srgbClr val="7030A0"/>
            </a:solidFill>
          </c:spPr>
          <c:invertIfNegative val="0"/>
          <c:dLbls>
            <c:showLegendKey val="0"/>
            <c:showVal val="1"/>
            <c:showCatName val="0"/>
            <c:showSerName val="0"/>
            <c:showPercent val="0"/>
            <c:showBubbleSize val="0"/>
            <c:showLeaderLines val="0"/>
          </c:dLbls>
          <c:cat>
            <c:strRef>
              <c:f>Sheet1!$A$2:$A$4</c:f>
              <c:strCache>
                <c:ptCount val="3"/>
                <c:pt idx="0">
                  <c:v>Contaminated drugs, device or biologics</c:v>
                </c:pt>
                <c:pt idx="1">
                  <c:v>Device misuse or malfunction</c:v>
                </c:pt>
                <c:pt idx="2">
                  <c:v>Intravascular air embolism</c:v>
                </c:pt>
              </c:strCache>
            </c:strRef>
          </c:cat>
          <c:val>
            <c:numRef>
              <c:f>Sheet1!$E$2:$E$4</c:f>
              <c:numCache>
                <c:formatCode>General</c:formatCode>
                <c:ptCount val="3"/>
                <c:pt idx="0">
                  <c:v>37</c:v>
                </c:pt>
                <c:pt idx="1">
                  <c:v>14</c:v>
                </c:pt>
                <c:pt idx="2">
                  <c:v>6</c:v>
                </c:pt>
              </c:numCache>
            </c:numRef>
          </c:val>
        </c:ser>
        <c:dLbls>
          <c:showLegendKey val="0"/>
          <c:showVal val="0"/>
          <c:showCatName val="0"/>
          <c:showSerName val="0"/>
          <c:showPercent val="0"/>
          <c:showBubbleSize val="0"/>
        </c:dLbls>
        <c:gapWidth val="150"/>
        <c:axId val="95578368"/>
        <c:axId val="95596544"/>
      </c:barChart>
      <c:catAx>
        <c:axId val="95578368"/>
        <c:scaling>
          <c:orientation val="minMax"/>
        </c:scaling>
        <c:delete val="0"/>
        <c:axPos val="b"/>
        <c:majorTickMark val="out"/>
        <c:minorTickMark val="none"/>
        <c:tickLblPos val="nextTo"/>
        <c:crossAx val="95596544"/>
        <c:crosses val="autoZero"/>
        <c:auto val="1"/>
        <c:lblAlgn val="ctr"/>
        <c:lblOffset val="100"/>
        <c:noMultiLvlLbl val="0"/>
      </c:catAx>
      <c:valAx>
        <c:axId val="95596544"/>
        <c:scaling>
          <c:orientation val="minMax"/>
        </c:scaling>
        <c:delete val="0"/>
        <c:axPos val="l"/>
        <c:majorGridlines/>
        <c:numFmt formatCode="General" sourceLinked="1"/>
        <c:majorTickMark val="out"/>
        <c:minorTickMark val="none"/>
        <c:tickLblPos val="nextTo"/>
        <c:crossAx val="9557836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2011</c:v>
                </c:pt>
              </c:strCache>
            </c:strRef>
          </c:tx>
          <c:invertIfNegative val="0"/>
          <c:dLbls>
            <c:showLegendKey val="0"/>
            <c:showVal val="1"/>
            <c:showCatName val="0"/>
            <c:showSerName val="0"/>
            <c:showPercent val="0"/>
            <c:showBubbleSize val="0"/>
            <c:showLeaderLines val="0"/>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Sheet1!$B$2:$B$6</c:f>
              <c:numCache>
                <c:formatCode>General</c:formatCode>
                <c:ptCount val="5"/>
                <c:pt idx="0">
                  <c:v>0</c:v>
                </c:pt>
                <c:pt idx="1">
                  <c:v>0</c:v>
                </c:pt>
                <c:pt idx="2">
                  <c:v>6</c:v>
                </c:pt>
                <c:pt idx="3">
                  <c:v>0</c:v>
                </c:pt>
              </c:numCache>
            </c:numRef>
          </c:val>
        </c:ser>
        <c:ser>
          <c:idx val="1"/>
          <c:order val="1"/>
          <c:tx>
            <c:strRef>
              <c:f>Sheet1!$C$1</c:f>
              <c:strCache>
                <c:ptCount val="1"/>
                <c:pt idx="0">
                  <c:v>2012</c:v>
                </c:pt>
              </c:strCache>
            </c:strRef>
          </c:tx>
          <c:spPr>
            <a:solidFill>
              <a:srgbClr val="C80000"/>
            </a:solidFill>
          </c:spPr>
          <c:invertIfNegative val="0"/>
          <c:dLbls>
            <c:showLegendKey val="0"/>
            <c:showVal val="1"/>
            <c:showCatName val="0"/>
            <c:showSerName val="0"/>
            <c:showPercent val="0"/>
            <c:showBubbleSize val="0"/>
            <c:showLeaderLines val="0"/>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Sheet1!$C$2:$C$6</c:f>
              <c:numCache>
                <c:formatCode>General</c:formatCode>
                <c:ptCount val="5"/>
                <c:pt idx="0">
                  <c:v>0</c:v>
                </c:pt>
                <c:pt idx="1">
                  <c:v>1</c:v>
                </c:pt>
                <c:pt idx="2">
                  <c:v>12</c:v>
                </c:pt>
                <c:pt idx="3">
                  <c:v>5</c:v>
                </c:pt>
                <c:pt idx="4">
                  <c:v>1</c:v>
                </c:pt>
              </c:numCache>
            </c:numRef>
          </c:val>
        </c:ser>
        <c:ser>
          <c:idx val="2"/>
          <c:order val="2"/>
          <c:tx>
            <c:strRef>
              <c:f>Sheet1!$D$1</c:f>
              <c:strCache>
                <c:ptCount val="1"/>
                <c:pt idx="0">
                  <c:v>2013</c:v>
                </c:pt>
              </c:strCache>
            </c:strRef>
          </c:tx>
          <c:spPr>
            <a:solidFill>
              <a:srgbClr val="00B050"/>
            </a:solidFill>
          </c:spPr>
          <c:invertIfNegative val="0"/>
          <c:dLbls>
            <c:showLegendKey val="0"/>
            <c:showVal val="1"/>
            <c:showCatName val="0"/>
            <c:showSerName val="0"/>
            <c:showPercent val="0"/>
            <c:showBubbleSize val="0"/>
            <c:showLeaderLines val="0"/>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Sheet1!$D$2:$D$6</c:f>
              <c:numCache>
                <c:formatCode>General</c:formatCode>
                <c:ptCount val="5"/>
                <c:pt idx="0">
                  <c:v>0</c:v>
                </c:pt>
                <c:pt idx="1">
                  <c:v>1</c:v>
                </c:pt>
                <c:pt idx="2">
                  <c:v>16</c:v>
                </c:pt>
                <c:pt idx="3">
                  <c:v>5</c:v>
                </c:pt>
                <c:pt idx="4">
                  <c:v>0</c:v>
                </c:pt>
              </c:numCache>
            </c:numRef>
          </c:val>
        </c:ser>
        <c:ser>
          <c:idx val="3"/>
          <c:order val="3"/>
          <c:tx>
            <c:strRef>
              <c:f>Sheet1!$E$1</c:f>
              <c:strCache>
                <c:ptCount val="1"/>
                <c:pt idx="0">
                  <c:v>2014</c:v>
                </c:pt>
              </c:strCache>
            </c:strRef>
          </c:tx>
          <c:spPr>
            <a:solidFill>
              <a:srgbClr val="7030A0"/>
            </a:solidFill>
          </c:spPr>
          <c:invertIfNegative val="0"/>
          <c:dLbls>
            <c:showLegendKey val="0"/>
            <c:showVal val="1"/>
            <c:showCatName val="0"/>
            <c:showSerName val="0"/>
            <c:showPercent val="0"/>
            <c:showBubbleSize val="0"/>
            <c:showLeaderLines val="0"/>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Sheet1!$E$2:$E$6</c:f>
              <c:numCache>
                <c:formatCode>General</c:formatCode>
                <c:ptCount val="5"/>
                <c:pt idx="0">
                  <c:v>0</c:v>
                </c:pt>
                <c:pt idx="1">
                  <c:v>0</c:v>
                </c:pt>
                <c:pt idx="2">
                  <c:v>30</c:v>
                </c:pt>
                <c:pt idx="3">
                  <c:v>4</c:v>
                </c:pt>
                <c:pt idx="4">
                  <c:v>1</c:v>
                </c:pt>
              </c:numCache>
            </c:numRef>
          </c:val>
        </c:ser>
        <c:dLbls>
          <c:showLegendKey val="0"/>
          <c:showVal val="0"/>
          <c:showCatName val="0"/>
          <c:showSerName val="0"/>
          <c:showPercent val="0"/>
          <c:showBubbleSize val="0"/>
        </c:dLbls>
        <c:gapWidth val="150"/>
        <c:axId val="106227968"/>
        <c:axId val="95633408"/>
      </c:barChart>
      <c:catAx>
        <c:axId val="106227968"/>
        <c:scaling>
          <c:orientation val="minMax"/>
        </c:scaling>
        <c:delete val="0"/>
        <c:axPos val="b"/>
        <c:majorTickMark val="out"/>
        <c:minorTickMark val="none"/>
        <c:tickLblPos val="nextTo"/>
        <c:txPr>
          <a:bodyPr/>
          <a:lstStyle/>
          <a:p>
            <a:pPr>
              <a:defRPr sz="1200"/>
            </a:pPr>
            <a:endParaRPr lang="en-US"/>
          </a:p>
        </c:txPr>
        <c:crossAx val="95633408"/>
        <c:crosses val="autoZero"/>
        <c:auto val="1"/>
        <c:lblAlgn val="ctr"/>
        <c:lblOffset val="100"/>
        <c:noMultiLvlLbl val="0"/>
      </c:catAx>
      <c:valAx>
        <c:axId val="95633408"/>
        <c:scaling>
          <c:orientation val="minMax"/>
        </c:scaling>
        <c:delete val="0"/>
        <c:axPos val="l"/>
        <c:majorGridlines/>
        <c:numFmt formatCode="General" sourceLinked="1"/>
        <c:majorTickMark val="out"/>
        <c:minorTickMark val="none"/>
        <c:tickLblPos val="nextTo"/>
        <c:crossAx val="10622796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2011</c:v>
                </c:pt>
              </c:strCache>
            </c:strRef>
          </c:tx>
          <c:invertIfNegative val="0"/>
          <c:dLbls>
            <c:showLegendKey val="0"/>
            <c:showVal val="1"/>
            <c:showCatName val="0"/>
            <c:showSerName val="0"/>
            <c:showPercent val="0"/>
            <c:showBubbleSize val="0"/>
            <c:showLeaderLines val="0"/>
          </c:dLbls>
          <c:cat>
            <c:strRef>
              <c:f>Sheet1!$A$2:$A$4</c:f>
              <c:strCache>
                <c:ptCount val="3"/>
                <c:pt idx="0">
                  <c:v>Patient discharged to unauthorized person</c:v>
                </c:pt>
                <c:pt idx="1">
                  <c:v>Elopement with death or serious injury</c:v>
                </c:pt>
                <c:pt idx="2">
                  <c:v>Suicide or self-harm with serious injury</c:v>
                </c:pt>
              </c:strCache>
            </c:strRef>
          </c:cat>
          <c:val>
            <c:numRef>
              <c:f>Sheet1!$B$2:$B$4</c:f>
              <c:numCache>
                <c:formatCode>General</c:formatCode>
                <c:ptCount val="3"/>
                <c:pt idx="0">
                  <c:v>0</c:v>
                </c:pt>
                <c:pt idx="1">
                  <c:v>2</c:v>
                </c:pt>
                <c:pt idx="2">
                  <c:v>1</c:v>
                </c:pt>
              </c:numCache>
            </c:numRef>
          </c:val>
        </c:ser>
        <c:ser>
          <c:idx val="1"/>
          <c:order val="1"/>
          <c:tx>
            <c:strRef>
              <c:f>Sheet1!$C$1</c:f>
              <c:strCache>
                <c:ptCount val="1"/>
                <c:pt idx="0">
                  <c:v>2012</c:v>
                </c:pt>
              </c:strCache>
            </c:strRef>
          </c:tx>
          <c:spPr>
            <a:solidFill>
              <a:srgbClr val="C80000"/>
            </a:solidFill>
          </c:spPr>
          <c:invertIfNegative val="0"/>
          <c:dLbls>
            <c:showLegendKey val="0"/>
            <c:showVal val="1"/>
            <c:showCatName val="0"/>
            <c:showSerName val="0"/>
            <c:showPercent val="0"/>
            <c:showBubbleSize val="0"/>
            <c:showLeaderLines val="0"/>
          </c:dLbls>
          <c:cat>
            <c:strRef>
              <c:f>Sheet1!$A$2:$A$4</c:f>
              <c:strCache>
                <c:ptCount val="3"/>
                <c:pt idx="0">
                  <c:v>Patient discharged to unauthorized person</c:v>
                </c:pt>
                <c:pt idx="1">
                  <c:v>Elopement with death or serious injury</c:v>
                </c:pt>
                <c:pt idx="2">
                  <c:v>Suicide or self-harm with serious injury</c:v>
                </c:pt>
              </c:strCache>
            </c:strRef>
          </c:cat>
          <c:val>
            <c:numRef>
              <c:f>Sheet1!$C$2:$C$4</c:f>
              <c:numCache>
                <c:formatCode>General</c:formatCode>
                <c:ptCount val="3"/>
                <c:pt idx="0">
                  <c:v>0</c:v>
                </c:pt>
                <c:pt idx="1">
                  <c:v>3</c:v>
                </c:pt>
                <c:pt idx="2">
                  <c:v>12</c:v>
                </c:pt>
              </c:numCache>
            </c:numRef>
          </c:val>
        </c:ser>
        <c:ser>
          <c:idx val="2"/>
          <c:order val="2"/>
          <c:tx>
            <c:strRef>
              <c:f>Sheet1!$D$1</c:f>
              <c:strCache>
                <c:ptCount val="1"/>
                <c:pt idx="0">
                  <c:v>2013</c:v>
                </c:pt>
              </c:strCache>
            </c:strRef>
          </c:tx>
          <c:spPr>
            <a:solidFill>
              <a:srgbClr val="00B050"/>
            </a:solidFill>
          </c:spPr>
          <c:invertIfNegative val="0"/>
          <c:dLbls>
            <c:showLegendKey val="0"/>
            <c:showVal val="1"/>
            <c:showCatName val="0"/>
            <c:showSerName val="0"/>
            <c:showPercent val="0"/>
            <c:showBubbleSize val="0"/>
            <c:showLeaderLines val="0"/>
          </c:dLbls>
          <c:cat>
            <c:strRef>
              <c:f>Sheet1!$A$2:$A$4</c:f>
              <c:strCache>
                <c:ptCount val="3"/>
                <c:pt idx="0">
                  <c:v>Patient discharged to unauthorized person</c:v>
                </c:pt>
                <c:pt idx="1">
                  <c:v>Elopement with death or serious injury</c:v>
                </c:pt>
                <c:pt idx="2">
                  <c:v>Suicide or self-harm with serious injury</c:v>
                </c:pt>
              </c:strCache>
            </c:strRef>
          </c:cat>
          <c:val>
            <c:numRef>
              <c:f>Sheet1!$D$2:$D$4</c:f>
              <c:numCache>
                <c:formatCode>General</c:formatCode>
                <c:ptCount val="3"/>
                <c:pt idx="0">
                  <c:v>1</c:v>
                </c:pt>
                <c:pt idx="1">
                  <c:v>2</c:v>
                </c:pt>
                <c:pt idx="2">
                  <c:v>22</c:v>
                </c:pt>
              </c:numCache>
            </c:numRef>
          </c:val>
        </c:ser>
        <c:ser>
          <c:idx val="3"/>
          <c:order val="3"/>
          <c:tx>
            <c:strRef>
              <c:f>Sheet1!$E$1</c:f>
              <c:strCache>
                <c:ptCount val="1"/>
                <c:pt idx="0">
                  <c:v>2014</c:v>
                </c:pt>
              </c:strCache>
            </c:strRef>
          </c:tx>
          <c:spPr>
            <a:solidFill>
              <a:srgbClr val="7030A0"/>
            </a:solidFill>
          </c:spPr>
          <c:invertIfNegative val="0"/>
          <c:dLbls>
            <c:showLegendKey val="0"/>
            <c:showVal val="1"/>
            <c:showCatName val="0"/>
            <c:showSerName val="0"/>
            <c:showPercent val="0"/>
            <c:showBubbleSize val="0"/>
            <c:showLeaderLines val="0"/>
          </c:dLbls>
          <c:cat>
            <c:strRef>
              <c:f>Sheet1!$A$2:$A$4</c:f>
              <c:strCache>
                <c:ptCount val="3"/>
                <c:pt idx="0">
                  <c:v>Patient discharged to unauthorized person</c:v>
                </c:pt>
                <c:pt idx="1">
                  <c:v>Elopement with death or serious injury</c:v>
                </c:pt>
                <c:pt idx="2">
                  <c:v>Suicide or self-harm with serious injury</c:v>
                </c:pt>
              </c:strCache>
            </c:strRef>
          </c:cat>
          <c:val>
            <c:numRef>
              <c:f>Sheet1!$E$2:$E$4</c:f>
              <c:numCache>
                <c:formatCode>General</c:formatCode>
                <c:ptCount val="3"/>
                <c:pt idx="0">
                  <c:v>2</c:v>
                </c:pt>
                <c:pt idx="1">
                  <c:v>0</c:v>
                </c:pt>
                <c:pt idx="2">
                  <c:v>35</c:v>
                </c:pt>
              </c:numCache>
            </c:numRef>
          </c:val>
        </c:ser>
        <c:dLbls>
          <c:showLegendKey val="0"/>
          <c:showVal val="0"/>
          <c:showCatName val="0"/>
          <c:showSerName val="0"/>
          <c:showPercent val="0"/>
          <c:showBubbleSize val="0"/>
        </c:dLbls>
        <c:gapWidth val="150"/>
        <c:axId val="105974016"/>
        <c:axId val="105984000"/>
      </c:barChart>
      <c:catAx>
        <c:axId val="105974016"/>
        <c:scaling>
          <c:orientation val="minMax"/>
        </c:scaling>
        <c:delete val="0"/>
        <c:axPos val="b"/>
        <c:majorTickMark val="out"/>
        <c:minorTickMark val="none"/>
        <c:tickLblPos val="nextTo"/>
        <c:txPr>
          <a:bodyPr/>
          <a:lstStyle/>
          <a:p>
            <a:pPr>
              <a:defRPr sz="1400"/>
            </a:pPr>
            <a:endParaRPr lang="en-US"/>
          </a:p>
        </c:txPr>
        <c:crossAx val="105984000"/>
        <c:crosses val="autoZero"/>
        <c:auto val="1"/>
        <c:lblAlgn val="ctr"/>
        <c:lblOffset val="100"/>
        <c:noMultiLvlLbl val="0"/>
      </c:catAx>
      <c:valAx>
        <c:axId val="105984000"/>
        <c:scaling>
          <c:orientation val="minMax"/>
        </c:scaling>
        <c:delete val="0"/>
        <c:axPos val="l"/>
        <c:majorGridlines/>
        <c:numFmt formatCode="General" sourceLinked="1"/>
        <c:majorTickMark val="out"/>
        <c:minorTickMark val="none"/>
        <c:tickLblPos val="nextTo"/>
        <c:crossAx val="105974016"/>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'[Chart in SRE Presentation-June 2015 PHC 5]Sheet1'!$B$1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'[Chart in SRE Presentation-June 2015 PHC 5]Sheet1'!$A$2:$A$5</c:f>
              <c:strCache>
                <c:ptCount val="4"/>
                <c:pt idx="0">
                  <c:v>Provider impersonation</c:v>
                </c:pt>
                <c:pt idx="1">
                  <c:v>Patient abduction</c:v>
                </c:pt>
                <c:pt idx="2">
                  <c:v>Sexual assault/abuse</c:v>
                </c:pt>
                <c:pt idx="3">
                  <c:v>Physical assault/abuse with serious injury or death</c:v>
                </c:pt>
              </c:strCache>
            </c:strRef>
          </c:cat>
          <c:val>
            <c:numRef>
              <c:f>'[Chart in SRE Presentation-June 2015 PHC 5]Sheet1'!$B$2:$B$5</c:f>
              <c:numCache>
                <c:formatCode>General</c:formatCode>
                <c:ptCount val="4"/>
                <c:pt idx="0">
                  <c:v>0</c:v>
                </c:pt>
                <c:pt idx="1">
                  <c:v>0</c:v>
                </c:pt>
                <c:pt idx="2">
                  <c:v>9</c:v>
                </c:pt>
                <c:pt idx="3">
                  <c:v>5</c:v>
                </c:pt>
              </c:numCache>
            </c:numRef>
          </c:val>
        </c:ser>
        <c:ser>
          <c:idx val="1"/>
          <c:order val="1"/>
          <c:tx>
            <c:strRef>
              <c:f>'[Chart in SRE Presentation-June 2015 PHC 5]Sheet1'!$C$1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'[Chart in SRE Presentation-June 2015 PHC 5]Sheet1'!$A$2:$A$5</c:f>
              <c:strCache>
                <c:ptCount val="4"/>
                <c:pt idx="0">
                  <c:v>Provider impersonation</c:v>
                </c:pt>
                <c:pt idx="1">
                  <c:v>Patient abduction</c:v>
                </c:pt>
                <c:pt idx="2">
                  <c:v>Sexual assault/abuse</c:v>
                </c:pt>
                <c:pt idx="3">
                  <c:v>Physical assault/abuse with serious injury or death</c:v>
                </c:pt>
              </c:strCache>
            </c:strRef>
          </c:cat>
          <c:val>
            <c:numRef>
              <c:f>'[Chart in SRE Presentation-June 2015 PHC 5]Sheet1'!$C$2:$C$5</c:f>
              <c:numCache>
                <c:formatCode>General</c:formatCode>
                <c:ptCount val="4"/>
                <c:pt idx="0">
                  <c:v>0</c:v>
                </c:pt>
                <c:pt idx="1">
                  <c:v>0</c:v>
                </c:pt>
                <c:pt idx="2">
                  <c:v>3</c:v>
                </c:pt>
                <c:pt idx="3">
                  <c:v>8</c:v>
                </c:pt>
              </c:numCache>
            </c:numRef>
          </c:val>
        </c:ser>
        <c:ser>
          <c:idx val="2"/>
          <c:order val="2"/>
          <c:tx>
            <c:strRef>
              <c:f>'[Chart in SRE Presentation-June 2015 PHC 5]Sheet1'!$D$1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'[Chart in SRE Presentation-June 2015 PHC 5]Sheet1'!$A$2:$A$5</c:f>
              <c:strCache>
                <c:ptCount val="4"/>
                <c:pt idx="0">
                  <c:v>Provider impersonation</c:v>
                </c:pt>
                <c:pt idx="1">
                  <c:v>Patient abduction</c:v>
                </c:pt>
                <c:pt idx="2">
                  <c:v>Sexual assault/abuse</c:v>
                </c:pt>
                <c:pt idx="3">
                  <c:v>Physical assault/abuse with serious injury or death</c:v>
                </c:pt>
              </c:strCache>
            </c:strRef>
          </c:cat>
          <c:val>
            <c:numRef>
              <c:f>'[Chart in SRE Presentation-June 2015 PHC 5]Sheet1'!$D$2:$D$5</c:f>
              <c:numCache>
                <c:formatCode>General</c:formatCode>
                <c:ptCount val="4"/>
                <c:pt idx="0">
                  <c:v>0</c:v>
                </c:pt>
                <c:pt idx="1">
                  <c:v>0</c:v>
                </c:pt>
                <c:pt idx="2">
                  <c:v>3</c:v>
                </c:pt>
                <c:pt idx="3">
                  <c:v>14</c:v>
                </c:pt>
              </c:numCache>
            </c:numRef>
          </c:val>
        </c:ser>
        <c:ser>
          <c:idx val="3"/>
          <c:order val="3"/>
          <c:tx>
            <c:strRef>
              <c:f>'[Chart in SRE Presentation-June 2015 PHC 5]Sheet1'!$E$1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'[Chart in SRE Presentation-June 2015 PHC 5]Sheet1'!$A$2:$A$5</c:f>
              <c:strCache>
                <c:ptCount val="4"/>
                <c:pt idx="0">
                  <c:v>Provider impersonation</c:v>
                </c:pt>
                <c:pt idx="1">
                  <c:v>Patient abduction</c:v>
                </c:pt>
                <c:pt idx="2">
                  <c:v>Sexual assault/abuse</c:v>
                </c:pt>
                <c:pt idx="3">
                  <c:v>Physical assault/abuse with serious injury or death</c:v>
                </c:pt>
              </c:strCache>
            </c:strRef>
          </c:cat>
          <c:val>
            <c:numRef>
              <c:f>'[Chart in SRE Presentation-June 2015 PHC 5]Sheet1'!$E$2:$E$5</c:f>
              <c:numCache>
                <c:formatCode>General</c:formatCode>
                <c:ptCount val="4"/>
                <c:pt idx="0">
                  <c:v>0</c:v>
                </c:pt>
                <c:pt idx="1">
                  <c:v>0</c:v>
                </c:pt>
                <c:pt idx="2">
                  <c:v>5</c:v>
                </c:pt>
                <c:pt idx="3">
                  <c:v>22</c:v>
                </c:pt>
              </c:numCache>
            </c:numRef>
          </c:val>
        </c:ser>
        <c:dLbls>
          <c:showLegendKey val="0"/>
          <c:showVal val="0"/>
          <c:showCatName val="0"/>
          <c:showSerName val="0"/>
          <c:showPercent val="0"/>
          <c:showBubbleSize val="0"/>
        </c:dLbls>
        <c:gapWidth val="150"/>
        <c:axId val="106126720"/>
        <c:axId val="106132608"/>
      </c:barChart>
      <c:catAx>
        <c:axId val="106126720"/>
        <c:scaling>
          <c:orientation val="minMax"/>
        </c:scaling>
        <c:delete val="0"/>
        <c:axPos val="b"/>
        <c:numFmt formatCode="General" sourceLinked="1"/>
        <c:majorTickMark val="out"/>
        <c:minorTickMark val="none"/>
        <c:tickLblPos val="nextTo"/>
        <c:txPr>
          <a:bodyPr/>
          <a:lstStyle/>
          <a:p>
            <a:pPr>
              <a:defRPr sz="1200"/>
            </a:pPr>
            <a:endParaRPr lang="en-US"/>
          </a:p>
        </c:txPr>
        <c:crossAx val="106132608"/>
        <c:crosses val="autoZero"/>
        <c:auto val="1"/>
        <c:lblAlgn val="ctr"/>
        <c:lblOffset val="100"/>
        <c:noMultiLvlLbl val="0"/>
      </c:catAx>
      <c:valAx>
        <c:axId val="106132608"/>
        <c:scaling>
          <c:orientation val="minMax"/>
        </c:scaling>
        <c:delete val="0"/>
        <c:axPos val="l"/>
        <c:majorGridlines/>
        <c:numFmt formatCode="General" sourceLinked="1"/>
        <c:majorTickMark val="out"/>
        <c:minorTickMark val="none"/>
        <c:tickLblPos val="nextTo"/>
        <c:crossAx val="106126720"/>
        <c:crosses val="autoZero"/>
        <c:crossBetween val="between"/>
      </c:valAx>
    </c:plotArea>
    <c:legend>
      <c:legendPos val="r"/>
      <c:overlay val="0"/>
      <c:txPr>
        <a:bodyPr/>
        <a:lstStyle/>
        <a:p>
          <a:pPr>
            <a:defRPr sz="1200"/>
          </a:pPr>
          <a:endParaRPr lang="en-US"/>
        </a:p>
      </c:txPr>
    </c:legend>
    <c:plotVisOnly val="1"/>
    <c:dispBlanksAs val="gap"/>
    <c:showDLblsOverMax val="0"/>
  </c:chart>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2011</c:v>
                </c:pt>
              </c:strCache>
            </c:strRef>
          </c:tx>
          <c:invertIfNegative val="0"/>
          <c:dLbls>
            <c:txPr>
              <a:bodyPr/>
              <a:lstStyle/>
              <a:p>
                <a:pPr>
                  <a:defRPr sz="900"/>
                </a:pPr>
                <a:endParaRPr lang="en-US"/>
              </a:p>
            </c:txPr>
            <c:showLegendKey val="0"/>
            <c:showVal val="1"/>
            <c:showCatName val="0"/>
            <c:showSerName val="0"/>
            <c:showPercent val="0"/>
            <c:showBubbleSize val="0"/>
            <c:showLeaderLines val="0"/>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Sheet1!$B$2:$B$10</c:f>
              <c:numCache>
                <c:formatCode>General</c:formatCode>
                <c:ptCount val="9"/>
                <c:pt idx="0">
                  <c:v>5</c:v>
                </c:pt>
                <c:pt idx="1">
                  <c:v>0</c:v>
                </c:pt>
                <c:pt idx="2">
                  <c:v>3</c:v>
                </c:pt>
                <c:pt idx="4">
                  <c:v>203</c:v>
                </c:pt>
                <c:pt idx="5">
                  <c:v>64</c:v>
                </c:pt>
                <c:pt idx="6">
                  <c:v>0</c:v>
                </c:pt>
              </c:numCache>
            </c:numRef>
          </c:val>
        </c:ser>
        <c:ser>
          <c:idx val="1"/>
          <c:order val="1"/>
          <c:tx>
            <c:strRef>
              <c:f>Sheet1!$C$1</c:f>
              <c:strCache>
                <c:ptCount val="1"/>
                <c:pt idx="0">
                  <c:v>2012</c:v>
                </c:pt>
              </c:strCache>
            </c:strRef>
          </c:tx>
          <c:spPr>
            <a:solidFill>
              <a:srgbClr val="C80000"/>
            </a:solidFill>
          </c:spPr>
          <c:invertIfNegative val="0"/>
          <c:dLbls>
            <c:txPr>
              <a:bodyPr/>
              <a:lstStyle/>
              <a:p>
                <a:pPr>
                  <a:defRPr sz="900"/>
                </a:pPr>
                <a:endParaRPr lang="en-US"/>
              </a:p>
            </c:txPr>
            <c:showLegendKey val="0"/>
            <c:showVal val="1"/>
            <c:showCatName val="0"/>
            <c:showSerName val="0"/>
            <c:showPercent val="0"/>
            <c:showBubbleSize val="0"/>
            <c:showLeaderLines val="0"/>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Sheet1!$C$2:$C$10</c:f>
              <c:numCache>
                <c:formatCode>General</c:formatCode>
                <c:ptCount val="9"/>
                <c:pt idx="0">
                  <c:v>29</c:v>
                </c:pt>
                <c:pt idx="1">
                  <c:v>0</c:v>
                </c:pt>
                <c:pt idx="2">
                  <c:v>1</c:v>
                </c:pt>
                <c:pt idx="3">
                  <c:v>5</c:v>
                </c:pt>
                <c:pt idx="4">
                  <c:v>179</c:v>
                </c:pt>
                <c:pt idx="5">
                  <c:v>93</c:v>
                </c:pt>
                <c:pt idx="6">
                  <c:v>0</c:v>
                </c:pt>
                <c:pt idx="7">
                  <c:v>0</c:v>
                </c:pt>
                <c:pt idx="8">
                  <c:v>0</c:v>
                </c:pt>
              </c:numCache>
            </c:numRef>
          </c:val>
        </c:ser>
        <c:ser>
          <c:idx val="2"/>
          <c:order val="2"/>
          <c:tx>
            <c:strRef>
              <c:f>Sheet1!$D$1</c:f>
              <c:strCache>
                <c:ptCount val="1"/>
                <c:pt idx="0">
                  <c:v>2013</c:v>
                </c:pt>
              </c:strCache>
            </c:strRef>
          </c:tx>
          <c:spPr>
            <a:solidFill>
              <a:srgbClr val="00B050"/>
            </a:solidFill>
          </c:spPr>
          <c:invertIfNegative val="0"/>
          <c:dLbls>
            <c:dLbl>
              <c:idx val="4"/>
              <c:layout>
                <c:manualLayout>
                  <c:x val="-6.0125060125060126E-3"/>
                  <c:y val="3.1250000000000002E-3"/>
                </c:manualLayout>
              </c:layout>
              <c:showLegendKey val="0"/>
              <c:showVal val="1"/>
              <c:showCatName val="0"/>
              <c:showSerName val="0"/>
              <c:showPercent val="0"/>
              <c:showBubbleSize val="0"/>
            </c:dLbl>
            <c:dLbl>
              <c:idx val="5"/>
              <c:layout>
                <c:manualLayout>
                  <c:x val="-1.6534391534391533E-2"/>
                  <c:y val="0"/>
                </c:manualLayout>
              </c:layout>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Sheet1!$D$2:$D$10</c:f>
              <c:numCache>
                <c:formatCode>General</c:formatCode>
                <c:ptCount val="9"/>
                <c:pt idx="0">
                  <c:v>44</c:v>
                </c:pt>
                <c:pt idx="1">
                  <c:v>0</c:v>
                </c:pt>
                <c:pt idx="2">
                  <c:v>6</c:v>
                </c:pt>
                <c:pt idx="3">
                  <c:v>22</c:v>
                </c:pt>
                <c:pt idx="4">
                  <c:v>282</c:v>
                </c:pt>
                <c:pt idx="5">
                  <c:v>230</c:v>
                </c:pt>
                <c:pt idx="6">
                  <c:v>0</c:v>
                </c:pt>
                <c:pt idx="7">
                  <c:v>1</c:v>
                </c:pt>
                <c:pt idx="8">
                  <c:v>0</c:v>
                </c:pt>
              </c:numCache>
            </c:numRef>
          </c:val>
        </c:ser>
        <c:ser>
          <c:idx val="3"/>
          <c:order val="3"/>
          <c:tx>
            <c:strRef>
              <c:f>Sheet1!$E$1</c:f>
              <c:strCache>
                <c:ptCount val="1"/>
                <c:pt idx="0">
                  <c:v>2014</c:v>
                </c:pt>
              </c:strCache>
            </c:strRef>
          </c:tx>
          <c:spPr>
            <a:solidFill>
              <a:srgbClr val="7030A0"/>
            </a:solidFill>
          </c:spPr>
          <c:invertIfNegative val="0"/>
          <c:dLbls>
            <c:dLbl>
              <c:idx val="5"/>
              <c:layout>
                <c:manualLayout>
                  <c:x val="7.5156325156325154E-3"/>
                  <c:y val="9.3749999999999997E-3"/>
                </c:manualLayout>
              </c:layout>
              <c:showLegendKey val="0"/>
              <c:showVal val="1"/>
              <c:showCatName val="0"/>
              <c:showSerName val="0"/>
              <c:showPercent val="0"/>
              <c:showBubbleSize val="0"/>
            </c:dLbl>
            <c:txPr>
              <a:bodyPr/>
              <a:lstStyle/>
              <a:p>
                <a:pPr>
                  <a:defRPr sz="900"/>
                </a:pPr>
                <a:endParaRPr lang="en-US"/>
              </a:p>
            </c:txPr>
            <c:showLegendKey val="0"/>
            <c:showVal val="1"/>
            <c:showCatName val="0"/>
            <c:showSerName val="0"/>
            <c:showPercent val="0"/>
            <c:showBubbleSize val="0"/>
            <c:showLeaderLines val="0"/>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Sheet1!$E$2:$E$10</c:f>
              <c:numCache>
                <c:formatCode>General</c:formatCode>
                <c:ptCount val="9"/>
                <c:pt idx="0">
                  <c:v>36</c:v>
                </c:pt>
                <c:pt idx="1">
                  <c:v>0</c:v>
                </c:pt>
                <c:pt idx="2">
                  <c:v>6</c:v>
                </c:pt>
                <c:pt idx="3">
                  <c:v>27</c:v>
                </c:pt>
                <c:pt idx="4">
                  <c:v>290</c:v>
                </c:pt>
                <c:pt idx="5">
                  <c:v>224</c:v>
                </c:pt>
                <c:pt idx="6">
                  <c:v>0</c:v>
                </c:pt>
                <c:pt idx="7">
                  <c:v>2</c:v>
                </c:pt>
                <c:pt idx="8">
                  <c:v>5</c:v>
                </c:pt>
              </c:numCache>
            </c:numRef>
          </c:val>
        </c:ser>
        <c:dLbls>
          <c:showLegendKey val="0"/>
          <c:showVal val="0"/>
          <c:showCatName val="0"/>
          <c:showSerName val="0"/>
          <c:showPercent val="0"/>
          <c:showBubbleSize val="0"/>
        </c:dLbls>
        <c:gapWidth val="150"/>
        <c:axId val="106332160"/>
        <c:axId val="106333696"/>
      </c:barChart>
      <c:catAx>
        <c:axId val="106332160"/>
        <c:scaling>
          <c:orientation val="minMax"/>
        </c:scaling>
        <c:delete val="0"/>
        <c:axPos val="b"/>
        <c:majorTickMark val="out"/>
        <c:minorTickMark val="none"/>
        <c:tickLblPos val="nextTo"/>
        <c:txPr>
          <a:bodyPr/>
          <a:lstStyle/>
          <a:p>
            <a:pPr>
              <a:defRPr sz="900"/>
            </a:pPr>
            <a:endParaRPr lang="en-US"/>
          </a:p>
        </c:txPr>
        <c:crossAx val="106333696"/>
        <c:crosses val="autoZero"/>
        <c:auto val="1"/>
        <c:lblAlgn val="ctr"/>
        <c:lblOffset val="100"/>
        <c:noMultiLvlLbl val="0"/>
      </c:catAx>
      <c:valAx>
        <c:axId val="106333696"/>
        <c:scaling>
          <c:orientation val="minMax"/>
        </c:scaling>
        <c:delete val="0"/>
        <c:axPos val="l"/>
        <c:majorGridlines/>
        <c:numFmt formatCode="General" sourceLinked="1"/>
        <c:majorTickMark val="out"/>
        <c:minorTickMark val="none"/>
        <c:tickLblPos val="nextTo"/>
        <c:crossAx val="106332160"/>
        <c:crosses val="autoZero"/>
        <c:crossBetween val="between"/>
      </c:valAx>
    </c:plotArea>
    <c:legend>
      <c:legendPos val="r"/>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61646981627296"/>
          <c:y val="3.7460875984251969E-2"/>
          <c:w val="0.72947175439023548"/>
          <c:h val="0.92214345472440939"/>
        </c:manualLayout>
      </c:layout>
      <c:barChart>
        <c:barDir val="col"/>
        <c:grouping val="clustered"/>
        <c:varyColors val="0"/>
        <c:ser>
          <c:idx val="0"/>
          <c:order val="0"/>
          <c:tx>
            <c:strRef>
              <c:f>Sheet1!$B$1</c:f>
              <c:strCache>
                <c:ptCount val="1"/>
                <c:pt idx="0">
                  <c:v>2011</c:v>
                </c:pt>
              </c:strCache>
            </c:strRef>
          </c:tx>
          <c:invertIfNegative val="0"/>
          <c:dLbls>
            <c:showLegendKey val="0"/>
            <c:showVal val="1"/>
            <c:showCatName val="0"/>
            <c:showSerName val="0"/>
            <c:showPercent val="0"/>
            <c:showBubbleSize val="0"/>
            <c:showLeaderLines val="0"/>
          </c:dLbls>
          <c:cat>
            <c:numRef>
              <c:f>Sheet1!$A$2</c:f>
              <c:numCache>
                <c:formatCode>General</c:formatCode>
                <c:ptCount val="1"/>
              </c:numCache>
            </c:numRef>
          </c:cat>
          <c:val>
            <c:numRef>
              <c:f>Sheet1!$B$2</c:f>
              <c:numCache>
                <c:formatCode>General</c:formatCode>
                <c:ptCount val="1"/>
                <c:pt idx="0">
                  <c:v>123</c:v>
                </c:pt>
              </c:numCache>
            </c:numRef>
          </c:val>
        </c:ser>
        <c:ser>
          <c:idx val="1"/>
          <c:order val="1"/>
          <c:tx>
            <c:strRef>
              <c:f>Sheet1!$C$1</c:f>
              <c:strCache>
                <c:ptCount val="1"/>
                <c:pt idx="0">
                  <c:v>2012</c:v>
                </c:pt>
              </c:strCache>
            </c:strRef>
          </c:tx>
          <c:spPr>
            <a:solidFill>
              <a:srgbClr val="C80000"/>
            </a:solidFill>
          </c:spPr>
          <c:invertIfNegative val="0"/>
          <c:dLbls>
            <c:showLegendKey val="0"/>
            <c:showVal val="1"/>
            <c:showCatName val="0"/>
            <c:showSerName val="0"/>
            <c:showPercent val="0"/>
            <c:showBubbleSize val="0"/>
            <c:showLeaderLines val="0"/>
          </c:dLbls>
          <c:cat>
            <c:numRef>
              <c:f>Sheet1!$A$2</c:f>
              <c:numCache>
                <c:formatCode>General</c:formatCode>
                <c:ptCount val="1"/>
              </c:numCache>
            </c:numRef>
          </c:cat>
          <c:val>
            <c:numRef>
              <c:f>Sheet1!$C$2</c:f>
              <c:numCache>
                <c:formatCode>General</c:formatCode>
                <c:ptCount val="1"/>
                <c:pt idx="0">
                  <c:v>129</c:v>
                </c:pt>
              </c:numCache>
            </c:numRef>
          </c:val>
        </c:ser>
        <c:ser>
          <c:idx val="2"/>
          <c:order val="2"/>
          <c:tx>
            <c:strRef>
              <c:f>Sheet1!$D$1</c:f>
              <c:strCache>
                <c:ptCount val="1"/>
                <c:pt idx="0">
                  <c:v>2013</c:v>
                </c:pt>
              </c:strCache>
            </c:strRef>
          </c:tx>
          <c:spPr>
            <a:solidFill>
              <a:srgbClr val="00B050"/>
            </a:solidFill>
          </c:spPr>
          <c:invertIfNegative val="0"/>
          <c:dLbls>
            <c:showLegendKey val="0"/>
            <c:showVal val="1"/>
            <c:showCatName val="0"/>
            <c:showSerName val="0"/>
            <c:showPercent val="0"/>
            <c:showBubbleSize val="0"/>
            <c:showLeaderLines val="0"/>
          </c:dLbls>
          <c:cat>
            <c:numRef>
              <c:f>Sheet1!$A$2</c:f>
              <c:numCache>
                <c:formatCode>General</c:formatCode>
                <c:ptCount val="1"/>
              </c:numCache>
            </c:numRef>
          </c:cat>
          <c:val>
            <c:numRef>
              <c:f>Sheet1!$D$2</c:f>
              <c:numCache>
                <c:formatCode>General</c:formatCode>
                <c:ptCount val="1"/>
                <c:pt idx="0">
                  <c:v>206</c:v>
                </c:pt>
              </c:numCache>
            </c:numRef>
          </c:val>
        </c:ser>
        <c:ser>
          <c:idx val="3"/>
          <c:order val="3"/>
          <c:tx>
            <c:strRef>
              <c:f>Sheet1!$E$1</c:f>
              <c:strCache>
                <c:ptCount val="1"/>
                <c:pt idx="0">
                  <c:v>2014</c:v>
                </c:pt>
              </c:strCache>
            </c:strRef>
          </c:tx>
          <c:spPr>
            <a:solidFill>
              <a:srgbClr val="7030A0"/>
            </a:solidFill>
          </c:spPr>
          <c:invertIfNegative val="0"/>
          <c:dLbls>
            <c:dLbl>
              <c:idx val="0"/>
              <c:layout>
                <c:manualLayout>
                  <c:x val="-3.0457560088029542E-3"/>
                  <c:y val="1.5625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Sheet1!$A$2</c:f>
              <c:numCache>
                <c:formatCode>General</c:formatCode>
                <c:ptCount val="1"/>
              </c:numCache>
            </c:numRef>
          </c:cat>
          <c:val>
            <c:numRef>
              <c:f>Sheet1!$E$2</c:f>
              <c:numCache>
                <c:formatCode>General</c:formatCode>
                <c:ptCount val="1"/>
                <c:pt idx="0">
                  <c:v>236</c:v>
                </c:pt>
              </c:numCache>
            </c:numRef>
          </c:val>
        </c:ser>
        <c:dLbls>
          <c:showLegendKey val="0"/>
          <c:showVal val="0"/>
          <c:showCatName val="0"/>
          <c:showSerName val="0"/>
          <c:showPercent val="0"/>
          <c:showBubbleSize val="0"/>
        </c:dLbls>
        <c:gapWidth val="150"/>
        <c:axId val="154022272"/>
        <c:axId val="154023808"/>
      </c:barChart>
      <c:catAx>
        <c:axId val="154022272"/>
        <c:scaling>
          <c:orientation val="minMax"/>
        </c:scaling>
        <c:delete val="0"/>
        <c:axPos val="b"/>
        <c:numFmt formatCode="General" sourceLinked="1"/>
        <c:majorTickMark val="out"/>
        <c:minorTickMark val="none"/>
        <c:tickLblPos val="nextTo"/>
        <c:crossAx val="154023808"/>
        <c:crosses val="autoZero"/>
        <c:auto val="1"/>
        <c:lblAlgn val="ctr"/>
        <c:lblOffset val="100"/>
        <c:noMultiLvlLbl val="0"/>
      </c:catAx>
      <c:valAx>
        <c:axId val="154023808"/>
        <c:scaling>
          <c:orientation val="minMax"/>
        </c:scaling>
        <c:delete val="0"/>
        <c:axPos val="l"/>
        <c:majorGridlines/>
        <c:numFmt formatCode="General" sourceLinked="1"/>
        <c:majorTickMark val="out"/>
        <c:minorTickMark val="none"/>
        <c:tickLblPos val="nextTo"/>
        <c:crossAx val="15402227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2011</c:v>
                </c:pt>
              </c:strCache>
            </c:strRef>
          </c:tx>
          <c:invertIfNegative val="0"/>
          <c:dLbls>
            <c:dLbl>
              <c:idx val="5"/>
              <c:layout>
                <c:manualLayout>
                  <c:x val="-1.5129508593560881E-2"/>
                  <c:y val="-3.1250000000000002E-3"/>
                </c:manualLayout>
              </c:layout>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Sheet1!$B$2:$B$8</c:f>
              <c:numCache>
                <c:formatCode>General</c:formatCode>
                <c:ptCount val="7"/>
                <c:pt idx="0">
                  <c:v>2</c:v>
                </c:pt>
                <c:pt idx="1">
                  <c:v>1</c:v>
                </c:pt>
                <c:pt idx="2">
                  <c:v>2</c:v>
                </c:pt>
                <c:pt idx="3">
                  <c:v>2</c:v>
                </c:pt>
                <c:pt idx="4">
                  <c:v>0</c:v>
                </c:pt>
                <c:pt idx="5">
                  <c:v>31</c:v>
                </c:pt>
                <c:pt idx="6">
                  <c:v>83</c:v>
                </c:pt>
              </c:numCache>
            </c:numRef>
          </c:val>
        </c:ser>
        <c:ser>
          <c:idx val="1"/>
          <c:order val="1"/>
          <c:tx>
            <c:strRef>
              <c:f>Sheet1!$C$1</c:f>
              <c:strCache>
                <c:ptCount val="1"/>
                <c:pt idx="0">
                  <c:v>2012</c:v>
                </c:pt>
              </c:strCache>
            </c:strRef>
          </c:tx>
          <c:spPr>
            <a:solidFill>
              <a:srgbClr val="C80000"/>
            </a:solidFill>
          </c:spPr>
          <c:invertIfNegative val="0"/>
          <c:dLbls>
            <c:spPr>
              <a:noFill/>
            </c:spPr>
            <c:txPr>
              <a:bodyPr/>
              <a:lstStyle/>
              <a:p>
                <a:pPr>
                  <a:defRPr sz="1200"/>
                </a:pPr>
                <a:endParaRPr lang="en-US"/>
              </a:p>
            </c:txPr>
            <c:showLegendKey val="0"/>
            <c:showVal val="1"/>
            <c:showCatName val="0"/>
            <c:showSerName val="0"/>
            <c:showPercent val="0"/>
            <c:showBubbleSize val="0"/>
            <c:showLeaderLines val="0"/>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Sheet1!$C$2:$C$8</c:f>
              <c:numCache>
                <c:formatCode>General</c:formatCode>
                <c:ptCount val="7"/>
                <c:pt idx="0">
                  <c:v>4</c:v>
                </c:pt>
                <c:pt idx="1">
                  <c:v>3</c:v>
                </c:pt>
                <c:pt idx="2">
                  <c:v>4</c:v>
                </c:pt>
                <c:pt idx="3">
                  <c:v>5</c:v>
                </c:pt>
                <c:pt idx="4">
                  <c:v>0</c:v>
                </c:pt>
                <c:pt idx="5">
                  <c:v>35</c:v>
                </c:pt>
                <c:pt idx="6">
                  <c:v>75</c:v>
                </c:pt>
              </c:numCache>
            </c:numRef>
          </c:val>
        </c:ser>
        <c:ser>
          <c:idx val="2"/>
          <c:order val="2"/>
          <c:tx>
            <c:strRef>
              <c:f>Sheet1!$D$1</c:f>
              <c:strCache>
                <c:ptCount val="1"/>
                <c:pt idx="0">
                  <c:v>2013</c:v>
                </c:pt>
              </c:strCache>
            </c:strRef>
          </c:tx>
          <c:spPr>
            <a:solidFill>
              <a:srgbClr val="00B050"/>
            </a:solidFill>
          </c:spPr>
          <c:invertIfNegative val="0"/>
          <c:dLbls>
            <c:dLbl>
              <c:idx val="5"/>
              <c:spPr>
                <a:noFill/>
              </c:spPr>
              <c:txPr>
                <a:bodyPr/>
                <a:lstStyle/>
                <a:p>
                  <a:pPr>
                    <a:defRPr sz="1200"/>
                  </a:pPr>
                  <a:endParaRPr lang="en-US"/>
                </a:p>
              </c:txPr>
              <c:showLegendKey val="0"/>
              <c:showVal val="1"/>
              <c:showCatName val="0"/>
              <c:showSerName val="0"/>
              <c:showPercent val="0"/>
              <c:showBubbleSize val="0"/>
            </c:dLbl>
            <c:dLbl>
              <c:idx val="6"/>
              <c:layout>
                <c:manualLayout>
                  <c:x val="-1.3616557734204794E-2"/>
                  <c:y val="0"/>
                </c:manualLayout>
              </c:layout>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Sheet1!$D$2:$D$8</c:f>
              <c:numCache>
                <c:formatCode>General</c:formatCode>
                <c:ptCount val="7"/>
                <c:pt idx="0">
                  <c:v>6</c:v>
                </c:pt>
                <c:pt idx="1">
                  <c:v>7</c:v>
                </c:pt>
                <c:pt idx="2">
                  <c:v>8</c:v>
                </c:pt>
                <c:pt idx="3">
                  <c:v>4</c:v>
                </c:pt>
                <c:pt idx="4">
                  <c:v>1</c:v>
                </c:pt>
                <c:pt idx="5">
                  <c:v>54</c:v>
                </c:pt>
                <c:pt idx="6">
                  <c:v>124</c:v>
                </c:pt>
              </c:numCache>
            </c:numRef>
          </c:val>
        </c:ser>
        <c:ser>
          <c:idx val="3"/>
          <c:order val="3"/>
          <c:tx>
            <c:strRef>
              <c:f>Sheet1!$E$1</c:f>
              <c:strCache>
                <c:ptCount val="1"/>
                <c:pt idx="0">
                  <c:v>2014</c:v>
                </c:pt>
              </c:strCache>
            </c:strRef>
          </c:tx>
          <c:spPr>
            <a:solidFill>
              <a:srgbClr val="7030A0"/>
            </a:solidFill>
          </c:spPr>
          <c:invertIfNegative val="0"/>
          <c:dLbls>
            <c:dLbl>
              <c:idx val="6"/>
              <c:layout>
                <c:manualLayout>
                  <c:x val="1.0590656015492616E-2"/>
                  <c:y val="3.1250000000000002E-3"/>
                </c:manualLayout>
              </c:layout>
              <c:showLegendKey val="0"/>
              <c:showVal val="1"/>
              <c:showCatName val="0"/>
              <c:showSerName val="0"/>
              <c:showPercent val="0"/>
              <c:showBubbleSize val="0"/>
            </c:dLbl>
            <c:txPr>
              <a:bodyPr/>
              <a:lstStyle/>
              <a:p>
                <a:pPr>
                  <a:defRPr sz="1200"/>
                </a:pPr>
                <a:endParaRPr lang="en-US"/>
              </a:p>
            </c:txPr>
            <c:showLegendKey val="0"/>
            <c:showVal val="1"/>
            <c:showCatName val="0"/>
            <c:showSerName val="0"/>
            <c:showPercent val="0"/>
            <c:showBubbleSize val="0"/>
            <c:showLeaderLines val="0"/>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Sheet1!$E$2:$E$8</c:f>
              <c:numCache>
                <c:formatCode>General</c:formatCode>
                <c:ptCount val="7"/>
                <c:pt idx="0">
                  <c:v>2</c:v>
                </c:pt>
                <c:pt idx="1">
                  <c:v>22</c:v>
                </c:pt>
                <c:pt idx="2">
                  <c:v>10</c:v>
                </c:pt>
                <c:pt idx="3">
                  <c:v>2</c:v>
                </c:pt>
                <c:pt idx="4">
                  <c:v>2</c:v>
                </c:pt>
                <c:pt idx="5">
                  <c:v>68</c:v>
                </c:pt>
                <c:pt idx="6">
                  <c:v>125</c:v>
                </c:pt>
              </c:numCache>
            </c:numRef>
          </c:val>
        </c:ser>
        <c:dLbls>
          <c:showLegendKey val="0"/>
          <c:showVal val="0"/>
          <c:showCatName val="0"/>
          <c:showSerName val="0"/>
          <c:showPercent val="0"/>
          <c:showBubbleSize val="0"/>
        </c:dLbls>
        <c:gapWidth val="150"/>
        <c:axId val="154163072"/>
        <c:axId val="154164608"/>
      </c:barChart>
      <c:catAx>
        <c:axId val="154163072"/>
        <c:scaling>
          <c:orientation val="minMax"/>
        </c:scaling>
        <c:delete val="0"/>
        <c:axPos val="b"/>
        <c:majorTickMark val="out"/>
        <c:minorTickMark val="none"/>
        <c:tickLblPos val="nextTo"/>
        <c:txPr>
          <a:bodyPr/>
          <a:lstStyle/>
          <a:p>
            <a:pPr>
              <a:defRPr sz="1200"/>
            </a:pPr>
            <a:endParaRPr lang="en-US"/>
          </a:p>
        </c:txPr>
        <c:crossAx val="154164608"/>
        <c:crosses val="autoZero"/>
        <c:auto val="1"/>
        <c:lblAlgn val="ctr"/>
        <c:lblOffset val="100"/>
        <c:noMultiLvlLbl val="0"/>
      </c:catAx>
      <c:valAx>
        <c:axId val="154164608"/>
        <c:scaling>
          <c:orientation val="minMax"/>
        </c:scaling>
        <c:delete val="0"/>
        <c:axPos val="l"/>
        <c:majorGridlines/>
        <c:numFmt formatCode="General" sourceLinked="1"/>
        <c:majorTickMark val="out"/>
        <c:minorTickMark val="none"/>
        <c:tickLblPos val="nextTo"/>
        <c:crossAx val="154163072"/>
        <c:crosses val="autoZero"/>
        <c:crossBetween val="between"/>
      </c:valAx>
    </c:plotArea>
    <c:legend>
      <c:legendPos val="r"/>
      <c:layout>
        <c:manualLayout>
          <c:xMode val="edge"/>
          <c:yMode val="edge"/>
          <c:x val="0.90505280317629144"/>
          <c:y val="0.32653001968503936"/>
          <c:w val="9.4223005621029393E-2"/>
          <c:h val="0.34693996062992127"/>
        </c:manualLayout>
      </c:layout>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130A1A44-FD3C-404C-B361-E44F376A6B82}">
      <dgm:prSet phldrT="[Text]"/>
      <dgm:spPr>
        <a:solidFill>
          <a:schemeClr val="tx2">
            <a:lumMod val="60000"/>
            <a:lumOff val="40000"/>
          </a:schemeClr>
        </a:solidFill>
      </dgm:spPr>
      <dgm:t>
        <a:bodyPr/>
        <a:lstStyle/>
        <a:p>
          <a:r>
            <a:rPr lang="en-US" b="1" dirty="0" smtClean="0"/>
            <a:t>Surgical or Invasive Procedure Events</a:t>
          </a:r>
          <a:endParaRPr lang="en-US" dirty="0"/>
        </a:p>
      </dgm:t>
    </dgm:pt>
    <dgm:pt modelId="{34AA4FB2-2460-40C6-BC4D-B53E46D02B45}" type="parTrans" cxnId="{04CEE353-892B-4B77-9B0F-5E0BA9560796}">
      <dgm:prSet/>
      <dgm:spPr/>
      <dgm:t>
        <a:bodyPr/>
        <a:lstStyle/>
        <a:p>
          <a:endParaRPr lang="en-US"/>
        </a:p>
      </dgm:t>
    </dgm:pt>
    <dgm:pt modelId="{64DD7F51-1BFF-418D-8EE9-E14D12C88601}" type="sibTrans" cxnId="{04CEE353-892B-4B77-9B0F-5E0BA9560796}">
      <dgm:prSet/>
      <dgm:spPr/>
      <dgm:t>
        <a:bodyPr/>
        <a:lstStyle/>
        <a:p>
          <a:endParaRPr lang="en-US"/>
        </a:p>
      </dgm:t>
    </dgm:pt>
    <dgm:pt modelId="{FA7B5FF7-56E6-49A5-8E5A-BF24B17AF5E5}">
      <dgm:prSet phldrT="[Text]"/>
      <dgm:spPr>
        <a:solidFill>
          <a:schemeClr val="bg2">
            <a:alpha val="90000"/>
          </a:schemeClr>
        </a:solidFill>
      </dgm:spPr>
      <dgm:t>
        <a:bodyPr/>
        <a:lstStyle/>
        <a:p>
          <a:r>
            <a:rPr lang="en-US" dirty="0" smtClean="0"/>
            <a:t>Wrong Site Surgery or Procedure</a:t>
          </a:r>
          <a:endParaRPr lang="en-US" dirty="0"/>
        </a:p>
      </dgm:t>
    </dgm:pt>
    <dgm:pt modelId="{071F8FC4-E36F-4E91-9A12-D3D3A84F2C75}" type="parTrans" cxnId="{F4D407C1-DEA0-4018-9706-545D87C1A5B7}">
      <dgm:prSet/>
      <dgm:spPr/>
      <dgm:t>
        <a:bodyPr/>
        <a:lstStyle/>
        <a:p>
          <a:endParaRPr lang="en-US"/>
        </a:p>
      </dgm:t>
    </dgm:pt>
    <dgm:pt modelId="{F368AF79-D796-47D7-99D1-C96BB92D90BE}" type="sibTrans" cxnId="{F4D407C1-DEA0-4018-9706-545D87C1A5B7}">
      <dgm:prSet/>
      <dgm:spPr/>
      <dgm:t>
        <a:bodyPr/>
        <a:lstStyle/>
        <a:p>
          <a:endParaRPr lang="en-US"/>
        </a:p>
      </dgm:t>
    </dgm:pt>
    <dgm:pt modelId="{99C6A9EF-381C-4F4C-8C86-ABF7904F5BC8}">
      <dgm:prSet phldrT="[Text]"/>
      <dgm:spPr>
        <a:solidFill>
          <a:schemeClr val="bg2">
            <a:alpha val="90000"/>
          </a:schemeClr>
        </a:solidFill>
      </dgm:spPr>
      <dgm:t>
        <a:bodyPr/>
        <a:lstStyle/>
        <a:p>
          <a:r>
            <a:rPr lang="en-US" dirty="0" smtClean="0"/>
            <a:t>Surgery or Procedure on Wrong Patient</a:t>
          </a:r>
          <a:endParaRPr lang="en-US" dirty="0"/>
        </a:p>
      </dgm:t>
    </dgm:pt>
    <dgm:pt modelId="{5A5BC571-3657-4BF7-8C0A-F84965933BC8}" type="parTrans" cxnId="{355BA428-A32A-4AD0-8169-D46EF069293B}">
      <dgm:prSet/>
      <dgm:spPr/>
      <dgm:t>
        <a:bodyPr/>
        <a:lstStyle/>
        <a:p>
          <a:endParaRPr lang="en-US"/>
        </a:p>
      </dgm:t>
    </dgm:pt>
    <dgm:pt modelId="{EB62AE5E-B2E4-49A7-868E-B23F16C01750}" type="sibTrans" cxnId="{355BA428-A32A-4AD0-8169-D46EF069293B}">
      <dgm:prSet/>
      <dgm:spPr/>
      <dgm:t>
        <a:bodyPr/>
        <a:lstStyle/>
        <a:p>
          <a:endParaRPr lang="en-US"/>
        </a:p>
      </dgm:t>
    </dgm:pt>
    <dgm:pt modelId="{5DED8C30-ED12-4B05-B1A9-8E2D6B259455}">
      <dgm:prSet phldrT="[Text]"/>
      <dgm:spPr>
        <a:solidFill>
          <a:schemeClr val="bg2">
            <a:alpha val="90000"/>
          </a:schemeClr>
        </a:solidFill>
      </dgm:spPr>
      <dgm:t>
        <a:bodyPr/>
        <a:lstStyle/>
        <a:p>
          <a:r>
            <a:rPr lang="en-US" dirty="0" smtClean="0"/>
            <a:t>Wrong Surgery or Procedure</a:t>
          </a:r>
          <a:endParaRPr lang="en-US" dirty="0"/>
        </a:p>
      </dgm:t>
    </dgm:pt>
    <dgm:pt modelId="{35ED2C2D-5DD6-4EF9-83BF-6D4CE7F4F952}" type="parTrans" cxnId="{57AEBA6D-0362-4E58-877A-11333F1E335C}">
      <dgm:prSet/>
      <dgm:spPr/>
      <dgm:t>
        <a:bodyPr/>
        <a:lstStyle/>
        <a:p>
          <a:endParaRPr lang="en-US"/>
        </a:p>
      </dgm:t>
    </dgm:pt>
    <dgm:pt modelId="{31998271-4697-48DB-9075-1DA969789ABF}" type="sibTrans" cxnId="{57AEBA6D-0362-4E58-877A-11333F1E335C}">
      <dgm:prSet/>
      <dgm:spPr/>
      <dgm:t>
        <a:bodyPr/>
        <a:lstStyle/>
        <a:p>
          <a:endParaRPr lang="en-US"/>
        </a:p>
      </dgm:t>
    </dgm:pt>
    <dgm:pt modelId="{6845C88A-D1AC-4D98-A014-703EC957FFF9}">
      <dgm:prSet phldrT="[Text]"/>
      <dgm:spPr>
        <a:solidFill>
          <a:schemeClr val="bg2">
            <a:alpha val="90000"/>
          </a:schemeClr>
        </a:solidFill>
      </dgm:spPr>
      <dgm:t>
        <a:bodyPr/>
        <a:lstStyle/>
        <a:p>
          <a:r>
            <a:rPr lang="en-US" dirty="0" smtClean="0"/>
            <a:t>Unintended Retention of a Foreign Object</a:t>
          </a:r>
          <a:endParaRPr lang="en-US" dirty="0"/>
        </a:p>
      </dgm:t>
    </dgm:pt>
    <dgm:pt modelId="{0BD3EEE8-F00C-4A2A-AE53-0C781B0396C6}" type="parTrans" cxnId="{24796EF9-E2D9-4124-BDE8-E0896ECE73FD}">
      <dgm:prSet/>
      <dgm:spPr/>
      <dgm:t>
        <a:bodyPr/>
        <a:lstStyle/>
        <a:p>
          <a:endParaRPr lang="en-US"/>
        </a:p>
      </dgm:t>
    </dgm:pt>
    <dgm:pt modelId="{30A14FAD-D366-45BD-B98F-46382A839377}" type="sibTrans" cxnId="{24796EF9-E2D9-4124-BDE8-E0896ECE73FD}">
      <dgm:prSet/>
      <dgm:spPr/>
      <dgm:t>
        <a:bodyPr/>
        <a:lstStyle/>
        <a:p>
          <a:endParaRPr lang="en-US"/>
        </a:p>
      </dgm:t>
    </dgm:pt>
    <dgm:pt modelId="{4E1A19CB-4589-4A68-B192-CF90286AD3EF}">
      <dgm:prSet phldrT="[Text]"/>
      <dgm:spPr>
        <a:solidFill>
          <a:schemeClr val="bg2">
            <a:alpha val="90000"/>
          </a:schemeClr>
        </a:solidFill>
      </dgm:spPr>
      <dgm:t>
        <a:bodyPr/>
        <a:lstStyle/>
        <a:p>
          <a:r>
            <a:rPr lang="en-US" dirty="0" err="1" smtClean="0"/>
            <a:t>Intraoperative</a:t>
          </a:r>
          <a:r>
            <a:rPr lang="en-US" dirty="0" smtClean="0"/>
            <a:t> or Immediate Postoperative Death of an ASA Class 1 Patient</a:t>
          </a:r>
          <a:endParaRPr lang="en-US" dirty="0"/>
        </a:p>
      </dgm:t>
    </dgm:pt>
    <dgm:pt modelId="{562E6EB5-3585-421C-A8D0-FB3C7DCA8912}" type="parTrans" cxnId="{45AFB3EB-5004-4595-B996-27EC2DAA59C4}">
      <dgm:prSet/>
      <dgm:spPr/>
      <dgm:t>
        <a:bodyPr/>
        <a:lstStyle/>
        <a:p>
          <a:endParaRPr lang="en-US"/>
        </a:p>
      </dgm:t>
    </dgm:pt>
    <dgm:pt modelId="{C34399C3-3B46-4703-9C35-027AFC570FD2}" type="sibTrans" cxnId="{45AFB3EB-5004-4595-B996-27EC2DAA59C4}">
      <dgm:prSet/>
      <dgm:spPr/>
      <dgm:t>
        <a:bodyPr/>
        <a:lstStyle/>
        <a:p>
          <a:endParaRPr lang="en-US"/>
        </a:p>
      </dgm:t>
    </dgm:pt>
    <dgm:pt modelId="{51D7A039-66BF-461A-AD91-77D340F8EB3C}">
      <dgm:prSet phldrT="[Text]"/>
      <dgm:spPr>
        <a:solidFill>
          <a:srgbClr val="00B050"/>
        </a:solidFill>
      </dgm:spPr>
      <dgm:t>
        <a:bodyPr/>
        <a:lstStyle/>
        <a:p>
          <a:r>
            <a:rPr lang="en-US" b="1" dirty="0" smtClean="0"/>
            <a:t>Product or Device Events</a:t>
          </a:r>
          <a:endParaRPr lang="en-US" b="1" dirty="0"/>
        </a:p>
      </dgm:t>
    </dgm:pt>
    <dgm:pt modelId="{366B5943-179B-4BAD-9E85-795BC7B41286}" type="parTrans" cxnId="{2B324B50-011F-4DED-A3C0-39967EF383E9}">
      <dgm:prSet/>
      <dgm:spPr/>
      <dgm:t>
        <a:bodyPr/>
        <a:lstStyle/>
        <a:p>
          <a:endParaRPr lang="en-US"/>
        </a:p>
      </dgm:t>
    </dgm:pt>
    <dgm:pt modelId="{202ACF42-2477-4302-8184-2E33078CF8A1}" type="sibTrans" cxnId="{2B324B50-011F-4DED-A3C0-39967EF383E9}">
      <dgm:prSet/>
      <dgm:spPr/>
      <dgm:t>
        <a:bodyPr/>
        <a:lstStyle/>
        <a:p>
          <a:endParaRPr lang="en-US"/>
        </a:p>
      </dgm:t>
    </dgm:pt>
    <dgm:pt modelId="{FD3EAB80-380B-4EB7-9251-39726CBA688B}">
      <dgm:prSet phldrT="[Text]"/>
      <dgm:spPr>
        <a:solidFill>
          <a:schemeClr val="bg2">
            <a:alpha val="90000"/>
          </a:schemeClr>
        </a:solidFill>
      </dgm:spPr>
      <dgm:t>
        <a:bodyPr/>
        <a:lstStyle/>
        <a:p>
          <a:r>
            <a:rPr lang="en-US" dirty="0" smtClean="0"/>
            <a:t>Death or Serious Injury Related to Contaminated Drugs, Biologics, or Devices^</a:t>
          </a:r>
          <a:endParaRPr lang="en-US" dirty="0"/>
        </a:p>
      </dgm:t>
    </dgm:pt>
    <dgm:pt modelId="{503AFFFD-8225-40AB-8A5A-9A1EDA0CDDE1}" type="parTrans" cxnId="{4439B3D0-4A69-4EA0-A82C-506986759394}">
      <dgm:prSet/>
      <dgm:spPr/>
      <dgm:t>
        <a:bodyPr/>
        <a:lstStyle/>
        <a:p>
          <a:endParaRPr lang="en-US"/>
        </a:p>
      </dgm:t>
    </dgm:pt>
    <dgm:pt modelId="{DD81F1D1-2229-4816-B06E-3E7A0137351D}" type="sibTrans" cxnId="{4439B3D0-4A69-4EA0-A82C-506986759394}">
      <dgm:prSet/>
      <dgm:spPr/>
      <dgm:t>
        <a:bodyPr/>
        <a:lstStyle/>
        <a:p>
          <a:endParaRPr lang="en-US"/>
        </a:p>
      </dgm:t>
    </dgm:pt>
    <dgm:pt modelId="{83C94D62-8578-4F68-B3AE-4B1C2D73434F}">
      <dgm:prSet phldrT="[Text]"/>
      <dgm:spPr>
        <a:solidFill>
          <a:schemeClr val="bg2">
            <a:alpha val="90000"/>
          </a:schemeClr>
        </a:solidFill>
      </dgm:spPr>
      <dgm:t>
        <a:bodyPr/>
        <a:lstStyle/>
        <a:p>
          <a:r>
            <a:rPr lang="en-US" dirty="0" smtClean="0"/>
            <a:t>Death or Serious Injury Related to Device Misuse or Malfunction^</a:t>
          </a:r>
          <a:endParaRPr lang="en-US" dirty="0"/>
        </a:p>
      </dgm:t>
    </dgm:pt>
    <dgm:pt modelId="{2228AC5B-7ECF-43AF-80A6-1CD811CEC944}" type="parTrans" cxnId="{1F2BF259-45B3-46C1-90B4-2DFD5BCB93B8}">
      <dgm:prSet/>
      <dgm:spPr/>
      <dgm:t>
        <a:bodyPr/>
        <a:lstStyle/>
        <a:p>
          <a:endParaRPr lang="en-US"/>
        </a:p>
      </dgm:t>
    </dgm:pt>
    <dgm:pt modelId="{1F6828E3-4D58-47C9-B4A1-9F231E3DD1EC}" type="sibTrans" cxnId="{1F2BF259-45B3-46C1-90B4-2DFD5BCB93B8}">
      <dgm:prSet/>
      <dgm:spPr/>
      <dgm:t>
        <a:bodyPr/>
        <a:lstStyle/>
        <a:p>
          <a:endParaRPr lang="en-US"/>
        </a:p>
      </dgm:t>
    </dgm:pt>
    <dgm:pt modelId="{43539A9F-3122-4589-88B8-239493D0DB26}">
      <dgm:prSet phldrT="[Text]"/>
      <dgm:spPr>
        <a:solidFill>
          <a:schemeClr val="bg2">
            <a:alpha val="90000"/>
          </a:schemeClr>
        </a:solidFill>
      </dgm:spPr>
      <dgm:t>
        <a:bodyPr/>
        <a:lstStyle/>
        <a:p>
          <a:r>
            <a:rPr lang="en-US" dirty="0" smtClean="0"/>
            <a:t>Death or Serious Injury Due to Intravascular Air Embolism^</a:t>
          </a:r>
          <a:endParaRPr lang="en-US" dirty="0"/>
        </a:p>
      </dgm:t>
    </dgm:pt>
    <dgm:pt modelId="{CB2322C2-A53B-4C71-BF7C-DC7D05D1E4EA}" type="parTrans" cxnId="{8DD88D80-A245-47AE-AC03-8CAF1488F2A0}">
      <dgm:prSet/>
      <dgm:spPr/>
      <dgm:t>
        <a:bodyPr/>
        <a:lstStyle/>
        <a:p>
          <a:endParaRPr lang="en-US"/>
        </a:p>
      </dgm:t>
    </dgm:pt>
    <dgm:pt modelId="{FF66C5E3-C6D2-4C1A-B891-A5483629AAF0}" type="sibTrans" cxnId="{8DD88D80-A245-47AE-AC03-8CAF1488F2A0}">
      <dgm:prSet/>
      <dgm:spPr/>
      <dgm:t>
        <a:bodyPr/>
        <a:lstStyle/>
        <a:p>
          <a:endParaRPr lang="en-US"/>
        </a:p>
      </dgm:t>
    </dgm:pt>
    <dgm:pt modelId="{923FA8DF-6B09-4733-BEDF-AD09698EA25E}">
      <dgm:prSet phldrT="[Text]"/>
      <dgm:spPr>
        <a:solidFill>
          <a:srgbClr val="C00000"/>
        </a:solidFill>
      </dgm:spPr>
      <dgm:t>
        <a:bodyPr/>
        <a:lstStyle/>
        <a:p>
          <a:r>
            <a:rPr lang="en-US" b="1" dirty="0" smtClean="0"/>
            <a:t>Patient Protection Events</a:t>
          </a:r>
          <a:endParaRPr lang="en-US" b="1" dirty="0"/>
        </a:p>
      </dgm:t>
    </dgm:pt>
    <dgm:pt modelId="{3F94055E-848E-47B2-855C-EF00248BD9A0}" type="parTrans" cxnId="{C7BDFD38-CBAB-4F7D-9888-D4065E5CCFB1}">
      <dgm:prSet/>
      <dgm:spPr/>
      <dgm:t>
        <a:bodyPr/>
        <a:lstStyle/>
        <a:p>
          <a:endParaRPr lang="en-US"/>
        </a:p>
      </dgm:t>
    </dgm:pt>
    <dgm:pt modelId="{7DCB5722-4EAC-4754-9C2E-DAE1DA60A4A9}" type="sibTrans" cxnId="{C7BDFD38-CBAB-4F7D-9888-D4065E5CCFB1}">
      <dgm:prSet/>
      <dgm:spPr/>
      <dgm:t>
        <a:bodyPr/>
        <a:lstStyle/>
        <a:p>
          <a:endParaRPr lang="en-US"/>
        </a:p>
      </dgm:t>
    </dgm:pt>
    <dgm:pt modelId="{41DF7BCF-FF28-4216-A8B6-08BA3D181A83}">
      <dgm:prSet phldrT="[Text]"/>
      <dgm:spPr>
        <a:solidFill>
          <a:schemeClr val="bg2">
            <a:alpha val="90000"/>
          </a:schemeClr>
        </a:solidFill>
      </dgm:spPr>
      <dgm:t>
        <a:bodyPr/>
        <a:lstStyle/>
        <a:p>
          <a:r>
            <a:rPr lang="en-US" dirty="0" smtClean="0"/>
            <a:t>Discharge of a Patient/Resident of Any Age to Other Than Authorized Person^</a:t>
          </a:r>
          <a:endParaRPr lang="en-US" dirty="0"/>
        </a:p>
      </dgm:t>
    </dgm:pt>
    <dgm:pt modelId="{C0579DCE-CC3C-4AA5-A2A9-794EFE0D0671}" type="parTrans" cxnId="{829AA732-7F47-48BB-AE59-77933A4A6844}">
      <dgm:prSet/>
      <dgm:spPr/>
      <dgm:t>
        <a:bodyPr/>
        <a:lstStyle/>
        <a:p>
          <a:endParaRPr lang="en-US"/>
        </a:p>
      </dgm:t>
    </dgm:pt>
    <dgm:pt modelId="{4E5D2337-FE5B-44B7-976A-44E5EFC7C06C}" type="sibTrans" cxnId="{829AA732-7F47-48BB-AE59-77933A4A6844}">
      <dgm:prSet/>
      <dgm:spPr/>
      <dgm:t>
        <a:bodyPr/>
        <a:lstStyle/>
        <a:p>
          <a:endParaRPr lang="en-US"/>
        </a:p>
      </dgm:t>
    </dgm:pt>
    <dgm:pt modelId="{260B74AB-257F-4F81-9795-5215DD2F89BF}">
      <dgm:prSet phldrT="[Text]"/>
      <dgm:spPr>
        <a:solidFill>
          <a:schemeClr val="bg2">
            <a:alpha val="90000"/>
          </a:schemeClr>
        </a:solidFill>
      </dgm:spPr>
      <dgm:t>
        <a:bodyPr/>
        <a:lstStyle/>
        <a:p>
          <a:r>
            <a:rPr lang="en-US" dirty="0" smtClean="0"/>
            <a:t>Death or Serious Injury Associated with Patient Elopement^</a:t>
          </a:r>
          <a:endParaRPr lang="en-US" dirty="0"/>
        </a:p>
      </dgm:t>
    </dgm:pt>
    <dgm:pt modelId="{5B5BDE5A-BA0A-4BED-BBD8-3759F2827C93}" type="parTrans" cxnId="{D08F70EA-2499-4DE3-B6DC-2AC94CF35E3E}">
      <dgm:prSet/>
      <dgm:spPr/>
      <dgm:t>
        <a:bodyPr/>
        <a:lstStyle/>
        <a:p>
          <a:endParaRPr lang="en-US"/>
        </a:p>
      </dgm:t>
    </dgm:pt>
    <dgm:pt modelId="{2035B6B2-C25E-479B-9511-D5CADB4A56FB}" type="sibTrans" cxnId="{D08F70EA-2499-4DE3-B6DC-2AC94CF35E3E}">
      <dgm:prSet/>
      <dgm:spPr/>
      <dgm:t>
        <a:bodyPr/>
        <a:lstStyle/>
        <a:p>
          <a:endParaRPr lang="en-US"/>
        </a:p>
      </dgm:t>
    </dgm:pt>
    <dgm:pt modelId="{5900C98E-C5D1-4385-AA13-1338AA633185}">
      <dgm:prSet phldrT="[Text]"/>
      <dgm:spPr>
        <a:solidFill>
          <a:schemeClr val="bg2">
            <a:alpha val="90000"/>
          </a:schemeClr>
        </a:solidFill>
      </dgm:spPr>
      <dgm:t>
        <a:bodyPr/>
        <a:lstStyle/>
        <a:p>
          <a:r>
            <a:rPr lang="en-US" dirty="0" smtClean="0"/>
            <a:t>Patient Suicide, Attempted Suicide, or Self-Harm That Results in Serious Injury^</a:t>
          </a:r>
          <a:endParaRPr lang="en-US" dirty="0"/>
        </a:p>
      </dgm:t>
    </dgm:pt>
    <dgm:pt modelId="{40DF84F8-7D84-401A-A5D8-123E0B4354B6}" type="parTrans" cxnId="{62C7469A-378A-4534-A757-46767D2B5CB6}">
      <dgm:prSet/>
      <dgm:spPr/>
      <dgm:t>
        <a:bodyPr/>
        <a:lstStyle/>
        <a:p>
          <a:endParaRPr lang="en-US"/>
        </a:p>
      </dgm:t>
    </dgm:pt>
    <dgm:pt modelId="{2C843926-FC81-4AF8-8A81-152B64AC0AB7}" type="sibTrans" cxnId="{62C7469A-378A-4534-A757-46767D2B5CB6}">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3621FA5A-E522-41F5-97AD-DCB962DCCC99}" type="pres">
      <dgm:prSet presAssocID="{130A1A44-FD3C-404C-B361-E44F376A6B82}" presName="linNode" presStyleCnt="0"/>
      <dgm:spPr/>
    </dgm:pt>
    <dgm:pt modelId="{C886A30B-9267-4CA5-9EAA-C89276C7B4EA}" type="pres">
      <dgm:prSet presAssocID="{130A1A44-FD3C-404C-B361-E44F376A6B82}" presName="parentText" presStyleLbl="node1" presStyleIdx="0" presStyleCnt="3" custScaleX="82609" custScaleY="44935">
        <dgm:presLayoutVars>
          <dgm:chMax val="1"/>
          <dgm:bulletEnabled val="1"/>
        </dgm:presLayoutVars>
      </dgm:prSet>
      <dgm:spPr/>
      <dgm:t>
        <a:bodyPr/>
        <a:lstStyle/>
        <a:p>
          <a:endParaRPr lang="en-US"/>
        </a:p>
      </dgm:t>
    </dgm:pt>
    <dgm:pt modelId="{C359D6B5-28AC-4AA6-ADB4-47CEA8BF8453}" type="pres">
      <dgm:prSet presAssocID="{130A1A44-FD3C-404C-B361-E44F376A6B82}" presName="descendantText" presStyleLbl="alignAccFollowNode1" presStyleIdx="0" presStyleCnt="3" custScaleX="108152" custScaleY="60627">
        <dgm:presLayoutVars>
          <dgm:bulletEnabled val="1"/>
        </dgm:presLayoutVars>
      </dgm:prSet>
      <dgm:spPr/>
      <dgm:t>
        <a:bodyPr/>
        <a:lstStyle/>
        <a:p>
          <a:endParaRPr lang="en-US"/>
        </a:p>
      </dgm:t>
    </dgm:pt>
    <dgm:pt modelId="{9A882D87-B435-410A-B403-03BE9D5F91DD}" type="pres">
      <dgm:prSet presAssocID="{64DD7F51-1BFF-418D-8EE9-E14D12C88601}" presName="sp" presStyleCnt="0"/>
      <dgm:spPr/>
    </dgm:pt>
    <dgm:pt modelId="{CB6673B3-B61C-47A5-824A-CF5CDEF933AB}" type="pres">
      <dgm:prSet presAssocID="{51D7A039-66BF-461A-AD91-77D340F8EB3C}" presName="linNode" presStyleCnt="0"/>
      <dgm:spPr/>
    </dgm:pt>
    <dgm:pt modelId="{F73F97EC-3D17-47D5-920F-9F1FD540EECA}" type="pres">
      <dgm:prSet presAssocID="{51D7A039-66BF-461A-AD91-77D340F8EB3C}" presName="parentText" presStyleLbl="node1" presStyleIdx="1" presStyleCnt="3" custScaleX="83575" custScaleY="33150">
        <dgm:presLayoutVars>
          <dgm:chMax val="1"/>
          <dgm:bulletEnabled val="1"/>
        </dgm:presLayoutVars>
      </dgm:prSet>
      <dgm:spPr/>
      <dgm:t>
        <a:bodyPr/>
        <a:lstStyle/>
        <a:p>
          <a:endParaRPr lang="en-US"/>
        </a:p>
      </dgm:t>
    </dgm:pt>
    <dgm:pt modelId="{D9332BA0-1271-4B54-A531-A0CE5C91471B}" type="pres">
      <dgm:prSet presAssocID="{51D7A039-66BF-461A-AD91-77D340F8EB3C}" presName="descendantText" presStyleLbl="alignAccFollowNode1" presStyleIdx="1" presStyleCnt="3" custScaleX="107073" custScaleY="43199">
        <dgm:presLayoutVars>
          <dgm:bulletEnabled val="1"/>
        </dgm:presLayoutVars>
      </dgm:prSet>
      <dgm:spPr/>
      <dgm:t>
        <a:bodyPr/>
        <a:lstStyle/>
        <a:p>
          <a:endParaRPr lang="en-US"/>
        </a:p>
      </dgm:t>
    </dgm:pt>
    <dgm:pt modelId="{84890F1D-7677-4DBF-A478-B1DE92D97F4D}" type="pres">
      <dgm:prSet presAssocID="{202ACF42-2477-4302-8184-2E33078CF8A1}" presName="sp" presStyleCnt="0"/>
      <dgm:spPr/>
    </dgm:pt>
    <dgm:pt modelId="{5D2B06D5-813A-4FAA-9D5E-06BACDD58EB4}" type="pres">
      <dgm:prSet presAssocID="{923FA8DF-6B09-4733-BEDF-AD09698EA25E}" presName="linNode" presStyleCnt="0"/>
      <dgm:spPr/>
    </dgm:pt>
    <dgm:pt modelId="{435AFC80-A4D8-4509-A095-8E9ECD617513}" type="pres">
      <dgm:prSet presAssocID="{923FA8DF-6B09-4733-BEDF-AD09698EA25E}" presName="parentText" presStyleLbl="node1" presStyleIdx="2" presStyleCnt="3" custScaleX="85507" custScaleY="30481">
        <dgm:presLayoutVars>
          <dgm:chMax val="1"/>
          <dgm:bulletEnabled val="1"/>
        </dgm:presLayoutVars>
      </dgm:prSet>
      <dgm:spPr/>
      <dgm:t>
        <a:bodyPr/>
        <a:lstStyle/>
        <a:p>
          <a:endParaRPr lang="en-US"/>
        </a:p>
      </dgm:t>
    </dgm:pt>
    <dgm:pt modelId="{60F60171-C99F-4A27-B3D6-C8A2EA19B2A0}" type="pres">
      <dgm:prSet presAssocID="{923FA8DF-6B09-4733-BEDF-AD09698EA25E}" presName="descendantText" presStyleLbl="alignAccFollowNode1" presStyleIdx="2" presStyleCnt="3" custScaleX="105411" custScaleY="43095" custLinFactNeighborX="-2080" custLinFactNeighborY="-872">
        <dgm:presLayoutVars>
          <dgm:bulletEnabled val="1"/>
        </dgm:presLayoutVars>
      </dgm:prSet>
      <dgm:spPr/>
      <dgm:t>
        <a:bodyPr/>
        <a:lstStyle/>
        <a:p>
          <a:endParaRPr lang="en-US"/>
        </a:p>
      </dgm:t>
    </dgm:pt>
  </dgm:ptLst>
  <dgm:cxnLst>
    <dgm:cxn modelId="{2B324B50-011F-4DED-A3C0-39967EF383E9}" srcId="{95A50E53-EF6C-41DC-9045-3CC7AB707E26}" destId="{51D7A039-66BF-461A-AD91-77D340F8EB3C}" srcOrd="1" destOrd="0" parTransId="{366B5943-179B-4BAD-9E85-795BC7B41286}" sibTransId="{202ACF42-2477-4302-8184-2E33078CF8A1}"/>
    <dgm:cxn modelId="{1F2BF259-45B3-46C1-90B4-2DFD5BCB93B8}" srcId="{51D7A039-66BF-461A-AD91-77D340F8EB3C}" destId="{83C94D62-8578-4F68-B3AE-4B1C2D73434F}" srcOrd="1" destOrd="0" parTransId="{2228AC5B-7ECF-43AF-80A6-1CD811CEC944}" sibTransId="{1F6828E3-4D58-47C9-B4A1-9F231E3DD1EC}"/>
    <dgm:cxn modelId="{C7BDFD38-CBAB-4F7D-9888-D4065E5CCFB1}" srcId="{95A50E53-EF6C-41DC-9045-3CC7AB707E26}" destId="{923FA8DF-6B09-4733-BEDF-AD09698EA25E}" srcOrd="2" destOrd="0" parTransId="{3F94055E-848E-47B2-855C-EF00248BD9A0}" sibTransId="{7DCB5722-4EAC-4754-9C2E-DAE1DA60A4A9}"/>
    <dgm:cxn modelId="{F50F6B0D-5E7A-DB48-B7F3-5AC5C7271084}" type="presOf" srcId="{99C6A9EF-381C-4F4C-8C86-ABF7904F5BC8}" destId="{C359D6B5-28AC-4AA6-ADB4-47CEA8BF8453}" srcOrd="0" destOrd="1" presId="urn:microsoft.com/office/officeart/2005/8/layout/vList5"/>
    <dgm:cxn modelId="{4439B3D0-4A69-4EA0-A82C-506986759394}" srcId="{51D7A039-66BF-461A-AD91-77D340F8EB3C}" destId="{FD3EAB80-380B-4EB7-9251-39726CBA688B}" srcOrd="0" destOrd="0" parTransId="{503AFFFD-8225-40AB-8A5A-9A1EDA0CDDE1}" sibTransId="{DD81F1D1-2229-4816-B06E-3E7A0137351D}"/>
    <dgm:cxn modelId="{31ECF5CC-CAE3-7545-A483-11A225637246}" type="presOf" srcId="{6845C88A-D1AC-4D98-A014-703EC957FFF9}" destId="{C359D6B5-28AC-4AA6-ADB4-47CEA8BF8453}" srcOrd="0" destOrd="3" presId="urn:microsoft.com/office/officeart/2005/8/layout/vList5"/>
    <dgm:cxn modelId="{24796EF9-E2D9-4124-BDE8-E0896ECE73FD}" srcId="{130A1A44-FD3C-404C-B361-E44F376A6B82}" destId="{6845C88A-D1AC-4D98-A014-703EC957FFF9}" srcOrd="3" destOrd="0" parTransId="{0BD3EEE8-F00C-4A2A-AE53-0C781B0396C6}" sibTransId="{30A14FAD-D366-45BD-B98F-46382A839377}"/>
    <dgm:cxn modelId="{8DD88D80-A245-47AE-AC03-8CAF1488F2A0}" srcId="{51D7A039-66BF-461A-AD91-77D340F8EB3C}" destId="{43539A9F-3122-4589-88B8-239493D0DB26}" srcOrd="2" destOrd="0" parTransId="{CB2322C2-A53B-4C71-BF7C-DC7D05D1E4EA}" sibTransId="{FF66C5E3-C6D2-4C1A-B891-A5483629AAF0}"/>
    <dgm:cxn modelId="{FA804E6D-FCB9-054C-8AD7-98BDEDA4F367}" type="presOf" srcId="{5DED8C30-ED12-4B05-B1A9-8E2D6B259455}" destId="{C359D6B5-28AC-4AA6-ADB4-47CEA8BF8453}" srcOrd="0" destOrd="2" presId="urn:microsoft.com/office/officeart/2005/8/layout/vList5"/>
    <dgm:cxn modelId="{E8E69484-8ABF-D94D-922D-6680C40CB68A}" type="presOf" srcId="{41DF7BCF-FF28-4216-A8B6-08BA3D181A83}" destId="{60F60171-C99F-4A27-B3D6-C8A2EA19B2A0}" srcOrd="0" destOrd="0" presId="urn:microsoft.com/office/officeart/2005/8/layout/vList5"/>
    <dgm:cxn modelId="{8ECA231F-7A05-7342-8992-459DD0B4F850}" type="presOf" srcId="{260B74AB-257F-4F81-9795-5215DD2F89BF}" destId="{60F60171-C99F-4A27-B3D6-C8A2EA19B2A0}" srcOrd="0" destOrd="1" presId="urn:microsoft.com/office/officeart/2005/8/layout/vList5"/>
    <dgm:cxn modelId="{F4D407C1-DEA0-4018-9706-545D87C1A5B7}" srcId="{130A1A44-FD3C-404C-B361-E44F376A6B82}" destId="{FA7B5FF7-56E6-49A5-8E5A-BF24B17AF5E5}" srcOrd="0" destOrd="0" parTransId="{071F8FC4-E36F-4E91-9A12-D3D3A84F2C75}" sibTransId="{F368AF79-D796-47D7-99D1-C96BB92D90BE}"/>
    <dgm:cxn modelId="{3C856E3E-119A-2A46-B8A6-8284B4C799AE}" type="presOf" srcId="{51D7A039-66BF-461A-AD91-77D340F8EB3C}" destId="{F73F97EC-3D17-47D5-920F-9F1FD540EECA}" srcOrd="0" destOrd="0" presId="urn:microsoft.com/office/officeart/2005/8/layout/vList5"/>
    <dgm:cxn modelId="{829AA732-7F47-48BB-AE59-77933A4A6844}" srcId="{923FA8DF-6B09-4733-BEDF-AD09698EA25E}" destId="{41DF7BCF-FF28-4216-A8B6-08BA3D181A83}" srcOrd="0" destOrd="0" parTransId="{C0579DCE-CC3C-4AA5-A2A9-794EFE0D0671}" sibTransId="{4E5D2337-FE5B-44B7-976A-44E5EFC7C06C}"/>
    <dgm:cxn modelId="{2EE27ED6-34FD-6841-B763-D7DD81B070F1}" type="presOf" srcId="{130A1A44-FD3C-404C-B361-E44F376A6B82}" destId="{C886A30B-9267-4CA5-9EAA-C89276C7B4EA}" srcOrd="0" destOrd="0" presId="urn:microsoft.com/office/officeart/2005/8/layout/vList5"/>
    <dgm:cxn modelId="{45AFB3EB-5004-4595-B996-27EC2DAA59C4}" srcId="{130A1A44-FD3C-404C-B361-E44F376A6B82}" destId="{4E1A19CB-4589-4A68-B192-CF90286AD3EF}" srcOrd="4" destOrd="0" parTransId="{562E6EB5-3585-421C-A8D0-FB3C7DCA8912}" sibTransId="{C34399C3-3B46-4703-9C35-027AFC570FD2}"/>
    <dgm:cxn modelId="{62C7469A-378A-4534-A757-46767D2B5CB6}" srcId="{923FA8DF-6B09-4733-BEDF-AD09698EA25E}" destId="{5900C98E-C5D1-4385-AA13-1338AA633185}" srcOrd="2" destOrd="0" parTransId="{40DF84F8-7D84-401A-A5D8-123E0B4354B6}" sibTransId="{2C843926-FC81-4AF8-8A81-152B64AC0AB7}"/>
    <dgm:cxn modelId="{554D4872-5F98-3646-A0D5-1FE195156A04}" type="presOf" srcId="{4E1A19CB-4589-4A68-B192-CF90286AD3EF}" destId="{C359D6B5-28AC-4AA6-ADB4-47CEA8BF8453}" srcOrd="0" destOrd="4" presId="urn:microsoft.com/office/officeart/2005/8/layout/vList5"/>
    <dgm:cxn modelId="{D6B83AB3-D28A-0945-8E73-4CFCA5BA60F2}" type="presOf" srcId="{5900C98E-C5D1-4385-AA13-1338AA633185}" destId="{60F60171-C99F-4A27-B3D6-C8A2EA19B2A0}" srcOrd="0" destOrd="2" presId="urn:microsoft.com/office/officeart/2005/8/layout/vList5"/>
    <dgm:cxn modelId="{04CEE353-892B-4B77-9B0F-5E0BA9560796}" srcId="{95A50E53-EF6C-41DC-9045-3CC7AB707E26}" destId="{130A1A44-FD3C-404C-B361-E44F376A6B82}" srcOrd="0" destOrd="0" parTransId="{34AA4FB2-2460-40C6-BC4D-B53E46D02B45}" sibTransId="{64DD7F51-1BFF-418D-8EE9-E14D12C88601}"/>
    <dgm:cxn modelId="{87969175-3406-4640-B3C7-FF02C1EAC3E5}" type="presOf" srcId="{FD3EAB80-380B-4EB7-9251-39726CBA688B}" destId="{D9332BA0-1271-4B54-A531-A0CE5C91471B}" srcOrd="0" destOrd="0" presId="urn:microsoft.com/office/officeart/2005/8/layout/vList5"/>
    <dgm:cxn modelId="{2A78A90E-524A-5F45-A66B-02B3E17A2B13}" type="presOf" srcId="{923FA8DF-6B09-4733-BEDF-AD09698EA25E}" destId="{435AFC80-A4D8-4509-A095-8E9ECD617513}" srcOrd="0" destOrd="0" presId="urn:microsoft.com/office/officeart/2005/8/layout/vList5"/>
    <dgm:cxn modelId="{D08F70EA-2499-4DE3-B6DC-2AC94CF35E3E}" srcId="{923FA8DF-6B09-4733-BEDF-AD09698EA25E}" destId="{260B74AB-257F-4F81-9795-5215DD2F89BF}" srcOrd="1" destOrd="0" parTransId="{5B5BDE5A-BA0A-4BED-BBD8-3759F2827C93}" sibTransId="{2035B6B2-C25E-479B-9511-D5CADB4A56FB}"/>
    <dgm:cxn modelId="{F770BBDA-F8CC-0443-952E-EFBF76586594}" type="presOf" srcId="{95A50E53-EF6C-41DC-9045-3CC7AB707E26}" destId="{91B2D4DF-4836-470E-871C-263248BC99DC}" srcOrd="0" destOrd="0" presId="urn:microsoft.com/office/officeart/2005/8/layout/vList5"/>
    <dgm:cxn modelId="{57AEBA6D-0362-4E58-877A-11333F1E335C}" srcId="{130A1A44-FD3C-404C-B361-E44F376A6B82}" destId="{5DED8C30-ED12-4B05-B1A9-8E2D6B259455}" srcOrd="2" destOrd="0" parTransId="{35ED2C2D-5DD6-4EF9-83BF-6D4CE7F4F952}" sibTransId="{31998271-4697-48DB-9075-1DA969789ABF}"/>
    <dgm:cxn modelId="{355BA428-A32A-4AD0-8169-D46EF069293B}" srcId="{130A1A44-FD3C-404C-B361-E44F376A6B82}" destId="{99C6A9EF-381C-4F4C-8C86-ABF7904F5BC8}" srcOrd="1" destOrd="0" parTransId="{5A5BC571-3657-4BF7-8C0A-F84965933BC8}" sibTransId="{EB62AE5E-B2E4-49A7-868E-B23F16C01750}"/>
    <dgm:cxn modelId="{E72317CB-4B9B-3749-A298-8F414229520C}" type="presOf" srcId="{FA7B5FF7-56E6-49A5-8E5A-BF24B17AF5E5}" destId="{C359D6B5-28AC-4AA6-ADB4-47CEA8BF8453}" srcOrd="0" destOrd="0" presId="urn:microsoft.com/office/officeart/2005/8/layout/vList5"/>
    <dgm:cxn modelId="{C8C10DFB-0152-E04A-805B-DDA1F2645CEF}" type="presOf" srcId="{83C94D62-8578-4F68-B3AE-4B1C2D73434F}" destId="{D9332BA0-1271-4B54-A531-A0CE5C91471B}" srcOrd="0" destOrd="1" presId="urn:microsoft.com/office/officeart/2005/8/layout/vList5"/>
    <dgm:cxn modelId="{342FB64B-C9D2-B648-8731-D66672354065}" type="presOf" srcId="{43539A9F-3122-4589-88B8-239493D0DB26}" destId="{D9332BA0-1271-4B54-A531-A0CE5C91471B}" srcOrd="0" destOrd="2" presId="urn:microsoft.com/office/officeart/2005/8/layout/vList5"/>
    <dgm:cxn modelId="{7E9FE877-3DD4-F844-B634-F0FA5E1079D8}" type="presParOf" srcId="{91B2D4DF-4836-470E-871C-263248BC99DC}" destId="{3621FA5A-E522-41F5-97AD-DCB962DCCC99}" srcOrd="0" destOrd="0" presId="urn:microsoft.com/office/officeart/2005/8/layout/vList5"/>
    <dgm:cxn modelId="{AF45CD8E-E816-BE4C-8E63-35FF3534AC0A}" type="presParOf" srcId="{3621FA5A-E522-41F5-97AD-DCB962DCCC99}" destId="{C886A30B-9267-4CA5-9EAA-C89276C7B4EA}" srcOrd="0" destOrd="0" presId="urn:microsoft.com/office/officeart/2005/8/layout/vList5"/>
    <dgm:cxn modelId="{07E099B0-0963-D745-8538-67DB46EB95C8}" type="presParOf" srcId="{3621FA5A-E522-41F5-97AD-DCB962DCCC99}" destId="{C359D6B5-28AC-4AA6-ADB4-47CEA8BF8453}" srcOrd="1" destOrd="0" presId="urn:microsoft.com/office/officeart/2005/8/layout/vList5"/>
    <dgm:cxn modelId="{5E0B6597-1439-144E-B36A-E536151F02A3}" type="presParOf" srcId="{91B2D4DF-4836-470E-871C-263248BC99DC}" destId="{9A882D87-B435-410A-B403-03BE9D5F91DD}" srcOrd="1" destOrd="0" presId="urn:microsoft.com/office/officeart/2005/8/layout/vList5"/>
    <dgm:cxn modelId="{46FC451C-5791-7249-8563-30162F7A9D30}" type="presParOf" srcId="{91B2D4DF-4836-470E-871C-263248BC99DC}" destId="{CB6673B3-B61C-47A5-824A-CF5CDEF933AB}" srcOrd="2" destOrd="0" presId="urn:microsoft.com/office/officeart/2005/8/layout/vList5"/>
    <dgm:cxn modelId="{371B9A99-F547-3741-98FC-BF4E51698BDC}" type="presParOf" srcId="{CB6673B3-B61C-47A5-824A-CF5CDEF933AB}" destId="{F73F97EC-3D17-47D5-920F-9F1FD540EECA}" srcOrd="0" destOrd="0" presId="urn:microsoft.com/office/officeart/2005/8/layout/vList5"/>
    <dgm:cxn modelId="{7DEDE07F-8DC4-0846-AEA2-49853B8C0C7A}" type="presParOf" srcId="{CB6673B3-B61C-47A5-824A-CF5CDEF933AB}" destId="{D9332BA0-1271-4B54-A531-A0CE5C91471B}" srcOrd="1" destOrd="0" presId="urn:microsoft.com/office/officeart/2005/8/layout/vList5"/>
    <dgm:cxn modelId="{F2927678-836A-2847-9665-54AC49A1ADB4}" type="presParOf" srcId="{91B2D4DF-4836-470E-871C-263248BC99DC}" destId="{84890F1D-7677-4DBF-A478-B1DE92D97F4D}" srcOrd="3" destOrd="0" presId="urn:microsoft.com/office/officeart/2005/8/layout/vList5"/>
    <dgm:cxn modelId="{AE9B2944-BF2D-F948-A14F-34F1B13B325D}" type="presParOf" srcId="{91B2D4DF-4836-470E-871C-263248BC99DC}" destId="{5D2B06D5-813A-4FAA-9D5E-06BACDD58EB4}" srcOrd="4" destOrd="0" presId="urn:microsoft.com/office/officeart/2005/8/layout/vList5"/>
    <dgm:cxn modelId="{A621F607-3288-194B-924D-C82F5E1C726F}" type="presParOf" srcId="{5D2B06D5-813A-4FAA-9D5E-06BACDD58EB4}" destId="{435AFC80-A4D8-4509-A095-8E9ECD617513}" srcOrd="0" destOrd="0" presId="urn:microsoft.com/office/officeart/2005/8/layout/vList5"/>
    <dgm:cxn modelId="{86DDEF47-B6FC-4247-9D3C-A75D806C99F5}" type="presParOf" srcId="{5D2B06D5-813A-4FAA-9D5E-06BACDD58EB4}" destId="{60F60171-C99F-4A27-B3D6-C8A2EA19B2A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3AD99751-606F-4E2A-8BEE-6256C5C05479}">
      <dgm:prSet phldrT="[Text]" custT="1"/>
      <dgm:spPr>
        <a:solidFill>
          <a:schemeClr val="bg2">
            <a:alpha val="90000"/>
          </a:schemeClr>
        </a:solidFill>
      </dgm:spPr>
      <dgm:t>
        <a:bodyPr/>
        <a:lstStyle/>
        <a:p>
          <a:r>
            <a:rPr lang="en-US" sz="1600" dirty="0" smtClean="0"/>
            <a:t>Death or Serious Injury Associated with a Medication Error^</a:t>
          </a:r>
          <a:endParaRPr lang="en-US" sz="1600" dirty="0"/>
        </a:p>
      </dgm:t>
    </dgm:pt>
    <dgm:pt modelId="{7420EC64-5895-499E-8B41-5D221FA3C00B}" type="parTrans" cxnId="{96CC9B47-E4CD-4EFD-AB08-627C86776D39}">
      <dgm:prSet/>
      <dgm:spPr/>
      <dgm:t>
        <a:bodyPr/>
        <a:lstStyle/>
        <a:p>
          <a:endParaRPr lang="en-US"/>
        </a:p>
      </dgm:t>
    </dgm:pt>
    <dgm:pt modelId="{E1A123F8-BB04-4D0C-879B-21C1419D23BB}" type="sibTrans" cxnId="{96CC9B47-E4CD-4EFD-AB08-627C86776D39}">
      <dgm:prSet/>
      <dgm:spPr/>
      <dgm:t>
        <a:bodyPr/>
        <a:lstStyle/>
        <a:p>
          <a:endParaRPr lang="en-US"/>
        </a:p>
      </dgm:t>
    </dgm:pt>
    <dgm:pt modelId="{9390EE07-63D4-4AFC-BE0C-918A27C51D65}">
      <dgm:prSet phldrT="[Text]" custT="1"/>
      <dgm:spPr>
        <a:solidFill>
          <a:schemeClr val="bg2">
            <a:alpha val="90000"/>
          </a:schemeClr>
        </a:solidFill>
      </dgm:spPr>
      <dgm:t>
        <a:bodyPr/>
        <a:lstStyle/>
        <a:p>
          <a:r>
            <a:rPr lang="en-US" sz="1600" dirty="0" smtClean="0"/>
            <a:t>Death or Serious Injury Associated with Unsafe Blood Product Administration</a:t>
          </a:r>
          <a:endParaRPr lang="en-US" sz="1600" dirty="0"/>
        </a:p>
      </dgm:t>
    </dgm:pt>
    <dgm:pt modelId="{60B17D80-6562-4445-A9F8-9B8BC907184C}" type="parTrans" cxnId="{395D087D-7313-4E0F-8940-470C3D3B2BDC}">
      <dgm:prSet/>
      <dgm:spPr/>
      <dgm:t>
        <a:bodyPr/>
        <a:lstStyle/>
        <a:p>
          <a:endParaRPr lang="en-US"/>
        </a:p>
      </dgm:t>
    </dgm:pt>
    <dgm:pt modelId="{67E45B7E-7501-47B9-B232-4BFBE9DBB30A}" type="sibTrans" cxnId="{395D087D-7313-4E0F-8940-470C3D3B2BDC}">
      <dgm:prSet/>
      <dgm:spPr/>
      <dgm:t>
        <a:bodyPr/>
        <a:lstStyle/>
        <a:p>
          <a:endParaRPr lang="en-US"/>
        </a:p>
      </dgm:t>
    </dgm:pt>
    <dgm:pt modelId="{BD573698-B9A5-4B06-9FA8-278A90180926}">
      <dgm:prSet phldrT="[Text]" custT="1"/>
      <dgm:spPr>
        <a:solidFill>
          <a:schemeClr val="bg2">
            <a:alpha val="90000"/>
          </a:schemeClr>
        </a:solidFill>
      </dgm:spPr>
      <dgm:t>
        <a:bodyPr/>
        <a:lstStyle/>
        <a:p>
          <a:r>
            <a:rPr lang="en-US" sz="1600" dirty="0" smtClean="0"/>
            <a:t>Maternal Death or Serious Injury Associated with Low-Risk Pregnancy Labor or Delivery^</a:t>
          </a:r>
          <a:endParaRPr lang="en-US" sz="1600" dirty="0"/>
        </a:p>
      </dgm:t>
    </dgm:pt>
    <dgm:pt modelId="{8EFD219D-2657-4005-BFA7-B34D4B95C915}" type="parTrans" cxnId="{60ACEA1F-C6C4-4176-802B-FEDBC979674D}">
      <dgm:prSet/>
      <dgm:spPr/>
      <dgm:t>
        <a:bodyPr/>
        <a:lstStyle/>
        <a:p>
          <a:endParaRPr lang="en-US"/>
        </a:p>
      </dgm:t>
    </dgm:pt>
    <dgm:pt modelId="{636FC474-DE08-4672-BBA8-511F14406F6C}" type="sibTrans" cxnId="{60ACEA1F-C6C4-4176-802B-FEDBC979674D}">
      <dgm:prSet/>
      <dgm:spPr/>
      <dgm:t>
        <a:bodyPr/>
        <a:lstStyle/>
        <a:p>
          <a:endParaRPr lang="en-US"/>
        </a:p>
      </dgm:t>
    </dgm:pt>
    <dgm:pt modelId="{944176EE-A558-4E2D-8A44-45B4092C2554}">
      <dgm:prSet phldrT="[Text]" custT="1"/>
      <dgm:spPr>
        <a:solidFill>
          <a:schemeClr val="bg2">
            <a:alpha val="90000"/>
          </a:schemeClr>
        </a:solidFill>
      </dgm:spPr>
      <dgm:t>
        <a:bodyPr/>
        <a:lstStyle/>
        <a:p>
          <a:r>
            <a:rPr lang="en-US" sz="1600" dirty="0" smtClean="0"/>
            <a:t>Death or Serious Injury of a Neonate*</a:t>
          </a:r>
          <a:endParaRPr lang="en-US" sz="1600" dirty="0"/>
        </a:p>
      </dgm:t>
    </dgm:pt>
    <dgm:pt modelId="{E2894CDE-0505-4E18-8C08-05D2F4A396FA}" type="parTrans" cxnId="{CB0F970A-28D5-4DAA-8295-BA8EA4E8C627}">
      <dgm:prSet/>
      <dgm:spPr/>
      <dgm:t>
        <a:bodyPr/>
        <a:lstStyle/>
        <a:p>
          <a:endParaRPr lang="en-US"/>
        </a:p>
      </dgm:t>
    </dgm:pt>
    <dgm:pt modelId="{E865E56F-2D3F-4283-A3F9-1CB9CEB4E77D}" type="sibTrans" cxnId="{CB0F970A-28D5-4DAA-8295-BA8EA4E8C627}">
      <dgm:prSet/>
      <dgm:spPr/>
      <dgm:t>
        <a:bodyPr/>
        <a:lstStyle/>
        <a:p>
          <a:endParaRPr lang="en-US"/>
        </a:p>
      </dgm:t>
    </dgm:pt>
    <dgm:pt modelId="{E731A15F-DB41-4A4C-AA67-9C06FC832D38}">
      <dgm:prSet phldrT="[Text]" custT="1"/>
      <dgm:spPr>
        <a:solidFill>
          <a:schemeClr val="bg2">
            <a:alpha val="90000"/>
          </a:schemeClr>
        </a:solidFill>
      </dgm:spPr>
      <dgm:t>
        <a:bodyPr/>
        <a:lstStyle/>
        <a:p>
          <a:r>
            <a:rPr lang="en-US" sz="1600" dirty="0" smtClean="0"/>
            <a:t>Death or Serious Injury Associated with a Fall^</a:t>
          </a:r>
          <a:endParaRPr lang="en-US" sz="1600" dirty="0"/>
        </a:p>
      </dgm:t>
    </dgm:pt>
    <dgm:pt modelId="{6CB5F849-FDE4-404B-9325-7A6B0B5C6B23}" type="parTrans" cxnId="{F31DDA96-41AA-4B44-8310-8FBD90860129}">
      <dgm:prSet/>
      <dgm:spPr/>
      <dgm:t>
        <a:bodyPr/>
        <a:lstStyle/>
        <a:p>
          <a:endParaRPr lang="en-US"/>
        </a:p>
      </dgm:t>
    </dgm:pt>
    <dgm:pt modelId="{4A4E5F9C-0185-4964-BE47-184615E42296}" type="sibTrans" cxnId="{F31DDA96-41AA-4B44-8310-8FBD90860129}">
      <dgm:prSet/>
      <dgm:spPr/>
      <dgm:t>
        <a:bodyPr/>
        <a:lstStyle/>
        <a:p>
          <a:endParaRPr lang="en-US"/>
        </a:p>
      </dgm:t>
    </dgm:pt>
    <dgm:pt modelId="{AE784A4E-1952-4427-85A1-3DA9B8680A05}">
      <dgm:prSet phldrT="[Text]" custT="1"/>
      <dgm:spPr>
        <a:solidFill>
          <a:schemeClr val="bg2">
            <a:alpha val="90000"/>
          </a:schemeClr>
        </a:solidFill>
      </dgm:spPr>
      <dgm:t>
        <a:bodyPr/>
        <a:lstStyle/>
        <a:p>
          <a:r>
            <a:rPr lang="en-US" sz="1600" dirty="0" smtClean="0"/>
            <a:t>Stage 3, Stage 4 or </a:t>
          </a:r>
          <a:r>
            <a:rPr lang="en-US" sz="1600" dirty="0" err="1" smtClean="0"/>
            <a:t>Unstageable</a:t>
          </a:r>
          <a:r>
            <a:rPr lang="en-US" sz="1600" dirty="0" smtClean="0"/>
            <a:t> Pressure Ulcer^</a:t>
          </a:r>
          <a:endParaRPr lang="en-US" sz="1600" dirty="0"/>
        </a:p>
      </dgm:t>
    </dgm:pt>
    <dgm:pt modelId="{B09950A8-5436-41DE-967B-37479C42E7DD}" type="parTrans" cxnId="{D6B548FC-E2EB-4C46-AC85-05A623C4836C}">
      <dgm:prSet/>
      <dgm:spPr/>
      <dgm:t>
        <a:bodyPr/>
        <a:lstStyle/>
        <a:p>
          <a:endParaRPr lang="en-US"/>
        </a:p>
      </dgm:t>
    </dgm:pt>
    <dgm:pt modelId="{A64F449A-E5B4-4127-8F16-52ABC98C1CA7}" type="sibTrans" cxnId="{D6B548FC-E2EB-4C46-AC85-05A623C4836C}">
      <dgm:prSet/>
      <dgm:spPr/>
      <dgm:t>
        <a:bodyPr/>
        <a:lstStyle/>
        <a:p>
          <a:endParaRPr lang="en-US"/>
        </a:p>
      </dgm:t>
    </dgm:pt>
    <dgm:pt modelId="{B631D82B-FE34-4DAF-8B98-D44E71B13EA8}">
      <dgm:prSet phldrT="[Text]" custT="1"/>
      <dgm:spPr>
        <a:solidFill>
          <a:schemeClr val="bg2">
            <a:alpha val="90000"/>
          </a:schemeClr>
        </a:solidFill>
      </dgm:spPr>
      <dgm:t>
        <a:bodyPr/>
        <a:lstStyle/>
        <a:p>
          <a:r>
            <a:rPr lang="en-US" sz="1600" dirty="0" smtClean="0"/>
            <a:t>Artificial Insemination With Wrong Donor Sperm or Egg</a:t>
          </a:r>
          <a:endParaRPr lang="en-US" sz="1600" dirty="0"/>
        </a:p>
      </dgm:t>
    </dgm:pt>
    <dgm:pt modelId="{0F7B12C6-077C-4663-9642-B595951D18C7}" type="parTrans" cxnId="{065FD8F7-F89A-401E-8638-32D0302CBB04}">
      <dgm:prSet/>
      <dgm:spPr/>
      <dgm:t>
        <a:bodyPr/>
        <a:lstStyle/>
        <a:p>
          <a:endParaRPr lang="en-US"/>
        </a:p>
      </dgm:t>
    </dgm:pt>
    <dgm:pt modelId="{B591BAD7-7244-4578-91D0-2E386B9B5B2B}" type="sibTrans" cxnId="{065FD8F7-F89A-401E-8638-32D0302CBB04}">
      <dgm:prSet/>
      <dgm:spPr/>
      <dgm:t>
        <a:bodyPr/>
        <a:lstStyle/>
        <a:p>
          <a:endParaRPr lang="en-US"/>
        </a:p>
      </dgm:t>
    </dgm:pt>
    <dgm:pt modelId="{9DF56612-90F4-4FCE-975D-DDB0C8305760}">
      <dgm:prSet phldrT="[Text]" custT="1"/>
      <dgm:spPr>
        <a:solidFill>
          <a:schemeClr val="bg2">
            <a:alpha val="90000"/>
          </a:schemeClr>
        </a:solidFill>
      </dgm:spPr>
      <dgm:t>
        <a:bodyPr/>
        <a:lstStyle/>
        <a:p>
          <a:r>
            <a:rPr lang="en-US" sz="1600" dirty="0" smtClean="0"/>
            <a:t>Death or Serious Injury from Irretrievable Loss of a Specimen*</a:t>
          </a:r>
          <a:endParaRPr lang="en-US" sz="1600" dirty="0"/>
        </a:p>
      </dgm:t>
    </dgm:pt>
    <dgm:pt modelId="{5CCB95F1-3465-4E98-8DC0-46076E63DE64}" type="parTrans" cxnId="{40EE8144-1020-4082-9A50-3CC28C597144}">
      <dgm:prSet/>
      <dgm:spPr/>
      <dgm:t>
        <a:bodyPr/>
        <a:lstStyle/>
        <a:p>
          <a:endParaRPr lang="en-US"/>
        </a:p>
      </dgm:t>
    </dgm:pt>
    <dgm:pt modelId="{1E9F0EA1-E799-47A0-9D8A-37293D15B19D}" type="sibTrans" cxnId="{40EE8144-1020-4082-9A50-3CC28C597144}">
      <dgm:prSet/>
      <dgm:spPr/>
      <dgm:t>
        <a:bodyPr/>
        <a:lstStyle/>
        <a:p>
          <a:endParaRPr lang="en-US"/>
        </a:p>
      </dgm:t>
    </dgm:pt>
    <dgm:pt modelId="{F22E1905-B737-42B1-9930-3BAB46369023}">
      <dgm:prSet phldrT="[Text]" custT="1"/>
      <dgm:spPr>
        <a:solidFill>
          <a:schemeClr val="bg2">
            <a:alpha val="90000"/>
          </a:schemeClr>
        </a:solidFill>
      </dgm:spPr>
      <dgm:t>
        <a:bodyPr/>
        <a:lstStyle/>
        <a:p>
          <a:r>
            <a:rPr lang="en-US" sz="1600" dirty="0" smtClean="0"/>
            <a:t>Death or Serious Injury from Failure to Follow Up on Test Result*</a:t>
          </a:r>
          <a:endParaRPr lang="en-US" sz="1600" dirty="0"/>
        </a:p>
      </dgm:t>
    </dgm:pt>
    <dgm:pt modelId="{FD51F229-B100-4481-AFF6-18B96EC04DC8}" type="parTrans" cxnId="{F5CF0A64-9E84-45C2-AD84-DA9848C4B44E}">
      <dgm:prSet/>
      <dgm:spPr/>
      <dgm:t>
        <a:bodyPr/>
        <a:lstStyle/>
        <a:p>
          <a:endParaRPr lang="en-US"/>
        </a:p>
      </dgm:t>
    </dgm:pt>
    <dgm:pt modelId="{97CF46F3-8537-4A64-AC6A-3D259273EA1D}" type="sibTrans" cxnId="{F5CF0A64-9E84-45C2-AD84-DA9848C4B44E}">
      <dgm:prSet/>
      <dgm:spPr/>
      <dgm:t>
        <a:bodyPr/>
        <a:lstStyle/>
        <a:p>
          <a:endParaRPr lang="en-US"/>
        </a:p>
      </dgm:t>
    </dgm:pt>
    <dgm:pt modelId="{6A3DB429-4734-4B31-B46F-2BD963124D49}">
      <dgm:prSet phldrT="[Text]"/>
      <dgm:spPr>
        <a:solidFill>
          <a:schemeClr val="tx2">
            <a:lumMod val="60000"/>
            <a:lumOff val="40000"/>
          </a:schemeClr>
        </a:solidFill>
      </dgm:spPr>
      <dgm:t>
        <a:bodyPr/>
        <a:lstStyle/>
        <a:p>
          <a:r>
            <a:rPr lang="en-US" dirty="0" smtClean="0"/>
            <a:t>Care Management Events</a:t>
          </a:r>
          <a:endParaRPr lang="en-US" dirty="0"/>
        </a:p>
      </dgm:t>
    </dgm:pt>
    <dgm:pt modelId="{4B986EAB-1FE0-4C5F-A318-A65EDD90A3F9}" type="sibTrans" cxnId="{E136E963-4F54-4D0B-871B-F0E5CA60BBCE}">
      <dgm:prSet/>
      <dgm:spPr/>
      <dgm:t>
        <a:bodyPr/>
        <a:lstStyle/>
        <a:p>
          <a:endParaRPr lang="en-US"/>
        </a:p>
      </dgm:t>
    </dgm:pt>
    <dgm:pt modelId="{62677237-9F23-490B-B6DC-9CF1616A5D6D}" type="parTrans" cxnId="{E136E963-4F54-4D0B-871B-F0E5CA60BBCE}">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DA205AA9-4075-46FC-ACC9-902AF82DA024}" type="pres">
      <dgm:prSet presAssocID="{6A3DB429-4734-4B31-B46F-2BD963124D49}" presName="linNode" presStyleCnt="0"/>
      <dgm:spPr/>
    </dgm:pt>
    <dgm:pt modelId="{43BBE7E1-075F-467F-85F2-C73470E27097}" type="pres">
      <dgm:prSet presAssocID="{6A3DB429-4734-4B31-B46F-2BD963124D49}" presName="parentText" presStyleLbl="node1" presStyleIdx="0" presStyleCnt="1" custScaleX="83575" custScaleY="68572">
        <dgm:presLayoutVars>
          <dgm:chMax val="1"/>
          <dgm:bulletEnabled val="1"/>
        </dgm:presLayoutVars>
      </dgm:prSet>
      <dgm:spPr/>
      <dgm:t>
        <a:bodyPr/>
        <a:lstStyle/>
        <a:p>
          <a:endParaRPr lang="en-US"/>
        </a:p>
      </dgm:t>
    </dgm:pt>
    <dgm:pt modelId="{E53C7C74-D156-4E08-9CBA-565DDB4FFC68}" type="pres">
      <dgm:prSet presAssocID="{6A3DB429-4734-4B31-B46F-2BD963124D49}" presName="descendantText" presStyleLbl="alignAccFollowNode1" presStyleIdx="0" presStyleCnt="1" custScaleX="106498" custScaleY="115028">
        <dgm:presLayoutVars>
          <dgm:bulletEnabled val="1"/>
        </dgm:presLayoutVars>
      </dgm:prSet>
      <dgm:spPr/>
      <dgm:t>
        <a:bodyPr/>
        <a:lstStyle/>
        <a:p>
          <a:endParaRPr lang="en-US"/>
        </a:p>
      </dgm:t>
    </dgm:pt>
  </dgm:ptLst>
  <dgm:cxnLst>
    <dgm:cxn modelId="{0FD48A15-58AD-BA40-85FC-FC8E77224C29}" type="presOf" srcId="{6A3DB429-4734-4B31-B46F-2BD963124D49}" destId="{43BBE7E1-075F-467F-85F2-C73470E27097}" srcOrd="0" destOrd="0" presId="urn:microsoft.com/office/officeart/2005/8/layout/vList5"/>
    <dgm:cxn modelId="{41224407-E05E-904B-BAE8-A755326512F4}" type="presOf" srcId="{9DF56612-90F4-4FCE-975D-DDB0C8305760}" destId="{E53C7C74-D156-4E08-9CBA-565DDB4FFC68}" srcOrd="0" destOrd="7" presId="urn:microsoft.com/office/officeart/2005/8/layout/vList5"/>
    <dgm:cxn modelId="{90068847-2B91-4545-88ED-CB894F1D0070}" type="presOf" srcId="{944176EE-A558-4E2D-8A44-45B4092C2554}" destId="{E53C7C74-D156-4E08-9CBA-565DDB4FFC68}" srcOrd="0" destOrd="3" presId="urn:microsoft.com/office/officeart/2005/8/layout/vList5"/>
    <dgm:cxn modelId="{1394F693-9DD8-534D-AB83-49AD5DABB1C2}" type="presOf" srcId="{B631D82B-FE34-4DAF-8B98-D44E71B13EA8}" destId="{E53C7C74-D156-4E08-9CBA-565DDB4FFC68}" srcOrd="0" destOrd="6" presId="urn:microsoft.com/office/officeart/2005/8/layout/vList5"/>
    <dgm:cxn modelId="{C409F3E1-484A-2B49-B8F1-E00F698253D1}" type="presOf" srcId="{E731A15F-DB41-4A4C-AA67-9C06FC832D38}" destId="{E53C7C74-D156-4E08-9CBA-565DDB4FFC68}" srcOrd="0" destOrd="4" presId="urn:microsoft.com/office/officeart/2005/8/layout/vList5"/>
    <dgm:cxn modelId="{B9DC3E5E-DACF-614A-B1A7-3BFBB94A24F8}" type="presOf" srcId="{F22E1905-B737-42B1-9930-3BAB46369023}" destId="{E53C7C74-D156-4E08-9CBA-565DDB4FFC68}" srcOrd="0" destOrd="8" presId="urn:microsoft.com/office/officeart/2005/8/layout/vList5"/>
    <dgm:cxn modelId="{E5D2D30B-7173-6C48-B59A-350C891C319F}" type="presOf" srcId="{3AD99751-606F-4E2A-8BEE-6256C5C05479}" destId="{E53C7C74-D156-4E08-9CBA-565DDB4FFC68}" srcOrd="0" destOrd="0" presId="urn:microsoft.com/office/officeart/2005/8/layout/vList5"/>
    <dgm:cxn modelId="{065FD8F7-F89A-401E-8638-32D0302CBB04}" srcId="{6A3DB429-4734-4B31-B46F-2BD963124D49}" destId="{B631D82B-FE34-4DAF-8B98-D44E71B13EA8}" srcOrd="6" destOrd="0" parTransId="{0F7B12C6-077C-4663-9642-B595951D18C7}" sibTransId="{B591BAD7-7244-4578-91D0-2E386B9B5B2B}"/>
    <dgm:cxn modelId="{BD046425-CBB3-0C44-B0C0-8EB798D46952}" type="presOf" srcId="{95A50E53-EF6C-41DC-9045-3CC7AB707E26}" destId="{91B2D4DF-4836-470E-871C-263248BC99DC}" srcOrd="0" destOrd="0" presId="urn:microsoft.com/office/officeart/2005/8/layout/vList5"/>
    <dgm:cxn modelId="{3A968540-4472-AD40-B999-B42ACA37C2F5}" type="presOf" srcId="{BD573698-B9A5-4B06-9FA8-278A90180926}" destId="{E53C7C74-D156-4E08-9CBA-565DDB4FFC68}" srcOrd="0" destOrd="2" presId="urn:microsoft.com/office/officeart/2005/8/layout/vList5"/>
    <dgm:cxn modelId="{96CC9B47-E4CD-4EFD-AB08-627C86776D39}" srcId="{6A3DB429-4734-4B31-B46F-2BD963124D49}" destId="{3AD99751-606F-4E2A-8BEE-6256C5C05479}" srcOrd="0" destOrd="0" parTransId="{7420EC64-5895-499E-8B41-5D221FA3C00B}" sibTransId="{E1A123F8-BB04-4D0C-879B-21C1419D23BB}"/>
    <dgm:cxn modelId="{C4C9423A-A968-1547-96AC-01D773966A9A}" type="presOf" srcId="{9390EE07-63D4-4AFC-BE0C-918A27C51D65}" destId="{E53C7C74-D156-4E08-9CBA-565DDB4FFC68}" srcOrd="0" destOrd="1" presId="urn:microsoft.com/office/officeart/2005/8/layout/vList5"/>
    <dgm:cxn modelId="{F5CF0A64-9E84-45C2-AD84-DA9848C4B44E}" srcId="{6A3DB429-4734-4B31-B46F-2BD963124D49}" destId="{F22E1905-B737-42B1-9930-3BAB46369023}" srcOrd="8" destOrd="0" parTransId="{FD51F229-B100-4481-AFF6-18B96EC04DC8}" sibTransId="{97CF46F3-8537-4A64-AC6A-3D259273EA1D}"/>
    <dgm:cxn modelId="{D6B548FC-E2EB-4C46-AC85-05A623C4836C}" srcId="{6A3DB429-4734-4B31-B46F-2BD963124D49}" destId="{AE784A4E-1952-4427-85A1-3DA9B8680A05}" srcOrd="5" destOrd="0" parTransId="{B09950A8-5436-41DE-967B-37479C42E7DD}" sibTransId="{A64F449A-E5B4-4127-8F16-52ABC98C1CA7}"/>
    <dgm:cxn modelId="{395D087D-7313-4E0F-8940-470C3D3B2BDC}" srcId="{6A3DB429-4734-4B31-B46F-2BD963124D49}" destId="{9390EE07-63D4-4AFC-BE0C-918A27C51D65}" srcOrd="1" destOrd="0" parTransId="{60B17D80-6562-4445-A9F8-9B8BC907184C}" sibTransId="{67E45B7E-7501-47B9-B232-4BFBE9DBB30A}"/>
    <dgm:cxn modelId="{E136E963-4F54-4D0B-871B-F0E5CA60BBCE}" srcId="{95A50E53-EF6C-41DC-9045-3CC7AB707E26}" destId="{6A3DB429-4734-4B31-B46F-2BD963124D49}" srcOrd="0" destOrd="0" parTransId="{62677237-9F23-490B-B6DC-9CF1616A5D6D}" sibTransId="{4B986EAB-1FE0-4C5F-A318-A65EDD90A3F9}"/>
    <dgm:cxn modelId="{E225C517-0FE2-7745-9E2C-8B33BB31C450}" type="presOf" srcId="{AE784A4E-1952-4427-85A1-3DA9B8680A05}" destId="{E53C7C74-D156-4E08-9CBA-565DDB4FFC68}" srcOrd="0" destOrd="5" presId="urn:microsoft.com/office/officeart/2005/8/layout/vList5"/>
    <dgm:cxn modelId="{40EE8144-1020-4082-9A50-3CC28C597144}" srcId="{6A3DB429-4734-4B31-B46F-2BD963124D49}" destId="{9DF56612-90F4-4FCE-975D-DDB0C8305760}" srcOrd="7" destOrd="0" parTransId="{5CCB95F1-3465-4E98-8DC0-46076E63DE64}" sibTransId="{1E9F0EA1-E799-47A0-9D8A-37293D15B19D}"/>
    <dgm:cxn modelId="{F31DDA96-41AA-4B44-8310-8FBD90860129}" srcId="{6A3DB429-4734-4B31-B46F-2BD963124D49}" destId="{E731A15F-DB41-4A4C-AA67-9C06FC832D38}" srcOrd="4" destOrd="0" parTransId="{6CB5F849-FDE4-404B-9325-7A6B0B5C6B23}" sibTransId="{4A4E5F9C-0185-4964-BE47-184615E42296}"/>
    <dgm:cxn modelId="{CB0F970A-28D5-4DAA-8295-BA8EA4E8C627}" srcId="{6A3DB429-4734-4B31-B46F-2BD963124D49}" destId="{944176EE-A558-4E2D-8A44-45B4092C2554}" srcOrd="3" destOrd="0" parTransId="{E2894CDE-0505-4E18-8C08-05D2F4A396FA}" sibTransId="{E865E56F-2D3F-4283-A3F9-1CB9CEB4E77D}"/>
    <dgm:cxn modelId="{60ACEA1F-C6C4-4176-802B-FEDBC979674D}" srcId="{6A3DB429-4734-4B31-B46F-2BD963124D49}" destId="{BD573698-B9A5-4B06-9FA8-278A90180926}" srcOrd="2" destOrd="0" parTransId="{8EFD219D-2657-4005-BFA7-B34D4B95C915}" sibTransId="{636FC474-DE08-4672-BBA8-511F14406F6C}"/>
    <dgm:cxn modelId="{18750227-087D-A141-A357-8AEB43B64DC4}" type="presParOf" srcId="{91B2D4DF-4836-470E-871C-263248BC99DC}" destId="{DA205AA9-4075-46FC-ACC9-902AF82DA024}" srcOrd="0" destOrd="0" presId="urn:microsoft.com/office/officeart/2005/8/layout/vList5"/>
    <dgm:cxn modelId="{82414696-4A09-2A45-9ABD-771B8D9A1821}" type="presParOf" srcId="{DA205AA9-4075-46FC-ACC9-902AF82DA024}" destId="{43BBE7E1-075F-467F-85F2-C73470E27097}" srcOrd="0" destOrd="0" presId="urn:microsoft.com/office/officeart/2005/8/layout/vList5"/>
    <dgm:cxn modelId="{AF94E30E-28A3-3443-883E-37718887F60F}" type="presParOf" srcId="{DA205AA9-4075-46FC-ACC9-902AF82DA024}" destId="{E53C7C74-D156-4E08-9CBA-565DDB4FFC6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3E65E021-ACDE-40FF-B8B5-7FEEBB32C291}">
      <dgm:prSet phldrT="[Text]"/>
      <dgm:spPr>
        <a:solidFill>
          <a:schemeClr val="tx2">
            <a:lumMod val="60000"/>
            <a:lumOff val="40000"/>
          </a:schemeClr>
        </a:solidFill>
      </dgm:spPr>
      <dgm:t>
        <a:bodyPr/>
        <a:lstStyle/>
        <a:p>
          <a:r>
            <a:rPr lang="en-US" dirty="0" smtClean="0"/>
            <a:t>Environmental Events</a:t>
          </a:r>
          <a:endParaRPr lang="en-US" dirty="0"/>
        </a:p>
      </dgm:t>
    </dgm:pt>
    <dgm:pt modelId="{2FE8C8B7-2D2C-46CE-9AA9-7F64189E88AE}" type="parTrans" cxnId="{B91C816B-61CB-4D87-81E3-043765187E55}">
      <dgm:prSet/>
      <dgm:spPr/>
      <dgm:t>
        <a:bodyPr/>
        <a:lstStyle/>
        <a:p>
          <a:endParaRPr lang="en-US"/>
        </a:p>
      </dgm:t>
    </dgm:pt>
    <dgm:pt modelId="{BFA4D6BF-A28C-49F5-A969-0130302179E3}" type="sibTrans" cxnId="{B91C816B-61CB-4D87-81E3-043765187E55}">
      <dgm:prSet/>
      <dgm:spPr/>
      <dgm:t>
        <a:bodyPr/>
        <a:lstStyle/>
        <a:p>
          <a:endParaRPr lang="en-US"/>
        </a:p>
      </dgm:t>
    </dgm:pt>
    <dgm:pt modelId="{4186D71E-3CEF-4237-9EBA-778F2F2AD062}">
      <dgm:prSet phldrT="[Text]" custT="1"/>
      <dgm:spPr>
        <a:solidFill>
          <a:schemeClr val="bg2">
            <a:alpha val="90000"/>
          </a:schemeClr>
        </a:solidFill>
      </dgm:spPr>
      <dgm:t>
        <a:bodyPr/>
        <a:lstStyle/>
        <a:p>
          <a:r>
            <a:rPr lang="en-US" sz="1800" dirty="0" smtClean="0">
              <a:solidFill>
                <a:schemeClr val="tx1"/>
              </a:solidFill>
            </a:rPr>
            <a:t>Patient or Staff Death or Serious Injury Associated with an Electric Shock^</a:t>
          </a:r>
          <a:endParaRPr lang="en-US" sz="1800" dirty="0">
            <a:solidFill>
              <a:schemeClr val="tx1"/>
            </a:solidFill>
          </a:endParaRPr>
        </a:p>
      </dgm:t>
    </dgm:pt>
    <dgm:pt modelId="{87E047DD-3C87-4AB3-BEC5-0D7DC8563790}" type="parTrans" cxnId="{0524FF60-BA23-485A-8239-26CF61A4E298}">
      <dgm:prSet/>
      <dgm:spPr/>
      <dgm:t>
        <a:bodyPr/>
        <a:lstStyle/>
        <a:p>
          <a:endParaRPr lang="en-US"/>
        </a:p>
      </dgm:t>
    </dgm:pt>
    <dgm:pt modelId="{9872461C-A2D9-46E3-9891-B1795D971639}" type="sibTrans" cxnId="{0524FF60-BA23-485A-8239-26CF61A4E298}">
      <dgm:prSet/>
      <dgm:spPr/>
      <dgm:t>
        <a:bodyPr/>
        <a:lstStyle/>
        <a:p>
          <a:endParaRPr lang="en-US"/>
        </a:p>
      </dgm:t>
    </dgm:pt>
    <dgm:pt modelId="{0479BCA7-80A2-4766-B6DC-12977C54ED81}">
      <dgm:prSet phldrT="[Text]" custT="1"/>
      <dgm:spPr>
        <a:solidFill>
          <a:schemeClr val="bg2">
            <a:alpha val="90000"/>
          </a:schemeClr>
        </a:solidFill>
      </dgm:spPr>
      <dgm:t>
        <a:bodyPr/>
        <a:lstStyle/>
        <a:p>
          <a:r>
            <a:rPr lang="en-US" sz="1800" dirty="0" smtClean="0">
              <a:solidFill>
                <a:schemeClr val="tx1"/>
              </a:solidFill>
            </a:rPr>
            <a:t>Any Incident In Which No Gas, Wrong Gas or Contaminated Gas Delivered to Patient</a:t>
          </a:r>
          <a:endParaRPr lang="en-US" sz="1800" dirty="0">
            <a:solidFill>
              <a:schemeClr val="tx1"/>
            </a:solidFill>
          </a:endParaRPr>
        </a:p>
      </dgm:t>
    </dgm:pt>
    <dgm:pt modelId="{DF49E1F5-F4D5-4ACE-A9C8-B5FD2115CA2E}" type="parTrans" cxnId="{CFDF34C6-6E49-467B-A9AE-10D412A063BC}">
      <dgm:prSet/>
      <dgm:spPr/>
      <dgm:t>
        <a:bodyPr/>
        <a:lstStyle/>
        <a:p>
          <a:endParaRPr lang="en-US"/>
        </a:p>
      </dgm:t>
    </dgm:pt>
    <dgm:pt modelId="{40B4D07C-8F1D-4ED8-B29B-486C00E2F9C5}" type="sibTrans" cxnId="{CFDF34C6-6E49-467B-A9AE-10D412A063BC}">
      <dgm:prSet/>
      <dgm:spPr/>
      <dgm:t>
        <a:bodyPr/>
        <a:lstStyle/>
        <a:p>
          <a:endParaRPr lang="en-US"/>
        </a:p>
      </dgm:t>
    </dgm:pt>
    <dgm:pt modelId="{5B82D908-D4F4-45AE-9153-6BB479BA41B5}">
      <dgm:prSet phldrT="[Text]"/>
      <dgm:spPr>
        <a:solidFill>
          <a:srgbClr val="00B050"/>
        </a:solidFill>
      </dgm:spPr>
      <dgm:t>
        <a:bodyPr/>
        <a:lstStyle/>
        <a:p>
          <a:r>
            <a:rPr lang="en-US" dirty="0" smtClean="0"/>
            <a:t>Radiologic Events</a:t>
          </a:r>
          <a:endParaRPr lang="en-US" dirty="0"/>
        </a:p>
      </dgm:t>
    </dgm:pt>
    <dgm:pt modelId="{A2FF044F-9162-479C-B9C3-230FF3F949FD}" type="parTrans" cxnId="{AB93853A-9A3B-46B0-8864-99613BA6DEFF}">
      <dgm:prSet/>
      <dgm:spPr/>
      <dgm:t>
        <a:bodyPr/>
        <a:lstStyle/>
        <a:p>
          <a:endParaRPr lang="en-US"/>
        </a:p>
      </dgm:t>
    </dgm:pt>
    <dgm:pt modelId="{DFB5DC19-BB0D-43E9-96A6-CA7145274B70}" type="sibTrans" cxnId="{AB93853A-9A3B-46B0-8864-99613BA6DEFF}">
      <dgm:prSet/>
      <dgm:spPr/>
      <dgm:t>
        <a:bodyPr/>
        <a:lstStyle/>
        <a:p>
          <a:endParaRPr lang="en-US"/>
        </a:p>
      </dgm:t>
    </dgm:pt>
    <dgm:pt modelId="{8FF4ED41-F93D-404C-83D3-666A9153CFA4}">
      <dgm:prSet phldrT="[Text]" custT="1"/>
      <dgm:spPr/>
      <dgm:t>
        <a:bodyPr/>
        <a:lstStyle/>
        <a:p>
          <a:r>
            <a:rPr lang="en-US" sz="1800" dirty="0" smtClean="0"/>
            <a:t>Death or Serious Injury of Patient or Staff Associated with Introduction of a Metallic Object Into MRI Area*</a:t>
          </a:r>
          <a:endParaRPr lang="en-US" sz="1800" dirty="0"/>
        </a:p>
      </dgm:t>
    </dgm:pt>
    <dgm:pt modelId="{5BED9C84-2114-4F49-B1CF-8DE1EF12AD5C}" type="parTrans" cxnId="{2E604F9A-E8B1-45F0-99B4-F6CD0C3ED739}">
      <dgm:prSet/>
      <dgm:spPr/>
      <dgm:t>
        <a:bodyPr/>
        <a:lstStyle/>
        <a:p>
          <a:endParaRPr lang="en-US"/>
        </a:p>
      </dgm:t>
    </dgm:pt>
    <dgm:pt modelId="{268584A2-11D7-46F8-9EB4-FF91170D0250}" type="sibTrans" cxnId="{2E604F9A-E8B1-45F0-99B4-F6CD0C3ED739}">
      <dgm:prSet/>
      <dgm:spPr/>
      <dgm:t>
        <a:bodyPr/>
        <a:lstStyle/>
        <a:p>
          <a:endParaRPr lang="en-US"/>
        </a:p>
      </dgm:t>
    </dgm:pt>
    <dgm:pt modelId="{C48B32F7-8FAF-4811-90D0-8DCA8E3006F7}">
      <dgm:prSet phldrT="[Text]" custT="1"/>
      <dgm:spPr>
        <a:solidFill>
          <a:schemeClr val="bg2">
            <a:alpha val="90000"/>
          </a:schemeClr>
        </a:solidFill>
      </dgm:spPr>
      <dgm:t>
        <a:bodyPr/>
        <a:lstStyle/>
        <a:p>
          <a:r>
            <a:rPr lang="en-US" sz="1800" dirty="0" smtClean="0">
              <a:solidFill>
                <a:schemeClr val="tx1"/>
              </a:solidFill>
            </a:rPr>
            <a:t>Patient or Staff Death or Serious Injury Associated with a Burn^</a:t>
          </a:r>
          <a:endParaRPr lang="en-US" sz="1800" dirty="0">
            <a:solidFill>
              <a:schemeClr val="tx1"/>
            </a:solidFill>
          </a:endParaRPr>
        </a:p>
      </dgm:t>
    </dgm:pt>
    <dgm:pt modelId="{881BAB7D-A166-4FD2-B6EC-D180DAA35D21}" type="parTrans" cxnId="{66DD95B4-6BB3-49F3-A670-DB51864DFB21}">
      <dgm:prSet/>
      <dgm:spPr/>
      <dgm:t>
        <a:bodyPr/>
        <a:lstStyle/>
        <a:p>
          <a:endParaRPr lang="en-US"/>
        </a:p>
      </dgm:t>
    </dgm:pt>
    <dgm:pt modelId="{AC3DA535-C736-4E12-99D3-2D43D72A3A02}" type="sibTrans" cxnId="{66DD95B4-6BB3-49F3-A670-DB51864DFB21}">
      <dgm:prSet/>
      <dgm:spPr/>
      <dgm:t>
        <a:bodyPr/>
        <a:lstStyle/>
        <a:p>
          <a:endParaRPr lang="en-US"/>
        </a:p>
      </dgm:t>
    </dgm:pt>
    <dgm:pt modelId="{2CA63C85-45ED-4D7D-A05E-A060E58F8BC4}">
      <dgm:prSet phldrT="[Text]" custT="1"/>
      <dgm:spPr>
        <a:solidFill>
          <a:schemeClr val="bg2">
            <a:alpha val="90000"/>
          </a:schemeClr>
        </a:solidFill>
      </dgm:spPr>
      <dgm:t>
        <a:bodyPr/>
        <a:lstStyle/>
        <a:p>
          <a:r>
            <a:rPr lang="en-US" sz="1800" dirty="0" smtClean="0">
              <a:solidFill>
                <a:schemeClr val="tx1"/>
              </a:solidFill>
            </a:rPr>
            <a:t>Death or Serious Injury Associated with Restraints or Bedrails^</a:t>
          </a:r>
          <a:endParaRPr lang="en-US" sz="1800" dirty="0">
            <a:solidFill>
              <a:schemeClr val="tx1"/>
            </a:solidFill>
          </a:endParaRPr>
        </a:p>
      </dgm:t>
    </dgm:pt>
    <dgm:pt modelId="{E886818A-CABC-4EDE-A4E1-726EB88137E9}" type="parTrans" cxnId="{ACCD74CF-2AB4-4F5B-9C4C-2F31F6F55BAB}">
      <dgm:prSet/>
      <dgm:spPr/>
      <dgm:t>
        <a:bodyPr/>
        <a:lstStyle/>
        <a:p>
          <a:endParaRPr lang="en-US"/>
        </a:p>
      </dgm:t>
    </dgm:pt>
    <dgm:pt modelId="{BBE3157B-9791-46B7-8325-B7F86F082EF0}" type="sibTrans" cxnId="{ACCD74CF-2AB4-4F5B-9C4C-2F31F6F55BAB}">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701F425C-DF72-4777-A6B3-BC96E005E926}" type="pres">
      <dgm:prSet presAssocID="{3E65E021-ACDE-40FF-B8B5-7FEEBB32C291}" presName="linNode" presStyleCnt="0"/>
      <dgm:spPr/>
    </dgm:pt>
    <dgm:pt modelId="{994D8F1E-BEB3-4364-9F14-74F880E4D8C0}" type="pres">
      <dgm:prSet presAssocID="{3E65E021-ACDE-40FF-B8B5-7FEEBB32C291}" presName="parentText" presStyleLbl="node1" presStyleIdx="0" presStyleCnt="2">
        <dgm:presLayoutVars>
          <dgm:chMax val="1"/>
          <dgm:bulletEnabled val="1"/>
        </dgm:presLayoutVars>
      </dgm:prSet>
      <dgm:spPr/>
      <dgm:t>
        <a:bodyPr/>
        <a:lstStyle/>
        <a:p>
          <a:endParaRPr lang="en-US"/>
        </a:p>
      </dgm:t>
    </dgm:pt>
    <dgm:pt modelId="{B9B3CE79-960F-4FAE-91B0-4B936FA2530A}" type="pres">
      <dgm:prSet presAssocID="{3E65E021-ACDE-40FF-B8B5-7FEEBB32C291}" presName="descendantText" presStyleLbl="alignAccFollowNode1" presStyleIdx="0" presStyleCnt="2" custScaleY="140473">
        <dgm:presLayoutVars>
          <dgm:bulletEnabled val="1"/>
        </dgm:presLayoutVars>
      </dgm:prSet>
      <dgm:spPr/>
      <dgm:t>
        <a:bodyPr/>
        <a:lstStyle/>
        <a:p>
          <a:endParaRPr lang="en-US"/>
        </a:p>
      </dgm:t>
    </dgm:pt>
    <dgm:pt modelId="{87C47B63-DCF5-4316-9D25-EA7DBEBEB805}" type="pres">
      <dgm:prSet presAssocID="{BFA4D6BF-A28C-49F5-A969-0130302179E3}" presName="sp" presStyleCnt="0"/>
      <dgm:spPr/>
    </dgm:pt>
    <dgm:pt modelId="{7730E0BA-F6C1-451F-9E4F-7C9878005E86}" type="pres">
      <dgm:prSet presAssocID="{5B82D908-D4F4-45AE-9153-6BB479BA41B5}" presName="linNode" presStyleCnt="0"/>
      <dgm:spPr/>
    </dgm:pt>
    <dgm:pt modelId="{3C20594D-5E0C-43BB-9C34-AACE428BF15D}" type="pres">
      <dgm:prSet presAssocID="{5B82D908-D4F4-45AE-9153-6BB479BA41B5}" presName="parentText" presStyleLbl="node1" presStyleIdx="1" presStyleCnt="2" custLinFactNeighborY="-1620">
        <dgm:presLayoutVars>
          <dgm:chMax val="1"/>
          <dgm:bulletEnabled val="1"/>
        </dgm:presLayoutVars>
      </dgm:prSet>
      <dgm:spPr/>
      <dgm:t>
        <a:bodyPr/>
        <a:lstStyle/>
        <a:p>
          <a:endParaRPr lang="en-US"/>
        </a:p>
      </dgm:t>
    </dgm:pt>
    <dgm:pt modelId="{7E050E88-9946-41B4-9DDD-1F21099914AB}" type="pres">
      <dgm:prSet presAssocID="{5B82D908-D4F4-45AE-9153-6BB479BA41B5}" presName="descendantText" presStyleLbl="alignAccFollowNode1" presStyleIdx="1" presStyleCnt="2" custLinFactNeighborX="575" custLinFactNeighborY="436">
        <dgm:presLayoutVars>
          <dgm:bulletEnabled val="1"/>
        </dgm:presLayoutVars>
      </dgm:prSet>
      <dgm:spPr/>
      <dgm:t>
        <a:bodyPr/>
        <a:lstStyle/>
        <a:p>
          <a:endParaRPr lang="en-US"/>
        </a:p>
      </dgm:t>
    </dgm:pt>
  </dgm:ptLst>
  <dgm:cxnLst>
    <dgm:cxn modelId="{AB93853A-9A3B-46B0-8864-99613BA6DEFF}" srcId="{3AB37302-19D2-45CC-99E1-23A3C71B65E7}" destId="{5B82D908-D4F4-45AE-9153-6BB479BA41B5}" srcOrd="1" destOrd="0" parTransId="{A2FF044F-9162-479C-B9C3-230FF3F949FD}" sibTransId="{DFB5DC19-BB0D-43E9-96A6-CA7145274B70}"/>
    <dgm:cxn modelId="{35E953B3-9CAE-5E48-8509-F9C8F549D15A}" type="presOf" srcId="{0479BCA7-80A2-4766-B6DC-12977C54ED81}" destId="{B9B3CE79-960F-4FAE-91B0-4B936FA2530A}" srcOrd="0" destOrd="1" presId="urn:microsoft.com/office/officeart/2005/8/layout/vList5"/>
    <dgm:cxn modelId="{6E118461-33A7-EC48-BD08-161887480600}" type="presOf" srcId="{8FF4ED41-F93D-404C-83D3-666A9153CFA4}" destId="{7E050E88-9946-41B4-9DDD-1F21099914AB}" srcOrd="0" destOrd="0" presId="urn:microsoft.com/office/officeart/2005/8/layout/vList5"/>
    <dgm:cxn modelId="{2E604F9A-E8B1-45F0-99B4-F6CD0C3ED739}" srcId="{5B82D908-D4F4-45AE-9153-6BB479BA41B5}" destId="{8FF4ED41-F93D-404C-83D3-666A9153CFA4}" srcOrd="0" destOrd="0" parTransId="{5BED9C84-2114-4F49-B1CF-8DE1EF12AD5C}" sibTransId="{268584A2-11D7-46F8-9EB4-FF91170D0250}"/>
    <dgm:cxn modelId="{E7829458-AFF4-1349-920C-B7EC83B5E599}" type="presOf" srcId="{3E65E021-ACDE-40FF-B8B5-7FEEBB32C291}" destId="{994D8F1E-BEB3-4364-9F14-74F880E4D8C0}" srcOrd="0" destOrd="0" presId="urn:microsoft.com/office/officeart/2005/8/layout/vList5"/>
    <dgm:cxn modelId="{25D24AE0-7D43-4A47-B574-4C765BA941A4}" type="presOf" srcId="{4186D71E-3CEF-4237-9EBA-778F2F2AD062}" destId="{B9B3CE79-960F-4FAE-91B0-4B936FA2530A}" srcOrd="0" destOrd="0" presId="urn:microsoft.com/office/officeart/2005/8/layout/vList5"/>
    <dgm:cxn modelId="{CFDF34C6-6E49-467B-A9AE-10D412A063BC}" srcId="{3E65E021-ACDE-40FF-B8B5-7FEEBB32C291}" destId="{0479BCA7-80A2-4766-B6DC-12977C54ED81}" srcOrd="1" destOrd="0" parTransId="{DF49E1F5-F4D5-4ACE-A9C8-B5FD2115CA2E}" sibTransId="{40B4D07C-8F1D-4ED8-B29B-486C00E2F9C5}"/>
    <dgm:cxn modelId="{277F544E-EB35-0944-90C8-5F2AE5F3934D}" type="presOf" srcId="{2CA63C85-45ED-4D7D-A05E-A060E58F8BC4}" destId="{B9B3CE79-960F-4FAE-91B0-4B936FA2530A}" srcOrd="0" destOrd="3" presId="urn:microsoft.com/office/officeart/2005/8/layout/vList5"/>
    <dgm:cxn modelId="{ACCD74CF-2AB4-4F5B-9C4C-2F31F6F55BAB}" srcId="{3E65E021-ACDE-40FF-B8B5-7FEEBB32C291}" destId="{2CA63C85-45ED-4D7D-A05E-A060E58F8BC4}" srcOrd="3" destOrd="0" parTransId="{E886818A-CABC-4EDE-A4E1-726EB88137E9}" sibTransId="{BBE3157B-9791-46B7-8325-B7F86F082EF0}"/>
    <dgm:cxn modelId="{B91C816B-61CB-4D87-81E3-043765187E55}" srcId="{3AB37302-19D2-45CC-99E1-23A3C71B65E7}" destId="{3E65E021-ACDE-40FF-B8B5-7FEEBB32C291}" srcOrd="0" destOrd="0" parTransId="{2FE8C8B7-2D2C-46CE-9AA9-7F64189E88AE}" sibTransId="{BFA4D6BF-A28C-49F5-A969-0130302179E3}"/>
    <dgm:cxn modelId="{0524FF60-BA23-485A-8239-26CF61A4E298}" srcId="{3E65E021-ACDE-40FF-B8B5-7FEEBB32C291}" destId="{4186D71E-3CEF-4237-9EBA-778F2F2AD062}" srcOrd="0" destOrd="0" parTransId="{87E047DD-3C87-4AB3-BEC5-0D7DC8563790}" sibTransId="{9872461C-A2D9-46E3-9891-B1795D971639}"/>
    <dgm:cxn modelId="{48647F4E-D004-114E-857A-2A1F4EB528E4}" type="presOf" srcId="{C48B32F7-8FAF-4811-90D0-8DCA8E3006F7}" destId="{B9B3CE79-960F-4FAE-91B0-4B936FA2530A}" srcOrd="0" destOrd="2" presId="urn:microsoft.com/office/officeart/2005/8/layout/vList5"/>
    <dgm:cxn modelId="{66DD95B4-6BB3-49F3-A670-DB51864DFB21}" srcId="{3E65E021-ACDE-40FF-B8B5-7FEEBB32C291}" destId="{C48B32F7-8FAF-4811-90D0-8DCA8E3006F7}" srcOrd="2" destOrd="0" parTransId="{881BAB7D-A166-4FD2-B6EC-D180DAA35D21}" sibTransId="{AC3DA535-C736-4E12-99D3-2D43D72A3A02}"/>
    <dgm:cxn modelId="{175B5344-DBE4-8747-9BB7-B704F6BCD629}" type="presOf" srcId="{3AB37302-19D2-45CC-99E1-23A3C71B65E7}" destId="{0A63EAC6-5434-4B8F-84CA-E055839FFA14}" srcOrd="0" destOrd="0" presId="urn:microsoft.com/office/officeart/2005/8/layout/vList5"/>
    <dgm:cxn modelId="{7C247788-03A5-1A42-A85A-4809D6DE3D09}" type="presOf" srcId="{5B82D908-D4F4-45AE-9153-6BB479BA41B5}" destId="{3C20594D-5E0C-43BB-9C34-AACE428BF15D}" srcOrd="0" destOrd="0" presId="urn:microsoft.com/office/officeart/2005/8/layout/vList5"/>
    <dgm:cxn modelId="{991C22E9-F2FC-D242-BB87-F83C6267C3EF}" type="presParOf" srcId="{0A63EAC6-5434-4B8F-84CA-E055839FFA14}" destId="{701F425C-DF72-4777-A6B3-BC96E005E926}" srcOrd="0" destOrd="0" presId="urn:microsoft.com/office/officeart/2005/8/layout/vList5"/>
    <dgm:cxn modelId="{0A2BC340-8DA4-6B4A-AED9-8144C5652D26}" type="presParOf" srcId="{701F425C-DF72-4777-A6B3-BC96E005E926}" destId="{994D8F1E-BEB3-4364-9F14-74F880E4D8C0}" srcOrd="0" destOrd="0" presId="urn:microsoft.com/office/officeart/2005/8/layout/vList5"/>
    <dgm:cxn modelId="{3CD1BA1C-FE2C-7F42-B2C7-AE46DD681202}" type="presParOf" srcId="{701F425C-DF72-4777-A6B3-BC96E005E926}" destId="{B9B3CE79-960F-4FAE-91B0-4B936FA2530A}" srcOrd="1" destOrd="0" presId="urn:microsoft.com/office/officeart/2005/8/layout/vList5"/>
    <dgm:cxn modelId="{4804A004-0DB1-BC4D-8953-E21433469D0A}" type="presParOf" srcId="{0A63EAC6-5434-4B8F-84CA-E055839FFA14}" destId="{87C47B63-DCF5-4316-9D25-EA7DBEBEB805}" srcOrd="1" destOrd="0" presId="urn:microsoft.com/office/officeart/2005/8/layout/vList5"/>
    <dgm:cxn modelId="{5CD96252-51A7-9B40-B73E-EB35AFC4438B}" type="presParOf" srcId="{0A63EAC6-5434-4B8F-84CA-E055839FFA14}" destId="{7730E0BA-F6C1-451F-9E4F-7C9878005E86}" srcOrd="2" destOrd="0" presId="urn:microsoft.com/office/officeart/2005/8/layout/vList5"/>
    <dgm:cxn modelId="{2DA9D8B4-27A4-AE49-8521-931BEE90CF50}" type="presParOf" srcId="{7730E0BA-F6C1-451F-9E4F-7C9878005E86}" destId="{3C20594D-5E0C-43BB-9C34-AACE428BF15D}" srcOrd="0" destOrd="0" presId="urn:microsoft.com/office/officeart/2005/8/layout/vList5"/>
    <dgm:cxn modelId="{5CBF6A89-572C-F745-8DFC-D78F4DF5EC52}" type="presParOf" srcId="{7730E0BA-F6C1-451F-9E4F-7C9878005E86}" destId="{7E050E88-9946-41B4-9DDD-1F21099914A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C26278AA-72DD-4AC8-94A0-903E954304E2}">
      <dgm:prSet phldrT="[Text]" custT="1"/>
      <dgm:spPr>
        <a:solidFill>
          <a:schemeClr val="tx2">
            <a:lumMod val="60000"/>
            <a:lumOff val="40000"/>
          </a:schemeClr>
        </a:solidFill>
      </dgm:spPr>
      <dgm:t>
        <a:bodyPr/>
        <a:lstStyle/>
        <a:p>
          <a:r>
            <a:rPr lang="en-US" sz="4000" dirty="0" smtClean="0"/>
            <a:t>Potential Criminal Events</a:t>
          </a:r>
          <a:endParaRPr lang="en-US" sz="4000" dirty="0"/>
        </a:p>
      </dgm:t>
    </dgm:pt>
    <dgm:pt modelId="{5C7F3AE7-8EAE-406C-A69D-52CEEACE54D8}" type="parTrans" cxnId="{62982A88-4946-4BCE-81DC-31F25059277C}">
      <dgm:prSet/>
      <dgm:spPr/>
      <dgm:t>
        <a:bodyPr/>
        <a:lstStyle/>
        <a:p>
          <a:endParaRPr lang="en-US"/>
        </a:p>
      </dgm:t>
    </dgm:pt>
    <dgm:pt modelId="{03D20B24-4E34-432D-AAEC-877FE42D9D83}" type="sibTrans" cxnId="{62982A88-4946-4BCE-81DC-31F25059277C}">
      <dgm:prSet/>
      <dgm:spPr/>
      <dgm:t>
        <a:bodyPr/>
        <a:lstStyle/>
        <a:p>
          <a:endParaRPr lang="en-US"/>
        </a:p>
      </dgm:t>
    </dgm:pt>
    <dgm:pt modelId="{C55EDFE9-6521-459B-8911-6823E8A72C5A}">
      <dgm:prSet phldrT="[Text]"/>
      <dgm:spPr>
        <a:solidFill>
          <a:schemeClr val="bg2">
            <a:alpha val="90000"/>
          </a:schemeClr>
        </a:solidFill>
      </dgm:spPr>
      <dgm:t>
        <a:bodyPr/>
        <a:lstStyle/>
        <a:p>
          <a:r>
            <a:rPr lang="en-US" sz="2200" dirty="0" smtClean="0"/>
            <a:t>Any Instance of Care Provided by Someone Impersonating a Health Care Provider</a:t>
          </a:r>
          <a:endParaRPr lang="en-US" sz="2200" dirty="0"/>
        </a:p>
      </dgm:t>
    </dgm:pt>
    <dgm:pt modelId="{E2E40F9F-E9B0-423B-845B-2BEEB71C8AB2}" type="parTrans" cxnId="{0B5F0637-4911-428D-915E-E5C072D7DAE5}">
      <dgm:prSet/>
      <dgm:spPr/>
      <dgm:t>
        <a:bodyPr/>
        <a:lstStyle/>
        <a:p>
          <a:endParaRPr lang="en-US"/>
        </a:p>
      </dgm:t>
    </dgm:pt>
    <dgm:pt modelId="{A97E53B4-F750-4359-9197-08EA1F24B747}" type="sibTrans" cxnId="{0B5F0637-4911-428D-915E-E5C072D7DAE5}">
      <dgm:prSet/>
      <dgm:spPr/>
      <dgm:t>
        <a:bodyPr/>
        <a:lstStyle/>
        <a:p>
          <a:endParaRPr lang="en-US"/>
        </a:p>
      </dgm:t>
    </dgm:pt>
    <dgm:pt modelId="{D7E6B8ED-87A5-4570-8B28-A86E82083815}">
      <dgm:prSet phldrT="[Text]"/>
      <dgm:spPr>
        <a:solidFill>
          <a:schemeClr val="bg2">
            <a:alpha val="90000"/>
          </a:schemeClr>
        </a:solidFill>
      </dgm:spPr>
      <dgm:t>
        <a:bodyPr/>
        <a:lstStyle/>
        <a:p>
          <a:r>
            <a:rPr lang="en-US" sz="2200" dirty="0" smtClean="0"/>
            <a:t>Sexual Abuse/Assault on a Patient or Staff Member</a:t>
          </a:r>
          <a:endParaRPr lang="en-US" sz="2200" dirty="0"/>
        </a:p>
      </dgm:t>
    </dgm:pt>
    <dgm:pt modelId="{4186FE8A-78E3-4C5D-91DE-CEF7D87962A3}" type="parTrans" cxnId="{942A9976-948E-4176-B167-9BB7DDA45D0B}">
      <dgm:prSet/>
      <dgm:spPr/>
      <dgm:t>
        <a:bodyPr/>
        <a:lstStyle/>
        <a:p>
          <a:endParaRPr lang="en-US"/>
        </a:p>
      </dgm:t>
    </dgm:pt>
    <dgm:pt modelId="{9E73951D-B23B-4936-8985-B482F4F8FC5D}" type="sibTrans" cxnId="{942A9976-948E-4176-B167-9BB7DDA45D0B}">
      <dgm:prSet/>
      <dgm:spPr/>
      <dgm:t>
        <a:bodyPr/>
        <a:lstStyle/>
        <a:p>
          <a:endParaRPr lang="en-US"/>
        </a:p>
      </dgm:t>
    </dgm:pt>
    <dgm:pt modelId="{6A1CE1DB-7955-46EE-8A7A-88B3661932DE}">
      <dgm:prSet phldrT="[Text]"/>
      <dgm:spPr>
        <a:solidFill>
          <a:schemeClr val="bg2">
            <a:alpha val="90000"/>
          </a:schemeClr>
        </a:solidFill>
      </dgm:spPr>
      <dgm:t>
        <a:bodyPr/>
        <a:lstStyle/>
        <a:p>
          <a:r>
            <a:rPr lang="en-US" sz="2200" dirty="0" smtClean="0"/>
            <a:t>Resident/Patient Abduction</a:t>
          </a:r>
          <a:endParaRPr lang="en-US" sz="2200" dirty="0"/>
        </a:p>
      </dgm:t>
    </dgm:pt>
    <dgm:pt modelId="{409709CC-D2E9-4824-BDF4-4D45AF268FD2}" type="parTrans" cxnId="{C4387D56-14AB-46D7-B337-DCC96D0CD13E}">
      <dgm:prSet/>
      <dgm:spPr/>
      <dgm:t>
        <a:bodyPr/>
        <a:lstStyle/>
        <a:p>
          <a:endParaRPr lang="en-US"/>
        </a:p>
      </dgm:t>
    </dgm:pt>
    <dgm:pt modelId="{84BE7617-882B-4384-AB6F-CD845758E9FE}" type="sibTrans" cxnId="{C4387D56-14AB-46D7-B337-DCC96D0CD13E}">
      <dgm:prSet/>
      <dgm:spPr/>
      <dgm:t>
        <a:bodyPr/>
        <a:lstStyle/>
        <a:p>
          <a:endParaRPr lang="en-US"/>
        </a:p>
      </dgm:t>
    </dgm:pt>
    <dgm:pt modelId="{EB52D45E-8BC5-4CD8-8A46-D02735A080C5}">
      <dgm:prSet phldrT="[Text]"/>
      <dgm:spPr>
        <a:solidFill>
          <a:schemeClr val="bg2">
            <a:alpha val="90000"/>
          </a:schemeClr>
        </a:solidFill>
      </dgm:spPr>
      <dgm:t>
        <a:bodyPr/>
        <a:lstStyle/>
        <a:p>
          <a:r>
            <a:rPr lang="en-US" sz="2200" dirty="0" smtClean="0"/>
            <a:t>Death or Serious Injury of Patient or Staff Member as a Result of Physical Assault^</a:t>
          </a:r>
          <a:endParaRPr lang="en-US" sz="2200" dirty="0"/>
        </a:p>
      </dgm:t>
    </dgm:pt>
    <dgm:pt modelId="{289FE800-540F-4EA5-A3CB-17A4F00E3223}" type="parTrans" cxnId="{3D2879EE-8E3D-48CE-B27A-BC304637F98A}">
      <dgm:prSet/>
      <dgm:spPr/>
      <dgm:t>
        <a:bodyPr/>
        <a:lstStyle/>
        <a:p>
          <a:endParaRPr lang="en-US"/>
        </a:p>
      </dgm:t>
    </dgm:pt>
    <dgm:pt modelId="{E55BA575-0FA9-426E-9C87-6C2F08E1CFD0}" type="sibTrans" cxnId="{3D2879EE-8E3D-48CE-B27A-BC304637F98A}">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59C1547E-59C3-458A-9A1A-087C3ABADD7E}" type="pres">
      <dgm:prSet presAssocID="{C26278AA-72DD-4AC8-94A0-903E954304E2}" presName="linNode" presStyleCnt="0"/>
      <dgm:spPr/>
    </dgm:pt>
    <dgm:pt modelId="{96CDCD34-A9F8-4519-800E-B0660236D5D7}" type="pres">
      <dgm:prSet presAssocID="{C26278AA-72DD-4AC8-94A0-903E954304E2}" presName="parentText" presStyleLbl="node1" presStyleIdx="0" presStyleCnt="1">
        <dgm:presLayoutVars>
          <dgm:chMax val="1"/>
          <dgm:bulletEnabled val="1"/>
        </dgm:presLayoutVars>
      </dgm:prSet>
      <dgm:spPr/>
      <dgm:t>
        <a:bodyPr/>
        <a:lstStyle/>
        <a:p>
          <a:endParaRPr lang="en-US"/>
        </a:p>
      </dgm:t>
    </dgm:pt>
    <dgm:pt modelId="{C735FAEB-5546-4193-BEDC-5E07EEF08FF8}" type="pres">
      <dgm:prSet presAssocID="{C26278AA-72DD-4AC8-94A0-903E954304E2}" presName="descendantText" presStyleLbl="alignAccFollowNode1" presStyleIdx="0" presStyleCnt="1" custScaleY="125122">
        <dgm:presLayoutVars>
          <dgm:bulletEnabled val="1"/>
        </dgm:presLayoutVars>
      </dgm:prSet>
      <dgm:spPr/>
      <dgm:t>
        <a:bodyPr/>
        <a:lstStyle/>
        <a:p>
          <a:endParaRPr lang="en-US"/>
        </a:p>
      </dgm:t>
    </dgm:pt>
  </dgm:ptLst>
  <dgm:cxnLst>
    <dgm:cxn modelId="{62982A88-4946-4BCE-81DC-31F25059277C}" srcId="{3AB37302-19D2-45CC-99E1-23A3C71B65E7}" destId="{C26278AA-72DD-4AC8-94A0-903E954304E2}" srcOrd="0" destOrd="0" parTransId="{5C7F3AE7-8EAE-406C-A69D-52CEEACE54D8}" sibTransId="{03D20B24-4E34-432D-AAEC-877FE42D9D83}"/>
    <dgm:cxn modelId="{44CF68C5-2D37-8A44-86C8-B3D784B6DFFF}" type="presOf" srcId="{3AB37302-19D2-45CC-99E1-23A3C71B65E7}" destId="{0A63EAC6-5434-4B8F-84CA-E055839FFA14}" srcOrd="0" destOrd="0" presId="urn:microsoft.com/office/officeart/2005/8/layout/vList5"/>
    <dgm:cxn modelId="{19DD8FED-C7F3-284C-885A-2797D4615064}" type="presOf" srcId="{6A1CE1DB-7955-46EE-8A7A-88B3661932DE}" destId="{C735FAEB-5546-4193-BEDC-5E07EEF08FF8}" srcOrd="0" destOrd="1" presId="urn:microsoft.com/office/officeart/2005/8/layout/vList5"/>
    <dgm:cxn modelId="{0B5F0637-4911-428D-915E-E5C072D7DAE5}" srcId="{C26278AA-72DD-4AC8-94A0-903E954304E2}" destId="{C55EDFE9-6521-459B-8911-6823E8A72C5A}" srcOrd="0" destOrd="0" parTransId="{E2E40F9F-E9B0-423B-845B-2BEEB71C8AB2}" sibTransId="{A97E53B4-F750-4359-9197-08EA1F24B747}"/>
    <dgm:cxn modelId="{8E1DBF46-5A74-454A-AF3B-29D9133F0D29}" type="presOf" srcId="{D7E6B8ED-87A5-4570-8B28-A86E82083815}" destId="{C735FAEB-5546-4193-BEDC-5E07EEF08FF8}" srcOrd="0" destOrd="2" presId="urn:microsoft.com/office/officeart/2005/8/layout/vList5"/>
    <dgm:cxn modelId="{BACE40C5-7A31-2A4C-9655-07A90E1C02EA}" type="presOf" srcId="{C55EDFE9-6521-459B-8911-6823E8A72C5A}" destId="{C735FAEB-5546-4193-BEDC-5E07EEF08FF8}" srcOrd="0" destOrd="0" presId="urn:microsoft.com/office/officeart/2005/8/layout/vList5"/>
    <dgm:cxn modelId="{D735040A-06DB-0A46-B606-5D12929C727B}" type="presOf" srcId="{C26278AA-72DD-4AC8-94A0-903E954304E2}" destId="{96CDCD34-A9F8-4519-800E-B0660236D5D7}" srcOrd="0" destOrd="0" presId="urn:microsoft.com/office/officeart/2005/8/layout/vList5"/>
    <dgm:cxn modelId="{354A2A68-6FD7-964D-B81F-27950F8B7692}" type="presOf" srcId="{EB52D45E-8BC5-4CD8-8A46-D02735A080C5}" destId="{C735FAEB-5546-4193-BEDC-5E07EEF08FF8}" srcOrd="0" destOrd="3" presId="urn:microsoft.com/office/officeart/2005/8/layout/vList5"/>
    <dgm:cxn modelId="{C4387D56-14AB-46D7-B337-DCC96D0CD13E}" srcId="{C26278AA-72DD-4AC8-94A0-903E954304E2}" destId="{6A1CE1DB-7955-46EE-8A7A-88B3661932DE}" srcOrd="1" destOrd="0" parTransId="{409709CC-D2E9-4824-BDF4-4D45AF268FD2}" sibTransId="{84BE7617-882B-4384-AB6F-CD845758E9FE}"/>
    <dgm:cxn modelId="{3D2879EE-8E3D-48CE-B27A-BC304637F98A}" srcId="{C26278AA-72DD-4AC8-94A0-903E954304E2}" destId="{EB52D45E-8BC5-4CD8-8A46-D02735A080C5}" srcOrd="3" destOrd="0" parTransId="{289FE800-540F-4EA5-A3CB-17A4F00E3223}" sibTransId="{E55BA575-0FA9-426E-9C87-6C2F08E1CFD0}"/>
    <dgm:cxn modelId="{942A9976-948E-4176-B167-9BB7DDA45D0B}" srcId="{C26278AA-72DD-4AC8-94A0-903E954304E2}" destId="{D7E6B8ED-87A5-4570-8B28-A86E82083815}" srcOrd="2" destOrd="0" parTransId="{4186FE8A-78E3-4C5D-91DE-CEF7D87962A3}" sibTransId="{9E73951D-B23B-4936-8985-B482F4F8FC5D}"/>
    <dgm:cxn modelId="{D740DDB4-A104-3E4F-AF39-FE7A7305DF28}" type="presParOf" srcId="{0A63EAC6-5434-4B8F-84CA-E055839FFA14}" destId="{59C1547E-59C3-458A-9A1A-087C3ABADD7E}" srcOrd="0" destOrd="0" presId="urn:microsoft.com/office/officeart/2005/8/layout/vList5"/>
    <dgm:cxn modelId="{781DACA0-E7BB-7F4F-84CF-5990B10B4B6B}" type="presParOf" srcId="{59C1547E-59C3-458A-9A1A-087C3ABADD7E}" destId="{96CDCD34-A9F8-4519-800E-B0660236D5D7}" srcOrd="0" destOrd="0" presId="urn:microsoft.com/office/officeart/2005/8/layout/vList5"/>
    <dgm:cxn modelId="{8F5BE5EC-1ACB-8540-9061-6B4377189188}" type="presParOf" srcId="{59C1547E-59C3-458A-9A1A-087C3ABADD7E}" destId="{C735FAEB-5546-4193-BEDC-5E07EEF08FF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1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885580" y="0"/>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algn="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1" y="8755926"/>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885580" y="8755926"/>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1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885580" y="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algn="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41425" y="681038"/>
            <a:ext cx="4451350" cy="3338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31123" y="4377964"/>
            <a:ext cx="6022491" cy="3853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4"/>
            <a:endParaRPr lang="en-US" noProof="0" smtClean="0"/>
          </a:p>
        </p:txBody>
      </p:sp>
      <p:sp>
        <p:nvSpPr>
          <p:cNvPr id="35846" name="Rectangle 6"/>
          <p:cNvSpPr>
            <a:spLocks noGrp="1" noChangeArrowheads="1"/>
          </p:cNvSpPr>
          <p:nvPr>
            <p:ph type="ftr" sz="quarter" idx="4"/>
          </p:nvPr>
        </p:nvSpPr>
        <p:spPr bwMode="auto">
          <a:xfrm>
            <a:off x="1" y="876222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885580" y="876222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11</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12</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19</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20</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21</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22</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23</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24</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25</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3</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6</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does new event mean? New since the events were added in 2012,</a:t>
            </a:r>
            <a:r>
              <a:rPr lang="en-US" baseline="0" dirty="0" smtClean="0"/>
              <a:t> or does it mean added in 2012? Or something else?</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9</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10</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0.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1.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2.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3.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4.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5.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6.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7.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8.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9.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0.xml.rels><?xml version="1.0" encoding="UTF-8"?>

<Relationships xmlns="http://schemas.openxmlformats.org/package/2006/relationships">
  <Relationship Id="rId1" Type="http://schemas.openxmlformats.org/officeDocument/2006/relationships/slideMaster" Target="../slideMasters/slideMaster10.xml"/>
  <Relationship Id="rId2" Type="http://schemas.openxmlformats.org/officeDocument/2006/relationships/image" Target="../media/image10.jpeg"/>
  <Relationship Id="rId3" Type="http://schemas.openxmlformats.org/officeDocument/2006/relationships/image" Target="../media/image9.png"/>
</Relationships>

</file>

<file path=ppt/slideLayouts/_rels/slideLayout111.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2.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3.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4.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5.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6.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7.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8.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9.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0.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21.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3.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3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
  <Relationship Id="rId1" Type="http://schemas.openxmlformats.org/officeDocument/2006/relationships/slideMaster" Target="../slideMasters/slideMaster5.xml"/>
  <Relationship Id="rId2" Type="http://schemas.openxmlformats.org/officeDocument/2006/relationships/image" Target="../media/image10.jpeg"/>
  <Relationship Id="rId3" Type="http://schemas.openxmlformats.org/officeDocument/2006/relationships/image" Target="../media/image9.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
  <Relationship Id="rId1" Type="http://schemas.openxmlformats.org/officeDocument/2006/relationships/slideMaster" Target="../slideMasters/slideMaster6.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62.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4.xml.rels><?xml version="1.0" encoding="UTF-8"?>

<Relationships xmlns="http://schemas.openxmlformats.org/package/2006/relationships">
  <Relationship Id="rId1" Type="http://schemas.openxmlformats.org/officeDocument/2006/relationships/slideMaster" Target="../slideMasters/slideMaster7.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75.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6.xml.rels><?xml version="1.0" encoding="UTF-8"?>

<Relationships xmlns="http://schemas.openxmlformats.org/package/2006/relationships">
  <Relationship Id="rId1" Type="http://schemas.openxmlformats.org/officeDocument/2006/relationships/slideMaster" Target="../slideMasters/slideMaster8.xml"/>
  <Relationship Id="rId2" Type="http://schemas.openxmlformats.org/officeDocument/2006/relationships/image" Target="../media/image10.jpeg"/>
  <Relationship Id="rId3" Type="http://schemas.openxmlformats.org/officeDocument/2006/relationships/image" Target="../media/image9.png"/>
</Relationships>

</file>

<file path=ppt/slideLayouts/_rels/slideLayout87.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7.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8.xml.rels><?xml version="1.0" encoding="UTF-8"?>

<Relationships xmlns="http://schemas.openxmlformats.org/package/2006/relationships">
  <Relationship Id="rId1" Type="http://schemas.openxmlformats.org/officeDocument/2006/relationships/slideMaster" Target="../slideMasters/slideMaster9.xml"/>
  <Relationship Id="rId2" Type="http://schemas.openxmlformats.org/officeDocument/2006/relationships/image" Target="../media/image6.jpeg"/>
  <Relationship Id="rId3" Type="http://schemas.openxmlformats.org/officeDocument/2006/relationships/image" Target="../media/image7.png"/>
</Relationships>

</file>

<file path=ppt/slideLayouts/_rels/slideLayout99.xml.rels><?xml version="1.0" encoding="UTF-8"?>

<Relationships xmlns="http://schemas.openxmlformats.org/package/2006/relationships">
  <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p>
        </p:txBody>
      </p:sp>
      <p:pic>
        <p:nvPicPr>
          <p:cNvPr id="6" name="Picture 4" descr="banner"/>
          <p:cNvPicPr>
            <a:picLocks noChangeAspect="1" noChangeArrowheads="1"/>
          </p:cNvPicPr>
          <p:nvPr userDrawn="1"/>
        </p:nvPicPr>
        <p:blipFill>
          <a:blip r:embed="rId2" cstate="email">
            <a:extLst>
              <a:ext uri="{28A0092B-C50C-407E-A947-70E740481C1C}">
                <a14:useLocalDpi xmlns:a14="http://schemas.microsoft.com/office/drawing/2010/main"/>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For Policy Development Purposes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FB655A9-5437-46F7-BE10-B733BBE993DD}" type="slidenum">
              <a:rPr lang="en-US" altLang="en-US"/>
              <a:pPr>
                <a:defRPr/>
              </a:pPr>
              <a:t>‹#›</a:t>
            </a:fld>
            <a:endParaRPr lang="en-US" altLang="en-US" dirty="0"/>
          </a:p>
        </p:txBody>
      </p:sp>
    </p:spTree>
    <p:extLst>
      <p:ext uri="{BB962C8B-B14F-4D97-AF65-F5344CB8AC3E}">
        <p14:creationId xmlns:p14="http://schemas.microsoft.com/office/powerpoint/2010/main" val="292548185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73A7EAF-A988-4BC9-BBA0-994513A9C5CD}" type="slidenum">
              <a:rPr lang="en-US" altLang="en-US"/>
              <a:pPr>
                <a:defRPr/>
              </a:pPr>
              <a:t>‹#›</a:t>
            </a:fld>
            <a:endParaRPr lang="en-US" altLang="en-US" dirty="0"/>
          </a:p>
        </p:txBody>
      </p:sp>
    </p:spTree>
    <p:extLst>
      <p:ext uri="{BB962C8B-B14F-4D97-AF65-F5344CB8AC3E}">
        <p14:creationId xmlns:p14="http://schemas.microsoft.com/office/powerpoint/2010/main" val="315476491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F172A28F-D383-4731-ACAF-1D27A91558E8}" type="slidenum">
              <a:rPr lang="en-US" altLang="en-US"/>
              <a:pPr>
                <a:defRPr/>
              </a:pPr>
              <a:t>‹#›</a:t>
            </a:fld>
            <a:endParaRPr lang="en-US" altLang="en-US" dirty="0"/>
          </a:p>
        </p:txBody>
      </p:sp>
    </p:spTree>
    <p:extLst>
      <p:ext uri="{BB962C8B-B14F-4D97-AF65-F5344CB8AC3E}">
        <p14:creationId xmlns:p14="http://schemas.microsoft.com/office/powerpoint/2010/main" val="106563029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EAC93801-6374-4BD5-9140-E5FBA2376FA3}" type="slidenum">
              <a:rPr lang="en-US" altLang="en-US"/>
              <a:pPr>
                <a:defRPr/>
              </a:pPr>
              <a:t>‹#›</a:t>
            </a:fld>
            <a:endParaRPr lang="en-US" altLang="en-US" dirty="0"/>
          </a:p>
        </p:txBody>
      </p:sp>
    </p:spTree>
    <p:extLst>
      <p:ext uri="{BB962C8B-B14F-4D97-AF65-F5344CB8AC3E}">
        <p14:creationId xmlns:p14="http://schemas.microsoft.com/office/powerpoint/2010/main" val="38216039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20F1697D-BE05-41B4-9122-1D794F4B6066}" type="slidenum">
              <a:rPr lang="en-US" altLang="en-US"/>
              <a:pPr>
                <a:defRPr/>
              </a:pPr>
              <a:t>‹#›</a:t>
            </a:fld>
            <a:endParaRPr lang="en-US" altLang="en-US" dirty="0"/>
          </a:p>
        </p:txBody>
      </p:sp>
    </p:spTree>
    <p:extLst>
      <p:ext uri="{BB962C8B-B14F-4D97-AF65-F5344CB8AC3E}">
        <p14:creationId xmlns:p14="http://schemas.microsoft.com/office/powerpoint/2010/main" val="408306934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16382DF-37D0-4415-86A0-912A89C81F7E}" type="slidenum">
              <a:rPr lang="en-US" altLang="en-US"/>
              <a:pPr>
                <a:defRPr/>
              </a:pPr>
              <a:t>‹#›</a:t>
            </a:fld>
            <a:endParaRPr lang="en-US" altLang="en-US" dirty="0"/>
          </a:p>
        </p:txBody>
      </p:sp>
    </p:spTree>
    <p:extLst>
      <p:ext uri="{BB962C8B-B14F-4D97-AF65-F5344CB8AC3E}">
        <p14:creationId xmlns:p14="http://schemas.microsoft.com/office/powerpoint/2010/main" val="27344232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DD0994ED-10BB-439A-A30C-E8F548AB402A}" type="slidenum">
              <a:rPr lang="en-US" altLang="en-US"/>
              <a:pPr>
                <a:defRPr/>
              </a:pPr>
              <a:t>‹#›</a:t>
            </a:fld>
            <a:endParaRPr lang="en-US" altLang="en-US" dirty="0"/>
          </a:p>
        </p:txBody>
      </p:sp>
    </p:spTree>
    <p:extLst>
      <p:ext uri="{BB962C8B-B14F-4D97-AF65-F5344CB8AC3E}">
        <p14:creationId xmlns:p14="http://schemas.microsoft.com/office/powerpoint/2010/main" val="417299299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ED2F5DE-A505-4BD2-9D2C-818CEA9E8130}" type="slidenum">
              <a:rPr lang="en-US" altLang="en-US"/>
              <a:pPr>
                <a:defRPr/>
              </a:pPr>
              <a:t>‹#›</a:t>
            </a:fld>
            <a:endParaRPr lang="en-US" altLang="en-US" dirty="0"/>
          </a:p>
        </p:txBody>
      </p:sp>
    </p:spTree>
    <p:extLst>
      <p:ext uri="{BB962C8B-B14F-4D97-AF65-F5344CB8AC3E}">
        <p14:creationId xmlns:p14="http://schemas.microsoft.com/office/powerpoint/2010/main" val="102442668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E744FA3-8001-4396-846C-04B17CD88470}" type="slidenum">
              <a:rPr lang="en-US" altLang="en-US"/>
              <a:pPr>
                <a:defRPr/>
              </a:pPr>
              <a:t>‹#›</a:t>
            </a:fld>
            <a:endParaRPr lang="en-US" altLang="en-US" dirty="0"/>
          </a:p>
        </p:txBody>
      </p:sp>
    </p:spTree>
    <p:extLst>
      <p:ext uri="{BB962C8B-B14F-4D97-AF65-F5344CB8AC3E}">
        <p14:creationId xmlns:p14="http://schemas.microsoft.com/office/powerpoint/2010/main" val="355155740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DB67A76-8480-4EEA-B124-233A2FE5774D}" type="slidenum">
              <a:rPr lang="en-US" altLang="en-US"/>
              <a:pPr>
                <a:defRPr/>
              </a:pPr>
              <a:t>‹#›</a:t>
            </a:fld>
            <a:endParaRPr lang="en-US" altLang="en-US" dirty="0"/>
          </a:p>
        </p:txBody>
      </p:sp>
    </p:spTree>
    <p:extLst>
      <p:ext uri="{BB962C8B-B14F-4D97-AF65-F5344CB8AC3E}">
        <p14:creationId xmlns:p14="http://schemas.microsoft.com/office/powerpoint/2010/main" val="78680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email">
            <a:clrChange>
              <a:clrFrom>
                <a:srgbClr val="003264"/>
              </a:clrFrom>
              <a:clrTo>
                <a:srgbClr val="003264">
                  <a:alpha val="0"/>
                </a:srgbClr>
              </a:clrTo>
            </a:clrChange>
            <a:extLst>
              <a:ext uri="{28A0092B-C50C-407E-A947-70E740481C1C}">
                <a14:useLocalDpi xmlns:a14="http://schemas.microsoft.com/office/drawing/2010/main"/>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9F2D1069-994C-4457-BCB8-230B112B0F78}" type="slidenum">
              <a:rPr lang="en-US" altLang="en-US"/>
              <a:pPr>
                <a:defRPr/>
              </a:pPr>
              <a:t>‹#›</a:t>
            </a:fld>
            <a:endParaRPr lang="en-US" altLang="en-US" dirty="0"/>
          </a:p>
        </p:txBody>
      </p:sp>
    </p:spTree>
    <p:extLst>
      <p:ext uri="{BB962C8B-B14F-4D97-AF65-F5344CB8AC3E}">
        <p14:creationId xmlns:p14="http://schemas.microsoft.com/office/powerpoint/2010/main" val="232568252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FC530E7-144D-41B8-859B-B8CE142CB136}" type="slidenum">
              <a:rPr lang="en-US" altLang="en-US"/>
              <a:pPr>
                <a:defRPr/>
              </a:pPr>
              <a:t>‹#›</a:t>
            </a:fld>
            <a:endParaRPr lang="en-US" altLang="en-US" dirty="0"/>
          </a:p>
        </p:txBody>
      </p:sp>
    </p:spTree>
    <p:extLst>
      <p:ext uri="{BB962C8B-B14F-4D97-AF65-F5344CB8AC3E}">
        <p14:creationId xmlns:p14="http://schemas.microsoft.com/office/powerpoint/2010/main" val="196437055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FE1EC910-F471-49E7-A50B-79DE0C8ADBE9}" type="slidenum">
              <a:rPr lang="en-US" altLang="en-US"/>
              <a:pPr>
                <a:defRPr/>
              </a:pPr>
              <a:t>‹#›</a:t>
            </a:fld>
            <a:endParaRPr lang="en-US" altLang="en-US" dirty="0"/>
          </a:p>
        </p:txBody>
      </p:sp>
    </p:spTree>
    <p:extLst>
      <p:ext uri="{BB962C8B-B14F-4D97-AF65-F5344CB8AC3E}">
        <p14:creationId xmlns:p14="http://schemas.microsoft.com/office/powerpoint/2010/main" val="231741145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54052CE-05A3-43E4-982A-C0FF7867FDEB}" type="slidenum">
              <a:rPr lang="en-US" altLang="en-US"/>
              <a:pPr>
                <a:defRPr/>
              </a:pPr>
              <a:t>‹#›</a:t>
            </a:fld>
            <a:endParaRPr lang="en-US" altLang="en-US" dirty="0"/>
          </a:p>
        </p:txBody>
      </p:sp>
    </p:spTree>
    <p:extLst>
      <p:ext uri="{BB962C8B-B14F-4D97-AF65-F5344CB8AC3E}">
        <p14:creationId xmlns:p14="http://schemas.microsoft.com/office/powerpoint/2010/main" val="395785067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35F0D54-3B23-4165-82DF-C74BF2BBDDDB}" type="slidenum">
              <a:rPr lang="en-US" altLang="en-US"/>
              <a:pPr>
                <a:defRPr/>
              </a:pPr>
              <a:t>‹#›</a:t>
            </a:fld>
            <a:endParaRPr lang="en-US" altLang="en-US" dirty="0"/>
          </a:p>
        </p:txBody>
      </p:sp>
    </p:spTree>
    <p:extLst>
      <p:ext uri="{BB962C8B-B14F-4D97-AF65-F5344CB8AC3E}">
        <p14:creationId xmlns:p14="http://schemas.microsoft.com/office/powerpoint/2010/main" val="360931269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7D380E01-C9C7-4D48-AC85-58A0F2DA4274}" type="slidenum">
              <a:rPr lang="en-US" altLang="en-US"/>
              <a:pPr>
                <a:defRPr/>
              </a:pPr>
              <a:t>‹#›</a:t>
            </a:fld>
            <a:endParaRPr lang="en-US" altLang="en-US" dirty="0"/>
          </a:p>
        </p:txBody>
      </p:sp>
    </p:spTree>
    <p:extLst>
      <p:ext uri="{BB962C8B-B14F-4D97-AF65-F5344CB8AC3E}">
        <p14:creationId xmlns:p14="http://schemas.microsoft.com/office/powerpoint/2010/main" val="383682817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A30D027E-C267-4D7C-A545-0866C61390CE}" type="slidenum">
              <a:rPr lang="en-US" altLang="en-US"/>
              <a:pPr>
                <a:defRPr/>
              </a:pPr>
              <a:t>‹#›</a:t>
            </a:fld>
            <a:endParaRPr lang="en-US" altLang="en-US" dirty="0"/>
          </a:p>
        </p:txBody>
      </p:sp>
    </p:spTree>
    <p:extLst>
      <p:ext uri="{BB962C8B-B14F-4D97-AF65-F5344CB8AC3E}">
        <p14:creationId xmlns:p14="http://schemas.microsoft.com/office/powerpoint/2010/main" val="427787711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0651516B-1CB7-4BE6-A6D1-015F25DBC63B}" type="slidenum">
              <a:rPr lang="en-US" altLang="en-US"/>
              <a:pPr>
                <a:defRPr/>
              </a:pPr>
              <a:t>‹#›</a:t>
            </a:fld>
            <a:endParaRPr lang="en-US" altLang="en-US" dirty="0"/>
          </a:p>
        </p:txBody>
      </p:sp>
    </p:spTree>
    <p:extLst>
      <p:ext uri="{BB962C8B-B14F-4D97-AF65-F5344CB8AC3E}">
        <p14:creationId xmlns:p14="http://schemas.microsoft.com/office/powerpoint/2010/main" val="27930322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4CE2EE80-13CE-475A-ADCB-47ABB58CD602}" type="slidenum">
              <a:rPr lang="en-US" altLang="en-US"/>
              <a:pPr>
                <a:defRPr/>
              </a:pPr>
              <a:t>‹#›</a:t>
            </a:fld>
            <a:endParaRPr lang="en-US" altLang="en-US" dirty="0"/>
          </a:p>
        </p:txBody>
      </p:sp>
    </p:spTree>
    <p:extLst>
      <p:ext uri="{BB962C8B-B14F-4D97-AF65-F5344CB8AC3E}">
        <p14:creationId xmlns:p14="http://schemas.microsoft.com/office/powerpoint/2010/main" val="204518865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69A0A19-E671-4A3D-B5F7-1B4F9E7412C4}" type="slidenum">
              <a:rPr lang="en-US" altLang="en-US"/>
              <a:pPr>
                <a:defRPr/>
              </a:pPr>
              <a:t>‹#›</a:t>
            </a:fld>
            <a:endParaRPr lang="en-US" altLang="en-US" dirty="0"/>
          </a:p>
        </p:txBody>
      </p:sp>
    </p:spTree>
    <p:extLst>
      <p:ext uri="{BB962C8B-B14F-4D97-AF65-F5344CB8AC3E}">
        <p14:creationId xmlns:p14="http://schemas.microsoft.com/office/powerpoint/2010/main" val="2296391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EA6F9E2-5F4C-40F5-8EE7-0E1B8D8185F1}" type="slidenum">
              <a:rPr lang="en-US" altLang="en-US"/>
              <a:pPr>
                <a:defRPr/>
              </a:pPr>
              <a:t>‹#›</a:t>
            </a:fld>
            <a:endParaRPr lang="en-US" altLang="en-US" dirty="0"/>
          </a:p>
        </p:txBody>
      </p:sp>
    </p:spTree>
    <p:extLst>
      <p:ext uri="{BB962C8B-B14F-4D97-AF65-F5344CB8AC3E}">
        <p14:creationId xmlns:p14="http://schemas.microsoft.com/office/powerpoint/2010/main" val="38712970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1D538FA-0A8D-4A17-AC85-204BD3ED2E0B}" type="slidenum">
              <a:rPr lang="en-US" altLang="en-US"/>
              <a:pPr>
                <a:defRPr/>
              </a:pPr>
              <a:t>‹#›</a:t>
            </a:fld>
            <a:endParaRPr lang="en-US" altLang="en-US" dirty="0"/>
          </a:p>
        </p:txBody>
      </p:sp>
    </p:spTree>
    <p:extLst>
      <p:ext uri="{BB962C8B-B14F-4D97-AF65-F5344CB8AC3E}">
        <p14:creationId xmlns:p14="http://schemas.microsoft.com/office/powerpoint/2010/main" val="549685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42865EF8-BA54-4476-BA33-A01CE7F0ED92}" type="slidenum">
              <a:rPr lang="en-US" altLang="en-US"/>
              <a:pPr>
                <a:defRPr/>
              </a:pPr>
              <a:t>‹#›</a:t>
            </a:fld>
            <a:endParaRPr lang="en-US" altLang="en-US" dirty="0"/>
          </a:p>
        </p:txBody>
      </p:sp>
    </p:spTree>
    <p:extLst>
      <p:ext uri="{BB962C8B-B14F-4D97-AF65-F5344CB8AC3E}">
        <p14:creationId xmlns:p14="http://schemas.microsoft.com/office/powerpoint/2010/main" val="639874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E229ABF-028A-490C-AF4C-248A0301E76D}" type="slidenum">
              <a:rPr lang="en-US" altLang="en-US"/>
              <a:pPr>
                <a:defRPr/>
              </a:pPr>
              <a:t>‹#›</a:t>
            </a:fld>
            <a:endParaRPr lang="en-US" altLang="en-US" dirty="0"/>
          </a:p>
        </p:txBody>
      </p:sp>
    </p:spTree>
    <p:extLst>
      <p:ext uri="{BB962C8B-B14F-4D97-AF65-F5344CB8AC3E}">
        <p14:creationId xmlns:p14="http://schemas.microsoft.com/office/powerpoint/2010/main" val="41280930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FB7974C9-E980-4318-BF1D-D7BE50CB950C}" type="slidenum">
              <a:rPr lang="en-US" altLang="en-US"/>
              <a:pPr>
                <a:defRPr/>
              </a:pPr>
              <a:t>‹#›</a:t>
            </a:fld>
            <a:endParaRPr lang="en-US" altLang="en-US" dirty="0"/>
          </a:p>
        </p:txBody>
      </p:sp>
    </p:spTree>
    <p:extLst>
      <p:ext uri="{BB962C8B-B14F-4D97-AF65-F5344CB8AC3E}">
        <p14:creationId xmlns:p14="http://schemas.microsoft.com/office/powerpoint/2010/main" val="1418655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0F983C3-5F08-4682-91F6-0BFB2BE94BF2}" type="slidenum">
              <a:rPr lang="en-US" altLang="en-US"/>
              <a:pPr>
                <a:defRPr/>
              </a:pPr>
              <a:t>‹#›</a:t>
            </a:fld>
            <a:endParaRPr lang="en-US" altLang="en-US" dirty="0"/>
          </a:p>
        </p:txBody>
      </p:sp>
    </p:spTree>
    <p:extLst>
      <p:ext uri="{BB962C8B-B14F-4D97-AF65-F5344CB8AC3E}">
        <p14:creationId xmlns:p14="http://schemas.microsoft.com/office/powerpoint/2010/main" val="4071007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E17EEE05-FAC0-4D6F-BC80-8D92EBD3990E}" type="slidenum">
              <a:rPr lang="en-US" altLang="en-US"/>
              <a:pPr>
                <a:defRPr/>
              </a:pPr>
              <a:t>‹#›</a:t>
            </a:fld>
            <a:endParaRPr lang="en-US" altLang="en-US" dirty="0"/>
          </a:p>
        </p:txBody>
      </p:sp>
    </p:spTree>
    <p:extLst>
      <p:ext uri="{BB962C8B-B14F-4D97-AF65-F5344CB8AC3E}">
        <p14:creationId xmlns:p14="http://schemas.microsoft.com/office/powerpoint/2010/main" val="4229834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A95D9CA-FDE7-4040-A0A8-1C02355BDEBE}" type="slidenum">
              <a:rPr lang="en-US" altLang="en-US"/>
              <a:pPr>
                <a:defRPr/>
              </a:pPr>
              <a:t>‹#›</a:t>
            </a:fld>
            <a:endParaRPr lang="en-US" altLang="en-US" dirty="0"/>
          </a:p>
        </p:txBody>
      </p:sp>
    </p:spTree>
    <p:extLst>
      <p:ext uri="{BB962C8B-B14F-4D97-AF65-F5344CB8AC3E}">
        <p14:creationId xmlns:p14="http://schemas.microsoft.com/office/powerpoint/2010/main" val="753959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BA291E3E-BF31-4D0D-B716-39DDD0891F1F}" type="slidenum">
              <a:rPr lang="en-US" altLang="en-US"/>
              <a:pPr>
                <a:defRPr/>
              </a:pPr>
              <a:t>‹#›</a:t>
            </a:fld>
            <a:endParaRPr lang="en-US" altLang="en-US" dirty="0"/>
          </a:p>
        </p:txBody>
      </p:sp>
    </p:spTree>
    <p:extLst>
      <p:ext uri="{BB962C8B-B14F-4D97-AF65-F5344CB8AC3E}">
        <p14:creationId xmlns:p14="http://schemas.microsoft.com/office/powerpoint/2010/main" val="133108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For Policy Development Purposes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6F70B50-70AB-42C2-9BE4-98D9AA96E49D}" type="slidenum">
              <a:rPr lang="en-US" altLang="en-US"/>
              <a:pPr>
                <a:defRPr/>
              </a:pPr>
              <a:t>‹#›</a:t>
            </a:fld>
            <a:endParaRPr lang="en-US" altLang="en-US" dirty="0"/>
          </a:p>
        </p:txBody>
      </p:sp>
    </p:spTree>
    <p:extLst>
      <p:ext uri="{BB962C8B-B14F-4D97-AF65-F5344CB8AC3E}">
        <p14:creationId xmlns:p14="http://schemas.microsoft.com/office/powerpoint/2010/main" val="3812990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2559CC-424E-4BCC-A699-40410B1EB383}" type="slidenum">
              <a:rPr lang="en-US" altLang="en-US"/>
              <a:pPr>
                <a:defRPr/>
              </a:pPr>
              <a:t>‹#›</a:t>
            </a:fld>
            <a:endParaRPr lang="en-US" altLang="en-US" dirty="0"/>
          </a:p>
        </p:txBody>
      </p:sp>
    </p:spTree>
    <p:extLst>
      <p:ext uri="{BB962C8B-B14F-4D97-AF65-F5344CB8AC3E}">
        <p14:creationId xmlns:p14="http://schemas.microsoft.com/office/powerpoint/2010/main" val="308269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E851F6DA-C4D7-4CD6-9A69-FE5772C34F1C}" type="slidenum">
              <a:rPr lang="en-US" altLang="en-US"/>
              <a:pPr>
                <a:defRPr/>
              </a:pPr>
              <a:t>‹#›</a:t>
            </a:fld>
            <a:endParaRPr lang="en-US" altLang="en-US" dirty="0"/>
          </a:p>
        </p:txBody>
      </p:sp>
    </p:spTree>
    <p:extLst>
      <p:ext uri="{BB962C8B-B14F-4D97-AF65-F5344CB8AC3E}">
        <p14:creationId xmlns:p14="http://schemas.microsoft.com/office/powerpoint/2010/main" val="3846852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22F81D6-EFAC-40F8-9EB6-89E513D40C80}" type="slidenum">
              <a:rPr lang="en-US" altLang="en-US"/>
              <a:pPr>
                <a:defRPr/>
              </a:pPr>
              <a:t>‹#›</a:t>
            </a:fld>
            <a:endParaRPr lang="en-US" altLang="en-US" dirty="0"/>
          </a:p>
        </p:txBody>
      </p:sp>
    </p:spTree>
    <p:extLst>
      <p:ext uri="{BB962C8B-B14F-4D97-AF65-F5344CB8AC3E}">
        <p14:creationId xmlns:p14="http://schemas.microsoft.com/office/powerpoint/2010/main" val="19027164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75C0F5B8-3C67-49FB-BFDE-53F19291CCB8}" type="slidenum">
              <a:rPr lang="en-US" altLang="en-US"/>
              <a:pPr>
                <a:defRPr/>
              </a:pPr>
              <a:t>‹#›</a:t>
            </a:fld>
            <a:endParaRPr lang="en-US" altLang="en-US" dirty="0"/>
          </a:p>
        </p:txBody>
      </p:sp>
    </p:spTree>
    <p:extLst>
      <p:ext uri="{BB962C8B-B14F-4D97-AF65-F5344CB8AC3E}">
        <p14:creationId xmlns:p14="http://schemas.microsoft.com/office/powerpoint/2010/main" val="41611433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230AEE11-BE99-4372-8245-3BDAF12E6F8E}" type="slidenum">
              <a:rPr lang="en-US" altLang="en-US"/>
              <a:pPr>
                <a:defRPr/>
              </a:pPr>
              <a:t>‹#›</a:t>
            </a:fld>
            <a:endParaRPr lang="en-US" altLang="en-US" dirty="0"/>
          </a:p>
        </p:txBody>
      </p:sp>
    </p:spTree>
    <p:extLst>
      <p:ext uri="{BB962C8B-B14F-4D97-AF65-F5344CB8AC3E}">
        <p14:creationId xmlns:p14="http://schemas.microsoft.com/office/powerpoint/2010/main" val="42673124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A02EDF9D-FBE3-4002-856C-24217C4C199F}" type="slidenum">
              <a:rPr lang="en-US" altLang="en-US"/>
              <a:pPr>
                <a:defRPr/>
              </a:pPr>
              <a:t>‹#›</a:t>
            </a:fld>
            <a:endParaRPr lang="en-US" altLang="en-US" dirty="0"/>
          </a:p>
        </p:txBody>
      </p:sp>
    </p:spTree>
    <p:extLst>
      <p:ext uri="{BB962C8B-B14F-4D97-AF65-F5344CB8AC3E}">
        <p14:creationId xmlns:p14="http://schemas.microsoft.com/office/powerpoint/2010/main" val="2672182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772767C-F98F-42DD-B5E3-835C17AD9213}" type="slidenum">
              <a:rPr lang="en-US" altLang="en-US"/>
              <a:pPr>
                <a:defRPr/>
              </a:pPr>
              <a:t>‹#›</a:t>
            </a:fld>
            <a:endParaRPr lang="en-US" altLang="en-US" dirty="0"/>
          </a:p>
        </p:txBody>
      </p:sp>
    </p:spTree>
    <p:extLst>
      <p:ext uri="{BB962C8B-B14F-4D97-AF65-F5344CB8AC3E}">
        <p14:creationId xmlns:p14="http://schemas.microsoft.com/office/powerpoint/2010/main" val="30395296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930C91F6-8D43-4265-B8AC-16A4DA030A11}" type="slidenum">
              <a:rPr lang="en-US" altLang="en-US"/>
              <a:pPr>
                <a:defRPr/>
              </a:pPr>
              <a:t>‹#›</a:t>
            </a:fld>
            <a:endParaRPr lang="en-US" altLang="en-US" dirty="0"/>
          </a:p>
        </p:txBody>
      </p:sp>
    </p:spTree>
    <p:extLst>
      <p:ext uri="{BB962C8B-B14F-4D97-AF65-F5344CB8AC3E}">
        <p14:creationId xmlns:p14="http://schemas.microsoft.com/office/powerpoint/2010/main" val="34243983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5DA88E3B-86B4-444A-BB61-928A637C5E3E}" type="slidenum">
              <a:rPr lang="en-US" altLang="en-US"/>
              <a:pPr>
                <a:defRPr/>
              </a:pPr>
              <a:t>‹#›</a:t>
            </a:fld>
            <a:endParaRPr lang="en-US" altLang="en-US" dirty="0"/>
          </a:p>
        </p:txBody>
      </p:sp>
    </p:spTree>
    <p:extLst>
      <p:ext uri="{BB962C8B-B14F-4D97-AF65-F5344CB8AC3E}">
        <p14:creationId xmlns:p14="http://schemas.microsoft.com/office/powerpoint/2010/main" val="305647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898DEE4-5715-466A-AE17-16767AD409E5}" type="slidenum">
              <a:rPr lang="en-US" altLang="en-US"/>
              <a:pPr>
                <a:defRPr/>
              </a:pPr>
              <a:t>‹#›</a:t>
            </a:fld>
            <a:endParaRPr lang="en-US" altLang="en-US" dirty="0"/>
          </a:p>
        </p:txBody>
      </p:sp>
    </p:spTree>
    <p:extLst>
      <p:ext uri="{BB962C8B-B14F-4D97-AF65-F5344CB8AC3E}">
        <p14:creationId xmlns:p14="http://schemas.microsoft.com/office/powerpoint/2010/main" val="11157791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4C4C5D5-E614-4D90-BBA9-26EE154C371A}" type="slidenum">
              <a:rPr lang="en-US" altLang="en-US"/>
              <a:pPr>
                <a:defRPr/>
              </a:pPr>
              <a:t>‹#›</a:t>
            </a:fld>
            <a:endParaRPr lang="en-US" altLang="en-US" dirty="0"/>
          </a:p>
        </p:txBody>
      </p:sp>
    </p:spTree>
    <p:extLst>
      <p:ext uri="{BB962C8B-B14F-4D97-AF65-F5344CB8AC3E}">
        <p14:creationId xmlns:p14="http://schemas.microsoft.com/office/powerpoint/2010/main" val="34619184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1E685D4-FB7B-4753-B141-C70E149CE88A}" type="slidenum">
              <a:rPr lang="en-US" altLang="en-US"/>
              <a:pPr>
                <a:defRPr/>
              </a:pPr>
              <a:t>‹#›</a:t>
            </a:fld>
            <a:endParaRPr lang="en-US" altLang="en-US" dirty="0"/>
          </a:p>
        </p:txBody>
      </p:sp>
    </p:spTree>
    <p:extLst>
      <p:ext uri="{BB962C8B-B14F-4D97-AF65-F5344CB8AC3E}">
        <p14:creationId xmlns:p14="http://schemas.microsoft.com/office/powerpoint/2010/main" val="10064636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3D48A21-AA24-4C04-8756-391CADAF404C}" type="slidenum">
              <a:rPr lang="en-US" altLang="en-US"/>
              <a:pPr>
                <a:defRPr/>
              </a:pPr>
              <a:t>‹#›</a:t>
            </a:fld>
            <a:endParaRPr lang="en-US" altLang="en-US" dirty="0"/>
          </a:p>
        </p:txBody>
      </p:sp>
    </p:spTree>
    <p:extLst>
      <p:ext uri="{BB962C8B-B14F-4D97-AF65-F5344CB8AC3E}">
        <p14:creationId xmlns:p14="http://schemas.microsoft.com/office/powerpoint/2010/main" val="16658171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D6BBC717-E613-47A6-AE4E-34E91B1746F0}" type="slidenum">
              <a:rPr lang="en-US" altLang="en-US"/>
              <a:pPr>
                <a:defRPr/>
              </a:pPr>
              <a:t>‹#›</a:t>
            </a:fld>
            <a:endParaRPr lang="en-US" altLang="en-US" dirty="0"/>
          </a:p>
        </p:txBody>
      </p:sp>
    </p:spTree>
    <p:extLst>
      <p:ext uri="{BB962C8B-B14F-4D97-AF65-F5344CB8AC3E}">
        <p14:creationId xmlns:p14="http://schemas.microsoft.com/office/powerpoint/2010/main" val="9537103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6681566-3DE2-4961-BD74-828A93E79153}" type="slidenum">
              <a:rPr lang="en-US" altLang="en-US"/>
              <a:pPr>
                <a:defRPr/>
              </a:pPr>
              <a:t>‹#›</a:t>
            </a:fld>
            <a:endParaRPr lang="en-US" altLang="en-US" dirty="0"/>
          </a:p>
        </p:txBody>
      </p:sp>
    </p:spTree>
    <p:extLst>
      <p:ext uri="{BB962C8B-B14F-4D97-AF65-F5344CB8AC3E}">
        <p14:creationId xmlns:p14="http://schemas.microsoft.com/office/powerpoint/2010/main" val="17004580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11D1E16-300A-4A1B-A6BA-33DE3CF47CCF}" type="slidenum">
              <a:rPr lang="en-US" altLang="en-US"/>
              <a:pPr>
                <a:defRPr/>
              </a:pPr>
              <a:t>‹#›</a:t>
            </a:fld>
            <a:endParaRPr lang="en-US" altLang="en-US" dirty="0"/>
          </a:p>
        </p:txBody>
      </p:sp>
    </p:spTree>
    <p:extLst>
      <p:ext uri="{BB962C8B-B14F-4D97-AF65-F5344CB8AC3E}">
        <p14:creationId xmlns:p14="http://schemas.microsoft.com/office/powerpoint/2010/main" val="16171113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88DCBBDC-0F58-45EE-B119-74C190FBC053}" type="slidenum">
              <a:rPr lang="en-US" altLang="en-US"/>
              <a:pPr>
                <a:defRPr/>
              </a:pPr>
              <a:t>‹#›</a:t>
            </a:fld>
            <a:endParaRPr lang="en-US" altLang="en-US" dirty="0"/>
          </a:p>
        </p:txBody>
      </p:sp>
    </p:spTree>
    <p:extLst>
      <p:ext uri="{BB962C8B-B14F-4D97-AF65-F5344CB8AC3E}">
        <p14:creationId xmlns:p14="http://schemas.microsoft.com/office/powerpoint/2010/main" val="623051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449EEB7-2E0B-4832-B276-2D7705941067}" type="slidenum">
              <a:rPr lang="en-US" altLang="en-US"/>
              <a:pPr>
                <a:defRPr/>
              </a:pPr>
              <a:t>‹#›</a:t>
            </a:fld>
            <a:endParaRPr lang="en-US" altLang="en-US" dirty="0"/>
          </a:p>
        </p:txBody>
      </p:sp>
    </p:spTree>
    <p:extLst>
      <p:ext uri="{BB962C8B-B14F-4D97-AF65-F5344CB8AC3E}">
        <p14:creationId xmlns:p14="http://schemas.microsoft.com/office/powerpoint/2010/main" val="4141817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B0E5EEF-4DB4-4405-80CF-5D62DA3B459A}" type="slidenum">
              <a:rPr lang="en-US" altLang="en-US"/>
              <a:pPr>
                <a:defRPr/>
              </a:pPr>
              <a:t>‹#›</a:t>
            </a:fld>
            <a:endParaRPr lang="en-US" altLang="en-US" dirty="0"/>
          </a:p>
        </p:txBody>
      </p:sp>
    </p:spTree>
    <p:extLst>
      <p:ext uri="{BB962C8B-B14F-4D97-AF65-F5344CB8AC3E}">
        <p14:creationId xmlns:p14="http://schemas.microsoft.com/office/powerpoint/2010/main" val="184508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31C1FB6B-8DC9-4A18-AC01-1E37FA57948E}" type="slidenum">
              <a:rPr lang="en-US" altLang="en-US"/>
              <a:pPr>
                <a:defRPr/>
              </a:pPr>
              <a:t>‹#›</a:t>
            </a:fld>
            <a:endParaRPr lang="en-US" altLang="en-US" dirty="0"/>
          </a:p>
        </p:txBody>
      </p:sp>
    </p:spTree>
    <p:extLst>
      <p:ext uri="{BB962C8B-B14F-4D97-AF65-F5344CB8AC3E}">
        <p14:creationId xmlns:p14="http://schemas.microsoft.com/office/powerpoint/2010/main" val="25321013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848229B-D487-452F-B996-4923506DF06D}" type="slidenum">
              <a:rPr lang="en-US" altLang="en-US"/>
              <a:pPr>
                <a:defRPr/>
              </a:pPr>
              <a:t>‹#›</a:t>
            </a:fld>
            <a:endParaRPr lang="en-US" altLang="en-US" dirty="0"/>
          </a:p>
        </p:txBody>
      </p:sp>
    </p:spTree>
    <p:extLst>
      <p:ext uri="{BB962C8B-B14F-4D97-AF65-F5344CB8AC3E}">
        <p14:creationId xmlns:p14="http://schemas.microsoft.com/office/powerpoint/2010/main" val="8927850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3481650B-A5DA-4C75-ADB4-577AE8381396}" type="slidenum">
              <a:rPr lang="en-US" altLang="en-US"/>
              <a:pPr>
                <a:defRPr/>
              </a:pPr>
              <a:t>‹#›</a:t>
            </a:fld>
            <a:endParaRPr lang="en-US" altLang="en-US" dirty="0"/>
          </a:p>
        </p:txBody>
      </p:sp>
    </p:spTree>
    <p:extLst>
      <p:ext uri="{BB962C8B-B14F-4D97-AF65-F5344CB8AC3E}">
        <p14:creationId xmlns:p14="http://schemas.microsoft.com/office/powerpoint/2010/main" val="14632651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870C8499-9A50-43BB-A276-38DF5F70FD69}" type="slidenum">
              <a:rPr lang="en-US" altLang="en-US"/>
              <a:pPr>
                <a:defRPr/>
              </a:pPr>
              <a:t>‹#›</a:t>
            </a:fld>
            <a:endParaRPr lang="en-US" altLang="en-US" dirty="0"/>
          </a:p>
        </p:txBody>
      </p:sp>
    </p:spTree>
    <p:extLst>
      <p:ext uri="{BB962C8B-B14F-4D97-AF65-F5344CB8AC3E}">
        <p14:creationId xmlns:p14="http://schemas.microsoft.com/office/powerpoint/2010/main" val="16207131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3AD026-AF53-495A-9DE6-A8540DC3FC25}" type="slidenum">
              <a:rPr lang="en-US" altLang="en-US"/>
              <a:pPr>
                <a:defRPr/>
              </a:pPr>
              <a:t>‹#›</a:t>
            </a:fld>
            <a:endParaRPr lang="en-US" altLang="en-US" dirty="0"/>
          </a:p>
        </p:txBody>
      </p:sp>
    </p:spTree>
    <p:extLst>
      <p:ext uri="{BB962C8B-B14F-4D97-AF65-F5344CB8AC3E}">
        <p14:creationId xmlns:p14="http://schemas.microsoft.com/office/powerpoint/2010/main" val="10649219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8E83907-2CEE-4735-BCC0-D4D0FEC83702}" type="slidenum">
              <a:rPr lang="en-US" altLang="en-US"/>
              <a:pPr>
                <a:defRPr/>
              </a:pPr>
              <a:t>‹#›</a:t>
            </a:fld>
            <a:endParaRPr lang="en-US" altLang="en-US" dirty="0"/>
          </a:p>
        </p:txBody>
      </p:sp>
    </p:spTree>
    <p:extLst>
      <p:ext uri="{BB962C8B-B14F-4D97-AF65-F5344CB8AC3E}">
        <p14:creationId xmlns:p14="http://schemas.microsoft.com/office/powerpoint/2010/main" val="26468101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2BFD949-1B10-4794-97A8-2417DD96B8C7}" type="slidenum">
              <a:rPr lang="en-US" altLang="en-US"/>
              <a:pPr>
                <a:defRPr/>
              </a:pPr>
              <a:t>‹#›</a:t>
            </a:fld>
            <a:endParaRPr lang="en-US" altLang="en-US" dirty="0"/>
          </a:p>
        </p:txBody>
      </p:sp>
    </p:spTree>
    <p:extLst>
      <p:ext uri="{BB962C8B-B14F-4D97-AF65-F5344CB8AC3E}">
        <p14:creationId xmlns:p14="http://schemas.microsoft.com/office/powerpoint/2010/main" val="3646446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2BCD6E3-28FA-40A5-B9F0-D21B51506860}" type="slidenum">
              <a:rPr lang="en-US" altLang="en-US"/>
              <a:pPr>
                <a:defRPr/>
              </a:pPr>
              <a:t>‹#›</a:t>
            </a:fld>
            <a:endParaRPr lang="en-US" altLang="en-US" dirty="0"/>
          </a:p>
        </p:txBody>
      </p:sp>
    </p:spTree>
    <p:extLst>
      <p:ext uri="{BB962C8B-B14F-4D97-AF65-F5344CB8AC3E}">
        <p14:creationId xmlns:p14="http://schemas.microsoft.com/office/powerpoint/2010/main" val="1909385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2C137C11-0C3C-47B7-88B0-B902D52D7C9D}" type="slidenum">
              <a:rPr lang="en-US" altLang="en-US"/>
              <a:pPr>
                <a:defRPr/>
              </a:pPr>
              <a:t>‹#›</a:t>
            </a:fld>
            <a:endParaRPr lang="en-US" altLang="en-US" dirty="0"/>
          </a:p>
        </p:txBody>
      </p:sp>
    </p:spTree>
    <p:extLst>
      <p:ext uri="{BB962C8B-B14F-4D97-AF65-F5344CB8AC3E}">
        <p14:creationId xmlns:p14="http://schemas.microsoft.com/office/powerpoint/2010/main" val="5741123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email">
            <a:clrChange>
              <a:clrFrom>
                <a:srgbClr val="003264"/>
              </a:clrFrom>
              <a:clrTo>
                <a:srgbClr val="003264">
                  <a:alpha val="0"/>
                </a:srgbClr>
              </a:clrTo>
            </a:clrChange>
            <a:extLst>
              <a:ext uri="{28A0092B-C50C-407E-A947-70E740481C1C}">
                <a14:useLocalDpi xmlns:a14="http://schemas.microsoft.com/office/drawing/2010/main"/>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5071079E-C80E-45CC-8D30-C918E708544E}" type="slidenum">
              <a:rPr lang="en-US" altLang="en-US"/>
              <a:pPr>
                <a:defRPr/>
              </a:pPr>
              <a:t>‹#›</a:t>
            </a:fld>
            <a:endParaRPr lang="en-US" altLang="en-US" dirty="0"/>
          </a:p>
        </p:txBody>
      </p:sp>
    </p:spTree>
    <p:extLst>
      <p:ext uri="{BB962C8B-B14F-4D97-AF65-F5344CB8AC3E}">
        <p14:creationId xmlns:p14="http://schemas.microsoft.com/office/powerpoint/2010/main" val="148749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D780E0F-A3FC-483A-A3E5-D5033424F5F6}" type="slidenum">
              <a:rPr lang="en-US" altLang="en-US"/>
              <a:pPr>
                <a:defRPr/>
              </a:pPr>
              <a:t>‹#›</a:t>
            </a:fld>
            <a:endParaRPr lang="en-US" altLang="en-US" dirty="0"/>
          </a:p>
        </p:txBody>
      </p:sp>
    </p:spTree>
    <p:extLst>
      <p:ext uri="{BB962C8B-B14F-4D97-AF65-F5344CB8AC3E}">
        <p14:creationId xmlns:p14="http://schemas.microsoft.com/office/powerpoint/2010/main" val="5951047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7112A531-BE4E-42B8-89DE-E85BC4871ED2}" type="slidenum">
              <a:rPr lang="en-US" altLang="en-US"/>
              <a:pPr>
                <a:defRPr/>
              </a:pPr>
              <a:t>‹#›</a:t>
            </a:fld>
            <a:endParaRPr lang="en-US" altLang="en-US" dirty="0"/>
          </a:p>
        </p:txBody>
      </p:sp>
    </p:spTree>
    <p:extLst>
      <p:ext uri="{BB962C8B-B14F-4D97-AF65-F5344CB8AC3E}">
        <p14:creationId xmlns:p14="http://schemas.microsoft.com/office/powerpoint/2010/main" val="8601590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E608CA70-2ABB-4E51-AA3C-55C760DF3A1F}" type="slidenum">
              <a:rPr lang="en-US" altLang="en-US"/>
              <a:pPr>
                <a:defRPr/>
              </a:pPr>
              <a:t>‹#›</a:t>
            </a:fld>
            <a:endParaRPr lang="en-US" altLang="en-US" dirty="0"/>
          </a:p>
        </p:txBody>
      </p:sp>
    </p:spTree>
    <p:extLst>
      <p:ext uri="{BB962C8B-B14F-4D97-AF65-F5344CB8AC3E}">
        <p14:creationId xmlns:p14="http://schemas.microsoft.com/office/powerpoint/2010/main" val="4977870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9D9D8C50-BAFA-4771-A601-F2F9CE6CA29D}" type="slidenum">
              <a:rPr lang="en-US" altLang="en-US"/>
              <a:pPr>
                <a:defRPr/>
              </a:pPr>
              <a:t>‹#›</a:t>
            </a:fld>
            <a:endParaRPr lang="en-US" altLang="en-US" dirty="0"/>
          </a:p>
        </p:txBody>
      </p:sp>
    </p:spTree>
    <p:extLst>
      <p:ext uri="{BB962C8B-B14F-4D97-AF65-F5344CB8AC3E}">
        <p14:creationId xmlns:p14="http://schemas.microsoft.com/office/powerpoint/2010/main" val="320244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87034BF8-ABE9-4F20-8453-A3826AD297FC}" type="slidenum">
              <a:rPr lang="en-US" altLang="en-US"/>
              <a:pPr>
                <a:defRPr/>
              </a:pPr>
              <a:t>‹#›</a:t>
            </a:fld>
            <a:endParaRPr lang="en-US" altLang="en-US" dirty="0"/>
          </a:p>
        </p:txBody>
      </p:sp>
    </p:spTree>
    <p:extLst>
      <p:ext uri="{BB962C8B-B14F-4D97-AF65-F5344CB8AC3E}">
        <p14:creationId xmlns:p14="http://schemas.microsoft.com/office/powerpoint/2010/main" val="25136014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CD63E20D-C208-4033-A4E5-FFF456B4BEC9}" type="slidenum">
              <a:rPr lang="en-US" altLang="en-US"/>
              <a:pPr>
                <a:defRPr/>
              </a:pPr>
              <a:t>‹#›</a:t>
            </a:fld>
            <a:endParaRPr lang="en-US" altLang="en-US" dirty="0"/>
          </a:p>
        </p:txBody>
      </p:sp>
    </p:spTree>
    <p:extLst>
      <p:ext uri="{BB962C8B-B14F-4D97-AF65-F5344CB8AC3E}">
        <p14:creationId xmlns:p14="http://schemas.microsoft.com/office/powerpoint/2010/main" val="42150678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9911B166-6D7D-489B-97BA-DD83A9A60FB3}" type="slidenum">
              <a:rPr lang="en-US" altLang="en-US"/>
              <a:pPr>
                <a:defRPr/>
              </a:pPr>
              <a:t>‹#›</a:t>
            </a:fld>
            <a:endParaRPr lang="en-US" altLang="en-US" dirty="0"/>
          </a:p>
        </p:txBody>
      </p:sp>
    </p:spTree>
    <p:extLst>
      <p:ext uri="{BB962C8B-B14F-4D97-AF65-F5344CB8AC3E}">
        <p14:creationId xmlns:p14="http://schemas.microsoft.com/office/powerpoint/2010/main" val="27624829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1209B5D4-87DD-4E93-9A59-122546D11BA8}" type="slidenum">
              <a:rPr lang="en-US" altLang="en-US"/>
              <a:pPr>
                <a:defRPr/>
              </a:pPr>
              <a:t>‹#›</a:t>
            </a:fld>
            <a:endParaRPr lang="en-US" altLang="en-US" dirty="0"/>
          </a:p>
        </p:txBody>
      </p:sp>
    </p:spTree>
    <p:extLst>
      <p:ext uri="{BB962C8B-B14F-4D97-AF65-F5344CB8AC3E}">
        <p14:creationId xmlns:p14="http://schemas.microsoft.com/office/powerpoint/2010/main" val="25755677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9C5A53D-4DA1-47C9-A1FD-543D6AD6F3BA}" type="slidenum">
              <a:rPr lang="en-US" altLang="en-US"/>
              <a:pPr>
                <a:defRPr/>
              </a:pPr>
              <a:t>‹#›</a:t>
            </a:fld>
            <a:endParaRPr lang="en-US" altLang="en-US" dirty="0"/>
          </a:p>
        </p:txBody>
      </p:sp>
    </p:spTree>
    <p:extLst>
      <p:ext uri="{BB962C8B-B14F-4D97-AF65-F5344CB8AC3E}">
        <p14:creationId xmlns:p14="http://schemas.microsoft.com/office/powerpoint/2010/main" val="12935726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4724346-8D01-4F87-AD6D-13BCCC228AB5}" type="slidenum">
              <a:rPr lang="en-US" altLang="en-US"/>
              <a:pPr>
                <a:defRPr/>
              </a:pPr>
              <a:t>‹#›</a:t>
            </a:fld>
            <a:endParaRPr lang="en-US" altLang="en-US" dirty="0"/>
          </a:p>
        </p:txBody>
      </p:sp>
    </p:spTree>
    <p:extLst>
      <p:ext uri="{BB962C8B-B14F-4D97-AF65-F5344CB8AC3E}">
        <p14:creationId xmlns:p14="http://schemas.microsoft.com/office/powerpoint/2010/main" val="304727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8367949F-1704-4906-971A-69DB0C9E6797}" type="slidenum">
              <a:rPr lang="en-US" altLang="en-US"/>
              <a:pPr>
                <a:defRPr/>
              </a:pPr>
              <a:t>‹#›</a:t>
            </a:fld>
            <a:endParaRPr lang="en-US" altLang="en-US" dirty="0"/>
          </a:p>
        </p:txBody>
      </p:sp>
    </p:spTree>
    <p:extLst>
      <p:ext uri="{BB962C8B-B14F-4D97-AF65-F5344CB8AC3E}">
        <p14:creationId xmlns:p14="http://schemas.microsoft.com/office/powerpoint/2010/main" val="3279224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4" descr="BSAS_Logo_tag_WEB_Colo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9" name="Picture 13" descr="DPH Logo - Blu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784DB709-F2F1-4ED7-864F-D3BB538D3A90}" type="slidenum">
              <a:rPr lang="en-US" altLang="en-US"/>
              <a:pPr>
                <a:defRPr/>
              </a:pPr>
              <a:t>‹#›</a:t>
            </a:fld>
            <a:endParaRPr lang="en-US" altLang="en-US" dirty="0"/>
          </a:p>
        </p:txBody>
      </p:sp>
    </p:spTree>
    <p:extLst>
      <p:ext uri="{BB962C8B-B14F-4D97-AF65-F5344CB8AC3E}">
        <p14:creationId xmlns:p14="http://schemas.microsoft.com/office/powerpoint/2010/main" val="18645885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C26BA61-87E7-4D00-897A-A1DD59C2EE21}" type="slidenum">
              <a:rPr lang="en-US" altLang="en-US"/>
              <a:pPr>
                <a:defRPr/>
              </a:pPr>
              <a:t>‹#›</a:t>
            </a:fld>
            <a:endParaRPr lang="en-US" altLang="en-US" dirty="0"/>
          </a:p>
        </p:txBody>
      </p:sp>
    </p:spTree>
    <p:extLst>
      <p:ext uri="{BB962C8B-B14F-4D97-AF65-F5344CB8AC3E}">
        <p14:creationId xmlns:p14="http://schemas.microsoft.com/office/powerpoint/2010/main" val="131060860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9B7C2E4-1EC6-409B-98B4-037B89B60CDE}" type="slidenum">
              <a:rPr lang="en-US" altLang="en-US"/>
              <a:pPr>
                <a:defRPr/>
              </a:pPr>
              <a:t>‹#›</a:t>
            </a:fld>
            <a:endParaRPr lang="en-US" altLang="en-US" dirty="0"/>
          </a:p>
        </p:txBody>
      </p:sp>
    </p:spTree>
    <p:extLst>
      <p:ext uri="{BB962C8B-B14F-4D97-AF65-F5344CB8AC3E}">
        <p14:creationId xmlns:p14="http://schemas.microsoft.com/office/powerpoint/2010/main" val="402528340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436C696C-5438-4A94-8AF3-8014564F8A4A}" type="slidenum">
              <a:rPr lang="en-US" altLang="en-US"/>
              <a:pPr>
                <a:defRPr/>
              </a:pPr>
              <a:t>‹#›</a:t>
            </a:fld>
            <a:endParaRPr lang="en-US" altLang="en-US" dirty="0"/>
          </a:p>
        </p:txBody>
      </p:sp>
    </p:spTree>
    <p:extLst>
      <p:ext uri="{BB962C8B-B14F-4D97-AF65-F5344CB8AC3E}">
        <p14:creationId xmlns:p14="http://schemas.microsoft.com/office/powerpoint/2010/main" val="178628866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951072B3-92E1-495C-B8B3-AF7CF82EC146}" type="slidenum">
              <a:rPr lang="en-US" altLang="en-US"/>
              <a:pPr>
                <a:defRPr/>
              </a:pPr>
              <a:t>‹#›</a:t>
            </a:fld>
            <a:endParaRPr lang="en-US" altLang="en-US" dirty="0"/>
          </a:p>
        </p:txBody>
      </p:sp>
    </p:spTree>
    <p:extLst>
      <p:ext uri="{BB962C8B-B14F-4D97-AF65-F5344CB8AC3E}">
        <p14:creationId xmlns:p14="http://schemas.microsoft.com/office/powerpoint/2010/main" val="20789156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8FF2ED94-429C-41BA-9F25-51FEECC39F63}" type="slidenum">
              <a:rPr lang="en-US" altLang="en-US"/>
              <a:pPr>
                <a:defRPr/>
              </a:pPr>
              <a:t>‹#›</a:t>
            </a:fld>
            <a:endParaRPr lang="en-US" altLang="en-US" dirty="0"/>
          </a:p>
        </p:txBody>
      </p:sp>
    </p:spTree>
    <p:extLst>
      <p:ext uri="{BB962C8B-B14F-4D97-AF65-F5344CB8AC3E}">
        <p14:creationId xmlns:p14="http://schemas.microsoft.com/office/powerpoint/2010/main" val="28808621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EC49630-B2B7-476E-AAEE-AEF009624C0A}" type="slidenum">
              <a:rPr lang="en-US" altLang="en-US"/>
              <a:pPr>
                <a:defRPr/>
              </a:pPr>
              <a:t>‹#›</a:t>
            </a:fld>
            <a:endParaRPr lang="en-US" altLang="en-US" dirty="0"/>
          </a:p>
        </p:txBody>
      </p:sp>
    </p:spTree>
    <p:extLst>
      <p:ext uri="{BB962C8B-B14F-4D97-AF65-F5344CB8AC3E}">
        <p14:creationId xmlns:p14="http://schemas.microsoft.com/office/powerpoint/2010/main" val="262112826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94C636E-D050-4267-9CDB-DBCA495DCE49}" type="slidenum">
              <a:rPr lang="en-US" altLang="en-US"/>
              <a:pPr>
                <a:defRPr/>
              </a:pPr>
              <a:t>‹#›</a:t>
            </a:fld>
            <a:endParaRPr lang="en-US" altLang="en-US" dirty="0"/>
          </a:p>
        </p:txBody>
      </p:sp>
    </p:spTree>
    <p:extLst>
      <p:ext uri="{BB962C8B-B14F-4D97-AF65-F5344CB8AC3E}">
        <p14:creationId xmlns:p14="http://schemas.microsoft.com/office/powerpoint/2010/main" val="15860590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C120AA8-5E9E-40AE-A0E5-377AB41A299F}" type="slidenum">
              <a:rPr lang="en-US" altLang="en-US"/>
              <a:pPr>
                <a:defRPr/>
              </a:pPr>
              <a:t>‹#›</a:t>
            </a:fld>
            <a:endParaRPr lang="en-US" altLang="en-US" dirty="0"/>
          </a:p>
        </p:txBody>
      </p:sp>
    </p:spTree>
    <p:extLst>
      <p:ext uri="{BB962C8B-B14F-4D97-AF65-F5344CB8AC3E}">
        <p14:creationId xmlns:p14="http://schemas.microsoft.com/office/powerpoint/2010/main" val="389573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C0A8568F-CFC4-4D1A-A82D-40EA4DFA6EA6}" type="slidenum">
              <a:rPr lang="en-US" altLang="en-US"/>
              <a:pPr>
                <a:defRPr/>
              </a:pPr>
              <a:t>‹#›</a:t>
            </a:fld>
            <a:endParaRPr lang="en-US" altLang="en-US" dirty="0"/>
          </a:p>
        </p:txBody>
      </p:sp>
    </p:spTree>
    <p:extLst>
      <p:ext uri="{BB962C8B-B14F-4D97-AF65-F5344CB8AC3E}">
        <p14:creationId xmlns:p14="http://schemas.microsoft.com/office/powerpoint/2010/main" val="36181023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7B7B53A-DA4C-43ED-816C-0F6C060B8707}" type="slidenum">
              <a:rPr lang="en-US" altLang="en-US"/>
              <a:pPr>
                <a:defRPr/>
              </a:pPr>
              <a:t>‹#›</a:t>
            </a:fld>
            <a:endParaRPr lang="en-US" altLang="en-US" dirty="0"/>
          </a:p>
        </p:txBody>
      </p:sp>
    </p:spTree>
    <p:extLst>
      <p:ext uri="{BB962C8B-B14F-4D97-AF65-F5344CB8AC3E}">
        <p14:creationId xmlns:p14="http://schemas.microsoft.com/office/powerpoint/2010/main" val="19486521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1" y="229195"/>
            <a:ext cx="525606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8933" y="1599903"/>
            <a:ext cx="4043795" cy="4525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273" y="1599903"/>
            <a:ext cx="4043795" cy="4525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01A38D74-0F22-4E6B-89D4-F73C8449D938}" type="slidenum">
              <a:rPr lang="en-US" altLang="en-US"/>
              <a:pPr>
                <a:defRPr/>
              </a:pPr>
              <a:t>‹#›</a:t>
            </a:fld>
            <a:endParaRPr lang="en-US" altLang="en-US" dirty="0"/>
          </a:p>
        </p:txBody>
      </p:sp>
    </p:spTree>
    <p:extLst>
      <p:ext uri="{BB962C8B-B14F-4D97-AF65-F5344CB8AC3E}">
        <p14:creationId xmlns:p14="http://schemas.microsoft.com/office/powerpoint/2010/main" val="427804099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8932" y="229196"/>
            <a:ext cx="8226136" cy="589657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9D66F97D-DABC-4820-B3C7-D60750911705}" type="slidenum">
              <a:rPr lang="en-US" altLang="en-US"/>
              <a:pPr>
                <a:defRPr/>
              </a:pPr>
              <a:t>‹#›</a:t>
            </a:fld>
            <a:endParaRPr lang="en-US" altLang="en-US" dirty="0"/>
          </a:p>
        </p:txBody>
      </p:sp>
    </p:spTree>
    <p:extLst>
      <p:ext uri="{BB962C8B-B14F-4D97-AF65-F5344CB8AC3E}">
        <p14:creationId xmlns:p14="http://schemas.microsoft.com/office/powerpoint/2010/main" val="8845053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966014E7-2697-423B-9AF9-5A60722DC99B}" type="slidenum">
              <a:rPr lang="en-US" altLang="en-US"/>
              <a:pPr>
                <a:defRPr/>
              </a:pPr>
              <a:t>‹#›</a:t>
            </a:fld>
            <a:endParaRPr lang="en-US" altLang="en-US" dirty="0"/>
          </a:p>
        </p:txBody>
      </p:sp>
    </p:spTree>
    <p:extLst>
      <p:ext uri="{BB962C8B-B14F-4D97-AF65-F5344CB8AC3E}">
        <p14:creationId xmlns:p14="http://schemas.microsoft.com/office/powerpoint/2010/main" val="345968388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041F060-CFC2-4034-B94D-6FBA18A37506}" type="slidenum">
              <a:rPr lang="en-US" altLang="en-US"/>
              <a:pPr>
                <a:defRPr/>
              </a:pPr>
              <a:t>‹#›</a:t>
            </a:fld>
            <a:endParaRPr lang="en-US" altLang="en-US" dirty="0"/>
          </a:p>
        </p:txBody>
      </p:sp>
    </p:spTree>
    <p:extLst>
      <p:ext uri="{BB962C8B-B14F-4D97-AF65-F5344CB8AC3E}">
        <p14:creationId xmlns:p14="http://schemas.microsoft.com/office/powerpoint/2010/main" val="228640647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E88AB14-E65D-404C-8497-D374B36485E8}" type="slidenum">
              <a:rPr lang="en-US" altLang="en-US"/>
              <a:pPr>
                <a:defRPr/>
              </a:pPr>
              <a:t>‹#›</a:t>
            </a:fld>
            <a:endParaRPr lang="en-US" altLang="en-US" dirty="0"/>
          </a:p>
        </p:txBody>
      </p:sp>
    </p:spTree>
    <p:extLst>
      <p:ext uri="{BB962C8B-B14F-4D97-AF65-F5344CB8AC3E}">
        <p14:creationId xmlns:p14="http://schemas.microsoft.com/office/powerpoint/2010/main" val="76951731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063CD89-E1FC-4431-8FDC-A69BEE278D67}" type="slidenum">
              <a:rPr lang="en-US" altLang="en-US"/>
              <a:pPr>
                <a:defRPr/>
              </a:pPr>
              <a:t>‹#›</a:t>
            </a:fld>
            <a:endParaRPr lang="en-US" altLang="en-US" dirty="0"/>
          </a:p>
        </p:txBody>
      </p:sp>
    </p:spTree>
    <p:extLst>
      <p:ext uri="{BB962C8B-B14F-4D97-AF65-F5344CB8AC3E}">
        <p14:creationId xmlns:p14="http://schemas.microsoft.com/office/powerpoint/2010/main" val="17397008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F51D33A-BFBE-4597-8BD1-9CEC8C7116CC}" type="slidenum">
              <a:rPr lang="en-US" altLang="en-US"/>
              <a:pPr>
                <a:defRPr/>
              </a:pPr>
              <a:t>‹#›</a:t>
            </a:fld>
            <a:endParaRPr lang="en-US" altLang="en-US" dirty="0"/>
          </a:p>
        </p:txBody>
      </p:sp>
    </p:spTree>
    <p:extLst>
      <p:ext uri="{BB962C8B-B14F-4D97-AF65-F5344CB8AC3E}">
        <p14:creationId xmlns:p14="http://schemas.microsoft.com/office/powerpoint/2010/main" val="41624816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19249DFE-3693-4AB7-9BD3-49F05A6050D5}" type="slidenum">
              <a:rPr lang="en-US" altLang="en-US"/>
              <a:pPr>
                <a:defRPr/>
              </a:pPr>
              <a:t>‹#›</a:t>
            </a:fld>
            <a:endParaRPr lang="en-US" altLang="en-US" dirty="0"/>
          </a:p>
        </p:txBody>
      </p:sp>
    </p:spTree>
    <p:extLst>
      <p:ext uri="{BB962C8B-B14F-4D97-AF65-F5344CB8AC3E}">
        <p14:creationId xmlns:p14="http://schemas.microsoft.com/office/powerpoint/2010/main" val="3354402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5DC3AC3B-43B8-455D-B0A2-3397697BE675}" type="slidenum">
              <a:rPr lang="en-US" altLang="en-US"/>
              <a:pPr>
                <a:defRPr/>
              </a:pPr>
              <a:t>‹#›</a:t>
            </a:fld>
            <a:endParaRPr lang="en-US" altLang="en-US" dirty="0"/>
          </a:p>
        </p:txBody>
      </p:sp>
    </p:spTree>
    <p:extLst>
      <p:ext uri="{BB962C8B-B14F-4D97-AF65-F5344CB8AC3E}">
        <p14:creationId xmlns:p14="http://schemas.microsoft.com/office/powerpoint/2010/main" val="11915482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918B778-A389-42F9-9D2C-4430971A619E}" type="slidenum">
              <a:rPr lang="en-US" altLang="en-US"/>
              <a:pPr>
                <a:defRPr/>
              </a:pPr>
              <a:t>‹#›</a:t>
            </a:fld>
            <a:endParaRPr lang="en-US" altLang="en-US" dirty="0"/>
          </a:p>
        </p:txBody>
      </p:sp>
    </p:spTree>
    <p:extLst>
      <p:ext uri="{BB962C8B-B14F-4D97-AF65-F5344CB8AC3E}">
        <p14:creationId xmlns:p14="http://schemas.microsoft.com/office/powerpoint/2010/main" val="24367554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4F2FE71-15FA-4928-8586-A4B02E7D2DBD}" type="slidenum">
              <a:rPr lang="en-US" altLang="en-US"/>
              <a:pPr>
                <a:defRPr/>
              </a:pPr>
              <a:t>‹#›</a:t>
            </a:fld>
            <a:endParaRPr lang="en-US" altLang="en-US" dirty="0"/>
          </a:p>
        </p:txBody>
      </p:sp>
    </p:spTree>
    <p:extLst>
      <p:ext uri="{BB962C8B-B14F-4D97-AF65-F5344CB8AC3E}">
        <p14:creationId xmlns:p14="http://schemas.microsoft.com/office/powerpoint/2010/main" val="381310448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B776099-DF61-4D30-AB50-C8D4BB113A38}" type="slidenum">
              <a:rPr lang="en-US" altLang="en-US"/>
              <a:pPr>
                <a:defRPr/>
              </a:pPr>
              <a:t>‹#›</a:t>
            </a:fld>
            <a:endParaRPr lang="en-US" altLang="en-US" dirty="0"/>
          </a:p>
        </p:txBody>
      </p:sp>
    </p:spTree>
    <p:extLst>
      <p:ext uri="{BB962C8B-B14F-4D97-AF65-F5344CB8AC3E}">
        <p14:creationId xmlns:p14="http://schemas.microsoft.com/office/powerpoint/2010/main" val="358031540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D692AB8-DED9-4060-9824-BCD9CE1E009F}" type="slidenum">
              <a:rPr lang="en-US" altLang="en-US"/>
              <a:pPr>
                <a:defRPr/>
              </a:pPr>
              <a:t>‹#›</a:t>
            </a:fld>
            <a:endParaRPr lang="en-US" altLang="en-US" dirty="0"/>
          </a:p>
        </p:txBody>
      </p:sp>
    </p:spTree>
    <p:extLst>
      <p:ext uri="{BB962C8B-B14F-4D97-AF65-F5344CB8AC3E}">
        <p14:creationId xmlns:p14="http://schemas.microsoft.com/office/powerpoint/2010/main" val="337816763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C2959EBE-C261-4CB9-BE24-011EADF74A19}" type="slidenum">
              <a:rPr lang="en-US" altLang="en-US"/>
              <a:pPr>
                <a:defRPr/>
              </a:pPr>
              <a:t>‹#›</a:t>
            </a:fld>
            <a:endParaRPr lang="en-US" altLang="en-US" dirty="0"/>
          </a:p>
        </p:txBody>
      </p:sp>
    </p:spTree>
    <p:extLst>
      <p:ext uri="{BB962C8B-B14F-4D97-AF65-F5344CB8AC3E}">
        <p14:creationId xmlns:p14="http://schemas.microsoft.com/office/powerpoint/2010/main" val="353434748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email">
            <a:clrChange>
              <a:clrFrom>
                <a:srgbClr val="003264"/>
              </a:clrFrom>
              <a:clrTo>
                <a:srgbClr val="003264">
                  <a:alpha val="0"/>
                </a:srgbClr>
              </a:clrTo>
            </a:clrChange>
            <a:extLst>
              <a:ext uri="{28A0092B-C50C-407E-A947-70E740481C1C}">
                <a14:useLocalDpi xmlns:a14="http://schemas.microsoft.com/office/drawing/2010/main"/>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AAE178DD-4455-4175-BC9B-5DD2E5ED194D}" type="slidenum">
              <a:rPr lang="en-US" altLang="en-US"/>
              <a:pPr>
                <a:defRPr/>
              </a:pPr>
              <a:t>‹#›</a:t>
            </a:fld>
            <a:endParaRPr lang="en-US" altLang="en-US" dirty="0"/>
          </a:p>
        </p:txBody>
      </p:sp>
    </p:spTree>
    <p:extLst>
      <p:ext uri="{BB962C8B-B14F-4D97-AF65-F5344CB8AC3E}">
        <p14:creationId xmlns:p14="http://schemas.microsoft.com/office/powerpoint/2010/main" val="230873028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41D70F5-B983-4D2B-BB95-E4FA682B3AAF}" type="slidenum">
              <a:rPr lang="en-US" altLang="en-US"/>
              <a:pPr>
                <a:defRPr/>
              </a:pPr>
              <a:t>‹#›</a:t>
            </a:fld>
            <a:endParaRPr lang="en-US" altLang="en-US" dirty="0"/>
          </a:p>
        </p:txBody>
      </p:sp>
    </p:spTree>
    <p:extLst>
      <p:ext uri="{BB962C8B-B14F-4D97-AF65-F5344CB8AC3E}">
        <p14:creationId xmlns:p14="http://schemas.microsoft.com/office/powerpoint/2010/main" val="46977775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491E3A06-42C8-4156-A968-10FAD79C36BE}" type="slidenum">
              <a:rPr lang="en-US" altLang="en-US"/>
              <a:pPr>
                <a:defRPr/>
              </a:pPr>
              <a:t>‹#›</a:t>
            </a:fld>
            <a:endParaRPr lang="en-US" altLang="en-US" dirty="0"/>
          </a:p>
        </p:txBody>
      </p:sp>
    </p:spTree>
    <p:extLst>
      <p:ext uri="{BB962C8B-B14F-4D97-AF65-F5344CB8AC3E}">
        <p14:creationId xmlns:p14="http://schemas.microsoft.com/office/powerpoint/2010/main" val="320322673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7DD08D19-2534-477E-88DC-FD2FB4FAE550}" type="slidenum">
              <a:rPr lang="en-US" altLang="en-US"/>
              <a:pPr>
                <a:defRPr/>
              </a:pPr>
              <a:t>‹#›</a:t>
            </a:fld>
            <a:endParaRPr lang="en-US" altLang="en-US" dirty="0"/>
          </a:p>
        </p:txBody>
      </p:sp>
    </p:spTree>
    <p:extLst>
      <p:ext uri="{BB962C8B-B14F-4D97-AF65-F5344CB8AC3E}">
        <p14:creationId xmlns:p14="http://schemas.microsoft.com/office/powerpoint/2010/main" val="6936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1F5F439-14E3-44B7-B016-1D5FA396164B}" type="slidenum">
              <a:rPr lang="en-US" altLang="en-US"/>
              <a:pPr>
                <a:defRPr/>
              </a:pPr>
              <a:t>‹#›</a:t>
            </a:fld>
            <a:endParaRPr lang="en-US" altLang="en-US" dirty="0"/>
          </a:p>
        </p:txBody>
      </p:sp>
    </p:spTree>
    <p:extLst>
      <p:ext uri="{BB962C8B-B14F-4D97-AF65-F5344CB8AC3E}">
        <p14:creationId xmlns:p14="http://schemas.microsoft.com/office/powerpoint/2010/main" val="352198725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BECC9985-1AE0-43F2-8C27-39E085D6EB76}" type="slidenum">
              <a:rPr lang="en-US" altLang="en-US"/>
              <a:pPr>
                <a:defRPr/>
              </a:pPr>
              <a:t>‹#›</a:t>
            </a:fld>
            <a:endParaRPr lang="en-US" altLang="en-US" dirty="0"/>
          </a:p>
        </p:txBody>
      </p:sp>
    </p:spTree>
    <p:extLst>
      <p:ext uri="{BB962C8B-B14F-4D97-AF65-F5344CB8AC3E}">
        <p14:creationId xmlns:p14="http://schemas.microsoft.com/office/powerpoint/2010/main" val="204929462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6E17C149-9794-4721-A3AD-5FEA020F177F}" type="slidenum">
              <a:rPr lang="en-US" altLang="en-US"/>
              <a:pPr>
                <a:defRPr/>
              </a:pPr>
              <a:t>‹#›</a:t>
            </a:fld>
            <a:endParaRPr lang="en-US" altLang="en-US" dirty="0"/>
          </a:p>
        </p:txBody>
      </p:sp>
    </p:spTree>
    <p:extLst>
      <p:ext uri="{BB962C8B-B14F-4D97-AF65-F5344CB8AC3E}">
        <p14:creationId xmlns:p14="http://schemas.microsoft.com/office/powerpoint/2010/main" val="23996279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3CC8FB0-76C8-491E-8001-84820E6C18B9}" type="slidenum">
              <a:rPr lang="en-US" altLang="en-US"/>
              <a:pPr>
                <a:defRPr/>
              </a:pPr>
              <a:t>‹#›</a:t>
            </a:fld>
            <a:endParaRPr lang="en-US" altLang="en-US" dirty="0"/>
          </a:p>
        </p:txBody>
      </p:sp>
    </p:spTree>
    <p:extLst>
      <p:ext uri="{BB962C8B-B14F-4D97-AF65-F5344CB8AC3E}">
        <p14:creationId xmlns:p14="http://schemas.microsoft.com/office/powerpoint/2010/main" val="1941674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680A79F-5980-45DB-B452-5068BC96104D}" type="slidenum">
              <a:rPr lang="en-US" altLang="en-US"/>
              <a:pPr>
                <a:defRPr/>
              </a:pPr>
              <a:t>‹#›</a:t>
            </a:fld>
            <a:endParaRPr lang="en-US" altLang="en-US" dirty="0"/>
          </a:p>
        </p:txBody>
      </p:sp>
    </p:spTree>
    <p:extLst>
      <p:ext uri="{BB962C8B-B14F-4D97-AF65-F5344CB8AC3E}">
        <p14:creationId xmlns:p14="http://schemas.microsoft.com/office/powerpoint/2010/main" val="64791446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AB74334-71BC-4036-8BE8-7E53A8EEB87F}" type="slidenum">
              <a:rPr lang="en-US" altLang="en-US"/>
              <a:pPr>
                <a:defRPr/>
              </a:pPr>
              <a:t>‹#›</a:t>
            </a:fld>
            <a:endParaRPr lang="en-US" altLang="en-US" dirty="0"/>
          </a:p>
        </p:txBody>
      </p:sp>
    </p:spTree>
    <p:extLst>
      <p:ext uri="{BB962C8B-B14F-4D97-AF65-F5344CB8AC3E}">
        <p14:creationId xmlns:p14="http://schemas.microsoft.com/office/powerpoint/2010/main" val="406796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57C1A818-41F8-4EB1-B9C1-0051DD8D3F9C}" type="slidenum">
              <a:rPr lang="en-US" altLang="en-US"/>
              <a:pPr>
                <a:defRPr/>
              </a:pPr>
              <a:t>‹#›</a:t>
            </a:fld>
            <a:endParaRPr lang="en-US" altLang="en-US" dirty="0"/>
          </a:p>
        </p:txBody>
      </p:sp>
    </p:spTree>
    <p:extLst>
      <p:ext uri="{BB962C8B-B14F-4D97-AF65-F5344CB8AC3E}">
        <p14:creationId xmlns:p14="http://schemas.microsoft.com/office/powerpoint/2010/main" val="429217743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7D3CCA2-E67F-49CE-893B-58B4E9B3DDAD}" type="slidenum">
              <a:rPr lang="en-US" altLang="en-US"/>
              <a:pPr>
                <a:defRPr/>
              </a:pPr>
              <a:t>‹#›</a:t>
            </a:fld>
            <a:endParaRPr lang="en-US" altLang="en-US" dirty="0"/>
          </a:p>
        </p:txBody>
      </p:sp>
    </p:spTree>
    <p:extLst>
      <p:ext uri="{BB962C8B-B14F-4D97-AF65-F5344CB8AC3E}">
        <p14:creationId xmlns:p14="http://schemas.microsoft.com/office/powerpoint/2010/main" val="191240752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E68792D1-0702-4439-949D-DE7270B3ACEA}" type="slidenum">
              <a:rPr lang="en-US" altLang="en-US"/>
              <a:pPr>
                <a:defRPr/>
              </a:pPr>
              <a:t>‹#›</a:t>
            </a:fld>
            <a:endParaRPr lang="en-US" altLang="en-US" dirty="0"/>
          </a:p>
        </p:txBody>
      </p:sp>
    </p:spTree>
    <p:extLst>
      <p:ext uri="{BB962C8B-B14F-4D97-AF65-F5344CB8AC3E}">
        <p14:creationId xmlns:p14="http://schemas.microsoft.com/office/powerpoint/2010/main" val="347764237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41F1A51-68E6-48F8-BFCA-5C5C28BB74C8}" type="slidenum">
              <a:rPr lang="en-US" altLang="en-US"/>
              <a:pPr>
                <a:defRPr/>
              </a:pPr>
              <a:t>‹#›</a:t>
            </a:fld>
            <a:endParaRPr lang="en-US" altLang="en-US" dirty="0"/>
          </a:p>
        </p:txBody>
      </p:sp>
    </p:spTree>
    <p:extLst>
      <p:ext uri="{BB962C8B-B14F-4D97-AF65-F5344CB8AC3E}">
        <p14:creationId xmlns:p14="http://schemas.microsoft.com/office/powerpoint/2010/main" val="328695276"/>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14"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10.xml.rels><?xml version="1.0" encoding="UTF-8"?>

<Relationships xmlns="http://schemas.openxmlformats.org/package/2006/relationships">
  <Relationship Id="rId1" Type="http://schemas.openxmlformats.org/officeDocument/2006/relationships/slideLayout" Target="../slideLayouts/slideLayout110.xml"/>
  <Relationship Id="rId10" Type="http://schemas.openxmlformats.org/officeDocument/2006/relationships/slideLayout" Target="../slideLayouts/slideLayout119.xml"/>
  <Relationship Id="rId11" Type="http://schemas.openxmlformats.org/officeDocument/2006/relationships/slideLayout" Target="../slideLayouts/slideLayout120.xml"/>
  <Relationship Id="rId12" Type="http://schemas.openxmlformats.org/officeDocument/2006/relationships/slideLayout" Target="../slideLayouts/slideLayout121.xml"/>
  <Relationship Id="rId13" Type="http://schemas.openxmlformats.org/officeDocument/2006/relationships/theme" Target="../theme/theme10.xml"/>
  <Relationship Id="rId14" Type="http://schemas.openxmlformats.org/officeDocument/2006/relationships/image" Target="../media/image8.jpeg"/>
  <Relationship Id="rId15" Type="http://schemas.openxmlformats.org/officeDocument/2006/relationships/image" Target="../media/image9.png"/>
  <Relationship Id="rId16" Type="http://schemas.openxmlformats.org/officeDocument/2006/relationships/image" Target="../media/image4.jpeg"/>
  <Relationship Id="rId2" Type="http://schemas.openxmlformats.org/officeDocument/2006/relationships/slideLayout" Target="../slideLayouts/slideLayout111.xml"/>
  <Relationship Id="rId3" Type="http://schemas.openxmlformats.org/officeDocument/2006/relationships/slideLayout" Target="../slideLayouts/slideLayout112.xml"/>
  <Relationship Id="rId4" Type="http://schemas.openxmlformats.org/officeDocument/2006/relationships/slideLayout" Target="../slideLayouts/slideLayout113.xml"/>
  <Relationship Id="rId5" Type="http://schemas.openxmlformats.org/officeDocument/2006/relationships/slideLayout" Target="../slideLayouts/slideLayout114.xml"/>
  <Relationship Id="rId6" Type="http://schemas.openxmlformats.org/officeDocument/2006/relationships/slideLayout" Target="../slideLayouts/slideLayout115.xml"/>
  <Relationship Id="rId7" Type="http://schemas.openxmlformats.org/officeDocument/2006/relationships/slideLayout" Target="../slideLayouts/slideLayout116.xml"/>
  <Relationship Id="rId8" Type="http://schemas.openxmlformats.org/officeDocument/2006/relationships/slideLayout" Target="../slideLayouts/slideLayout117.xml"/>
  <Relationship Id="rId9" Type="http://schemas.openxmlformats.org/officeDocument/2006/relationships/slideLayout" Target="../slideLayouts/slideLayout118.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3.xml"/>
  <Relationship Id="rId10" Type="http://schemas.openxmlformats.org/officeDocument/2006/relationships/slideLayout" Target="../slideLayouts/slideLayout22.xml"/>
  <Relationship Id="rId11" Type="http://schemas.openxmlformats.org/officeDocument/2006/relationships/slideLayout" Target="../slideLayouts/slideLayout23.xml"/>
  <Relationship Id="rId12" Type="http://schemas.openxmlformats.org/officeDocument/2006/relationships/slideLayout" Target="../slideLayouts/slideLayout24.xml"/>
  <Relationship Id="rId13" Type="http://schemas.openxmlformats.org/officeDocument/2006/relationships/theme" Target="../theme/theme2.xml"/>
  <Relationship Id="rId14" Type="http://schemas.openxmlformats.org/officeDocument/2006/relationships/image" Target="../media/image3.jpeg"/>
  <Relationship Id="rId15" Type="http://schemas.openxmlformats.org/officeDocument/2006/relationships/image" Target="../media/image4.jpeg"/>
  <Relationship Id="rId16" Type="http://schemas.openxmlformats.org/officeDocument/2006/relationships/image" Target="../media/image5.png"/>
  <Relationship Id="rId2" Type="http://schemas.openxmlformats.org/officeDocument/2006/relationships/slideLayout" Target="../slideLayouts/slideLayout14.xml"/>
  <Relationship Id="rId3" Type="http://schemas.openxmlformats.org/officeDocument/2006/relationships/slideLayout" Target="../slideLayouts/slideLayout15.xml"/>
  <Relationship Id="rId4" Type="http://schemas.openxmlformats.org/officeDocument/2006/relationships/slideLayout" Target="../slideLayouts/slideLayout16.xml"/>
  <Relationship Id="rId5" Type="http://schemas.openxmlformats.org/officeDocument/2006/relationships/slideLayout" Target="../slideLayouts/slideLayout17.xml"/>
  <Relationship Id="rId6" Type="http://schemas.openxmlformats.org/officeDocument/2006/relationships/slideLayout" Target="../slideLayouts/slideLayout18.xml"/>
  <Relationship Id="rId7" Type="http://schemas.openxmlformats.org/officeDocument/2006/relationships/slideLayout" Target="../slideLayouts/slideLayout19.xml"/>
  <Relationship Id="rId8" Type="http://schemas.openxmlformats.org/officeDocument/2006/relationships/slideLayout" Target="../slideLayouts/slideLayout20.xml"/>
  <Relationship Id="rId9" Type="http://schemas.openxmlformats.org/officeDocument/2006/relationships/slideLayout" Target="../slideLayouts/slideLayout21.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25.xml"/>
  <Relationship Id="rId10" Type="http://schemas.openxmlformats.org/officeDocument/2006/relationships/slideLayout" Target="../slideLayouts/slideLayout34.xml"/>
  <Relationship Id="rId11" Type="http://schemas.openxmlformats.org/officeDocument/2006/relationships/slideLayout" Target="../slideLayouts/slideLayout35.xml"/>
  <Relationship Id="rId12" Type="http://schemas.openxmlformats.org/officeDocument/2006/relationships/slideLayout" Target="../slideLayouts/slideLayout36.xml"/>
  <Relationship Id="rId13" Type="http://schemas.openxmlformats.org/officeDocument/2006/relationships/theme" Target="../theme/theme3.xml"/>
  <Relationship Id="rId14" Type="http://schemas.openxmlformats.org/officeDocument/2006/relationships/image" Target="../media/image3.jpeg"/>
  <Relationship Id="rId15" Type="http://schemas.openxmlformats.org/officeDocument/2006/relationships/image" Target="../media/image4.jpeg"/>
  <Relationship Id="rId16" Type="http://schemas.openxmlformats.org/officeDocument/2006/relationships/image" Target="../media/image5.png"/>
  <Relationship Id="rId2" Type="http://schemas.openxmlformats.org/officeDocument/2006/relationships/slideLayout" Target="../slideLayouts/slideLayout26.xml"/>
  <Relationship Id="rId3" Type="http://schemas.openxmlformats.org/officeDocument/2006/relationships/slideLayout" Target="../slideLayouts/slideLayout27.xml"/>
  <Relationship Id="rId4" Type="http://schemas.openxmlformats.org/officeDocument/2006/relationships/slideLayout" Target="../slideLayouts/slideLayout28.xml"/>
  <Relationship Id="rId5" Type="http://schemas.openxmlformats.org/officeDocument/2006/relationships/slideLayout" Target="../slideLayouts/slideLayout29.xml"/>
  <Relationship Id="rId6" Type="http://schemas.openxmlformats.org/officeDocument/2006/relationships/slideLayout" Target="../slideLayouts/slideLayout30.xml"/>
  <Relationship Id="rId7" Type="http://schemas.openxmlformats.org/officeDocument/2006/relationships/slideLayout" Target="../slideLayouts/slideLayout31.xml"/>
  <Relationship Id="rId8" Type="http://schemas.openxmlformats.org/officeDocument/2006/relationships/slideLayout" Target="../slideLayouts/slideLayout32.xml"/>
  <Relationship Id="rId9" Type="http://schemas.openxmlformats.org/officeDocument/2006/relationships/slideLayout" Target="../slideLayouts/slideLayout33.xml"/>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37.xml"/>
  <Relationship Id="rId10" Type="http://schemas.openxmlformats.org/officeDocument/2006/relationships/slideLayout" Target="../slideLayouts/slideLayout46.xml"/>
  <Relationship Id="rId11" Type="http://schemas.openxmlformats.org/officeDocument/2006/relationships/slideLayout" Target="../slideLayouts/slideLayout47.xml"/>
  <Relationship Id="rId12" Type="http://schemas.openxmlformats.org/officeDocument/2006/relationships/slideLayout" Target="../slideLayouts/slideLayout48.xml"/>
  <Relationship Id="rId13" Type="http://schemas.openxmlformats.org/officeDocument/2006/relationships/theme" Target="../theme/theme4.xml"/>
  <Relationship Id="rId14" Type="http://schemas.openxmlformats.org/officeDocument/2006/relationships/image" Target="../media/image3.jpeg"/>
  <Relationship Id="rId15" Type="http://schemas.openxmlformats.org/officeDocument/2006/relationships/image" Target="../media/image4.jpeg"/>
  <Relationship Id="rId16" Type="http://schemas.openxmlformats.org/officeDocument/2006/relationships/image" Target="../media/image5.png"/>
  <Relationship Id="rId2" Type="http://schemas.openxmlformats.org/officeDocument/2006/relationships/slideLayout" Target="../slideLayouts/slideLayout38.xml"/>
  <Relationship Id="rId3" Type="http://schemas.openxmlformats.org/officeDocument/2006/relationships/slideLayout" Target="../slideLayouts/slideLayout39.xml"/>
  <Relationship Id="rId4" Type="http://schemas.openxmlformats.org/officeDocument/2006/relationships/slideLayout" Target="../slideLayouts/slideLayout40.xml"/>
  <Relationship Id="rId5" Type="http://schemas.openxmlformats.org/officeDocument/2006/relationships/slideLayout" Target="../slideLayouts/slideLayout41.xml"/>
  <Relationship Id="rId6" Type="http://schemas.openxmlformats.org/officeDocument/2006/relationships/slideLayout" Target="../slideLayouts/slideLayout42.xml"/>
  <Relationship Id="rId7" Type="http://schemas.openxmlformats.org/officeDocument/2006/relationships/slideLayout" Target="../slideLayouts/slideLayout43.xml"/>
  <Relationship Id="rId8" Type="http://schemas.openxmlformats.org/officeDocument/2006/relationships/slideLayout" Target="../slideLayouts/slideLayout44.xml"/>
  <Relationship Id="rId9" Type="http://schemas.openxmlformats.org/officeDocument/2006/relationships/slideLayout" Target="../slideLayouts/slideLayout45.xml"/>
</Relationships>

</file>

<file path=ppt/slideMasters/_rels/slideMaster5.xml.rels><?xml version="1.0" encoding="UTF-8"?>

<Relationships xmlns="http://schemas.openxmlformats.org/package/2006/relationships">
  <Relationship Id="rId1" Type="http://schemas.openxmlformats.org/officeDocument/2006/relationships/slideLayout" Target="../slideLayouts/slideLayout49.xml"/>
  <Relationship Id="rId10" Type="http://schemas.openxmlformats.org/officeDocument/2006/relationships/slideLayout" Target="../slideLayouts/slideLayout58.xml"/>
  <Relationship Id="rId11" Type="http://schemas.openxmlformats.org/officeDocument/2006/relationships/slideLayout" Target="../slideLayouts/slideLayout59.xml"/>
  <Relationship Id="rId12" Type="http://schemas.openxmlformats.org/officeDocument/2006/relationships/slideLayout" Target="../slideLayouts/slideLayout60.xml"/>
  <Relationship Id="rId13" Type="http://schemas.openxmlformats.org/officeDocument/2006/relationships/theme" Target="../theme/theme5.xml"/>
  <Relationship Id="rId14" Type="http://schemas.openxmlformats.org/officeDocument/2006/relationships/image" Target="../media/image8.jpeg"/>
  <Relationship Id="rId15" Type="http://schemas.openxmlformats.org/officeDocument/2006/relationships/image" Target="../media/image9.png"/>
  <Relationship Id="rId16" Type="http://schemas.openxmlformats.org/officeDocument/2006/relationships/image" Target="../media/image4.jpeg"/>
  <Relationship Id="rId2" Type="http://schemas.openxmlformats.org/officeDocument/2006/relationships/slideLayout" Target="../slideLayouts/slideLayout50.xml"/>
  <Relationship Id="rId3" Type="http://schemas.openxmlformats.org/officeDocument/2006/relationships/slideLayout" Target="../slideLayouts/slideLayout51.xml"/>
  <Relationship Id="rId4" Type="http://schemas.openxmlformats.org/officeDocument/2006/relationships/slideLayout" Target="../slideLayouts/slideLayout52.xml"/>
  <Relationship Id="rId5" Type="http://schemas.openxmlformats.org/officeDocument/2006/relationships/slideLayout" Target="../slideLayouts/slideLayout53.xml"/>
  <Relationship Id="rId6" Type="http://schemas.openxmlformats.org/officeDocument/2006/relationships/slideLayout" Target="../slideLayouts/slideLayout54.xml"/>
  <Relationship Id="rId7" Type="http://schemas.openxmlformats.org/officeDocument/2006/relationships/slideLayout" Target="../slideLayouts/slideLayout55.xml"/>
  <Relationship Id="rId8" Type="http://schemas.openxmlformats.org/officeDocument/2006/relationships/slideLayout" Target="../slideLayouts/slideLayout56.xml"/>
  <Relationship Id="rId9" Type="http://schemas.openxmlformats.org/officeDocument/2006/relationships/slideLayout" Target="../slideLayouts/slideLayout57.xml"/>
</Relationships>

</file>

<file path=ppt/slideMasters/_rels/slideMaster6.xml.rels><?xml version="1.0" encoding="UTF-8"?>

<Relationships xmlns="http://schemas.openxmlformats.org/package/2006/relationships">
  <Relationship Id="rId1" Type="http://schemas.openxmlformats.org/officeDocument/2006/relationships/slideLayout" Target="../slideLayouts/slideLayout61.xml"/>
  <Relationship Id="rId10" Type="http://schemas.openxmlformats.org/officeDocument/2006/relationships/slideLayout" Target="../slideLayouts/slideLayout70.xml"/>
  <Relationship Id="rId11" Type="http://schemas.openxmlformats.org/officeDocument/2006/relationships/slideLayout" Target="../slideLayouts/slideLayout71.xml"/>
  <Relationship Id="rId12" Type="http://schemas.openxmlformats.org/officeDocument/2006/relationships/slideLayout" Target="../slideLayouts/slideLayout72.xml"/>
  <Relationship Id="rId13" Type="http://schemas.openxmlformats.org/officeDocument/2006/relationships/slideLayout" Target="../slideLayouts/slideLayout73.xml"/>
  <Relationship Id="rId14" Type="http://schemas.openxmlformats.org/officeDocument/2006/relationships/theme" Target="../theme/theme6.xml"/>
  <Relationship Id="rId15" Type="http://schemas.openxmlformats.org/officeDocument/2006/relationships/image" Target="../media/image3.jpeg"/>
  <Relationship Id="rId16" Type="http://schemas.openxmlformats.org/officeDocument/2006/relationships/image" Target="../media/image4.jpeg"/>
  <Relationship Id="rId17" Type="http://schemas.openxmlformats.org/officeDocument/2006/relationships/image" Target="../media/image5.png"/>
  <Relationship Id="rId2" Type="http://schemas.openxmlformats.org/officeDocument/2006/relationships/slideLayout" Target="../slideLayouts/slideLayout62.xml"/>
  <Relationship Id="rId3" Type="http://schemas.openxmlformats.org/officeDocument/2006/relationships/slideLayout" Target="../slideLayouts/slideLayout63.xml"/>
  <Relationship Id="rId4" Type="http://schemas.openxmlformats.org/officeDocument/2006/relationships/slideLayout" Target="../slideLayouts/slideLayout64.xml"/>
  <Relationship Id="rId5" Type="http://schemas.openxmlformats.org/officeDocument/2006/relationships/slideLayout" Target="../slideLayouts/slideLayout65.xml"/>
  <Relationship Id="rId6" Type="http://schemas.openxmlformats.org/officeDocument/2006/relationships/slideLayout" Target="../slideLayouts/slideLayout66.xml"/>
  <Relationship Id="rId7" Type="http://schemas.openxmlformats.org/officeDocument/2006/relationships/slideLayout" Target="../slideLayouts/slideLayout67.xml"/>
  <Relationship Id="rId8" Type="http://schemas.openxmlformats.org/officeDocument/2006/relationships/slideLayout" Target="../slideLayouts/slideLayout68.xml"/>
  <Relationship Id="rId9" Type="http://schemas.openxmlformats.org/officeDocument/2006/relationships/slideLayout" Target="../slideLayouts/slideLayout69.xml"/>
</Relationships>

</file>

<file path=ppt/slideMasters/_rels/slideMaster7.xml.rels><?xml version="1.0" encoding="UTF-8"?>

<Relationships xmlns="http://schemas.openxmlformats.org/package/2006/relationships">
  <Relationship Id="rId1" Type="http://schemas.openxmlformats.org/officeDocument/2006/relationships/slideLayout" Target="../slideLayouts/slideLayout74.xml"/>
  <Relationship Id="rId10" Type="http://schemas.openxmlformats.org/officeDocument/2006/relationships/slideLayout" Target="../slideLayouts/slideLayout83.xml"/>
  <Relationship Id="rId11" Type="http://schemas.openxmlformats.org/officeDocument/2006/relationships/slideLayout" Target="../slideLayouts/slideLayout84.xml"/>
  <Relationship Id="rId12" Type="http://schemas.openxmlformats.org/officeDocument/2006/relationships/slideLayout" Target="../slideLayouts/slideLayout85.xml"/>
  <Relationship Id="rId13" Type="http://schemas.openxmlformats.org/officeDocument/2006/relationships/theme" Target="../theme/theme7.xml"/>
  <Relationship Id="rId14" Type="http://schemas.openxmlformats.org/officeDocument/2006/relationships/image" Target="../media/image3.jpeg"/>
  <Relationship Id="rId15" Type="http://schemas.openxmlformats.org/officeDocument/2006/relationships/image" Target="../media/image4.jpeg"/>
  <Relationship Id="rId16" Type="http://schemas.openxmlformats.org/officeDocument/2006/relationships/image" Target="../media/image5.png"/>
  <Relationship Id="rId2" Type="http://schemas.openxmlformats.org/officeDocument/2006/relationships/slideLayout" Target="../slideLayouts/slideLayout75.xml"/>
  <Relationship Id="rId3" Type="http://schemas.openxmlformats.org/officeDocument/2006/relationships/slideLayout" Target="../slideLayouts/slideLayout76.xml"/>
  <Relationship Id="rId4" Type="http://schemas.openxmlformats.org/officeDocument/2006/relationships/slideLayout" Target="../slideLayouts/slideLayout77.xml"/>
  <Relationship Id="rId5" Type="http://schemas.openxmlformats.org/officeDocument/2006/relationships/slideLayout" Target="../slideLayouts/slideLayout78.xml"/>
  <Relationship Id="rId6" Type="http://schemas.openxmlformats.org/officeDocument/2006/relationships/slideLayout" Target="../slideLayouts/slideLayout79.xml"/>
  <Relationship Id="rId7" Type="http://schemas.openxmlformats.org/officeDocument/2006/relationships/slideLayout" Target="../slideLayouts/slideLayout80.xml"/>
  <Relationship Id="rId8" Type="http://schemas.openxmlformats.org/officeDocument/2006/relationships/slideLayout" Target="../slideLayouts/slideLayout81.xml"/>
  <Relationship Id="rId9" Type="http://schemas.openxmlformats.org/officeDocument/2006/relationships/slideLayout" Target="../slideLayouts/slideLayout82.xml"/>
</Relationships>

</file>

<file path=ppt/slideMasters/_rels/slideMaster8.xml.rels><?xml version="1.0" encoding="UTF-8"?>

<Relationships xmlns="http://schemas.openxmlformats.org/package/2006/relationships">
  <Relationship Id="rId1" Type="http://schemas.openxmlformats.org/officeDocument/2006/relationships/slideLayout" Target="../slideLayouts/slideLayout86.xml"/>
  <Relationship Id="rId10" Type="http://schemas.openxmlformats.org/officeDocument/2006/relationships/slideLayout" Target="../slideLayouts/slideLayout95.xml"/>
  <Relationship Id="rId11" Type="http://schemas.openxmlformats.org/officeDocument/2006/relationships/slideLayout" Target="../slideLayouts/slideLayout96.xml"/>
  <Relationship Id="rId12" Type="http://schemas.openxmlformats.org/officeDocument/2006/relationships/slideLayout" Target="../slideLayouts/slideLayout97.xml"/>
  <Relationship Id="rId13" Type="http://schemas.openxmlformats.org/officeDocument/2006/relationships/theme" Target="../theme/theme8.xml"/>
  <Relationship Id="rId14" Type="http://schemas.openxmlformats.org/officeDocument/2006/relationships/image" Target="../media/image8.jpeg"/>
  <Relationship Id="rId15" Type="http://schemas.openxmlformats.org/officeDocument/2006/relationships/image" Target="../media/image9.png"/>
  <Relationship Id="rId16" Type="http://schemas.openxmlformats.org/officeDocument/2006/relationships/image" Target="../media/image4.jpeg"/>
  <Relationship Id="rId2" Type="http://schemas.openxmlformats.org/officeDocument/2006/relationships/slideLayout" Target="../slideLayouts/slideLayout87.xml"/>
  <Relationship Id="rId3" Type="http://schemas.openxmlformats.org/officeDocument/2006/relationships/slideLayout" Target="../slideLayouts/slideLayout88.xml"/>
  <Relationship Id="rId4" Type="http://schemas.openxmlformats.org/officeDocument/2006/relationships/slideLayout" Target="../slideLayouts/slideLayout89.xml"/>
  <Relationship Id="rId5" Type="http://schemas.openxmlformats.org/officeDocument/2006/relationships/slideLayout" Target="../slideLayouts/slideLayout90.xml"/>
  <Relationship Id="rId6" Type="http://schemas.openxmlformats.org/officeDocument/2006/relationships/slideLayout" Target="../slideLayouts/slideLayout91.xml"/>
  <Relationship Id="rId7" Type="http://schemas.openxmlformats.org/officeDocument/2006/relationships/slideLayout" Target="../slideLayouts/slideLayout92.xml"/>
  <Relationship Id="rId8" Type="http://schemas.openxmlformats.org/officeDocument/2006/relationships/slideLayout" Target="../slideLayouts/slideLayout93.xml"/>
  <Relationship Id="rId9" Type="http://schemas.openxmlformats.org/officeDocument/2006/relationships/slideLayout" Target="../slideLayouts/slideLayout94.xml"/>
</Relationships>

</file>

<file path=ppt/slideMasters/_rels/slideMaster9.xml.rels><?xml version="1.0" encoding="UTF-8"?>

<Relationships xmlns="http://schemas.openxmlformats.org/package/2006/relationships">
  <Relationship Id="rId1" Type="http://schemas.openxmlformats.org/officeDocument/2006/relationships/slideLayout" Target="../slideLayouts/slideLayout98.xml"/>
  <Relationship Id="rId10" Type="http://schemas.openxmlformats.org/officeDocument/2006/relationships/slideLayout" Target="../slideLayouts/slideLayout107.xml"/>
  <Relationship Id="rId11" Type="http://schemas.openxmlformats.org/officeDocument/2006/relationships/slideLayout" Target="../slideLayouts/slideLayout108.xml"/>
  <Relationship Id="rId12" Type="http://schemas.openxmlformats.org/officeDocument/2006/relationships/slideLayout" Target="../slideLayouts/slideLayout109.xml"/>
  <Relationship Id="rId13" Type="http://schemas.openxmlformats.org/officeDocument/2006/relationships/theme" Target="../theme/theme9.xml"/>
  <Relationship Id="rId14" Type="http://schemas.openxmlformats.org/officeDocument/2006/relationships/image" Target="../media/image3.jpeg"/>
  <Relationship Id="rId15" Type="http://schemas.openxmlformats.org/officeDocument/2006/relationships/image" Target="../media/image4.jpeg"/>
  <Relationship Id="rId16" Type="http://schemas.openxmlformats.org/officeDocument/2006/relationships/image" Target="../media/image5.png"/>
  <Relationship Id="rId2" Type="http://schemas.openxmlformats.org/officeDocument/2006/relationships/slideLayout" Target="../slideLayouts/slideLayout99.xml"/>
  <Relationship Id="rId3" Type="http://schemas.openxmlformats.org/officeDocument/2006/relationships/slideLayout" Target="../slideLayouts/slideLayout100.xml"/>
  <Relationship Id="rId4" Type="http://schemas.openxmlformats.org/officeDocument/2006/relationships/slideLayout" Target="../slideLayouts/slideLayout101.xml"/>
  <Relationship Id="rId5" Type="http://schemas.openxmlformats.org/officeDocument/2006/relationships/slideLayout" Target="../slideLayouts/slideLayout102.xml"/>
  <Relationship Id="rId6" Type="http://schemas.openxmlformats.org/officeDocument/2006/relationships/slideLayout" Target="../slideLayouts/slideLayout103.xml"/>
  <Relationship Id="rId7" Type="http://schemas.openxmlformats.org/officeDocument/2006/relationships/slideLayout" Target="../slideLayouts/slideLayout104.xml"/>
  <Relationship Id="rId8" Type="http://schemas.openxmlformats.org/officeDocument/2006/relationships/slideLayout" Target="../slideLayouts/slideLayout105.xml"/>
  <Relationship Id="rId9" Type="http://schemas.openxmlformats.org/officeDocument/2006/relationships/slideLayout" Target="../slideLayouts/slideLayout106.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For Policy Development Purposes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11267" name="Picture 8"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11269" name="Picture 10" descr="best ver2b seal"/>
          <p:cNvPicPr>
            <a:picLocks noChangeAspect="1" noChangeArrowheads="1"/>
          </p:cNvPicPr>
          <p:nvPr/>
        </p:nvPicPr>
        <p:blipFill>
          <a:blip r:embed="rId15" cstate="email">
            <a:clrChange>
              <a:clrFrom>
                <a:srgbClr val="003264"/>
              </a:clrFrom>
              <a:clrTo>
                <a:srgbClr val="003264">
                  <a:alpha val="0"/>
                </a:srgbClr>
              </a:clrTo>
            </a:clrChange>
            <a:extLst>
              <a:ext uri="{28A0092B-C50C-407E-A947-70E740481C1C}">
                <a14:useLocalDpi xmlns:a14="http://schemas.microsoft.com/office/drawing/2010/main"/>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1" descr="bsas swoosh light"/>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7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2"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3"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D050094-566A-4114-A9B7-1A8E8F694D64}"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102" r:id="rId1"/>
    <p:sldLayoutId id="2147502103" r:id="rId2"/>
    <p:sldLayoutId id="2147502104" r:id="rId3"/>
    <p:sldLayoutId id="2147502105" r:id="rId4"/>
    <p:sldLayoutId id="2147502106" r:id="rId5"/>
    <p:sldLayoutId id="2147502107" r:id="rId6"/>
    <p:sldLayoutId id="2147502108" r:id="rId7"/>
    <p:sldLayoutId id="2147502109" r:id="rId8"/>
    <p:sldLayoutId id="2147502110" r:id="rId9"/>
    <p:sldLayoutId id="2147502111" r:id="rId10"/>
    <p:sldLayoutId id="2147502112" r:id="rId11"/>
    <p:sldLayoutId id="21475021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2052" name="Picture 3"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bsas swoosh light"/>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5"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CDBEDD5A-1960-4D94-9C78-93A9D1B665C7}"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2061" name="Picture 14" descr="DPH Logo - Blue"/>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1" r:id="rId1"/>
    <p:sldLayoutId id="2147501992" r:id="rId2"/>
    <p:sldLayoutId id="2147501993" r:id="rId3"/>
    <p:sldLayoutId id="2147501994" r:id="rId4"/>
    <p:sldLayoutId id="2147501995" r:id="rId5"/>
    <p:sldLayoutId id="2147501996" r:id="rId6"/>
    <p:sldLayoutId id="2147501997" r:id="rId7"/>
    <p:sldLayoutId id="2147501998" r:id="rId8"/>
    <p:sldLayoutId id="2147501999" r:id="rId9"/>
    <p:sldLayoutId id="2147502000" r:id="rId10"/>
    <p:sldLayoutId id="2147502001" r:id="rId11"/>
    <p:sldLayoutId id="2147502002"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3076" name="Picture 3"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bsas swoosh light"/>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FDFDF22-58E4-4E47-85B9-2F5AA3690844}"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3085" name="Picture 14" descr="DPH Logo - Blue"/>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2" r:id="rId1"/>
    <p:sldLayoutId id="2147502003" r:id="rId2"/>
    <p:sldLayoutId id="2147502004" r:id="rId3"/>
    <p:sldLayoutId id="2147502005" r:id="rId4"/>
    <p:sldLayoutId id="2147502006" r:id="rId5"/>
    <p:sldLayoutId id="2147502007" r:id="rId6"/>
    <p:sldLayoutId id="2147502008" r:id="rId7"/>
    <p:sldLayoutId id="2147502009" r:id="rId8"/>
    <p:sldLayoutId id="2147502010" r:id="rId9"/>
    <p:sldLayoutId id="2147502011" r:id="rId10"/>
    <p:sldLayoutId id="2147502012" r:id="rId11"/>
    <p:sldLayoutId id="21475020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4100" name="Picture 3"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6" descr="bsas swoosh light"/>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103"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7EF3FA4C-1B04-423A-B173-75684B9CD58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4109" name="Picture 14" descr="DPH Logo - Blue"/>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3" r:id="rId1"/>
    <p:sldLayoutId id="2147502014" r:id="rId2"/>
    <p:sldLayoutId id="2147502015" r:id="rId3"/>
    <p:sldLayoutId id="2147502016" r:id="rId4"/>
    <p:sldLayoutId id="2147502017" r:id="rId5"/>
    <p:sldLayoutId id="2147502018" r:id="rId6"/>
    <p:sldLayoutId id="2147502019" r:id="rId7"/>
    <p:sldLayoutId id="2147502020" r:id="rId8"/>
    <p:sldLayoutId id="2147502021" r:id="rId9"/>
    <p:sldLayoutId id="2147502022" r:id="rId10"/>
    <p:sldLayoutId id="2147502023" r:id="rId11"/>
    <p:sldLayoutId id="2147502024"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5123" name="Picture 8"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5125" name="Picture 10" descr="best ver2b seal"/>
          <p:cNvPicPr>
            <a:picLocks noChangeAspect="1" noChangeArrowheads="1"/>
          </p:cNvPicPr>
          <p:nvPr/>
        </p:nvPicPr>
        <p:blipFill>
          <a:blip r:embed="rId15" cstate="email">
            <a:clrChange>
              <a:clrFrom>
                <a:srgbClr val="003264"/>
              </a:clrFrom>
              <a:clrTo>
                <a:srgbClr val="003264">
                  <a:alpha val="0"/>
                </a:srgbClr>
              </a:clrTo>
            </a:clrChange>
            <a:extLst>
              <a:ext uri="{28A0092B-C50C-407E-A947-70E740481C1C}">
                <a14:useLocalDpi xmlns:a14="http://schemas.microsoft.com/office/drawing/2010/main"/>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1" descr="bsas swoosh light"/>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94E9AC45-FFC9-4915-8C13-5AA59ED8A289}"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74" r:id="rId1"/>
    <p:sldLayoutId id="2147502075" r:id="rId2"/>
    <p:sldLayoutId id="2147502076" r:id="rId3"/>
    <p:sldLayoutId id="2147502077" r:id="rId4"/>
    <p:sldLayoutId id="2147502078" r:id="rId5"/>
    <p:sldLayoutId id="2147502079" r:id="rId6"/>
    <p:sldLayoutId id="2147502080" r:id="rId7"/>
    <p:sldLayoutId id="2147502081" r:id="rId8"/>
    <p:sldLayoutId id="2147502082" r:id="rId9"/>
    <p:sldLayoutId id="2147502083" r:id="rId10"/>
    <p:sldLayoutId id="2147502084" r:id="rId11"/>
    <p:sldLayoutId id="2147502085"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614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6148" name="Picture 3" descr="BSAS_Logo_tag_color"/>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bsas swoosh light"/>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7"/>
          <p:cNvSpPr>
            <a:spLocks noGrp="1" noChangeArrowheads="1"/>
          </p:cNvSpPr>
          <p:nvPr>
            <p:ph type="title"/>
          </p:nvPr>
        </p:nvSpPr>
        <p:spPr bwMode="auto">
          <a:xfrm>
            <a:off x="1524000" y="2286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1" name="Rectangle 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ＭＳ Ｐゴシック" pitchFamily="34" charset="-128"/>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ＭＳ Ｐゴシック" pitchFamily="34" charset="-128"/>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6A6E1262-5A0E-42D7-AF31-C080F2F72CF3}" type="slidenum">
              <a:rPr lang="en-US" altLang="en-US"/>
              <a:pPr>
                <a:defRPr/>
              </a:pPr>
              <a:t>‹#›</a:t>
            </a:fld>
            <a:endParaRPr lang="en-US" altLang="en-US" dirty="0"/>
          </a:p>
        </p:txBody>
      </p:sp>
      <p:sp>
        <p:nvSpPr>
          <p:cNvPr id="2"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615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6157" name="Picture 14" descr="DPH Logo - Blue"/>
          <p:cNvPicPr>
            <a:picLocks noChangeAspect="1" noChangeArrowheads="1"/>
          </p:cNvPicPr>
          <p:nvPr/>
        </p:nvPicPr>
        <p:blipFill>
          <a:blip r:embed="rId17" cstate="email">
            <a:extLst>
              <a:ext uri="{28A0092B-C50C-407E-A947-70E740481C1C}">
                <a14:useLocalDpi xmlns:a14="http://schemas.microsoft.com/office/drawing/2010/main"/>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6" r:id="rId1"/>
    <p:sldLayoutId id="2147502025" r:id="rId2"/>
    <p:sldLayoutId id="2147502026" r:id="rId3"/>
    <p:sldLayoutId id="2147502027" r:id="rId4"/>
    <p:sldLayoutId id="2147502028" r:id="rId5"/>
    <p:sldLayoutId id="2147502029" r:id="rId6"/>
    <p:sldLayoutId id="2147502030" r:id="rId7"/>
    <p:sldLayoutId id="2147502031" r:id="rId8"/>
    <p:sldLayoutId id="2147502032" r:id="rId9"/>
    <p:sldLayoutId id="2147502033" r:id="rId10"/>
    <p:sldLayoutId id="2147502034" r:id="rId11"/>
    <p:sldLayoutId id="2147502035" r:id="rId12"/>
    <p:sldLayoutId id="2147502036" r:id="rId13"/>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eaLnBrk="1" fontAlgn="base" hangingPunct="1">
        <a:spcBef>
          <a:spcPct val="0"/>
        </a:spcBef>
        <a:spcAft>
          <a:spcPct val="0"/>
        </a:spcAft>
        <a:defRPr sz="3600" b="1">
          <a:solidFill>
            <a:schemeClr val="tx2"/>
          </a:solidFill>
          <a:latin typeface="Arial" charset="0"/>
          <a:cs typeface="Arial" charset="0"/>
        </a:defRPr>
      </a:lvl6pPr>
      <a:lvl7pPr marL="914400" algn="l" rtl="0" eaLnBrk="1" fontAlgn="base" hangingPunct="1">
        <a:spcBef>
          <a:spcPct val="0"/>
        </a:spcBef>
        <a:spcAft>
          <a:spcPct val="0"/>
        </a:spcAft>
        <a:defRPr sz="3600" b="1">
          <a:solidFill>
            <a:schemeClr val="tx2"/>
          </a:solidFill>
          <a:latin typeface="Arial" charset="0"/>
          <a:cs typeface="Arial" charset="0"/>
        </a:defRPr>
      </a:lvl7pPr>
      <a:lvl8pPr marL="1371600" algn="l" rtl="0" eaLnBrk="1" fontAlgn="base" hangingPunct="1">
        <a:spcBef>
          <a:spcPct val="0"/>
        </a:spcBef>
        <a:spcAft>
          <a:spcPct val="0"/>
        </a:spcAft>
        <a:defRPr sz="3600" b="1">
          <a:solidFill>
            <a:schemeClr val="tx2"/>
          </a:solidFill>
          <a:latin typeface="Arial" charset="0"/>
          <a:cs typeface="Arial" charset="0"/>
        </a:defRPr>
      </a:lvl8pPr>
      <a:lvl9pPr marL="1828800" algn="l" rtl="0" eaLnBrk="1" fontAlgn="base" hangingPunct="1">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8196" name="Picture 3"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descr="bsas swoosh light"/>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19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494D3FE-2F11-4550-996E-2407ABDF7BB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8205" name="Picture 14" descr="DPH Logo - Blue"/>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8" r:id="rId1"/>
    <p:sldLayoutId id="2147502048" r:id="rId2"/>
    <p:sldLayoutId id="2147502049" r:id="rId3"/>
    <p:sldLayoutId id="2147502050" r:id="rId4"/>
    <p:sldLayoutId id="2147502051" r:id="rId5"/>
    <p:sldLayoutId id="2147502052" r:id="rId6"/>
    <p:sldLayoutId id="2147502053" r:id="rId7"/>
    <p:sldLayoutId id="2147502054" r:id="rId8"/>
    <p:sldLayoutId id="2147502055" r:id="rId9"/>
    <p:sldLayoutId id="2147502056" r:id="rId10"/>
    <p:sldLayoutId id="2147502057" r:id="rId11"/>
    <p:sldLayoutId id="2147502058"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9219" name="Picture 8"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9221" name="Picture 10" descr="best ver2b seal"/>
          <p:cNvPicPr>
            <a:picLocks noChangeAspect="1" noChangeArrowheads="1"/>
          </p:cNvPicPr>
          <p:nvPr/>
        </p:nvPicPr>
        <p:blipFill>
          <a:blip r:embed="rId15" cstate="email">
            <a:clrChange>
              <a:clrFrom>
                <a:srgbClr val="003264"/>
              </a:clrFrom>
              <a:clrTo>
                <a:srgbClr val="003264">
                  <a:alpha val="0"/>
                </a:srgbClr>
              </a:clrTo>
            </a:clrChange>
            <a:extLst>
              <a:ext uri="{28A0092B-C50C-407E-A947-70E740481C1C}">
                <a14:useLocalDpi xmlns:a14="http://schemas.microsoft.com/office/drawing/2010/main"/>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1" descr="bsas swoosh light"/>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6"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DC884566-90CE-42D4-AEF0-D21581535A78}"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89" r:id="rId1"/>
    <p:sldLayoutId id="2147502090" r:id="rId2"/>
    <p:sldLayoutId id="2147502091" r:id="rId3"/>
    <p:sldLayoutId id="2147502092" r:id="rId4"/>
    <p:sldLayoutId id="2147502093" r:id="rId5"/>
    <p:sldLayoutId id="2147502094" r:id="rId6"/>
    <p:sldLayoutId id="2147502095" r:id="rId7"/>
    <p:sldLayoutId id="2147502096" r:id="rId8"/>
    <p:sldLayoutId id="2147502097" r:id="rId9"/>
    <p:sldLayoutId id="2147502098" r:id="rId10"/>
    <p:sldLayoutId id="2147502099" r:id="rId11"/>
    <p:sldLayoutId id="2147502100"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10244" name="Picture 3" descr="BSAS_Logo_tag_colo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6" descr="bsas swoosh light"/>
          <p:cNvPicPr>
            <a:picLocks noChangeAspect="1" noChangeArrowheads="1"/>
          </p:cNvPicPr>
          <p:nvPr/>
        </p:nvPicPr>
        <p:blipFill>
          <a:blip r:embed="rId15" cstate="email">
            <a:extLst>
              <a:ext uri="{28A0092B-C50C-407E-A947-70E740481C1C}">
                <a14:useLocalDpi xmlns:a14="http://schemas.microsoft.com/office/drawing/2010/main"/>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47"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A3AC2956-D01B-426E-9886-70EABB27AAC3}"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10253" name="Picture 14" descr="DPH Logo - Blue"/>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101" r:id="rId1"/>
    <p:sldLayoutId id="2147502059" r:id="rId2"/>
    <p:sldLayoutId id="2147502060" r:id="rId3"/>
    <p:sldLayoutId id="2147502061" r:id="rId4"/>
    <p:sldLayoutId id="2147502062" r:id="rId5"/>
    <p:sldLayoutId id="2147502063" r:id="rId6"/>
    <p:sldLayoutId id="2147502064" r:id="rId7"/>
    <p:sldLayoutId id="2147502065" r:id="rId8"/>
    <p:sldLayoutId id="2147502066" r:id="rId9"/>
    <p:sldLayoutId id="2147502067" r:id="rId10"/>
    <p:sldLayoutId id="2147502068" r:id="rId11"/>
    <p:sldLayoutId id="2147502069"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2.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diagramData" Target="../diagrams/data3.xml"/>
  <Relationship Id="rId4" Type="http://schemas.openxmlformats.org/officeDocument/2006/relationships/diagramLayout" Target="../diagrams/layout3.xml"/>
  <Relationship Id="rId5" Type="http://schemas.openxmlformats.org/officeDocument/2006/relationships/diagramQuickStyle" Target="../diagrams/quickStyle3.xml"/>
  <Relationship Id="rId6" Type="http://schemas.openxmlformats.org/officeDocument/2006/relationships/diagramColors" Target="../diagrams/colors3.xml"/>
  <Relationship Id="rId7" Type="http://schemas.microsoft.com/office/2007/relationships/diagramDrawing" Target="../diagrams/drawing3.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diagramData" Target="../diagrams/data4.xml"/>
  <Relationship Id="rId4" Type="http://schemas.openxmlformats.org/officeDocument/2006/relationships/diagramLayout" Target="../diagrams/layout4.xml"/>
  <Relationship Id="rId5" Type="http://schemas.openxmlformats.org/officeDocument/2006/relationships/diagramQuickStyle" Target="../diagrams/quickStyle4.xml"/>
  <Relationship Id="rId6" Type="http://schemas.openxmlformats.org/officeDocument/2006/relationships/diagramColors" Target="../diagrams/colors4.xml"/>
  <Relationship Id="rId7" Type="http://schemas.microsoft.com/office/2007/relationships/diagramDrawing" Target="../diagrams/drawing4.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chart" Target="../charts/chart1.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 Id="rId3" Type="http://schemas.openxmlformats.org/officeDocument/2006/relationships/chart" Target="../charts/char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chart" Target="../charts/chart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chart" Target="../charts/chart4.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chart" Target="../charts/chart5.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 Id="rId3" Type="http://schemas.openxmlformats.org/officeDocument/2006/relationships/chart" Target="../charts/chart6.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 Id="rId3" Type="http://schemas.openxmlformats.org/officeDocument/2006/relationships/chart" Target="../charts/chart7.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 Id="rId3" Type="http://schemas.openxmlformats.org/officeDocument/2006/relationships/chart" Target="../charts/chart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 Id="rId3" Type="http://schemas.openxmlformats.org/officeDocument/2006/relationships/chart" Target="../charts/chart9.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 Id="rId3" Type="http://schemas.openxmlformats.org/officeDocument/2006/relationships/chart" Target="../charts/chart10.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4.xml"/>
  <Relationship Id="rId3" Type="http://schemas.openxmlformats.org/officeDocument/2006/relationships/hyperlink" TargetMode="External" Target="mailto:katherine.fillo@state.ma.us"/>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 Id="rId7" Type="http://schemas.microsoft.com/office/2007/relationships/diagramDrawing" Target="../diagrams/drawing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pic>
        <p:nvPicPr>
          <p:cNvPr id="57348" name="Picture 4" descr="banner"/>
          <p:cNvPicPr>
            <a:picLocks noChangeAspect="1" noChangeArrowheads="1"/>
          </p:cNvPicPr>
          <p:nvPr/>
        </p:nvPicPr>
        <p:blipFill>
          <a:blip r:embed="rId3" cstate="email">
            <a:extLst>
              <a:ext uri="{28A0092B-C50C-407E-A947-70E740481C1C}">
                <a14:useLocalDpi xmlns:a14="http://schemas.microsoft.com/office/drawing/2010/main"/>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1"/>
          </p:nvPr>
        </p:nvSpPr>
        <p:spPr/>
        <p:txBody>
          <a:bodyPr/>
          <a:lstStyle/>
          <a:p>
            <a:pPr>
              <a:defRPr/>
            </a:pPr>
            <a:r>
              <a:rPr lang="en-US" altLang="en-US" smtClean="0"/>
              <a:t>Slide </a:t>
            </a:r>
            <a:fld id="{0BD109FE-154F-49E4-8D02-47A3E8B5008A}" type="slidenum">
              <a:rPr lang="en-US" altLang="en-US" smtClean="0"/>
              <a:pPr>
                <a:defRPr/>
              </a:pPr>
              <a:t>1</a:t>
            </a:fld>
            <a:endParaRPr lang="en-US" altLang="en-US" dirty="0"/>
          </a:p>
        </p:txBody>
      </p:sp>
      <p:grpSp>
        <p:nvGrpSpPr>
          <p:cNvPr id="6" name="Group 5"/>
          <p:cNvGrpSpPr>
            <a:grpSpLocks/>
          </p:cNvGrpSpPr>
          <p:nvPr/>
        </p:nvGrpSpPr>
        <p:grpSpPr bwMode="auto">
          <a:xfrm>
            <a:off x="-4763" y="0"/>
            <a:ext cx="9163051" cy="1500188"/>
            <a:chOff x="-4763" y="0"/>
            <a:chExt cx="9163051" cy="1500188"/>
          </a:xfrm>
        </p:grpSpPr>
        <p:pic>
          <p:nvPicPr>
            <p:cNvPr id="7"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8"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9"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grpSp>
        <p:nvGrpSpPr>
          <p:cNvPr id="10" name="Group 5"/>
          <p:cNvGrpSpPr>
            <a:grpSpLocks/>
          </p:cNvGrpSpPr>
          <p:nvPr/>
        </p:nvGrpSpPr>
        <p:grpSpPr bwMode="auto">
          <a:xfrm>
            <a:off x="172244" y="-1588"/>
            <a:ext cx="9163051" cy="1500188"/>
            <a:chOff x="-4763" y="0"/>
            <a:chExt cx="9163051" cy="1500188"/>
          </a:xfrm>
        </p:grpSpPr>
        <p:pic>
          <p:nvPicPr>
            <p:cNvPr id="11"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12"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13"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sp>
        <p:nvSpPr>
          <p:cNvPr id="14" name="Rectangle 2"/>
          <p:cNvSpPr txBox="1">
            <a:spLocks noChangeArrowheads="1"/>
          </p:cNvSpPr>
          <p:nvPr/>
        </p:nvSpPr>
        <p:spPr bwMode="auto">
          <a:xfrm>
            <a:off x="609600" y="1752599"/>
            <a:ext cx="8001000" cy="4796971"/>
          </a:xfrm>
          <a:prstGeom prst="rect">
            <a:avLst/>
          </a:prstGeom>
          <a:noFill/>
          <a:ln w="9525">
            <a:noFill/>
            <a:miter lim="800000"/>
            <a:headEnd/>
            <a:tailEnd/>
          </a:ln>
        </p:spPr>
        <p:txBody>
          <a:bodyPr anchor="ctr"/>
          <a:lstStyle/>
          <a:p>
            <a:pPr algn="ctr">
              <a:defRPr/>
            </a:pPr>
            <a:endParaRPr lang="en-US" sz="3600" b="1" dirty="0" smtClean="0">
              <a:latin typeface="Calibri" pitchFamily="34" charset="0"/>
              <a:ea typeface="+mj-ea"/>
              <a:cs typeface="+mj-cs"/>
            </a:endParaRPr>
          </a:p>
          <a:p>
            <a:pPr algn="ctr">
              <a:defRPr/>
            </a:pPr>
            <a:r>
              <a:rPr lang="en-US" sz="3600" b="1" dirty="0" smtClean="0">
                <a:latin typeface="Calibri" pitchFamily="34" charset="0"/>
                <a:ea typeface="+mj-ea"/>
                <a:cs typeface="+mj-cs"/>
              </a:rPr>
              <a:t>Serious </a:t>
            </a:r>
            <a:r>
              <a:rPr lang="en-US" sz="3600" b="1" dirty="0">
                <a:latin typeface="Calibri" pitchFamily="34" charset="0"/>
                <a:ea typeface="+mj-ea"/>
                <a:cs typeface="+mj-cs"/>
              </a:rPr>
              <a:t>Reportable </a:t>
            </a:r>
            <a:r>
              <a:rPr lang="en-US" sz="3600" b="1" dirty="0" smtClean="0">
                <a:latin typeface="Calibri" pitchFamily="34" charset="0"/>
                <a:ea typeface="+mj-ea"/>
                <a:cs typeface="+mj-cs"/>
              </a:rPr>
              <a:t>Events in 2014</a:t>
            </a:r>
          </a:p>
          <a:p>
            <a:pPr algn="ctr">
              <a:defRPr/>
            </a:pPr>
            <a:r>
              <a:rPr lang="en-US" sz="2400" b="1" dirty="0" smtClean="0">
                <a:latin typeface="Calibri" pitchFamily="34" charset="0"/>
                <a:ea typeface="+mj-ea"/>
                <a:cs typeface="+mj-cs"/>
              </a:rPr>
              <a:t>Acute Care Hospitals, Non-Acute Care Hospitals</a:t>
            </a:r>
          </a:p>
          <a:p>
            <a:pPr algn="ctr">
              <a:defRPr/>
            </a:pPr>
            <a:r>
              <a:rPr lang="en-US" sz="2400" b="1" dirty="0" smtClean="0">
                <a:latin typeface="Calibri" pitchFamily="34" charset="0"/>
                <a:ea typeface="+mj-ea"/>
                <a:cs typeface="+mj-cs"/>
              </a:rPr>
              <a:t> and Ambulatory Surgical Centers</a:t>
            </a:r>
          </a:p>
          <a:p>
            <a:pPr algn="ctr">
              <a:defRPr/>
            </a:pPr>
            <a:endParaRPr lang="en-US" sz="2400" b="1" dirty="0">
              <a:latin typeface="Calibri" pitchFamily="34" charset="0"/>
              <a:ea typeface="+mj-ea"/>
              <a:cs typeface="+mj-cs"/>
            </a:endParaRPr>
          </a:p>
          <a:p>
            <a:pPr algn="ctr">
              <a:spcBef>
                <a:spcPts val="0"/>
              </a:spcBef>
            </a:pPr>
            <a:r>
              <a:rPr lang="en-US" dirty="0">
                <a:latin typeface="Calibri" pitchFamily="34" charset="0"/>
              </a:rPr>
              <a:t>Katherine </a:t>
            </a:r>
            <a:r>
              <a:rPr lang="en-US" dirty="0" smtClean="0">
                <a:latin typeface="Calibri" pitchFamily="34" charset="0"/>
              </a:rPr>
              <a:t>T. Fillo</a:t>
            </a:r>
            <a:r>
              <a:rPr lang="en-US" dirty="0">
                <a:latin typeface="Calibri" pitchFamily="34" charset="0"/>
              </a:rPr>
              <a:t>, </a:t>
            </a:r>
            <a:r>
              <a:rPr lang="en-US" dirty="0" smtClean="0">
                <a:latin typeface="Calibri" pitchFamily="34" charset="0"/>
              </a:rPr>
              <a:t>RN-BC, MPH, MA</a:t>
            </a:r>
            <a:endParaRPr lang="en-US" dirty="0">
              <a:latin typeface="Calibri" pitchFamily="34" charset="0"/>
            </a:endParaRPr>
          </a:p>
          <a:p>
            <a:pPr algn="ctr">
              <a:spcBef>
                <a:spcPts val="0"/>
              </a:spcBef>
            </a:pPr>
            <a:r>
              <a:rPr lang="en-US" dirty="0">
                <a:latin typeface="Calibri" pitchFamily="34" charset="0"/>
              </a:rPr>
              <a:t>Quality Improvement </a:t>
            </a:r>
            <a:r>
              <a:rPr lang="en-US" dirty="0" smtClean="0">
                <a:latin typeface="Calibri" pitchFamily="34" charset="0"/>
              </a:rPr>
              <a:t>Manager</a:t>
            </a:r>
            <a:endParaRPr lang="en-US" dirty="0">
              <a:latin typeface="Calibri" pitchFamily="34" charset="0"/>
            </a:endParaRPr>
          </a:p>
          <a:p>
            <a:pPr algn="ctr">
              <a:spcBef>
                <a:spcPts val="0"/>
              </a:spcBef>
            </a:pPr>
            <a:r>
              <a:rPr lang="en-US" dirty="0">
                <a:latin typeface="Calibri" pitchFamily="34" charset="0"/>
              </a:rPr>
              <a:t>Bureau of Health Care Safety and Quality</a:t>
            </a:r>
          </a:p>
          <a:p>
            <a:pPr algn="ctr">
              <a:spcBef>
                <a:spcPct val="20000"/>
              </a:spcBef>
              <a:buFont typeface="Arial" charset="0"/>
              <a:buNone/>
            </a:pPr>
            <a:endParaRPr lang="en-US" dirty="0">
              <a:latin typeface="Calibri" pitchFamily="34" charset="0"/>
            </a:endParaRPr>
          </a:p>
          <a:p>
            <a:pPr algn="ctr">
              <a:spcBef>
                <a:spcPts val="0"/>
              </a:spcBef>
              <a:buFont typeface="Arial" charset="0"/>
              <a:buNone/>
            </a:pPr>
            <a:r>
              <a:rPr lang="en-US" dirty="0">
                <a:latin typeface="Calibri" pitchFamily="34" charset="0"/>
              </a:rPr>
              <a:t>Public Health Council</a:t>
            </a:r>
          </a:p>
          <a:p>
            <a:pPr algn="ctr">
              <a:spcBef>
                <a:spcPts val="0"/>
              </a:spcBef>
              <a:buFont typeface="Arial" charset="0"/>
              <a:buNone/>
            </a:pPr>
            <a:r>
              <a:rPr lang="en-US" dirty="0">
                <a:latin typeface="Calibri" pitchFamily="34" charset="0"/>
              </a:rPr>
              <a:t>June 10, 2015</a:t>
            </a:r>
          </a:p>
          <a:p>
            <a:pPr algn="ctr">
              <a:defRPr/>
            </a:pPr>
            <a:endParaRPr lang="en-US" b="1" dirty="0" smtClean="0">
              <a:latin typeface="Calibri" pitchFamily="34" charset="0"/>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10</a:t>
            </a:fld>
            <a:endParaRPr lang="en-US" alt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29749942"/>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471948" y="6245225"/>
            <a:ext cx="7256909" cy="369332"/>
          </a:xfrm>
          <a:prstGeom prst="rect">
            <a:avLst/>
          </a:prstGeom>
        </p:spPr>
        <p:txBody>
          <a:bodyPr wrap="square">
            <a:spAutoFit/>
          </a:bodyPr>
          <a:lstStyle/>
          <a:p>
            <a:pPr>
              <a:defRPr/>
            </a:pPr>
            <a:r>
              <a:rPr lang="en-US" dirty="0" smtClean="0"/>
              <a:t>^ </a:t>
            </a:r>
            <a:r>
              <a:rPr lang="en-US" dirty="0"/>
              <a:t>Definition changed in October 2012      </a:t>
            </a:r>
            <a:r>
              <a:rPr lang="en-US" dirty="0" smtClean="0"/>
              <a:t>* New event in October 2012</a:t>
            </a:r>
            <a:endParaRPr lang="en-US" dirty="0"/>
          </a:p>
        </p:txBody>
      </p:sp>
    </p:spTree>
    <p:extLst>
      <p:ext uri="{BB962C8B-B14F-4D97-AF65-F5344CB8AC3E}">
        <p14:creationId xmlns:p14="http://schemas.microsoft.com/office/powerpoint/2010/main" val="2476069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11</a:t>
            </a:fld>
            <a:endParaRPr lang="en-US" altLang="en-US" dirty="0"/>
          </a:p>
        </p:txBody>
      </p:sp>
      <p:graphicFrame>
        <p:nvGraphicFramePr>
          <p:cNvPr id="5" name="Content Placeholder 9"/>
          <p:cNvGraphicFramePr>
            <a:graphicFrameLocks noGrp="1"/>
          </p:cNvGraphicFramePr>
          <p:nvPr>
            <p:ph idx="1"/>
            <p:extLst>
              <p:ext uri="{D42A27DB-BD31-4B8C-83A1-F6EECF244321}">
                <p14:modId xmlns:p14="http://schemas.microsoft.com/office/powerpoint/2010/main" val="2526793578"/>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355277" y="6339177"/>
            <a:ext cx="3957446" cy="369332"/>
          </a:xfrm>
          <a:prstGeom prst="rect">
            <a:avLst/>
          </a:prstGeom>
        </p:spPr>
        <p:txBody>
          <a:bodyPr wrap="none">
            <a:spAutoFit/>
          </a:bodyPr>
          <a:lstStyle/>
          <a:p>
            <a:pPr>
              <a:defRPr/>
            </a:pPr>
            <a:r>
              <a:rPr lang="en-US" dirty="0" smtClean="0"/>
              <a:t>^ </a:t>
            </a:r>
            <a:r>
              <a:rPr lang="en-US" dirty="0"/>
              <a:t>Definition changed in October 2012</a:t>
            </a:r>
          </a:p>
        </p:txBody>
      </p:sp>
    </p:spTree>
    <p:extLst>
      <p:ext uri="{BB962C8B-B14F-4D97-AF65-F5344CB8AC3E}">
        <p14:creationId xmlns:p14="http://schemas.microsoft.com/office/powerpoint/2010/main" val="343705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Hospital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12</a:t>
            </a:fld>
            <a:endParaRPr lang="en-US" alt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12598587"/>
              </p:ext>
            </p:extLst>
          </p:nvPr>
        </p:nvGraphicFramePr>
        <p:xfrm>
          <a:off x="493775" y="2013858"/>
          <a:ext cx="8229600" cy="4009572"/>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457199" y="1251857"/>
            <a:ext cx="8069943" cy="954107"/>
          </a:xfrm>
          <a:prstGeom prst="rect">
            <a:avLst/>
          </a:prstGeom>
        </p:spPr>
        <p:txBody>
          <a:bodyPr wrap="square">
            <a:spAutoFit/>
          </a:bodyPr>
          <a:lstStyle/>
          <a:p>
            <a:r>
              <a:rPr lang="en-US" sz="2800" dirty="0">
                <a:latin typeface="+mn-lt"/>
              </a:rPr>
              <a:t>Total Number of SREs in Acute Care Hospitals </a:t>
            </a:r>
            <a:r>
              <a:rPr lang="en-US" sz="2800" dirty="0" smtClean="0">
                <a:latin typeface="+mn-lt"/>
              </a:rPr>
              <a:t>by Year</a:t>
            </a:r>
            <a:r>
              <a:rPr lang="en-US" sz="2800" dirty="0">
                <a:latin typeface="+mn-lt"/>
              </a:rPr>
              <a:t/>
            </a:r>
            <a:br>
              <a:rPr lang="en-US" sz="2800" dirty="0">
                <a:latin typeface="+mn-lt"/>
              </a:rPr>
            </a:br>
            <a:endParaRPr lang="en-US" sz="2800" dirty="0">
              <a:latin typeface="+mn-lt"/>
            </a:endParaRPr>
          </a:p>
        </p:txBody>
      </p:sp>
      <p:sp>
        <p:nvSpPr>
          <p:cNvPr id="8" name="Rectangle 7"/>
          <p:cNvSpPr/>
          <p:nvPr/>
        </p:nvSpPr>
        <p:spPr>
          <a:xfrm>
            <a:off x="598715" y="6030917"/>
            <a:ext cx="8069942" cy="646331"/>
          </a:xfrm>
          <a:prstGeom prst="rect">
            <a:avLst/>
          </a:prstGeom>
        </p:spPr>
        <p:txBody>
          <a:bodyPr wrap="square">
            <a:spAutoFit/>
          </a:bodyPr>
          <a:lstStyle/>
          <a:p>
            <a:r>
              <a:rPr lang="en-US" dirty="0"/>
              <a:t>* </a:t>
            </a:r>
            <a:r>
              <a:rPr lang="en-US" dirty="0">
                <a:latin typeface="+mn-lt"/>
              </a:rPr>
              <a:t>Significant increase in the # of SREs reported from 2012 to 2013 due to adoption of new NQF definitions</a:t>
            </a:r>
          </a:p>
        </p:txBody>
      </p:sp>
      <p:cxnSp>
        <p:nvCxnSpPr>
          <p:cNvPr id="5" name="Straight Connector 4"/>
          <p:cNvCxnSpPr/>
          <p:nvPr/>
        </p:nvCxnSpPr>
        <p:spPr bwMode="auto">
          <a:xfrm flipV="1">
            <a:off x="4840224" y="2340864"/>
            <a:ext cx="0" cy="3182112"/>
          </a:xfrm>
          <a:prstGeom prst="line">
            <a:avLst/>
          </a:prstGeom>
          <a:solidFill>
            <a:schemeClr val="accent1"/>
          </a:solidFill>
          <a:ln w="317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4611333" y="2340864"/>
            <a:ext cx="238326" cy="369332"/>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1947105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Surgical Data</a:t>
            </a:r>
            <a:endParaRPr lang="en-US" sz="3200" dirty="0">
              <a:solidFill>
                <a:schemeClr val="bg1">
                  <a:alpha val="95000"/>
                </a:schemeClr>
              </a:solidFill>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13</a:t>
            </a:fld>
            <a:endParaRPr lang="en-US" alt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429239513"/>
              </p:ext>
            </p:extLst>
          </p:nvPr>
        </p:nvGraphicFramePr>
        <p:xfrm>
          <a:off x="457199" y="1845355"/>
          <a:ext cx="8512175" cy="4811713"/>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870857" y="1524000"/>
            <a:ext cx="7872117" cy="523220"/>
          </a:xfrm>
          <a:prstGeom prst="rect">
            <a:avLst/>
          </a:prstGeom>
          <a:noFill/>
        </p:spPr>
        <p:txBody>
          <a:bodyPr wrap="none" rtlCol="0">
            <a:spAutoFit/>
          </a:bodyPr>
          <a:lstStyle/>
          <a:p>
            <a:r>
              <a:rPr lang="en-US" sz="2800" dirty="0">
                <a:latin typeface="+mn-lt"/>
              </a:rPr>
              <a:t>Surgical Event SREs 2011-2014 (Acute care hospitals)</a:t>
            </a:r>
          </a:p>
        </p:txBody>
      </p:sp>
    </p:spTree>
    <p:extLst>
      <p:ext uri="{BB962C8B-B14F-4D97-AF65-F5344CB8AC3E}">
        <p14:creationId xmlns:p14="http://schemas.microsoft.com/office/powerpoint/2010/main" val="3922345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Acute Care Hospital</a:t>
            </a:r>
            <a:br>
              <a:rPr lang="en-US" altLang="en-US" dirty="0" smtClean="0"/>
            </a:br>
            <a:r>
              <a:rPr lang="en-US" altLang="en-US" dirty="0" smtClean="0"/>
              <a:t>Product/Device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14</a:t>
            </a:fld>
            <a:endParaRPr lang="en-US" altLang="en-US" dirty="0"/>
          </a:p>
        </p:txBody>
      </p:sp>
      <p:sp>
        <p:nvSpPr>
          <p:cNvPr id="6" name="TextBox 5"/>
          <p:cNvSpPr txBox="1"/>
          <p:nvPr/>
        </p:nvSpPr>
        <p:spPr>
          <a:xfrm>
            <a:off x="852714" y="1428261"/>
            <a:ext cx="7316426" cy="461665"/>
          </a:xfrm>
          <a:prstGeom prst="rect">
            <a:avLst/>
          </a:prstGeom>
          <a:noFill/>
        </p:spPr>
        <p:txBody>
          <a:bodyPr wrap="none" rtlCol="0">
            <a:spAutoFit/>
          </a:bodyPr>
          <a:lstStyle/>
          <a:p>
            <a:r>
              <a:rPr lang="en-US" sz="2400" dirty="0" smtClean="0">
                <a:latin typeface="+mn-lt"/>
              </a:rPr>
              <a:t>Product or Device SREs 2011-2014 (Acute care hospitals)</a:t>
            </a:r>
            <a:endParaRPr lang="en-US" sz="2400" dirty="0">
              <a:latin typeface="+mn-lt"/>
            </a:endParaRPr>
          </a:p>
        </p:txBody>
      </p:sp>
      <p:graphicFrame>
        <p:nvGraphicFramePr>
          <p:cNvPr id="8" name="Chart 7"/>
          <p:cNvGraphicFramePr/>
          <p:nvPr>
            <p:extLst>
              <p:ext uri="{D42A27DB-BD31-4B8C-83A1-F6EECF244321}">
                <p14:modId xmlns:p14="http://schemas.microsoft.com/office/powerpoint/2010/main" val="3256282764"/>
              </p:ext>
            </p:extLst>
          </p:nvPr>
        </p:nvGraphicFramePr>
        <p:xfrm>
          <a:off x="195072" y="2181225"/>
          <a:ext cx="8491728"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196744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Hospital</a:t>
            </a:r>
            <a:br>
              <a:rPr lang="en-US" altLang="en-US" sz="3200" dirty="0" smtClean="0"/>
            </a:br>
            <a:r>
              <a:rPr lang="en-US" altLang="en-US" sz="3200" dirty="0" smtClean="0"/>
              <a:t>Environmental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15</a:t>
            </a:fld>
            <a:endParaRPr lang="en-US" altLang="en-US" dirty="0"/>
          </a:p>
        </p:txBody>
      </p:sp>
      <p:sp>
        <p:nvSpPr>
          <p:cNvPr id="7" name="TextBox 6"/>
          <p:cNvSpPr txBox="1"/>
          <p:nvPr/>
        </p:nvSpPr>
        <p:spPr>
          <a:xfrm>
            <a:off x="508000" y="1397000"/>
            <a:ext cx="7634572" cy="1292662"/>
          </a:xfrm>
          <a:prstGeom prst="rect">
            <a:avLst/>
          </a:prstGeom>
          <a:noFill/>
        </p:spPr>
        <p:txBody>
          <a:bodyPr wrap="none" rtlCol="0">
            <a:spAutoFit/>
          </a:bodyPr>
          <a:lstStyle/>
          <a:p>
            <a:r>
              <a:rPr lang="en-US" sz="2400" dirty="0">
                <a:latin typeface="+mn-lt"/>
              </a:rPr>
              <a:t>Environmental Event SREs 2011-2014 (Acute care hospitals)</a:t>
            </a:r>
            <a:br>
              <a:rPr lang="en-US" sz="2400" dirty="0">
                <a:latin typeface="+mn-lt"/>
              </a:rPr>
            </a:br>
            <a:r>
              <a:rPr lang="en-US" dirty="0"/>
              <a:t/>
            </a:r>
            <a:br>
              <a:rPr lang="en-US" dirty="0"/>
            </a:br>
            <a:r>
              <a:rPr lang="en-US" dirty="0"/>
              <a:t/>
            </a:r>
            <a:br>
              <a:rPr lang="en-US" dirty="0"/>
            </a:br>
            <a:endParaRPr lang="en-US" dirty="0"/>
          </a:p>
        </p:txBody>
      </p:sp>
      <p:graphicFrame>
        <p:nvGraphicFramePr>
          <p:cNvPr id="3" name="Chart 2"/>
          <p:cNvGraphicFramePr/>
          <p:nvPr>
            <p:extLst>
              <p:ext uri="{D42A27DB-BD31-4B8C-83A1-F6EECF244321}">
                <p14:modId xmlns:p14="http://schemas.microsoft.com/office/powerpoint/2010/main" val="3302656859"/>
              </p:ext>
            </p:extLst>
          </p:nvPr>
        </p:nvGraphicFramePr>
        <p:xfrm>
          <a:off x="329184" y="1989959"/>
          <a:ext cx="8522208"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54170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Acute Care Hospital</a:t>
            </a:r>
            <a:br>
              <a:rPr lang="en-US" sz="3200" dirty="0" smtClean="0"/>
            </a:br>
            <a:r>
              <a:rPr lang="en-US" sz="3200" dirty="0" smtClean="0"/>
              <a:t>Patient Protection Data</a:t>
            </a:r>
            <a:endParaRPr lang="en-US" sz="32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16</a:t>
            </a:fld>
            <a:endParaRPr lang="en-US" altLang="en-US" dirty="0"/>
          </a:p>
        </p:txBody>
      </p:sp>
      <p:sp>
        <p:nvSpPr>
          <p:cNvPr id="7" name="TextBox 6"/>
          <p:cNvSpPr txBox="1"/>
          <p:nvPr/>
        </p:nvSpPr>
        <p:spPr>
          <a:xfrm>
            <a:off x="798286" y="1300862"/>
            <a:ext cx="7093857" cy="446276"/>
          </a:xfrm>
          <a:prstGeom prst="rect">
            <a:avLst/>
          </a:prstGeom>
          <a:noFill/>
        </p:spPr>
        <p:txBody>
          <a:bodyPr wrap="square" rtlCol="0">
            <a:spAutoFit/>
          </a:bodyPr>
          <a:lstStyle/>
          <a:p>
            <a:r>
              <a:rPr lang="en-US" sz="2300" dirty="0">
                <a:latin typeface="+mn-lt"/>
              </a:rPr>
              <a:t>Patient Protection SREs 2011-2014 </a:t>
            </a:r>
            <a:r>
              <a:rPr lang="en-US" sz="2300" dirty="0" smtClean="0">
                <a:latin typeface="+mn-lt"/>
              </a:rPr>
              <a:t>(</a:t>
            </a:r>
            <a:r>
              <a:rPr lang="en-US" sz="2300" dirty="0">
                <a:latin typeface="+mn-lt"/>
              </a:rPr>
              <a:t>Acute care hospitals)</a:t>
            </a:r>
          </a:p>
        </p:txBody>
      </p:sp>
      <p:graphicFrame>
        <p:nvGraphicFramePr>
          <p:cNvPr id="3" name="Chart 2"/>
          <p:cNvGraphicFramePr/>
          <p:nvPr>
            <p:extLst>
              <p:ext uri="{D42A27DB-BD31-4B8C-83A1-F6EECF244321}">
                <p14:modId xmlns:p14="http://schemas.microsoft.com/office/powerpoint/2010/main" val="2185916142"/>
              </p:ext>
            </p:extLst>
          </p:nvPr>
        </p:nvGraphicFramePr>
        <p:xfrm>
          <a:off x="538619" y="1976029"/>
          <a:ext cx="8148181" cy="42691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4446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smtClean="0"/>
              <a:t>Potential Criminal Event Data</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r>
              <a:rPr lang="en-US" sz="2400" dirty="0"/>
              <a:t>Potential Criminal Event SREs </a:t>
            </a:r>
            <a:r>
              <a:rPr lang="en-US" sz="2400" dirty="0" smtClean="0"/>
              <a:t>2011-2014 (</a:t>
            </a:r>
            <a:r>
              <a:rPr lang="en-US" sz="2400" dirty="0"/>
              <a:t>Acute care hospitals</a:t>
            </a:r>
            <a:r>
              <a:rPr lang="en-US" sz="2400" dirty="0" smtClean="0"/>
              <a:t>) </a:t>
            </a: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17</a:t>
            </a:fld>
            <a:endParaRPr lang="en-US" altLang="en-US" dirty="0"/>
          </a:p>
        </p:txBody>
      </p:sp>
      <p:graphicFrame>
        <p:nvGraphicFramePr>
          <p:cNvPr id="6" name="Content Placeholder 10"/>
          <p:cNvGraphicFramePr>
            <a:graphicFrameLocks/>
          </p:cNvGraphicFramePr>
          <p:nvPr>
            <p:extLst>
              <p:ext uri="{D42A27DB-BD31-4B8C-83A1-F6EECF244321}">
                <p14:modId xmlns:p14="http://schemas.microsoft.com/office/powerpoint/2010/main" val="3295766636"/>
              </p:ext>
            </p:extLst>
          </p:nvPr>
        </p:nvGraphicFramePr>
        <p:xfrm>
          <a:off x="457200" y="1814286"/>
          <a:ext cx="8070056" cy="458651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1814286" y="1814286"/>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355166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smtClean="0"/>
              <a:t>Care Management Data</a:t>
            </a:r>
            <a:endParaRPr lang="en-US" dirty="0">
              <a:solidFill>
                <a:schemeClr val="bg1">
                  <a:alpha val="95000"/>
                </a:schemeClr>
              </a:solidFill>
            </a:endParaRPr>
          </a:p>
        </p:txBody>
      </p:sp>
      <p:sp>
        <p:nvSpPr>
          <p:cNvPr id="3" name="Content Placeholder 2"/>
          <p:cNvSpPr>
            <a:spLocks noGrp="1"/>
          </p:cNvSpPr>
          <p:nvPr>
            <p:ph idx="1"/>
          </p:nvPr>
        </p:nvSpPr>
        <p:spPr>
          <a:xfrm>
            <a:off x="457200" y="1314450"/>
            <a:ext cx="8229600" cy="5034722"/>
          </a:xfrm>
        </p:spPr>
        <p:txBody>
          <a:bodyPr/>
          <a:lstStyle/>
          <a:p>
            <a:pPr marL="457200" lvl="1" indent="0">
              <a:buNone/>
            </a:pPr>
            <a:endParaRPr lang="en-US" sz="800" dirty="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18</a:t>
            </a:fld>
            <a:endParaRPr lang="en-US" altLang="en-US" dirty="0"/>
          </a:p>
        </p:txBody>
      </p:sp>
      <p:sp>
        <p:nvSpPr>
          <p:cNvPr id="6" name="TextBox 5"/>
          <p:cNvSpPr txBox="1"/>
          <p:nvPr/>
        </p:nvSpPr>
        <p:spPr>
          <a:xfrm>
            <a:off x="1124857" y="1402024"/>
            <a:ext cx="7314054" cy="461665"/>
          </a:xfrm>
          <a:prstGeom prst="rect">
            <a:avLst/>
          </a:prstGeom>
          <a:noFill/>
        </p:spPr>
        <p:txBody>
          <a:bodyPr wrap="none" rtlCol="0">
            <a:spAutoFit/>
          </a:bodyPr>
          <a:lstStyle/>
          <a:p>
            <a:r>
              <a:rPr lang="en-US" sz="2400" dirty="0">
                <a:latin typeface="+mn-lt"/>
              </a:rPr>
              <a:t>Care Management SREs 2011-2014 (Acute </a:t>
            </a:r>
            <a:r>
              <a:rPr lang="en-US" sz="2400" dirty="0" smtClean="0">
                <a:latin typeface="+mn-lt"/>
              </a:rPr>
              <a:t>care hospitals</a:t>
            </a:r>
            <a:r>
              <a:rPr lang="en-US" sz="2400" dirty="0">
                <a:latin typeface="+mn-lt"/>
              </a:rPr>
              <a:t>)</a:t>
            </a:r>
          </a:p>
        </p:txBody>
      </p:sp>
      <p:graphicFrame>
        <p:nvGraphicFramePr>
          <p:cNvPr id="8" name="Chart 7"/>
          <p:cNvGraphicFramePr/>
          <p:nvPr>
            <p:extLst>
              <p:ext uri="{D42A27DB-BD31-4B8C-83A1-F6EECF244321}">
                <p14:modId xmlns:p14="http://schemas.microsoft.com/office/powerpoint/2010/main" val="554507775"/>
              </p:ext>
            </p:extLst>
          </p:nvPr>
        </p:nvGraphicFramePr>
        <p:xfrm>
          <a:off x="158496" y="1824827"/>
          <a:ext cx="8900160" cy="4385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32166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Non-Acute Care Hospital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19</a:t>
            </a:fld>
            <a:endParaRPr lang="en-US" altLang="en-US" dirty="0"/>
          </a:p>
        </p:txBody>
      </p:sp>
      <p:sp>
        <p:nvSpPr>
          <p:cNvPr id="7" name="Rectangle 6"/>
          <p:cNvSpPr/>
          <p:nvPr/>
        </p:nvSpPr>
        <p:spPr>
          <a:xfrm>
            <a:off x="457199" y="1251857"/>
            <a:ext cx="8069943" cy="830997"/>
          </a:xfrm>
          <a:prstGeom prst="rect">
            <a:avLst/>
          </a:prstGeom>
        </p:spPr>
        <p:txBody>
          <a:bodyPr wrap="square">
            <a:spAutoFit/>
          </a:bodyPr>
          <a:lstStyle/>
          <a:p>
            <a:r>
              <a:rPr lang="en-US" sz="2400" dirty="0">
                <a:latin typeface="+mn-lt"/>
              </a:rPr>
              <a:t>Total Number of SREs in </a:t>
            </a:r>
            <a:r>
              <a:rPr lang="en-US" sz="2400" dirty="0" smtClean="0">
                <a:latin typeface="+mn-lt"/>
              </a:rPr>
              <a:t>Non-Acute </a:t>
            </a:r>
            <a:r>
              <a:rPr lang="en-US" sz="2400" dirty="0">
                <a:latin typeface="+mn-lt"/>
              </a:rPr>
              <a:t>Care Hospitals </a:t>
            </a:r>
            <a:r>
              <a:rPr lang="en-US" sz="2400" dirty="0" smtClean="0">
                <a:latin typeface="+mn-lt"/>
              </a:rPr>
              <a:t>by Year</a:t>
            </a:r>
            <a:r>
              <a:rPr lang="en-US" sz="2400" dirty="0">
                <a:latin typeface="+mn-lt"/>
              </a:rPr>
              <a:t/>
            </a:r>
            <a:br>
              <a:rPr lang="en-US" sz="2400" dirty="0">
                <a:latin typeface="+mn-lt"/>
              </a:rPr>
            </a:br>
            <a:endParaRPr lang="en-US" sz="2400" dirty="0">
              <a:latin typeface="+mn-lt"/>
            </a:endParaRPr>
          </a:p>
        </p:txBody>
      </p:sp>
      <p:sp>
        <p:nvSpPr>
          <p:cNvPr id="8" name="Rectangle 7"/>
          <p:cNvSpPr/>
          <p:nvPr/>
        </p:nvSpPr>
        <p:spPr>
          <a:xfrm>
            <a:off x="598715" y="6030917"/>
            <a:ext cx="8069942" cy="646331"/>
          </a:xfrm>
          <a:prstGeom prst="rect">
            <a:avLst/>
          </a:prstGeom>
        </p:spPr>
        <p:txBody>
          <a:bodyPr wrap="square">
            <a:spAutoFit/>
          </a:bodyPr>
          <a:lstStyle/>
          <a:p>
            <a:r>
              <a:rPr lang="en-US" dirty="0"/>
              <a:t>* </a:t>
            </a:r>
            <a:r>
              <a:rPr lang="en-US" dirty="0">
                <a:latin typeface="+mn-lt"/>
              </a:rPr>
              <a:t>Significant increase in the # of SREs reported from 2012 to 2013 due to adoption of new NQF definitions</a:t>
            </a:r>
          </a:p>
        </p:txBody>
      </p:sp>
      <p:graphicFrame>
        <p:nvGraphicFramePr>
          <p:cNvPr id="3" name="Chart 2"/>
          <p:cNvGraphicFramePr/>
          <p:nvPr>
            <p:extLst>
              <p:ext uri="{D42A27DB-BD31-4B8C-83A1-F6EECF244321}">
                <p14:modId xmlns:p14="http://schemas.microsoft.com/office/powerpoint/2010/main" val="2896400755"/>
              </p:ext>
            </p:extLst>
          </p:nvPr>
        </p:nvGraphicFramePr>
        <p:xfrm>
          <a:off x="329183" y="1689761"/>
          <a:ext cx="8339473" cy="4064000"/>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p:cNvCxnSpPr/>
          <p:nvPr/>
        </p:nvCxnSpPr>
        <p:spPr bwMode="auto">
          <a:xfrm>
            <a:off x="4303776" y="2082854"/>
            <a:ext cx="0" cy="3537658"/>
          </a:xfrm>
          <a:prstGeom prst="line">
            <a:avLst/>
          </a:prstGeom>
          <a:solidFill>
            <a:schemeClr val="accent1"/>
          </a:solidFill>
          <a:ln w="3175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4047744" y="2082854"/>
            <a:ext cx="256032" cy="369332"/>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3525410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smtClean="0"/>
              <a:t>Overview</a:t>
            </a:r>
            <a:endParaRPr lang="en-US" sz="3600"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smtClean="0">
              <a:ea typeface="ＭＳ Ｐゴシック" pitchFamily="34" charset="-128"/>
            </a:endParaRPr>
          </a:p>
          <a:p>
            <a:pPr>
              <a:spcAft>
                <a:spcPts val="1800"/>
              </a:spcAft>
              <a:buFont typeface="Arial" charset="0"/>
              <a:buChar char="•"/>
            </a:pPr>
            <a:r>
              <a:rPr lang="en-US" dirty="0">
                <a:latin typeface="Calibri" pitchFamily="34" charset="0"/>
              </a:rPr>
              <a:t>Purpose</a:t>
            </a:r>
          </a:p>
          <a:p>
            <a:pPr>
              <a:spcAft>
                <a:spcPts val="1800"/>
              </a:spcAft>
              <a:buFont typeface="Arial" charset="0"/>
              <a:buChar char="•"/>
            </a:pPr>
            <a:r>
              <a:rPr lang="en-US" dirty="0">
                <a:latin typeface="Calibri" pitchFamily="34" charset="0"/>
              </a:rPr>
              <a:t>Background</a:t>
            </a:r>
          </a:p>
          <a:p>
            <a:pPr>
              <a:spcAft>
                <a:spcPts val="1800"/>
              </a:spcAft>
              <a:buFont typeface="Arial" charset="0"/>
              <a:buChar char="•"/>
            </a:pPr>
            <a:r>
              <a:rPr lang="en-US" dirty="0">
                <a:latin typeface="Calibri" pitchFamily="34" charset="0"/>
              </a:rPr>
              <a:t>Serious Reportable Event Category Definitions</a:t>
            </a:r>
          </a:p>
          <a:p>
            <a:pPr>
              <a:spcAft>
                <a:spcPts val="1800"/>
              </a:spcAft>
              <a:buFont typeface="Arial" charset="0"/>
              <a:buChar char="•"/>
            </a:pPr>
            <a:r>
              <a:rPr lang="en-US" dirty="0" smtClean="0">
                <a:latin typeface="Calibri" pitchFamily="34" charset="0"/>
              </a:rPr>
              <a:t>Outcomes</a:t>
            </a:r>
            <a:endParaRPr lang="en-US" dirty="0">
              <a:latin typeface="Calibri" pitchFamily="34" charset="0"/>
            </a:endParaRPr>
          </a:p>
          <a:p>
            <a:pPr>
              <a:spcAft>
                <a:spcPts val="1800"/>
              </a:spcAft>
              <a:buFont typeface="Arial" charset="0"/>
              <a:buChar char="•"/>
            </a:pPr>
            <a:r>
              <a:rPr lang="en-US" dirty="0" smtClean="0">
                <a:latin typeface="Calibri" pitchFamily="34" charset="0"/>
              </a:rPr>
              <a:t>Positive Indicators</a:t>
            </a:r>
          </a:p>
          <a:p>
            <a:pPr>
              <a:spcAft>
                <a:spcPts val="1800"/>
              </a:spcAft>
              <a:buFont typeface="Arial" charset="0"/>
              <a:buChar char="•"/>
            </a:pPr>
            <a:r>
              <a:rPr lang="en-US" dirty="0" smtClean="0">
                <a:latin typeface="Calibri" pitchFamily="34" charset="0"/>
              </a:rPr>
              <a:t>Quality Improvement Activities</a:t>
            </a:r>
            <a:endParaRPr lang="en-US" dirty="0">
              <a:latin typeface="Calibri" pitchFamily="34" charset="0"/>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a:t>
            </a:fld>
            <a:endParaRPr lang="en-US"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Non-Acute </a:t>
            </a:r>
            <a:r>
              <a:rPr lang="en-US" dirty="0"/>
              <a:t>Care Hospital</a:t>
            </a:r>
            <a:br>
              <a:rPr lang="en-US" dirty="0"/>
            </a:br>
            <a:r>
              <a:rPr lang="en-US" dirty="0" smtClean="0"/>
              <a:t>Category Data</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endParaRPr lang="en-US" sz="2000" dirty="0" smtClean="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20</a:t>
            </a:fld>
            <a:endParaRPr lang="en-US" altLang="en-US" dirty="0"/>
          </a:p>
        </p:txBody>
      </p:sp>
      <p:sp>
        <p:nvSpPr>
          <p:cNvPr id="6" name="TextBox 5"/>
          <p:cNvSpPr txBox="1"/>
          <p:nvPr/>
        </p:nvSpPr>
        <p:spPr>
          <a:xfrm>
            <a:off x="743857" y="1314450"/>
            <a:ext cx="7644657" cy="461665"/>
          </a:xfrm>
          <a:prstGeom prst="rect">
            <a:avLst/>
          </a:prstGeom>
          <a:noFill/>
        </p:spPr>
        <p:txBody>
          <a:bodyPr wrap="none" rtlCol="0">
            <a:spAutoFit/>
          </a:bodyPr>
          <a:lstStyle/>
          <a:p>
            <a:r>
              <a:rPr lang="en-US" sz="2400" dirty="0" smtClean="0"/>
              <a:t>Reported SREs </a:t>
            </a:r>
            <a:r>
              <a:rPr lang="en-US" sz="2400" dirty="0"/>
              <a:t>2011-2014 (</a:t>
            </a:r>
            <a:r>
              <a:rPr lang="en-US" sz="2400" dirty="0" smtClean="0"/>
              <a:t>Non-acute care hospitals</a:t>
            </a:r>
            <a:r>
              <a:rPr lang="en-US" sz="2400" dirty="0"/>
              <a:t>)</a:t>
            </a:r>
          </a:p>
        </p:txBody>
      </p:sp>
      <p:graphicFrame>
        <p:nvGraphicFramePr>
          <p:cNvPr id="7" name="Chart 6"/>
          <p:cNvGraphicFramePr/>
          <p:nvPr>
            <p:extLst>
              <p:ext uri="{D42A27DB-BD31-4B8C-83A1-F6EECF244321}">
                <p14:modId xmlns:p14="http://schemas.microsoft.com/office/powerpoint/2010/main" val="3019533763"/>
              </p:ext>
            </p:extLst>
          </p:nvPr>
        </p:nvGraphicFramePr>
        <p:xfrm>
          <a:off x="457200" y="2408936"/>
          <a:ext cx="8394192"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0448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Ambulatory Surgical Centers SRE Totals</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457200" lvl="1" indent="0">
              <a:buNone/>
            </a:pPr>
            <a:endParaRPr lang="en-US" sz="800" dirty="0"/>
          </a:p>
          <a:p>
            <a:pPr marL="0" indent="0" algn="ctr">
              <a:buNone/>
            </a:pPr>
            <a:r>
              <a:rPr lang="en-US" sz="2800" dirty="0"/>
              <a:t>Ambulatory Surgical Center SREs 2014</a:t>
            </a:r>
            <a:endParaRPr lang="en-US" sz="28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21</a:t>
            </a:fld>
            <a:endParaRPr lang="en-US" altLang="en-US" dirty="0"/>
          </a:p>
        </p:txBody>
      </p:sp>
      <p:graphicFrame>
        <p:nvGraphicFramePr>
          <p:cNvPr id="5" name="Content Placeholder 1"/>
          <p:cNvGraphicFramePr>
            <a:graphicFrameLocks/>
          </p:cNvGraphicFramePr>
          <p:nvPr>
            <p:extLst>
              <p:ext uri="{D42A27DB-BD31-4B8C-83A1-F6EECF244321}">
                <p14:modId xmlns:p14="http://schemas.microsoft.com/office/powerpoint/2010/main" val="4246281161"/>
              </p:ext>
            </p:extLst>
          </p:nvPr>
        </p:nvGraphicFramePr>
        <p:xfrm>
          <a:off x="457200" y="2209801"/>
          <a:ext cx="42672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4724399" y="1981846"/>
            <a:ext cx="4093029" cy="4924425"/>
          </a:xfrm>
          <a:prstGeom prst="rect">
            <a:avLst/>
          </a:prstGeom>
          <a:noFill/>
        </p:spPr>
        <p:txBody>
          <a:bodyPr wrap="square" rtlCol="0">
            <a:spAutoFit/>
          </a:bodyPr>
          <a:lstStyle/>
          <a:p>
            <a:endParaRPr lang="en-US" dirty="0" smtClean="0"/>
          </a:p>
          <a:p>
            <a:pPr marL="285750" indent="-285750">
              <a:buFont typeface="Arial" panose="020B0604020202020204" pitchFamily="34" charset="0"/>
              <a:buChar char="•"/>
            </a:pPr>
            <a:r>
              <a:rPr lang="en-US" sz="2000" dirty="0">
                <a:latin typeface="+mn-lt"/>
              </a:rPr>
              <a:t>There are 59 ASCs in Massachusetts.</a:t>
            </a:r>
          </a:p>
          <a:p>
            <a:pPr marL="285750" indent="-285750">
              <a:buFont typeface="Arial" panose="020B0604020202020204" pitchFamily="34" charset="0"/>
              <a:buChar char="•"/>
            </a:pPr>
            <a:r>
              <a:rPr lang="en-US" sz="2000" dirty="0" smtClean="0">
                <a:latin typeface="+mn-lt"/>
              </a:rPr>
              <a:t>2014 is the first year ASC SRE data is being publicly reported.</a:t>
            </a:r>
          </a:p>
          <a:p>
            <a:pPr marL="285750" indent="-285750">
              <a:buFont typeface="Arial" panose="020B0604020202020204" pitchFamily="34" charset="0"/>
              <a:buChar char="•"/>
            </a:pPr>
            <a:r>
              <a:rPr lang="en-US" sz="2000" dirty="0" smtClean="0">
                <a:latin typeface="+mn-lt"/>
              </a:rPr>
              <a:t>Outreach and education is ongoing through the Massachusetts Association of Ambulatory Surgical Center regarding reporting and trends.</a:t>
            </a:r>
          </a:p>
          <a:p>
            <a:pPr marL="285750" indent="-285750">
              <a:buFont typeface="Arial" panose="020B0604020202020204" pitchFamily="34" charset="0"/>
              <a:buChar char="•"/>
            </a:pPr>
            <a:r>
              <a:rPr lang="en-US" sz="2000" dirty="0" smtClean="0">
                <a:latin typeface="+mn-lt"/>
              </a:rPr>
              <a:t>Despite this outreach, the low volume of reports compared with acute and non-acute care hospitals may be observed.</a:t>
            </a:r>
          </a:p>
          <a:p>
            <a:endParaRPr lang="en-US" dirty="0" smtClean="0"/>
          </a:p>
          <a:p>
            <a:endParaRPr lang="en-US" dirty="0"/>
          </a:p>
        </p:txBody>
      </p:sp>
    </p:spTree>
    <p:extLst>
      <p:ext uri="{BB962C8B-B14F-4D97-AF65-F5344CB8AC3E}">
        <p14:creationId xmlns:p14="http://schemas.microsoft.com/office/powerpoint/2010/main" val="1192044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Indicators</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eaLnBrk="1" hangingPunct="1">
              <a:spcAft>
                <a:spcPts val="1200"/>
              </a:spcAft>
              <a:buNone/>
            </a:pPr>
            <a:r>
              <a:rPr lang="en-US" sz="2400" dirty="0" smtClean="0"/>
              <a:t>As noted, there has been a continued </a:t>
            </a:r>
            <a:r>
              <a:rPr lang="en-US" sz="2400" dirty="0"/>
              <a:t>increase in the number of SREs in </a:t>
            </a:r>
            <a:r>
              <a:rPr lang="en-US" sz="2400" dirty="0" smtClean="0"/>
              <a:t>2014. These increased numbers may be based on the following:</a:t>
            </a:r>
            <a:endParaRPr lang="en-US" sz="2400" dirty="0"/>
          </a:p>
          <a:p>
            <a:pPr lvl="1" eaLnBrk="1" hangingPunct="1">
              <a:spcAft>
                <a:spcPts val="1200"/>
              </a:spcAft>
              <a:buFontTx/>
              <a:buChar char="•"/>
            </a:pPr>
            <a:r>
              <a:rPr lang="en-US" sz="2000" dirty="0" smtClean="0"/>
              <a:t>Adoption </a:t>
            </a:r>
            <a:r>
              <a:rPr lang="en-US" sz="2000" dirty="0"/>
              <a:t>of the NQF’s updated SRE list and definitions led to a marked rise in reporting in several existing </a:t>
            </a:r>
            <a:r>
              <a:rPr lang="en-US" sz="2000" dirty="0" smtClean="0"/>
              <a:t>categories, including falls </a:t>
            </a:r>
            <a:r>
              <a:rPr lang="en-US" sz="2000" dirty="0"/>
              <a:t>and pressure ulcers.</a:t>
            </a:r>
          </a:p>
          <a:p>
            <a:pPr lvl="1" eaLnBrk="1" hangingPunct="1">
              <a:spcAft>
                <a:spcPts val="1200"/>
              </a:spcAft>
              <a:buFontTx/>
              <a:buChar char="•"/>
            </a:pPr>
            <a:r>
              <a:rPr lang="en-US" sz="2000" dirty="0"/>
              <a:t>Process improvement including internal quality improvement and near universal utilization of </a:t>
            </a:r>
            <a:r>
              <a:rPr lang="en-US" sz="2000" dirty="0" smtClean="0"/>
              <a:t>the Health Care Facility Reporting System (HCFRS), an online </a:t>
            </a:r>
            <a:r>
              <a:rPr lang="en-US" sz="2000" dirty="0"/>
              <a:t>reporting system </a:t>
            </a:r>
            <a:r>
              <a:rPr lang="en-US" sz="2000" dirty="0" smtClean="0"/>
              <a:t>that has reduced </a:t>
            </a:r>
            <a:r>
              <a:rPr lang="en-US" sz="2000" dirty="0"/>
              <a:t>barriers and </a:t>
            </a:r>
            <a:r>
              <a:rPr lang="en-US" sz="2000" dirty="0" smtClean="0"/>
              <a:t>streamlined the </a:t>
            </a:r>
            <a:r>
              <a:rPr lang="en-US" sz="2000" dirty="0"/>
              <a:t>facility reporting process.</a:t>
            </a:r>
          </a:p>
          <a:p>
            <a:pPr lvl="1" eaLnBrk="1" hangingPunct="1">
              <a:spcAft>
                <a:spcPts val="1200"/>
              </a:spcAft>
              <a:buFontTx/>
              <a:buChar char="•"/>
            </a:pPr>
            <a:r>
              <a:rPr lang="en-US" sz="2000" dirty="0" smtClean="0"/>
              <a:t>Department outreach </a:t>
            </a:r>
            <a:r>
              <a:rPr lang="en-US" sz="2000" dirty="0"/>
              <a:t>to facilities and emphasis on reporting as an important quality improvement priority likely increased reporting. </a:t>
            </a:r>
          </a:p>
          <a:p>
            <a:endParaRPr lang="en-US" sz="2000" dirty="0" smtClean="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22</a:t>
            </a:fld>
            <a:endParaRPr lang="en-US" altLang="en-US" dirty="0"/>
          </a:p>
        </p:txBody>
      </p:sp>
    </p:spTree>
    <p:extLst>
      <p:ext uri="{BB962C8B-B14F-4D97-AF65-F5344CB8AC3E}">
        <p14:creationId xmlns:p14="http://schemas.microsoft.com/office/powerpoint/2010/main" val="23022773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Activities</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r>
              <a:rPr lang="en-US" sz="2200" dirty="0"/>
              <a:t>Partnering with Betsy </a:t>
            </a:r>
            <a:r>
              <a:rPr lang="en-US" sz="2200" dirty="0" smtClean="0"/>
              <a:t>Lehman </a:t>
            </a:r>
            <a:r>
              <a:rPr lang="en-US" sz="2200" dirty="0"/>
              <a:t>Center to </a:t>
            </a:r>
            <a:r>
              <a:rPr lang="en-US" sz="2200" dirty="0" smtClean="0"/>
              <a:t>address the following</a:t>
            </a:r>
            <a:r>
              <a:rPr lang="en-US" sz="2400" dirty="0" smtClean="0"/>
              <a:t>:</a:t>
            </a:r>
            <a:endParaRPr lang="en-US" sz="2400" dirty="0"/>
          </a:p>
          <a:p>
            <a:pPr lvl="1">
              <a:buFontTx/>
              <a:buChar char="•"/>
            </a:pPr>
            <a:r>
              <a:rPr lang="en-US" sz="1800" dirty="0"/>
              <a:t>Wrong site and wrong procedure cataract </a:t>
            </a:r>
            <a:r>
              <a:rPr lang="en-US" sz="1800" dirty="0" smtClean="0"/>
              <a:t>surgeries;</a:t>
            </a:r>
            <a:r>
              <a:rPr lang="en-US" sz="1800" dirty="0"/>
              <a:t> </a:t>
            </a:r>
            <a:r>
              <a:rPr lang="en-US" sz="1800" dirty="0" smtClean="0"/>
              <a:t>and</a:t>
            </a:r>
          </a:p>
          <a:p>
            <a:pPr lvl="1">
              <a:buFontTx/>
              <a:buChar char="•"/>
            </a:pPr>
            <a:r>
              <a:rPr lang="en-US" sz="1800" dirty="0" smtClean="0"/>
              <a:t>Drafting an Interagency Service Agreement to allow for more seamless data sharing, as intended by the 2012 cost containment act.</a:t>
            </a:r>
            <a:endParaRPr lang="en-US" sz="1000" dirty="0"/>
          </a:p>
          <a:p>
            <a:endParaRPr lang="en-US" sz="2200" dirty="0" smtClean="0"/>
          </a:p>
          <a:p>
            <a:r>
              <a:rPr lang="en-US" sz="2200" dirty="0" smtClean="0"/>
              <a:t>Working with the Department of Mental Health and DPH’s Suicide Prevention Program to develop and disseminate best </a:t>
            </a:r>
            <a:r>
              <a:rPr lang="en-US" sz="2200" dirty="0"/>
              <a:t>practices for reducing suicide and self-harm in the inpatient setting</a:t>
            </a:r>
            <a:r>
              <a:rPr lang="en-US" sz="2400" dirty="0" smtClean="0"/>
              <a:t>;</a:t>
            </a:r>
            <a:endParaRPr lang="en-US" sz="1000" dirty="0"/>
          </a:p>
          <a:p>
            <a:endParaRPr lang="en-US" sz="2200" dirty="0" smtClean="0"/>
          </a:p>
          <a:p>
            <a:r>
              <a:rPr lang="en-US" sz="2200" dirty="0" smtClean="0"/>
              <a:t>Collaborating with </a:t>
            </a:r>
            <a:r>
              <a:rPr lang="en-US" sz="2200" dirty="0"/>
              <a:t>the Board of Registration in Medicine on </a:t>
            </a:r>
            <a:r>
              <a:rPr lang="en-US" sz="2200" dirty="0" smtClean="0"/>
              <a:t>an obstetric </a:t>
            </a:r>
            <a:r>
              <a:rPr lang="en-US" sz="2200" dirty="0"/>
              <a:t>emergency </a:t>
            </a:r>
            <a:r>
              <a:rPr lang="en-US" sz="2200" dirty="0" smtClean="0"/>
              <a:t>advisory.</a:t>
            </a:r>
            <a:endParaRPr lang="en-US" sz="22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23</a:t>
            </a:fld>
            <a:endParaRPr lang="en-US" altLang="en-US" dirty="0"/>
          </a:p>
        </p:txBody>
      </p:sp>
    </p:spTree>
    <p:extLst>
      <p:ext uri="{BB962C8B-B14F-4D97-AF65-F5344CB8AC3E}">
        <p14:creationId xmlns:p14="http://schemas.microsoft.com/office/powerpoint/2010/main" val="8439942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Activities</a:t>
            </a:r>
            <a:endParaRPr lang="en-US" dirty="0">
              <a:solidFill>
                <a:schemeClr val="bg1">
                  <a:alpha val="95000"/>
                </a:schemeClr>
              </a:solidFill>
            </a:endParaRPr>
          </a:p>
        </p:txBody>
      </p:sp>
      <p:sp>
        <p:nvSpPr>
          <p:cNvPr id="3" name="Content Placeholder 2"/>
          <p:cNvSpPr>
            <a:spLocks noGrp="1"/>
          </p:cNvSpPr>
          <p:nvPr>
            <p:ph idx="1"/>
          </p:nvPr>
        </p:nvSpPr>
        <p:spPr>
          <a:xfrm>
            <a:off x="457200" y="1314450"/>
            <a:ext cx="8229600" cy="4811713"/>
          </a:xfrm>
        </p:spPr>
        <p:txBody>
          <a:bodyPr/>
          <a:lstStyle/>
          <a:p>
            <a:r>
              <a:rPr lang="en-US" sz="2200" dirty="0" smtClean="0"/>
              <a:t>Working with individual facilities after a SRE occurs to develop corrective action plans and prevent an event of a similar type from happening in the future;</a:t>
            </a:r>
          </a:p>
          <a:p>
            <a:endParaRPr lang="en-US" sz="2200" dirty="0"/>
          </a:p>
          <a:p>
            <a:r>
              <a:rPr lang="en-US" sz="2200" dirty="0" smtClean="0"/>
              <a:t>Cohosting </a:t>
            </a:r>
            <a:r>
              <a:rPr lang="en-US" sz="2200" dirty="0"/>
              <a:t>workgroups with </a:t>
            </a:r>
            <a:r>
              <a:rPr lang="en-US" sz="2200" dirty="0" smtClean="0"/>
              <a:t>Massachusetts </a:t>
            </a:r>
            <a:r>
              <a:rPr lang="en-US" sz="2200" dirty="0"/>
              <a:t>Coalition for the Prevention of Medical Errors </a:t>
            </a:r>
            <a:r>
              <a:rPr lang="en-US" sz="2200" dirty="0" smtClean="0"/>
              <a:t>to accomplish the following: </a:t>
            </a:r>
            <a:endParaRPr lang="en-US" sz="2200" dirty="0"/>
          </a:p>
          <a:p>
            <a:pPr lvl="1">
              <a:buFontTx/>
              <a:buChar char="•"/>
            </a:pPr>
            <a:r>
              <a:rPr lang="en-US" sz="1800" dirty="0"/>
              <a:t>Evaluate patient and family SRE communication process and effectiveness of </a:t>
            </a:r>
            <a:r>
              <a:rPr lang="en-US" sz="1800" dirty="0" smtClean="0"/>
              <a:t>7-day </a:t>
            </a:r>
            <a:r>
              <a:rPr lang="en-US" sz="1800" dirty="0"/>
              <a:t>and </a:t>
            </a:r>
            <a:r>
              <a:rPr lang="en-US" sz="1800" dirty="0" smtClean="0"/>
              <a:t>30-day reports; and</a:t>
            </a:r>
            <a:endParaRPr lang="en-US" sz="1800" dirty="0"/>
          </a:p>
          <a:p>
            <a:pPr lvl="1">
              <a:buFontTx/>
              <a:buChar char="•"/>
            </a:pPr>
            <a:r>
              <a:rPr lang="en-US" sz="1800" dirty="0"/>
              <a:t>Analyze pressure ulcer </a:t>
            </a:r>
            <a:r>
              <a:rPr lang="en-US" sz="1800"/>
              <a:t>reports </a:t>
            </a:r>
            <a:r>
              <a:rPr lang="en-US" sz="1800" smtClean="0"/>
              <a:t>in </a:t>
            </a:r>
            <a:r>
              <a:rPr lang="en-US" sz="1800" dirty="0"/>
              <a:t>an effort to streamline </a:t>
            </a:r>
            <a:r>
              <a:rPr lang="en-US" sz="1800" dirty="0" smtClean="0"/>
              <a:t>reporting.</a:t>
            </a:r>
            <a:endParaRPr lang="en-US" sz="10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24</a:t>
            </a:fld>
            <a:endParaRPr lang="en-US" altLang="en-US" dirty="0"/>
          </a:p>
        </p:txBody>
      </p:sp>
    </p:spTree>
    <p:extLst>
      <p:ext uri="{BB962C8B-B14F-4D97-AF65-F5344CB8AC3E}">
        <p14:creationId xmlns:p14="http://schemas.microsoft.com/office/powerpoint/2010/main" val="39157944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solidFill>
                <a:schemeClr val="bg1">
                  <a:alpha val="95000"/>
                </a:schemeClr>
              </a:solidFill>
            </a:endParaRPr>
          </a:p>
        </p:txBody>
      </p:sp>
      <p:sp>
        <p:nvSpPr>
          <p:cNvPr id="3" name="Content Placeholder 2"/>
          <p:cNvSpPr>
            <a:spLocks noGrp="1"/>
          </p:cNvSpPr>
          <p:nvPr>
            <p:ph idx="1"/>
          </p:nvPr>
        </p:nvSpPr>
        <p:spPr/>
        <p:txBody>
          <a:bodyPr/>
          <a:lstStyle/>
          <a:p>
            <a:endParaRPr lang="en-US" sz="2800" dirty="0" smtClean="0"/>
          </a:p>
          <a:p>
            <a:r>
              <a:rPr lang="en-US" sz="2800" dirty="0" smtClean="0"/>
              <a:t>Thank </a:t>
            </a:r>
            <a:r>
              <a:rPr lang="en-US" sz="2800" dirty="0"/>
              <a:t>you for the opportunity to present this information today</a:t>
            </a:r>
            <a:r>
              <a:rPr lang="en-US" sz="2800" dirty="0" smtClean="0"/>
              <a:t>.</a:t>
            </a:r>
          </a:p>
          <a:p>
            <a:pPr marL="339725" indent="0">
              <a:buNone/>
            </a:pPr>
            <a:endParaRPr lang="en-US" sz="2000" dirty="0" smtClean="0"/>
          </a:p>
          <a:p>
            <a:pPr marL="0" indent="0" algn="ctr">
              <a:buNone/>
            </a:pPr>
            <a:r>
              <a:rPr lang="en-US" sz="2000" dirty="0" smtClean="0"/>
              <a:t>Please </a:t>
            </a:r>
            <a:r>
              <a:rPr lang="en-US" sz="2000" dirty="0"/>
              <a:t>direct any questions to</a:t>
            </a:r>
            <a:r>
              <a:rPr lang="en-US" sz="2000" dirty="0" smtClean="0"/>
              <a:t>:</a:t>
            </a:r>
          </a:p>
          <a:p>
            <a:pPr marL="0" indent="0" algn="ctr">
              <a:buNone/>
            </a:pPr>
            <a:r>
              <a:rPr lang="en-US" sz="2000" dirty="0" smtClean="0"/>
              <a:t>Katherine T. </a:t>
            </a:r>
            <a:r>
              <a:rPr lang="en-US" sz="2000" dirty="0" err="1" smtClean="0"/>
              <a:t>Fillo</a:t>
            </a:r>
            <a:r>
              <a:rPr lang="en-US" sz="2000" dirty="0" smtClean="0"/>
              <a:t>, RN-BC, MPH, MA</a:t>
            </a:r>
          </a:p>
          <a:p>
            <a:pPr marL="0" indent="0" algn="ctr">
              <a:buNone/>
            </a:pPr>
            <a:r>
              <a:rPr lang="en-US" sz="2000" dirty="0" smtClean="0"/>
              <a:t> Quality Improvement Manager</a:t>
            </a:r>
          </a:p>
          <a:p>
            <a:pPr marL="0" indent="0" algn="ctr">
              <a:buNone/>
            </a:pPr>
            <a:r>
              <a:rPr lang="en-US" sz="2000" dirty="0" smtClean="0"/>
              <a:t>Bureau </a:t>
            </a:r>
            <a:r>
              <a:rPr lang="en-US" sz="2000" dirty="0"/>
              <a:t>of Health Care Safety and </a:t>
            </a:r>
            <a:r>
              <a:rPr lang="en-US" sz="2000" dirty="0" smtClean="0"/>
              <a:t>Quality</a:t>
            </a:r>
          </a:p>
          <a:p>
            <a:pPr marL="0" indent="0" algn="ctr">
              <a:buNone/>
            </a:pPr>
            <a:r>
              <a:rPr lang="en-US" sz="2000" dirty="0" smtClean="0">
                <a:hlinkClick r:id="rId3"/>
              </a:rPr>
              <a:t>katherine.fillo@state.ma.us</a:t>
            </a:r>
            <a:endParaRPr lang="en-US" sz="2000" dirty="0" smtClean="0"/>
          </a:p>
          <a:p>
            <a:pPr marL="0" indent="0" algn="ctr">
              <a:buNone/>
            </a:pPr>
            <a:r>
              <a:rPr lang="en-US" sz="2000" dirty="0" smtClean="0"/>
              <a:t>617-753-7328</a:t>
            </a:r>
            <a:endParaRPr lang="en-US" sz="20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25</a:t>
            </a:fld>
            <a:endParaRPr lang="en-US" altLang="en-US" dirty="0"/>
          </a:p>
        </p:txBody>
      </p:sp>
    </p:spTree>
    <p:extLst>
      <p:ext uri="{BB962C8B-B14F-4D97-AF65-F5344CB8AC3E}">
        <p14:creationId xmlns:p14="http://schemas.microsoft.com/office/powerpoint/2010/main" val="2838860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smtClean="0"/>
              <a:t>Purpose</a:t>
            </a:r>
            <a:endParaRPr lang="en-US" sz="3600" dirty="0">
              <a:solidFill>
                <a:srgbClr val="FFFFFF">
                  <a:alpha val="95000"/>
                </a:srgb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smtClean="0">
              <a:ea typeface="ＭＳ Ｐゴシック" pitchFamily="34" charset="-128"/>
            </a:endParaRPr>
          </a:p>
          <a:p>
            <a:pPr>
              <a:lnSpc>
                <a:spcPct val="80000"/>
              </a:lnSpc>
              <a:buNone/>
            </a:pPr>
            <a:r>
              <a:rPr lang="en-US" sz="2800" dirty="0" smtClean="0">
                <a:latin typeface="Calibri" pitchFamily="34" charset="0"/>
              </a:rPr>
              <a:t>This presentation is given for the following purposes:</a:t>
            </a:r>
          </a:p>
          <a:p>
            <a:pPr>
              <a:lnSpc>
                <a:spcPct val="80000"/>
              </a:lnSpc>
              <a:buNone/>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smtClean="0">
                <a:latin typeface="Calibri" pitchFamily="34" charset="0"/>
              </a:rPr>
              <a:t>To provide </a:t>
            </a:r>
            <a:r>
              <a:rPr lang="en-US" sz="2800" dirty="0">
                <a:latin typeface="Calibri" pitchFamily="34" charset="0"/>
              </a:rPr>
              <a:t>an update of the Serious Reportable Event program </a:t>
            </a:r>
            <a:r>
              <a:rPr lang="en-US" sz="2800" dirty="0" smtClean="0">
                <a:latin typeface="Calibri" pitchFamily="34" charset="0"/>
              </a:rPr>
              <a:t>and related quality improvement activities at </a:t>
            </a:r>
            <a:r>
              <a:rPr lang="en-US" sz="2800" dirty="0">
                <a:latin typeface="Calibri" pitchFamily="34" charset="0"/>
              </a:rPr>
              <a:t>the Bureau of Health Care Safety and </a:t>
            </a:r>
            <a:r>
              <a:rPr lang="en-US" sz="2800" dirty="0" smtClean="0">
                <a:latin typeface="Calibri" pitchFamily="34" charset="0"/>
              </a:rPr>
              <a:t>Quality; and </a:t>
            </a:r>
          </a:p>
          <a:p>
            <a:pPr marL="457200" indent="-457200">
              <a:lnSpc>
                <a:spcPct val="80000"/>
              </a:lnSpc>
              <a:buFont typeface="Arial" panose="020B0604020202020204" pitchFamily="34" charset="0"/>
              <a:buChar char="•"/>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smtClean="0">
                <a:latin typeface="Calibri" pitchFamily="34" charset="0"/>
              </a:rPr>
              <a:t>To share </a:t>
            </a:r>
            <a:r>
              <a:rPr lang="en-US" sz="2800" dirty="0">
                <a:latin typeface="Calibri" pitchFamily="34" charset="0"/>
              </a:rPr>
              <a:t>the trends in the types and volume of Serious Reportable Events reported in 2014 and previous </a:t>
            </a:r>
            <a:r>
              <a:rPr lang="en-US" sz="2800" dirty="0" smtClean="0">
                <a:latin typeface="Calibri" pitchFamily="34" charset="0"/>
              </a:rPr>
              <a:t>years.</a:t>
            </a:r>
            <a:endParaRPr lang="en-US" sz="2800" dirty="0">
              <a:latin typeface="Calibri" pitchFamily="34" charset="0"/>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3</a:t>
            </a:fld>
            <a:endParaRPr lang="en-US" altLang="en-US" dirty="0"/>
          </a:p>
        </p:txBody>
      </p:sp>
    </p:spTree>
    <p:extLst>
      <p:ext uri="{BB962C8B-B14F-4D97-AF65-F5344CB8AC3E}">
        <p14:creationId xmlns:p14="http://schemas.microsoft.com/office/powerpoint/2010/main" val="1333419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a:t>Background</a:t>
            </a:r>
            <a:endParaRPr lang="en-US" sz="3600" dirty="0">
              <a:solidFill>
                <a:schemeClr val="bg1">
                  <a:alpha val="95000"/>
                </a:schemeClr>
              </a:solidFill>
              <a:latin typeface="+mn-lt"/>
              <a:cs typeface="+mj-cs"/>
            </a:endParaRPr>
          </a:p>
        </p:txBody>
      </p:sp>
      <p:sp>
        <p:nvSpPr>
          <p:cNvPr id="27652" name="Rectangle 8"/>
          <p:cNvSpPr>
            <a:spLocks noGrp="1" noChangeArrowheads="1"/>
          </p:cNvSpPr>
          <p:nvPr>
            <p:ph type="body" idx="1"/>
          </p:nvPr>
        </p:nvSpPr>
        <p:spPr>
          <a:xfrm>
            <a:off x="457200" y="1371600"/>
            <a:ext cx="8229600" cy="4724400"/>
          </a:xfrm>
        </p:spPr>
        <p:txBody>
          <a:bodyPr/>
          <a:lstStyle/>
          <a:p>
            <a:pPr>
              <a:lnSpc>
                <a:spcPct val="80000"/>
              </a:lnSpc>
              <a:buFont typeface="Arial" charset="0"/>
              <a:buChar char="•"/>
            </a:pPr>
            <a:r>
              <a:rPr lang="en-US" sz="2800" dirty="0" smtClean="0">
                <a:latin typeface="Calibri" pitchFamily="34" charset="0"/>
              </a:rPr>
              <a:t>Adverse </a:t>
            </a:r>
            <a:r>
              <a:rPr lang="en-US" sz="2800" dirty="0">
                <a:latin typeface="Calibri" pitchFamily="34" charset="0"/>
              </a:rPr>
              <a:t>events that occur in the health care setting are a patient safety concern and public health issue</a:t>
            </a:r>
            <a:r>
              <a:rPr lang="en-US" sz="2800" dirty="0" smtClean="0">
                <a:latin typeface="Calibri" pitchFamily="34" charset="0"/>
              </a:rPr>
              <a:t>.</a:t>
            </a:r>
          </a:p>
          <a:p>
            <a:pPr>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It is estimated that 13.5% of Medicare patients </a:t>
            </a:r>
            <a:r>
              <a:rPr lang="en-US" sz="2400" dirty="0" smtClean="0">
                <a:latin typeface="Calibri" pitchFamily="34" charset="0"/>
              </a:rPr>
              <a:t>nationally experience </a:t>
            </a:r>
            <a:r>
              <a:rPr lang="en-US" sz="2400" dirty="0">
                <a:latin typeface="Calibri" pitchFamily="34" charset="0"/>
              </a:rPr>
              <a:t>an adverse event during hospitalization (OIG, 2010). </a:t>
            </a:r>
            <a:endParaRPr lang="en-US" sz="2400" dirty="0" smtClean="0">
              <a:latin typeface="Calibri" pitchFamily="34" charset="0"/>
            </a:endParaRPr>
          </a:p>
          <a:p>
            <a:pPr marL="800100" lvl="1" indent="-342900">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Recent </a:t>
            </a:r>
            <a:r>
              <a:rPr lang="en-US" sz="2400" dirty="0" smtClean="0">
                <a:latin typeface="Calibri" pitchFamily="34" charset="0"/>
              </a:rPr>
              <a:t>multiple hospital </a:t>
            </a:r>
            <a:r>
              <a:rPr lang="en-US" sz="2400" dirty="0">
                <a:latin typeface="Calibri" pitchFamily="34" charset="0"/>
              </a:rPr>
              <a:t>studies showed that </a:t>
            </a:r>
            <a:r>
              <a:rPr lang="en-US" sz="2400" dirty="0" smtClean="0">
                <a:latin typeface="Calibri" pitchFamily="34" charset="0"/>
              </a:rPr>
              <a:t>nationally as </a:t>
            </a:r>
            <a:r>
              <a:rPr lang="en-US" sz="2400" dirty="0">
                <a:latin typeface="Calibri" pitchFamily="34" charset="0"/>
              </a:rPr>
              <a:t>many as 1/3 of patients were harmed during their hospitalization (</a:t>
            </a:r>
            <a:r>
              <a:rPr lang="en-US" sz="2400" dirty="0" err="1">
                <a:latin typeface="Calibri" pitchFamily="34" charset="0"/>
              </a:rPr>
              <a:t>Landrigan</a:t>
            </a:r>
            <a:r>
              <a:rPr lang="en-US" sz="2400" dirty="0">
                <a:latin typeface="Calibri" pitchFamily="34" charset="0"/>
              </a:rPr>
              <a:t>, et. al., 2010</a:t>
            </a:r>
            <a:r>
              <a:rPr lang="en-US" sz="2400" dirty="0" smtClean="0">
                <a:latin typeface="Calibri" pitchFamily="34" charset="0"/>
              </a:rPr>
              <a:t>).</a:t>
            </a:r>
          </a:p>
          <a:p>
            <a:pPr marL="800100" lvl="1" indent="-342900">
              <a:lnSpc>
                <a:spcPct val="80000"/>
              </a:lnSpc>
              <a:buFont typeface="Arial" charset="0"/>
              <a:buChar char="•"/>
            </a:pPr>
            <a:endParaRPr lang="en-US" sz="2400" dirty="0">
              <a:latin typeface="Calibri" pitchFamily="34" charset="0"/>
            </a:endParaRPr>
          </a:p>
          <a:p>
            <a:pPr>
              <a:lnSpc>
                <a:spcPct val="80000"/>
              </a:lnSpc>
              <a:buFont typeface="Arial" charset="0"/>
              <a:buChar char="•"/>
            </a:pPr>
            <a:r>
              <a:rPr lang="en-US" sz="2800" dirty="0">
                <a:latin typeface="Calibri" pitchFamily="34" charset="0"/>
              </a:rPr>
              <a:t>Section </a:t>
            </a:r>
            <a:r>
              <a:rPr lang="en-US" sz="2800" dirty="0" smtClean="0">
                <a:latin typeface="Calibri" pitchFamily="34" charset="0"/>
              </a:rPr>
              <a:t>51H </a:t>
            </a:r>
            <a:r>
              <a:rPr lang="en-US" sz="2800" dirty="0">
                <a:latin typeface="Calibri" pitchFamily="34" charset="0"/>
              </a:rPr>
              <a:t>of </a:t>
            </a:r>
            <a:r>
              <a:rPr lang="en-US" sz="2800" dirty="0" smtClean="0">
                <a:latin typeface="Calibri" pitchFamily="34" charset="0"/>
              </a:rPr>
              <a:t>chapter 111 of the Massachusetts General Laws</a:t>
            </a:r>
            <a:r>
              <a:rPr lang="en-US" dirty="0" smtClean="0"/>
              <a:t> </a:t>
            </a:r>
            <a:r>
              <a:rPr lang="en-US" sz="2800" dirty="0">
                <a:latin typeface="Calibri" pitchFamily="34" charset="0"/>
              </a:rPr>
              <a:t>authorizes </a:t>
            </a:r>
            <a:r>
              <a:rPr lang="en-US" sz="2800" dirty="0" smtClean="0">
                <a:latin typeface="Calibri" pitchFamily="34" charset="0"/>
              </a:rPr>
              <a:t>the Department to </a:t>
            </a:r>
            <a:r>
              <a:rPr lang="en-US" sz="2800" dirty="0">
                <a:latin typeface="Calibri" pitchFamily="34" charset="0"/>
              </a:rPr>
              <a:t>collect adverse medical event data and disseminate the information publicly to encourage quality improvement</a:t>
            </a:r>
            <a:r>
              <a:rPr lang="en-US" sz="2800" dirty="0" smtClean="0">
                <a:latin typeface="Calibri" pitchFamily="34" charset="0"/>
              </a:rPr>
              <a:t>.</a:t>
            </a:r>
            <a:endParaRPr lang="en-US" altLang="ja-JP" sz="2400" dirty="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None/>
              <a:defRPr/>
            </a:pPr>
            <a:endParaRPr lang="en-US" altLang="ja-JP" sz="2400" dirty="0">
              <a:ea typeface="ＭＳ Ｐゴシック" pitchFamily="34" charset="-128"/>
            </a:endParaRPr>
          </a:p>
          <a:p>
            <a:pPr marL="117475" indent="0" eaLnBrk="1" hangingPunct="1">
              <a:lnSpc>
                <a:spcPct val="80000"/>
              </a:lnSpc>
              <a:spcAft>
                <a:spcPts val="600"/>
              </a:spcAft>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4</a:t>
            </a:fld>
            <a:endParaRPr lang="en-US" altLang="en-US" dirty="0"/>
          </a:p>
        </p:txBody>
      </p:sp>
    </p:spTree>
    <p:extLst>
      <p:ext uri="{BB962C8B-B14F-4D97-AF65-F5344CB8AC3E}">
        <p14:creationId xmlns:p14="http://schemas.microsoft.com/office/powerpoint/2010/main" val="2280793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smtClean="0"/>
              <a:t>Background</a:t>
            </a:r>
            <a:endParaRPr lang="en-US" altLang="en-US" sz="3600" dirty="0"/>
          </a:p>
        </p:txBody>
      </p:sp>
      <p:sp>
        <p:nvSpPr>
          <p:cNvPr id="3" name="Content Placeholder 2"/>
          <p:cNvSpPr>
            <a:spLocks noGrp="1"/>
          </p:cNvSpPr>
          <p:nvPr>
            <p:ph idx="1"/>
          </p:nvPr>
        </p:nvSpPr>
        <p:spPr/>
        <p:txBody>
          <a:bodyPr/>
          <a:lstStyle/>
          <a:p>
            <a:pPr>
              <a:lnSpc>
                <a:spcPct val="80000"/>
              </a:lnSpc>
            </a:pPr>
            <a:r>
              <a:rPr lang="en-US" sz="2800" dirty="0">
                <a:latin typeface="Calibri" pitchFamily="34" charset="0"/>
              </a:rPr>
              <a:t>The National Quality Forum (NQF), a private quality organization that works closely with government, developed an adverse event identification and reporting framework used by </a:t>
            </a:r>
            <a:r>
              <a:rPr lang="en-US" sz="2800" dirty="0" smtClean="0">
                <a:latin typeface="Calibri" pitchFamily="34" charset="0"/>
              </a:rPr>
              <a:t>the Department. </a:t>
            </a:r>
          </a:p>
          <a:p>
            <a:pPr>
              <a:lnSpc>
                <a:spcPct val="80000"/>
              </a:lnSpc>
            </a:pPr>
            <a:endParaRPr lang="en-US" sz="1400" dirty="0">
              <a:latin typeface="Calibri" pitchFamily="34" charset="0"/>
            </a:endParaRPr>
          </a:p>
          <a:p>
            <a:pPr>
              <a:lnSpc>
                <a:spcPct val="80000"/>
              </a:lnSpc>
              <a:buFont typeface="Arial" charset="0"/>
              <a:buChar char="•"/>
            </a:pPr>
            <a:r>
              <a:rPr lang="en-US" sz="2800" dirty="0">
                <a:latin typeface="Calibri" pitchFamily="34" charset="0"/>
              </a:rPr>
              <a:t>NQF has operationalized a group of adverse events into measurable, evidence-based outcomes called </a:t>
            </a:r>
            <a:r>
              <a:rPr lang="en-US" sz="2800" dirty="0" smtClean="0">
                <a:latin typeface="Calibri" pitchFamily="34" charset="0"/>
              </a:rPr>
              <a:t>Serious Reportable Events </a:t>
            </a:r>
            <a:r>
              <a:rPr lang="en-US" sz="2800" dirty="0">
                <a:latin typeface="Calibri" pitchFamily="34" charset="0"/>
              </a:rPr>
              <a:t>(SRE</a:t>
            </a:r>
            <a:r>
              <a:rPr lang="en-US" sz="2800" dirty="0" smtClean="0">
                <a:latin typeface="Calibri" pitchFamily="34" charset="0"/>
              </a:rPr>
              <a:t>).</a:t>
            </a:r>
          </a:p>
          <a:p>
            <a:pPr>
              <a:lnSpc>
                <a:spcPct val="80000"/>
              </a:lnSpc>
              <a:buFont typeface="Arial" charset="0"/>
              <a:buChar char="•"/>
            </a:pPr>
            <a:endParaRPr lang="en-US" sz="1400" dirty="0" smtClean="0">
              <a:latin typeface="Calibri" pitchFamily="34" charset="0"/>
            </a:endParaRPr>
          </a:p>
          <a:p>
            <a:pPr>
              <a:lnSpc>
                <a:spcPct val="80000"/>
              </a:lnSpc>
              <a:buFont typeface="Arial" charset="0"/>
              <a:buChar char="•"/>
            </a:pPr>
            <a:r>
              <a:rPr lang="en-US" sz="2800" dirty="0" smtClean="0">
                <a:latin typeface="Calibri" pitchFamily="34" charset="0"/>
              </a:rPr>
              <a:t>MA adopted SREs as its adverse event reporting framework in 2008. </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27 other states </a:t>
            </a:r>
            <a:r>
              <a:rPr lang="en-US" sz="2800" dirty="0" smtClean="0">
                <a:latin typeface="Calibri" pitchFamily="34" charset="0"/>
              </a:rPr>
              <a:t>have state-based adverse event reporting programs and over half use </a:t>
            </a:r>
            <a:r>
              <a:rPr lang="en-US" sz="2800" dirty="0">
                <a:latin typeface="Calibri" pitchFamily="34" charset="0"/>
              </a:rPr>
              <a:t>the SRE </a:t>
            </a:r>
            <a:r>
              <a:rPr lang="en-US" sz="2800" dirty="0" smtClean="0">
                <a:latin typeface="Calibri" pitchFamily="34" charset="0"/>
              </a:rPr>
              <a:t>framework </a:t>
            </a:r>
            <a:r>
              <a:rPr lang="en-US" sz="2800" dirty="0">
                <a:latin typeface="Calibri" pitchFamily="34" charset="0"/>
              </a:rPr>
              <a:t>including Connecticut, Minnesota and New Hampshire.</a:t>
            </a: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5</a:t>
            </a:fld>
            <a:endParaRPr lang="en-US" altLang="en-US"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Reporting</a:t>
            </a:r>
            <a:endParaRPr lang="en-US" sz="3600" dirty="0">
              <a:solidFill>
                <a:schemeClr val="bg1">
                  <a:alpha val="95000"/>
                </a:schemeClr>
              </a:solidFill>
            </a:endParaRPr>
          </a:p>
        </p:txBody>
      </p:sp>
      <p:sp>
        <p:nvSpPr>
          <p:cNvPr id="3" name="Content Placeholder 2"/>
          <p:cNvSpPr>
            <a:spLocks noGrp="1"/>
          </p:cNvSpPr>
          <p:nvPr>
            <p:ph idx="1"/>
          </p:nvPr>
        </p:nvSpPr>
        <p:spPr>
          <a:xfrm>
            <a:off x="359923" y="1314450"/>
            <a:ext cx="8326877" cy="5232654"/>
          </a:xfrm>
        </p:spPr>
        <p:txBody>
          <a:bodyPr/>
          <a:lstStyle/>
          <a:p>
            <a:pPr marL="0" indent="0" eaLnBrk="1" hangingPunct="1">
              <a:lnSpc>
                <a:spcPct val="90000"/>
              </a:lnSpc>
              <a:spcAft>
                <a:spcPts val="0"/>
              </a:spcAft>
              <a:buNone/>
            </a:pPr>
            <a:endParaRPr lang="en-US" sz="1200" dirty="0" smtClean="0"/>
          </a:p>
          <a:p>
            <a:pPr marL="0" indent="0" eaLnBrk="1" hangingPunct="1">
              <a:lnSpc>
                <a:spcPct val="90000"/>
              </a:lnSpc>
              <a:spcAft>
                <a:spcPts val="1800"/>
              </a:spcAft>
            </a:pPr>
            <a:r>
              <a:rPr lang="en-US" sz="2200" dirty="0" smtClean="0"/>
              <a:t>Hospitals </a:t>
            </a:r>
            <a:r>
              <a:rPr lang="en-US" sz="2200" dirty="0"/>
              <a:t>and ambulatory surgical centers </a:t>
            </a:r>
            <a:r>
              <a:rPr lang="en-US" sz="2200" dirty="0" smtClean="0"/>
              <a:t>(ASCs) are </a:t>
            </a:r>
            <a:r>
              <a:rPr lang="en-US" sz="2200" dirty="0"/>
              <a:t>required to report SREs to the patient/family, third party payer, and </a:t>
            </a:r>
            <a:r>
              <a:rPr lang="en-US" sz="2200" dirty="0" smtClean="0"/>
              <a:t>the Bureau </a:t>
            </a:r>
            <a:r>
              <a:rPr lang="en-US" sz="2200" dirty="0"/>
              <a:t>of Health Care Safety and Quality (BHCSQ) within seven days of the incident.  </a:t>
            </a:r>
          </a:p>
          <a:p>
            <a:pPr marL="0" indent="0" eaLnBrk="1" hangingPunct="1">
              <a:lnSpc>
                <a:spcPct val="90000"/>
              </a:lnSpc>
              <a:spcAft>
                <a:spcPts val="1800"/>
              </a:spcAft>
            </a:pPr>
            <a:r>
              <a:rPr lang="en-US" sz="2200" dirty="0"/>
              <a:t>An updated report to all three parties is required within 30 days of the incident, including documentation of the root cause analysis findings and determination of preventability as required by 105 CMR 130.332(c) &amp; 105 CMR 140.308(c).</a:t>
            </a:r>
          </a:p>
          <a:p>
            <a:pPr marL="0" indent="0" eaLnBrk="1" hangingPunct="1">
              <a:lnSpc>
                <a:spcPct val="90000"/>
              </a:lnSpc>
              <a:spcAft>
                <a:spcPts val="1800"/>
              </a:spcAft>
            </a:pPr>
            <a:r>
              <a:rPr lang="en-US" sz="2200" dirty="0"/>
              <a:t>In June 2009, </a:t>
            </a:r>
            <a:r>
              <a:rPr lang="en-US" sz="2200" dirty="0" smtClean="0"/>
              <a:t>the Department implemented </a:t>
            </a:r>
            <a:r>
              <a:rPr lang="en-US" sz="2200" dirty="0"/>
              <a:t>regulations prohibiting health care facilities from charging for services provided as a result of preventable SREs</a:t>
            </a:r>
            <a:r>
              <a:rPr lang="en-US" sz="2200" dirty="0" smtClean="0"/>
              <a:t>.</a:t>
            </a:r>
          </a:p>
          <a:p>
            <a:pPr marL="0" indent="0" eaLnBrk="1" hangingPunct="1">
              <a:lnSpc>
                <a:spcPct val="90000"/>
              </a:lnSpc>
              <a:spcAft>
                <a:spcPts val="1800"/>
              </a:spcAft>
            </a:pPr>
            <a:r>
              <a:rPr lang="en-US" sz="2200" dirty="0" smtClean="0"/>
              <a:t>Reporting continues to improve likely because of internal efforts at facilities, the Department’s process improvement and joint engagement. </a:t>
            </a:r>
          </a:p>
          <a:p>
            <a:pPr marL="0" indent="0" eaLnBrk="1" hangingPunct="1">
              <a:lnSpc>
                <a:spcPct val="90000"/>
              </a:lnSpc>
              <a:spcAft>
                <a:spcPts val="1800"/>
              </a:spcAft>
            </a:pPr>
            <a:endParaRPr lang="en-US" sz="2400" dirty="0" smtClean="0"/>
          </a:p>
          <a:p>
            <a:pPr marL="0" indent="0" eaLnBrk="1" hangingPunct="1">
              <a:lnSpc>
                <a:spcPct val="90000"/>
              </a:lnSpc>
              <a:spcAft>
                <a:spcPts val="1800"/>
              </a:spcAft>
            </a:pPr>
            <a:endParaRPr lang="en-US" sz="2400" dirty="0"/>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6</a:t>
            </a:fld>
            <a:endParaRPr lang="en-US" altLang="en-US" dirty="0"/>
          </a:p>
        </p:txBody>
      </p:sp>
    </p:spTree>
    <p:extLst>
      <p:ext uri="{BB962C8B-B14F-4D97-AF65-F5344CB8AC3E}">
        <p14:creationId xmlns:p14="http://schemas.microsoft.com/office/powerpoint/2010/main" val="24138073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SREs Defined</a:t>
            </a:r>
            <a:endParaRPr lang="en-US" sz="3600" dirty="0">
              <a:solidFill>
                <a:schemeClr val="bg1">
                  <a:alpha val="95000"/>
                </a:schemeClr>
              </a:solidFill>
            </a:endParaRPr>
          </a:p>
        </p:txBody>
      </p:sp>
      <p:sp>
        <p:nvSpPr>
          <p:cNvPr id="3" name="Content Placeholder 2"/>
          <p:cNvSpPr>
            <a:spLocks noGrp="1"/>
          </p:cNvSpPr>
          <p:nvPr>
            <p:ph idx="1"/>
          </p:nvPr>
        </p:nvSpPr>
        <p:spPr>
          <a:xfrm>
            <a:off x="359923" y="1314450"/>
            <a:ext cx="8326877" cy="5126264"/>
          </a:xfrm>
        </p:spPr>
        <p:txBody>
          <a:bodyPr/>
          <a:lstStyle/>
          <a:p>
            <a:pPr>
              <a:spcBef>
                <a:spcPts val="0"/>
              </a:spcBef>
            </a:pPr>
            <a:r>
              <a:rPr lang="en-US" sz="2400" dirty="0">
                <a:latin typeface="Calibri" pitchFamily="34" charset="0"/>
              </a:rPr>
              <a:t> </a:t>
            </a:r>
            <a:r>
              <a:rPr lang="en-US" sz="2400" u="sng" dirty="0" smtClean="0">
                <a:latin typeface="Calibri" pitchFamily="34" charset="0"/>
              </a:rPr>
              <a:t>Section 51H of Chapter 111 of the General Laws:</a:t>
            </a:r>
            <a:r>
              <a:rPr lang="en-US" sz="2400" dirty="0">
                <a:latin typeface="Calibri" pitchFamily="34" charset="0"/>
              </a:rPr>
              <a:t>	</a:t>
            </a:r>
            <a:r>
              <a:rPr lang="en-US" sz="2000" dirty="0">
                <a:latin typeface="Calibri" pitchFamily="34" charset="0"/>
              </a:rPr>
              <a:t>“Serious reportable event”, an event that results in a serious adverse patient outcome that is clearly identifiable and measurable, reasonably preventable, and that meets any other criteria established by the department in </a:t>
            </a:r>
            <a:r>
              <a:rPr lang="en-US" sz="2000" dirty="0" smtClean="0">
                <a:latin typeface="Calibri" pitchFamily="34" charset="0"/>
              </a:rPr>
              <a:t>regulations.</a:t>
            </a:r>
            <a:r>
              <a:rPr lang="en-US" sz="2400" dirty="0" smtClean="0">
                <a:latin typeface="Calibri" pitchFamily="34" charset="0"/>
              </a:rPr>
              <a:t> </a:t>
            </a:r>
          </a:p>
          <a:p>
            <a:pPr marL="0" indent="0">
              <a:spcBef>
                <a:spcPts val="0"/>
              </a:spcBef>
              <a:buNone/>
            </a:pPr>
            <a:endParaRPr lang="en-US" sz="1000" u="sng" dirty="0">
              <a:latin typeface="Calibri" pitchFamily="34" charset="0"/>
            </a:endParaRPr>
          </a:p>
          <a:p>
            <a:pPr>
              <a:spcBef>
                <a:spcPts val="0"/>
              </a:spcBef>
            </a:pPr>
            <a:r>
              <a:rPr lang="en-US" sz="2400" u="sng" dirty="0" smtClean="0">
                <a:latin typeface="Calibri" pitchFamily="34" charset="0"/>
              </a:rPr>
              <a:t>105 CMR 130.332:</a:t>
            </a:r>
          </a:p>
          <a:p>
            <a:pPr marL="344488" indent="561975">
              <a:spcBef>
                <a:spcPts val="0"/>
              </a:spcBef>
              <a:buNone/>
            </a:pPr>
            <a:r>
              <a:rPr lang="en-US" sz="2800" dirty="0">
                <a:latin typeface="Calibri" pitchFamily="34" charset="0"/>
              </a:rPr>
              <a:t>	</a:t>
            </a:r>
            <a:r>
              <a:rPr lang="en-US" sz="2000" dirty="0">
                <a:latin typeface="Calibri" pitchFamily="34" charset="0"/>
              </a:rPr>
              <a:t>Serious Reportable Event (SRE) means an event that occurs on premises covered by a hospital's license that results in an adverse patient outcome, is clearly identifiable and measurable, has been identified to be in a class of events that are usually or reasonably preventable, and of a nature such that the risk of occurrence is significantly influenced by the policies and procedures of the hospital. The Department will issue a list of SREs based on those events included on the NQF table of reportable events to which 105 CMR 130.332 applies</a:t>
            </a:r>
            <a:r>
              <a:rPr lang="en-US" sz="2000" dirty="0" smtClean="0">
                <a:latin typeface="Calibri" pitchFamily="34" charset="0"/>
              </a:rPr>
              <a:t>.</a:t>
            </a:r>
          </a:p>
          <a:p>
            <a:pPr marL="344488" indent="561975">
              <a:spcBef>
                <a:spcPts val="0"/>
              </a:spcBef>
              <a:buNone/>
            </a:pPr>
            <a:endParaRPr lang="en-US" sz="1000" u="sng" dirty="0" smtClean="0">
              <a:latin typeface="Calibri" pitchFamily="34" charset="0"/>
            </a:endParaRPr>
          </a:p>
          <a:p>
            <a:pPr>
              <a:spcBef>
                <a:spcPts val="0"/>
              </a:spcBef>
            </a:pPr>
            <a:r>
              <a:rPr lang="en-US" sz="2400" dirty="0" smtClean="0">
                <a:latin typeface="Calibri" pitchFamily="34" charset="0"/>
              </a:rPr>
              <a:t>Currently, there are 29 SREs grouped into seven categories.</a:t>
            </a:r>
            <a:endParaRPr lang="en-US" sz="2400" dirty="0">
              <a:latin typeface="Calibri" pitchFamily="34" charset="0"/>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7</a:t>
            </a:fld>
            <a:endParaRPr lang="en-US" altLang="en-US" dirty="0"/>
          </a:p>
        </p:txBody>
      </p:sp>
    </p:spTree>
    <p:extLst>
      <p:ext uri="{BB962C8B-B14F-4D97-AF65-F5344CB8AC3E}">
        <p14:creationId xmlns:p14="http://schemas.microsoft.com/office/powerpoint/2010/main" val="2681272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8</a:t>
            </a:fld>
            <a:endParaRPr lang="en-US" altLang="en-US" dirty="0"/>
          </a:p>
        </p:txBody>
      </p:sp>
      <p:graphicFrame>
        <p:nvGraphicFramePr>
          <p:cNvPr id="5" name="Content Placeholder 8"/>
          <p:cNvGraphicFramePr>
            <a:graphicFrameLocks noGrp="1"/>
          </p:cNvGraphicFramePr>
          <p:nvPr>
            <p:ph idx="1"/>
            <p:extLst>
              <p:ext uri="{D42A27DB-BD31-4B8C-83A1-F6EECF244321}">
                <p14:modId xmlns:p14="http://schemas.microsoft.com/office/powerpoint/2010/main" val="103407384"/>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992420" y="6284748"/>
            <a:ext cx="3957446" cy="369332"/>
          </a:xfrm>
          <a:prstGeom prst="rect">
            <a:avLst/>
          </a:prstGeom>
        </p:spPr>
        <p:txBody>
          <a:bodyPr wrap="none">
            <a:spAutoFit/>
          </a:bodyPr>
          <a:lstStyle/>
          <a:p>
            <a:pPr>
              <a:defRPr/>
            </a:pPr>
            <a:r>
              <a:rPr lang="en-US" dirty="0" smtClean="0"/>
              <a:t>^ </a:t>
            </a:r>
            <a:r>
              <a:rPr lang="en-US" dirty="0"/>
              <a:t>Definition changed in October 2012</a:t>
            </a:r>
          </a:p>
        </p:txBody>
      </p:sp>
    </p:spTree>
    <p:extLst>
      <p:ext uri="{BB962C8B-B14F-4D97-AF65-F5344CB8AC3E}">
        <p14:creationId xmlns:p14="http://schemas.microsoft.com/office/powerpoint/2010/main" val="390556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9</a:t>
            </a:fld>
            <a:endParaRPr lang="en-US" altLang="en-US" dirty="0"/>
          </a:p>
        </p:txBody>
      </p:sp>
      <p:graphicFrame>
        <p:nvGraphicFramePr>
          <p:cNvPr id="7" name="Content Placeholder 8"/>
          <p:cNvGraphicFramePr>
            <a:graphicFrameLocks noGrp="1"/>
          </p:cNvGraphicFramePr>
          <p:nvPr>
            <p:ph idx="1"/>
            <p:extLst>
              <p:ext uri="{D42A27DB-BD31-4B8C-83A1-F6EECF244321}">
                <p14:modId xmlns:p14="http://schemas.microsoft.com/office/powerpoint/2010/main" val="796899798"/>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60363" y="6060559"/>
            <a:ext cx="8326437" cy="369332"/>
          </a:xfrm>
          <a:prstGeom prst="rect">
            <a:avLst/>
          </a:prstGeom>
        </p:spPr>
        <p:txBody>
          <a:bodyPr wrap="square">
            <a:spAutoFit/>
          </a:bodyPr>
          <a:lstStyle/>
          <a:p>
            <a:pPr>
              <a:defRPr/>
            </a:pPr>
            <a:r>
              <a:rPr lang="en-US" dirty="0" smtClean="0"/>
              <a:t>^ </a:t>
            </a:r>
            <a:r>
              <a:rPr lang="en-US" dirty="0"/>
              <a:t>Definition changed in October 2012    </a:t>
            </a:r>
            <a:r>
              <a:rPr lang="en-US" dirty="0" smtClean="0"/>
              <a:t>  * New event in October 2012</a:t>
            </a:r>
            <a:endParaRPr lang="en-US" dirty="0"/>
          </a:p>
        </p:txBody>
      </p:sp>
    </p:spTree>
    <p:extLst>
      <p:ext uri="{BB962C8B-B14F-4D97-AF65-F5344CB8AC3E}">
        <p14:creationId xmlns:p14="http://schemas.microsoft.com/office/powerpoint/2010/main" val="2014273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BSAS Templa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5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96135</TotalTime>
  <Words>1441</Words>
  <Application>Microsoft Office PowerPoint</Application>
  <PresentationFormat>On-screen Show (4:3)</PresentationFormat>
  <Paragraphs>212</Paragraphs>
  <Slides>25</Slides>
  <Notes>24</Notes>
  <HiddenSlides>0</HiddenSlides>
  <MMClips>0</MMClips>
  <ScaleCrop>false</ScaleCrop>
  <HeadingPairs>
    <vt:vector size="4" baseType="variant">
      <vt:variant>
        <vt:lpstr>Theme</vt:lpstr>
      </vt:variant>
      <vt:variant>
        <vt:i4>10</vt:i4>
      </vt:variant>
      <vt:variant>
        <vt:lpstr>Slide Titles</vt:lpstr>
      </vt:variant>
      <vt:variant>
        <vt:i4>25</vt:i4>
      </vt:variant>
    </vt:vector>
  </HeadingPairs>
  <TitlesOfParts>
    <vt:vector size="35" baseType="lpstr">
      <vt:lpstr>Default Design</vt:lpstr>
      <vt:lpstr>BSAS Template</vt:lpstr>
      <vt:lpstr>1_BSAS Template</vt:lpstr>
      <vt:lpstr>2_BSAS Template</vt:lpstr>
      <vt:lpstr>Custom Design</vt:lpstr>
      <vt:lpstr>3_BSAS Template</vt:lpstr>
      <vt:lpstr>4_BSAS Template</vt:lpstr>
      <vt:lpstr>1_Custom Design</vt:lpstr>
      <vt:lpstr>5_BSAS Template</vt:lpstr>
      <vt:lpstr>2_Custom Design</vt:lpstr>
      <vt:lpstr>PowerPoint Presentation</vt:lpstr>
      <vt:lpstr>Overview</vt:lpstr>
      <vt:lpstr>Purpose</vt:lpstr>
      <vt:lpstr>Background</vt:lpstr>
      <vt:lpstr>Background</vt:lpstr>
      <vt:lpstr>Reporting</vt:lpstr>
      <vt:lpstr>SREs Defined</vt:lpstr>
      <vt:lpstr>SRE Types</vt:lpstr>
      <vt:lpstr>SRE Types</vt:lpstr>
      <vt:lpstr>SRE Types</vt:lpstr>
      <vt:lpstr>SRE Types</vt:lpstr>
      <vt:lpstr>Acute Care Hospital Data</vt:lpstr>
      <vt:lpstr>Acute Care Surgical Data</vt:lpstr>
      <vt:lpstr>Acute Care Hospital Product/Device Data</vt:lpstr>
      <vt:lpstr>Acute Care Hospital Environmental Data</vt:lpstr>
      <vt:lpstr>Acute Care Hospital Patient Protection Data</vt:lpstr>
      <vt:lpstr>Acute Care Hospital Potential Criminal Event Data</vt:lpstr>
      <vt:lpstr>Acute Care Hospital Care Management Data</vt:lpstr>
      <vt:lpstr>Non-Acute Care Hospital Data</vt:lpstr>
      <vt:lpstr>Non-Acute Care Hospital Category Data</vt:lpstr>
      <vt:lpstr>Ambulatory Surgical Centers SRE Totals</vt:lpstr>
      <vt:lpstr>Positive Indicators</vt:lpstr>
      <vt:lpstr>Quality Improvement Activities</vt:lpstr>
      <vt:lpstr>Quality Improvement Activities</vt:lpstr>
      <vt:lpstr>Contact Information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Villaruz, Darrell (DPH)</dc:creator>
  <lastModifiedBy>Woo, Karl (EHS)</lastModifiedBy>
  <lastPrinted>2015-06-09T22:04:10Z</lastPrinted>
  <dcterms:modified xsi:type="dcterms:W3CDTF">2015-06-12T14:25:36Z</dcterms:modified>
  <revision>3013</revision>
  <dc:title>PowerPoint Presentation</dc:title>
</coreProperties>
</file>