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4.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4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9" r:id="rId4"/>
    <p:sldMasterId id="2147483868" r:id="rId5"/>
    <p:sldMasterId id="2147483913" r:id="rId6"/>
    <p:sldMasterId id="2147483959" r:id="rId7"/>
    <p:sldMasterId id="2147484722" r:id="rId8"/>
  </p:sldMasterIdLst>
  <p:notesMasterIdLst>
    <p:notesMasterId r:id="rId56"/>
  </p:notesMasterIdLst>
  <p:sldIdLst>
    <p:sldId id="2145707947" r:id="rId9"/>
    <p:sldId id="2147472506" r:id="rId10"/>
    <p:sldId id="2147472515" r:id="rId11"/>
    <p:sldId id="2147472539" r:id="rId12"/>
    <p:sldId id="2147472514" r:id="rId13"/>
    <p:sldId id="2147472513" r:id="rId14"/>
    <p:sldId id="2145707921" r:id="rId15"/>
    <p:sldId id="2147472518" r:id="rId16"/>
    <p:sldId id="2147472540" r:id="rId17"/>
    <p:sldId id="437" r:id="rId18"/>
    <p:sldId id="2145707896" r:id="rId19"/>
    <p:sldId id="2145707925" r:id="rId20"/>
    <p:sldId id="2145707922" r:id="rId21"/>
    <p:sldId id="2145707855" r:id="rId22"/>
    <p:sldId id="2145707827" r:id="rId23"/>
    <p:sldId id="2145707828" r:id="rId24"/>
    <p:sldId id="2145707857" r:id="rId25"/>
    <p:sldId id="2145707830" r:id="rId26"/>
    <p:sldId id="2145707831" r:id="rId27"/>
    <p:sldId id="2145707901" r:id="rId28"/>
    <p:sldId id="2145707883" r:id="rId29"/>
    <p:sldId id="2145707938" r:id="rId30"/>
    <p:sldId id="2145707907" r:id="rId31"/>
    <p:sldId id="2145707939" r:id="rId32"/>
    <p:sldId id="2145707926" r:id="rId33"/>
    <p:sldId id="2145707897" r:id="rId34"/>
    <p:sldId id="2145707856" r:id="rId35"/>
    <p:sldId id="2147472541" r:id="rId36"/>
    <p:sldId id="2145707864" r:id="rId37"/>
    <p:sldId id="2145707898" r:id="rId38"/>
    <p:sldId id="2147472521" r:id="rId39"/>
    <p:sldId id="2145707899" r:id="rId40"/>
    <p:sldId id="2147472524" r:id="rId41"/>
    <p:sldId id="2145707909" r:id="rId42"/>
    <p:sldId id="472" r:id="rId43"/>
    <p:sldId id="473" r:id="rId44"/>
    <p:sldId id="332" r:id="rId45"/>
    <p:sldId id="474" r:id="rId46"/>
    <p:sldId id="2145707935" r:id="rId47"/>
    <p:sldId id="2145707903" r:id="rId48"/>
    <p:sldId id="2145707891" r:id="rId49"/>
    <p:sldId id="2147472528" r:id="rId50"/>
    <p:sldId id="2147472538" r:id="rId51"/>
    <p:sldId id="2147472530" r:id="rId52"/>
    <p:sldId id="2147472532" r:id="rId53"/>
    <p:sldId id="2147472535" r:id="rId54"/>
    <p:sldId id="214747251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5" orient="horz" pos="4032" userDrawn="1">
          <p15:clr>
            <a:srgbClr val="A4A3A4"/>
          </p15:clr>
        </p15:guide>
        <p15:guide id="7" userDrawn="1">
          <p15:clr>
            <a:srgbClr val="A4A3A4"/>
          </p15:clr>
        </p15:guide>
        <p15:guide id="8" orient="horz" pos="24" userDrawn="1">
          <p15:clr>
            <a:srgbClr val="A4A3A4"/>
          </p15:clr>
        </p15:guide>
        <p15:guide id="9" orient="horz" pos="4320" userDrawn="1">
          <p15:clr>
            <a:srgbClr val="A4A3A4"/>
          </p15:clr>
        </p15:guide>
        <p15:guide id="10" orient="horz" pos="3744" userDrawn="1">
          <p15:clr>
            <a:srgbClr val="A4A3A4"/>
          </p15:clr>
        </p15:guide>
        <p15:guide id="11" orient="horz" pos="11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8EC807-C386-CEDD-448C-10824F045F70}" name="Clements, Karen" initials="CK" userId="S::karen.clements@umassmed.edu::4360a57c-3893-4c97-a63f-7d73c52342a4" providerId="AD"/>
  <p188:author id="{7F91D00C-5196-D830-2632-BF073C5E7E31}" name="Volkman, Thomas (EHS)" initials="TV" userId="S::Thomas.Volkman@mass.gov::1611ab47-47cb-417c-9d7a-75df5cab1155" providerId="AD"/>
  <p188:author id="{FDEB5F20-46B4-DD46-0D63-92C067D1083B}" name="Rubinstein, Jack R (EHS)" initials="JR" userId="S::Jack.R.Rubinstein@mass.gov::87adcdff-6c6e-494c-8f9e-5abc58eed015" providerId="AD"/>
  <p188:author id="{38DEC426-BA25-B238-70B9-13395E385DBA}" name="Towey, Caitlin (EHS)" initials="CT" userId="S::Caitlin.Towey@mass.gov::df2931f4-875e-42ba-9916-4e18338634d0" providerId="AD"/>
  <p188:author id="{3CCFE732-D7E6-CF28-07C4-EE5A61551321}" name="Alcusky, Matthew" initials="" userId="S::Matthew.Alcusky@umassmed.edu::97c94231-8a0c-4c44-bc39-3dd8b513ec33" providerId="AD"/>
  <p188:author id="{6AFFF53B-566E-F58C-37C4-E49C1C21C5A2}" name="Sabatino, Meagan J" initials="SM" userId="S::meagan.sabatino@umassmed.edu::58a2d679-12b4-4b69-a2b8-46326e81115c" providerId="AD"/>
  <p188:author id="{2421A23C-6279-482F-EA8B-F7F4B2699E1B}" name="Konefal, Kaela (EHS)" initials="KK" userId="S::kaela.konefal@mass.gov::965de3c1-0d6a-4537-813a-6816909429ac" providerId="AD"/>
  <p188:author id="{E41A693F-BEEA-E9CB-B3C8-A640CC55F057}" name="Onorato, Patti (Patti.Onorato@umassmed.edu)" initials="OP" userId="S::patti.onorato@umassmed.edu::4c087fdc-d12e-4516-b50b-b2bda6ddc272" providerId="AD"/>
  <p188:author id="{0447A344-A572-F393-E2FE-DB798B2A04C0}" name="Rubinstein, Jack R (EHS)" initials="R(" userId="S::jack.r.rubinstein@mass.gov::87adcdff-6c6e-494c-8f9e-5abc58eed015" providerId="AD"/>
  <p188:author id="{6E79FF4E-59E7-B800-38DB-F8DBC9C4926D}" name="Farlow, Martha (EHS)" initials="FM" userId="S::martha.farlow@mass.gov::4edb9da1-403c-4bb5-a368-317b2388ff7b" providerId="AD"/>
  <p188:author id="{C8417953-778B-C3E4-EC5F-E93EAE74E2FB}" name="Sing, Gary (EHS)" initials="GS" userId="Sing, Gary (EHS)" providerId="None"/>
  <p188:author id="{14BFDB5B-CA50-2A71-91E7-BE7E4A90370B}" name="Himmelstein, Jay" initials="JH" userId="S::Jay.Himmelstein@umassmed.edu::55184e0a-5490-4401-9c02-a3feb0a0135b" providerId="AD"/>
  <p188:author id="{C6F62C61-4239-BF89-7B06-EA3E383B6F87}" name="Joanne Nicholson" initials="JN" userId="S::jnicholson_brandeis.edu#ext#@umassmed.onmicrosoft.com::02556deb-d57b-4a00-a806-cc84c72224ef" providerId="AD"/>
  <p188:author id="{12A78767-6446-0641-DBDB-FFD1E413877C}" name="Kesner, Nicole (EHS)" initials="KN" userId="S::nicole.kesner@mass.gov::92daffd0-f7ab-4a8a-a51f-3e77d1e217d7" providerId="AD"/>
  <p188:author id="{DB9CD469-A614-2E36-8DA9-87D757E8B072}" name="Kirchgasser, Alison (EHS)" initials="AK" userId="S::alison.kirchgasser@mass.gov::7786b70f-2b42-4877-84c9-8d76db4afd4a" providerId="AD"/>
  <p188:author id="{7D80D572-03B0-258C-1966-E3789F4E2140}" name="Towey, Caitlin (EHS)" initials="T(" userId="S::caitlin.towey@mass.gov::df2931f4-875e-42ba-9916-4e18338634d0" providerId="AD"/>
  <p188:author id="{E1296A84-5192-4D14-0477-7DDC4D6E7527}" name="Hanson, Eric" initials="EH" userId="S::Eric.Hanson@umassmed.edu::1aebccc9-9e95-4332-8109-061ada2546db" providerId="AD"/>
  <p188:author id="{1480448E-761C-3957-7BFE-E2695835478A}" name="Cooper, Emily (ELD)" initials="EC" userId="S::emily.cooper@mass.gov::5d740a0b-2802-48fe-9ec1-c67c3b4a2340" providerId="AD"/>
  <p188:author id="{C0A0B9A3-EA9F-488B-03A6-84357809C6FA}" name="Himmelstein, Jay" initials="HJ" userId="S::jay.himmelstein@umassmed.edu::55184e0a-5490-4401-9c02-a3feb0a0135b" providerId="AD"/>
  <p188:author id="{4D8D52A9-91AE-D68A-9323-BF1B93C11EBA}" name="Tedesco, Rose (Curran)" initials="RT" userId="S::Rose.Tedesco@umassmed.edu::7645adc6-77a9-48cd-8479-2d915298af94" providerId="AD"/>
  <p188:author id="{63AE3BB5-7434-1A20-FD65-811D67C2E07F}" name="Sabatino, Meagan J" initials="MS" userId="S::Meagan.Sabatino@umassmed.edu::58a2d679-12b4-4b69-a2b8-46326e81115c" providerId="AD"/>
  <p188:author id="{2539B8C0-EB3E-47CD-E423-69FF88917420}" name="Schwarz, Ryan (EHS)" initials="SR" userId="S::ryan.schwarz@mass.gov::c325b500-694a-48a8-89ce-eeeddcff051c" providerId="AD"/>
  <p188:author id="{9114E0C0-C5F2-609B-3E31-13D716FFA75F}" name="Wang, Ying (Elaine)" initials="WY" userId="S::ying.wang@umassmed.edu::acf99118-9756-4e15-946e-9feb075aeb62" providerId="AD"/>
  <p188:author id="{FF6F82C2-AC6F-257B-3BB4-93AD61DD3E9F}" name="Volkman, Thomas (EHS)" initials="VT" userId="S::thomas.volkman@mass.gov::1611ab47-47cb-417c-9d7a-75df5cab1155" providerId="AD"/>
  <p188:author id="{9C84DFCE-2006-BDE8-8090-6E4E3531E174}" name="Kesner, Nicole (EHS)" initials="NK" userId="S::Nicole.Kesner@mass.gov::92daffd0-f7ab-4a8a-a51f-3e77d1e217d7" providerId="AD"/>
  <p188:author id="{14D25AE3-2C94-DFE2-E9D7-D4D030D28C79}" name="Clements, Karen" initials="KC" userId="S::Karen.Clements@umassmed.edu::4360a57c-3893-4c97-a63f-7d73c52342a4" providerId="AD"/>
  <p188:author id="{C2DEEEE6-F80D-ECBD-936C-3CE464197C12}" name="HalasaRappel, Yara" initials="YH" userId="S::Yara.HalasaRappel@umassmed.edu::58fc961e-f798-4227-8bd9-d7a18a0970bb" providerId="AD"/>
  <p188:author id="{5DB2F2E7-111A-BD70-878E-C55BE63E1249}" name="Wang, Ying (Elaine)" initials="YW" userId="S::Ying.Wang@umassmed.edu::acf99118-9756-4e15-946e-9feb075aeb62" providerId="AD"/>
  <p188:author id="{4919BAEA-F737-62C6-A427-BF33EF3E8378}" name="Gildemeister, Karoline" initials="KG" userId="S::Karoline.Gildemeister@umassmed.edu::b0186f34-b73b-4b6b-8a1e-ae62deb2b79f" providerId="AD"/>
  <p188:author id="{AE21FEF6-BA6F-9D9B-E972-662C654B4B01}" name="Hanson, Eric" initials="HE" userId="S::eric.hanson@umassmed.edu::1aebccc9-9e95-4332-8109-061ada2546db" providerId="AD"/>
  <p188:author id="{24CB12F9-2945-DA6B-5B36-A1F9DDCEB6CD}" name="Sullivan, Kate" initials="KS" userId="S::Kate.Sullivan@umassmed.edu::053da4a0-0a99-4fd5-8c18-46bb86138e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edesco, Rose (Curran)" initials="RT" lastIdx="11" clrIdx="6">
    <p:extLst>
      <p:ext uri="{19B8F6BF-5375-455C-9EA6-DF929625EA0E}">
        <p15:presenceInfo xmlns:p15="http://schemas.microsoft.com/office/powerpoint/2012/main" userId="S::Rose.Tedesco@umassmed.edu::7645adc6-77a9-48cd-8479-2d915298af94" providerId="AD"/>
      </p:ext>
    </p:extLst>
  </p:cmAuthor>
  <p:cmAuthor id="1" name="Kamins, Kim" initials="KK" lastIdx="2" clrIdx="0">
    <p:extLst>
      <p:ext uri="{19B8F6BF-5375-455C-9EA6-DF929625EA0E}">
        <p15:presenceInfo xmlns:p15="http://schemas.microsoft.com/office/powerpoint/2012/main" userId="S::kim.kamins@umassmed.edu::b9ee0de9-68a3-44c9-ae3a-5ee43d61b20d" providerId="AD"/>
      </p:ext>
    </p:extLst>
  </p:cmAuthor>
  <p:cmAuthor id="8" name="Alcusky, Matthew" initials="AM" lastIdx="1" clrIdx="7">
    <p:extLst>
      <p:ext uri="{19B8F6BF-5375-455C-9EA6-DF929625EA0E}">
        <p15:presenceInfo xmlns:p15="http://schemas.microsoft.com/office/powerpoint/2012/main" userId="S::Matthew.Alcusky@umassmed.edu::97c94231-8a0c-4c44-bc39-3dd8b513ec33" providerId="AD"/>
      </p:ext>
    </p:extLst>
  </p:cmAuthor>
  <p:cmAuthor id="2" name="Sefton, Laura" initials="SL" lastIdx="10" clrIdx="1">
    <p:extLst>
      <p:ext uri="{19B8F6BF-5375-455C-9EA6-DF929625EA0E}">
        <p15:presenceInfo xmlns:p15="http://schemas.microsoft.com/office/powerpoint/2012/main" userId="S::laura.sefton@umassmed.edu::419c98ec-cc39-4001-9af0-eb95248d87ac" providerId="AD"/>
      </p:ext>
    </p:extLst>
  </p:cmAuthor>
  <p:cmAuthor id="9" name="Smizik, Emma J" initials="ES" lastIdx="1" clrIdx="8">
    <p:extLst>
      <p:ext uri="{19B8F6BF-5375-455C-9EA6-DF929625EA0E}">
        <p15:presenceInfo xmlns:p15="http://schemas.microsoft.com/office/powerpoint/2012/main" userId="S::Emma.Smizik@umassmed.edu::6d498c6c-f3f5-4c47-b969-8ca6ee5f9a10" providerId="AD"/>
      </p:ext>
    </p:extLst>
  </p:cmAuthor>
  <p:cmAuthor id="3" name="Himmelstein, Jay" initials="HJ" lastIdx="22" clrIdx="2">
    <p:extLst>
      <p:ext uri="{19B8F6BF-5375-455C-9EA6-DF929625EA0E}">
        <p15:presenceInfo xmlns:p15="http://schemas.microsoft.com/office/powerpoint/2012/main" userId="S::jay.himmelstein@umassmed.edu::55184e0a-5490-4401-9c02-a3feb0a0135b" providerId="AD"/>
      </p:ext>
    </p:extLst>
  </p:cmAuthor>
  <p:cmAuthor id="10" name="Towey, Caitlin (EHS)" initials="T(" lastIdx="6" clrIdx="9">
    <p:extLst>
      <p:ext uri="{19B8F6BF-5375-455C-9EA6-DF929625EA0E}">
        <p15:presenceInfo xmlns:p15="http://schemas.microsoft.com/office/powerpoint/2012/main" userId="S::caitlin.towey@mass.gov::df2931f4-875e-42ba-9916-4e18338634d0" providerId="AD"/>
      </p:ext>
    </p:extLst>
  </p:cmAuthor>
  <p:cmAuthor id="4" name="Wang, Ying (Elaine)" initials="YW" lastIdx="17" clrIdx="3">
    <p:extLst>
      <p:ext uri="{19B8F6BF-5375-455C-9EA6-DF929625EA0E}">
        <p15:presenceInfo xmlns:p15="http://schemas.microsoft.com/office/powerpoint/2012/main" userId="S::Ying.Wang@umassmed.edu::acf99118-9756-4e15-946e-9feb075aeb62" providerId="AD"/>
      </p:ext>
    </p:extLst>
  </p:cmAuthor>
  <p:cmAuthor id="5" name="Karoline Gildemeister" initials="KG" lastIdx="2" clrIdx="4">
    <p:extLst>
      <p:ext uri="{19B8F6BF-5375-455C-9EA6-DF929625EA0E}">
        <p15:presenceInfo xmlns:p15="http://schemas.microsoft.com/office/powerpoint/2012/main" userId="S::Karoline.Gildemeister@umassmed.edu::b0186f34-b73b-4b6b-8a1e-ae62deb2b79f" providerId="AD"/>
      </p:ext>
    </p:extLst>
  </p:cmAuthor>
  <p:cmAuthor id="6" name="LeonAtkins, Jordan" initials="JL" lastIdx="37" clrIdx="5">
    <p:extLst>
      <p:ext uri="{19B8F6BF-5375-455C-9EA6-DF929625EA0E}">
        <p15:presenceInfo xmlns:p15="http://schemas.microsoft.com/office/powerpoint/2012/main" userId="S::Jordan.LeonAtkins@umassmed.edu::7b215890-ecae-4361-a012-4edb97229b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F6"/>
    <a:srgbClr val="CBD5ED"/>
    <a:srgbClr val="CBD5F7"/>
    <a:srgbClr val="331A4B"/>
    <a:srgbClr val="F68443"/>
    <a:srgbClr val="06788A"/>
    <a:srgbClr val="067280"/>
    <a:srgbClr val="FFFFFF"/>
    <a:srgbClr val="EDEDED"/>
    <a:srgbClr val="669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B5603-7651-E254-A00E-972CCD18A9FC}" v="1" dt="2026-03-13T15:14:08.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22" y="67"/>
      </p:cViewPr>
      <p:guideLst>
        <p:guide orient="horz" pos="288"/>
        <p:guide orient="horz" pos="4032"/>
        <p:guide/>
        <p:guide orient="horz" pos="24"/>
        <p:guide orient="horz" pos="4320"/>
        <p:guide orient="horz" pos="3744"/>
        <p:guide orient="horz"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commentAuthors" Target="commentAuthor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demeister, Karoline" userId="b0186f34-b73b-4b6b-8a1e-ae62deb2b79f" providerId="ADAL" clId="{93329BA5-FBBB-4649-92EC-02FFDC79D981}"/>
    <pc:docChg chg="undo custSel modMainMaster">
      <pc:chgData name="Gildemeister, Karoline" userId="b0186f34-b73b-4b6b-8a1e-ae62deb2b79f" providerId="ADAL" clId="{93329BA5-FBBB-4649-92EC-02FFDC79D981}" dt="2026-03-13T15:23:02.833" v="163" actId="20577"/>
      <pc:docMkLst>
        <pc:docMk/>
      </pc:docMkLst>
      <pc:sldMasterChg chg="modSldLayout">
        <pc:chgData name="Gildemeister, Karoline" userId="b0186f34-b73b-4b6b-8a1e-ae62deb2b79f" providerId="ADAL" clId="{93329BA5-FBBB-4649-92EC-02FFDC79D981}" dt="2026-03-13T15:23:02.833" v="163" actId="20577"/>
        <pc:sldMasterMkLst>
          <pc:docMk/>
          <pc:sldMasterMk cId="921190747" sldId="2147483789"/>
        </pc:sldMasterMkLst>
        <pc:sldLayoutChg chg="modSp mod">
          <pc:chgData name="Gildemeister, Karoline" userId="b0186f34-b73b-4b6b-8a1e-ae62deb2b79f" providerId="ADAL" clId="{93329BA5-FBBB-4649-92EC-02FFDC79D981}" dt="2026-03-13T15:22:34.272" v="149" actId="20577"/>
          <pc:sldLayoutMkLst>
            <pc:docMk/>
            <pc:sldMasterMk cId="921190747" sldId="2147483789"/>
            <pc:sldLayoutMk cId="3304640907" sldId="2147483821"/>
          </pc:sldLayoutMkLst>
          <pc:spChg chg="mod">
            <ac:chgData name="Gildemeister, Karoline" userId="b0186f34-b73b-4b6b-8a1e-ae62deb2b79f" providerId="ADAL" clId="{93329BA5-FBBB-4649-92EC-02FFDC79D981}" dt="2026-03-13T15:22:34.272" v="149" actId="20577"/>
            <ac:spMkLst>
              <pc:docMk/>
              <pc:sldMasterMk cId="921190747" sldId="2147483789"/>
              <pc:sldLayoutMk cId="3304640907" sldId="2147483821"/>
              <ac:spMk id="5" creationId="{B876E382-63B8-59C0-F178-238B9130F28B}"/>
            </ac:spMkLst>
          </pc:spChg>
        </pc:sldLayoutChg>
        <pc:sldLayoutChg chg="modSp mod">
          <pc:chgData name="Gildemeister, Karoline" userId="b0186f34-b73b-4b6b-8a1e-ae62deb2b79f" providerId="ADAL" clId="{93329BA5-FBBB-4649-92EC-02FFDC79D981}" dt="2026-03-13T15:22:51.231" v="162" actId="20577"/>
          <pc:sldLayoutMkLst>
            <pc:docMk/>
            <pc:sldMasterMk cId="921190747" sldId="2147483789"/>
            <pc:sldLayoutMk cId="1135704790" sldId="2147483822"/>
          </pc:sldLayoutMkLst>
          <pc:spChg chg="mod">
            <ac:chgData name="Gildemeister, Karoline" userId="b0186f34-b73b-4b6b-8a1e-ae62deb2b79f" providerId="ADAL" clId="{93329BA5-FBBB-4649-92EC-02FFDC79D981}" dt="2026-03-13T15:22:51.231" v="162" actId="20577"/>
            <ac:spMkLst>
              <pc:docMk/>
              <pc:sldMasterMk cId="921190747" sldId="2147483789"/>
              <pc:sldLayoutMk cId="1135704790" sldId="2147483822"/>
              <ac:spMk id="8" creationId="{C4DD4C9C-635E-FE6B-02C4-F5EC11645F12}"/>
            </ac:spMkLst>
          </pc:spChg>
        </pc:sldLayoutChg>
        <pc:sldLayoutChg chg="modSp mod">
          <pc:chgData name="Gildemeister, Karoline" userId="b0186f34-b73b-4b6b-8a1e-ae62deb2b79f" providerId="ADAL" clId="{93329BA5-FBBB-4649-92EC-02FFDC79D981}" dt="2026-03-13T15:22:16.567" v="137" actId="20577"/>
          <pc:sldLayoutMkLst>
            <pc:docMk/>
            <pc:sldMasterMk cId="921190747" sldId="2147483789"/>
            <pc:sldLayoutMk cId="112052728" sldId="2147483824"/>
          </pc:sldLayoutMkLst>
          <pc:spChg chg="mod">
            <ac:chgData name="Gildemeister, Karoline" userId="b0186f34-b73b-4b6b-8a1e-ae62deb2b79f" providerId="ADAL" clId="{93329BA5-FBBB-4649-92EC-02FFDC79D981}" dt="2026-03-13T15:22:16.567" v="137" actId="20577"/>
            <ac:spMkLst>
              <pc:docMk/>
              <pc:sldMasterMk cId="921190747" sldId="2147483789"/>
              <pc:sldLayoutMk cId="112052728" sldId="2147483824"/>
              <ac:spMk id="3" creationId="{E8A4D9A1-4533-76C1-F04B-5EE5995AA166}"/>
            </ac:spMkLst>
          </pc:spChg>
        </pc:sldLayoutChg>
        <pc:sldLayoutChg chg="modSp mod">
          <pc:chgData name="Gildemeister, Karoline" userId="b0186f34-b73b-4b6b-8a1e-ae62deb2b79f" providerId="ADAL" clId="{93329BA5-FBBB-4649-92EC-02FFDC79D981}" dt="2026-03-13T15:23:02.833" v="163" actId="20577"/>
          <pc:sldLayoutMkLst>
            <pc:docMk/>
            <pc:sldMasterMk cId="921190747" sldId="2147483789"/>
            <pc:sldLayoutMk cId="4158857022" sldId="2147483833"/>
          </pc:sldLayoutMkLst>
          <pc:spChg chg="mod">
            <ac:chgData name="Gildemeister, Karoline" userId="b0186f34-b73b-4b6b-8a1e-ae62deb2b79f" providerId="ADAL" clId="{93329BA5-FBBB-4649-92EC-02FFDC79D981}" dt="2026-03-13T15:23:02.833" v="163" actId="20577"/>
            <ac:spMkLst>
              <pc:docMk/>
              <pc:sldMasterMk cId="921190747" sldId="2147483789"/>
              <pc:sldLayoutMk cId="4158857022" sldId="2147483833"/>
              <ac:spMk id="4" creationId="{B5638CD8-637D-F866-2494-74D8DAE1FB46}"/>
            </ac:spMkLst>
          </pc:spChg>
        </pc:sldLayoutChg>
        <pc:sldLayoutChg chg="modSp mod">
          <pc:chgData name="Gildemeister, Karoline" userId="b0186f34-b73b-4b6b-8a1e-ae62deb2b79f" providerId="ADAL" clId="{93329BA5-FBBB-4649-92EC-02FFDC79D981}" dt="2026-03-13T15:21:29.106" v="46" actId="20577"/>
          <pc:sldLayoutMkLst>
            <pc:docMk/>
            <pc:sldMasterMk cId="921190747" sldId="2147483789"/>
            <pc:sldLayoutMk cId="3622848806" sldId="2147483836"/>
          </pc:sldLayoutMkLst>
          <pc:spChg chg="mod">
            <ac:chgData name="Gildemeister, Karoline" userId="b0186f34-b73b-4b6b-8a1e-ae62deb2b79f" providerId="ADAL" clId="{93329BA5-FBBB-4649-92EC-02FFDC79D981}" dt="2026-03-13T15:21:29.106" v="46" actId="20577"/>
            <ac:spMkLst>
              <pc:docMk/>
              <pc:sldMasterMk cId="921190747" sldId="2147483789"/>
              <pc:sldLayoutMk cId="3622848806" sldId="2147483836"/>
              <ac:spMk id="5" creationId="{F43F9FAE-9A4C-8BFB-7AF4-96BF94EA7D60}"/>
            </ac:spMkLst>
          </pc:spChg>
        </pc:sldLayoutChg>
        <pc:sldLayoutChg chg="modSp mod">
          <pc:chgData name="Gildemeister, Karoline" userId="b0186f34-b73b-4b6b-8a1e-ae62deb2b79f" providerId="ADAL" clId="{93329BA5-FBBB-4649-92EC-02FFDC79D981}" dt="2026-03-13T15:21:47.575" v="80" actId="20577"/>
          <pc:sldLayoutMkLst>
            <pc:docMk/>
            <pc:sldMasterMk cId="921190747" sldId="2147483789"/>
            <pc:sldLayoutMk cId="3058954637" sldId="2147483837"/>
          </pc:sldLayoutMkLst>
          <pc:spChg chg="mod">
            <ac:chgData name="Gildemeister, Karoline" userId="b0186f34-b73b-4b6b-8a1e-ae62deb2b79f" providerId="ADAL" clId="{93329BA5-FBBB-4649-92EC-02FFDC79D981}" dt="2026-03-13T15:21:47.575" v="80" actId="20577"/>
            <ac:spMkLst>
              <pc:docMk/>
              <pc:sldMasterMk cId="921190747" sldId="2147483789"/>
              <pc:sldLayoutMk cId="3058954637" sldId="2147483837"/>
              <ac:spMk id="8" creationId="{E329F39B-04CE-DCF6-0556-436AD45E13A6}"/>
            </ac:spMkLst>
          </pc:spChg>
        </pc:sldLayoutChg>
        <pc:sldLayoutChg chg="modSp mod">
          <pc:chgData name="Gildemeister, Karoline" userId="b0186f34-b73b-4b6b-8a1e-ae62deb2b79f" providerId="ADAL" clId="{93329BA5-FBBB-4649-92EC-02FFDC79D981}" dt="2026-03-13T15:22:09.063" v="125" actId="20577"/>
          <pc:sldLayoutMkLst>
            <pc:docMk/>
            <pc:sldMasterMk cId="921190747" sldId="2147483789"/>
            <pc:sldLayoutMk cId="2490758890" sldId="2147483838"/>
          </pc:sldLayoutMkLst>
          <pc:spChg chg="mod">
            <ac:chgData name="Gildemeister, Karoline" userId="b0186f34-b73b-4b6b-8a1e-ae62deb2b79f" providerId="ADAL" clId="{93329BA5-FBBB-4649-92EC-02FFDC79D981}" dt="2026-03-13T15:22:09.063" v="125" actId="20577"/>
            <ac:spMkLst>
              <pc:docMk/>
              <pc:sldMasterMk cId="921190747" sldId="2147483789"/>
              <pc:sldLayoutMk cId="2490758890" sldId="2147483838"/>
              <ac:spMk id="4" creationId="{712EBD96-D217-417A-B3A9-5173A5ABC7AC}"/>
            </ac:spMkLst>
          </pc:spChg>
        </pc:sldLayoutChg>
        <pc:sldLayoutChg chg="modSp mod">
          <pc:chgData name="Gildemeister, Karoline" userId="b0186f34-b73b-4b6b-8a1e-ae62deb2b79f" providerId="ADAL" clId="{93329BA5-FBBB-4649-92EC-02FFDC79D981}" dt="2026-03-13T15:21:54.168" v="104" actId="20577"/>
          <pc:sldLayoutMkLst>
            <pc:docMk/>
            <pc:sldMasterMk cId="921190747" sldId="2147483789"/>
            <pc:sldLayoutMk cId="2565719857" sldId="2147483852"/>
          </pc:sldLayoutMkLst>
          <pc:spChg chg="mod">
            <ac:chgData name="Gildemeister, Karoline" userId="b0186f34-b73b-4b6b-8a1e-ae62deb2b79f" providerId="ADAL" clId="{93329BA5-FBBB-4649-92EC-02FFDC79D981}" dt="2026-03-13T15:21:54.168" v="104" actId="20577"/>
            <ac:spMkLst>
              <pc:docMk/>
              <pc:sldMasterMk cId="921190747" sldId="2147483789"/>
              <pc:sldLayoutMk cId="2565719857" sldId="2147483852"/>
              <ac:spMk id="9" creationId="{5E9CC743-E043-1F17-404F-9A89294A6186}"/>
            </ac:spMkLst>
          </pc:spChg>
        </pc:sldLayoutChg>
        <pc:sldLayoutChg chg="modSp mod">
          <pc:chgData name="Gildemeister, Karoline" userId="b0186f34-b73b-4b6b-8a1e-ae62deb2b79f" providerId="ADAL" clId="{93329BA5-FBBB-4649-92EC-02FFDC79D981}" dt="2026-03-13T15:22:01.983" v="113" actId="20577"/>
          <pc:sldLayoutMkLst>
            <pc:docMk/>
            <pc:sldMasterMk cId="921190747" sldId="2147483789"/>
            <pc:sldLayoutMk cId="961893071" sldId="2147483853"/>
          </pc:sldLayoutMkLst>
          <pc:spChg chg="mod">
            <ac:chgData name="Gildemeister, Karoline" userId="b0186f34-b73b-4b6b-8a1e-ae62deb2b79f" providerId="ADAL" clId="{93329BA5-FBBB-4649-92EC-02FFDC79D981}" dt="2026-03-13T15:22:01.983" v="113" actId="20577"/>
            <ac:spMkLst>
              <pc:docMk/>
              <pc:sldMasterMk cId="921190747" sldId="2147483789"/>
              <pc:sldLayoutMk cId="961893071" sldId="2147483853"/>
              <ac:spMk id="9" creationId="{BD1631E5-B1DE-05A8-0582-D1EA5269FCA9}"/>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lcuskyM\AppData\Local\Microsoft\Windows\INetCache\Content.Outlook\9F5IEVUZ\wUpdatedChart_MassHealth%20managed%20care%20snapshot%20Feb%202021%207.8.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lcuskyM\AppData\Local\Microsoft\Windows\INetCache\Content.Outlook\9F5IEVUZ\FSP%20Enrollments%20by%20Quarter.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mwssnas01.ad.umassmed.edu\CHPR_R&amp;E$\RDM\1115%20Waiver\1115%20Waiver%202017-2022\Goals%203-7%20(Non-DSRIP)\Goal%204%20Safety%20Net%20Providers%20&amp;%20Access\UCCR%20Reports\Recreated%20UCCR%20trend.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umassmed-my.sharepoint.com/personal/karen_clements_umassmed_edu/Documents/Documents/revised%20graphs%201.12%20(version%201).xlsb.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https://umassmed.sharepoint.com/sites/1115DSRIPEvaluation-Timeline/Shared%20Documents/Summative%20Report/1.%20Summative%20Report%20Development/5.%20GOAL%205/Goal%205%20graphs%20.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https://umassmed-my.sharepoint.com/personal/karen_clements_umassmed_edu/Documents/Documents/revised%20graphs%201.12%20(version%201).xlsb.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Data!$B$1</c:f>
              <c:strCache>
                <c:ptCount val="1"/>
                <c:pt idx="0">
                  <c:v>ACPP</c:v>
                </c:pt>
              </c:strCache>
            </c:strRef>
          </c:tx>
          <c:spPr>
            <a:ln w="28575" cap="rnd">
              <a:solidFill>
                <a:schemeClr val="accent1"/>
              </a:solidFill>
              <a:round/>
            </a:ln>
            <a:effectLst/>
          </c:spPr>
          <c:marker>
            <c:symbol val="none"/>
          </c:marker>
          <c:cat>
            <c:strRef>
              <c:f>Data!$A$2:$A$70</c:f>
              <c:strCache>
                <c:ptCount val="69"/>
                <c:pt idx="0">
                  <c:v>7/31/2017</c:v>
                </c:pt>
                <c:pt idx="1">
                  <c:v>8/31/2017</c:v>
                </c:pt>
                <c:pt idx="2">
                  <c:v>9/30/2017</c:v>
                </c:pt>
                <c:pt idx="3">
                  <c:v>10/31/2017</c:v>
                </c:pt>
                <c:pt idx="4">
                  <c:v>11/30/2017</c:v>
                </c:pt>
                <c:pt idx="5">
                  <c:v>12/31/2017</c:v>
                </c:pt>
                <c:pt idx="6">
                  <c:v>1/31/2018</c:v>
                </c:pt>
                <c:pt idx="7">
                  <c:v>2/28/2018</c:v>
                </c:pt>
                <c:pt idx="8">
                  <c:v>3/31/2018</c:v>
                </c:pt>
                <c:pt idx="9">
                  <c:v>4/30/2018</c:v>
                </c:pt>
                <c:pt idx="10">
                  <c:v>5/31/2018</c:v>
                </c:pt>
                <c:pt idx="11">
                  <c:v>6/30/2018</c:v>
                </c:pt>
                <c:pt idx="12">
                  <c:v>7/31/2018</c:v>
                </c:pt>
                <c:pt idx="13">
                  <c:v>8/31/2018</c:v>
                </c:pt>
                <c:pt idx="14">
                  <c:v>9/30/2018</c:v>
                </c:pt>
                <c:pt idx="15">
                  <c:v>10/31/2018</c:v>
                </c:pt>
                <c:pt idx="16">
                  <c:v>11/30/2018</c:v>
                </c:pt>
                <c:pt idx="17">
                  <c:v>12/31/2018</c:v>
                </c:pt>
                <c:pt idx="18">
                  <c:v>1/31/2019</c:v>
                </c:pt>
                <c:pt idx="19">
                  <c:v>2/28/2019</c:v>
                </c:pt>
                <c:pt idx="20">
                  <c:v>3/31/2019</c:v>
                </c:pt>
                <c:pt idx="21">
                  <c:v>4/30/2019</c:v>
                </c:pt>
                <c:pt idx="22">
                  <c:v>5/31/2019</c:v>
                </c:pt>
                <c:pt idx="23">
                  <c:v>6/30/2019</c:v>
                </c:pt>
                <c:pt idx="24">
                  <c:v>7/31/2019</c:v>
                </c:pt>
                <c:pt idx="25">
                  <c:v>8/31/2019</c:v>
                </c:pt>
                <c:pt idx="26">
                  <c:v>9/30/2019</c:v>
                </c:pt>
                <c:pt idx="27">
                  <c:v>10/31/2019</c:v>
                </c:pt>
                <c:pt idx="28">
                  <c:v>11/30/2019</c:v>
                </c:pt>
                <c:pt idx="29">
                  <c:v>12/31/2019</c:v>
                </c:pt>
                <c:pt idx="30">
                  <c:v>1/31/2020</c:v>
                </c:pt>
                <c:pt idx="31">
                  <c:v>2/29/2020</c:v>
                </c:pt>
                <c:pt idx="32">
                  <c:v>3/31/2020</c:v>
                </c:pt>
                <c:pt idx="33">
                  <c:v>4/30/2020</c:v>
                </c:pt>
                <c:pt idx="34">
                  <c:v>5/31/2020</c:v>
                </c:pt>
                <c:pt idx="35">
                  <c:v>6/30/2020</c:v>
                </c:pt>
                <c:pt idx="36">
                  <c:v>7/31/2020</c:v>
                </c:pt>
                <c:pt idx="37">
                  <c:v>8/31/2020</c:v>
                </c:pt>
                <c:pt idx="38">
                  <c:v>9/30/2020</c:v>
                </c:pt>
                <c:pt idx="39">
                  <c:v>10/31/2020</c:v>
                </c:pt>
                <c:pt idx="40">
                  <c:v>11/30/2020</c:v>
                </c:pt>
                <c:pt idx="41">
                  <c:v>12/31/2020</c:v>
                </c:pt>
                <c:pt idx="42">
                  <c:v>1/31/2021</c:v>
                </c:pt>
                <c:pt idx="43">
                  <c:v>2/28/2021</c:v>
                </c:pt>
                <c:pt idx="44">
                  <c:v>31-Mar-21</c:v>
                </c:pt>
                <c:pt idx="45">
                  <c:v>4/30/2021</c:v>
                </c:pt>
                <c:pt idx="46">
                  <c:v>5/31/2021</c:v>
                </c:pt>
                <c:pt idx="47">
                  <c:v>6/30/2021</c:v>
                </c:pt>
                <c:pt idx="48">
                  <c:v>7/31/2021</c:v>
                </c:pt>
                <c:pt idx="49">
                  <c:v>8/31/2021</c:v>
                </c:pt>
                <c:pt idx="50">
                  <c:v>9/30/2021</c:v>
                </c:pt>
                <c:pt idx="51">
                  <c:v>10/31/2021</c:v>
                </c:pt>
                <c:pt idx="52">
                  <c:v>11/30/2021</c:v>
                </c:pt>
                <c:pt idx="53">
                  <c:v>12/31/2021</c:v>
                </c:pt>
                <c:pt idx="54">
                  <c:v>1/31/2022</c:v>
                </c:pt>
                <c:pt idx="55">
                  <c:v>2/29/2022</c:v>
                </c:pt>
                <c:pt idx="56">
                  <c:v>3/31/2022</c:v>
                </c:pt>
                <c:pt idx="57">
                  <c:v>4/30/2022</c:v>
                </c:pt>
                <c:pt idx="58">
                  <c:v>5/31/2022</c:v>
                </c:pt>
                <c:pt idx="59">
                  <c:v>6/30/2022</c:v>
                </c:pt>
                <c:pt idx="60">
                  <c:v>7/31/2022</c:v>
                </c:pt>
                <c:pt idx="61">
                  <c:v>8/31/2022</c:v>
                </c:pt>
                <c:pt idx="62">
                  <c:v>9/30/2022</c:v>
                </c:pt>
                <c:pt idx="63">
                  <c:v>10/31/2022</c:v>
                </c:pt>
                <c:pt idx="64">
                  <c:v>11/30/2022</c:v>
                </c:pt>
                <c:pt idx="65">
                  <c:v>12/31/2022</c:v>
                </c:pt>
                <c:pt idx="66">
                  <c:v>1/31/2023</c:v>
                </c:pt>
                <c:pt idx="67">
                  <c:v>2/28/2023</c:v>
                </c:pt>
                <c:pt idx="68">
                  <c:v>3/31/2023</c:v>
                </c:pt>
              </c:strCache>
            </c:strRef>
          </c:cat>
          <c:val>
            <c:numRef>
              <c:f>Data!$B$2:$B$70</c:f>
              <c:numCache>
                <c:formatCode>_(* #,##0_);_(* \(#,##0\);_(* "-"??_);_(@_)</c:formatCode>
                <c:ptCount val="69"/>
                <c:pt idx="0">
                  <c:v>0</c:v>
                </c:pt>
                <c:pt idx="1">
                  <c:v>0</c:v>
                </c:pt>
                <c:pt idx="2">
                  <c:v>0</c:v>
                </c:pt>
                <c:pt idx="3">
                  <c:v>0</c:v>
                </c:pt>
                <c:pt idx="4">
                  <c:v>0</c:v>
                </c:pt>
                <c:pt idx="5">
                  <c:v>0</c:v>
                </c:pt>
                <c:pt idx="6">
                  <c:v>0</c:v>
                </c:pt>
                <c:pt idx="7">
                  <c:v>0</c:v>
                </c:pt>
                <c:pt idx="8">
                  <c:v>486160</c:v>
                </c:pt>
                <c:pt idx="9">
                  <c:v>504390</c:v>
                </c:pt>
                <c:pt idx="10">
                  <c:v>509714</c:v>
                </c:pt>
                <c:pt idx="11">
                  <c:v>519165</c:v>
                </c:pt>
                <c:pt idx="12">
                  <c:v>511763</c:v>
                </c:pt>
                <c:pt idx="13">
                  <c:v>521355</c:v>
                </c:pt>
                <c:pt idx="14">
                  <c:v>523075</c:v>
                </c:pt>
                <c:pt idx="15">
                  <c:v>524836</c:v>
                </c:pt>
                <c:pt idx="16">
                  <c:v>524992</c:v>
                </c:pt>
                <c:pt idx="17">
                  <c:v>522619</c:v>
                </c:pt>
                <c:pt idx="18">
                  <c:v>526416</c:v>
                </c:pt>
                <c:pt idx="19">
                  <c:v>531833</c:v>
                </c:pt>
                <c:pt idx="20">
                  <c:v>535626</c:v>
                </c:pt>
                <c:pt idx="21">
                  <c:v>541433</c:v>
                </c:pt>
                <c:pt idx="22">
                  <c:v>546883</c:v>
                </c:pt>
                <c:pt idx="23">
                  <c:v>550030</c:v>
                </c:pt>
                <c:pt idx="24">
                  <c:v>545466</c:v>
                </c:pt>
                <c:pt idx="25">
                  <c:v>545837</c:v>
                </c:pt>
                <c:pt idx="26">
                  <c:v>552680</c:v>
                </c:pt>
                <c:pt idx="27">
                  <c:v>549120</c:v>
                </c:pt>
                <c:pt idx="28">
                  <c:v>550169</c:v>
                </c:pt>
                <c:pt idx="29">
                  <c:v>545541</c:v>
                </c:pt>
                <c:pt idx="30">
                  <c:v>549710</c:v>
                </c:pt>
                <c:pt idx="31">
                  <c:v>554493</c:v>
                </c:pt>
                <c:pt idx="32">
                  <c:v>551179</c:v>
                </c:pt>
                <c:pt idx="33">
                  <c:v>570574</c:v>
                </c:pt>
                <c:pt idx="34">
                  <c:v>581392</c:v>
                </c:pt>
                <c:pt idx="35">
                  <c:v>587960</c:v>
                </c:pt>
                <c:pt idx="36">
                  <c:v>594384</c:v>
                </c:pt>
                <c:pt idx="37">
                  <c:v>606555</c:v>
                </c:pt>
                <c:pt idx="38">
                  <c:v>618687</c:v>
                </c:pt>
                <c:pt idx="39">
                  <c:v>627376</c:v>
                </c:pt>
                <c:pt idx="40">
                  <c:v>634264</c:v>
                </c:pt>
                <c:pt idx="41">
                  <c:v>638511</c:v>
                </c:pt>
                <c:pt idx="42">
                  <c:v>643672</c:v>
                </c:pt>
                <c:pt idx="43">
                  <c:v>648365</c:v>
                </c:pt>
                <c:pt idx="44">
                  <c:v>652422</c:v>
                </c:pt>
                <c:pt idx="45">
                  <c:v>653565</c:v>
                </c:pt>
                <c:pt idx="46">
                  <c:v>656696</c:v>
                </c:pt>
                <c:pt idx="47">
                  <c:v>658715</c:v>
                </c:pt>
                <c:pt idx="48">
                  <c:v>662392</c:v>
                </c:pt>
                <c:pt idx="49">
                  <c:v>662680</c:v>
                </c:pt>
                <c:pt idx="50">
                  <c:v>669566</c:v>
                </c:pt>
                <c:pt idx="51">
                  <c:v>672654</c:v>
                </c:pt>
                <c:pt idx="52">
                  <c:v>677547</c:v>
                </c:pt>
                <c:pt idx="53">
                  <c:v>682007</c:v>
                </c:pt>
                <c:pt idx="54">
                  <c:v>690198</c:v>
                </c:pt>
                <c:pt idx="55">
                  <c:v>691698</c:v>
                </c:pt>
                <c:pt idx="56">
                  <c:v>695464</c:v>
                </c:pt>
                <c:pt idx="57">
                  <c:v>700834</c:v>
                </c:pt>
                <c:pt idx="58">
                  <c:v>702327</c:v>
                </c:pt>
                <c:pt idx="59">
                  <c:v>705763</c:v>
                </c:pt>
                <c:pt idx="60">
                  <c:v>708424</c:v>
                </c:pt>
                <c:pt idx="61">
                  <c:v>711419</c:v>
                </c:pt>
                <c:pt idx="62">
                  <c:v>715537</c:v>
                </c:pt>
                <c:pt idx="63">
                  <c:v>720162</c:v>
                </c:pt>
                <c:pt idx="64">
                  <c:v>725268</c:v>
                </c:pt>
                <c:pt idx="65">
                  <c:v>730462</c:v>
                </c:pt>
                <c:pt idx="66">
                  <c:v>733187</c:v>
                </c:pt>
                <c:pt idx="67">
                  <c:v>724566</c:v>
                </c:pt>
                <c:pt idx="68">
                  <c:v>715551</c:v>
                </c:pt>
              </c:numCache>
            </c:numRef>
          </c:val>
          <c:smooth val="0"/>
          <c:extLst>
            <c:ext xmlns:c16="http://schemas.microsoft.com/office/drawing/2014/chart" uri="{C3380CC4-5D6E-409C-BE32-E72D297353CC}">
              <c16:uniqueId val="{00000000-242F-4F8F-88C5-D7D9C838964C}"/>
            </c:ext>
          </c:extLst>
        </c:ser>
        <c:ser>
          <c:idx val="1"/>
          <c:order val="1"/>
          <c:tx>
            <c:strRef>
              <c:f>Data!$C$1</c:f>
              <c:strCache>
                <c:ptCount val="1"/>
                <c:pt idx="0">
                  <c:v>PCACO</c:v>
                </c:pt>
              </c:strCache>
            </c:strRef>
          </c:tx>
          <c:spPr>
            <a:ln w="28575" cap="rnd">
              <a:solidFill>
                <a:schemeClr val="accent2"/>
              </a:solidFill>
              <a:round/>
            </a:ln>
            <a:effectLst/>
          </c:spPr>
          <c:marker>
            <c:symbol val="none"/>
          </c:marker>
          <c:cat>
            <c:strRef>
              <c:f>Data!$A$2:$A$70</c:f>
              <c:strCache>
                <c:ptCount val="69"/>
                <c:pt idx="0">
                  <c:v>7/31/2017</c:v>
                </c:pt>
                <c:pt idx="1">
                  <c:v>8/31/2017</c:v>
                </c:pt>
                <c:pt idx="2">
                  <c:v>9/30/2017</c:v>
                </c:pt>
                <c:pt idx="3">
                  <c:v>10/31/2017</c:v>
                </c:pt>
                <c:pt idx="4">
                  <c:v>11/30/2017</c:v>
                </c:pt>
                <c:pt idx="5">
                  <c:v>12/31/2017</c:v>
                </c:pt>
                <c:pt idx="6">
                  <c:v>1/31/2018</c:v>
                </c:pt>
                <c:pt idx="7">
                  <c:v>2/28/2018</c:v>
                </c:pt>
                <c:pt idx="8">
                  <c:v>3/31/2018</c:v>
                </c:pt>
                <c:pt idx="9">
                  <c:v>4/30/2018</c:v>
                </c:pt>
                <c:pt idx="10">
                  <c:v>5/31/2018</c:v>
                </c:pt>
                <c:pt idx="11">
                  <c:v>6/30/2018</c:v>
                </c:pt>
                <c:pt idx="12">
                  <c:v>7/31/2018</c:v>
                </c:pt>
                <c:pt idx="13">
                  <c:v>8/31/2018</c:v>
                </c:pt>
                <c:pt idx="14">
                  <c:v>9/30/2018</c:v>
                </c:pt>
                <c:pt idx="15">
                  <c:v>10/31/2018</c:v>
                </c:pt>
                <c:pt idx="16">
                  <c:v>11/30/2018</c:v>
                </c:pt>
                <c:pt idx="17">
                  <c:v>12/31/2018</c:v>
                </c:pt>
                <c:pt idx="18">
                  <c:v>1/31/2019</c:v>
                </c:pt>
                <c:pt idx="19">
                  <c:v>2/28/2019</c:v>
                </c:pt>
                <c:pt idx="20">
                  <c:v>3/31/2019</c:v>
                </c:pt>
                <c:pt idx="21">
                  <c:v>4/30/2019</c:v>
                </c:pt>
                <c:pt idx="22">
                  <c:v>5/31/2019</c:v>
                </c:pt>
                <c:pt idx="23">
                  <c:v>6/30/2019</c:v>
                </c:pt>
                <c:pt idx="24">
                  <c:v>7/31/2019</c:v>
                </c:pt>
                <c:pt idx="25">
                  <c:v>8/31/2019</c:v>
                </c:pt>
                <c:pt idx="26">
                  <c:v>9/30/2019</c:v>
                </c:pt>
                <c:pt idx="27">
                  <c:v>10/31/2019</c:v>
                </c:pt>
                <c:pt idx="28">
                  <c:v>11/30/2019</c:v>
                </c:pt>
                <c:pt idx="29">
                  <c:v>12/31/2019</c:v>
                </c:pt>
                <c:pt idx="30">
                  <c:v>1/31/2020</c:v>
                </c:pt>
                <c:pt idx="31">
                  <c:v>2/29/2020</c:v>
                </c:pt>
                <c:pt idx="32">
                  <c:v>3/31/2020</c:v>
                </c:pt>
                <c:pt idx="33">
                  <c:v>4/30/2020</c:v>
                </c:pt>
                <c:pt idx="34">
                  <c:v>5/31/2020</c:v>
                </c:pt>
                <c:pt idx="35">
                  <c:v>6/30/2020</c:v>
                </c:pt>
                <c:pt idx="36">
                  <c:v>7/31/2020</c:v>
                </c:pt>
                <c:pt idx="37">
                  <c:v>8/31/2020</c:v>
                </c:pt>
                <c:pt idx="38">
                  <c:v>9/30/2020</c:v>
                </c:pt>
                <c:pt idx="39">
                  <c:v>10/31/2020</c:v>
                </c:pt>
                <c:pt idx="40">
                  <c:v>11/30/2020</c:v>
                </c:pt>
                <c:pt idx="41">
                  <c:v>12/31/2020</c:v>
                </c:pt>
                <c:pt idx="42">
                  <c:v>1/31/2021</c:v>
                </c:pt>
                <c:pt idx="43">
                  <c:v>2/28/2021</c:v>
                </c:pt>
                <c:pt idx="44">
                  <c:v>31-Mar-21</c:v>
                </c:pt>
                <c:pt idx="45">
                  <c:v>4/30/2021</c:v>
                </c:pt>
                <c:pt idx="46">
                  <c:v>5/31/2021</c:v>
                </c:pt>
                <c:pt idx="47">
                  <c:v>6/30/2021</c:v>
                </c:pt>
                <c:pt idx="48">
                  <c:v>7/31/2021</c:v>
                </c:pt>
                <c:pt idx="49">
                  <c:v>8/31/2021</c:v>
                </c:pt>
                <c:pt idx="50">
                  <c:v>9/30/2021</c:v>
                </c:pt>
                <c:pt idx="51">
                  <c:v>10/31/2021</c:v>
                </c:pt>
                <c:pt idx="52">
                  <c:v>11/30/2021</c:v>
                </c:pt>
                <c:pt idx="53">
                  <c:v>12/31/2021</c:v>
                </c:pt>
                <c:pt idx="54">
                  <c:v>1/31/2022</c:v>
                </c:pt>
                <c:pt idx="55">
                  <c:v>2/29/2022</c:v>
                </c:pt>
                <c:pt idx="56">
                  <c:v>3/31/2022</c:v>
                </c:pt>
                <c:pt idx="57">
                  <c:v>4/30/2022</c:v>
                </c:pt>
                <c:pt idx="58">
                  <c:v>5/31/2022</c:v>
                </c:pt>
                <c:pt idx="59">
                  <c:v>6/30/2022</c:v>
                </c:pt>
                <c:pt idx="60">
                  <c:v>7/31/2022</c:v>
                </c:pt>
                <c:pt idx="61">
                  <c:v>8/31/2022</c:v>
                </c:pt>
                <c:pt idx="62">
                  <c:v>9/30/2022</c:v>
                </c:pt>
                <c:pt idx="63">
                  <c:v>10/31/2022</c:v>
                </c:pt>
                <c:pt idx="64">
                  <c:v>11/30/2022</c:v>
                </c:pt>
                <c:pt idx="65">
                  <c:v>12/31/2022</c:v>
                </c:pt>
                <c:pt idx="66">
                  <c:v>1/31/2023</c:v>
                </c:pt>
                <c:pt idx="67">
                  <c:v>2/28/2023</c:v>
                </c:pt>
                <c:pt idx="68">
                  <c:v>3/31/2023</c:v>
                </c:pt>
              </c:strCache>
            </c:strRef>
          </c:cat>
          <c:val>
            <c:numRef>
              <c:f>Data!$C$2:$C$70</c:f>
              <c:numCache>
                <c:formatCode>_(* #,##0_);_(* \(#,##0\);_(* "-"??_);_(@_)</c:formatCode>
                <c:ptCount val="69"/>
                <c:pt idx="0">
                  <c:v>0</c:v>
                </c:pt>
                <c:pt idx="1">
                  <c:v>0</c:v>
                </c:pt>
                <c:pt idx="2">
                  <c:v>0</c:v>
                </c:pt>
                <c:pt idx="3">
                  <c:v>0</c:v>
                </c:pt>
                <c:pt idx="4">
                  <c:v>0</c:v>
                </c:pt>
                <c:pt idx="5">
                  <c:v>0</c:v>
                </c:pt>
                <c:pt idx="6">
                  <c:v>0</c:v>
                </c:pt>
                <c:pt idx="7">
                  <c:v>0</c:v>
                </c:pt>
                <c:pt idx="8">
                  <c:v>337002</c:v>
                </c:pt>
                <c:pt idx="9">
                  <c:v>345273</c:v>
                </c:pt>
                <c:pt idx="10">
                  <c:v>343998</c:v>
                </c:pt>
                <c:pt idx="11">
                  <c:v>348002</c:v>
                </c:pt>
                <c:pt idx="12">
                  <c:v>341207</c:v>
                </c:pt>
                <c:pt idx="13">
                  <c:v>345669</c:v>
                </c:pt>
                <c:pt idx="14">
                  <c:v>345790</c:v>
                </c:pt>
                <c:pt idx="15">
                  <c:v>346347</c:v>
                </c:pt>
                <c:pt idx="16">
                  <c:v>346451</c:v>
                </c:pt>
                <c:pt idx="17">
                  <c:v>344364</c:v>
                </c:pt>
                <c:pt idx="18">
                  <c:v>342912</c:v>
                </c:pt>
                <c:pt idx="19">
                  <c:v>346662</c:v>
                </c:pt>
                <c:pt idx="20">
                  <c:v>349154</c:v>
                </c:pt>
                <c:pt idx="21">
                  <c:v>352255</c:v>
                </c:pt>
                <c:pt idx="22">
                  <c:v>356410</c:v>
                </c:pt>
                <c:pt idx="23">
                  <c:v>358480</c:v>
                </c:pt>
                <c:pt idx="24">
                  <c:v>356429</c:v>
                </c:pt>
                <c:pt idx="25">
                  <c:v>356230</c:v>
                </c:pt>
                <c:pt idx="26">
                  <c:v>361957</c:v>
                </c:pt>
                <c:pt idx="27">
                  <c:v>358355</c:v>
                </c:pt>
                <c:pt idx="28">
                  <c:v>358608</c:v>
                </c:pt>
                <c:pt idx="29">
                  <c:v>355655</c:v>
                </c:pt>
                <c:pt idx="30">
                  <c:v>363466</c:v>
                </c:pt>
                <c:pt idx="31">
                  <c:v>366613</c:v>
                </c:pt>
                <c:pt idx="32">
                  <c:v>363431</c:v>
                </c:pt>
                <c:pt idx="33">
                  <c:v>378041</c:v>
                </c:pt>
                <c:pt idx="34">
                  <c:v>385952</c:v>
                </c:pt>
                <c:pt idx="35">
                  <c:v>390451</c:v>
                </c:pt>
                <c:pt idx="36">
                  <c:v>394253</c:v>
                </c:pt>
                <c:pt idx="37">
                  <c:v>402371</c:v>
                </c:pt>
                <c:pt idx="38">
                  <c:v>410579</c:v>
                </c:pt>
                <c:pt idx="39">
                  <c:v>416571</c:v>
                </c:pt>
                <c:pt idx="40">
                  <c:v>420583</c:v>
                </c:pt>
                <c:pt idx="41">
                  <c:v>424642</c:v>
                </c:pt>
                <c:pt idx="42">
                  <c:v>430504</c:v>
                </c:pt>
                <c:pt idx="43">
                  <c:v>435014</c:v>
                </c:pt>
                <c:pt idx="44">
                  <c:v>438719</c:v>
                </c:pt>
                <c:pt idx="45">
                  <c:v>442514</c:v>
                </c:pt>
                <c:pt idx="46">
                  <c:v>445041</c:v>
                </c:pt>
                <c:pt idx="47">
                  <c:v>448433</c:v>
                </c:pt>
                <c:pt idx="48">
                  <c:v>453003</c:v>
                </c:pt>
                <c:pt idx="49">
                  <c:v>452549</c:v>
                </c:pt>
                <c:pt idx="50">
                  <c:v>457874</c:v>
                </c:pt>
                <c:pt idx="51">
                  <c:v>460393</c:v>
                </c:pt>
                <c:pt idx="52">
                  <c:v>463283</c:v>
                </c:pt>
                <c:pt idx="53">
                  <c:v>466374</c:v>
                </c:pt>
                <c:pt idx="54">
                  <c:v>469430</c:v>
                </c:pt>
                <c:pt idx="55">
                  <c:v>471001</c:v>
                </c:pt>
                <c:pt idx="56">
                  <c:v>474485</c:v>
                </c:pt>
                <c:pt idx="57">
                  <c:v>472127</c:v>
                </c:pt>
                <c:pt idx="58">
                  <c:v>475515</c:v>
                </c:pt>
                <c:pt idx="59">
                  <c:v>477828</c:v>
                </c:pt>
                <c:pt idx="60">
                  <c:v>479901</c:v>
                </c:pt>
                <c:pt idx="61">
                  <c:v>482259</c:v>
                </c:pt>
                <c:pt idx="62">
                  <c:v>485183</c:v>
                </c:pt>
                <c:pt idx="63">
                  <c:v>488380</c:v>
                </c:pt>
                <c:pt idx="64">
                  <c:v>491291</c:v>
                </c:pt>
                <c:pt idx="65">
                  <c:v>495386</c:v>
                </c:pt>
                <c:pt idx="66">
                  <c:v>497404</c:v>
                </c:pt>
                <c:pt idx="67">
                  <c:v>488673</c:v>
                </c:pt>
                <c:pt idx="68">
                  <c:v>482405</c:v>
                </c:pt>
              </c:numCache>
            </c:numRef>
          </c:val>
          <c:smooth val="0"/>
          <c:extLst>
            <c:ext xmlns:c16="http://schemas.microsoft.com/office/drawing/2014/chart" uri="{C3380CC4-5D6E-409C-BE32-E72D297353CC}">
              <c16:uniqueId val="{00000001-242F-4F8F-88C5-D7D9C838964C}"/>
            </c:ext>
          </c:extLst>
        </c:ser>
        <c:ser>
          <c:idx val="2"/>
          <c:order val="2"/>
          <c:tx>
            <c:strRef>
              <c:f>Data!$D$1</c:f>
              <c:strCache>
                <c:ptCount val="1"/>
                <c:pt idx="0">
                  <c:v>PCC</c:v>
                </c:pt>
              </c:strCache>
            </c:strRef>
          </c:tx>
          <c:spPr>
            <a:ln w="28575" cap="rnd">
              <a:solidFill>
                <a:schemeClr val="accent3"/>
              </a:solidFill>
              <a:round/>
            </a:ln>
            <a:effectLst/>
          </c:spPr>
          <c:marker>
            <c:symbol val="none"/>
          </c:marker>
          <c:cat>
            <c:strRef>
              <c:f>Data!$A$2:$A$70</c:f>
              <c:strCache>
                <c:ptCount val="69"/>
                <c:pt idx="0">
                  <c:v>7/31/2017</c:v>
                </c:pt>
                <c:pt idx="1">
                  <c:v>8/31/2017</c:v>
                </c:pt>
                <c:pt idx="2">
                  <c:v>9/30/2017</c:v>
                </c:pt>
                <c:pt idx="3">
                  <c:v>10/31/2017</c:v>
                </c:pt>
                <c:pt idx="4">
                  <c:v>11/30/2017</c:v>
                </c:pt>
                <c:pt idx="5">
                  <c:v>12/31/2017</c:v>
                </c:pt>
                <c:pt idx="6">
                  <c:v>1/31/2018</c:v>
                </c:pt>
                <c:pt idx="7">
                  <c:v>2/28/2018</c:v>
                </c:pt>
                <c:pt idx="8">
                  <c:v>3/31/2018</c:v>
                </c:pt>
                <c:pt idx="9">
                  <c:v>4/30/2018</c:v>
                </c:pt>
                <c:pt idx="10">
                  <c:v>5/31/2018</c:v>
                </c:pt>
                <c:pt idx="11">
                  <c:v>6/30/2018</c:v>
                </c:pt>
                <c:pt idx="12">
                  <c:v>7/31/2018</c:v>
                </c:pt>
                <c:pt idx="13">
                  <c:v>8/31/2018</c:v>
                </c:pt>
                <c:pt idx="14">
                  <c:v>9/30/2018</c:v>
                </c:pt>
                <c:pt idx="15">
                  <c:v>10/31/2018</c:v>
                </c:pt>
                <c:pt idx="16">
                  <c:v>11/30/2018</c:v>
                </c:pt>
                <c:pt idx="17">
                  <c:v>12/31/2018</c:v>
                </c:pt>
                <c:pt idx="18">
                  <c:v>1/31/2019</c:v>
                </c:pt>
                <c:pt idx="19">
                  <c:v>2/28/2019</c:v>
                </c:pt>
                <c:pt idx="20">
                  <c:v>3/31/2019</c:v>
                </c:pt>
                <c:pt idx="21">
                  <c:v>4/30/2019</c:v>
                </c:pt>
                <c:pt idx="22">
                  <c:v>5/31/2019</c:v>
                </c:pt>
                <c:pt idx="23">
                  <c:v>6/30/2019</c:v>
                </c:pt>
                <c:pt idx="24">
                  <c:v>7/31/2019</c:v>
                </c:pt>
                <c:pt idx="25">
                  <c:v>8/31/2019</c:v>
                </c:pt>
                <c:pt idx="26">
                  <c:v>9/30/2019</c:v>
                </c:pt>
                <c:pt idx="27">
                  <c:v>10/31/2019</c:v>
                </c:pt>
                <c:pt idx="28">
                  <c:v>11/30/2019</c:v>
                </c:pt>
                <c:pt idx="29">
                  <c:v>12/31/2019</c:v>
                </c:pt>
                <c:pt idx="30">
                  <c:v>1/31/2020</c:v>
                </c:pt>
                <c:pt idx="31">
                  <c:v>2/29/2020</c:v>
                </c:pt>
                <c:pt idx="32">
                  <c:v>3/31/2020</c:v>
                </c:pt>
                <c:pt idx="33">
                  <c:v>4/30/2020</c:v>
                </c:pt>
                <c:pt idx="34">
                  <c:v>5/31/2020</c:v>
                </c:pt>
                <c:pt idx="35">
                  <c:v>6/30/2020</c:v>
                </c:pt>
                <c:pt idx="36">
                  <c:v>7/31/2020</c:v>
                </c:pt>
                <c:pt idx="37">
                  <c:v>8/31/2020</c:v>
                </c:pt>
                <c:pt idx="38">
                  <c:v>9/30/2020</c:v>
                </c:pt>
                <c:pt idx="39">
                  <c:v>10/31/2020</c:v>
                </c:pt>
                <c:pt idx="40">
                  <c:v>11/30/2020</c:v>
                </c:pt>
                <c:pt idx="41">
                  <c:v>12/31/2020</c:v>
                </c:pt>
                <c:pt idx="42">
                  <c:v>1/31/2021</c:v>
                </c:pt>
                <c:pt idx="43">
                  <c:v>2/28/2021</c:v>
                </c:pt>
                <c:pt idx="44">
                  <c:v>31-Mar-21</c:v>
                </c:pt>
                <c:pt idx="45">
                  <c:v>4/30/2021</c:v>
                </c:pt>
                <c:pt idx="46">
                  <c:v>5/31/2021</c:v>
                </c:pt>
                <c:pt idx="47">
                  <c:v>6/30/2021</c:v>
                </c:pt>
                <c:pt idx="48">
                  <c:v>7/31/2021</c:v>
                </c:pt>
                <c:pt idx="49">
                  <c:v>8/31/2021</c:v>
                </c:pt>
                <c:pt idx="50">
                  <c:v>9/30/2021</c:v>
                </c:pt>
                <c:pt idx="51">
                  <c:v>10/31/2021</c:v>
                </c:pt>
                <c:pt idx="52">
                  <c:v>11/30/2021</c:v>
                </c:pt>
                <c:pt idx="53">
                  <c:v>12/31/2021</c:v>
                </c:pt>
                <c:pt idx="54">
                  <c:v>1/31/2022</c:v>
                </c:pt>
                <c:pt idx="55">
                  <c:v>2/29/2022</c:v>
                </c:pt>
                <c:pt idx="56">
                  <c:v>3/31/2022</c:v>
                </c:pt>
                <c:pt idx="57">
                  <c:v>4/30/2022</c:v>
                </c:pt>
                <c:pt idx="58">
                  <c:v>5/31/2022</c:v>
                </c:pt>
                <c:pt idx="59">
                  <c:v>6/30/2022</c:v>
                </c:pt>
                <c:pt idx="60">
                  <c:v>7/31/2022</c:v>
                </c:pt>
                <c:pt idx="61">
                  <c:v>8/31/2022</c:v>
                </c:pt>
                <c:pt idx="62">
                  <c:v>9/30/2022</c:v>
                </c:pt>
                <c:pt idx="63">
                  <c:v>10/31/2022</c:v>
                </c:pt>
                <c:pt idx="64">
                  <c:v>11/30/2022</c:v>
                </c:pt>
                <c:pt idx="65">
                  <c:v>12/31/2022</c:v>
                </c:pt>
                <c:pt idx="66">
                  <c:v>1/31/2023</c:v>
                </c:pt>
                <c:pt idx="67">
                  <c:v>2/28/2023</c:v>
                </c:pt>
                <c:pt idx="68">
                  <c:v>3/31/2023</c:v>
                </c:pt>
              </c:strCache>
            </c:strRef>
          </c:cat>
          <c:val>
            <c:numRef>
              <c:f>Data!$D$2:$D$70</c:f>
              <c:numCache>
                <c:formatCode>_(* #,##0_);_(* \(#,##0\);_(* "-"??_);_(@_)</c:formatCode>
                <c:ptCount val="69"/>
                <c:pt idx="0">
                  <c:v>404004</c:v>
                </c:pt>
                <c:pt idx="1">
                  <c:v>404097</c:v>
                </c:pt>
                <c:pt idx="2">
                  <c:v>406459</c:v>
                </c:pt>
                <c:pt idx="3">
                  <c:v>418279</c:v>
                </c:pt>
                <c:pt idx="4">
                  <c:v>439175</c:v>
                </c:pt>
                <c:pt idx="5">
                  <c:v>451710</c:v>
                </c:pt>
                <c:pt idx="6">
                  <c:v>434924</c:v>
                </c:pt>
                <c:pt idx="7">
                  <c:v>411771</c:v>
                </c:pt>
                <c:pt idx="8">
                  <c:v>142028</c:v>
                </c:pt>
                <c:pt idx="9">
                  <c:v>142387</c:v>
                </c:pt>
                <c:pt idx="10">
                  <c:v>140098</c:v>
                </c:pt>
                <c:pt idx="11">
                  <c:v>138349</c:v>
                </c:pt>
                <c:pt idx="12">
                  <c:v>134862</c:v>
                </c:pt>
                <c:pt idx="13">
                  <c:v>137264</c:v>
                </c:pt>
                <c:pt idx="14">
                  <c:v>135686</c:v>
                </c:pt>
                <c:pt idx="15">
                  <c:v>134689</c:v>
                </c:pt>
                <c:pt idx="16">
                  <c:v>134116</c:v>
                </c:pt>
                <c:pt idx="17">
                  <c:v>133391</c:v>
                </c:pt>
                <c:pt idx="18">
                  <c:v>121731</c:v>
                </c:pt>
                <c:pt idx="19">
                  <c:v>121668</c:v>
                </c:pt>
                <c:pt idx="20">
                  <c:v>122518</c:v>
                </c:pt>
                <c:pt idx="21">
                  <c:v>122761</c:v>
                </c:pt>
                <c:pt idx="22">
                  <c:v>123450</c:v>
                </c:pt>
                <c:pt idx="23">
                  <c:v>124007</c:v>
                </c:pt>
                <c:pt idx="24">
                  <c:v>122768</c:v>
                </c:pt>
                <c:pt idx="25">
                  <c:v>123327</c:v>
                </c:pt>
                <c:pt idx="26">
                  <c:v>125152</c:v>
                </c:pt>
                <c:pt idx="27">
                  <c:v>121627</c:v>
                </c:pt>
                <c:pt idx="28">
                  <c:v>121399</c:v>
                </c:pt>
                <c:pt idx="29">
                  <c:v>120004</c:v>
                </c:pt>
                <c:pt idx="30">
                  <c:v>105857</c:v>
                </c:pt>
                <c:pt idx="31">
                  <c:v>105358</c:v>
                </c:pt>
                <c:pt idx="32">
                  <c:v>102735</c:v>
                </c:pt>
                <c:pt idx="33">
                  <c:v>105524</c:v>
                </c:pt>
                <c:pt idx="34">
                  <c:v>107153</c:v>
                </c:pt>
                <c:pt idx="35">
                  <c:v>108140</c:v>
                </c:pt>
                <c:pt idx="36">
                  <c:v>108812</c:v>
                </c:pt>
                <c:pt idx="37">
                  <c:v>112512</c:v>
                </c:pt>
                <c:pt idx="38">
                  <c:v>114027</c:v>
                </c:pt>
                <c:pt idx="39">
                  <c:v>115304</c:v>
                </c:pt>
                <c:pt idx="40">
                  <c:v>115693</c:v>
                </c:pt>
                <c:pt idx="41">
                  <c:v>117337</c:v>
                </c:pt>
                <c:pt idx="42">
                  <c:v>120507</c:v>
                </c:pt>
                <c:pt idx="43">
                  <c:v>122277</c:v>
                </c:pt>
                <c:pt idx="44">
                  <c:v>124180</c:v>
                </c:pt>
                <c:pt idx="45">
                  <c:v>125805</c:v>
                </c:pt>
                <c:pt idx="46">
                  <c:v>127194</c:v>
                </c:pt>
                <c:pt idx="47">
                  <c:v>128438</c:v>
                </c:pt>
                <c:pt idx="48">
                  <c:v>129137</c:v>
                </c:pt>
                <c:pt idx="49">
                  <c:v>129417</c:v>
                </c:pt>
                <c:pt idx="50">
                  <c:v>130640</c:v>
                </c:pt>
                <c:pt idx="51">
                  <c:v>130652</c:v>
                </c:pt>
                <c:pt idx="52">
                  <c:v>131599</c:v>
                </c:pt>
                <c:pt idx="53">
                  <c:v>132352</c:v>
                </c:pt>
                <c:pt idx="54">
                  <c:v>132169</c:v>
                </c:pt>
                <c:pt idx="55">
                  <c:v>132799</c:v>
                </c:pt>
                <c:pt idx="56">
                  <c:v>134004</c:v>
                </c:pt>
                <c:pt idx="57">
                  <c:v>136938</c:v>
                </c:pt>
                <c:pt idx="58">
                  <c:v>138177</c:v>
                </c:pt>
                <c:pt idx="59">
                  <c:v>138896</c:v>
                </c:pt>
                <c:pt idx="60">
                  <c:v>139392</c:v>
                </c:pt>
                <c:pt idx="61">
                  <c:v>140124</c:v>
                </c:pt>
                <c:pt idx="62">
                  <c:v>141168</c:v>
                </c:pt>
                <c:pt idx="63">
                  <c:v>142269</c:v>
                </c:pt>
                <c:pt idx="64">
                  <c:v>143636</c:v>
                </c:pt>
                <c:pt idx="65">
                  <c:v>144674</c:v>
                </c:pt>
                <c:pt idx="66">
                  <c:v>145691</c:v>
                </c:pt>
                <c:pt idx="67">
                  <c:v>148187</c:v>
                </c:pt>
                <c:pt idx="68">
                  <c:v>150667</c:v>
                </c:pt>
              </c:numCache>
            </c:numRef>
          </c:val>
          <c:smooth val="0"/>
          <c:extLst>
            <c:ext xmlns:c16="http://schemas.microsoft.com/office/drawing/2014/chart" uri="{C3380CC4-5D6E-409C-BE32-E72D297353CC}">
              <c16:uniqueId val="{00000002-242F-4F8F-88C5-D7D9C838964C}"/>
            </c:ext>
          </c:extLst>
        </c:ser>
        <c:ser>
          <c:idx val="3"/>
          <c:order val="3"/>
          <c:tx>
            <c:strRef>
              <c:f>Data!$E$1</c:f>
              <c:strCache>
                <c:ptCount val="1"/>
                <c:pt idx="0">
                  <c:v>MCO</c:v>
                </c:pt>
              </c:strCache>
            </c:strRef>
          </c:tx>
          <c:spPr>
            <a:ln w="28575" cap="rnd">
              <a:solidFill>
                <a:schemeClr val="accent4"/>
              </a:solidFill>
              <a:round/>
            </a:ln>
            <a:effectLst/>
          </c:spPr>
          <c:marker>
            <c:symbol val="none"/>
          </c:marker>
          <c:cat>
            <c:strRef>
              <c:f>Data!$A$2:$A$70</c:f>
              <c:strCache>
                <c:ptCount val="69"/>
                <c:pt idx="0">
                  <c:v>7/31/2017</c:v>
                </c:pt>
                <c:pt idx="1">
                  <c:v>8/31/2017</c:v>
                </c:pt>
                <c:pt idx="2">
                  <c:v>9/30/2017</c:v>
                </c:pt>
                <c:pt idx="3">
                  <c:v>10/31/2017</c:v>
                </c:pt>
                <c:pt idx="4">
                  <c:v>11/30/2017</c:v>
                </c:pt>
                <c:pt idx="5">
                  <c:v>12/31/2017</c:v>
                </c:pt>
                <c:pt idx="6">
                  <c:v>1/31/2018</c:v>
                </c:pt>
                <c:pt idx="7">
                  <c:v>2/28/2018</c:v>
                </c:pt>
                <c:pt idx="8">
                  <c:v>3/31/2018</c:v>
                </c:pt>
                <c:pt idx="9">
                  <c:v>4/30/2018</c:v>
                </c:pt>
                <c:pt idx="10">
                  <c:v>5/31/2018</c:v>
                </c:pt>
                <c:pt idx="11">
                  <c:v>6/30/2018</c:v>
                </c:pt>
                <c:pt idx="12">
                  <c:v>7/31/2018</c:v>
                </c:pt>
                <c:pt idx="13">
                  <c:v>8/31/2018</c:v>
                </c:pt>
                <c:pt idx="14">
                  <c:v>9/30/2018</c:v>
                </c:pt>
                <c:pt idx="15">
                  <c:v>10/31/2018</c:v>
                </c:pt>
                <c:pt idx="16">
                  <c:v>11/30/2018</c:v>
                </c:pt>
                <c:pt idx="17">
                  <c:v>12/31/2018</c:v>
                </c:pt>
                <c:pt idx="18">
                  <c:v>1/31/2019</c:v>
                </c:pt>
                <c:pt idx="19">
                  <c:v>2/28/2019</c:v>
                </c:pt>
                <c:pt idx="20">
                  <c:v>3/31/2019</c:v>
                </c:pt>
                <c:pt idx="21">
                  <c:v>4/30/2019</c:v>
                </c:pt>
                <c:pt idx="22">
                  <c:v>5/31/2019</c:v>
                </c:pt>
                <c:pt idx="23">
                  <c:v>6/30/2019</c:v>
                </c:pt>
                <c:pt idx="24">
                  <c:v>7/31/2019</c:v>
                </c:pt>
                <c:pt idx="25">
                  <c:v>8/31/2019</c:v>
                </c:pt>
                <c:pt idx="26">
                  <c:v>9/30/2019</c:v>
                </c:pt>
                <c:pt idx="27">
                  <c:v>10/31/2019</c:v>
                </c:pt>
                <c:pt idx="28">
                  <c:v>11/30/2019</c:v>
                </c:pt>
                <c:pt idx="29">
                  <c:v>12/31/2019</c:v>
                </c:pt>
                <c:pt idx="30">
                  <c:v>1/31/2020</c:v>
                </c:pt>
                <c:pt idx="31">
                  <c:v>2/29/2020</c:v>
                </c:pt>
                <c:pt idx="32">
                  <c:v>3/31/2020</c:v>
                </c:pt>
                <c:pt idx="33">
                  <c:v>4/30/2020</c:v>
                </c:pt>
                <c:pt idx="34">
                  <c:v>5/31/2020</c:v>
                </c:pt>
                <c:pt idx="35">
                  <c:v>6/30/2020</c:v>
                </c:pt>
                <c:pt idx="36">
                  <c:v>7/31/2020</c:v>
                </c:pt>
                <c:pt idx="37">
                  <c:v>8/31/2020</c:v>
                </c:pt>
                <c:pt idx="38">
                  <c:v>9/30/2020</c:v>
                </c:pt>
                <c:pt idx="39">
                  <c:v>10/31/2020</c:v>
                </c:pt>
                <c:pt idx="40">
                  <c:v>11/30/2020</c:v>
                </c:pt>
                <c:pt idx="41">
                  <c:v>12/31/2020</c:v>
                </c:pt>
                <c:pt idx="42">
                  <c:v>1/31/2021</c:v>
                </c:pt>
                <c:pt idx="43">
                  <c:v>2/28/2021</c:v>
                </c:pt>
                <c:pt idx="44">
                  <c:v>31-Mar-21</c:v>
                </c:pt>
                <c:pt idx="45">
                  <c:v>4/30/2021</c:v>
                </c:pt>
                <c:pt idx="46">
                  <c:v>5/31/2021</c:v>
                </c:pt>
                <c:pt idx="47">
                  <c:v>6/30/2021</c:v>
                </c:pt>
                <c:pt idx="48">
                  <c:v>7/31/2021</c:v>
                </c:pt>
                <c:pt idx="49">
                  <c:v>8/31/2021</c:v>
                </c:pt>
                <c:pt idx="50">
                  <c:v>9/30/2021</c:v>
                </c:pt>
                <c:pt idx="51">
                  <c:v>10/31/2021</c:v>
                </c:pt>
                <c:pt idx="52">
                  <c:v>11/30/2021</c:v>
                </c:pt>
                <c:pt idx="53">
                  <c:v>12/31/2021</c:v>
                </c:pt>
                <c:pt idx="54">
                  <c:v>1/31/2022</c:v>
                </c:pt>
                <c:pt idx="55">
                  <c:v>2/29/2022</c:v>
                </c:pt>
                <c:pt idx="56">
                  <c:v>3/31/2022</c:v>
                </c:pt>
                <c:pt idx="57">
                  <c:v>4/30/2022</c:v>
                </c:pt>
                <c:pt idx="58">
                  <c:v>5/31/2022</c:v>
                </c:pt>
                <c:pt idx="59">
                  <c:v>6/30/2022</c:v>
                </c:pt>
                <c:pt idx="60">
                  <c:v>7/31/2022</c:v>
                </c:pt>
                <c:pt idx="61">
                  <c:v>8/31/2022</c:v>
                </c:pt>
                <c:pt idx="62">
                  <c:v>9/30/2022</c:v>
                </c:pt>
                <c:pt idx="63">
                  <c:v>10/31/2022</c:v>
                </c:pt>
                <c:pt idx="64">
                  <c:v>11/30/2022</c:v>
                </c:pt>
                <c:pt idx="65">
                  <c:v>12/31/2022</c:v>
                </c:pt>
                <c:pt idx="66">
                  <c:v>1/31/2023</c:v>
                </c:pt>
                <c:pt idx="67">
                  <c:v>2/28/2023</c:v>
                </c:pt>
                <c:pt idx="68">
                  <c:v>3/31/2023</c:v>
                </c:pt>
              </c:strCache>
            </c:strRef>
          </c:cat>
          <c:val>
            <c:numRef>
              <c:f>Data!$E$2:$E$70</c:f>
              <c:numCache>
                <c:formatCode>_(* #,##0_);_(* \(#,##0\);_(* "-"??_);_(@_)</c:formatCode>
                <c:ptCount val="69"/>
                <c:pt idx="0">
                  <c:v>777640</c:v>
                </c:pt>
                <c:pt idx="1">
                  <c:v>764564</c:v>
                </c:pt>
                <c:pt idx="2">
                  <c:v>761048</c:v>
                </c:pt>
                <c:pt idx="3">
                  <c:v>733154</c:v>
                </c:pt>
                <c:pt idx="4">
                  <c:v>712656</c:v>
                </c:pt>
                <c:pt idx="5">
                  <c:v>750920</c:v>
                </c:pt>
                <c:pt idx="6">
                  <c:v>737721</c:v>
                </c:pt>
                <c:pt idx="7">
                  <c:v>740107</c:v>
                </c:pt>
                <c:pt idx="8">
                  <c:v>231866</c:v>
                </c:pt>
                <c:pt idx="9">
                  <c:v>212466</c:v>
                </c:pt>
                <c:pt idx="10">
                  <c:v>188498</c:v>
                </c:pt>
                <c:pt idx="11">
                  <c:v>172665</c:v>
                </c:pt>
                <c:pt idx="12">
                  <c:v>161274</c:v>
                </c:pt>
                <c:pt idx="13">
                  <c:v>159093</c:v>
                </c:pt>
                <c:pt idx="14">
                  <c:v>154883</c:v>
                </c:pt>
                <c:pt idx="15">
                  <c:v>150596</c:v>
                </c:pt>
                <c:pt idx="16">
                  <c:v>144855</c:v>
                </c:pt>
                <c:pt idx="17">
                  <c:v>140273</c:v>
                </c:pt>
                <c:pt idx="18">
                  <c:v>117932</c:v>
                </c:pt>
                <c:pt idx="19">
                  <c:v>115545</c:v>
                </c:pt>
                <c:pt idx="20">
                  <c:v>110942</c:v>
                </c:pt>
                <c:pt idx="21">
                  <c:v>108325</c:v>
                </c:pt>
                <c:pt idx="22">
                  <c:v>104646</c:v>
                </c:pt>
                <c:pt idx="23">
                  <c:v>102828</c:v>
                </c:pt>
                <c:pt idx="24">
                  <c:v>100458</c:v>
                </c:pt>
                <c:pt idx="25">
                  <c:v>99657</c:v>
                </c:pt>
                <c:pt idx="26">
                  <c:v>100198</c:v>
                </c:pt>
                <c:pt idx="27">
                  <c:v>97712</c:v>
                </c:pt>
                <c:pt idx="28">
                  <c:v>96984</c:v>
                </c:pt>
                <c:pt idx="29">
                  <c:v>95387</c:v>
                </c:pt>
                <c:pt idx="30">
                  <c:v>99262</c:v>
                </c:pt>
                <c:pt idx="31">
                  <c:v>98332</c:v>
                </c:pt>
                <c:pt idx="32">
                  <c:v>96835</c:v>
                </c:pt>
                <c:pt idx="33">
                  <c:v>101022</c:v>
                </c:pt>
                <c:pt idx="34">
                  <c:v>103097</c:v>
                </c:pt>
                <c:pt idx="35">
                  <c:v>103960</c:v>
                </c:pt>
                <c:pt idx="36">
                  <c:v>104746</c:v>
                </c:pt>
                <c:pt idx="37">
                  <c:v>106870</c:v>
                </c:pt>
                <c:pt idx="38">
                  <c:v>108854</c:v>
                </c:pt>
                <c:pt idx="39">
                  <c:v>109681</c:v>
                </c:pt>
                <c:pt idx="40">
                  <c:v>110425</c:v>
                </c:pt>
                <c:pt idx="41">
                  <c:v>110916</c:v>
                </c:pt>
                <c:pt idx="42">
                  <c:v>110860</c:v>
                </c:pt>
                <c:pt idx="43">
                  <c:v>111001</c:v>
                </c:pt>
                <c:pt idx="44">
                  <c:v>110953</c:v>
                </c:pt>
                <c:pt idx="45">
                  <c:v>110713</c:v>
                </c:pt>
                <c:pt idx="46" formatCode="General">
                  <c:v>110675</c:v>
                </c:pt>
                <c:pt idx="47" formatCode="General">
                  <c:v>110841</c:v>
                </c:pt>
                <c:pt idx="48" formatCode="General">
                  <c:v>111021</c:v>
                </c:pt>
                <c:pt idx="49" formatCode="General">
                  <c:v>110988</c:v>
                </c:pt>
                <c:pt idx="50" formatCode="General">
                  <c:v>112539</c:v>
                </c:pt>
                <c:pt idx="51" formatCode="General">
                  <c:v>112753</c:v>
                </c:pt>
                <c:pt idx="52" formatCode="General">
                  <c:v>113318</c:v>
                </c:pt>
                <c:pt idx="53" formatCode="General">
                  <c:v>113986</c:v>
                </c:pt>
                <c:pt idx="54" formatCode="General">
                  <c:v>115316</c:v>
                </c:pt>
                <c:pt idx="55" formatCode="General">
                  <c:v>115214</c:v>
                </c:pt>
                <c:pt idx="56" formatCode="General">
                  <c:v>115612</c:v>
                </c:pt>
                <c:pt idx="57" formatCode="General">
                  <c:v>116165</c:v>
                </c:pt>
                <c:pt idx="58" formatCode="General">
                  <c:v>116231</c:v>
                </c:pt>
                <c:pt idx="59" formatCode="General">
                  <c:v>116316</c:v>
                </c:pt>
                <c:pt idx="60" formatCode="General">
                  <c:v>116271</c:v>
                </c:pt>
                <c:pt idx="61" formatCode="General">
                  <c:v>116532</c:v>
                </c:pt>
                <c:pt idx="62" formatCode="General">
                  <c:v>116644</c:v>
                </c:pt>
                <c:pt idx="63">
                  <c:v>117079</c:v>
                </c:pt>
                <c:pt idx="64">
                  <c:v>117266</c:v>
                </c:pt>
                <c:pt idx="65">
                  <c:v>117578</c:v>
                </c:pt>
                <c:pt idx="66" formatCode="General">
                  <c:v>117912</c:v>
                </c:pt>
                <c:pt idx="67" formatCode="General">
                  <c:v>118197</c:v>
                </c:pt>
                <c:pt idx="68" formatCode="General">
                  <c:v>120796</c:v>
                </c:pt>
              </c:numCache>
            </c:numRef>
          </c:val>
          <c:smooth val="0"/>
          <c:extLst>
            <c:ext xmlns:c16="http://schemas.microsoft.com/office/drawing/2014/chart" uri="{C3380CC4-5D6E-409C-BE32-E72D297353CC}">
              <c16:uniqueId val="{00000003-242F-4F8F-88C5-D7D9C838964C}"/>
            </c:ext>
          </c:extLst>
        </c:ser>
        <c:ser>
          <c:idx val="4"/>
          <c:order val="4"/>
          <c:tx>
            <c:strRef>
              <c:f>Data!$F$1</c:f>
              <c:strCache>
                <c:ptCount val="1"/>
                <c:pt idx="0">
                  <c:v>MCO-ACO</c:v>
                </c:pt>
              </c:strCache>
            </c:strRef>
          </c:tx>
          <c:spPr>
            <a:ln w="28575" cap="rnd">
              <a:solidFill>
                <a:schemeClr val="accent5"/>
              </a:solidFill>
              <a:round/>
            </a:ln>
            <a:effectLst/>
          </c:spPr>
          <c:marker>
            <c:symbol val="none"/>
          </c:marker>
          <c:cat>
            <c:strRef>
              <c:f>Data!$A$2:$A$70</c:f>
              <c:strCache>
                <c:ptCount val="69"/>
                <c:pt idx="0">
                  <c:v>7/31/2017</c:v>
                </c:pt>
                <c:pt idx="1">
                  <c:v>8/31/2017</c:v>
                </c:pt>
                <c:pt idx="2">
                  <c:v>9/30/2017</c:v>
                </c:pt>
                <c:pt idx="3">
                  <c:v>10/31/2017</c:v>
                </c:pt>
                <c:pt idx="4">
                  <c:v>11/30/2017</c:v>
                </c:pt>
                <c:pt idx="5">
                  <c:v>12/31/2017</c:v>
                </c:pt>
                <c:pt idx="6">
                  <c:v>1/31/2018</c:v>
                </c:pt>
                <c:pt idx="7">
                  <c:v>2/28/2018</c:v>
                </c:pt>
                <c:pt idx="8">
                  <c:v>3/31/2018</c:v>
                </c:pt>
                <c:pt idx="9">
                  <c:v>4/30/2018</c:v>
                </c:pt>
                <c:pt idx="10">
                  <c:v>5/31/2018</c:v>
                </c:pt>
                <c:pt idx="11">
                  <c:v>6/30/2018</c:v>
                </c:pt>
                <c:pt idx="12">
                  <c:v>7/31/2018</c:v>
                </c:pt>
                <c:pt idx="13">
                  <c:v>8/31/2018</c:v>
                </c:pt>
                <c:pt idx="14">
                  <c:v>9/30/2018</c:v>
                </c:pt>
                <c:pt idx="15">
                  <c:v>10/31/2018</c:v>
                </c:pt>
                <c:pt idx="16">
                  <c:v>11/30/2018</c:v>
                </c:pt>
                <c:pt idx="17">
                  <c:v>12/31/2018</c:v>
                </c:pt>
                <c:pt idx="18">
                  <c:v>1/31/2019</c:v>
                </c:pt>
                <c:pt idx="19">
                  <c:v>2/28/2019</c:v>
                </c:pt>
                <c:pt idx="20">
                  <c:v>3/31/2019</c:v>
                </c:pt>
                <c:pt idx="21">
                  <c:v>4/30/2019</c:v>
                </c:pt>
                <c:pt idx="22">
                  <c:v>5/31/2019</c:v>
                </c:pt>
                <c:pt idx="23">
                  <c:v>6/30/2019</c:v>
                </c:pt>
                <c:pt idx="24">
                  <c:v>7/31/2019</c:v>
                </c:pt>
                <c:pt idx="25">
                  <c:v>8/31/2019</c:v>
                </c:pt>
                <c:pt idx="26">
                  <c:v>9/30/2019</c:v>
                </c:pt>
                <c:pt idx="27">
                  <c:v>10/31/2019</c:v>
                </c:pt>
                <c:pt idx="28">
                  <c:v>11/30/2019</c:v>
                </c:pt>
                <c:pt idx="29">
                  <c:v>12/31/2019</c:v>
                </c:pt>
                <c:pt idx="30">
                  <c:v>1/31/2020</c:v>
                </c:pt>
                <c:pt idx="31">
                  <c:v>2/29/2020</c:v>
                </c:pt>
                <c:pt idx="32">
                  <c:v>3/31/2020</c:v>
                </c:pt>
                <c:pt idx="33">
                  <c:v>4/30/2020</c:v>
                </c:pt>
                <c:pt idx="34">
                  <c:v>5/31/2020</c:v>
                </c:pt>
                <c:pt idx="35">
                  <c:v>6/30/2020</c:v>
                </c:pt>
                <c:pt idx="36">
                  <c:v>7/31/2020</c:v>
                </c:pt>
                <c:pt idx="37">
                  <c:v>8/31/2020</c:v>
                </c:pt>
                <c:pt idx="38">
                  <c:v>9/30/2020</c:v>
                </c:pt>
                <c:pt idx="39">
                  <c:v>10/31/2020</c:v>
                </c:pt>
                <c:pt idx="40">
                  <c:v>11/30/2020</c:v>
                </c:pt>
                <c:pt idx="41">
                  <c:v>12/31/2020</c:v>
                </c:pt>
                <c:pt idx="42">
                  <c:v>1/31/2021</c:v>
                </c:pt>
                <c:pt idx="43">
                  <c:v>2/28/2021</c:v>
                </c:pt>
                <c:pt idx="44">
                  <c:v>31-Mar-21</c:v>
                </c:pt>
                <c:pt idx="45">
                  <c:v>4/30/2021</c:v>
                </c:pt>
                <c:pt idx="46">
                  <c:v>5/31/2021</c:v>
                </c:pt>
                <c:pt idx="47">
                  <c:v>6/30/2021</c:v>
                </c:pt>
                <c:pt idx="48">
                  <c:v>7/31/2021</c:v>
                </c:pt>
                <c:pt idx="49">
                  <c:v>8/31/2021</c:v>
                </c:pt>
                <c:pt idx="50">
                  <c:v>9/30/2021</c:v>
                </c:pt>
                <c:pt idx="51">
                  <c:v>10/31/2021</c:v>
                </c:pt>
                <c:pt idx="52">
                  <c:v>11/30/2021</c:v>
                </c:pt>
                <c:pt idx="53">
                  <c:v>12/31/2021</c:v>
                </c:pt>
                <c:pt idx="54">
                  <c:v>1/31/2022</c:v>
                </c:pt>
                <c:pt idx="55">
                  <c:v>2/29/2022</c:v>
                </c:pt>
                <c:pt idx="56">
                  <c:v>3/31/2022</c:v>
                </c:pt>
                <c:pt idx="57">
                  <c:v>4/30/2022</c:v>
                </c:pt>
                <c:pt idx="58">
                  <c:v>5/31/2022</c:v>
                </c:pt>
                <c:pt idx="59">
                  <c:v>6/30/2022</c:v>
                </c:pt>
                <c:pt idx="60">
                  <c:v>7/31/2022</c:v>
                </c:pt>
                <c:pt idx="61">
                  <c:v>8/31/2022</c:v>
                </c:pt>
                <c:pt idx="62">
                  <c:v>9/30/2022</c:v>
                </c:pt>
                <c:pt idx="63">
                  <c:v>10/31/2022</c:v>
                </c:pt>
                <c:pt idx="64">
                  <c:v>11/30/2022</c:v>
                </c:pt>
                <c:pt idx="65">
                  <c:v>12/31/2022</c:v>
                </c:pt>
                <c:pt idx="66">
                  <c:v>1/31/2023</c:v>
                </c:pt>
                <c:pt idx="67">
                  <c:v>2/28/2023</c:v>
                </c:pt>
                <c:pt idx="68">
                  <c:v>3/31/2023</c:v>
                </c:pt>
              </c:strCache>
            </c:strRef>
          </c:cat>
          <c:val>
            <c:numRef>
              <c:f>Data!$F$2:$F$70</c:f>
              <c:numCache>
                <c:formatCode>General</c:formatCode>
                <c:ptCount val="69"/>
                <c:pt idx="8" formatCode="_(* #,##0_);_(* \(#,##0\);_(* &quot;-&quot;??_);_(@_)">
                  <c:v>10000</c:v>
                </c:pt>
                <c:pt idx="9" formatCode="_(* #,##0_);_(* \(#,##0\);_(* &quot;-&quot;??_);_(@_)">
                  <c:v>10000</c:v>
                </c:pt>
                <c:pt idx="10" formatCode="_(* #,##0_);_(* \(#,##0\);_(* &quot;-&quot;??_);_(@_)">
                  <c:v>10000</c:v>
                </c:pt>
                <c:pt idx="11" formatCode="_(* #,##0_);_(* \(#,##0\);_(* &quot;-&quot;??_);_(@_)">
                  <c:v>10000</c:v>
                </c:pt>
                <c:pt idx="12" formatCode="_(* #,##0_);_(* \(#,##0\);_(* &quot;-&quot;??_);_(@_)">
                  <c:v>10000</c:v>
                </c:pt>
                <c:pt idx="13" formatCode="_(* #,##0_);_(* \(#,##0\);_(* &quot;-&quot;??_);_(@_)">
                  <c:v>10000</c:v>
                </c:pt>
                <c:pt idx="14" formatCode="_(* #,##0_);_(* \(#,##0\);_(* &quot;-&quot;??_);_(@_)">
                  <c:v>10000</c:v>
                </c:pt>
                <c:pt idx="15" formatCode="_(* #,##0_);_(* \(#,##0\);_(* &quot;-&quot;??_);_(@_)">
                  <c:v>10000</c:v>
                </c:pt>
                <c:pt idx="16" formatCode="_(* #,##0_);_(* \(#,##0\);_(* &quot;-&quot;??_);_(@_)">
                  <c:v>10000</c:v>
                </c:pt>
                <c:pt idx="17" formatCode="_(* #,##0_);_(* \(#,##0\);_(* &quot;-&quot;??_);_(@_)">
                  <c:v>10000</c:v>
                </c:pt>
                <c:pt idx="18" formatCode="_(* #,##0_);_(* \(#,##0\);_(* &quot;-&quot;??_);_(@_)">
                  <c:v>10000</c:v>
                </c:pt>
                <c:pt idx="19" formatCode="_(* #,##0_);_(* \(#,##0\);_(* &quot;-&quot;??_);_(@_)">
                  <c:v>10000</c:v>
                </c:pt>
                <c:pt idx="20" formatCode="_(* #,##0_);_(* \(#,##0\);_(* &quot;-&quot;??_);_(@_)">
                  <c:v>10000</c:v>
                </c:pt>
                <c:pt idx="21" formatCode="_(* #,##0_);_(* \(#,##0\);_(* &quot;-&quot;??_);_(@_)">
                  <c:v>10000</c:v>
                </c:pt>
                <c:pt idx="22" formatCode="_(* #,##0_);_(* \(#,##0\);_(* &quot;-&quot;??_);_(@_)">
                  <c:v>10000</c:v>
                </c:pt>
                <c:pt idx="23" formatCode="_(* #,##0_);_(* \(#,##0\);_(* &quot;-&quot;??_);_(@_)">
                  <c:v>10000</c:v>
                </c:pt>
                <c:pt idx="24" formatCode="_(* #,##0_);_(* \(#,##0\);_(* &quot;-&quot;??_);_(@_)">
                  <c:v>10000</c:v>
                </c:pt>
                <c:pt idx="25" formatCode="_(* #,##0_);_(* \(#,##0\);_(* &quot;-&quot;??_);_(@_)">
                  <c:v>10000</c:v>
                </c:pt>
                <c:pt idx="26" formatCode="_(* #,##0_);_(* \(#,##0\);_(* &quot;-&quot;??_);_(@_)">
                  <c:v>10000</c:v>
                </c:pt>
                <c:pt idx="27" formatCode="_(* #,##0_);_(* \(#,##0\);_(* &quot;-&quot;??_);_(@_)">
                  <c:v>10000</c:v>
                </c:pt>
                <c:pt idx="28" formatCode="_(* #,##0_);_(* \(#,##0\);_(* &quot;-&quot;??_);_(@_)">
                  <c:v>10000</c:v>
                </c:pt>
                <c:pt idx="29" formatCode="_(* #,##0_);_(* \(#,##0\);_(* &quot;-&quot;??_);_(@_)">
                  <c:v>10000</c:v>
                </c:pt>
                <c:pt idx="30" formatCode="_(* #,##0_);_(* \(#,##0\);_(* &quot;-&quot;??_);_(@_)">
                  <c:v>10000</c:v>
                </c:pt>
                <c:pt idx="31" formatCode="_(* #,##0_);_(* \(#,##0\);_(* &quot;-&quot;??_);_(@_)">
                  <c:v>10000</c:v>
                </c:pt>
                <c:pt idx="32" formatCode="_(* #,##0_);_(* \(#,##0\);_(* &quot;-&quot;??_);_(@_)">
                  <c:v>10000</c:v>
                </c:pt>
                <c:pt idx="33" formatCode="_(* #,##0_);_(* \(#,##0\);_(* &quot;-&quot;??_);_(@_)">
                  <c:v>10000</c:v>
                </c:pt>
                <c:pt idx="34" formatCode="_(* #,##0_);_(* \(#,##0\);_(* &quot;-&quot;??_);_(@_)">
                  <c:v>10000</c:v>
                </c:pt>
                <c:pt idx="35" formatCode="_(* #,##0_);_(* \(#,##0\);_(* &quot;-&quot;??_);_(@_)">
                  <c:v>10000</c:v>
                </c:pt>
                <c:pt idx="36" formatCode="_(* #,##0_);_(* \(#,##0\);_(* &quot;-&quot;??_);_(@_)">
                  <c:v>10000</c:v>
                </c:pt>
                <c:pt idx="37" formatCode="_(* #,##0_);_(* \(#,##0\);_(* &quot;-&quot;??_);_(@_)">
                  <c:v>10000</c:v>
                </c:pt>
                <c:pt idx="38" formatCode="_(* #,##0_);_(* \(#,##0\);_(* &quot;-&quot;??_);_(@_)">
                  <c:v>10000</c:v>
                </c:pt>
                <c:pt idx="39" formatCode="_(* #,##0_);_(* \(#,##0\);_(* &quot;-&quot;??_);_(@_)">
                  <c:v>10000</c:v>
                </c:pt>
                <c:pt idx="40" formatCode="_(* #,##0_);_(* \(#,##0\);_(* &quot;-&quot;??_);_(@_)">
                  <c:v>10000</c:v>
                </c:pt>
                <c:pt idx="41" formatCode="_(* #,##0_);_(* \(#,##0\);_(* &quot;-&quot;??_);_(@_)">
                  <c:v>10000</c:v>
                </c:pt>
                <c:pt idx="42" formatCode="_(* #,##0_);_(* \(#,##0\);_(* &quot;-&quot;??_);_(@_)">
                  <c:v>10000</c:v>
                </c:pt>
                <c:pt idx="43" formatCode="_(* #,##0_);_(* \(#,##0\);_(* &quot;-&quot;??_);_(@_)">
                  <c:v>10000</c:v>
                </c:pt>
                <c:pt idx="44" formatCode="_(* #,##0_);_(* \(#,##0\);_(* &quot;-&quot;??_);_(@_)">
                  <c:v>10000</c:v>
                </c:pt>
                <c:pt idx="45" formatCode="_(* #,##0_);_(* \(#,##0\);_(* &quot;-&quot;??_);_(@_)">
                  <c:v>10000</c:v>
                </c:pt>
                <c:pt idx="46" formatCode="_(* #,##0_);_(* \(#,##0\);_(* &quot;-&quot;??_);_(@_)">
                  <c:v>10000</c:v>
                </c:pt>
                <c:pt idx="47" formatCode="_(* #,##0_);_(* \(#,##0\);_(* &quot;-&quot;??_);_(@_)">
                  <c:v>10000</c:v>
                </c:pt>
                <c:pt idx="48" formatCode="_(* #,##0_);_(* \(#,##0\);_(* &quot;-&quot;??_);_(@_)">
                  <c:v>10000</c:v>
                </c:pt>
                <c:pt idx="49" formatCode="_(* #,##0_);_(* \(#,##0\);_(* &quot;-&quot;??_);_(@_)">
                  <c:v>10000</c:v>
                </c:pt>
                <c:pt idx="50" formatCode="_(* #,##0_);_(* \(#,##0\);_(* &quot;-&quot;??_);_(@_)">
                  <c:v>10000</c:v>
                </c:pt>
                <c:pt idx="51" formatCode="_(* #,##0_);_(* \(#,##0\);_(* &quot;-&quot;??_);_(@_)">
                  <c:v>10000</c:v>
                </c:pt>
                <c:pt idx="52" formatCode="_(* #,##0_);_(* \(#,##0\);_(* &quot;-&quot;??_);_(@_)">
                  <c:v>10000</c:v>
                </c:pt>
                <c:pt idx="53" formatCode="_(* #,##0_);_(* \(#,##0\);_(* &quot;-&quot;??_);_(@_)">
                  <c:v>10000</c:v>
                </c:pt>
                <c:pt idx="54" formatCode="_(* #,##0_);_(* \(#,##0\);_(* &quot;-&quot;??_);_(@_)">
                  <c:v>10000</c:v>
                </c:pt>
                <c:pt idx="55" formatCode="_(* #,##0_);_(* \(#,##0\);_(* &quot;-&quot;??_);_(@_)">
                  <c:v>10000</c:v>
                </c:pt>
                <c:pt idx="56" formatCode="_(* #,##0_);_(* \(#,##0\);_(* &quot;-&quot;??_);_(@_)">
                  <c:v>10000</c:v>
                </c:pt>
                <c:pt idx="57" formatCode="_(* #,##0_);_(* \(#,##0\);_(* &quot;-&quot;??_);_(@_)">
                  <c:v>10000</c:v>
                </c:pt>
                <c:pt idx="58" formatCode="_(* #,##0_);_(* \(#,##0\);_(* &quot;-&quot;??_);_(@_)">
                  <c:v>10000</c:v>
                </c:pt>
                <c:pt idx="59" formatCode="_(* #,##0_);_(* \(#,##0\);_(* &quot;-&quot;??_);_(@_)">
                  <c:v>10000</c:v>
                </c:pt>
                <c:pt idx="60" formatCode="_(* #,##0_);_(* \(#,##0\);_(* &quot;-&quot;??_);_(@_)">
                  <c:v>10000</c:v>
                </c:pt>
                <c:pt idx="61" formatCode="_(* #,##0_);_(* \(#,##0\);_(* &quot;-&quot;??_);_(@_)">
                  <c:v>10000</c:v>
                </c:pt>
                <c:pt idx="62" formatCode="_(* #,##0_);_(* \(#,##0\);_(* &quot;-&quot;??_);_(@_)">
                  <c:v>10000</c:v>
                </c:pt>
                <c:pt idx="63" formatCode="_(* #,##0_);_(* \(#,##0\);_(* &quot;-&quot;??_);_(@_)">
                  <c:v>10000</c:v>
                </c:pt>
                <c:pt idx="64" formatCode="_(* #,##0_);_(* \(#,##0\);_(* &quot;-&quot;??_);_(@_)">
                  <c:v>10000</c:v>
                </c:pt>
                <c:pt idx="65" formatCode="_(* #,##0_);_(* \(#,##0\);_(* &quot;-&quot;??_);_(@_)">
                  <c:v>10000</c:v>
                </c:pt>
                <c:pt idx="66" formatCode="_(* #,##0_);_(* \(#,##0\);_(* &quot;-&quot;??_);_(@_)">
                  <c:v>10000</c:v>
                </c:pt>
                <c:pt idx="67" formatCode="_(* #,##0_);_(* \(#,##0\);_(* &quot;-&quot;??_);_(@_)">
                  <c:v>10000</c:v>
                </c:pt>
                <c:pt idx="68" formatCode="_(* #,##0_);_(* \(#,##0\);_(* &quot;-&quot;??_);_(@_)">
                  <c:v>10000</c:v>
                </c:pt>
              </c:numCache>
            </c:numRef>
          </c:val>
          <c:smooth val="0"/>
          <c:extLst>
            <c:ext xmlns:c16="http://schemas.microsoft.com/office/drawing/2014/chart" uri="{C3380CC4-5D6E-409C-BE32-E72D297353CC}">
              <c16:uniqueId val="{00000004-242F-4F8F-88C5-D7D9C838964C}"/>
            </c:ext>
          </c:extLst>
        </c:ser>
        <c:dLbls>
          <c:showLegendKey val="0"/>
          <c:showVal val="0"/>
          <c:showCatName val="0"/>
          <c:showSerName val="0"/>
          <c:showPercent val="0"/>
          <c:showBubbleSize val="0"/>
        </c:dLbls>
        <c:smooth val="0"/>
        <c:axId val="961044879"/>
        <c:axId val="961046799"/>
      </c:lineChart>
      <c:catAx>
        <c:axId val="96104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88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961046799"/>
        <c:crosses val="autoZero"/>
        <c:auto val="1"/>
        <c:lblAlgn val="ctr"/>
        <c:lblOffset val="100"/>
        <c:noMultiLvlLbl val="0"/>
      </c:catAx>
      <c:valAx>
        <c:axId val="96104679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61044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Sheet1!$C$3</c:f>
              <c:strCache>
                <c:ptCount val="1"/>
                <c:pt idx="0">
                  <c:v>Nutrition </c:v>
                </c:pt>
              </c:strCache>
            </c:strRef>
          </c:tx>
          <c:spPr>
            <a:solidFill>
              <a:schemeClr val="accent1"/>
            </a:solidFill>
            <a:ln>
              <a:noFill/>
            </a:ln>
            <a:effectLst/>
          </c:spPr>
          <c:invertIfNegative val="0"/>
          <c:cat>
            <c:strRef>
              <c:f>Sheet1!$B$4:$B$16</c:f>
              <c:strCache>
                <c:ptCount val="13"/>
                <c:pt idx="0">
                  <c:v>Q1 2020</c:v>
                </c:pt>
                <c:pt idx="1">
                  <c:v>Q2 2020</c:v>
                </c:pt>
                <c:pt idx="2">
                  <c:v>Q3 2020</c:v>
                </c:pt>
                <c:pt idx="3">
                  <c:v>Q4 2020</c:v>
                </c:pt>
                <c:pt idx="4">
                  <c:v>Q1 2021</c:v>
                </c:pt>
                <c:pt idx="5">
                  <c:v>Q2 2021</c:v>
                </c:pt>
                <c:pt idx="6">
                  <c:v>Q3 2021</c:v>
                </c:pt>
                <c:pt idx="7">
                  <c:v>Q4 2021</c:v>
                </c:pt>
                <c:pt idx="8">
                  <c:v>Q1 2022</c:v>
                </c:pt>
                <c:pt idx="9">
                  <c:v>Q2 2022</c:v>
                </c:pt>
                <c:pt idx="10">
                  <c:v>Q3 2022</c:v>
                </c:pt>
                <c:pt idx="11">
                  <c:v>Q4 2022</c:v>
                </c:pt>
                <c:pt idx="12">
                  <c:v>Q1 2023</c:v>
                </c:pt>
              </c:strCache>
            </c:strRef>
          </c:cat>
          <c:val>
            <c:numRef>
              <c:f>Sheet1!$C$4:$C$16</c:f>
              <c:numCache>
                <c:formatCode>General</c:formatCode>
                <c:ptCount val="13"/>
                <c:pt idx="0">
                  <c:v>29</c:v>
                </c:pt>
                <c:pt idx="1">
                  <c:v>1228</c:v>
                </c:pt>
                <c:pt idx="2">
                  <c:v>2681</c:v>
                </c:pt>
                <c:pt idx="3">
                  <c:v>3977</c:v>
                </c:pt>
                <c:pt idx="4">
                  <c:v>2451</c:v>
                </c:pt>
                <c:pt idx="5">
                  <c:v>3111</c:v>
                </c:pt>
                <c:pt idx="6">
                  <c:v>3906</c:v>
                </c:pt>
                <c:pt idx="7">
                  <c:v>4772</c:v>
                </c:pt>
                <c:pt idx="8">
                  <c:v>6156</c:v>
                </c:pt>
                <c:pt idx="9">
                  <c:v>7396</c:v>
                </c:pt>
                <c:pt idx="10">
                  <c:v>7862</c:v>
                </c:pt>
                <c:pt idx="11">
                  <c:v>7952</c:v>
                </c:pt>
                <c:pt idx="12">
                  <c:v>7885</c:v>
                </c:pt>
              </c:numCache>
            </c:numRef>
          </c:val>
          <c:extLst>
            <c:ext xmlns:c16="http://schemas.microsoft.com/office/drawing/2014/chart" uri="{C3380CC4-5D6E-409C-BE32-E72D297353CC}">
              <c16:uniqueId val="{00000000-3321-4DCA-B444-A2D006D47FBE}"/>
            </c:ext>
          </c:extLst>
        </c:ser>
        <c:ser>
          <c:idx val="1"/>
          <c:order val="1"/>
          <c:tx>
            <c:strRef>
              <c:f>Sheet1!$D$3</c:f>
              <c:strCache>
                <c:ptCount val="1"/>
                <c:pt idx="0">
                  <c:v>Housing </c:v>
                </c:pt>
              </c:strCache>
            </c:strRef>
          </c:tx>
          <c:spPr>
            <a:solidFill>
              <a:schemeClr val="accent2"/>
            </a:solidFill>
            <a:ln>
              <a:noFill/>
            </a:ln>
            <a:effectLst/>
          </c:spPr>
          <c:invertIfNegative val="0"/>
          <c:cat>
            <c:strRef>
              <c:f>Sheet1!$B$4:$B$16</c:f>
              <c:strCache>
                <c:ptCount val="13"/>
                <c:pt idx="0">
                  <c:v>Q1 2020</c:v>
                </c:pt>
                <c:pt idx="1">
                  <c:v>Q2 2020</c:v>
                </c:pt>
                <c:pt idx="2">
                  <c:v>Q3 2020</c:v>
                </c:pt>
                <c:pt idx="3">
                  <c:v>Q4 2020</c:v>
                </c:pt>
                <c:pt idx="4">
                  <c:v>Q1 2021</c:v>
                </c:pt>
                <c:pt idx="5">
                  <c:v>Q2 2021</c:v>
                </c:pt>
                <c:pt idx="6">
                  <c:v>Q3 2021</c:v>
                </c:pt>
                <c:pt idx="7">
                  <c:v>Q4 2021</c:v>
                </c:pt>
                <c:pt idx="8">
                  <c:v>Q1 2022</c:v>
                </c:pt>
                <c:pt idx="9">
                  <c:v>Q2 2022</c:v>
                </c:pt>
                <c:pt idx="10">
                  <c:v>Q3 2022</c:v>
                </c:pt>
                <c:pt idx="11">
                  <c:v>Q4 2022</c:v>
                </c:pt>
                <c:pt idx="12">
                  <c:v>Q1 2023</c:v>
                </c:pt>
              </c:strCache>
            </c:strRef>
          </c:cat>
          <c:val>
            <c:numRef>
              <c:f>Sheet1!$D$4:$D$16</c:f>
              <c:numCache>
                <c:formatCode>General</c:formatCode>
                <c:ptCount val="13"/>
                <c:pt idx="0">
                  <c:v>27</c:v>
                </c:pt>
                <c:pt idx="1">
                  <c:v>141</c:v>
                </c:pt>
                <c:pt idx="2">
                  <c:v>560</c:v>
                </c:pt>
                <c:pt idx="3">
                  <c:v>828</c:v>
                </c:pt>
                <c:pt idx="4">
                  <c:v>1060</c:v>
                </c:pt>
                <c:pt idx="5">
                  <c:v>1422</c:v>
                </c:pt>
                <c:pt idx="6">
                  <c:v>1622</c:v>
                </c:pt>
                <c:pt idx="7">
                  <c:v>1624</c:v>
                </c:pt>
                <c:pt idx="8">
                  <c:v>2045</c:v>
                </c:pt>
                <c:pt idx="9">
                  <c:v>2441</c:v>
                </c:pt>
                <c:pt idx="10">
                  <c:v>2443</c:v>
                </c:pt>
                <c:pt idx="11">
                  <c:v>2129</c:v>
                </c:pt>
                <c:pt idx="12">
                  <c:v>1910</c:v>
                </c:pt>
              </c:numCache>
            </c:numRef>
          </c:val>
          <c:extLst>
            <c:ext xmlns:c16="http://schemas.microsoft.com/office/drawing/2014/chart" uri="{C3380CC4-5D6E-409C-BE32-E72D297353CC}">
              <c16:uniqueId val="{00000001-3321-4DCA-B444-A2D006D47FBE}"/>
            </c:ext>
          </c:extLst>
        </c:ser>
        <c:dLbls>
          <c:showLegendKey val="0"/>
          <c:showVal val="0"/>
          <c:showCatName val="0"/>
          <c:showSerName val="0"/>
          <c:showPercent val="0"/>
          <c:showBubbleSize val="0"/>
        </c:dLbls>
        <c:gapWidth val="140"/>
        <c:overlap val="100"/>
        <c:axId val="472425232"/>
        <c:axId val="345611071"/>
      </c:barChart>
      <c:catAx>
        <c:axId val="47242523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Quarter of Calendar Year</a:t>
                </a:r>
              </a:p>
            </c:rich>
          </c:tx>
          <c:layout>
            <c:manualLayout>
              <c:xMode val="edge"/>
              <c:yMode val="edge"/>
              <c:x val="0.40775187661685913"/>
              <c:y val="0.8824577155128335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5611071"/>
        <c:crosses val="autoZero"/>
        <c:auto val="1"/>
        <c:lblAlgn val="ctr"/>
        <c:lblOffset val="100"/>
        <c:noMultiLvlLbl val="0"/>
      </c:catAx>
      <c:valAx>
        <c:axId val="345611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Number of Members </a:t>
                </a:r>
              </a:p>
            </c:rich>
          </c:tx>
          <c:layout>
            <c:manualLayout>
              <c:xMode val="edge"/>
              <c:yMode val="edge"/>
              <c:x val="9.8425196850393699E-3"/>
              <c:y val="0.2868244196748134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2425232"/>
        <c:crosses val="autoZero"/>
        <c:crossBetween val="between"/>
      </c:valAx>
      <c:spPr>
        <a:noFill/>
        <a:ln>
          <a:noFill/>
        </a:ln>
        <a:effectLst/>
      </c:spPr>
    </c:plotArea>
    <c:legend>
      <c:legendPos val="b"/>
      <c:layout>
        <c:manualLayout>
          <c:xMode val="edge"/>
          <c:yMode val="edge"/>
          <c:x val="0.39719504092509084"/>
          <c:y val="0.93629900807853561"/>
          <c:w val="0.22445112934826808"/>
          <c:h val="6.370101763595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081295439524125E-2"/>
          <c:y val="0.13358066978226296"/>
          <c:w val="0.94183740912095171"/>
          <c:h val="0.76467314214707593"/>
        </c:manualLayout>
      </c:layout>
      <c:barChart>
        <c:barDir val="col"/>
        <c:grouping val="clustered"/>
        <c:varyColors val="0"/>
        <c:dLbls>
          <c:showLegendKey val="0"/>
          <c:showVal val="0"/>
          <c:showCatName val="0"/>
          <c:showSerName val="0"/>
          <c:showPercent val="0"/>
          <c:showBubbleSize val="0"/>
        </c:dLbls>
        <c:gapWidth val="219"/>
        <c:overlap val="-27"/>
        <c:axId val="1618668256"/>
        <c:axId val="1618668736"/>
      </c:barChart>
      <c:catAx>
        <c:axId val="16186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18668736"/>
        <c:crosses val="autoZero"/>
        <c:auto val="1"/>
        <c:lblAlgn val="ctr"/>
        <c:lblOffset val="100"/>
        <c:noMultiLvlLbl val="0"/>
      </c:catAx>
      <c:valAx>
        <c:axId val="1618668736"/>
        <c:scaling>
          <c:orientation val="minMax"/>
          <c:max val="1"/>
        </c:scaling>
        <c:delete val="1"/>
        <c:axPos val="l"/>
        <c:numFmt formatCode="0.00%" sourceLinked="1"/>
        <c:majorTickMark val="none"/>
        <c:minorTickMark val="none"/>
        <c:tickLblPos val="nextTo"/>
        <c:crossAx val="1618668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Sheet6!$A$3</c:f>
              <c:strCache>
                <c:ptCount val="1"/>
                <c:pt idx="0">
                  <c:v>Person-years of ACO enrollment</c:v>
                </c:pt>
              </c:strCache>
            </c:strRef>
          </c:tx>
          <c:spPr>
            <a:solidFill>
              <a:schemeClr val="accent3">
                <a:lumMod val="75000"/>
              </a:schemeClr>
            </a:solidFill>
            <a:ln>
              <a:noFill/>
            </a:ln>
            <a:effectLst/>
          </c:spPr>
          <c:invertIfNegative val="0"/>
          <c:dLbls>
            <c:dLbl>
              <c:idx val="0"/>
              <c:layout>
                <c:manualLayout>
                  <c:x val="-2.1786725887371242E-17"/>
                  <c:y val="8.1845238095238096E-2"/>
                </c:manualLayout>
              </c:layout>
              <c:spPr>
                <a:noFill/>
                <a:ln>
                  <a:noFill/>
                </a:ln>
              </c:spPr>
              <c:txPr>
                <a:bodyPr rot="0" vert="horz" lIns="38100" tIns="19050" rIns="38100" bIns="19050">
                  <a:spAutoFit/>
                </a:bodyPr>
                <a:lstStyle/>
                <a:p>
                  <a:pPr>
                    <a:defRPr sz="1600"/>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4A-49A9-8EC9-DB86D3AA6A62}"/>
                </c:ext>
              </c:extLst>
            </c:dLbl>
            <c:dLbl>
              <c:idx val="1"/>
              <c:layout>
                <c:manualLayout>
                  <c:x val="0"/>
                  <c:y val="0.1860119047619047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BF-4FAE-B006-B42337BC0029}"/>
                </c:ext>
              </c:extLst>
            </c:dLbl>
            <c:dLbl>
              <c:idx val="2"/>
              <c:layout>
                <c:manualLayout>
                  <c:x val="-2.8235735783505877E-3"/>
                  <c:y val="0.23975948318960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4A-49A9-8EC9-DB86D3AA6A62}"/>
                </c:ext>
              </c:extLst>
            </c:dLbl>
            <c:dLbl>
              <c:idx val="3"/>
              <c:layout>
                <c:manualLayout>
                  <c:x val="-4.7535223787974314E-3"/>
                  <c:y val="0.3174603174603174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BF-4FAE-B006-B42337BC0029}"/>
                </c:ext>
              </c:extLst>
            </c:dLbl>
            <c:dLbl>
              <c:idx val="4"/>
              <c:layout>
                <c:manualLayout>
                  <c:x val="-3.565048210822922E-3"/>
                  <c:y val="0.3745039682539681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BF-4FAE-B006-B42337BC0029}"/>
                </c:ext>
              </c:extLst>
            </c:dLbl>
            <c:spPr>
              <a:noFill/>
              <a:ln>
                <a:noFill/>
              </a:ln>
            </c:spPr>
            <c:txPr>
              <a:bodyPr rot="0" vert="horz" lIns="38100" tIns="19050" rIns="38100" bIns="19050">
                <a:spAutoFit/>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Sheet6!$B$2:$F$2</c:f>
              <c:strCache>
                <c:ptCount val="5"/>
                <c:pt idx="0">
                  <c:v>CY2018</c:v>
                </c:pt>
                <c:pt idx="1">
                  <c:v>CY2019</c:v>
                </c:pt>
                <c:pt idx="2">
                  <c:v>CY2020</c:v>
                </c:pt>
                <c:pt idx="3">
                  <c:v>CY2021</c:v>
                </c:pt>
                <c:pt idx="4">
                  <c:v>CY2022</c:v>
                </c:pt>
              </c:strCache>
            </c:strRef>
          </c:cat>
          <c:val>
            <c:numRef>
              <c:f>Sheet6!$B$3:$F$3</c:f>
              <c:numCache>
                <c:formatCode>_(* #,##0_);_(* \(#,##0\);_(* "-"??_);_(@_)</c:formatCode>
                <c:ptCount val="5"/>
                <c:pt idx="0">
                  <c:v>708293</c:v>
                </c:pt>
                <c:pt idx="1">
                  <c:v>881600</c:v>
                </c:pt>
                <c:pt idx="2">
                  <c:v>973823</c:v>
                </c:pt>
                <c:pt idx="3">
                  <c:v>1107535</c:v>
                </c:pt>
                <c:pt idx="4">
                  <c:v>1207356</c:v>
                </c:pt>
              </c:numCache>
            </c:numRef>
          </c:val>
          <c:extLst>
            <c:ext xmlns:c16="http://schemas.microsoft.com/office/drawing/2014/chart" uri="{C3380CC4-5D6E-409C-BE32-E72D297353CC}">
              <c16:uniqueId val="{00000000-EBE1-481E-83A4-8A13BEC40FAC}"/>
            </c:ext>
          </c:extLst>
        </c:ser>
        <c:dLbls>
          <c:showLegendKey val="0"/>
          <c:showVal val="0"/>
          <c:showCatName val="0"/>
          <c:showSerName val="0"/>
          <c:showPercent val="0"/>
          <c:showBubbleSize val="0"/>
        </c:dLbls>
        <c:gapWidth val="60"/>
        <c:overlap val="-27"/>
        <c:axId val="1577819984"/>
        <c:axId val="1577823344"/>
      </c:barChart>
      <c:lineChart>
        <c:grouping val="standard"/>
        <c:varyColors val="0"/>
        <c:ser>
          <c:idx val="1"/>
          <c:order val="1"/>
          <c:tx>
            <c:strRef>
              <c:f>Sheet6!$A$4</c:f>
              <c:strCache>
                <c:ptCount val="1"/>
                <c:pt idx="0">
                  <c:v>ACO program cost per ACO enrollee</c:v>
                </c:pt>
              </c:strCache>
            </c:strRef>
          </c:tx>
          <c:spPr>
            <a:ln w="28575" cap="rnd">
              <a:solidFill>
                <a:schemeClr val="accent2"/>
              </a:solidFill>
              <a:round/>
            </a:ln>
            <a:effectLst/>
          </c:spPr>
          <c:marker>
            <c:symbol val="none"/>
          </c:marker>
          <c:dLbls>
            <c:dLbl>
              <c:idx val="0"/>
              <c:layout>
                <c:manualLayout>
                  <c:x val="1.0927303603228128E-2"/>
                  <c:y val="-1.6730569978902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BF-4FAE-B006-B42337BC0029}"/>
                </c:ext>
              </c:extLst>
            </c:dLbl>
            <c:dLbl>
              <c:idx val="1"/>
              <c:layout>
                <c:manualLayout>
                  <c:x val="6.0707242240156953E-3"/>
                  <c:y val="-1.1153713319268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BF-4FAE-B006-B42337BC0029}"/>
                </c:ext>
              </c:extLst>
            </c:dLbl>
            <c:dLbl>
              <c:idx val="2"/>
              <c:layout>
                <c:manualLayout>
                  <c:x val="1.7178369002842007E-2"/>
                  <c:y val="-3.0378429258842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BF-4FAE-B006-B42337BC0029}"/>
                </c:ext>
              </c:extLst>
            </c:dLbl>
            <c:dLbl>
              <c:idx val="3"/>
              <c:layout>
                <c:manualLayout>
                  <c:x val="4.0662547446329092E-2"/>
                  <c:y val="-3.25504233845769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14-4599-A3FA-C1CFE1FE122B}"/>
                </c:ext>
              </c:extLst>
            </c:dLbl>
            <c:dLbl>
              <c:idx val="4"/>
              <c:layout>
                <c:manualLayout>
                  <c:x val="3.9474166851629841E-2"/>
                  <c:y val="-7.44047619047619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14-4599-A3FA-C1CFE1FE122B}"/>
                </c:ext>
              </c:extLst>
            </c:dLbl>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Sheet6!$B$2:$F$2</c:f>
              <c:strCache>
                <c:ptCount val="5"/>
                <c:pt idx="0">
                  <c:v>CY2018</c:v>
                </c:pt>
                <c:pt idx="1">
                  <c:v>CY2019</c:v>
                </c:pt>
                <c:pt idx="2">
                  <c:v>CY2020</c:v>
                </c:pt>
                <c:pt idx="3">
                  <c:v>CY2021</c:v>
                </c:pt>
                <c:pt idx="4">
                  <c:v>CY2022</c:v>
                </c:pt>
              </c:strCache>
            </c:strRef>
          </c:cat>
          <c:val>
            <c:numRef>
              <c:f>Sheet6!$B$4:$F$4</c:f>
              <c:numCache>
                <c:formatCode>"$"#,##0</c:formatCode>
                <c:ptCount val="5"/>
                <c:pt idx="0">
                  <c:v>421</c:v>
                </c:pt>
                <c:pt idx="1">
                  <c:v>394</c:v>
                </c:pt>
                <c:pt idx="2">
                  <c:v>321</c:v>
                </c:pt>
                <c:pt idx="3">
                  <c:v>231</c:v>
                </c:pt>
                <c:pt idx="4">
                  <c:v>169</c:v>
                </c:pt>
              </c:numCache>
            </c:numRef>
          </c:val>
          <c:smooth val="0"/>
          <c:extLst>
            <c:ext xmlns:c16="http://schemas.microsoft.com/office/drawing/2014/chart" uri="{C3380CC4-5D6E-409C-BE32-E72D297353CC}">
              <c16:uniqueId val="{00000001-EBE1-481E-83A4-8A13BEC40FAC}"/>
            </c:ext>
          </c:extLst>
        </c:ser>
        <c:dLbls>
          <c:showLegendKey val="0"/>
          <c:showVal val="0"/>
          <c:showCatName val="0"/>
          <c:showSerName val="0"/>
          <c:showPercent val="0"/>
          <c:showBubbleSize val="0"/>
        </c:dLbls>
        <c:marker val="1"/>
        <c:smooth val="0"/>
        <c:axId val="1622427600"/>
        <c:axId val="1622418000"/>
      </c:lineChart>
      <c:catAx>
        <c:axId val="157781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77823344"/>
        <c:crosses val="autoZero"/>
        <c:auto val="1"/>
        <c:lblAlgn val="ctr"/>
        <c:lblOffset val="100"/>
        <c:noMultiLvlLbl val="0"/>
      </c:catAx>
      <c:valAx>
        <c:axId val="1577823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sz="1800"/>
                  <a:t> Person-years of ACO enrollment</a:t>
                </a:r>
              </a:p>
            </c:rich>
          </c:tx>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577819984"/>
        <c:crosses val="autoZero"/>
        <c:crossBetween val="between"/>
      </c:valAx>
      <c:valAx>
        <c:axId val="1622418000"/>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r>
                  <a:rPr lang="en-US" sz="1600"/>
                  <a:t>DSRIP ACO Cost per ACO  enrollee (2022$)</a:t>
                </a:r>
              </a:p>
            </c:rich>
          </c:tx>
          <c:overlay val="0"/>
          <c:spPr>
            <a:noFill/>
            <a:ln>
              <a:noFill/>
            </a:ln>
            <a:effectLst/>
          </c:sp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622427600"/>
        <c:crosses val="max"/>
        <c:crossBetween val="between"/>
      </c:valAx>
      <c:catAx>
        <c:axId val="1622427600"/>
        <c:scaling>
          <c:orientation val="minMax"/>
        </c:scaling>
        <c:delete val="1"/>
        <c:axPos val="b"/>
        <c:numFmt formatCode="General" sourceLinked="1"/>
        <c:majorTickMark val="none"/>
        <c:minorTickMark val="none"/>
        <c:tickLblPos val="nextTo"/>
        <c:crossAx val="1622418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'Exhibit 4 (2)'!$A$21</c:f>
              <c:strCache>
                <c:ptCount val="1"/>
                <c:pt idx="0">
                  <c:v>Saved TCOC per ACO enrollee </c:v>
                </c:pt>
              </c:strCache>
            </c:strRef>
          </c:tx>
          <c:spPr>
            <a:solidFill>
              <a:schemeClr val="accent1"/>
            </a:solidFill>
            <a:ln>
              <a:solidFill>
                <a:schemeClr val="accent1"/>
              </a:solidFill>
            </a:ln>
            <a:effectLst/>
          </c:spPr>
          <c:invertIfNegative val="0"/>
          <c:dLbls>
            <c:dLbl>
              <c:idx val="0"/>
              <c:layout>
                <c:manualLayout>
                  <c:x val="-2.1929824561403711E-3"/>
                  <c:y val="-2.38805970149253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DB-4F9B-A8A1-2E9B9BC1BD9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'Exhibit 4 (2)'!$B$20:$F$20</c:f>
              <c:numCache>
                <c:formatCode>General</c:formatCode>
                <c:ptCount val="5"/>
                <c:pt idx="0">
                  <c:v>2018</c:v>
                </c:pt>
                <c:pt idx="1">
                  <c:v>2019</c:v>
                </c:pt>
                <c:pt idx="2">
                  <c:v>2020</c:v>
                </c:pt>
                <c:pt idx="3">
                  <c:v>2021</c:v>
                </c:pt>
                <c:pt idx="4">
                  <c:v>2022</c:v>
                </c:pt>
              </c:numCache>
            </c:numRef>
          </c:cat>
          <c:val>
            <c:numRef>
              <c:f>'Exhibit 4 (2)'!$B$21:$F$21</c:f>
              <c:numCache>
                <c:formatCode>"$"#,##0</c:formatCode>
                <c:ptCount val="5"/>
                <c:pt idx="0">
                  <c:v>230</c:v>
                </c:pt>
                <c:pt idx="1">
                  <c:v>328</c:v>
                </c:pt>
                <c:pt idx="2">
                  <c:v>462</c:v>
                </c:pt>
                <c:pt idx="3">
                  <c:v>642</c:v>
                </c:pt>
                <c:pt idx="4">
                  <c:v>252</c:v>
                </c:pt>
              </c:numCache>
            </c:numRef>
          </c:val>
          <c:extLst>
            <c:ext xmlns:c16="http://schemas.microsoft.com/office/drawing/2014/chart" uri="{C3380CC4-5D6E-409C-BE32-E72D297353CC}">
              <c16:uniqueId val="{00000000-A17E-42AF-8446-9241A1B8EC45}"/>
            </c:ext>
          </c:extLst>
        </c:ser>
        <c:ser>
          <c:idx val="1"/>
          <c:order val="1"/>
          <c:tx>
            <c:strRef>
              <c:f>'Exhibit 4 (2)'!$A$22</c:f>
              <c:strCache>
                <c:ptCount val="1"/>
                <c:pt idx="0">
                  <c:v>DSRIP ACO program cost per ACO enrollee</c:v>
                </c:pt>
              </c:strCache>
            </c:strRef>
          </c:tx>
          <c:spPr>
            <a:solidFill>
              <a:schemeClr val="accent6"/>
            </a:solidFill>
            <a:ln>
              <a:solidFill>
                <a:schemeClr val="accent6"/>
              </a:solidFill>
            </a:ln>
            <a:effectLst/>
          </c:spPr>
          <c:invertIfNegative val="0"/>
          <c:dLbls>
            <c:dLbl>
              <c:idx val="4"/>
              <c:layout>
                <c:manualLayout>
                  <c:x val="0"/>
                  <c:y val="1.3227513227513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65-46D6-9637-80712C7A6BD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'Exhibit 4 (2)'!$B$20:$F$20</c:f>
              <c:numCache>
                <c:formatCode>General</c:formatCode>
                <c:ptCount val="5"/>
                <c:pt idx="0">
                  <c:v>2018</c:v>
                </c:pt>
                <c:pt idx="1">
                  <c:v>2019</c:v>
                </c:pt>
                <c:pt idx="2">
                  <c:v>2020</c:v>
                </c:pt>
                <c:pt idx="3">
                  <c:v>2021</c:v>
                </c:pt>
                <c:pt idx="4">
                  <c:v>2022</c:v>
                </c:pt>
              </c:numCache>
            </c:numRef>
          </c:cat>
          <c:val>
            <c:numRef>
              <c:f>'Exhibit 4 (2)'!$B$22:$F$22</c:f>
              <c:numCache>
                <c:formatCode>"$"#,##0</c:formatCode>
                <c:ptCount val="5"/>
                <c:pt idx="0">
                  <c:v>421</c:v>
                </c:pt>
                <c:pt idx="1">
                  <c:v>394</c:v>
                </c:pt>
                <c:pt idx="2">
                  <c:v>321</c:v>
                </c:pt>
                <c:pt idx="3">
                  <c:v>231</c:v>
                </c:pt>
                <c:pt idx="4">
                  <c:v>169</c:v>
                </c:pt>
              </c:numCache>
            </c:numRef>
          </c:val>
          <c:extLst>
            <c:ext xmlns:c16="http://schemas.microsoft.com/office/drawing/2014/chart" uri="{C3380CC4-5D6E-409C-BE32-E72D297353CC}">
              <c16:uniqueId val="{00000001-A17E-42AF-8446-9241A1B8EC45}"/>
            </c:ext>
          </c:extLst>
        </c:ser>
        <c:dLbls>
          <c:showLegendKey val="0"/>
          <c:showVal val="0"/>
          <c:showCatName val="0"/>
          <c:showSerName val="0"/>
          <c:showPercent val="0"/>
          <c:showBubbleSize val="0"/>
        </c:dLbls>
        <c:gapWidth val="127"/>
        <c:overlap val="-27"/>
        <c:axId val="1659499408"/>
        <c:axId val="1659503248"/>
      </c:barChart>
      <c:lineChart>
        <c:grouping val="standard"/>
        <c:varyColors val="0"/>
        <c:ser>
          <c:idx val="2"/>
          <c:order val="2"/>
          <c:tx>
            <c:strRef>
              <c:f>'Exhibit 4 (2)'!$A$23</c:f>
              <c:strCache>
                <c:ptCount val="1"/>
                <c:pt idx="0">
                  <c:v>Return on Investment</c:v>
                </c:pt>
              </c:strCache>
            </c:strRef>
          </c:tx>
          <c:spPr>
            <a:ln w="28575" cap="rnd">
              <a:solidFill>
                <a:schemeClr val="accent4">
                  <a:lumMod val="60000"/>
                  <a:lumOff val="40000"/>
                </a:schemeClr>
              </a:solidFill>
              <a:round/>
            </a:ln>
            <a:effectLst/>
          </c:spPr>
          <c:marker>
            <c:symbol val="none"/>
          </c:marker>
          <c:dLbls>
            <c:dLbl>
              <c:idx val="0"/>
              <c:layout>
                <c:manualLayout>
                  <c:x val="-1.6890318287678613E-3"/>
                  <c:y val="-6.606674165729284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D2-4238-BB5E-6C75F38149EB}"/>
                </c:ext>
              </c:extLst>
            </c:dLbl>
            <c:dLbl>
              <c:idx val="1"/>
              <c:layout>
                <c:manualLayout>
                  <c:x val="-5.1535087719302268E-4"/>
                  <c:y val="-6.131855780217596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D2-4238-BB5E-6C75F38149EB}"/>
                </c:ext>
              </c:extLst>
            </c:dLbl>
            <c:dLbl>
              <c:idx val="2"/>
              <c:layout>
                <c:manualLayout>
                  <c:x val="-3.8131129990330958E-3"/>
                  <c:y val="-8.1035135873615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D2-4238-BB5E-6C75F38149EB}"/>
                </c:ext>
              </c:extLst>
            </c:dLbl>
            <c:dLbl>
              <c:idx val="3"/>
              <c:layout>
                <c:manualLayout>
                  <c:x val="2.707469401200078E-3"/>
                  <c:y val="-2.5005207682373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7E-42AF-8446-9241A1B8EC4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'Exhibit 4 (2)'!$B$20:$F$20</c:f>
              <c:numCache>
                <c:formatCode>General</c:formatCode>
                <c:ptCount val="5"/>
                <c:pt idx="0">
                  <c:v>2018</c:v>
                </c:pt>
                <c:pt idx="1">
                  <c:v>2019</c:v>
                </c:pt>
                <c:pt idx="2">
                  <c:v>2020</c:v>
                </c:pt>
                <c:pt idx="3">
                  <c:v>2021</c:v>
                </c:pt>
                <c:pt idx="4">
                  <c:v>2022</c:v>
                </c:pt>
              </c:numCache>
            </c:numRef>
          </c:cat>
          <c:val>
            <c:numRef>
              <c:f>'Exhibit 4 (2)'!$B$23:$F$23</c:f>
              <c:numCache>
                <c:formatCode>0%</c:formatCode>
                <c:ptCount val="5"/>
                <c:pt idx="0">
                  <c:v>-0.45</c:v>
                </c:pt>
                <c:pt idx="1">
                  <c:v>-0.17</c:v>
                </c:pt>
                <c:pt idx="2">
                  <c:v>0.44</c:v>
                </c:pt>
                <c:pt idx="3">
                  <c:v>1.78</c:v>
                </c:pt>
                <c:pt idx="4">
                  <c:v>0.49</c:v>
                </c:pt>
              </c:numCache>
            </c:numRef>
          </c:val>
          <c:smooth val="0"/>
          <c:extLst>
            <c:ext xmlns:c16="http://schemas.microsoft.com/office/drawing/2014/chart" uri="{C3380CC4-5D6E-409C-BE32-E72D297353CC}">
              <c16:uniqueId val="{00000002-A17E-42AF-8446-9241A1B8EC45}"/>
            </c:ext>
          </c:extLst>
        </c:ser>
        <c:dLbls>
          <c:showLegendKey val="0"/>
          <c:showVal val="0"/>
          <c:showCatName val="0"/>
          <c:showSerName val="0"/>
          <c:showPercent val="0"/>
          <c:showBubbleSize val="0"/>
        </c:dLbls>
        <c:marker val="1"/>
        <c:smooth val="0"/>
        <c:axId val="1659493648"/>
        <c:axId val="1659489328"/>
      </c:lineChart>
      <c:catAx>
        <c:axId val="165949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59503248"/>
        <c:crosses val="autoZero"/>
        <c:auto val="1"/>
        <c:lblAlgn val="ctr"/>
        <c:lblOffset val="100"/>
        <c:noMultiLvlLbl val="0"/>
      </c:catAx>
      <c:valAx>
        <c:axId val="1659503248"/>
        <c:scaling>
          <c:orientation val="minMax"/>
        </c:scaling>
        <c:delete val="0"/>
        <c:axPos val="l"/>
        <c:majorGridlines>
          <c:spPr>
            <a:ln w="222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Cost and savings in 2022$</a:t>
                </a:r>
              </a:p>
            </c:rich>
          </c:tx>
          <c:layout>
            <c:manualLayout>
              <c:xMode val="edge"/>
              <c:yMode val="edge"/>
              <c:x val="7.246376811594203E-3"/>
              <c:y val="0.2408996854115254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59499408"/>
        <c:crosses val="autoZero"/>
        <c:crossBetween val="between"/>
      </c:valAx>
      <c:valAx>
        <c:axId val="1659489328"/>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ROI,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59493648"/>
        <c:crosses val="max"/>
        <c:crossBetween val="between"/>
      </c:valAx>
      <c:catAx>
        <c:axId val="1659493648"/>
        <c:scaling>
          <c:orientation val="minMax"/>
        </c:scaling>
        <c:delete val="1"/>
        <c:axPos val="b"/>
        <c:numFmt formatCode="General" sourceLinked="1"/>
        <c:majorTickMark val="none"/>
        <c:minorTickMark val="none"/>
        <c:tickLblPos val="nextTo"/>
        <c:crossAx val="16594893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0" i="0" u="none" strike="noStrike" kern="1200" spc="0" baseline="0">
                <a:solidFill>
                  <a:schemeClr val="tx1"/>
                </a:solidFill>
                <a:latin typeface="+mn-lt"/>
                <a:ea typeface="+mn-ea"/>
                <a:cs typeface="+mn-cs"/>
              </a:defRPr>
            </a:pPr>
            <a:r>
              <a:rPr lang="en-US" sz="1800">
                <a:solidFill>
                  <a:schemeClr val="tx1"/>
                </a:solidFill>
              </a:rPr>
              <a:t>Total Uncompensated Care Cost </a:t>
            </a:r>
          </a:p>
          <a:p>
            <a:pPr algn="ctr">
              <a:defRPr sz="1800">
                <a:solidFill>
                  <a:schemeClr val="tx1"/>
                </a:solidFill>
              </a:defRPr>
            </a:pPr>
            <a:r>
              <a:rPr lang="en-US" sz="1800">
                <a:solidFill>
                  <a:schemeClr val="tx1"/>
                </a:solidFill>
              </a:rPr>
              <a:t>(in millions, CY2022 dollars)</a:t>
            </a:r>
          </a:p>
        </c:rich>
      </c:tx>
      <c:layout>
        <c:manualLayout>
          <c:xMode val="edge"/>
          <c:yMode val="edge"/>
          <c:x val="0.28471505607253644"/>
          <c:y val="2.539682176916146E-2"/>
        </c:manualLayout>
      </c:layout>
      <c:overlay val="0"/>
      <c:spPr>
        <a:noFill/>
        <a:ln>
          <a:noFill/>
        </a:ln>
        <a:effectLst/>
      </c:spPr>
      <c:txPr>
        <a:bodyPr rot="0" spcFirstLastPara="1" vertOverflow="ellipsis" vert="horz" wrap="square" anchor="ctr" anchorCtr="1"/>
        <a:lstStyle/>
        <a:p>
          <a:pPr algn="ctr">
            <a:defRPr sz="18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Sheet1!$D$5</c:f>
              <c:strCache>
                <c:ptCount val="1"/>
                <c:pt idx="0">
                  <c:v>Total Uncompensated Care Cost (in millions)</c:v>
                </c:pt>
              </c:strCache>
            </c:strRef>
          </c:tx>
          <c:spPr>
            <a:ln w="28575" cap="rnd">
              <a:solidFill>
                <a:schemeClr val="accent1"/>
              </a:solidFill>
              <a:round/>
            </a:ln>
            <a:effectLst/>
          </c:spPr>
          <c:marker>
            <c:symbol val="none"/>
          </c:marker>
          <c:cat>
            <c:strRef>
              <c:f>Sheet1!$E$4:$K$4</c:f>
              <c:strCache>
                <c:ptCount val="7"/>
                <c:pt idx="0">
                  <c:v>FY2016</c:v>
                </c:pt>
                <c:pt idx="1">
                  <c:v>FY2017</c:v>
                </c:pt>
                <c:pt idx="2">
                  <c:v>FY2018</c:v>
                </c:pt>
                <c:pt idx="3">
                  <c:v>FY2019</c:v>
                </c:pt>
                <c:pt idx="4">
                  <c:v>FY2020</c:v>
                </c:pt>
                <c:pt idx="5">
                  <c:v>FY2021</c:v>
                </c:pt>
                <c:pt idx="6">
                  <c:v>FY2022</c:v>
                </c:pt>
              </c:strCache>
            </c:strRef>
          </c:cat>
          <c:val>
            <c:numRef>
              <c:f>Sheet1!$E$5:$K$5</c:f>
              <c:numCache>
                <c:formatCode>General</c:formatCode>
                <c:ptCount val="7"/>
                <c:pt idx="0">
                  <c:v>590</c:v>
                </c:pt>
                <c:pt idx="1">
                  <c:v>580</c:v>
                </c:pt>
                <c:pt idx="2">
                  <c:v>542</c:v>
                </c:pt>
                <c:pt idx="3">
                  <c:v>537</c:v>
                </c:pt>
                <c:pt idx="4">
                  <c:v>712</c:v>
                </c:pt>
                <c:pt idx="5">
                  <c:v>722</c:v>
                </c:pt>
                <c:pt idx="6">
                  <c:v>1171</c:v>
                </c:pt>
              </c:numCache>
            </c:numRef>
          </c:val>
          <c:smooth val="0"/>
          <c:extLst>
            <c:ext xmlns:c16="http://schemas.microsoft.com/office/drawing/2014/chart" uri="{C3380CC4-5D6E-409C-BE32-E72D297353CC}">
              <c16:uniqueId val="{00000000-DC77-4DAC-8D7C-EFE3BAD4407C}"/>
            </c:ext>
          </c:extLst>
        </c:ser>
        <c:dLbls>
          <c:showLegendKey val="0"/>
          <c:showVal val="0"/>
          <c:showCatName val="0"/>
          <c:showSerName val="0"/>
          <c:showPercent val="0"/>
          <c:showBubbleSize val="0"/>
        </c:dLbls>
        <c:smooth val="0"/>
        <c:axId val="1441444912"/>
        <c:axId val="1441460272"/>
      </c:lineChart>
      <c:catAx>
        <c:axId val="14414449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41460272"/>
        <c:crosses val="autoZero"/>
        <c:auto val="1"/>
        <c:lblAlgn val="ctr"/>
        <c:lblOffset val="100"/>
        <c:noMultiLvlLbl val="0"/>
      </c:catAx>
      <c:valAx>
        <c:axId val="1441460272"/>
        <c:scaling>
          <c:orientation val="minMax"/>
        </c:scaling>
        <c:delete val="0"/>
        <c:axPos val="l"/>
        <c:majorGridlines>
          <c:spPr>
            <a:ln w="9525" cap="flat" cmpd="sng" algn="ctr">
              <a:solidFill>
                <a:schemeClr val="bg2">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41444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33449416170672"/>
          <c:y val="5.4944932173508904E-2"/>
          <c:w val="0.83929672252506893"/>
          <c:h val="0.58644477038409426"/>
        </c:manualLayout>
      </c:layout>
      <c:lineChart>
        <c:grouping val="standard"/>
        <c:varyColors val="0"/>
        <c:ser>
          <c:idx val="0"/>
          <c:order val="0"/>
          <c:tx>
            <c:strRef>
              <c:f>OD!$O$1</c:f>
              <c:strCache>
                <c:ptCount val="1"/>
                <c:pt idx="0">
                  <c:v>Opioid overdose</c:v>
                </c:pt>
              </c:strCache>
            </c:strRef>
          </c:tx>
          <c:spPr>
            <a:ln w="28575" cap="rnd">
              <a:solidFill>
                <a:schemeClr val="accent1"/>
              </a:solidFill>
              <a:round/>
            </a:ln>
            <a:effectLst/>
          </c:spPr>
          <c:marker>
            <c:symbol val="circle"/>
            <c:size val="6"/>
            <c:spPr>
              <a:solidFill>
                <a:schemeClr val="accent1"/>
              </a:solidFill>
              <a:ln w="9525">
                <a:solidFill>
                  <a:schemeClr val="accent1"/>
                </a:solidFill>
              </a:ln>
              <a:effectLst/>
            </c:spPr>
          </c:marker>
          <c:cat>
            <c:strRef>
              <c:f>OD!$N$2:$N$33</c:f>
              <c:strCache>
                <c:ptCount val="32"/>
                <c:pt idx="0">
                  <c:v>Q1 2015</c:v>
                </c:pt>
                <c:pt idx="1">
                  <c:v>Q2 2015</c:v>
                </c:pt>
                <c:pt idx="2">
                  <c:v>Q3 2015</c:v>
                </c:pt>
                <c:pt idx="3">
                  <c:v>Q4 2015</c:v>
                </c:pt>
                <c:pt idx="4">
                  <c:v>Q1 2016</c:v>
                </c:pt>
                <c:pt idx="5">
                  <c:v>Q2 2016</c:v>
                </c:pt>
                <c:pt idx="6">
                  <c:v>Q3 2016</c:v>
                </c:pt>
                <c:pt idx="7">
                  <c:v>Q4 2016</c:v>
                </c:pt>
                <c:pt idx="8">
                  <c:v>Q1 2017</c:v>
                </c:pt>
                <c:pt idx="9">
                  <c:v>Q2 2017</c:v>
                </c:pt>
                <c:pt idx="10">
                  <c:v>Q3 2017</c:v>
                </c:pt>
                <c:pt idx="11">
                  <c:v>Q4 2017</c:v>
                </c:pt>
                <c:pt idx="12">
                  <c:v>Q1 2018</c:v>
                </c:pt>
                <c:pt idx="13">
                  <c:v>Q2 2018</c:v>
                </c:pt>
                <c:pt idx="14">
                  <c:v>Q3 2018</c:v>
                </c:pt>
                <c:pt idx="15">
                  <c:v>Q4 2018</c:v>
                </c:pt>
                <c:pt idx="16">
                  <c:v>Q1 2019</c:v>
                </c:pt>
                <c:pt idx="17">
                  <c:v>Q2 2019</c:v>
                </c:pt>
                <c:pt idx="18">
                  <c:v>Q3 2019</c:v>
                </c:pt>
                <c:pt idx="19">
                  <c:v>Q4 2019</c:v>
                </c:pt>
                <c:pt idx="20">
                  <c:v>Q1 2020</c:v>
                </c:pt>
                <c:pt idx="21">
                  <c:v>Q2 2020</c:v>
                </c:pt>
                <c:pt idx="22">
                  <c:v>Q3 2020</c:v>
                </c:pt>
                <c:pt idx="23">
                  <c:v>Q4 2020</c:v>
                </c:pt>
                <c:pt idx="24">
                  <c:v>Q1 2021</c:v>
                </c:pt>
                <c:pt idx="25">
                  <c:v>Q2 2021</c:v>
                </c:pt>
                <c:pt idx="26">
                  <c:v>Q3 2021</c:v>
                </c:pt>
                <c:pt idx="27">
                  <c:v>Q4 2021</c:v>
                </c:pt>
                <c:pt idx="28">
                  <c:v>Q1 2022</c:v>
                </c:pt>
                <c:pt idx="29">
                  <c:v>Q2 2022</c:v>
                </c:pt>
                <c:pt idx="30">
                  <c:v>Q3 2022</c:v>
                </c:pt>
                <c:pt idx="31">
                  <c:v>Q4 2022</c:v>
                </c:pt>
              </c:strCache>
            </c:strRef>
          </c:cat>
          <c:val>
            <c:numRef>
              <c:f>OD!$O$2:$O$33</c:f>
              <c:numCache>
                <c:formatCode>0.00</c:formatCode>
                <c:ptCount val="32"/>
                <c:pt idx="0">
                  <c:v>2.5179672114376328</c:v>
                </c:pt>
                <c:pt idx="1">
                  <c:v>2.599916513053147</c:v>
                </c:pt>
                <c:pt idx="2">
                  <c:v>3.133740686232962</c:v>
                </c:pt>
                <c:pt idx="3">
                  <c:v>3.1478350309492713</c:v>
                </c:pt>
                <c:pt idx="4">
                  <c:v>3.1432584454506838</c:v>
                </c:pt>
                <c:pt idx="5">
                  <c:v>3.8331972158183816</c:v>
                </c:pt>
                <c:pt idx="6">
                  <c:v>3.9879484993215777</c:v>
                </c:pt>
                <c:pt idx="7">
                  <c:v>3.0720921441499232</c:v>
                </c:pt>
                <c:pt idx="8">
                  <c:v>2.8339979803354645</c:v>
                </c:pt>
                <c:pt idx="9">
                  <c:v>2.9079835491622745</c:v>
                </c:pt>
                <c:pt idx="10">
                  <c:v>3.9290983597211544</c:v>
                </c:pt>
                <c:pt idx="11">
                  <c:v>3.2849752682009923</c:v>
                </c:pt>
                <c:pt idx="12">
                  <c:v>3.0912803893723679</c:v>
                </c:pt>
                <c:pt idx="13">
                  <c:v>3.9407802257767206</c:v>
                </c:pt>
                <c:pt idx="14">
                  <c:v>3.2866650654311327</c:v>
                </c:pt>
                <c:pt idx="15">
                  <c:v>2.7330288039421213</c:v>
                </c:pt>
                <c:pt idx="16">
                  <c:v>2.5491406459018697</c:v>
                </c:pt>
                <c:pt idx="17">
                  <c:v>2.7091259615679752</c:v>
                </c:pt>
                <c:pt idx="18">
                  <c:v>3.9628807236160943</c:v>
                </c:pt>
                <c:pt idx="19">
                  <c:v>3.7125748502994012</c:v>
                </c:pt>
                <c:pt idx="20">
                  <c:v>3.0184535055812147</c:v>
                </c:pt>
                <c:pt idx="21">
                  <c:v>4.3726916058246417</c:v>
                </c:pt>
                <c:pt idx="22">
                  <c:v>3.5682828279689991</c:v>
                </c:pt>
                <c:pt idx="23">
                  <c:v>2.2853997654773015</c:v>
                </c:pt>
                <c:pt idx="24">
                  <c:v>2.5848805603147293</c:v>
                </c:pt>
                <c:pt idx="25">
                  <c:v>2.359160530860831</c:v>
                </c:pt>
                <c:pt idx="26">
                  <c:v>2.7653370799633574</c:v>
                </c:pt>
                <c:pt idx="27">
                  <c:v>2.1970192190722924</c:v>
                </c:pt>
                <c:pt idx="28">
                  <c:v>1.855993472969766</c:v>
                </c:pt>
                <c:pt idx="29">
                  <c:v>1.9350187729530939</c:v>
                </c:pt>
                <c:pt idx="30">
                  <c:v>2.1149627522881898</c:v>
                </c:pt>
                <c:pt idx="31">
                  <c:v>1.7417989030632477</c:v>
                </c:pt>
              </c:numCache>
            </c:numRef>
          </c:val>
          <c:smooth val="0"/>
          <c:extLst>
            <c:ext xmlns:c16="http://schemas.microsoft.com/office/drawing/2014/chart" uri="{C3380CC4-5D6E-409C-BE32-E72D297353CC}">
              <c16:uniqueId val="{00000000-E026-4747-A69B-931744077E31}"/>
            </c:ext>
          </c:extLst>
        </c:ser>
        <c:ser>
          <c:idx val="1"/>
          <c:order val="1"/>
          <c:tx>
            <c:strRef>
              <c:f>OD!$P$1</c:f>
              <c:strCache>
                <c:ptCount val="1"/>
                <c:pt idx="0">
                  <c:v> Any overdose </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cat>
            <c:strRef>
              <c:f>OD!$N$2:$N$33</c:f>
              <c:strCache>
                <c:ptCount val="32"/>
                <c:pt idx="0">
                  <c:v>Q1 2015</c:v>
                </c:pt>
                <c:pt idx="1">
                  <c:v>Q2 2015</c:v>
                </c:pt>
                <c:pt idx="2">
                  <c:v>Q3 2015</c:v>
                </c:pt>
                <c:pt idx="3">
                  <c:v>Q4 2015</c:v>
                </c:pt>
                <c:pt idx="4">
                  <c:v>Q1 2016</c:v>
                </c:pt>
                <c:pt idx="5">
                  <c:v>Q2 2016</c:v>
                </c:pt>
                <c:pt idx="6">
                  <c:v>Q3 2016</c:v>
                </c:pt>
                <c:pt idx="7">
                  <c:v>Q4 2016</c:v>
                </c:pt>
                <c:pt idx="8">
                  <c:v>Q1 2017</c:v>
                </c:pt>
                <c:pt idx="9">
                  <c:v>Q2 2017</c:v>
                </c:pt>
                <c:pt idx="10">
                  <c:v>Q3 2017</c:v>
                </c:pt>
                <c:pt idx="11">
                  <c:v>Q4 2017</c:v>
                </c:pt>
                <c:pt idx="12">
                  <c:v>Q1 2018</c:v>
                </c:pt>
                <c:pt idx="13">
                  <c:v>Q2 2018</c:v>
                </c:pt>
                <c:pt idx="14">
                  <c:v>Q3 2018</c:v>
                </c:pt>
                <c:pt idx="15">
                  <c:v>Q4 2018</c:v>
                </c:pt>
                <c:pt idx="16">
                  <c:v>Q1 2019</c:v>
                </c:pt>
                <c:pt idx="17">
                  <c:v>Q2 2019</c:v>
                </c:pt>
                <c:pt idx="18">
                  <c:v>Q3 2019</c:v>
                </c:pt>
                <c:pt idx="19">
                  <c:v>Q4 2019</c:v>
                </c:pt>
                <c:pt idx="20">
                  <c:v>Q1 2020</c:v>
                </c:pt>
                <c:pt idx="21">
                  <c:v>Q2 2020</c:v>
                </c:pt>
                <c:pt idx="22">
                  <c:v>Q3 2020</c:v>
                </c:pt>
                <c:pt idx="23">
                  <c:v>Q4 2020</c:v>
                </c:pt>
                <c:pt idx="24">
                  <c:v>Q1 2021</c:v>
                </c:pt>
                <c:pt idx="25">
                  <c:v>Q2 2021</c:v>
                </c:pt>
                <c:pt idx="26">
                  <c:v>Q3 2021</c:v>
                </c:pt>
                <c:pt idx="27">
                  <c:v>Q4 2021</c:v>
                </c:pt>
                <c:pt idx="28">
                  <c:v>Q1 2022</c:v>
                </c:pt>
                <c:pt idx="29">
                  <c:v>Q2 2022</c:v>
                </c:pt>
                <c:pt idx="30">
                  <c:v>Q3 2022</c:v>
                </c:pt>
                <c:pt idx="31">
                  <c:v>Q4 2022</c:v>
                </c:pt>
              </c:strCache>
            </c:strRef>
          </c:cat>
          <c:val>
            <c:numRef>
              <c:f>OD!$P$2:$P$33</c:f>
              <c:numCache>
                <c:formatCode>_(* #,##0.00_);_(* \(#,##0.00\);_(* "-"??_);_(@_)</c:formatCode>
                <c:ptCount val="32"/>
                <c:pt idx="0">
                  <c:v>2.713624389370572</c:v>
                </c:pt>
                <c:pt idx="1">
                  <c:v>3.250080346951064</c:v>
                </c:pt>
                <c:pt idx="2">
                  <c:v>3.55907259151956</c:v>
                </c:pt>
                <c:pt idx="3">
                  <c:v>5.1864540977723177</c:v>
                </c:pt>
                <c:pt idx="4">
                  <c:v>5.6204297906907197</c:v>
                </c:pt>
                <c:pt idx="5">
                  <c:v>6.4014615033576474</c:v>
                </c:pt>
                <c:pt idx="6">
                  <c:v>6.6074619913373498</c:v>
                </c:pt>
                <c:pt idx="7">
                  <c:v>5.4812252285275722</c:v>
                </c:pt>
                <c:pt idx="8">
                  <c:v>5.0939937763758047</c:v>
                </c:pt>
                <c:pt idx="9">
                  <c:v>5.3252582088841063</c:v>
                </c:pt>
                <c:pt idx="10">
                  <c:v>6.7028031216910708</c:v>
                </c:pt>
                <c:pt idx="11">
                  <c:v>5.8665231016522057</c:v>
                </c:pt>
                <c:pt idx="12">
                  <c:v>5.5938899610384878</c:v>
                </c:pt>
                <c:pt idx="13">
                  <c:v>6.59764846992244</c:v>
                </c:pt>
                <c:pt idx="14">
                  <c:v>5.7024646114033795</c:v>
                </c:pt>
                <c:pt idx="15">
                  <c:v>5.0901017633566825</c:v>
                </c:pt>
                <c:pt idx="16">
                  <c:v>4.6080331933834442</c:v>
                </c:pt>
                <c:pt idx="17">
                  <c:v>4.6713604387220116</c:v>
                </c:pt>
                <c:pt idx="18">
                  <c:v>6.9416474021070771</c:v>
                </c:pt>
                <c:pt idx="19">
                  <c:v>6.3609923011120619</c:v>
                </c:pt>
                <c:pt idx="20">
                  <c:v>5.5227301895712264</c:v>
                </c:pt>
                <c:pt idx="21">
                  <c:v>7.3730980289289052</c:v>
                </c:pt>
                <c:pt idx="22">
                  <c:v>6.3373137991726303</c:v>
                </c:pt>
                <c:pt idx="23">
                  <c:v>4.7106456553473564</c:v>
                </c:pt>
                <c:pt idx="24">
                  <c:v>5.0838411470753346</c:v>
                </c:pt>
                <c:pt idx="25">
                  <c:v>4.8866296245795837</c:v>
                </c:pt>
                <c:pt idx="26">
                  <c:v>5.3349649302794457</c:v>
                </c:pt>
                <c:pt idx="27">
                  <c:v>4.3452454953419446</c:v>
                </c:pt>
                <c:pt idx="28">
                  <c:v>3.8375067581305133</c:v>
                </c:pt>
                <c:pt idx="29">
                  <c:v>3.791148812371806</c:v>
                </c:pt>
                <c:pt idx="30">
                  <c:v>3.9837525874710487</c:v>
                </c:pt>
                <c:pt idx="31">
                  <c:v>3.628798555313554</c:v>
                </c:pt>
              </c:numCache>
            </c:numRef>
          </c:val>
          <c:smooth val="0"/>
          <c:extLst>
            <c:ext xmlns:c16="http://schemas.microsoft.com/office/drawing/2014/chart" uri="{C3380CC4-5D6E-409C-BE32-E72D297353CC}">
              <c16:uniqueId val="{00000001-E026-4747-A69B-931744077E31}"/>
            </c:ext>
          </c:extLst>
        </c:ser>
        <c:dLbls>
          <c:showLegendKey val="0"/>
          <c:showVal val="0"/>
          <c:showCatName val="0"/>
          <c:showSerName val="0"/>
          <c:showPercent val="0"/>
          <c:showBubbleSize val="0"/>
        </c:dLbls>
        <c:marker val="1"/>
        <c:smooth val="0"/>
        <c:axId val="1571695776"/>
        <c:axId val="1571692896"/>
      </c:lineChart>
      <c:catAx>
        <c:axId val="157169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71692896"/>
        <c:crosses val="autoZero"/>
        <c:auto val="1"/>
        <c:lblAlgn val="ctr"/>
        <c:lblOffset val="100"/>
        <c:noMultiLvlLbl val="0"/>
      </c:catAx>
      <c:valAx>
        <c:axId val="1571692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Overdoses per 1,000 members</a:t>
                </a:r>
              </a:p>
              <a:p>
                <a:pPr>
                  <a:defRPr sz="1600"/>
                </a:pPr>
                <a:endParaRPr lang="en-US"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71695776"/>
        <c:crosses val="autoZero"/>
        <c:crossBetween val="between"/>
      </c:valAx>
      <c:spPr>
        <a:noFill/>
        <a:ln>
          <a:noFill/>
        </a:ln>
        <a:effectLst/>
      </c:spPr>
    </c:plotArea>
    <c:legend>
      <c:legendPos val="b"/>
      <c:layout>
        <c:manualLayout>
          <c:xMode val="edge"/>
          <c:yMode val="edge"/>
          <c:x val="0.3317583331235387"/>
          <c:y val="0.84165781140275342"/>
          <c:w val="0.42908681532237397"/>
          <c:h val="8.6871065136465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03530114187626"/>
          <c:y val="4.9629297033281131E-2"/>
          <c:w val="0.80352123799993769"/>
          <c:h val="0.65003705204443329"/>
        </c:manualLayout>
      </c:layout>
      <c:lineChart>
        <c:grouping val="standard"/>
        <c:varyColors val="0"/>
        <c:ser>
          <c:idx val="0"/>
          <c:order val="0"/>
          <c:spPr>
            <a:ln w="53975" cap="rnd">
              <a:solidFill>
                <a:schemeClr val="accent1"/>
              </a:solidFill>
              <a:round/>
            </a:ln>
            <a:effectLst/>
          </c:spPr>
          <c:marker>
            <c:symbol val="circle"/>
            <c:size val="6"/>
            <c:spPr>
              <a:solidFill>
                <a:schemeClr val="accent1"/>
              </a:solidFill>
              <a:ln w="9525">
                <a:solidFill>
                  <a:schemeClr val="accent1"/>
                </a:solidFill>
              </a:ln>
              <a:effectLst/>
            </c:spPr>
          </c:marker>
          <c:cat>
            <c:strRef>
              <c:f>'MOUD -MAT'!$M$3:$M$35</c:f>
              <c:strCache>
                <c:ptCount val="33"/>
                <c:pt idx="1">
                  <c:v>Q1 2015</c:v>
                </c:pt>
                <c:pt idx="2">
                  <c:v>Q2 2015</c:v>
                </c:pt>
                <c:pt idx="3">
                  <c:v>Q3 2015</c:v>
                </c:pt>
                <c:pt idx="4">
                  <c:v>Q4 2015</c:v>
                </c:pt>
                <c:pt idx="5">
                  <c:v>Q1 2016</c:v>
                </c:pt>
                <c:pt idx="6">
                  <c:v>Q2 2016</c:v>
                </c:pt>
                <c:pt idx="7">
                  <c:v>Q3 2016</c:v>
                </c:pt>
                <c:pt idx="8">
                  <c:v>Q4 2016</c:v>
                </c:pt>
                <c:pt idx="9">
                  <c:v>Q1 2017</c:v>
                </c:pt>
                <c:pt idx="10">
                  <c:v>Q2 2017</c:v>
                </c:pt>
                <c:pt idx="11">
                  <c:v>Q3 2017</c:v>
                </c:pt>
                <c:pt idx="12">
                  <c:v>Q4 2017</c:v>
                </c:pt>
                <c:pt idx="13">
                  <c:v>Q1 2018</c:v>
                </c:pt>
                <c:pt idx="14">
                  <c:v>Q2 2018</c:v>
                </c:pt>
                <c:pt idx="15">
                  <c:v>Q3 2018</c:v>
                </c:pt>
                <c:pt idx="16">
                  <c:v>Q4 2018</c:v>
                </c:pt>
                <c:pt idx="17">
                  <c:v>Q1 2019</c:v>
                </c:pt>
                <c:pt idx="18">
                  <c:v>Q2 2019</c:v>
                </c:pt>
                <c:pt idx="19">
                  <c:v>Q3 2019</c:v>
                </c:pt>
                <c:pt idx="20">
                  <c:v>Q4 2019</c:v>
                </c:pt>
                <c:pt idx="21">
                  <c:v>Q1 2020</c:v>
                </c:pt>
                <c:pt idx="22">
                  <c:v>Q2 2020</c:v>
                </c:pt>
                <c:pt idx="23">
                  <c:v>Q3 2020</c:v>
                </c:pt>
                <c:pt idx="24">
                  <c:v>Q4 2020</c:v>
                </c:pt>
                <c:pt idx="25">
                  <c:v>Q1 2021</c:v>
                </c:pt>
                <c:pt idx="26">
                  <c:v>Q2 2021</c:v>
                </c:pt>
                <c:pt idx="27">
                  <c:v>Q3 2021</c:v>
                </c:pt>
                <c:pt idx="28">
                  <c:v>Q4 2021</c:v>
                </c:pt>
                <c:pt idx="29">
                  <c:v>Q1 2022</c:v>
                </c:pt>
                <c:pt idx="30">
                  <c:v>Q2 2022</c:v>
                </c:pt>
                <c:pt idx="31">
                  <c:v>Q3 2022</c:v>
                </c:pt>
                <c:pt idx="32">
                  <c:v>Q4 2022</c:v>
                </c:pt>
              </c:strCache>
            </c:strRef>
          </c:cat>
          <c:val>
            <c:numRef>
              <c:f>'MOUD -MAT'!$N$3:$N$35</c:f>
              <c:numCache>
                <c:formatCode>0.00%</c:formatCode>
                <c:ptCount val="33"/>
                <c:pt idx="1">
                  <c:v>0.3</c:v>
                </c:pt>
                <c:pt idx="2">
                  <c:v>0.32200000000000001</c:v>
                </c:pt>
                <c:pt idx="3">
                  <c:v>0.32300000000000001</c:v>
                </c:pt>
                <c:pt idx="4">
                  <c:v>0.318</c:v>
                </c:pt>
                <c:pt idx="5">
                  <c:v>0.30599999999999999</c:v>
                </c:pt>
                <c:pt idx="6">
                  <c:v>0.32200000000000001</c:v>
                </c:pt>
                <c:pt idx="7">
                  <c:v>0.32600000000000001</c:v>
                </c:pt>
                <c:pt idx="8">
                  <c:v>0.33</c:v>
                </c:pt>
                <c:pt idx="9">
                  <c:v>0.32</c:v>
                </c:pt>
                <c:pt idx="10">
                  <c:v>0.32600000000000001</c:v>
                </c:pt>
                <c:pt idx="11">
                  <c:v>0.34899999999999998</c:v>
                </c:pt>
                <c:pt idx="12">
                  <c:v>0.33500000000000002</c:v>
                </c:pt>
                <c:pt idx="13">
                  <c:v>0.41599999999999998</c:v>
                </c:pt>
                <c:pt idx="14">
                  <c:v>0.4</c:v>
                </c:pt>
                <c:pt idx="15">
                  <c:v>0.39800000000000002</c:v>
                </c:pt>
                <c:pt idx="16">
                  <c:v>0.38100000000000001</c:v>
                </c:pt>
                <c:pt idx="17">
                  <c:v>0.39100000000000001</c:v>
                </c:pt>
                <c:pt idx="18">
                  <c:v>0.41</c:v>
                </c:pt>
                <c:pt idx="19">
                  <c:v>0.42799999999999999</c:v>
                </c:pt>
                <c:pt idx="20">
                  <c:v>0.40799999999999997</c:v>
                </c:pt>
                <c:pt idx="21">
                  <c:v>0.41499999999999998</c:v>
                </c:pt>
                <c:pt idx="22">
                  <c:v>0.40500000000000003</c:v>
                </c:pt>
                <c:pt idx="23">
                  <c:v>0.41899999999999998</c:v>
                </c:pt>
                <c:pt idx="24">
                  <c:v>0.42799999999999999</c:v>
                </c:pt>
                <c:pt idx="25">
                  <c:v>0.41499999999999998</c:v>
                </c:pt>
                <c:pt idx="26">
                  <c:v>0.40500000000000003</c:v>
                </c:pt>
                <c:pt idx="27">
                  <c:v>0.41899999999999998</c:v>
                </c:pt>
                <c:pt idx="28">
                  <c:v>0.42799999999999999</c:v>
                </c:pt>
                <c:pt idx="29">
                  <c:v>0.40200000000000002</c:v>
                </c:pt>
                <c:pt idx="30">
                  <c:v>0.41099999999999998</c:v>
                </c:pt>
                <c:pt idx="31">
                  <c:v>0.42399999999999999</c:v>
                </c:pt>
                <c:pt idx="32">
                  <c:v>0.42699999999999999</c:v>
                </c:pt>
              </c:numCache>
            </c:numRef>
          </c:val>
          <c:smooth val="0"/>
          <c:extLst>
            <c:ext xmlns:c16="http://schemas.microsoft.com/office/drawing/2014/chart" uri="{C3380CC4-5D6E-409C-BE32-E72D297353CC}">
              <c16:uniqueId val="{00000000-2C42-402B-998C-E502D044D3B6}"/>
            </c:ext>
          </c:extLst>
        </c:ser>
        <c:dLbls>
          <c:showLegendKey val="0"/>
          <c:showVal val="0"/>
          <c:showCatName val="0"/>
          <c:showSerName val="0"/>
          <c:showPercent val="0"/>
          <c:showBubbleSize val="0"/>
        </c:dLbls>
        <c:marker val="1"/>
        <c:smooth val="0"/>
        <c:axId val="865984816"/>
        <c:axId val="865982896"/>
      </c:lineChart>
      <c:catAx>
        <c:axId val="86598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crossAx val="865982896"/>
        <c:crosses val="autoZero"/>
        <c:auto val="1"/>
        <c:lblAlgn val="ctr"/>
        <c:lblOffset val="100"/>
        <c:noMultiLvlLbl val="0"/>
      </c:catAx>
      <c:valAx>
        <c:axId val="865982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 Using MOUD</a:t>
                </a:r>
              </a:p>
            </c:rich>
          </c:tx>
          <c:layout>
            <c:manualLayout>
              <c:xMode val="edge"/>
              <c:yMode val="edge"/>
              <c:x val="1.2185526239312532E-2"/>
              <c:y val="0.200656042067264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crossAx val="865984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0">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'readmission 90'!$N$1</c:f>
              <c:strCache>
                <c:ptCount val="1"/>
                <c:pt idx="0">
                  <c:v>SUD</c:v>
                </c:pt>
              </c:strCache>
            </c:strRef>
          </c:tx>
          <c:spPr>
            <a:ln w="50800" cap="rnd">
              <a:solidFill>
                <a:schemeClr val="accent1"/>
              </a:solidFill>
              <a:round/>
            </a:ln>
            <a:effectLst/>
          </c:spPr>
          <c:marker>
            <c:symbol val="circle"/>
            <c:size val="5"/>
            <c:spPr>
              <a:solidFill>
                <a:schemeClr val="accent1"/>
              </a:solidFill>
              <a:ln w="9525">
                <a:noFill/>
              </a:ln>
              <a:effectLst/>
            </c:spPr>
          </c:marker>
          <c:cat>
            <c:strRef>
              <c:f>'readmission 90'!$M$2:$M$17</c:f>
              <c:strCache>
                <c:ptCount val="16"/>
                <c:pt idx="0">
                  <c:v>Jan-Jun 15</c:v>
                </c:pt>
                <c:pt idx="1">
                  <c:v>Jul-Dec 15</c:v>
                </c:pt>
                <c:pt idx="2">
                  <c:v>Jan-Jun 16</c:v>
                </c:pt>
                <c:pt idx="3">
                  <c:v>Jul-Dec 16</c:v>
                </c:pt>
                <c:pt idx="4">
                  <c:v>Jan-Jun17</c:v>
                </c:pt>
                <c:pt idx="5">
                  <c:v>Jul-Dec17</c:v>
                </c:pt>
                <c:pt idx="6">
                  <c:v>Jan-Jun18</c:v>
                </c:pt>
                <c:pt idx="7">
                  <c:v>Jul-Dec18</c:v>
                </c:pt>
                <c:pt idx="8">
                  <c:v>Jan-Jun19</c:v>
                </c:pt>
                <c:pt idx="9">
                  <c:v>Jul-Dec19</c:v>
                </c:pt>
                <c:pt idx="10">
                  <c:v>Jan-Jun20</c:v>
                </c:pt>
                <c:pt idx="11">
                  <c:v>Jul-Dec20</c:v>
                </c:pt>
                <c:pt idx="12">
                  <c:v>Jan-Jun21</c:v>
                </c:pt>
                <c:pt idx="13">
                  <c:v>Jul-Dec21</c:v>
                </c:pt>
                <c:pt idx="14">
                  <c:v>Jan-Jun22</c:v>
                </c:pt>
                <c:pt idx="15">
                  <c:v>Jul-Dec22</c:v>
                </c:pt>
              </c:strCache>
            </c:strRef>
          </c:cat>
          <c:val>
            <c:numRef>
              <c:f>'readmission 90'!$N$2:$N$17</c:f>
              <c:numCache>
                <c:formatCode>0.0%</c:formatCode>
                <c:ptCount val="16"/>
                <c:pt idx="0">
                  <c:v>0.1777</c:v>
                </c:pt>
                <c:pt idx="1">
                  <c:v>0.21190000000000001</c:v>
                </c:pt>
                <c:pt idx="2">
                  <c:v>0.19010000000000002</c:v>
                </c:pt>
                <c:pt idx="3">
                  <c:v>0.20420000000000002</c:v>
                </c:pt>
                <c:pt idx="4">
                  <c:v>0.19260000000000002</c:v>
                </c:pt>
                <c:pt idx="5">
                  <c:v>0.20469999999999999</c:v>
                </c:pt>
                <c:pt idx="6">
                  <c:v>0.19190000000000002</c:v>
                </c:pt>
                <c:pt idx="7">
                  <c:v>0.2238</c:v>
                </c:pt>
                <c:pt idx="8">
                  <c:v>0.21539999999999998</c:v>
                </c:pt>
                <c:pt idx="9">
                  <c:v>0.23250000000000001</c:v>
                </c:pt>
                <c:pt idx="10">
                  <c:v>0.22579999999999997</c:v>
                </c:pt>
                <c:pt idx="11">
                  <c:v>0.2361</c:v>
                </c:pt>
                <c:pt idx="12">
                  <c:v>0.21</c:v>
                </c:pt>
                <c:pt idx="13">
                  <c:v>0.21890000000000001</c:v>
                </c:pt>
                <c:pt idx="14">
                  <c:v>0.18059999999999998</c:v>
                </c:pt>
                <c:pt idx="15">
                  <c:v>0.19989999999999999</c:v>
                </c:pt>
              </c:numCache>
            </c:numRef>
          </c:val>
          <c:smooth val="0"/>
          <c:extLst>
            <c:ext xmlns:c16="http://schemas.microsoft.com/office/drawing/2014/chart" uri="{C3380CC4-5D6E-409C-BE32-E72D297353CC}">
              <c16:uniqueId val="{00000000-1596-4E16-8C8F-34F4C346CD26}"/>
            </c:ext>
          </c:extLst>
        </c:ser>
        <c:ser>
          <c:idx val="1"/>
          <c:order val="1"/>
          <c:tx>
            <c:strRef>
              <c:f>'readmission 90'!$O$1</c:f>
              <c:strCache>
                <c:ptCount val="1"/>
                <c:pt idx="0">
                  <c:v>OUD</c:v>
                </c:pt>
              </c:strCache>
            </c:strRef>
          </c:tx>
          <c:spPr>
            <a:ln w="50800" cap="rnd">
              <a:solidFill>
                <a:schemeClr val="accent2"/>
              </a:solidFill>
              <a:round/>
            </a:ln>
            <a:effectLst/>
          </c:spPr>
          <c:marker>
            <c:symbol val="circle"/>
            <c:size val="5"/>
            <c:spPr>
              <a:solidFill>
                <a:schemeClr val="accent2"/>
              </a:solidFill>
              <a:ln w="9525">
                <a:noFill/>
              </a:ln>
              <a:effectLst/>
            </c:spPr>
          </c:marker>
          <c:cat>
            <c:strRef>
              <c:f>'readmission 90'!$M$2:$M$17</c:f>
              <c:strCache>
                <c:ptCount val="16"/>
                <c:pt idx="0">
                  <c:v>Jan-Jun 15</c:v>
                </c:pt>
                <c:pt idx="1">
                  <c:v>Jul-Dec 15</c:v>
                </c:pt>
                <c:pt idx="2">
                  <c:v>Jan-Jun 16</c:v>
                </c:pt>
                <c:pt idx="3">
                  <c:v>Jul-Dec 16</c:v>
                </c:pt>
                <c:pt idx="4">
                  <c:v>Jan-Jun17</c:v>
                </c:pt>
                <c:pt idx="5">
                  <c:v>Jul-Dec17</c:v>
                </c:pt>
                <c:pt idx="6">
                  <c:v>Jan-Jun18</c:v>
                </c:pt>
                <c:pt idx="7">
                  <c:v>Jul-Dec18</c:v>
                </c:pt>
                <c:pt idx="8">
                  <c:v>Jan-Jun19</c:v>
                </c:pt>
                <c:pt idx="9">
                  <c:v>Jul-Dec19</c:v>
                </c:pt>
                <c:pt idx="10">
                  <c:v>Jan-Jun20</c:v>
                </c:pt>
                <c:pt idx="11">
                  <c:v>Jul-Dec20</c:v>
                </c:pt>
                <c:pt idx="12">
                  <c:v>Jan-Jun21</c:v>
                </c:pt>
                <c:pt idx="13">
                  <c:v>Jul-Dec21</c:v>
                </c:pt>
                <c:pt idx="14">
                  <c:v>Jan-Jun22</c:v>
                </c:pt>
                <c:pt idx="15">
                  <c:v>Jul-Dec22</c:v>
                </c:pt>
              </c:strCache>
            </c:strRef>
          </c:cat>
          <c:val>
            <c:numRef>
              <c:f>'readmission 90'!$O$2:$O$17</c:f>
              <c:numCache>
                <c:formatCode>0.0%</c:formatCode>
                <c:ptCount val="16"/>
                <c:pt idx="0">
                  <c:v>0.20019999999999999</c:v>
                </c:pt>
                <c:pt idx="1">
                  <c:v>0.24179999999999999</c:v>
                </c:pt>
                <c:pt idx="2">
                  <c:v>0.21739999999999998</c:v>
                </c:pt>
                <c:pt idx="3">
                  <c:v>0.23680000000000001</c:v>
                </c:pt>
                <c:pt idx="4">
                  <c:v>0.22510000000000002</c:v>
                </c:pt>
                <c:pt idx="5">
                  <c:v>0.2409</c:v>
                </c:pt>
                <c:pt idx="6">
                  <c:v>0.21969999999999998</c:v>
                </c:pt>
                <c:pt idx="7">
                  <c:v>0.26800000000000002</c:v>
                </c:pt>
                <c:pt idx="8">
                  <c:v>0.25190000000000001</c:v>
                </c:pt>
                <c:pt idx="9">
                  <c:v>0.26979999999999998</c:v>
                </c:pt>
                <c:pt idx="10">
                  <c:v>0.2707</c:v>
                </c:pt>
                <c:pt idx="11">
                  <c:v>0.28649999999999998</c:v>
                </c:pt>
                <c:pt idx="12">
                  <c:v>0.2452</c:v>
                </c:pt>
                <c:pt idx="13">
                  <c:v>0.25670000000000004</c:v>
                </c:pt>
                <c:pt idx="14">
                  <c:v>0.20370000000000002</c:v>
                </c:pt>
                <c:pt idx="15">
                  <c:v>0.23710000000000001</c:v>
                </c:pt>
              </c:numCache>
            </c:numRef>
          </c:val>
          <c:smooth val="0"/>
          <c:extLst>
            <c:ext xmlns:c16="http://schemas.microsoft.com/office/drawing/2014/chart" uri="{C3380CC4-5D6E-409C-BE32-E72D297353CC}">
              <c16:uniqueId val="{00000001-1596-4E16-8C8F-34F4C346CD26}"/>
            </c:ext>
          </c:extLst>
        </c:ser>
        <c:dLbls>
          <c:showLegendKey val="0"/>
          <c:showVal val="0"/>
          <c:showCatName val="0"/>
          <c:showSerName val="0"/>
          <c:showPercent val="0"/>
          <c:showBubbleSize val="0"/>
        </c:dLbls>
        <c:marker val="1"/>
        <c:smooth val="0"/>
        <c:axId val="1015854303"/>
        <c:axId val="1015853343"/>
      </c:lineChart>
      <c:catAx>
        <c:axId val="101585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15853343"/>
        <c:crosses val="autoZero"/>
        <c:auto val="1"/>
        <c:lblAlgn val="ctr"/>
        <c:lblOffset val="100"/>
        <c:noMultiLvlLbl val="0"/>
      </c:catAx>
      <c:valAx>
        <c:axId val="10158533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  readmitted</a:t>
                </a:r>
              </a:p>
            </c:rich>
          </c:tx>
          <c:layout>
            <c:manualLayout>
              <c:xMode val="edge"/>
              <c:yMode val="edge"/>
              <c:x val="2.4163877514636747E-2"/>
              <c:y val="0.1778869322431139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15854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3087B-566B-4555-AF3C-2916A4D61299}"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53C2EB3-63D6-401F-B8AB-7F9196C09453}">
      <dgm:prSet phldrT="[Text]"/>
      <dgm:spPr/>
      <dgm:t>
        <a:bodyPr/>
        <a:lstStyle/>
        <a:p>
          <a:pPr>
            <a:buClr>
              <a:schemeClr val="tx2"/>
            </a:buClr>
            <a:buFont typeface="Arial" panose="020B0604020202020204" pitchFamily="34" charset="0"/>
            <a:buChar char="•"/>
          </a:pPr>
          <a:r>
            <a:rPr lang="en-US"/>
            <a:t>Care Access and Availability</a:t>
          </a:r>
        </a:p>
      </dgm:t>
      <dgm:extLst>
        <a:ext uri="{E40237B7-FDA0-4F09-8148-C483321AD2D9}">
          <dgm14:cNvPr xmlns:dgm14="http://schemas.microsoft.com/office/drawing/2010/diagram" id="0" name="" descr="Four boxes, each with a line of text: &#10;1. Care Access and Availability&#10;2. Care Coordination&#10;3. Quality of Care&#10;4. Flexible Services&#10;"/>
        </a:ext>
      </dgm:extLst>
    </dgm:pt>
    <dgm:pt modelId="{F9F8A8C3-52DD-4034-BE77-880D2E8C0636}" type="parTrans" cxnId="{973C8B98-3F4C-407F-9EB0-32E950481F80}">
      <dgm:prSet/>
      <dgm:spPr/>
      <dgm:t>
        <a:bodyPr/>
        <a:lstStyle/>
        <a:p>
          <a:endParaRPr lang="en-US"/>
        </a:p>
      </dgm:t>
    </dgm:pt>
    <dgm:pt modelId="{8D325F1C-B0B5-44AA-92FF-337AD0BB4B61}" type="sibTrans" cxnId="{973C8B98-3F4C-407F-9EB0-32E950481F80}">
      <dgm:prSet/>
      <dgm:spPr/>
      <dgm:t>
        <a:bodyPr/>
        <a:lstStyle/>
        <a:p>
          <a:endParaRPr lang="en-US"/>
        </a:p>
      </dgm:t>
    </dgm:pt>
    <dgm:pt modelId="{1F23E946-25F3-40BD-ACEC-0CB93124B552}">
      <dgm:prSet phldrT="[Text]"/>
      <dgm:spPr/>
      <dgm:t>
        <a:bodyPr/>
        <a:lstStyle/>
        <a:p>
          <a:pPr>
            <a:buClr>
              <a:schemeClr val="tx2"/>
            </a:buClr>
            <a:buFont typeface="Arial" panose="020B0604020202020204" pitchFamily="34" charset="0"/>
            <a:buChar char="•"/>
          </a:pPr>
          <a:r>
            <a:rPr lang="en-US"/>
            <a:t> Care Coordination</a:t>
          </a:r>
        </a:p>
      </dgm:t>
      <dgm:extLst>
        <a:ext uri="{E40237B7-FDA0-4F09-8148-C483321AD2D9}">
          <dgm14:cNvPr xmlns:dgm14="http://schemas.microsoft.com/office/drawing/2010/diagram" id="0" name="" descr="Four boxes, each with a line of text: &#10;1. Care Access and Availability&#10;2. Care Coordination&#10;3. Quality of Care&#10;4. Flexible Services&#10;"/>
        </a:ext>
      </dgm:extLst>
    </dgm:pt>
    <dgm:pt modelId="{95D81E09-506E-446E-9FB2-F8D6CE9EC939}" type="parTrans" cxnId="{67531A4D-6FF1-4F54-8DE4-D6E57141303F}">
      <dgm:prSet/>
      <dgm:spPr/>
      <dgm:t>
        <a:bodyPr/>
        <a:lstStyle/>
        <a:p>
          <a:endParaRPr lang="en-US"/>
        </a:p>
      </dgm:t>
    </dgm:pt>
    <dgm:pt modelId="{9A2E53AA-051B-4D5F-9F76-A6E74CDA89FB}" type="sibTrans" cxnId="{67531A4D-6FF1-4F54-8DE4-D6E57141303F}">
      <dgm:prSet/>
      <dgm:spPr/>
      <dgm:t>
        <a:bodyPr/>
        <a:lstStyle/>
        <a:p>
          <a:endParaRPr lang="en-US"/>
        </a:p>
      </dgm:t>
    </dgm:pt>
    <dgm:pt modelId="{3D27E8E0-8C2D-494D-B23D-AAFE0BB6B700}">
      <dgm:prSet phldrT="[Text]"/>
      <dgm:spPr/>
      <dgm:t>
        <a:bodyPr/>
        <a:lstStyle/>
        <a:p>
          <a:r>
            <a:rPr lang="en-US"/>
            <a:t>Flexible Services</a:t>
          </a:r>
        </a:p>
      </dgm:t>
      <dgm:extLst>
        <a:ext uri="{E40237B7-FDA0-4F09-8148-C483321AD2D9}">
          <dgm14:cNvPr xmlns:dgm14="http://schemas.microsoft.com/office/drawing/2010/diagram" id="0" name="" descr="Four boxes, each with a line of text: &#10;1. Care Access and Availability&#10;2. Care Coordination&#10;3. Quality of Care&#10;4. Flexible Services&#10;"/>
        </a:ext>
      </dgm:extLst>
    </dgm:pt>
    <dgm:pt modelId="{D3730CC1-ED21-4619-A16D-D56D6176F5A0}" type="parTrans" cxnId="{E5EFC09E-6E5A-452C-B5F9-C845735BBAC8}">
      <dgm:prSet/>
      <dgm:spPr/>
      <dgm:t>
        <a:bodyPr/>
        <a:lstStyle/>
        <a:p>
          <a:endParaRPr lang="en-US"/>
        </a:p>
      </dgm:t>
    </dgm:pt>
    <dgm:pt modelId="{F28431BB-A98F-46D5-B797-984C7CDFDB20}" type="sibTrans" cxnId="{E5EFC09E-6E5A-452C-B5F9-C845735BBAC8}">
      <dgm:prSet/>
      <dgm:spPr/>
      <dgm:t>
        <a:bodyPr/>
        <a:lstStyle/>
        <a:p>
          <a:endParaRPr lang="en-US"/>
        </a:p>
      </dgm:t>
    </dgm:pt>
    <dgm:pt modelId="{FD137DB7-A069-492A-9CD2-B0B8E153BCBD}">
      <dgm:prSet phldrT="[Text]"/>
      <dgm:spPr/>
      <dgm:t>
        <a:bodyPr/>
        <a:lstStyle/>
        <a:p>
          <a:pPr>
            <a:buClr>
              <a:schemeClr val="tx2"/>
            </a:buClr>
            <a:buFont typeface="Arial" panose="020B0604020202020204" pitchFamily="34" charset="0"/>
            <a:buChar char="•"/>
          </a:pPr>
          <a:r>
            <a:rPr lang="en-US"/>
            <a:t>Quality of Care</a:t>
          </a:r>
        </a:p>
      </dgm:t>
      <dgm:extLst>
        <a:ext uri="{E40237B7-FDA0-4F09-8148-C483321AD2D9}">
          <dgm14:cNvPr xmlns:dgm14="http://schemas.microsoft.com/office/drawing/2010/diagram" id="0" name="" descr="Four boxes, each with a line of text: &#10;1. Care Access and Availability&#10;2. Care Coordination&#10;3. Quality of Care&#10;4. Flexible Services&#10;"/>
        </a:ext>
      </dgm:extLst>
    </dgm:pt>
    <dgm:pt modelId="{E6DEBF7A-BC94-40FC-A8FA-3125EEB17A08}" type="parTrans" cxnId="{47ECB330-21FD-48A1-8AE9-E64300BEB566}">
      <dgm:prSet/>
      <dgm:spPr/>
      <dgm:t>
        <a:bodyPr/>
        <a:lstStyle/>
        <a:p>
          <a:endParaRPr lang="en-US"/>
        </a:p>
      </dgm:t>
    </dgm:pt>
    <dgm:pt modelId="{6B461B9F-F9B8-4C13-810E-895E28C94D74}" type="sibTrans" cxnId="{47ECB330-21FD-48A1-8AE9-E64300BEB566}">
      <dgm:prSet/>
      <dgm:spPr/>
      <dgm:t>
        <a:bodyPr/>
        <a:lstStyle/>
        <a:p>
          <a:endParaRPr lang="en-US"/>
        </a:p>
      </dgm:t>
    </dgm:pt>
    <dgm:pt modelId="{DBEC8ECA-8A57-4B41-972B-BE81ECA635A1}" type="pres">
      <dgm:prSet presAssocID="{C173087B-566B-4555-AF3C-2916A4D61299}" presName="diagram" presStyleCnt="0">
        <dgm:presLayoutVars>
          <dgm:dir/>
          <dgm:resizeHandles val="exact"/>
        </dgm:presLayoutVars>
      </dgm:prSet>
      <dgm:spPr/>
    </dgm:pt>
    <dgm:pt modelId="{845EE088-0A2C-4A49-9BE5-614B9B4E9C4C}" type="pres">
      <dgm:prSet presAssocID="{253C2EB3-63D6-401F-B8AB-7F9196C09453}" presName="node" presStyleLbl="node1" presStyleIdx="0" presStyleCnt="4">
        <dgm:presLayoutVars>
          <dgm:bulletEnabled val="1"/>
        </dgm:presLayoutVars>
      </dgm:prSet>
      <dgm:spPr/>
    </dgm:pt>
    <dgm:pt modelId="{C5BFD5D8-F2AC-4F87-8F72-6BF149759A8E}" type="pres">
      <dgm:prSet presAssocID="{8D325F1C-B0B5-44AA-92FF-337AD0BB4B61}" presName="sibTrans" presStyleCnt="0"/>
      <dgm:spPr/>
    </dgm:pt>
    <dgm:pt modelId="{6AC2B812-35C7-4D32-AD26-9B59F99289A5}" type="pres">
      <dgm:prSet presAssocID="{1F23E946-25F3-40BD-ACEC-0CB93124B552}" presName="node" presStyleLbl="node1" presStyleIdx="1" presStyleCnt="4">
        <dgm:presLayoutVars>
          <dgm:bulletEnabled val="1"/>
        </dgm:presLayoutVars>
      </dgm:prSet>
      <dgm:spPr/>
    </dgm:pt>
    <dgm:pt modelId="{47320CC4-7EC8-4A72-A80C-1EE58E4CD802}" type="pres">
      <dgm:prSet presAssocID="{9A2E53AA-051B-4D5F-9F76-A6E74CDA89FB}" presName="sibTrans" presStyleCnt="0"/>
      <dgm:spPr/>
    </dgm:pt>
    <dgm:pt modelId="{BCA28DD3-4519-4125-BEB9-476766F2EB16}" type="pres">
      <dgm:prSet presAssocID="{FD137DB7-A069-492A-9CD2-B0B8E153BCBD}" presName="node" presStyleLbl="node1" presStyleIdx="2" presStyleCnt="4">
        <dgm:presLayoutVars>
          <dgm:bulletEnabled val="1"/>
        </dgm:presLayoutVars>
      </dgm:prSet>
      <dgm:spPr/>
    </dgm:pt>
    <dgm:pt modelId="{A3AF1AD8-2AE5-48F9-9A52-0008545E05E0}" type="pres">
      <dgm:prSet presAssocID="{6B461B9F-F9B8-4C13-810E-895E28C94D74}" presName="sibTrans" presStyleCnt="0"/>
      <dgm:spPr/>
    </dgm:pt>
    <dgm:pt modelId="{E8DDFE4C-BE39-4416-BC79-7646BA53F94D}" type="pres">
      <dgm:prSet presAssocID="{3D27E8E0-8C2D-494D-B23D-AAFE0BB6B700}" presName="node" presStyleLbl="node1" presStyleIdx="3" presStyleCnt="4">
        <dgm:presLayoutVars>
          <dgm:bulletEnabled val="1"/>
        </dgm:presLayoutVars>
      </dgm:prSet>
      <dgm:spPr/>
    </dgm:pt>
  </dgm:ptLst>
  <dgm:cxnLst>
    <dgm:cxn modelId="{47ECB330-21FD-48A1-8AE9-E64300BEB566}" srcId="{C173087B-566B-4555-AF3C-2916A4D61299}" destId="{FD137DB7-A069-492A-9CD2-B0B8E153BCBD}" srcOrd="2" destOrd="0" parTransId="{E6DEBF7A-BC94-40FC-A8FA-3125EEB17A08}" sibTransId="{6B461B9F-F9B8-4C13-810E-895E28C94D74}"/>
    <dgm:cxn modelId="{22FFE340-DF84-48A4-9BC8-491BC6FD687E}" type="presOf" srcId="{C173087B-566B-4555-AF3C-2916A4D61299}" destId="{DBEC8ECA-8A57-4B41-972B-BE81ECA635A1}" srcOrd="0" destOrd="0" presId="urn:microsoft.com/office/officeart/2005/8/layout/default"/>
    <dgm:cxn modelId="{67531A4D-6FF1-4F54-8DE4-D6E57141303F}" srcId="{C173087B-566B-4555-AF3C-2916A4D61299}" destId="{1F23E946-25F3-40BD-ACEC-0CB93124B552}" srcOrd="1" destOrd="0" parTransId="{95D81E09-506E-446E-9FB2-F8D6CE9EC939}" sibTransId="{9A2E53AA-051B-4D5F-9F76-A6E74CDA89FB}"/>
    <dgm:cxn modelId="{4D2A8E78-9A27-4E0A-BE06-01A67D9E5A5E}" type="presOf" srcId="{253C2EB3-63D6-401F-B8AB-7F9196C09453}" destId="{845EE088-0A2C-4A49-9BE5-614B9B4E9C4C}" srcOrd="0" destOrd="0" presId="urn:microsoft.com/office/officeart/2005/8/layout/default"/>
    <dgm:cxn modelId="{40C74979-AAF9-43AB-B8EF-EE966D084FCF}" type="presOf" srcId="{FD137DB7-A069-492A-9CD2-B0B8E153BCBD}" destId="{BCA28DD3-4519-4125-BEB9-476766F2EB16}" srcOrd="0" destOrd="0" presId="urn:microsoft.com/office/officeart/2005/8/layout/default"/>
    <dgm:cxn modelId="{0466B884-399B-47D2-AAE2-B1BFD9B00AB1}" type="presOf" srcId="{1F23E946-25F3-40BD-ACEC-0CB93124B552}" destId="{6AC2B812-35C7-4D32-AD26-9B59F99289A5}" srcOrd="0" destOrd="0" presId="urn:microsoft.com/office/officeart/2005/8/layout/default"/>
    <dgm:cxn modelId="{D3A90E8E-81FD-44B3-9B63-575886CCA042}" type="presOf" srcId="{3D27E8E0-8C2D-494D-B23D-AAFE0BB6B700}" destId="{E8DDFE4C-BE39-4416-BC79-7646BA53F94D}" srcOrd="0" destOrd="0" presId="urn:microsoft.com/office/officeart/2005/8/layout/default"/>
    <dgm:cxn modelId="{973C8B98-3F4C-407F-9EB0-32E950481F80}" srcId="{C173087B-566B-4555-AF3C-2916A4D61299}" destId="{253C2EB3-63D6-401F-B8AB-7F9196C09453}" srcOrd="0" destOrd="0" parTransId="{F9F8A8C3-52DD-4034-BE77-880D2E8C0636}" sibTransId="{8D325F1C-B0B5-44AA-92FF-337AD0BB4B61}"/>
    <dgm:cxn modelId="{E5EFC09E-6E5A-452C-B5F9-C845735BBAC8}" srcId="{C173087B-566B-4555-AF3C-2916A4D61299}" destId="{3D27E8E0-8C2D-494D-B23D-AAFE0BB6B700}" srcOrd="3" destOrd="0" parTransId="{D3730CC1-ED21-4619-A16D-D56D6176F5A0}" sibTransId="{F28431BB-A98F-46D5-B797-984C7CDFDB20}"/>
    <dgm:cxn modelId="{0AB01A7A-1D85-4982-BE24-01B00F205910}" type="presParOf" srcId="{DBEC8ECA-8A57-4B41-972B-BE81ECA635A1}" destId="{845EE088-0A2C-4A49-9BE5-614B9B4E9C4C}" srcOrd="0" destOrd="0" presId="urn:microsoft.com/office/officeart/2005/8/layout/default"/>
    <dgm:cxn modelId="{6D7EF3ED-BB65-4236-BA4A-C83C39BE1B84}" type="presParOf" srcId="{DBEC8ECA-8A57-4B41-972B-BE81ECA635A1}" destId="{C5BFD5D8-F2AC-4F87-8F72-6BF149759A8E}" srcOrd="1" destOrd="0" presId="urn:microsoft.com/office/officeart/2005/8/layout/default"/>
    <dgm:cxn modelId="{9185EA0F-35EB-43A7-9745-95E12F8FC958}" type="presParOf" srcId="{DBEC8ECA-8A57-4B41-972B-BE81ECA635A1}" destId="{6AC2B812-35C7-4D32-AD26-9B59F99289A5}" srcOrd="2" destOrd="0" presId="urn:microsoft.com/office/officeart/2005/8/layout/default"/>
    <dgm:cxn modelId="{CCA79A2F-356C-4781-A68E-3CFDA1BB67EB}" type="presParOf" srcId="{DBEC8ECA-8A57-4B41-972B-BE81ECA635A1}" destId="{47320CC4-7EC8-4A72-A80C-1EE58E4CD802}" srcOrd="3" destOrd="0" presId="urn:microsoft.com/office/officeart/2005/8/layout/default"/>
    <dgm:cxn modelId="{3A5D2361-67FF-46A2-87F6-F20A85B105F8}" type="presParOf" srcId="{DBEC8ECA-8A57-4B41-972B-BE81ECA635A1}" destId="{BCA28DD3-4519-4125-BEB9-476766F2EB16}" srcOrd="4" destOrd="0" presId="urn:microsoft.com/office/officeart/2005/8/layout/default"/>
    <dgm:cxn modelId="{CFEB8CFD-4D43-4D9E-8C43-A43AB5CE75D5}" type="presParOf" srcId="{DBEC8ECA-8A57-4B41-972B-BE81ECA635A1}" destId="{A3AF1AD8-2AE5-48F9-9A52-0008545E05E0}" srcOrd="5" destOrd="0" presId="urn:microsoft.com/office/officeart/2005/8/layout/default"/>
    <dgm:cxn modelId="{BAD325F1-FA86-4863-BBAA-B0209A3CEABD}" type="presParOf" srcId="{DBEC8ECA-8A57-4B41-972B-BE81ECA635A1}" destId="{E8DDFE4C-BE39-4416-BC79-7646BA53F94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EE088-0A2C-4A49-9BE5-614B9B4E9C4C}">
      <dsp:nvSpPr>
        <dsp:cNvPr id="0" name=""/>
        <dsp:cNvSpPr/>
      </dsp:nvSpPr>
      <dsp:spPr>
        <a:xfrm>
          <a:off x="110440" y="1202"/>
          <a:ext cx="3287123" cy="197227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Clr>
              <a:schemeClr val="tx2"/>
            </a:buClr>
            <a:buFont typeface="Arial" panose="020B0604020202020204" pitchFamily="34" charset="0"/>
            <a:buNone/>
          </a:pPr>
          <a:r>
            <a:rPr lang="en-US" sz="4100" kern="1200"/>
            <a:t>Care Access and Availability</a:t>
          </a:r>
        </a:p>
      </dsp:txBody>
      <dsp:txXfrm>
        <a:off x="110440" y="1202"/>
        <a:ext cx="3287123" cy="1972274"/>
      </dsp:txXfrm>
    </dsp:sp>
    <dsp:sp modelId="{6AC2B812-35C7-4D32-AD26-9B59F99289A5}">
      <dsp:nvSpPr>
        <dsp:cNvPr id="0" name=""/>
        <dsp:cNvSpPr/>
      </dsp:nvSpPr>
      <dsp:spPr>
        <a:xfrm>
          <a:off x="3726276" y="1202"/>
          <a:ext cx="3287123" cy="197227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Clr>
              <a:schemeClr val="tx2"/>
            </a:buClr>
            <a:buFont typeface="Arial" panose="020B0604020202020204" pitchFamily="34" charset="0"/>
            <a:buNone/>
          </a:pPr>
          <a:r>
            <a:rPr lang="en-US" sz="4100" kern="1200"/>
            <a:t> Care Coordination</a:t>
          </a:r>
        </a:p>
      </dsp:txBody>
      <dsp:txXfrm>
        <a:off x="3726276" y="1202"/>
        <a:ext cx="3287123" cy="1972274"/>
      </dsp:txXfrm>
    </dsp:sp>
    <dsp:sp modelId="{BCA28DD3-4519-4125-BEB9-476766F2EB16}">
      <dsp:nvSpPr>
        <dsp:cNvPr id="0" name=""/>
        <dsp:cNvSpPr/>
      </dsp:nvSpPr>
      <dsp:spPr>
        <a:xfrm>
          <a:off x="110440" y="2302189"/>
          <a:ext cx="3287123" cy="197227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Clr>
              <a:schemeClr val="tx2"/>
            </a:buClr>
            <a:buFont typeface="Arial" panose="020B0604020202020204" pitchFamily="34" charset="0"/>
            <a:buNone/>
          </a:pPr>
          <a:r>
            <a:rPr lang="en-US" sz="4100" kern="1200"/>
            <a:t>Quality of Care</a:t>
          </a:r>
        </a:p>
      </dsp:txBody>
      <dsp:txXfrm>
        <a:off x="110440" y="2302189"/>
        <a:ext cx="3287123" cy="1972274"/>
      </dsp:txXfrm>
    </dsp:sp>
    <dsp:sp modelId="{E8DDFE4C-BE39-4416-BC79-7646BA53F94D}">
      <dsp:nvSpPr>
        <dsp:cNvPr id="0" name=""/>
        <dsp:cNvSpPr/>
      </dsp:nvSpPr>
      <dsp:spPr>
        <a:xfrm>
          <a:off x="3726276" y="2302189"/>
          <a:ext cx="3287123" cy="197227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Flexible Services</a:t>
          </a:r>
        </a:p>
      </dsp:txBody>
      <dsp:txXfrm>
        <a:off x="3726276" y="2302189"/>
        <a:ext cx="3287123" cy="19722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0.47611</cdr:x>
      <cdr:y>0.05333</cdr:y>
    </cdr:from>
    <cdr:to>
      <cdr:x>0.47611</cdr:x>
      <cdr:y>0.64215</cdr:y>
    </cdr:to>
    <cdr:cxnSp macro="">
      <cdr:nvCxnSpPr>
        <cdr:cNvPr id="2" name="Straight Connector 1">
          <a:extLst xmlns:a="http://schemas.openxmlformats.org/drawingml/2006/main">
            <a:ext uri="{FF2B5EF4-FFF2-40B4-BE49-F238E27FC236}">
              <a16:creationId xmlns:a16="http://schemas.microsoft.com/office/drawing/2014/main" id="{640FE962-2D5C-E6FA-00A0-BE9065255D2E}"/>
            </a:ext>
          </a:extLst>
        </cdr:cNvPr>
        <cdr:cNvCxnSpPr>
          <a:cxnSpLocks xmlns:a="http://schemas.openxmlformats.org/drawingml/2006/main"/>
        </cdr:cNvCxnSpPr>
      </cdr:nvCxnSpPr>
      <cdr:spPr>
        <a:xfrm xmlns:a="http://schemas.openxmlformats.org/drawingml/2006/main" flipV="1">
          <a:off x="4482058" y="201243"/>
          <a:ext cx="0" cy="2221992"/>
        </a:xfrm>
        <a:prstGeom xmlns:a="http://schemas.openxmlformats.org/drawingml/2006/main" prst="line">
          <a:avLst/>
        </a:prstGeom>
        <a:noFill xmlns:a="http://schemas.openxmlformats.org/drawingml/2006/main"/>
        <a:ln xmlns:a="http://schemas.openxmlformats.org/drawingml/2006/main" w="9525" cap="flat" cmpd="sng" algn="ctr">
          <a:solidFill>
            <a:schemeClr val="accent1"/>
          </a:solidFill>
          <a:prstDash val="solid"/>
          <a:miter lim="800000"/>
        </a:ln>
        <a:effectLst xmlns:a="http://schemas.openxmlformats.org/drawingml/2006/main"/>
      </cdr:spPr>
    </cdr:cxnSp>
  </cdr:relSizeAnchor>
  <cdr:relSizeAnchor xmlns:cdr="http://schemas.openxmlformats.org/drawingml/2006/chartDrawing">
    <cdr:from>
      <cdr:x>0.49197</cdr:x>
      <cdr:y>0.53901</cdr:y>
    </cdr:from>
    <cdr:to>
      <cdr:x>0.59333</cdr:x>
      <cdr:y>0.61978</cdr:y>
    </cdr:to>
    <cdr:sp macro="" textlink="">
      <cdr:nvSpPr>
        <cdr:cNvPr id="5" name="Text Box 1"/>
        <cdr:cNvSpPr txBox="1">
          <a:spLocks xmlns:a="http://schemas.openxmlformats.org/drawingml/2006/main" noChangeArrowheads="1"/>
        </cdr:cNvSpPr>
      </cdr:nvSpPr>
      <cdr:spPr bwMode="auto">
        <a:xfrm xmlns:a="http://schemas.openxmlformats.org/drawingml/2006/main">
          <a:off x="3032760" y="1245872"/>
          <a:ext cx="624840" cy="186688"/>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07000"/>
            </a:lnSpc>
            <a:spcBef>
              <a:spcPts val="0"/>
            </a:spcBef>
            <a:spcAft>
              <a:spcPts val="800"/>
            </a:spcAft>
          </a:pPr>
          <a:r>
            <a:rPr lang="en-US" sz="1400" i="1" kern="100" dirty="0">
              <a:effectLst/>
              <a:latin typeface="Calibri" panose="020F0502020204030204" pitchFamily="34" charset="0"/>
              <a:ea typeface="Calibri" panose="020F0502020204030204" pitchFamily="34" charset="0"/>
              <a:cs typeface="Times New Roman" panose="02020603050405020304" pitchFamily="18" charset="0"/>
            </a:rPr>
            <a:t>Phase 1</a:t>
          </a:r>
        </a:p>
      </cdr:txBody>
    </cdr:sp>
  </cdr:relSizeAnchor>
  <cdr:relSizeAnchor xmlns:cdr="http://schemas.openxmlformats.org/drawingml/2006/chartDrawing">
    <cdr:from>
      <cdr:x>0.27234</cdr:x>
      <cdr:y>0.54231</cdr:y>
    </cdr:from>
    <cdr:to>
      <cdr:x>0.3828</cdr:x>
      <cdr:y>0.64505</cdr:y>
    </cdr:to>
    <cdr:sp macro="" textlink="">
      <cdr:nvSpPr>
        <cdr:cNvPr id="6" name="Text Box 1"/>
        <cdr:cNvSpPr txBox="1">
          <a:spLocks xmlns:a="http://schemas.openxmlformats.org/drawingml/2006/main" noChangeArrowheads="1"/>
        </cdr:cNvSpPr>
      </cdr:nvSpPr>
      <cdr:spPr bwMode="auto">
        <a:xfrm xmlns:a="http://schemas.openxmlformats.org/drawingml/2006/main">
          <a:off x="1678842" y="1253492"/>
          <a:ext cx="680941" cy="237488"/>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07000"/>
            </a:lnSpc>
            <a:spcBef>
              <a:spcPts val="0"/>
            </a:spcBef>
            <a:spcAft>
              <a:spcPts val="800"/>
            </a:spcAft>
          </a:pPr>
          <a:r>
            <a:rPr lang="en-US" sz="1400" i="1"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Baseline</a:t>
          </a:r>
        </a:p>
      </cdr:txBody>
    </cdr:sp>
  </cdr:relSizeAnchor>
  <cdr:relSizeAnchor xmlns:cdr="http://schemas.openxmlformats.org/drawingml/2006/chartDrawing">
    <cdr:from>
      <cdr:x>0.71368</cdr:x>
      <cdr:y>0.54231</cdr:y>
    </cdr:from>
    <cdr:to>
      <cdr:x>0.82414</cdr:x>
      <cdr:y>0.64505</cdr:y>
    </cdr:to>
    <cdr:sp macro="" textlink="">
      <cdr:nvSpPr>
        <cdr:cNvPr id="7" name="Text Box 1"/>
        <cdr:cNvSpPr txBox="1">
          <a:spLocks xmlns:a="http://schemas.openxmlformats.org/drawingml/2006/main" noChangeArrowheads="1"/>
        </cdr:cNvSpPr>
      </cdr:nvSpPr>
      <cdr:spPr bwMode="auto">
        <a:xfrm xmlns:a="http://schemas.openxmlformats.org/drawingml/2006/main">
          <a:off x="4399561" y="1253492"/>
          <a:ext cx="680939" cy="237488"/>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07000"/>
            </a:lnSpc>
            <a:spcBef>
              <a:spcPts val="0"/>
            </a:spcBef>
            <a:spcAft>
              <a:spcPts val="800"/>
            </a:spcAft>
          </a:pPr>
          <a:r>
            <a:rPr lang="en-US" sz="1400" i="1" kern="100" dirty="0">
              <a:effectLst/>
              <a:latin typeface="Calibri" panose="020F0502020204030204" pitchFamily="34" charset="0"/>
              <a:ea typeface="Calibri" panose="020F0502020204030204" pitchFamily="34" charset="0"/>
              <a:cs typeface="Times New Roman" panose="02020603050405020304" pitchFamily="18" charset="0"/>
            </a:rPr>
            <a:t>Phase 2</a:t>
          </a:r>
        </a:p>
      </cdr:txBody>
    </cdr:sp>
  </cdr:relSizeAnchor>
</c:userShapes>
</file>

<file path=ppt/drawings/drawing2.xml><?xml version="1.0" encoding="utf-8"?>
<c:userShapes xmlns:c="http://schemas.openxmlformats.org/drawingml/2006/chart">
  <cdr:relSizeAnchor xmlns:cdr="http://schemas.openxmlformats.org/drawingml/2006/chartDrawing">
    <cdr:from>
      <cdr:x>0.46859</cdr:x>
      <cdr:y>0.54504</cdr:y>
    </cdr:from>
    <cdr:to>
      <cdr:x>0.60499</cdr:x>
      <cdr:y>0.60051</cdr:y>
    </cdr:to>
    <cdr:sp macro="" textlink="">
      <cdr:nvSpPr>
        <cdr:cNvPr id="11" name="Text Box 1">
          <a:extLst xmlns:a="http://schemas.openxmlformats.org/drawingml/2006/main">
            <a:ext uri="{FF2B5EF4-FFF2-40B4-BE49-F238E27FC236}">
              <a16:creationId xmlns:a16="http://schemas.microsoft.com/office/drawing/2014/main" id="{0F529AEF-E132-F992-5CA4-5933DAE12D11}"/>
            </a:ext>
          </a:extLst>
        </cdr:cNvPr>
        <cdr:cNvSpPr txBox="1">
          <a:spLocks xmlns:a="http://schemas.openxmlformats.org/drawingml/2006/main" noChangeArrowheads="1"/>
        </cdr:cNvSpPr>
      </cdr:nvSpPr>
      <cdr:spPr bwMode="auto">
        <a:xfrm xmlns:a="http://schemas.openxmlformats.org/drawingml/2006/main">
          <a:off x="2668555" y="1645151"/>
          <a:ext cx="776780" cy="167431"/>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lnSpc>
              <a:spcPct val="107000"/>
            </a:lnSpc>
            <a:spcBef>
              <a:spcPts val="0"/>
            </a:spcBef>
            <a:spcAft>
              <a:spcPts val="800"/>
            </a:spcAft>
          </a:pPr>
          <a:r>
            <a:rPr lang="en-US" i="1" kern="100" dirty="0">
              <a:effectLst/>
              <a:latin typeface="+mn-lt"/>
              <a:ea typeface="Calibri" panose="020F0502020204030204" pitchFamily="34" charset="0"/>
              <a:cs typeface="Times New Roman" panose="02020603050405020304" pitchFamily="18" charset="0"/>
            </a:rPr>
            <a:t>Phase 1</a:t>
          </a:r>
        </a:p>
      </cdr:txBody>
    </cdr:sp>
  </cdr:relSizeAnchor>
  <cdr:relSizeAnchor xmlns:cdr="http://schemas.openxmlformats.org/drawingml/2006/chartDrawing">
    <cdr:from>
      <cdr:x>0.49917</cdr:x>
      <cdr:y>0.04734</cdr:y>
    </cdr:from>
    <cdr:to>
      <cdr:x>0.49917</cdr:x>
      <cdr:y>0.69824</cdr:y>
    </cdr:to>
    <cdr:cxnSp macro="">
      <cdr:nvCxnSpPr>
        <cdr:cNvPr id="2" name="Straight Connector 1">
          <a:extLst xmlns:a="http://schemas.openxmlformats.org/drawingml/2006/main">
            <a:ext uri="{FF2B5EF4-FFF2-40B4-BE49-F238E27FC236}">
              <a16:creationId xmlns:a16="http://schemas.microsoft.com/office/drawing/2014/main" id="{C0411487-6E83-FFAC-F42E-6BF29D405B34}"/>
            </a:ext>
          </a:extLst>
        </cdr:cNvPr>
        <cdr:cNvCxnSpPr/>
      </cdr:nvCxnSpPr>
      <cdr:spPr>
        <a:xfrm xmlns:a="http://schemas.openxmlformats.org/drawingml/2006/main" flipV="1">
          <a:off x="2842715" y="142891"/>
          <a:ext cx="0" cy="196467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0.59655</cdr:x>
      <cdr:y>0.05035</cdr:y>
    </cdr:from>
    <cdr:to>
      <cdr:x>0.59655</cdr:x>
      <cdr:y>0.70125</cdr:y>
    </cdr:to>
    <cdr:cxnSp macro="">
      <cdr:nvCxnSpPr>
        <cdr:cNvPr id="3" name="Straight Connector 2">
          <a:extLst xmlns:a="http://schemas.openxmlformats.org/drawingml/2006/main">
            <a:ext uri="{FF2B5EF4-FFF2-40B4-BE49-F238E27FC236}">
              <a16:creationId xmlns:a16="http://schemas.microsoft.com/office/drawing/2014/main" id="{802999C3-CA74-3E81-F84A-0ACBA29DCB96}"/>
            </a:ext>
          </a:extLst>
        </cdr:cNvPr>
        <cdr:cNvCxnSpPr/>
      </cdr:nvCxnSpPr>
      <cdr:spPr>
        <a:xfrm xmlns:a="http://schemas.openxmlformats.org/drawingml/2006/main" flipV="1">
          <a:off x="3397289" y="151989"/>
          <a:ext cx="0" cy="196467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0.26509</cdr:x>
      <cdr:y>0.53052</cdr:y>
    </cdr:from>
    <cdr:to>
      <cdr:x>0.40514</cdr:x>
      <cdr:y>0.60561</cdr:y>
    </cdr:to>
    <cdr:sp macro="" textlink="">
      <cdr:nvSpPr>
        <cdr:cNvPr id="12" name="Text Box 1">
          <a:extLst xmlns:a="http://schemas.openxmlformats.org/drawingml/2006/main">
            <a:ext uri="{FF2B5EF4-FFF2-40B4-BE49-F238E27FC236}">
              <a16:creationId xmlns:a16="http://schemas.microsoft.com/office/drawing/2014/main" id="{F8659CBA-8116-BA2B-C3BA-BB860162A686}"/>
            </a:ext>
          </a:extLst>
        </cdr:cNvPr>
        <cdr:cNvSpPr txBox="1">
          <a:spLocks xmlns:a="http://schemas.openxmlformats.org/drawingml/2006/main" noChangeArrowheads="1"/>
        </cdr:cNvSpPr>
      </cdr:nvSpPr>
      <cdr:spPr bwMode="auto">
        <a:xfrm xmlns:a="http://schemas.openxmlformats.org/drawingml/2006/main">
          <a:off x="1515713" y="1453301"/>
          <a:ext cx="800767" cy="205705"/>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lnSpc>
              <a:spcPct val="107000"/>
            </a:lnSpc>
            <a:spcBef>
              <a:spcPts val="0"/>
            </a:spcBef>
            <a:spcAft>
              <a:spcPts val="800"/>
            </a:spcAft>
          </a:pPr>
          <a:r>
            <a:rPr lang="en-US" i="1" kern="100" dirty="0">
              <a:solidFill>
                <a:sysClr val="windowText" lastClr="000000"/>
              </a:solidFill>
              <a:effectLst/>
              <a:latin typeface="+mn-lt"/>
              <a:ea typeface="Calibri" panose="020F0502020204030204" pitchFamily="34" charset="0"/>
              <a:cs typeface="Times New Roman" panose="02020603050405020304" pitchFamily="18" charset="0"/>
            </a:rPr>
            <a:t>Baseline</a:t>
          </a:r>
          <a:endParaRPr lang="en-US" sz="900" i="1" kern="100" dirty="0">
            <a:solidFill>
              <a:sysClr val="windowText" lastClr="000000"/>
            </a:solidFill>
            <a:effectLst/>
            <a:latin typeface="+mn-lt"/>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0.74439</cdr:x>
      <cdr:y>0.54017</cdr:y>
    </cdr:from>
    <cdr:to>
      <cdr:x>0.87065</cdr:x>
      <cdr:y>0.60609</cdr:y>
    </cdr:to>
    <cdr:sp macro="" textlink="">
      <cdr:nvSpPr>
        <cdr:cNvPr id="13" name="Text Box 1">
          <a:extLst xmlns:a="http://schemas.openxmlformats.org/drawingml/2006/main">
            <a:ext uri="{FF2B5EF4-FFF2-40B4-BE49-F238E27FC236}">
              <a16:creationId xmlns:a16="http://schemas.microsoft.com/office/drawing/2014/main" id="{117BE028-3CEB-7853-2FDB-83FD3DE35F4A}"/>
            </a:ext>
          </a:extLst>
        </cdr:cNvPr>
        <cdr:cNvSpPr txBox="1">
          <a:spLocks xmlns:a="http://schemas.openxmlformats.org/drawingml/2006/main" noChangeArrowheads="1"/>
        </cdr:cNvSpPr>
      </cdr:nvSpPr>
      <cdr:spPr bwMode="auto">
        <a:xfrm xmlns:a="http://schemas.openxmlformats.org/drawingml/2006/main">
          <a:off x="4256248" y="1479724"/>
          <a:ext cx="721921" cy="180581"/>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lnSpc>
              <a:spcPct val="107000"/>
            </a:lnSpc>
            <a:spcBef>
              <a:spcPts val="0"/>
            </a:spcBef>
            <a:spcAft>
              <a:spcPts val="800"/>
            </a:spcAft>
          </a:pPr>
          <a:r>
            <a:rPr lang="en-US" sz="1100" i="1" kern="100" dirty="0">
              <a:effectLst/>
              <a:latin typeface="+mn-lt"/>
              <a:ea typeface="Calibri" panose="020F0502020204030204" pitchFamily="34" charset="0"/>
              <a:cs typeface="Times New Roman" panose="02020603050405020304" pitchFamily="18" charset="0"/>
            </a:rPr>
            <a:t>Phase 2</a:t>
          </a:r>
        </a:p>
      </cdr:txBody>
    </cdr:sp>
  </cdr:relSizeAnchor>
</c:userShapes>
</file>

<file path=ppt/drawings/drawing3.xml><?xml version="1.0" encoding="utf-8"?>
<c:userShapes xmlns:c="http://schemas.openxmlformats.org/drawingml/2006/chart">
  <cdr:relSizeAnchor xmlns:cdr="http://schemas.openxmlformats.org/drawingml/2006/chartDrawing">
    <cdr:from>
      <cdr:x>0.49064</cdr:x>
      <cdr:y>0.5</cdr:y>
    </cdr:from>
    <cdr:to>
      <cdr:x>0.62591</cdr:x>
      <cdr:y>0.54481</cdr:y>
    </cdr:to>
    <cdr:sp macro="" textlink="">
      <cdr:nvSpPr>
        <cdr:cNvPr id="8" name="Text Box 1">
          <a:extLst xmlns:a="http://schemas.openxmlformats.org/drawingml/2006/main">
            <a:ext uri="{FF2B5EF4-FFF2-40B4-BE49-F238E27FC236}">
              <a16:creationId xmlns:a16="http://schemas.microsoft.com/office/drawing/2014/main" id="{0F529AEF-E132-F992-5CA4-5933DAE12D11}"/>
            </a:ext>
          </a:extLst>
        </cdr:cNvPr>
        <cdr:cNvSpPr txBox="1">
          <a:spLocks xmlns:a="http://schemas.openxmlformats.org/drawingml/2006/main" noChangeArrowheads="1"/>
        </cdr:cNvSpPr>
      </cdr:nvSpPr>
      <cdr:spPr bwMode="auto">
        <a:xfrm xmlns:a="http://schemas.openxmlformats.org/drawingml/2006/main">
          <a:off x="2794126" y="1599609"/>
          <a:ext cx="770345" cy="143357"/>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lnSpc>
              <a:spcPct val="107000"/>
            </a:lnSpc>
            <a:spcBef>
              <a:spcPts val="0"/>
            </a:spcBef>
            <a:spcAft>
              <a:spcPts val="800"/>
            </a:spcAft>
          </a:pPr>
          <a:r>
            <a:rPr lang="en-US" i="1" kern="100" dirty="0">
              <a:effectLst/>
              <a:latin typeface="+mn-lt"/>
              <a:ea typeface="Calibri" panose="020F0502020204030204" pitchFamily="34" charset="0"/>
              <a:cs typeface="Times New Roman" panose="02020603050405020304" pitchFamily="18" charset="0"/>
            </a:rPr>
            <a:t>Phase 1</a:t>
          </a:r>
        </a:p>
      </cdr:txBody>
    </cdr:sp>
  </cdr:relSizeAnchor>
  <cdr:relSizeAnchor xmlns:cdr="http://schemas.openxmlformats.org/drawingml/2006/chartDrawing">
    <cdr:from>
      <cdr:x>0.60933</cdr:x>
      <cdr:y>0.04885</cdr:y>
    </cdr:from>
    <cdr:to>
      <cdr:x>0.60933</cdr:x>
      <cdr:y>0.61612</cdr:y>
    </cdr:to>
    <cdr:cxnSp macro="">
      <cdr:nvCxnSpPr>
        <cdr:cNvPr id="7" name="Straight Connector 6">
          <a:extLst xmlns:a="http://schemas.openxmlformats.org/drawingml/2006/main">
            <a:ext uri="{FF2B5EF4-FFF2-40B4-BE49-F238E27FC236}">
              <a16:creationId xmlns:a16="http://schemas.microsoft.com/office/drawing/2014/main" id="{E9625267-F757-2A68-4670-80DC19B4D876}"/>
            </a:ext>
          </a:extLst>
        </cdr:cNvPr>
        <cdr:cNvCxnSpPr/>
      </cdr:nvCxnSpPr>
      <cdr:spPr>
        <a:xfrm xmlns:a="http://schemas.openxmlformats.org/drawingml/2006/main" flipV="1">
          <a:off x="3470064" y="156270"/>
          <a:ext cx="0" cy="181482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0.27481</cdr:x>
      <cdr:y>0.49618</cdr:y>
    </cdr:from>
    <cdr:to>
      <cdr:x>0.40309</cdr:x>
      <cdr:y>0.55463</cdr:y>
    </cdr:to>
    <cdr:sp macro="" textlink="">
      <cdr:nvSpPr>
        <cdr:cNvPr id="9" name="Text Box 1">
          <a:extLst xmlns:a="http://schemas.openxmlformats.org/drawingml/2006/main">
            <a:ext uri="{FF2B5EF4-FFF2-40B4-BE49-F238E27FC236}">
              <a16:creationId xmlns:a16="http://schemas.microsoft.com/office/drawing/2014/main" id="{F8659CBA-8116-BA2B-C3BA-BB860162A686}"/>
            </a:ext>
          </a:extLst>
        </cdr:cNvPr>
        <cdr:cNvSpPr txBox="1">
          <a:spLocks xmlns:a="http://schemas.openxmlformats.org/drawingml/2006/main" noChangeArrowheads="1"/>
        </cdr:cNvSpPr>
      </cdr:nvSpPr>
      <cdr:spPr bwMode="auto">
        <a:xfrm xmlns:a="http://schemas.openxmlformats.org/drawingml/2006/main">
          <a:off x="1444357" y="1447658"/>
          <a:ext cx="674211" cy="170532"/>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lnSpc>
              <a:spcPct val="107000"/>
            </a:lnSpc>
            <a:spcBef>
              <a:spcPts val="0"/>
            </a:spcBef>
            <a:spcAft>
              <a:spcPts val="800"/>
            </a:spcAft>
          </a:pPr>
          <a:r>
            <a:rPr lang="en-US" i="1" kern="100" dirty="0">
              <a:solidFill>
                <a:sysClr val="windowText" lastClr="000000"/>
              </a:solidFill>
              <a:effectLst/>
              <a:latin typeface="+mn-lt"/>
              <a:ea typeface="Calibri" panose="020F0502020204030204" pitchFamily="34" charset="0"/>
              <a:cs typeface="Times New Roman" panose="02020603050405020304" pitchFamily="18" charset="0"/>
            </a:rPr>
            <a:t>Baseline</a:t>
          </a:r>
        </a:p>
      </cdr:txBody>
    </cdr:sp>
  </cdr:relSizeAnchor>
  <cdr:relSizeAnchor xmlns:cdr="http://schemas.openxmlformats.org/drawingml/2006/chartDrawing">
    <cdr:from>
      <cdr:x>0.71804</cdr:x>
      <cdr:y>0.5</cdr:y>
    </cdr:from>
    <cdr:to>
      <cdr:x>0.85066</cdr:x>
      <cdr:y>0.5619</cdr:y>
    </cdr:to>
    <cdr:sp macro="" textlink="">
      <cdr:nvSpPr>
        <cdr:cNvPr id="10" name="Text Box 1">
          <a:extLst xmlns:a="http://schemas.openxmlformats.org/drawingml/2006/main">
            <a:ext uri="{FF2B5EF4-FFF2-40B4-BE49-F238E27FC236}">
              <a16:creationId xmlns:a16="http://schemas.microsoft.com/office/drawing/2014/main" id="{117BE028-3CEB-7853-2FDB-83FD3DE35F4A}"/>
            </a:ext>
          </a:extLst>
        </cdr:cNvPr>
        <cdr:cNvSpPr txBox="1">
          <a:spLocks xmlns:a="http://schemas.openxmlformats.org/drawingml/2006/main" noChangeArrowheads="1"/>
        </cdr:cNvSpPr>
      </cdr:nvSpPr>
      <cdr:spPr bwMode="auto">
        <a:xfrm xmlns:a="http://schemas.openxmlformats.org/drawingml/2006/main">
          <a:off x="4089163" y="1599609"/>
          <a:ext cx="755254" cy="198032"/>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lnSpc>
              <a:spcPct val="107000"/>
            </a:lnSpc>
            <a:spcBef>
              <a:spcPts val="0"/>
            </a:spcBef>
            <a:spcAft>
              <a:spcPts val="800"/>
            </a:spcAft>
          </a:pPr>
          <a:r>
            <a:rPr lang="en-US" i="1" kern="100" dirty="0">
              <a:effectLst/>
              <a:latin typeface="+mn-lt"/>
              <a:ea typeface="Calibri" panose="020F0502020204030204" pitchFamily="34" charset="0"/>
              <a:cs typeface="Times New Roman" panose="02020603050405020304" pitchFamily="18" charset="0"/>
            </a:rPr>
            <a:t>Phase 2</a:t>
          </a:r>
        </a:p>
      </cdr:txBody>
    </cdr:sp>
  </cdr:relSizeAnchor>
  <cdr:relSizeAnchor xmlns:cdr="http://schemas.openxmlformats.org/drawingml/2006/chartDrawing">
    <cdr:from>
      <cdr:x>0.50872</cdr:x>
      <cdr:y>0.04522</cdr:y>
    </cdr:from>
    <cdr:to>
      <cdr:x>0.50872</cdr:x>
      <cdr:y>0.6125</cdr:y>
    </cdr:to>
    <cdr:cxnSp macro="">
      <cdr:nvCxnSpPr>
        <cdr:cNvPr id="2" name="Straight Connector 1">
          <a:extLst xmlns:a="http://schemas.openxmlformats.org/drawingml/2006/main">
            <a:ext uri="{FF2B5EF4-FFF2-40B4-BE49-F238E27FC236}">
              <a16:creationId xmlns:a16="http://schemas.microsoft.com/office/drawing/2014/main" id="{6F21891F-CCC1-AB53-CC48-BD03C3A7C91D}"/>
            </a:ext>
          </a:extLst>
        </cdr:cNvPr>
        <cdr:cNvCxnSpPr/>
      </cdr:nvCxnSpPr>
      <cdr:spPr>
        <a:xfrm xmlns:a="http://schemas.openxmlformats.org/drawingml/2006/main" flipV="1">
          <a:off x="2897093" y="144669"/>
          <a:ext cx="0" cy="181485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8A775-8375-3E4A-851E-8D8B29BA1AE0}" type="datetimeFigureOut">
              <a:rPr lang="en-US" smtClean="0"/>
              <a:t>3/13/2026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126F4-1B20-8E42-9C20-5166BAF6915B}" type="slidenum">
              <a:rPr lang="en-US" smtClean="0"/>
              <a:t>‹#›</a:t>
            </a:fld>
            <a:endParaRPr lang="en-US"/>
          </a:p>
        </p:txBody>
      </p:sp>
    </p:spTree>
    <p:extLst>
      <p:ext uri="{BB962C8B-B14F-4D97-AF65-F5344CB8AC3E}">
        <p14:creationId xmlns:p14="http://schemas.microsoft.com/office/powerpoint/2010/main" val="105422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E6CC8-624D-45CB-BC98-A76BDDE2CF2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3/13/2026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C1C1B-2BDE-49E1-9D0D-73C647D9B2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49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711DC1-6E35-4E7B-9558-7DE5626A4229}" type="slidenum">
              <a:rPr lang="en-US" smtClean="0"/>
              <a:t>14</a:t>
            </a:fld>
            <a:endParaRPr lang="en-US"/>
          </a:p>
        </p:txBody>
      </p:sp>
    </p:spTree>
    <p:extLst>
      <p:ext uri="{BB962C8B-B14F-4D97-AF65-F5344CB8AC3E}">
        <p14:creationId xmlns:p14="http://schemas.microsoft.com/office/powerpoint/2010/main" val="1526848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15</a:t>
            </a:fld>
            <a:endParaRPr lang="en-US"/>
          </a:p>
        </p:txBody>
      </p:sp>
    </p:spTree>
    <p:extLst>
      <p:ext uri="{BB962C8B-B14F-4D97-AF65-F5344CB8AC3E}">
        <p14:creationId xmlns:p14="http://schemas.microsoft.com/office/powerpoint/2010/main" val="133634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260126F4-1B20-8E42-9C20-5166BAF6915B}" type="slidenum">
              <a:rPr lang="en-US" smtClean="0"/>
              <a:t>16</a:t>
            </a:fld>
            <a:endParaRPr lang="en-US"/>
          </a:p>
        </p:txBody>
      </p:sp>
    </p:spTree>
    <p:extLst>
      <p:ext uri="{BB962C8B-B14F-4D97-AF65-F5344CB8AC3E}">
        <p14:creationId xmlns:p14="http://schemas.microsoft.com/office/powerpoint/2010/main" val="120580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17</a:t>
            </a:fld>
            <a:endParaRPr lang="en-US"/>
          </a:p>
        </p:txBody>
      </p:sp>
    </p:spTree>
    <p:extLst>
      <p:ext uri="{BB962C8B-B14F-4D97-AF65-F5344CB8AC3E}">
        <p14:creationId xmlns:p14="http://schemas.microsoft.com/office/powerpoint/2010/main" val="228423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18</a:t>
            </a:fld>
            <a:endParaRPr lang="en-US"/>
          </a:p>
        </p:txBody>
      </p:sp>
    </p:spTree>
    <p:extLst>
      <p:ext uri="{BB962C8B-B14F-4D97-AF65-F5344CB8AC3E}">
        <p14:creationId xmlns:p14="http://schemas.microsoft.com/office/powerpoint/2010/main" val="407614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260126F4-1B20-8E42-9C20-5166BAF6915B}" type="slidenum">
              <a:rPr lang="en-US" smtClean="0"/>
              <a:t>19</a:t>
            </a:fld>
            <a:endParaRPr lang="en-US"/>
          </a:p>
        </p:txBody>
      </p:sp>
    </p:spTree>
    <p:extLst>
      <p:ext uri="{BB962C8B-B14F-4D97-AF65-F5344CB8AC3E}">
        <p14:creationId xmlns:p14="http://schemas.microsoft.com/office/powerpoint/2010/main" val="2723711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20</a:t>
            </a:fld>
            <a:endParaRPr lang="en-US"/>
          </a:p>
        </p:txBody>
      </p:sp>
    </p:spTree>
    <p:extLst>
      <p:ext uri="{BB962C8B-B14F-4D97-AF65-F5344CB8AC3E}">
        <p14:creationId xmlns:p14="http://schemas.microsoft.com/office/powerpoint/2010/main" val="3493248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21</a:t>
            </a:fld>
            <a:endParaRPr lang="en-US"/>
          </a:p>
        </p:txBody>
      </p:sp>
    </p:spTree>
    <p:extLst>
      <p:ext uri="{BB962C8B-B14F-4D97-AF65-F5344CB8AC3E}">
        <p14:creationId xmlns:p14="http://schemas.microsoft.com/office/powerpoint/2010/main" val="3875626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E01DF-3310-3204-C3A9-4A4A14A86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09DC4-A287-CF7C-F565-347D928A5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A83AA-D31E-DEC0-117C-AED40B63FE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153E2B-84D0-016D-9A60-AFAB2B592B79}"/>
              </a:ext>
            </a:extLst>
          </p:cNvPr>
          <p:cNvSpPr>
            <a:spLocks noGrp="1"/>
          </p:cNvSpPr>
          <p:nvPr>
            <p:ph type="sldNum" sz="quarter" idx="5"/>
          </p:nvPr>
        </p:nvSpPr>
        <p:spPr/>
        <p:txBody>
          <a:bodyPr/>
          <a:lstStyle/>
          <a:p>
            <a:fld id="{3BB79D14-BC43-DC4E-8444-F2B0B2E1F4F6}" type="slidenum">
              <a:rPr lang="en-US" smtClean="0"/>
              <a:t>22</a:t>
            </a:fld>
            <a:endParaRPr lang="en-US"/>
          </a:p>
        </p:txBody>
      </p:sp>
    </p:spTree>
    <p:extLst>
      <p:ext uri="{BB962C8B-B14F-4D97-AF65-F5344CB8AC3E}">
        <p14:creationId xmlns:p14="http://schemas.microsoft.com/office/powerpoint/2010/main" val="2016736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79D14-BC43-DC4E-8444-F2B0B2E1F4F6}" type="slidenum">
              <a:rPr lang="en-US" smtClean="0"/>
              <a:t>23</a:t>
            </a:fld>
            <a:endParaRPr lang="en-US"/>
          </a:p>
        </p:txBody>
      </p:sp>
    </p:spTree>
    <p:extLst>
      <p:ext uri="{BB962C8B-B14F-4D97-AF65-F5344CB8AC3E}">
        <p14:creationId xmlns:p14="http://schemas.microsoft.com/office/powerpoint/2010/main" val="412478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3</a:t>
            </a:fld>
            <a:endParaRPr lang="en-US"/>
          </a:p>
        </p:txBody>
      </p:sp>
    </p:spTree>
    <p:extLst>
      <p:ext uri="{BB962C8B-B14F-4D97-AF65-F5344CB8AC3E}">
        <p14:creationId xmlns:p14="http://schemas.microsoft.com/office/powerpoint/2010/main" val="3291402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5AF83-CE0E-4AE4-1010-0BBF890D4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FB06A-BB41-31E5-33E6-F54649E3C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8BF131-286A-2859-0401-DDE639405E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4EC280-A210-BEEC-FAB9-5EF8A24789AA}"/>
              </a:ext>
            </a:extLst>
          </p:cNvPr>
          <p:cNvSpPr>
            <a:spLocks noGrp="1"/>
          </p:cNvSpPr>
          <p:nvPr>
            <p:ph type="sldNum" sz="quarter" idx="5"/>
          </p:nvPr>
        </p:nvSpPr>
        <p:spPr/>
        <p:txBody>
          <a:bodyPr/>
          <a:lstStyle/>
          <a:p>
            <a:fld id="{3BB79D14-BC43-DC4E-8444-F2B0B2E1F4F6}" type="slidenum">
              <a:rPr lang="en-US" smtClean="0"/>
              <a:t>24</a:t>
            </a:fld>
            <a:endParaRPr lang="en-US"/>
          </a:p>
        </p:txBody>
      </p:sp>
    </p:spTree>
    <p:extLst>
      <p:ext uri="{BB962C8B-B14F-4D97-AF65-F5344CB8AC3E}">
        <p14:creationId xmlns:p14="http://schemas.microsoft.com/office/powerpoint/2010/main" val="1859159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B57B7-8AD2-CF46-0905-253B4EA6A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B3A40-3FA8-21A4-CD45-FC08AC597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53EC0-7BC7-8B17-B5E5-F0D27EA314C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9D0FFD-BC9F-A69D-B0EE-1EFDF572DE84}"/>
              </a:ext>
            </a:extLst>
          </p:cNvPr>
          <p:cNvSpPr>
            <a:spLocks noGrp="1"/>
          </p:cNvSpPr>
          <p:nvPr>
            <p:ph type="sldNum" sz="quarter" idx="5"/>
          </p:nvPr>
        </p:nvSpPr>
        <p:spPr/>
        <p:txBody>
          <a:bodyPr/>
          <a:lstStyle/>
          <a:p>
            <a:fld id="{3BB79D14-BC43-DC4E-8444-F2B0B2E1F4F6}" type="slidenum">
              <a:rPr lang="en-US" smtClean="0"/>
              <a:t>25</a:t>
            </a:fld>
            <a:endParaRPr lang="en-US"/>
          </a:p>
        </p:txBody>
      </p:sp>
    </p:spTree>
    <p:extLst>
      <p:ext uri="{BB962C8B-B14F-4D97-AF65-F5344CB8AC3E}">
        <p14:creationId xmlns:p14="http://schemas.microsoft.com/office/powerpoint/2010/main" val="320372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26</a:t>
            </a:fld>
            <a:endParaRPr lang="en-US"/>
          </a:p>
        </p:txBody>
      </p:sp>
    </p:spTree>
    <p:extLst>
      <p:ext uri="{BB962C8B-B14F-4D97-AF65-F5344CB8AC3E}">
        <p14:creationId xmlns:p14="http://schemas.microsoft.com/office/powerpoint/2010/main" val="1072742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046B41-4245-439F-A215-B791D4DA797C}" type="slidenum">
              <a:rPr lang="en-US" smtClean="0"/>
              <a:t>27</a:t>
            </a:fld>
            <a:endParaRPr lang="en-US"/>
          </a:p>
        </p:txBody>
      </p:sp>
    </p:spTree>
    <p:extLst>
      <p:ext uri="{BB962C8B-B14F-4D97-AF65-F5344CB8AC3E}">
        <p14:creationId xmlns:p14="http://schemas.microsoft.com/office/powerpoint/2010/main" val="189607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F3125-3177-4960-B17F-BC4B838C7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3DCC8-6A3D-7182-6C30-C38B5786B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6CF06-92C5-6BCD-ED72-771300368E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a:p>
        </p:txBody>
      </p:sp>
      <p:sp>
        <p:nvSpPr>
          <p:cNvPr id="4" name="Slide Number Placeholder 3">
            <a:extLst>
              <a:ext uri="{FF2B5EF4-FFF2-40B4-BE49-F238E27FC236}">
                <a16:creationId xmlns:a16="http://schemas.microsoft.com/office/drawing/2014/main" id="{C3ADE8F0-4C20-F38C-075F-1546430614FF}"/>
              </a:ext>
            </a:extLst>
          </p:cNvPr>
          <p:cNvSpPr>
            <a:spLocks noGrp="1"/>
          </p:cNvSpPr>
          <p:nvPr>
            <p:ph type="sldNum" sz="quarter" idx="5"/>
          </p:nvPr>
        </p:nvSpPr>
        <p:spPr/>
        <p:txBody>
          <a:bodyPr/>
          <a:lstStyle/>
          <a:p>
            <a:fld id="{E98D147D-26CA-46F6-B099-39FD5238942E}" type="slidenum">
              <a:rPr lang="en-US" smtClean="0"/>
              <a:t>28</a:t>
            </a:fld>
            <a:endParaRPr lang="en-US"/>
          </a:p>
        </p:txBody>
      </p:sp>
    </p:spTree>
    <p:extLst>
      <p:ext uri="{BB962C8B-B14F-4D97-AF65-F5344CB8AC3E}">
        <p14:creationId xmlns:p14="http://schemas.microsoft.com/office/powerpoint/2010/main" val="2748045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046B41-4245-439F-A215-B791D4DA797C}" type="slidenum">
              <a:rPr lang="en-US" smtClean="0"/>
              <a:t>29</a:t>
            </a:fld>
            <a:endParaRPr lang="en-US"/>
          </a:p>
        </p:txBody>
      </p:sp>
    </p:spTree>
    <p:extLst>
      <p:ext uri="{BB962C8B-B14F-4D97-AF65-F5344CB8AC3E}">
        <p14:creationId xmlns:p14="http://schemas.microsoft.com/office/powerpoint/2010/main" val="1314347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046B41-4245-439F-A215-B791D4DA797C}" type="slidenum">
              <a:rPr lang="en-US" smtClean="0"/>
              <a:t>30</a:t>
            </a:fld>
            <a:endParaRPr lang="en-US"/>
          </a:p>
        </p:txBody>
      </p:sp>
    </p:spTree>
    <p:extLst>
      <p:ext uri="{BB962C8B-B14F-4D97-AF65-F5344CB8AC3E}">
        <p14:creationId xmlns:p14="http://schemas.microsoft.com/office/powerpoint/2010/main" val="1289609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F2E45-93BC-2583-1AD8-D1A22EC98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D9EFF-0040-74CF-E120-65AFFEC49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3F419-39C1-01F5-8812-31313E7F68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2AF265-5D82-B333-404D-4FDCCDA60489}"/>
              </a:ext>
            </a:extLst>
          </p:cNvPr>
          <p:cNvSpPr>
            <a:spLocks noGrp="1"/>
          </p:cNvSpPr>
          <p:nvPr>
            <p:ph type="sldNum" sz="quarter" idx="5"/>
          </p:nvPr>
        </p:nvSpPr>
        <p:spPr/>
        <p:txBody>
          <a:bodyPr/>
          <a:lstStyle/>
          <a:p>
            <a:fld id="{48046B41-4245-439F-A215-B791D4DA797C}" type="slidenum">
              <a:rPr lang="en-US" smtClean="0"/>
              <a:t>31</a:t>
            </a:fld>
            <a:endParaRPr lang="en-US"/>
          </a:p>
        </p:txBody>
      </p:sp>
    </p:spTree>
    <p:extLst>
      <p:ext uri="{BB962C8B-B14F-4D97-AF65-F5344CB8AC3E}">
        <p14:creationId xmlns:p14="http://schemas.microsoft.com/office/powerpoint/2010/main" val="3878606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046B41-4245-439F-A215-B791D4DA797C}" type="slidenum">
              <a:rPr lang="en-US" smtClean="0"/>
              <a:t>32</a:t>
            </a:fld>
            <a:endParaRPr lang="en-US"/>
          </a:p>
        </p:txBody>
      </p:sp>
    </p:spTree>
    <p:extLst>
      <p:ext uri="{BB962C8B-B14F-4D97-AF65-F5344CB8AC3E}">
        <p14:creationId xmlns:p14="http://schemas.microsoft.com/office/powerpoint/2010/main" val="3311306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046B41-4245-439F-A215-B791D4DA797C}" type="slidenum">
              <a:rPr lang="en-US" smtClean="0"/>
              <a:t>33</a:t>
            </a:fld>
            <a:endParaRPr lang="en-US"/>
          </a:p>
        </p:txBody>
      </p:sp>
    </p:spTree>
    <p:extLst>
      <p:ext uri="{BB962C8B-B14F-4D97-AF65-F5344CB8AC3E}">
        <p14:creationId xmlns:p14="http://schemas.microsoft.com/office/powerpoint/2010/main" val="79724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9ED1-FCFA-A468-E860-4FCDA69E23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0FE62-C183-ECDB-5EC7-B7F2473DD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51DF0-787E-8313-1B54-6926F68DE6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A6CCF5-9E6F-28B2-3D85-C6CC7CB05C26}"/>
              </a:ext>
            </a:extLst>
          </p:cNvPr>
          <p:cNvSpPr>
            <a:spLocks noGrp="1"/>
          </p:cNvSpPr>
          <p:nvPr>
            <p:ph type="sldNum" sz="quarter" idx="5"/>
          </p:nvPr>
        </p:nvSpPr>
        <p:spPr/>
        <p:txBody>
          <a:bodyPr/>
          <a:lstStyle/>
          <a:p>
            <a:fld id="{260126F4-1B20-8E42-9C20-5166BAF6915B}" type="slidenum">
              <a:rPr lang="en-US" smtClean="0"/>
              <a:t>7</a:t>
            </a:fld>
            <a:endParaRPr lang="en-US"/>
          </a:p>
        </p:txBody>
      </p:sp>
    </p:spTree>
    <p:extLst>
      <p:ext uri="{BB962C8B-B14F-4D97-AF65-F5344CB8AC3E}">
        <p14:creationId xmlns:p14="http://schemas.microsoft.com/office/powerpoint/2010/main" val="1284044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34</a:t>
            </a:fld>
            <a:endParaRPr lang="en-US"/>
          </a:p>
        </p:txBody>
      </p:sp>
    </p:spTree>
    <p:extLst>
      <p:ext uri="{BB962C8B-B14F-4D97-AF65-F5344CB8AC3E}">
        <p14:creationId xmlns:p14="http://schemas.microsoft.com/office/powerpoint/2010/main" val="2949278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kern="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850261B-5A75-4757-B716-787FEC093112}" type="slidenum">
              <a:rPr lang="en-US" smtClean="0"/>
              <a:t>35</a:t>
            </a:fld>
            <a:endParaRPr lang="en-US"/>
          </a:p>
        </p:txBody>
      </p:sp>
    </p:spTree>
    <p:extLst>
      <p:ext uri="{BB962C8B-B14F-4D97-AF65-F5344CB8AC3E}">
        <p14:creationId xmlns:p14="http://schemas.microsoft.com/office/powerpoint/2010/main" val="3771461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kern="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850261B-5A75-4757-B716-787FEC093112}" type="slidenum">
              <a:rPr lang="en-US" smtClean="0"/>
              <a:t>36</a:t>
            </a:fld>
            <a:endParaRPr lang="en-US"/>
          </a:p>
        </p:txBody>
      </p:sp>
    </p:spTree>
    <p:extLst>
      <p:ext uri="{BB962C8B-B14F-4D97-AF65-F5344CB8AC3E}">
        <p14:creationId xmlns:p14="http://schemas.microsoft.com/office/powerpoint/2010/main" val="429534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kern="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850261B-5A75-4757-B716-787FEC093112}" type="slidenum">
              <a:rPr lang="en-US" smtClean="0"/>
              <a:t>37</a:t>
            </a:fld>
            <a:endParaRPr lang="en-US"/>
          </a:p>
        </p:txBody>
      </p:sp>
    </p:spTree>
    <p:extLst>
      <p:ext uri="{BB962C8B-B14F-4D97-AF65-F5344CB8AC3E}">
        <p14:creationId xmlns:p14="http://schemas.microsoft.com/office/powerpoint/2010/main" val="3064305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kern="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850261B-5A75-4757-B716-787FEC093112}" type="slidenum">
              <a:rPr lang="en-US" smtClean="0"/>
              <a:t>38</a:t>
            </a:fld>
            <a:endParaRPr lang="en-US"/>
          </a:p>
        </p:txBody>
      </p:sp>
    </p:spTree>
    <p:extLst>
      <p:ext uri="{BB962C8B-B14F-4D97-AF65-F5344CB8AC3E}">
        <p14:creationId xmlns:p14="http://schemas.microsoft.com/office/powerpoint/2010/main" val="1888973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91303-ECE1-FB1B-1159-68D5096AB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2AA4CB-58E2-D284-8CD6-0278F3919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39AAD-7160-6DF1-14D7-66A32631A4CE}"/>
              </a:ext>
            </a:extLst>
          </p:cNvPr>
          <p:cNvSpPr>
            <a:spLocks noGrp="1"/>
          </p:cNvSpPr>
          <p:nvPr>
            <p:ph type="body" idx="1"/>
          </p:nvPr>
        </p:nvSpPr>
        <p:spPr/>
        <p:txBody>
          <a:bodyPr/>
          <a:lstStyle/>
          <a:p>
            <a:pPr marL="0" indent="0">
              <a:buFont typeface="Arial" panose="020B0604020202020204" pitchFamily="34" charset="0"/>
              <a:buNone/>
            </a:pPr>
            <a:endParaRPr lang="en-US" sz="1800" kern="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210C5DD-85F9-5C8D-EB68-F52FA5042EB8}"/>
              </a:ext>
            </a:extLst>
          </p:cNvPr>
          <p:cNvSpPr>
            <a:spLocks noGrp="1"/>
          </p:cNvSpPr>
          <p:nvPr>
            <p:ph type="sldNum" sz="quarter" idx="5"/>
          </p:nvPr>
        </p:nvSpPr>
        <p:spPr/>
        <p:txBody>
          <a:bodyPr/>
          <a:lstStyle/>
          <a:p>
            <a:fld id="{B850261B-5A75-4757-B716-787FEC093112}" type="slidenum">
              <a:rPr lang="en-US" smtClean="0"/>
              <a:t>39</a:t>
            </a:fld>
            <a:endParaRPr lang="en-US"/>
          </a:p>
        </p:txBody>
      </p:sp>
    </p:spTree>
    <p:extLst>
      <p:ext uri="{BB962C8B-B14F-4D97-AF65-F5344CB8AC3E}">
        <p14:creationId xmlns:p14="http://schemas.microsoft.com/office/powerpoint/2010/main" val="1095152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40</a:t>
            </a:fld>
            <a:endParaRPr lang="en-US"/>
          </a:p>
        </p:txBody>
      </p:sp>
    </p:spTree>
    <p:extLst>
      <p:ext uri="{BB962C8B-B14F-4D97-AF65-F5344CB8AC3E}">
        <p14:creationId xmlns:p14="http://schemas.microsoft.com/office/powerpoint/2010/main" val="1442180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8250F-A3B2-E0B0-1DA9-B28B41653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A601C-A24A-DA69-B5F2-E3ECB62B4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B9447-36CA-3D1B-28CE-D69CEDDA3CFA}"/>
              </a:ext>
            </a:extLst>
          </p:cNvPr>
          <p:cNvSpPr>
            <a:spLocks noGrp="1"/>
          </p:cNvSpPr>
          <p:nvPr>
            <p:ph type="body" idx="1"/>
          </p:nvPr>
        </p:nvSpPr>
        <p:spPr/>
        <p:txBody>
          <a:bodyPr/>
          <a:lstStyle/>
          <a:p>
            <a:r>
              <a:rPr lang="en-US"/>
              <a:t> </a:t>
            </a:r>
            <a:endParaRPr lang="en-US" b="0"/>
          </a:p>
        </p:txBody>
      </p:sp>
      <p:sp>
        <p:nvSpPr>
          <p:cNvPr id="4" name="Slide Number Placeholder 3">
            <a:extLst>
              <a:ext uri="{FF2B5EF4-FFF2-40B4-BE49-F238E27FC236}">
                <a16:creationId xmlns:a16="http://schemas.microsoft.com/office/drawing/2014/main" id="{5B5410B5-8779-CE6C-B360-8BD0B702B310}"/>
              </a:ext>
            </a:extLst>
          </p:cNvPr>
          <p:cNvSpPr>
            <a:spLocks noGrp="1"/>
          </p:cNvSpPr>
          <p:nvPr>
            <p:ph type="sldNum" sz="quarter" idx="5"/>
          </p:nvPr>
        </p:nvSpPr>
        <p:spPr/>
        <p:txBody>
          <a:bodyPr/>
          <a:lstStyle/>
          <a:p>
            <a:fld id="{260126F4-1B20-8E42-9C20-5166BAF6915B}" type="slidenum">
              <a:rPr lang="en-US" smtClean="0"/>
              <a:t>41</a:t>
            </a:fld>
            <a:endParaRPr lang="en-US"/>
          </a:p>
        </p:txBody>
      </p:sp>
    </p:spTree>
    <p:extLst>
      <p:ext uri="{BB962C8B-B14F-4D97-AF65-F5344CB8AC3E}">
        <p14:creationId xmlns:p14="http://schemas.microsoft.com/office/powerpoint/2010/main" val="4171359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C62A7-463A-3646-A538-F235436DF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68045-27FF-C893-23A1-BEF28E0F3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60FAB-8F5F-2527-9E34-7749B9FE5128}"/>
              </a:ext>
            </a:extLst>
          </p:cNvPr>
          <p:cNvSpPr>
            <a:spLocks noGrp="1"/>
          </p:cNvSpPr>
          <p:nvPr>
            <p:ph type="body" idx="1"/>
          </p:nvPr>
        </p:nvSpPr>
        <p:spPr/>
        <p:txBody>
          <a:bodyPr/>
          <a:lstStyle/>
          <a:p>
            <a:r>
              <a:rPr lang="en-US"/>
              <a:t> </a:t>
            </a:r>
          </a:p>
          <a:p>
            <a:endParaRPr lang="en-US"/>
          </a:p>
        </p:txBody>
      </p:sp>
      <p:sp>
        <p:nvSpPr>
          <p:cNvPr id="4" name="Slide Number Placeholder 3">
            <a:extLst>
              <a:ext uri="{FF2B5EF4-FFF2-40B4-BE49-F238E27FC236}">
                <a16:creationId xmlns:a16="http://schemas.microsoft.com/office/drawing/2014/main" id="{00779EE1-4F11-3A62-CD71-A7B2C1DD2DAE}"/>
              </a:ext>
            </a:extLst>
          </p:cNvPr>
          <p:cNvSpPr>
            <a:spLocks noGrp="1"/>
          </p:cNvSpPr>
          <p:nvPr>
            <p:ph type="sldNum" sz="quarter" idx="5"/>
          </p:nvPr>
        </p:nvSpPr>
        <p:spPr/>
        <p:txBody>
          <a:bodyPr/>
          <a:lstStyle/>
          <a:p>
            <a:fld id="{260126F4-1B20-8E42-9C20-5166BAF6915B}" type="slidenum">
              <a:rPr lang="en-US" smtClean="0"/>
              <a:t>42</a:t>
            </a:fld>
            <a:endParaRPr lang="en-US"/>
          </a:p>
        </p:txBody>
      </p:sp>
    </p:spTree>
    <p:extLst>
      <p:ext uri="{BB962C8B-B14F-4D97-AF65-F5344CB8AC3E}">
        <p14:creationId xmlns:p14="http://schemas.microsoft.com/office/powerpoint/2010/main" val="1376575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5C7A8-455F-F616-EFCE-9E56C8196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3E836-E73A-38D6-6554-E93B226E7E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7F95E-5DB5-E0C7-6400-52C0CFD36127}"/>
              </a:ext>
            </a:extLst>
          </p:cNvPr>
          <p:cNvSpPr>
            <a:spLocks noGrp="1"/>
          </p:cNvSpPr>
          <p:nvPr>
            <p:ph type="body" idx="1"/>
          </p:nvPr>
        </p:nvSpPr>
        <p:spPr/>
        <p:txBody>
          <a:bodyPr/>
          <a:lstStyle/>
          <a:p>
            <a:r>
              <a:rPr lang="en-US"/>
              <a:t> </a:t>
            </a:r>
          </a:p>
          <a:p>
            <a:endParaRPr lang="en-US"/>
          </a:p>
        </p:txBody>
      </p:sp>
      <p:sp>
        <p:nvSpPr>
          <p:cNvPr id="4" name="Slide Number Placeholder 3">
            <a:extLst>
              <a:ext uri="{FF2B5EF4-FFF2-40B4-BE49-F238E27FC236}">
                <a16:creationId xmlns:a16="http://schemas.microsoft.com/office/drawing/2014/main" id="{08EFAEE3-80FB-9369-0090-206087B8BF69}"/>
              </a:ext>
            </a:extLst>
          </p:cNvPr>
          <p:cNvSpPr>
            <a:spLocks noGrp="1"/>
          </p:cNvSpPr>
          <p:nvPr>
            <p:ph type="sldNum" sz="quarter" idx="5"/>
          </p:nvPr>
        </p:nvSpPr>
        <p:spPr/>
        <p:txBody>
          <a:bodyPr/>
          <a:lstStyle/>
          <a:p>
            <a:fld id="{260126F4-1B20-8E42-9C20-5166BAF6915B}" type="slidenum">
              <a:rPr lang="en-US" smtClean="0"/>
              <a:t>43</a:t>
            </a:fld>
            <a:endParaRPr lang="en-US"/>
          </a:p>
        </p:txBody>
      </p:sp>
    </p:spTree>
    <p:extLst>
      <p:ext uri="{BB962C8B-B14F-4D97-AF65-F5344CB8AC3E}">
        <p14:creationId xmlns:p14="http://schemas.microsoft.com/office/powerpoint/2010/main" val="77874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D147D-26CA-46F6-B099-39FD523894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036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FD800-B69C-707A-3596-F39A3D2A91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1EE13-1C78-218A-C084-2B6912638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1691B-1A2A-E623-D73C-35CA70172A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E3CDD2-135B-525F-F086-2D2ABDE401E7}"/>
              </a:ext>
            </a:extLst>
          </p:cNvPr>
          <p:cNvSpPr>
            <a:spLocks noGrp="1"/>
          </p:cNvSpPr>
          <p:nvPr>
            <p:ph type="sldNum" sz="quarter" idx="5"/>
          </p:nvPr>
        </p:nvSpPr>
        <p:spPr/>
        <p:txBody>
          <a:bodyPr/>
          <a:lstStyle/>
          <a:p>
            <a:fld id="{260126F4-1B20-8E42-9C20-5166BAF6915B}" type="slidenum">
              <a:rPr lang="en-US" smtClean="0"/>
              <a:t>44</a:t>
            </a:fld>
            <a:endParaRPr lang="en-US"/>
          </a:p>
        </p:txBody>
      </p:sp>
    </p:spTree>
    <p:extLst>
      <p:ext uri="{BB962C8B-B14F-4D97-AF65-F5344CB8AC3E}">
        <p14:creationId xmlns:p14="http://schemas.microsoft.com/office/powerpoint/2010/main" val="4241808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4DEB8-4451-A1F4-58CE-AFFF4E632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A47E3-E017-13B2-9938-19E876F6A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8196B5-3314-384A-451B-D020E145F7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C3A12C-FC28-D57D-CBBB-5DCBD04DF186}"/>
              </a:ext>
            </a:extLst>
          </p:cNvPr>
          <p:cNvSpPr>
            <a:spLocks noGrp="1"/>
          </p:cNvSpPr>
          <p:nvPr>
            <p:ph type="sldNum" sz="quarter" idx="5"/>
          </p:nvPr>
        </p:nvSpPr>
        <p:spPr/>
        <p:txBody>
          <a:bodyPr/>
          <a:lstStyle/>
          <a:p>
            <a:fld id="{260126F4-1B20-8E42-9C20-5166BAF6915B}" type="slidenum">
              <a:rPr lang="en-US" smtClean="0"/>
              <a:t>45</a:t>
            </a:fld>
            <a:endParaRPr lang="en-US"/>
          </a:p>
        </p:txBody>
      </p:sp>
    </p:spTree>
    <p:extLst>
      <p:ext uri="{BB962C8B-B14F-4D97-AF65-F5344CB8AC3E}">
        <p14:creationId xmlns:p14="http://schemas.microsoft.com/office/powerpoint/2010/main" val="427123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1A6A4-DB1E-5408-1DEF-8F75A6CCC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26A53-87D6-D460-82C9-90E2A5A5F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EAB1F-1E15-AA80-788E-3143564A23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45A5ABB7-65E4-3B2D-93F6-81CCEB17EA0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D147D-26CA-46F6-B099-39FD523894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05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US"/>
          </a:p>
        </p:txBody>
      </p:sp>
      <p:sp>
        <p:nvSpPr>
          <p:cNvPr id="4" name="Slide Number Placeholder 3"/>
          <p:cNvSpPr>
            <a:spLocks noGrp="1"/>
          </p:cNvSpPr>
          <p:nvPr>
            <p:ph type="sldNum" sz="quarter" idx="10"/>
          </p:nvPr>
        </p:nvSpPr>
        <p:spPr/>
        <p:txBody>
          <a:bodyPr/>
          <a:lstStyle/>
          <a:p>
            <a:fld id="{E98D147D-26CA-46F6-B099-39FD5238942E}" type="slidenum">
              <a:rPr lang="en-US" smtClean="0"/>
              <a:t>10</a:t>
            </a:fld>
            <a:endParaRPr lang="en-US"/>
          </a:p>
        </p:txBody>
      </p:sp>
    </p:spTree>
    <p:extLst>
      <p:ext uri="{BB962C8B-B14F-4D97-AF65-F5344CB8AC3E}">
        <p14:creationId xmlns:p14="http://schemas.microsoft.com/office/powerpoint/2010/main" val="173302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11</a:t>
            </a:fld>
            <a:endParaRPr lang="en-US"/>
          </a:p>
        </p:txBody>
      </p:sp>
    </p:spTree>
    <p:extLst>
      <p:ext uri="{BB962C8B-B14F-4D97-AF65-F5344CB8AC3E}">
        <p14:creationId xmlns:p14="http://schemas.microsoft.com/office/powerpoint/2010/main" val="2635808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E5D6-1E95-2236-1459-40832197CC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A27CB-8782-4A09-76DA-A9A3B0E09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128EF-61C0-AA8A-1B5A-A94CC15AF4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84746A-EB2F-C072-D974-AF66A8E42D5C}"/>
              </a:ext>
            </a:extLst>
          </p:cNvPr>
          <p:cNvSpPr>
            <a:spLocks noGrp="1"/>
          </p:cNvSpPr>
          <p:nvPr>
            <p:ph type="sldNum" sz="quarter" idx="5"/>
          </p:nvPr>
        </p:nvSpPr>
        <p:spPr/>
        <p:txBody>
          <a:bodyPr/>
          <a:lstStyle/>
          <a:p>
            <a:fld id="{260126F4-1B20-8E42-9C20-5166BAF6915B}" type="slidenum">
              <a:rPr lang="en-US" smtClean="0"/>
              <a:t>12</a:t>
            </a:fld>
            <a:endParaRPr lang="en-US"/>
          </a:p>
        </p:txBody>
      </p:sp>
    </p:spTree>
    <p:extLst>
      <p:ext uri="{BB962C8B-B14F-4D97-AF65-F5344CB8AC3E}">
        <p14:creationId xmlns:p14="http://schemas.microsoft.com/office/powerpoint/2010/main" val="259926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D1920-A9C5-D1A5-DED2-9B9877F9A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BEE5EE-068B-C59B-D3CE-36E29AC45C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8AB34-B4CF-5981-F9B4-182579E893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39E9A2-60D0-9AD6-F549-8B36C80D64BB}"/>
              </a:ext>
            </a:extLst>
          </p:cNvPr>
          <p:cNvSpPr>
            <a:spLocks noGrp="1"/>
          </p:cNvSpPr>
          <p:nvPr>
            <p:ph type="sldNum" sz="quarter" idx="5"/>
          </p:nvPr>
        </p:nvSpPr>
        <p:spPr/>
        <p:txBody>
          <a:bodyPr/>
          <a:lstStyle/>
          <a:p>
            <a:fld id="{260126F4-1B20-8E42-9C20-5166BAF6915B}" type="slidenum">
              <a:rPr lang="en-US" smtClean="0"/>
              <a:t>13</a:t>
            </a:fld>
            <a:endParaRPr lang="en-US"/>
          </a:p>
        </p:txBody>
      </p:sp>
    </p:spTree>
    <p:extLst>
      <p:ext uri="{BB962C8B-B14F-4D97-AF65-F5344CB8AC3E}">
        <p14:creationId xmlns:p14="http://schemas.microsoft.com/office/powerpoint/2010/main" val="1297632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8.jpe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26.jpeg"/></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7.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7.png"/></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8.jpe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27.png"/></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7.xml"/><Relationship Id="rId5" Type="http://schemas.openxmlformats.org/officeDocument/2006/relationships/image" Target="../media/image31.png"/><Relationship Id="rId4" Type="http://schemas.openxmlformats.org/officeDocument/2006/relationships/image" Target="../media/image30.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8.xml"/><Relationship Id="rId5" Type="http://schemas.openxmlformats.org/officeDocument/2006/relationships/image" Target="../media/image29.png"/><Relationship Id="rId4" Type="http://schemas.openxmlformats.org/officeDocument/2006/relationships/image" Target="../media/image30.emf"/></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32.emf"/><Relationship Id="rId4" Type="http://schemas.openxmlformats.org/officeDocument/2006/relationships/oleObject" Target="../embeddings/oleObject3.bin"/></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1.xml"/><Relationship Id="rId5" Type="http://schemas.openxmlformats.org/officeDocument/2006/relationships/image" Target="../media/image31.png"/><Relationship Id="rId4" Type="http://schemas.openxmlformats.org/officeDocument/2006/relationships/image" Target="../media/image30.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2.xml"/><Relationship Id="rId5" Type="http://schemas.openxmlformats.org/officeDocument/2006/relationships/image" Target="../media/image29.png"/><Relationship Id="rId4" Type="http://schemas.openxmlformats.org/officeDocument/2006/relationships/image" Target="../media/image30.emf"/></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3.xml"/><Relationship Id="rId4" Type="http://schemas.openxmlformats.org/officeDocument/2006/relationships/image" Target="../media/image33.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4.xml"/><Relationship Id="rId4" Type="http://schemas.openxmlformats.org/officeDocument/2006/relationships/image" Target="../media/image33.emf"/></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7.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6.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8.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5.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6.jpe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400B8BE-932D-9B50-4E10-8FFA1AC70271}"/>
              </a:ext>
              <a:ext uri="{C183D7F6-B498-43B3-948B-1728B52AA6E4}">
                <adec:decorative xmlns:adec="http://schemas.microsoft.com/office/drawing/2017/decorative" val="1"/>
              </a:ext>
            </a:extLst>
          </p:cNvPr>
          <p:cNvGrpSpPr/>
          <p:nvPr userDrawn="1"/>
        </p:nvGrpSpPr>
        <p:grpSpPr>
          <a:xfrm>
            <a:off x="8382000" y="0"/>
            <a:ext cx="3810000" cy="6858000"/>
            <a:chOff x="8410995" y="0"/>
            <a:chExt cx="3810000" cy="6858000"/>
          </a:xfrm>
        </p:grpSpPr>
        <p:sp>
          <p:nvSpPr>
            <p:cNvPr id="5" name="Rectangle 4">
              <a:extLst>
                <a:ext uri="{FF2B5EF4-FFF2-40B4-BE49-F238E27FC236}">
                  <a16:creationId xmlns:a16="http://schemas.microsoft.com/office/drawing/2014/main" id="{90EB7065-EE1D-C187-F71B-655CA08C0D54}"/>
                </a:ext>
              </a:extLst>
            </p:cNvPr>
            <p:cNvSpPr/>
            <p:nvPr userDrawn="1"/>
          </p:nvSpPr>
          <p:spPr>
            <a:xfrm>
              <a:off x="8410995" y="0"/>
              <a:ext cx="3810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E34ECCD-435B-44B8-6E42-67D372D291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3716" t="32156" r="8441" b="29755"/>
            <a:stretch/>
          </p:blipFill>
          <p:spPr>
            <a:xfrm>
              <a:off x="8410995" y="1413545"/>
              <a:ext cx="3810000" cy="5444455"/>
            </a:xfrm>
            <a:prstGeom prst="rect">
              <a:avLst/>
            </a:prstGeom>
          </p:spPr>
        </p:pic>
      </p:grpSp>
      <p:sp>
        <p:nvSpPr>
          <p:cNvPr id="2" name="Title 1">
            <a:extLst>
              <a:ext uri="{FF2B5EF4-FFF2-40B4-BE49-F238E27FC236}">
                <a16:creationId xmlns:a16="http://schemas.microsoft.com/office/drawing/2014/main" id="{D4D497F4-685D-B1FC-2756-C26010A7BD29}"/>
              </a:ext>
            </a:extLst>
          </p:cNvPr>
          <p:cNvSpPr>
            <a:spLocks noGrp="1"/>
          </p:cNvSpPr>
          <p:nvPr userDrawn="1">
            <p:ph type="ctrTitle" hasCustomPrompt="1"/>
          </p:nvPr>
        </p:nvSpPr>
        <p:spPr>
          <a:xfrm>
            <a:off x="914398" y="457200"/>
            <a:ext cx="6787052" cy="2393519"/>
          </a:xfrm>
        </p:spPr>
        <p:txBody>
          <a:bodyPr bIns="91440" anchor="b" anchorCtr="0"/>
          <a:lstStyle>
            <a:lvl1pPr algn="l">
              <a:defRPr sz="4500"/>
            </a:lvl1pPr>
          </a:lstStyle>
          <a:p>
            <a:r>
              <a:rPr lang="en-US"/>
              <a:t>Click to edit Presentation title – up to three lines</a:t>
            </a:r>
          </a:p>
        </p:txBody>
      </p:sp>
      <p:sp>
        <p:nvSpPr>
          <p:cNvPr id="3" name="Subtitle 2">
            <a:extLst>
              <a:ext uri="{FF2B5EF4-FFF2-40B4-BE49-F238E27FC236}">
                <a16:creationId xmlns:a16="http://schemas.microsoft.com/office/drawing/2014/main" id="{3D02EAA7-B520-AEBF-1092-7EA663838982}"/>
              </a:ext>
            </a:extLst>
          </p:cNvPr>
          <p:cNvSpPr>
            <a:spLocks noGrp="1"/>
          </p:cNvSpPr>
          <p:nvPr userDrawn="1">
            <p:ph type="subTitle" idx="1" hasCustomPrompt="1"/>
          </p:nvPr>
        </p:nvSpPr>
        <p:spPr>
          <a:xfrm>
            <a:off x="914398" y="3124862"/>
            <a:ext cx="6787054" cy="1184843"/>
          </a:xfrm>
        </p:spPr>
        <p:txBody>
          <a:bodyPr/>
          <a:lstStyle>
            <a:lvl1pPr marL="0" indent="0" algn="l">
              <a:spcBef>
                <a:spcPts val="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 – </a:t>
            </a:r>
            <a:br>
              <a:rPr lang="en-US"/>
            </a:br>
            <a:r>
              <a:rPr lang="en-US"/>
              <a:t>up to two lines</a:t>
            </a:r>
          </a:p>
        </p:txBody>
      </p:sp>
      <p:sp>
        <p:nvSpPr>
          <p:cNvPr id="12" name="TextBox 11">
            <a:extLst>
              <a:ext uri="{FF2B5EF4-FFF2-40B4-BE49-F238E27FC236}">
                <a16:creationId xmlns:a16="http://schemas.microsoft.com/office/drawing/2014/main" id="{FA4D3B50-BD03-4ADD-0CBF-F8C35E7724DB}"/>
              </a:ext>
            </a:extLst>
          </p:cNvPr>
          <p:cNvSpPr txBox="1"/>
          <p:nvPr/>
        </p:nvSpPr>
        <p:spPr>
          <a:xfrm>
            <a:off x="914398" y="4392415"/>
            <a:ext cx="3200402" cy="320384"/>
          </a:xfrm>
          <a:prstGeom prst="rect">
            <a:avLst/>
          </a:prstGeom>
          <a:noFill/>
        </p:spPr>
        <p:txBody>
          <a:bodyPr wrap="square" lIns="0" tIns="0" rIns="0" bIns="0" rtlCol="0">
            <a:noAutofit/>
          </a:bodyPr>
          <a:lstStyle/>
          <a:p>
            <a:pPr>
              <a:lnSpc>
                <a:spcPct val="112000"/>
              </a:lnSpc>
              <a:spcAft>
                <a:spcPts val="600"/>
              </a:spcAft>
            </a:pPr>
            <a:endParaRPr lang="en-US" sz="1600">
              <a:solidFill>
                <a:srgbClr val="00084F"/>
              </a:solidFill>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B4E49042-5B36-61FC-6E7C-46D0FD18FD42}"/>
              </a:ext>
            </a:extLst>
          </p:cNvPr>
          <p:cNvSpPr>
            <a:spLocks noGrp="1"/>
          </p:cNvSpPr>
          <p:nvPr>
            <p:ph sz="half" idx="18" hasCustomPrompt="1"/>
          </p:nvPr>
        </p:nvSpPr>
        <p:spPr>
          <a:xfrm>
            <a:off x="914398" y="4762500"/>
            <a:ext cx="3125974" cy="1716615"/>
          </a:xfrm>
        </p:spPr>
        <p:txBody>
          <a:bodyPr/>
          <a:lstStyle>
            <a:lvl1pPr marL="0" indent="0">
              <a:lnSpc>
                <a:spcPct val="90000"/>
              </a:lnSpc>
              <a:spcBef>
                <a:spcPts val="0"/>
              </a:spcBef>
              <a:spcAft>
                <a:spcPts val="1000"/>
              </a:spcAft>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Add Text or logo of company</a:t>
            </a:r>
          </a:p>
        </p:txBody>
      </p:sp>
      <p:sp>
        <p:nvSpPr>
          <p:cNvPr id="13" name="TextBox 12">
            <a:extLst>
              <a:ext uri="{FF2B5EF4-FFF2-40B4-BE49-F238E27FC236}">
                <a16:creationId xmlns:a16="http://schemas.microsoft.com/office/drawing/2014/main" id="{34985B44-9CC3-226C-2FAB-3F231556CAA5}"/>
              </a:ext>
            </a:extLst>
          </p:cNvPr>
          <p:cNvSpPr txBox="1"/>
          <p:nvPr/>
        </p:nvSpPr>
        <p:spPr>
          <a:xfrm>
            <a:off x="4414344" y="4392414"/>
            <a:ext cx="2305433" cy="320384"/>
          </a:xfrm>
          <a:prstGeom prst="rect">
            <a:avLst/>
          </a:prstGeom>
          <a:noFill/>
        </p:spPr>
        <p:txBody>
          <a:bodyPr wrap="square" lIns="0" tIns="0" rIns="0" bIns="0" rtlCol="0">
            <a:noAutofit/>
          </a:bodyPr>
          <a:lstStyle/>
          <a:p>
            <a:pPr>
              <a:lnSpc>
                <a:spcPct val="112000"/>
              </a:lnSpc>
              <a:spcAft>
                <a:spcPts val="600"/>
              </a:spcAft>
            </a:pPr>
            <a:r>
              <a:rPr lang="en-US" sz="1400" b="1">
                <a:solidFill>
                  <a:srgbClr val="00084F"/>
                </a:solidFill>
                <a:latin typeface="Arial" panose="020B0604020202020204" pitchFamily="34" charset="0"/>
                <a:cs typeface="Arial" panose="020B0604020202020204" pitchFamily="34" charset="0"/>
              </a:rPr>
              <a:t>Presented by:</a:t>
            </a:r>
          </a:p>
        </p:txBody>
      </p:sp>
      <p:sp>
        <p:nvSpPr>
          <p:cNvPr id="15" name="Text Placeholder 14">
            <a:extLst>
              <a:ext uri="{FF2B5EF4-FFF2-40B4-BE49-F238E27FC236}">
                <a16:creationId xmlns:a16="http://schemas.microsoft.com/office/drawing/2014/main" id="{42537CB0-1895-4A05-1217-D629DD88DC40}"/>
              </a:ext>
            </a:extLst>
          </p:cNvPr>
          <p:cNvSpPr>
            <a:spLocks noGrp="1"/>
          </p:cNvSpPr>
          <p:nvPr userDrawn="1">
            <p:ph type="body" sz="quarter" idx="17" hasCustomPrompt="1"/>
          </p:nvPr>
        </p:nvSpPr>
        <p:spPr>
          <a:xfrm>
            <a:off x="4414345" y="4762500"/>
            <a:ext cx="3287108" cy="1716615"/>
          </a:xfrm>
        </p:spPr>
        <p:txBody>
          <a:bodyPr/>
          <a:lstStyle>
            <a:lvl1pPr marL="0" indent="0">
              <a:lnSpc>
                <a:spcPct val="90000"/>
              </a:lnSpc>
              <a:spcBef>
                <a:spcPts val="0"/>
              </a:spcBef>
              <a:spcAft>
                <a:spcPts val="100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name – 16 pt. bold – soft return, add next line – job title 14 pt. For more than one name/title: add full return </a:t>
            </a:r>
          </a:p>
        </p:txBody>
      </p:sp>
      <p:sp>
        <p:nvSpPr>
          <p:cNvPr id="21" name="Text Placeholder 14">
            <a:extLst>
              <a:ext uri="{FF2B5EF4-FFF2-40B4-BE49-F238E27FC236}">
                <a16:creationId xmlns:a16="http://schemas.microsoft.com/office/drawing/2014/main" id="{D5585307-1B27-C080-B941-003373489B55}"/>
              </a:ext>
            </a:extLst>
          </p:cNvPr>
          <p:cNvSpPr>
            <a:spLocks noGrp="1"/>
          </p:cNvSpPr>
          <p:nvPr>
            <p:ph type="body" sz="quarter" idx="19" hasCustomPrompt="1"/>
          </p:nvPr>
        </p:nvSpPr>
        <p:spPr>
          <a:xfrm>
            <a:off x="9909544" y="6093980"/>
            <a:ext cx="1825255" cy="353236"/>
          </a:xfrm>
        </p:spPr>
        <p:txBody>
          <a:bodyPr anchor="b" anchorCtr="0"/>
          <a:lstStyle>
            <a:lvl1pPr marL="0" indent="0" algn="r">
              <a:lnSpc>
                <a:spcPct val="112000"/>
              </a:lnSpc>
              <a:spcBef>
                <a:spcPts val="0"/>
              </a:spcBef>
              <a:spcAft>
                <a:spcPts val="600"/>
              </a:spcAft>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date</a:t>
            </a:r>
          </a:p>
        </p:txBody>
      </p:sp>
      <p:pic>
        <p:nvPicPr>
          <p:cNvPr id="4" name="Picture 12">
            <a:extLst>
              <a:ext uri="{FF2B5EF4-FFF2-40B4-BE49-F238E27FC236}">
                <a16:creationId xmlns:a16="http://schemas.microsoft.com/office/drawing/2014/main" id="{C254B467-4BA1-83DB-F23E-78045F1B93F7}"/>
              </a:ext>
            </a:extLst>
          </p:cNvPr>
          <p:cNvPicPr>
            <a:picLocks noChangeAspect="1"/>
          </p:cNvPicPr>
          <p:nvPr userDrawn="1"/>
        </p:nvPicPr>
        <p:blipFill>
          <a:blip r:embed="rId4"/>
          <a:srcRect/>
          <a:stretch/>
        </p:blipFill>
        <p:spPr>
          <a:xfrm>
            <a:off x="8562604" y="457200"/>
            <a:ext cx="3519625" cy="521426"/>
          </a:xfrm>
          <a:prstGeom prst="rect">
            <a:avLst/>
          </a:prstGeom>
        </p:spPr>
      </p:pic>
    </p:spTree>
    <p:extLst>
      <p:ext uri="{BB962C8B-B14F-4D97-AF65-F5344CB8AC3E}">
        <p14:creationId xmlns:p14="http://schemas.microsoft.com/office/powerpoint/2010/main" val="4148880946"/>
      </p:ext>
    </p:extLst>
  </p:cSld>
  <p:clrMapOvr>
    <a:masterClrMapping/>
  </p:clrMapOvr>
  <p:extLst>
    <p:ext uri="{DCECCB84-F9BA-43D5-87BE-67443E8EF086}">
      <p15:sldGuideLst xmlns:p15="http://schemas.microsoft.com/office/powerpoint/2012/main">
        <p15:guide id="1" orient="horz" pos="4032" userDrawn="1">
          <p15:clr>
            <a:srgbClr val="FBAE40"/>
          </p15:clr>
        </p15:guide>
        <p15:guide id="2" orient="horz" pos="3000" userDrawn="1">
          <p15:clr>
            <a:srgbClr val="FBAE40"/>
          </p15:clr>
        </p15:guide>
        <p15:guide id="3" pos="52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eneral (white)_Title and Content - 3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66050" cy="914399"/>
          </a:xfrm>
        </p:spPr>
        <p:txBody>
          <a:bodyPr/>
          <a:lstStyle>
            <a:lvl1pPr>
              <a:defRPr/>
            </a:lvl1pPr>
          </a:lstStyle>
          <a:p>
            <a:r>
              <a:rPr lang="en-US"/>
              <a:t>Click to edit Master title style up to two lines of text</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800"/>
            <a:ext cx="2970223" cy="43434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EAE52FDB-B683-3FA0-D889-774A2A64F6BE}"/>
              </a:ext>
            </a:extLst>
          </p:cNvPr>
          <p:cNvSpPr>
            <a:spLocks noGrp="1"/>
          </p:cNvSpPr>
          <p:nvPr>
            <p:ph sz="quarter" idx="18"/>
          </p:nvPr>
        </p:nvSpPr>
        <p:spPr>
          <a:xfrm>
            <a:off x="4610888" y="1828800"/>
            <a:ext cx="2970223" cy="43434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2BF68B25-B298-F994-F179-AD113CCF2B9A}"/>
              </a:ext>
            </a:extLst>
          </p:cNvPr>
          <p:cNvSpPr>
            <a:spLocks noGrp="1"/>
          </p:cNvSpPr>
          <p:nvPr>
            <p:ph sz="quarter" idx="19"/>
          </p:nvPr>
        </p:nvSpPr>
        <p:spPr>
          <a:xfrm>
            <a:off x="8306325" y="1828800"/>
            <a:ext cx="2970223" cy="43434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EC01F816-0E3E-F26C-ADFF-395DC5E20DA6}"/>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BD1631E5-B1DE-05A8-0582-D1EA5269FCA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 2026. </a:t>
            </a:r>
            <a:r>
              <a:rPr lang="en-US" altLang="en-US" sz="900" i="1" dirty="0">
                <a:solidFill>
                  <a:schemeClr val="bg2">
                    <a:lumMod val="75000"/>
                  </a:schemeClr>
                </a:solidFill>
                <a:latin typeface="Arial" pitchFamily="34" charset="0"/>
                <a:cs typeface="Arial" pitchFamily="34" charset="0"/>
              </a:rPr>
              <a:t>UMass Chan Medical School.</a:t>
            </a:r>
          </a:p>
        </p:txBody>
      </p:sp>
    </p:spTree>
    <p:extLst>
      <p:ext uri="{BB962C8B-B14F-4D97-AF65-F5344CB8AC3E}">
        <p14:creationId xmlns:p14="http://schemas.microsoft.com/office/powerpoint/2010/main" val="961893071"/>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guide id="5" pos="2688" userDrawn="1">
          <p15:clr>
            <a:srgbClr val="FBAE40"/>
          </p15:clr>
        </p15:guide>
        <p15:guide id="6" pos="4992" userDrawn="1">
          <p15:clr>
            <a:srgbClr val="FBAE40"/>
          </p15:clr>
        </p15:guide>
        <p15:guide id="7" orient="horz" pos="4032" userDrawn="1">
          <p15:clr>
            <a:srgbClr val="FBAE40"/>
          </p15:clr>
        </p15:guide>
        <p15:guide id="8" orient="horz" pos="3888"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Contact Info_Dk.Blue w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tx2"/>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0" name="Picture Placeholder 9">
            <a:extLst>
              <a:ext uri="{FF2B5EF4-FFF2-40B4-BE49-F238E27FC236}">
                <a16:creationId xmlns:a16="http://schemas.microsoft.com/office/drawing/2014/main" id="{84CF22AA-C3CB-7F0D-D362-1B41CC5E9B1F}"/>
              </a:ext>
              <a:ext uri="{C183D7F6-B498-43B3-948B-1728B52AA6E4}">
                <adec:decorative xmlns:adec="http://schemas.microsoft.com/office/drawing/2017/decorative" val="1"/>
              </a:ext>
            </a:extLst>
          </p:cNvPr>
          <p:cNvSpPr>
            <a:spLocks noGrp="1"/>
          </p:cNvSpPr>
          <p:nvPr>
            <p:ph type="pic" sz="quarter" idx="21"/>
          </p:nvPr>
        </p:nvSpPr>
        <p:spPr>
          <a:xfrm>
            <a:off x="1768570" y="2072390"/>
            <a:ext cx="1619224" cy="1577686"/>
          </a:xfrm>
          <a:solidFill>
            <a:schemeClr val="bg1"/>
          </a:solidFill>
        </p:spPr>
        <p:txBody>
          <a:bodyPr anchor="ctr" anchorCtr="0"/>
          <a:lstStyle>
            <a:lvl1pPr marL="0" indent="0" algn="ctr">
              <a:buNone/>
              <a:defRPr sz="1500"/>
            </a:lvl1pPr>
          </a:lstStyle>
          <a:p>
            <a:r>
              <a:rPr lang="en-US"/>
              <a:t>Click icon to add picture</a:t>
            </a:r>
          </a:p>
        </p:txBody>
      </p:sp>
      <p:sp>
        <p:nvSpPr>
          <p:cNvPr id="21" name="Content Placeholder 21">
            <a:extLst>
              <a:ext uri="{FF2B5EF4-FFF2-40B4-BE49-F238E27FC236}">
                <a16:creationId xmlns:a16="http://schemas.microsoft.com/office/drawing/2014/main" id="{F4F38E0E-7900-C474-267F-1E630EC92592}"/>
              </a:ext>
            </a:extLst>
          </p:cNvPr>
          <p:cNvSpPr>
            <a:spLocks noGrp="1"/>
          </p:cNvSpPr>
          <p:nvPr>
            <p:ph sz="quarter" idx="20" hasCustomPrompt="1"/>
          </p:nvPr>
        </p:nvSpPr>
        <p:spPr>
          <a:xfrm>
            <a:off x="920796" y="3889948"/>
            <a:ext cx="3313926" cy="2167952"/>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3" name="Picture Placeholder 9">
            <a:extLst>
              <a:ext uri="{FF2B5EF4-FFF2-40B4-BE49-F238E27FC236}">
                <a16:creationId xmlns:a16="http://schemas.microsoft.com/office/drawing/2014/main" id="{CE749ED0-9095-9291-C73A-4AF09FDE141F}"/>
              </a:ext>
              <a:ext uri="{C183D7F6-B498-43B3-948B-1728B52AA6E4}">
                <adec:decorative xmlns:adec="http://schemas.microsoft.com/office/drawing/2017/decorative" val="1"/>
              </a:ext>
            </a:extLst>
          </p:cNvPr>
          <p:cNvSpPr>
            <a:spLocks noGrp="1"/>
          </p:cNvSpPr>
          <p:nvPr>
            <p:ph type="pic" sz="quarter" idx="22"/>
          </p:nvPr>
        </p:nvSpPr>
        <p:spPr>
          <a:xfrm>
            <a:off x="5286802" y="2072390"/>
            <a:ext cx="1619224" cy="1577686"/>
          </a:xfrm>
          <a:solidFill>
            <a:schemeClr val="bg1"/>
          </a:solidFill>
        </p:spPr>
        <p:txBody>
          <a:bodyPr anchor="ctr" anchorCtr="0"/>
          <a:lstStyle>
            <a:lvl1pPr marL="0" indent="0" algn="ctr">
              <a:buNone/>
              <a:defRPr sz="1500"/>
            </a:lvl1pPr>
          </a:lstStyle>
          <a:p>
            <a:r>
              <a:rPr lang="en-US"/>
              <a:t>Click icon to add picture</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p:ph sz="quarter" idx="18" hasCustomPrompt="1"/>
          </p:nvPr>
        </p:nvSpPr>
        <p:spPr>
          <a:xfrm>
            <a:off x="4474563" y="3889948"/>
            <a:ext cx="3245363" cy="2167952"/>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4" name="Picture Placeholder 9">
            <a:extLst>
              <a:ext uri="{FF2B5EF4-FFF2-40B4-BE49-F238E27FC236}">
                <a16:creationId xmlns:a16="http://schemas.microsoft.com/office/drawing/2014/main" id="{79E08975-34D5-0831-6477-112DF14AC7FC}"/>
              </a:ext>
              <a:ext uri="{C183D7F6-B498-43B3-948B-1728B52AA6E4}">
                <adec:decorative xmlns:adec="http://schemas.microsoft.com/office/drawing/2017/decorative" val="1"/>
              </a:ext>
            </a:extLst>
          </p:cNvPr>
          <p:cNvSpPr>
            <a:spLocks noGrp="1"/>
          </p:cNvSpPr>
          <p:nvPr>
            <p:ph type="pic" sz="quarter" idx="23"/>
          </p:nvPr>
        </p:nvSpPr>
        <p:spPr>
          <a:xfrm>
            <a:off x="8804206" y="2072390"/>
            <a:ext cx="1619224" cy="1577686"/>
          </a:xfrm>
          <a:solidFill>
            <a:schemeClr val="bg1"/>
          </a:solidFill>
        </p:spPr>
        <p:txBody>
          <a:bodyPr anchor="ctr" anchorCtr="0"/>
          <a:lstStyle>
            <a:lvl1pPr marL="0" indent="0" algn="ctr">
              <a:buNone/>
              <a:defRPr sz="1500"/>
            </a:lvl1pPr>
          </a:lstStyle>
          <a:p>
            <a:r>
              <a:rPr lang="en-US"/>
              <a:t>Click icon to add picture</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p:ph sz="quarter" idx="19" hasCustomPrompt="1"/>
          </p:nvPr>
        </p:nvSpPr>
        <p:spPr>
          <a:xfrm>
            <a:off x="7947911" y="3889948"/>
            <a:ext cx="3331815" cy="2167952"/>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solidFill>
                  <a:schemeClr val="bg2">
                    <a:lumMod val="75000"/>
                  </a:schemeClr>
                </a:solidFill>
              </a:defRPr>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42719413-7231-F4B9-AD57-7D7B7357A25C}"/>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3650E708-BC73-3E6B-7562-F6846E57B693}"/>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259010562"/>
      </p:ext>
    </p:extLst>
  </p:cSld>
  <p:clrMapOvr>
    <a:masterClrMapping/>
  </p:clrMapOvr>
  <p:hf hdr="0" ftr="0" dt="0"/>
  <p:extLst>
    <p:ext uri="{DCECCB84-F9BA-43D5-87BE-67443E8EF086}">
      <p15:sldGuideLst xmlns:p15="http://schemas.microsoft.com/office/powerpoint/2012/main">
        <p15:guide id="2" pos="3840">
          <p15:clr>
            <a:srgbClr val="FBAE40"/>
          </p15:clr>
        </p15:guide>
        <p15:guide id="4" pos="2688">
          <p15:clr>
            <a:srgbClr val="FBAE40"/>
          </p15:clr>
        </p15:guide>
        <p15:guide id="5" pos="4992">
          <p15:clr>
            <a:srgbClr val="FBAE40"/>
          </p15:clr>
        </p15:guide>
        <p15:guide id="6" pos="5120">
          <p15:clr>
            <a:srgbClr val="FBAE40"/>
          </p15:clr>
        </p15:guide>
        <p15:guide id="7" orient="horz" pos="1296">
          <p15:clr>
            <a:srgbClr val="FBAE40"/>
          </p15:clr>
        </p15:guide>
        <p15:guide id="8" pos="3584">
          <p15:clr>
            <a:srgbClr val="FBAE40"/>
          </p15:clr>
        </p15:guide>
        <p15:guide id="9" pos="6656">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Thank You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399" y="2638077"/>
            <a:ext cx="10363201" cy="665514"/>
          </a:xfrm>
        </p:spPr>
        <p:txBody>
          <a:bodyPr/>
          <a:lstStyle>
            <a:lvl1pPr algn="ctr">
              <a:defRPr sz="5200">
                <a:solidFill>
                  <a:schemeClr val="bg1"/>
                </a:solidFill>
              </a:defRPr>
            </a:lvl1pPr>
          </a:lstStyle>
          <a:p>
            <a:r>
              <a:rPr lang="en-US"/>
              <a:t>Thank You</a:t>
            </a:r>
          </a:p>
        </p:txBody>
      </p:sp>
      <p:pic>
        <p:nvPicPr>
          <p:cNvPr id="3" name="Picture 12">
            <a:extLst>
              <a:ext uri="{FF2B5EF4-FFF2-40B4-BE49-F238E27FC236}">
                <a16:creationId xmlns:a16="http://schemas.microsoft.com/office/drawing/2014/main" id="{804757A1-5F77-15F3-CC28-2EB9DACA34CC}"/>
              </a:ext>
            </a:extLst>
          </p:cNvPr>
          <p:cNvPicPr>
            <a:picLocks noChangeAspect="1"/>
          </p:cNvPicPr>
          <p:nvPr userDrawn="1"/>
        </p:nvPicPr>
        <p:blipFill>
          <a:blip r:embed="rId2"/>
          <a:srcRect/>
          <a:stretch/>
        </p:blipFill>
        <p:spPr>
          <a:xfrm>
            <a:off x="4014917" y="5525600"/>
            <a:ext cx="4162166" cy="525615"/>
          </a:xfrm>
          <a:prstGeom prst="rect">
            <a:avLst/>
          </a:prstGeom>
        </p:spPr>
      </p:pic>
    </p:spTree>
    <p:extLst>
      <p:ext uri="{BB962C8B-B14F-4D97-AF65-F5344CB8AC3E}">
        <p14:creationId xmlns:p14="http://schemas.microsoft.com/office/powerpoint/2010/main" val="3938534586"/>
      </p:ext>
    </p:extLst>
  </p:cSld>
  <p:clrMapOvr>
    <a:masterClrMapping/>
  </p:clrMapOvr>
  <p:hf hdr="0" ftr="0" dt="0"/>
  <p:extLst>
    <p:ext uri="{DCECCB84-F9BA-43D5-87BE-67443E8EF086}">
      <p15:sldGuideLst xmlns:p15="http://schemas.microsoft.com/office/powerpoint/2012/main">
        <p15:guide id="2" pos="3840">
          <p15:clr>
            <a:srgbClr val="FBAE40"/>
          </p15:clr>
        </p15:guide>
        <p15:guide id="4" pos="5120">
          <p15:clr>
            <a:srgbClr val="FBAE40"/>
          </p15:clr>
        </p15:guide>
        <p15:guide id="5" orient="horz" pos="129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_Thank You Slide">
    <p:bg>
      <p:bgPr>
        <a:solidFill>
          <a:schemeClr val="tx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27A9DD5-3351-3778-EB31-4729533CFBB6}"/>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4543" t="16716" r="751" b="43461"/>
          <a:stretch/>
        </p:blipFill>
        <p:spPr>
          <a:xfrm>
            <a:off x="1" y="1"/>
            <a:ext cx="12192000" cy="6858000"/>
          </a:xfrm>
          <a:prstGeom prst="rect">
            <a:avLst/>
          </a:prstGeom>
        </p:spPr>
      </p:pic>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2374022"/>
            <a:ext cx="10363201" cy="665514"/>
          </a:xfrm>
        </p:spPr>
        <p:txBody>
          <a:bodyPr/>
          <a:lstStyle>
            <a:lvl1pPr algn="ctr">
              <a:defRPr sz="52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E605F905-1A22-E98C-F011-C32C4F0CD792}"/>
              </a:ext>
            </a:extLst>
          </p:cNvPr>
          <p:cNvPicPr>
            <a:picLocks noChangeAspect="1"/>
          </p:cNvPicPr>
          <p:nvPr userDrawn="1"/>
        </p:nvPicPr>
        <p:blipFill>
          <a:blip r:embed="rId4"/>
          <a:srcRect/>
          <a:stretch/>
        </p:blipFill>
        <p:spPr>
          <a:xfrm>
            <a:off x="8934447" y="491318"/>
            <a:ext cx="3086106" cy="389726"/>
          </a:xfrm>
          <a:prstGeom prst="rect">
            <a:avLst/>
          </a:prstGeom>
        </p:spPr>
      </p:pic>
    </p:spTree>
    <p:extLst>
      <p:ext uri="{BB962C8B-B14F-4D97-AF65-F5344CB8AC3E}">
        <p14:creationId xmlns:p14="http://schemas.microsoft.com/office/powerpoint/2010/main" val="1994550474"/>
      </p:ext>
    </p:extLst>
  </p:cSld>
  <p:clrMapOvr>
    <a:masterClrMapping/>
  </p:clrMapOvr>
  <p:hf hdr="0" ftr="0" dt="0"/>
  <p:extLst>
    <p:ext uri="{DCECCB84-F9BA-43D5-87BE-67443E8EF086}">
      <p15:sldGuideLst xmlns:p15="http://schemas.microsoft.com/office/powerpoint/2012/main">
        <p15:guide id="2" pos="3840">
          <p15:clr>
            <a:srgbClr val="FBAE40"/>
          </p15:clr>
        </p15:guide>
        <p15:guide id="4" pos="5120">
          <p15:clr>
            <a:srgbClr val="FBAE40"/>
          </p15:clr>
        </p15:guide>
        <p15:guide id="5" orient="horz" pos="129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con Librar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399" y="457201"/>
            <a:ext cx="8503921" cy="665514"/>
          </a:xfrm>
        </p:spPr>
        <p:txBody>
          <a:bodyPr/>
          <a:lstStyle>
            <a:lvl1pPr>
              <a:defRPr/>
            </a:lvl1pPr>
          </a:lstStyle>
          <a:p>
            <a:r>
              <a:rPr lang="en-US"/>
              <a:t>Icon Library</a:t>
            </a:r>
          </a:p>
        </p:txBody>
      </p:sp>
      <p:sp>
        <p:nvSpPr>
          <p:cNvPr id="12" name="TextBox 11">
            <a:extLst>
              <a:ext uri="{FF2B5EF4-FFF2-40B4-BE49-F238E27FC236}">
                <a16:creationId xmlns:a16="http://schemas.microsoft.com/office/drawing/2014/main" id="{DADE906A-5E60-207E-603C-FF11D6D2C61C}"/>
              </a:ext>
            </a:extLst>
          </p:cNvPr>
          <p:cNvSpPr txBox="1"/>
          <p:nvPr/>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2024. </a:t>
            </a:r>
            <a:r>
              <a:rPr lang="en-US" altLang="en-US" sz="900" i="1">
                <a:solidFill>
                  <a:schemeClr val="bg2">
                    <a:lumMod val="75000"/>
                  </a:schemeClr>
                </a:solidFill>
                <a:latin typeface="Arial" pitchFamily="34" charset="0"/>
                <a:cs typeface="Arial" pitchFamily="34" charset="0"/>
              </a:rPr>
              <a:t>The consulting and operations division of UMass Chan Medical School. Confidential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grpSp>
        <p:nvGrpSpPr>
          <p:cNvPr id="8" name="Group 7">
            <a:extLst>
              <a:ext uri="{FF2B5EF4-FFF2-40B4-BE49-F238E27FC236}">
                <a16:creationId xmlns:a16="http://schemas.microsoft.com/office/drawing/2014/main" id="{BAA7007D-9982-EE88-ACAC-0C6B7E0A7949}"/>
              </a:ext>
              <a:ext uri="{C183D7F6-B498-43B3-948B-1728B52AA6E4}">
                <adec:decorative xmlns:adec="http://schemas.microsoft.com/office/drawing/2017/decorative" val="1"/>
              </a:ext>
            </a:extLst>
          </p:cNvPr>
          <p:cNvGrpSpPr/>
          <p:nvPr/>
        </p:nvGrpSpPr>
        <p:grpSpPr>
          <a:xfrm>
            <a:off x="854160" y="1775499"/>
            <a:ext cx="10492392" cy="4426822"/>
            <a:chOff x="854160" y="1775499"/>
            <a:chExt cx="10492392" cy="4426822"/>
          </a:xfrm>
        </p:grpSpPr>
        <p:sp>
          <p:nvSpPr>
            <p:cNvPr id="9" name="TextBox 8">
              <a:extLst>
                <a:ext uri="{FF2B5EF4-FFF2-40B4-BE49-F238E27FC236}">
                  <a16:creationId xmlns:a16="http://schemas.microsoft.com/office/drawing/2014/main" id="{D723897A-7C16-3B1F-8A0D-71DE073A937A}"/>
                </a:ext>
              </a:extLst>
            </p:cNvPr>
            <p:cNvSpPr txBox="1"/>
            <p:nvPr/>
          </p:nvSpPr>
          <p:spPr>
            <a:xfrm>
              <a:off x="854160" y="1775499"/>
              <a:ext cx="588336" cy="259514"/>
            </a:xfrm>
            <a:prstGeom prst="rect">
              <a:avLst/>
            </a:prstGeom>
            <a:noFill/>
          </p:spPr>
          <p:txBody>
            <a:bodyPr wrap="square" lIns="0" tIns="45720" rIns="0" bIns="0" rtlCol="0" anchor="t" anchorCtr="0">
              <a:noAutofit/>
            </a:bodyPr>
            <a:lstStyle/>
            <a:p>
              <a:pPr algn="ctr"/>
              <a:r>
                <a:rPr lang="en-US" sz="800"/>
                <a:t>Academic</a:t>
              </a:r>
            </a:p>
          </p:txBody>
        </p:sp>
        <p:sp>
          <p:nvSpPr>
            <p:cNvPr id="10" name="TextBox 9">
              <a:extLst>
                <a:ext uri="{FF2B5EF4-FFF2-40B4-BE49-F238E27FC236}">
                  <a16:creationId xmlns:a16="http://schemas.microsoft.com/office/drawing/2014/main" id="{F1474E27-9477-C668-3142-AC5F915DF3F2}"/>
                </a:ext>
              </a:extLst>
            </p:cNvPr>
            <p:cNvSpPr txBox="1"/>
            <p:nvPr/>
          </p:nvSpPr>
          <p:spPr>
            <a:xfrm>
              <a:off x="1631909" y="1775499"/>
              <a:ext cx="588336" cy="259514"/>
            </a:xfrm>
            <a:prstGeom prst="rect">
              <a:avLst/>
            </a:prstGeom>
            <a:noFill/>
          </p:spPr>
          <p:txBody>
            <a:bodyPr wrap="square" lIns="0" tIns="45720" rIns="0" bIns="0" rtlCol="0" anchor="t" anchorCtr="0">
              <a:noAutofit/>
            </a:bodyPr>
            <a:lstStyle/>
            <a:p>
              <a:pPr algn="ctr"/>
              <a:r>
                <a:rPr lang="en-US" sz="800"/>
                <a:t>Achieve</a:t>
              </a:r>
            </a:p>
          </p:txBody>
        </p:sp>
        <p:sp>
          <p:nvSpPr>
            <p:cNvPr id="11" name="TextBox 10">
              <a:extLst>
                <a:ext uri="{FF2B5EF4-FFF2-40B4-BE49-F238E27FC236}">
                  <a16:creationId xmlns:a16="http://schemas.microsoft.com/office/drawing/2014/main" id="{1819620F-F497-635A-F9CB-953906A6906B}"/>
                </a:ext>
              </a:extLst>
            </p:cNvPr>
            <p:cNvSpPr txBox="1"/>
            <p:nvPr/>
          </p:nvSpPr>
          <p:spPr>
            <a:xfrm>
              <a:off x="2483783" y="1775499"/>
              <a:ext cx="588336" cy="259514"/>
            </a:xfrm>
            <a:prstGeom prst="rect">
              <a:avLst/>
            </a:prstGeom>
            <a:noFill/>
          </p:spPr>
          <p:txBody>
            <a:bodyPr wrap="square" lIns="0" tIns="45720" rIns="0" bIns="0" rtlCol="0" anchor="t" anchorCtr="0">
              <a:noAutofit/>
            </a:bodyPr>
            <a:lstStyle/>
            <a:p>
              <a:pPr algn="ctr"/>
              <a:r>
                <a:rPr lang="en-US" sz="800"/>
                <a:t>Ambulance</a:t>
              </a:r>
            </a:p>
          </p:txBody>
        </p:sp>
        <p:sp>
          <p:nvSpPr>
            <p:cNvPr id="13" name="TextBox 12">
              <a:extLst>
                <a:ext uri="{FF2B5EF4-FFF2-40B4-BE49-F238E27FC236}">
                  <a16:creationId xmlns:a16="http://schemas.microsoft.com/office/drawing/2014/main" id="{8790434B-BFE0-8291-7CD8-B572EA75987C}"/>
                </a:ext>
              </a:extLst>
            </p:cNvPr>
            <p:cNvSpPr txBox="1"/>
            <p:nvPr/>
          </p:nvSpPr>
          <p:spPr>
            <a:xfrm>
              <a:off x="3303107" y="1775499"/>
              <a:ext cx="588336" cy="259514"/>
            </a:xfrm>
            <a:prstGeom prst="rect">
              <a:avLst/>
            </a:prstGeom>
            <a:noFill/>
          </p:spPr>
          <p:txBody>
            <a:bodyPr wrap="square" lIns="0" tIns="45720" rIns="0" bIns="0" rtlCol="0" anchor="t" anchorCtr="0">
              <a:noAutofit/>
            </a:bodyPr>
            <a:lstStyle/>
            <a:p>
              <a:pPr algn="ctr"/>
              <a:r>
                <a:rPr lang="en-US" sz="800"/>
                <a:t>Bar-Graph</a:t>
              </a:r>
            </a:p>
          </p:txBody>
        </p:sp>
        <p:sp>
          <p:nvSpPr>
            <p:cNvPr id="14" name="TextBox 13">
              <a:extLst>
                <a:ext uri="{FF2B5EF4-FFF2-40B4-BE49-F238E27FC236}">
                  <a16:creationId xmlns:a16="http://schemas.microsoft.com/office/drawing/2014/main" id="{3CE14617-D01A-0807-689F-3E9DEB85E6F9}"/>
                </a:ext>
              </a:extLst>
            </p:cNvPr>
            <p:cNvSpPr txBox="1"/>
            <p:nvPr/>
          </p:nvSpPr>
          <p:spPr>
            <a:xfrm>
              <a:off x="4136537" y="1775499"/>
              <a:ext cx="588336" cy="259514"/>
            </a:xfrm>
            <a:prstGeom prst="rect">
              <a:avLst/>
            </a:prstGeom>
            <a:noFill/>
          </p:spPr>
          <p:txBody>
            <a:bodyPr wrap="square" lIns="0" tIns="45720" rIns="0" bIns="0" rtlCol="0" anchor="t" anchorCtr="0">
              <a:noAutofit/>
            </a:bodyPr>
            <a:lstStyle/>
            <a:p>
              <a:pPr algn="ctr"/>
              <a:r>
                <a:rPr lang="en-US" sz="800"/>
                <a:t>Books</a:t>
              </a:r>
            </a:p>
          </p:txBody>
        </p:sp>
        <p:sp>
          <p:nvSpPr>
            <p:cNvPr id="15" name="TextBox 14">
              <a:extLst>
                <a:ext uri="{FF2B5EF4-FFF2-40B4-BE49-F238E27FC236}">
                  <a16:creationId xmlns:a16="http://schemas.microsoft.com/office/drawing/2014/main" id="{A00A1B8D-7938-138C-079B-4B3A4DDC6AA5}"/>
                </a:ext>
              </a:extLst>
            </p:cNvPr>
            <p:cNvSpPr txBox="1"/>
            <p:nvPr/>
          </p:nvSpPr>
          <p:spPr>
            <a:xfrm>
              <a:off x="4970319" y="1775499"/>
              <a:ext cx="588336" cy="259514"/>
            </a:xfrm>
            <a:prstGeom prst="rect">
              <a:avLst/>
            </a:prstGeom>
            <a:noFill/>
          </p:spPr>
          <p:txBody>
            <a:bodyPr wrap="square" lIns="0" tIns="45720" rIns="0" bIns="0" rtlCol="0" anchor="t" anchorCtr="0">
              <a:noAutofit/>
            </a:bodyPr>
            <a:lstStyle/>
            <a:p>
              <a:pPr algn="ctr"/>
              <a:r>
                <a:rPr lang="en-US" sz="800"/>
                <a:t>Building</a:t>
              </a:r>
            </a:p>
          </p:txBody>
        </p:sp>
        <p:sp>
          <p:nvSpPr>
            <p:cNvPr id="16" name="TextBox 15">
              <a:extLst>
                <a:ext uri="{FF2B5EF4-FFF2-40B4-BE49-F238E27FC236}">
                  <a16:creationId xmlns:a16="http://schemas.microsoft.com/office/drawing/2014/main" id="{512D7959-3695-B4D9-5099-BFB0A539D520}"/>
                </a:ext>
              </a:extLst>
            </p:cNvPr>
            <p:cNvSpPr txBox="1"/>
            <p:nvPr/>
          </p:nvSpPr>
          <p:spPr>
            <a:xfrm>
              <a:off x="5804109" y="1775499"/>
              <a:ext cx="588336" cy="259514"/>
            </a:xfrm>
            <a:prstGeom prst="rect">
              <a:avLst/>
            </a:prstGeom>
            <a:noFill/>
          </p:spPr>
          <p:txBody>
            <a:bodyPr wrap="square" lIns="0" tIns="45720" rIns="0" bIns="0" rtlCol="0" anchor="t" anchorCtr="0">
              <a:noAutofit/>
            </a:bodyPr>
            <a:lstStyle/>
            <a:p>
              <a:pPr algn="ctr"/>
              <a:r>
                <a:rPr lang="en-US" sz="800"/>
                <a:t>Bulb</a:t>
              </a:r>
            </a:p>
          </p:txBody>
        </p:sp>
        <p:sp>
          <p:nvSpPr>
            <p:cNvPr id="17" name="TextBox 16">
              <a:extLst>
                <a:ext uri="{FF2B5EF4-FFF2-40B4-BE49-F238E27FC236}">
                  <a16:creationId xmlns:a16="http://schemas.microsoft.com/office/drawing/2014/main" id="{34FDE3F0-7203-EEC1-D14D-4D89B4F244AD}"/>
                </a:ext>
              </a:extLst>
            </p:cNvPr>
            <p:cNvSpPr txBox="1"/>
            <p:nvPr/>
          </p:nvSpPr>
          <p:spPr>
            <a:xfrm>
              <a:off x="6605747" y="1775499"/>
              <a:ext cx="588336" cy="259514"/>
            </a:xfrm>
            <a:prstGeom prst="rect">
              <a:avLst/>
            </a:prstGeom>
            <a:noFill/>
          </p:spPr>
          <p:txBody>
            <a:bodyPr wrap="square" lIns="0" tIns="45720" rIns="0" bIns="0" rtlCol="0" anchor="t" anchorCtr="0">
              <a:noAutofit/>
            </a:bodyPr>
            <a:lstStyle/>
            <a:p>
              <a:pPr algn="ctr"/>
              <a:r>
                <a:rPr lang="en-US" sz="800"/>
                <a:t>Call</a:t>
              </a:r>
            </a:p>
          </p:txBody>
        </p:sp>
        <p:sp>
          <p:nvSpPr>
            <p:cNvPr id="19" name="TextBox 18">
              <a:extLst>
                <a:ext uri="{FF2B5EF4-FFF2-40B4-BE49-F238E27FC236}">
                  <a16:creationId xmlns:a16="http://schemas.microsoft.com/office/drawing/2014/main" id="{D8123F7C-C1DB-8343-AA59-FAA532794B17}"/>
                </a:ext>
              </a:extLst>
            </p:cNvPr>
            <p:cNvSpPr txBox="1"/>
            <p:nvPr/>
          </p:nvSpPr>
          <p:spPr>
            <a:xfrm>
              <a:off x="7421644" y="1775499"/>
              <a:ext cx="588336" cy="259514"/>
            </a:xfrm>
            <a:prstGeom prst="rect">
              <a:avLst/>
            </a:prstGeom>
            <a:noFill/>
          </p:spPr>
          <p:txBody>
            <a:bodyPr wrap="square" lIns="0" tIns="45720" rIns="0" bIns="0" rtlCol="0" anchor="t" anchorCtr="0">
              <a:noAutofit/>
            </a:bodyPr>
            <a:lstStyle/>
            <a:p>
              <a:pPr algn="ctr"/>
              <a:r>
                <a:rPr lang="en-US" sz="800"/>
                <a:t>Care</a:t>
              </a:r>
            </a:p>
          </p:txBody>
        </p:sp>
        <p:sp>
          <p:nvSpPr>
            <p:cNvPr id="20" name="TextBox 19">
              <a:extLst>
                <a:ext uri="{FF2B5EF4-FFF2-40B4-BE49-F238E27FC236}">
                  <a16:creationId xmlns:a16="http://schemas.microsoft.com/office/drawing/2014/main" id="{7988CE7D-387D-F394-F821-4703B04AFC63}"/>
                </a:ext>
              </a:extLst>
            </p:cNvPr>
            <p:cNvSpPr txBox="1"/>
            <p:nvPr/>
          </p:nvSpPr>
          <p:spPr>
            <a:xfrm>
              <a:off x="8228233" y="1775499"/>
              <a:ext cx="588336" cy="259514"/>
            </a:xfrm>
            <a:prstGeom prst="rect">
              <a:avLst/>
            </a:prstGeom>
            <a:noFill/>
          </p:spPr>
          <p:txBody>
            <a:bodyPr wrap="square" lIns="0" tIns="45720" rIns="0" bIns="0" rtlCol="0" anchor="t" anchorCtr="0">
              <a:noAutofit/>
            </a:bodyPr>
            <a:lstStyle/>
            <a:p>
              <a:pPr algn="ctr"/>
              <a:r>
                <a:rPr lang="en-US" sz="800"/>
                <a:t>Certificate</a:t>
              </a:r>
            </a:p>
          </p:txBody>
        </p:sp>
        <p:sp>
          <p:nvSpPr>
            <p:cNvPr id="21" name="TextBox 20">
              <a:extLst>
                <a:ext uri="{FF2B5EF4-FFF2-40B4-BE49-F238E27FC236}">
                  <a16:creationId xmlns:a16="http://schemas.microsoft.com/office/drawing/2014/main" id="{CCE2EF6F-A24F-D1DD-CE43-8A1432CDEAB3}"/>
                </a:ext>
              </a:extLst>
            </p:cNvPr>
            <p:cNvSpPr txBox="1"/>
            <p:nvPr/>
          </p:nvSpPr>
          <p:spPr>
            <a:xfrm>
              <a:off x="9099906" y="1775499"/>
              <a:ext cx="588336" cy="259514"/>
            </a:xfrm>
            <a:prstGeom prst="rect">
              <a:avLst/>
            </a:prstGeom>
            <a:noFill/>
          </p:spPr>
          <p:txBody>
            <a:bodyPr wrap="square" lIns="0" tIns="45720" rIns="0" bIns="0" rtlCol="0" anchor="t" anchorCtr="0">
              <a:noAutofit/>
            </a:bodyPr>
            <a:lstStyle/>
            <a:p>
              <a:pPr algn="ctr"/>
              <a:r>
                <a:rPr lang="en-US" sz="800"/>
                <a:t>Check-List</a:t>
              </a:r>
            </a:p>
          </p:txBody>
        </p:sp>
        <p:sp>
          <p:nvSpPr>
            <p:cNvPr id="22" name="TextBox 21">
              <a:extLst>
                <a:ext uri="{FF2B5EF4-FFF2-40B4-BE49-F238E27FC236}">
                  <a16:creationId xmlns:a16="http://schemas.microsoft.com/office/drawing/2014/main" id="{8AC240F1-89BE-9425-F75A-8FF190AB50D9}"/>
                </a:ext>
              </a:extLst>
            </p:cNvPr>
            <p:cNvSpPr txBox="1"/>
            <p:nvPr/>
          </p:nvSpPr>
          <p:spPr>
            <a:xfrm>
              <a:off x="9966380" y="1775499"/>
              <a:ext cx="588336" cy="259514"/>
            </a:xfrm>
            <a:prstGeom prst="rect">
              <a:avLst/>
            </a:prstGeom>
            <a:noFill/>
          </p:spPr>
          <p:txBody>
            <a:bodyPr wrap="square" lIns="0" tIns="45720" rIns="0" bIns="0" rtlCol="0" anchor="t" anchorCtr="0">
              <a:noAutofit/>
            </a:bodyPr>
            <a:lstStyle/>
            <a:p>
              <a:pPr algn="ctr"/>
              <a:r>
                <a:rPr lang="en-US" sz="800"/>
                <a:t>Checkmark</a:t>
              </a:r>
            </a:p>
          </p:txBody>
        </p:sp>
        <p:sp>
          <p:nvSpPr>
            <p:cNvPr id="23" name="TextBox 22">
              <a:extLst>
                <a:ext uri="{FF2B5EF4-FFF2-40B4-BE49-F238E27FC236}">
                  <a16:creationId xmlns:a16="http://schemas.microsoft.com/office/drawing/2014/main" id="{9E046D74-D3C9-54BC-187A-7602E81EEDF2}"/>
                </a:ext>
              </a:extLst>
            </p:cNvPr>
            <p:cNvSpPr txBox="1"/>
            <p:nvPr/>
          </p:nvSpPr>
          <p:spPr>
            <a:xfrm>
              <a:off x="10758216" y="1775499"/>
              <a:ext cx="588336" cy="259514"/>
            </a:xfrm>
            <a:prstGeom prst="rect">
              <a:avLst/>
            </a:prstGeom>
            <a:noFill/>
          </p:spPr>
          <p:txBody>
            <a:bodyPr wrap="square" lIns="0" tIns="45720" rIns="0" bIns="0" rtlCol="0" anchor="t" anchorCtr="0">
              <a:noAutofit/>
            </a:bodyPr>
            <a:lstStyle/>
            <a:p>
              <a:pPr algn="ctr"/>
              <a:r>
                <a:rPr lang="en-US" sz="800"/>
                <a:t>Collaborate</a:t>
              </a:r>
            </a:p>
          </p:txBody>
        </p:sp>
        <p:sp>
          <p:nvSpPr>
            <p:cNvPr id="24" name="TextBox 23">
              <a:extLst>
                <a:ext uri="{FF2B5EF4-FFF2-40B4-BE49-F238E27FC236}">
                  <a16:creationId xmlns:a16="http://schemas.microsoft.com/office/drawing/2014/main" id="{6494FEE3-DE9F-D0A2-DB3B-911A7C5D7091}"/>
                </a:ext>
              </a:extLst>
            </p:cNvPr>
            <p:cNvSpPr txBox="1"/>
            <p:nvPr/>
          </p:nvSpPr>
          <p:spPr>
            <a:xfrm>
              <a:off x="854160" y="2817489"/>
              <a:ext cx="588336" cy="259514"/>
            </a:xfrm>
            <a:prstGeom prst="rect">
              <a:avLst/>
            </a:prstGeom>
            <a:noFill/>
          </p:spPr>
          <p:txBody>
            <a:bodyPr wrap="square" lIns="0" tIns="45720" rIns="0" bIns="0" rtlCol="0" anchor="t" anchorCtr="0">
              <a:noAutofit/>
            </a:bodyPr>
            <a:lstStyle/>
            <a:p>
              <a:pPr algn="ctr"/>
              <a:r>
                <a:rPr lang="en-US" sz="800"/>
                <a:t>Colleague</a:t>
              </a:r>
            </a:p>
          </p:txBody>
        </p:sp>
        <p:sp>
          <p:nvSpPr>
            <p:cNvPr id="25" name="TextBox 24">
              <a:extLst>
                <a:ext uri="{FF2B5EF4-FFF2-40B4-BE49-F238E27FC236}">
                  <a16:creationId xmlns:a16="http://schemas.microsoft.com/office/drawing/2014/main" id="{4612323B-316A-39DC-C32D-0A1BB875AE6E}"/>
                </a:ext>
              </a:extLst>
            </p:cNvPr>
            <p:cNvSpPr txBox="1"/>
            <p:nvPr/>
          </p:nvSpPr>
          <p:spPr>
            <a:xfrm>
              <a:off x="1631909" y="2817489"/>
              <a:ext cx="588336" cy="259514"/>
            </a:xfrm>
            <a:prstGeom prst="rect">
              <a:avLst/>
            </a:prstGeom>
            <a:noFill/>
          </p:spPr>
          <p:txBody>
            <a:bodyPr wrap="square" lIns="0" tIns="45720" rIns="0" bIns="0" rtlCol="0" anchor="t" anchorCtr="0">
              <a:noAutofit/>
            </a:bodyPr>
            <a:lstStyle/>
            <a:p>
              <a:pPr algn="ctr"/>
              <a:r>
                <a:rPr lang="en-US" sz="800"/>
                <a:t>Compass</a:t>
              </a:r>
            </a:p>
          </p:txBody>
        </p:sp>
        <p:sp>
          <p:nvSpPr>
            <p:cNvPr id="26" name="TextBox 25">
              <a:extLst>
                <a:ext uri="{FF2B5EF4-FFF2-40B4-BE49-F238E27FC236}">
                  <a16:creationId xmlns:a16="http://schemas.microsoft.com/office/drawing/2014/main" id="{DE5CF645-7D81-AC92-9539-B24A13894203}"/>
                </a:ext>
              </a:extLst>
            </p:cNvPr>
            <p:cNvSpPr txBox="1"/>
            <p:nvPr/>
          </p:nvSpPr>
          <p:spPr>
            <a:xfrm>
              <a:off x="2483783" y="2817489"/>
              <a:ext cx="588336" cy="259514"/>
            </a:xfrm>
            <a:prstGeom prst="rect">
              <a:avLst/>
            </a:prstGeom>
            <a:noFill/>
          </p:spPr>
          <p:txBody>
            <a:bodyPr wrap="square" lIns="0" tIns="45720" rIns="0" bIns="0" rtlCol="0" anchor="t" anchorCtr="0">
              <a:noAutofit/>
            </a:bodyPr>
            <a:lstStyle/>
            <a:p>
              <a:pPr algn="ctr"/>
              <a:r>
                <a:rPr lang="en-US" sz="800"/>
                <a:t>Complete</a:t>
              </a:r>
            </a:p>
          </p:txBody>
        </p:sp>
        <p:sp>
          <p:nvSpPr>
            <p:cNvPr id="27" name="TextBox 26">
              <a:extLst>
                <a:ext uri="{FF2B5EF4-FFF2-40B4-BE49-F238E27FC236}">
                  <a16:creationId xmlns:a16="http://schemas.microsoft.com/office/drawing/2014/main" id="{B3BB5D82-A042-77B9-F912-E7843A80094B}"/>
                </a:ext>
              </a:extLst>
            </p:cNvPr>
            <p:cNvSpPr txBox="1"/>
            <p:nvPr/>
          </p:nvSpPr>
          <p:spPr>
            <a:xfrm>
              <a:off x="3303107" y="2817489"/>
              <a:ext cx="588336" cy="259514"/>
            </a:xfrm>
            <a:prstGeom prst="rect">
              <a:avLst/>
            </a:prstGeom>
            <a:noFill/>
          </p:spPr>
          <p:txBody>
            <a:bodyPr wrap="square" lIns="0" tIns="45720" rIns="0" bIns="0" rtlCol="0" anchor="t" anchorCtr="0">
              <a:noAutofit/>
            </a:bodyPr>
            <a:lstStyle/>
            <a:p>
              <a:pPr algn="ctr"/>
              <a:r>
                <a:rPr lang="en-US" sz="800"/>
                <a:t>Continuous-Costs</a:t>
              </a:r>
            </a:p>
          </p:txBody>
        </p:sp>
        <p:sp>
          <p:nvSpPr>
            <p:cNvPr id="28" name="TextBox 27">
              <a:extLst>
                <a:ext uri="{FF2B5EF4-FFF2-40B4-BE49-F238E27FC236}">
                  <a16:creationId xmlns:a16="http://schemas.microsoft.com/office/drawing/2014/main" id="{442DF00F-9863-8951-7028-A49F77A258C9}"/>
                </a:ext>
              </a:extLst>
            </p:cNvPr>
            <p:cNvSpPr txBox="1"/>
            <p:nvPr/>
          </p:nvSpPr>
          <p:spPr>
            <a:xfrm>
              <a:off x="4136537" y="2817489"/>
              <a:ext cx="588336" cy="259514"/>
            </a:xfrm>
            <a:prstGeom prst="rect">
              <a:avLst/>
            </a:prstGeom>
            <a:noFill/>
          </p:spPr>
          <p:txBody>
            <a:bodyPr wrap="square" lIns="0" tIns="45720" rIns="0" bIns="0" rtlCol="0" anchor="t" anchorCtr="0">
              <a:noAutofit/>
            </a:bodyPr>
            <a:lstStyle/>
            <a:p>
              <a:pPr algn="ctr"/>
              <a:r>
                <a:rPr lang="en-US" sz="800"/>
                <a:t>Costs</a:t>
              </a:r>
            </a:p>
          </p:txBody>
        </p:sp>
        <p:sp>
          <p:nvSpPr>
            <p:cNvPr id="29" name="TextBox 28">
              <a:extLst>
                <a:ext uri="{FF2B5EF4-FFF2-40B4-BE49-F238E27FC236}">
                  <a16:creationId xmlns:a16="http://schemas.microsoft.com/office/drawing/2014/main" id="{472C9A6B-0ED6-2FC9-00F9-2069073E5715}"/>
                </a:ext>
              </a:extLst>
            </p:cNvPr>
            <p:cNvSpPr txBox="1"/>
            <p:nvPr/>
          </p:nvSpPr>
          <p:spPr>
            <a:xfrm>
              <a:off x="4970319" y="2817489"/>
              <a:ext cx="588336" cy="259514"/>
            </a:xfrm>
            <a:prstGeom prst="rect">
              <a:avLst/>
            </a:prstGeom>
            <a:noFill/>
          </p:spPr>
          <p:txBody>
            <a:bodyPr wrap="square" lIns="0" tIns="45720" rIns="0" bIns="0" rtlCol="0" anchor="t" anchorCtr="0">
              <a:noAutofit/>
            </a:bodyPr>
            <a:lstStyle/>
            <a:p>
              <a:pPr algn="ctr"/>
              <a:r>
                <a:rPr lang="en-US" sz="800"/>
                <a:t>Customize</a:t>
              </a:r>
            </a:p>
          </p:txBody>
        </p:sp>
        <p:sp>
          <p:nvSpPr>
            <p:cNvPr id="30" name="TextBox 29">
              <a:extLst>
                <a:ext uri="{FF2B5EF4-FFF2-40B4-BE49-F238E27FC236}">
                  <a16:creationId xmlns:a16="http://schemas.microsoft.com/office/drawing/2014/main" id="{0E7C672C-724E-6C39-CA78-0CF5A9B51B93}"/>
                </a:ext>
              </a:extLst>
            </p:cNvPr>
            <p:cNvSpPr txBox="1"/>
            <p:nvPr/>
          </p:nvSpPr>
          <p:spPr>
            <a:xfrm>
              <a:off x="5804109" y="2817489"/>
              <a:ext cx="588336" cy="259514"/>
            </a:xfrm>
            <a:prstGeom prst="rect">
              <a:avLst/>
            </a:prstGeom>
            <a:noFill/>
          </p:spPr>
          <p:txBody>
            <a:bodyPr wrap="square" lIns="0" tIns="45720" rIns="0" bIns="0" rtlCol="0" anchor="t" anchorCtr="0">
              <a:noAutofit/>
            </a:bodyPr>
            <a:lstStyle/>
            <a:p>
              <a:pPr algn="ctr"/>
              <a:r>
                <a:rPr lang="en-US" sz="800"/>
                <a:t>Diagram</a:t>
              </a:r>
            </a:p>
          </p:txBody>
        </p:sp>
        <p:sp>
          <p:nvSpPr>
            <p:cNvPr id="31" name="TextBox 30">
              <a:extLst>
                <a:ext uri="{FF2B5EF4-FFF2-40B4-BE49-F238E27FC236}">
                  <a16:creationId xmlns:a16="http://schemas.microsoft.com/office/drawing/2014/main" id="{BF72F06F-68B6-69CD-6B84-0B65866AD461}"/>
                </a:ext>
              </a:extLst>
            </p:cNvPr>
            <p:cNvSpPr txBox="1"/>
            <p:nvPr/>
          </p:nvSpPr>
          <p:spPr>
            <a:xfrm>
              <a:off x="6605747" y="2817489"/>
              <a:ext cx="588336" cy="259514"/>
            </a:xfrm>
            <a:prstGeom prst="rect">
              <a:avLst/>
            </a:prstGeom>
            <a:noFill/>
          </p:spPr>
          <p:txBody>
            <a:bodyPr wrap="square" lIns="0" tIns="45720" rIns="0" bIns="0" rtlCol="0" anchor="t" anchorCtr="0">
              <a:noAutofit/>
            </a:bodyPr>
            <a:lstStyle/>
            <a:p>
              <a:pPr algn="ctr"/>
              <a:r>
                <a:rPr lang="en-US" sz="800"/>
                <a:t>Dialogue</a:t>
              </a:r>
            </a:p>
          </p:txBody>
        </p:sp>
        <p:sp>
          <p:nvSpPr>
            <p:cNvPr id="32" name="TextBox 31">
              <a:extLst>
                <a:ext uri="{FF2B5EF4-FFF2-40B4-BE49-F238E27FC236}">
                  <a16:creationId xmlns:a16="http://schemas.microsoft.com/office/drawing/2014/main" id="{A7DD1BA5-3010-E512-F87E-57A3BDD1D374}"/>
                </a:ext>
              </a:extLst>
            </p:cNvPr>
            <p:cNvSpPr txBox="1"/>
            <p:nvPr/>
          </p:nvSpPr>
          <p:spPr>
            <a:xfrm>
              <a:off x="7421644" y="2817489"/>
              <a:ext cx="588336" cy="259514"/>
            </a:xfrm>
            <a:prstGeom prst="rect">
              <a:avLst/>
            </a:prstGeom>
            <a:noFill/>
          </p:spPr>
          <p:txBody>
            <a:bodyPr wrap="square" lIns="0" tIns="45720" rIns="0" bIns="0" rtlCol="0" anchor="t" anchorCtr="0">
              <a:noAutofit/>
            </a:bodyPr>
            <a:lstStyle/>
            <a:p>
              <a:pPr algn="ctr"/>
              <a:r>
                <a:rPr lang="en-US" sz="800"/>
                <a:t>Disability</a:t>
              </a:r>
            </a:p>
          </p:txBody>
        </p:sp>
        <p:sp>
          <p:nvSpPr>
            <p:cNvPr id="33" name="TextBox 32">
              <a:extLst>
                <a:ext uri="{FF2B5EF4-FFF2-40B4-BE49-F238E27FC236}">
                  <a16:creationId xmlns:a16="http://schemas.microsoft.com/office/drawing/2014/main" id="{7712955B-C619-12C6-EDE5-93AABF6069B9}"/>
                </a:ext>
              </a:extLst>
            </p:cNvPr>
            <p:cNvSpPr txBox="1"/>
            <p:nvPr/>
          </p:nvSpPr>
          <p:spPr>
            <a:xfrm>
              <a:off x="8228233" y="2817489"/>
              <a:ext cx="588336" cy="259514"/>
            </a:xfrm>
            <a:prstGeom prst="rect">
              <a:avLst/>
            </a:prstGeom>
            <a:noFill/>
          </p:spPr>
          <p:txBody>
            <a:bodyPr wrap="square" lIns="0" tIns="45720" rIns="0" bIns="0" rtlCol="0" anchor="t" anchorCtr="0">
              <a:noAutofit/>
            </a:bodyPr>
            <a:lstStyle/>
            <a:p>
              <a:pPr algn="ctr"/>
              <a:r>
                <a:rPr lang="en-US" sz="800"/>
                <a:t>Doctors</a:t>
              </a:r>
            </a:p>
          </p:txBody>
        </p:sp>
        <p:sp>
          <p:nvSpPr>
            <p:cNvPr id="34" name="TextBox 33">
              <a:extLst>
                <a:ext uri="{FF2B5EF4-FFF2-40B4-BE49-F238E27FC236}">
                  <a16:creationId xmlns:a16="http://schemas.microsoft.com/office/drawing/2014/main" id="{467D446B-522B-64FB-84E7-AD89D471E2A3}"/>
                </a:ext>
              </a:extLst>
            </p:cNvPr>
            <p:cNvSpPr txBox="1"/>
            <p:nvPr/>
          </p:nvSpPr>
          <p:spPr>
            <a:xfrm>
              <a:off x="10203075" y="5942807"/>
              <a:ext cx="357016" cy="259514"/>
            </a:xfrm>
            <a:prstGeom prst="rect">
              <a:avLst/>
            </a:prstGeom>
            <a:noFill/>
          </p:spPr>
          <p:txBody>
            <a:bodyPr wrap="square" lIns="0" tIns="45720" rIns="0" bIns="0" rtlCol="0" anchor="t" anchorCtr="0">
              <a:noAutofit/>
            </a:bodyPr>
            <a:lstStyle/>
            <a:p>
              <a:pPr algn="ctr"/>
              <a:r>
                <a:rPr lang="en-US" sz="800"/>
                <a:t>Down</a:t>
              </a:r>
            </a:p>
          </p:txBody>
        </p:sp>
        <p:sp>
          <p:nvSpPr>
            <p:cNvPr id="35" name="TextBox 34">
              <a:extLst>
                <a:ext uri="{FF2B5EF4-FFF2-40B4-BE49-F238E27FC236}">
                  <a16:creationId xmlns:a16="http://schemas.microsoft.com/office/drawing/2014/main" id="{2E1831BB-007F-0C6D-3E4E-2A4B4C90B2EC}"/>
                </a:ext>
              </a:extLst>
            </p:cNvPr>
            <p:cNvSpPr txBox="1"/>
            <p:nvPr/>
          </p:nvSpPr>
          <p:spPr>
            <a:xfrm>
              <a:off x="9099906" y="2817489"/>
              <a:ext cx="588336" cy="259514"/>
            </a:xfrm>
            <a:prstGeom prst="rect">
              <a:avLst/>
            </a:prstGeom>
            <a:noFill/>
          </p:spPr>
          <p:txBody>
            <a:bodyPr wrap="square" lIns="0" tIns="45720" rIns="0" bIns="0" rtlCol="0" anchor="t" anchorCtr="0">
              <a:noAutofit/>
            </a:bodyPr>
            <a:lstStyle/>
            <a:p>
              <a:pPr algn="ctr"/>
              <a:r>
                <a:rPr lang="en-US" sz="800"/>
                <a:t>Drugs</a:t>
              </a:r>
            </a:p>
          </p:txBody>
        </p:sp>
        <p:sp>
          <p:nvSpPr>
            <p:cNvPr id="36" name="TextBox 35">
              <a:extLst>
                <a:ext uri="{FF2B5EF4-FFF2-40B4-BE49-F238E27FC236}">
                  <a16:creationId xmlns:a16="http://schemas.microsoft.com/office/drawing/2014/main" id="{02B6E1BE-888A-4B38-BB81-8047EB686D37}"/>
                </a:ext>
              </a:extLst>
            </p:cNvPr>
            <p:cNvSpPr txBox="1"/>
            <p:nvPr/>
          </p:nvSpPr>
          <p:spPr>
            <a:xfrm>
              <a:off x="9966380" y="2817489"/>
              <a:ext cx="588336" cy="259514"/>
            </a:xfrm>
            <a:prstGeom prst="rect">
              <a:avLst/>
            </a:prstGeom>
            <a:noFill/>
          </p:spPr>
          <p:txBody>
            <a:bodyPr wrap="square" lIns="0" tIns="45720" rIns="0" bIns="0" rtlCol="0" anchor="t" anchorCtr="0">
              <a:noAutofit/>
            </a:bodyPr>
            <a:lstStyle/>
            <a:p>
              <a:pPr algn="ctr"/>
              <a:r>
                <a:rPr lang="en-US" sz="800"/>
                <a:t>Equity</a:t>
              </a:r>
            </a:p>
          </p:txBody>
        </p:sp>
        <p:sp>
          <p:nvSpPr>
            <p:cNvPr id="37" name="TextBox 36">
              <a:extLst>
                <a:ext uri="{FF2B5EF4-FFF2-40B4-BE49-F238E27FC236}">
                  <a16:creationId xmlns:a16="http://schemas.microsoft.com/office/drawing/2014/main" id="{AA4EF519-197D-A827-E393-32CE8E5F1C2F}"/>
                </a:ext>
              </a:extLst>
            </p:cNvPr>
            <p:cNvSpPr txBox="1"/>
            <p:nvPr/>
          </p:nvSpPr>
          <p:spPr>
            <a:xfrm>
              <a:off x="10758216" y="2803313"/>
              <a:ext cx="588336" cy="259514"/>
            </a:xfrm>
            <a:prstGeom prst="rect">
              <a:avLst/>
            </a:prstGeom>
            <a:noFill/>
          </p:spPr>
          <p:txBody>
            <a:bodyPr wrap="square" lIns="0" tIns="45720" rIns="0" bIns="0" rtlCol="0" anchor="t" anchorCtr="0">
              <a:noAutofit/>
            </a:bodyPr>
            <a:lstStyle/>
            <a:p>
              <a:pPr algn="ctr"/>
              <a:r>
                <a:rPr lang="en-US" sz="800"/>
                <a:t>Exchange</a:t>
              </a:r>
            </a:p>
          </p:txBody>
        </p:sp>
        <p:sp>
          <p:nvSpPr>
            <p:cNvPr id="38" name="TextBox 37">
              <a:extLst>
                <a:ext uri="{FF2B5EF4-FFF2-40B4-BE49-F238E27FC236}">
                  <a16:creationId xmlns:a16="http://schemas.microsoft.com/office/drawing/2014/main" id="{F0E69E73-4650-72BC-760C-FE5F8021CAFC}"/>
                </a:ext>
              </a:extLst>
            </p:cNvPr>
            <p:cNvSpPr txBox="1"/>
            <p:nvPr/>
          </p:nvSpPr>
          <p:spPr>
            <a:xfrm>
              <a:off x="854160" y="3859479"/>
              <a:ext cx="588336" cy="259514"/>
            </a:xfrm>
            <a:prstGeom prst="rect">
              <a:avLst/>
            </a:prstGeom>
            <a:noFill/>
          </p:spPr>
          <p:txBody>
            <a:bodyPr wrap="square" lIns="0" tIns="45720" rIns="0" bIns="0" rtlCol="0" anchor="t" anchorCtr="0">
              <a:noAutofit/>
            </a:bodyPr>
            <a:lstStyle/>
            <a:p>
              <a:pPr algn="ctr"/>
              <a:r>
                <a:rPr lang="en-US" sz="800"/>
                <a:t>Expert</a:t>
              </a:r>
            </a:p>
          </p:txBody>
        </p:sp>
        <p:sp>
          <p:nvSpPr>
            <p:cNvPr id="39" name="TextBox 38">
              <a:extLst>
                <a:ext uri="{FF2B5EF4-FFF2-40B4-BE49-F238E27FC236}">
                  <a16:creationId xmlns:a16="http://schemas.microsoft.com/office/drawing/2014/main" id="{D689BBEA-FEF5-CDBA-9673-88F82C229C5D}"/>
                </a:ext>
              </a:extLst>
            </p:cNvPr>
            <p:cNvSpPr txBox="1"/>
            <p:nvPr/>
          </p:nvSpPr>
          <p:spPr>
            <a:xfrm>
              <a:off x="1631909" y="3859479"/>
              <a:ext cx="588336" cy="259514"/>
            </a:xfrm>
            <a:prstGeom prst="rect">
              <a:avLst/>
            </a:prstGeom>
            <a:noFill/>
          </p:spPr>
          <p:txBody>
            <a:bodyPr wrap="square" lIns="0" tIns="45720" rIns="0" bIns="0" rtlCol="0" anchor="t" anchorCtr="0">
              <a:noAutofit/>
            </a:bodyPr>
            <a:lstStyle/>
            <a:p>
              <a:pPr algn="ctr"/>
              <a:r>
                <a:rPr lang="en-US" sz="800"/>
                <a:t>Family</a:t>
              </a:r>
            </a:p>
          </p:txBody>
        </p:sp>
        <p:sp>
          <p:nvSpPr>
            <p:cNvPr id="40" name="TextBox 39">
              <a:extLst>
                <a:ext uri="{FF2B5EF4-FFF2-40B4-BE49-F238E27FC236}">
                  <a16:creationId xmlns:a16="http://schemas.microsoft.com/office/drawing/2014/main" id="{4D489978-BEF4-1EB0-8987-3FE0C5D0ED72}"/>
                </a:ext>
              </a:extLst>
            </p:cNvPr>
            <p:cNvSpPr txBox="1"/>
            <p:nvPr/>
          </p:nvSpPr>
          <p:spPr>
            <a:xfrm>
              <a:off x="2483783" y="3859479"/>
              <a:ext cx="588336" cy="259514"/>
            </a:xfrm>
            <a:prstGeom prst="rect">
              <a:avLst/>
            </a:prstGeom>
            <a:noFill/>
          </p:spPr>
          <p:txBody>
            <a:bodyPr wrap="square" lIns="0" tIns="45720" rIns="0" bIns="0" rtlCol="0" anchor="t" anchorCtr="0">
              <a:noAutofit/>
            </a:bodyPr>
            <a:lstStyle/>
            <a:p>
              <a:pPr algn="ctr"/>
              <a:r>
                <a:rPr lang="en-US" sz="800"/>
                <a:t>Funnel</a:t>
              </a:r>
            </a:p>
          </p:txBody>
        </p:sp>
        <p:sp>
          <p:nvSpPr>
            <p:cNvPr id="41" name="TextBox 40">
              <a:extLst>
                <a:ext uri="{FF2B5EF4-FFF2-40B4-BE49-F238E27FC236}">
                  <a16:creationId xmlns:a16="http://schemas.microsoft.com/office/drawing/2014/main" id="{61A1819A-E99E-35BC-FCFA-0746CEE2C647}"/>
                </a:ext>
              </a:extLst>
            </p:cNvPr>
            <p:cNvSpPr txBox="1"/>
            <p:nvPr/>
          </p:nvSpPr>
          <p:spPr>
            <a:xfrm>
              <a:off x="3303107" y="3859479"/>
              <a:ext cx="588336" cy="259514"/>
            </a:xfrm>
            <a:prstGeom prst="rect">
              <a:avLst/>
            </a:prstGeom>
            <a:noFill/>
          </p:spPr>
          <p:txBody>
            <a:bodyPr wrap="square" lIns="0" tIns="45720" rIns="0" bIns="0" rtlCol="0" anchor="t" anchorCtr="0">
              <a:noAutofit/>
            </a:bodyPr>
            <a:lstStyle/>
            <a:p>
              <a:pPr algn="ctr"/>
              <a:r>
                <a:rPr lang="en-US" sz="800"/>
                <a:t>Gear</a:t>
              </a:r>
            </a:p>
          </p:txBody>
        </p:sp>
        <p:sp>
          <p:nvSpPr>
            <p:cNvPr id="42" name="TextBox 41">
              <a:extLst>
                <a:ext uri="{FF2B5EF4-FFF2-40B4-BE49-F238E27FC236}">
                  <a16:creationId xmlns:a16="http://schemas.microsoft.com/office/drawing/2014/main" id="{4B34BB6F-E61F-117E-E705-91C34C6A059B}"/>
                </a:ext>
              </a:extLst>
            </p:cNvPr>
            <p:cNvSpPr txBox="1"/>
            <p:nvPr/>
          </p:nvSpPr>
          <p:spPr>
            <a:xfrm>
              <a:off x="4136537" y="3859479"/>
              <a:ext cx="588336" cy="259514"/>
            </a:xfrm>
            <a:prstGeom prst="rect">
              <a:avLst/>
            </a:prstGeom>
            <a:noFill/>
          </p:spPr>
          <p:txBody>
            <a:bodyPr wrap="square" lIns="0" tIns="45720" rIns="0" bIns="0" rtlCol="0" anchor="t" anchorCtr="0">
              <a:noAutofit/>
            </a:bodyPr>
            <a:lstStyle/>
            <a:p>
              <a:pPr algn="ctr"/>
              <a:r>
                <a:rPr lang="en-US" sz="800"/>
                <a:t>Global</a:t>
              </a:r>
            </a:p>
          </p:txBody>
        </p:sp>
        <p:sp>
          <p:nvSpPr>
            <p:cNvPr id="43" name="TextBox 42">
              <a:extLst>
                <a:ext uri="{FF2B5EF4-FFF2-40B4-BE49-F238E27FC236}">
                  <a16:creationId xmlns:a16="http://schemas.microsoft.com/office/drawing/2014/main" id="{2DDB9203-7491-B746-DDB6-0CD705D91467}"/>
                </a:ext>
              </a:extLst>
            </p:cNvPr>
            <p:cNvSpPr txBox="1"/>
            <p:nvPr/>
          </p:nvSpPr>
          <p:spPr>
            <a:xfrm>
              <a:off x="4970319" y="3859479"/>
              <a:ext cx="588336" cy="259514"/>
            </a:xfrm>
            <a:prstGeom prst="rect">
              <a:avLst/>
            </a:prstGeom>
            <a:noFill/>
          </p:spPr>
          <p:txBody>
            <a:bodyPr wrap="square" lIns="0" tIns="45720" rIns="0" bIns="0" rtlCol="0" anchor="t" anchorCtr="0">
              <a:noAutofit/>
            </a:bodyPr>
            <a:lstStyle/>
            <a:p>
              <a:pPr algn="ctr"/>
              <a:r>
                <a:rPr lang="en-US" sz="800"/>
                <a:t>Goal</a:t>
              </a:r>
            </a:p>
          </p:txBody>
        </p:sp>
        <p:sp>
          <p:nvSpPr>
            <p:cNvPr id="44" name="TextBox 43">
              <a:extLst>
                <a:ext uri="{FF2B5EF4-FFF2-40B4-BE49-F238E27FC236}">
                  <a16:creationId xmlns:a16="http://schemas.microsoft.com/office/drawing/2014/main" id="{972BBB7D-CA51-1592-B2C5-4706B115BB57}"/>
                </a:ext>
              </a:extLst>
            </p:cNvPr>
            <p:cNvSpPr txBox="1"/>
            <p:nvPr/>
          </p:nvSpPr>
          <p:spPr>
            <a:xfrm>
              <a:off x="5804109" y="3859479"/>
              <a:ext cx="588336" cy="259514"/>
            </a:xfrm>
            <a:prstGeom prst="rect">
              <a:avLst/>
            </a:prstGeom>
            <a:noFill/>
          </p:spPr>
          <p:txBody>
            <a:bodyPr wrap="square" lIns="0" tIns="45720" rIns="0" bIns="0" rtlCol="0" anchor="t" anchorCtr="0">
              <a:noAutofit/>
            </a:bodyPr>
            <a:lstStyle/>
            <a:p>
              <a:pPr algn="ctr"/>
              <a:r>
                <a:rPr lang="en-US" sz="800"/>
                <a:t>Heartbeat</a:t>
              </a:r>
            </a:p>
          </p:txBody>
        </p:sp>
        <p:sp>
          <p:nvSpPr>
            <p:cNvPr id="45" name="TextBox 44">
              <a:extLst>
                <a:ext uri="{FF2B5EF4-FFF2-40B4-BE49-F238E27FC236}">
                  <a16:creationId xmlns:a16="http://schemas.microsoft.com/office/drawing/2014/main" id="{8DE46DE8-8DFB-1B78-3CD6-54CDA079AB3E}"/>
                </a:ext>
              </a:extLst>
            </p:cNvPr>
            <p:cNvSpPr txBox="1"/>
            <p:nvPr/>
          </p:nvSpPr>
          <p:spPr>
            <a:xfrm>
              <a:off x="6605747" y="3859479"/>
              <a:ext cx="588336" cy="259514"/>
            </a:xfrm>
            <a:prstGeom prst="rect">
              <a:avLst/>
            </a:prstGeom>
            <a:noFill/>
          </p:spPr>
          <p:txBody>
            <a:bodyPr wrap="square" lIns="0" tIns="45720" rIns="0" bIns="0" rtlCol="0" anchor="t" anchorCtr="0">
              <a:noAutofit/>
            </a:bodyPr>
            <a:lstStyle/>
            <a:p>
              <a:pPr algn="ctr"/>
              <a:r>
                <a:rPr lang="en-US" sz="800"/>
                <a:t>Identify</a:t>
              </a:r>
            </a:p>
          </p:txBody>
        </p:sp>
        <p:sp>
          <p:nvSpPr>
            <p:cNvPr id="46" name="TextBox 45">
              <a:extLst>
                <a:ext uri="{FF2B5EF4-FFF2-40B4-BE49-F238E27FC236}">
                  <a16:creationId xmlns:a16="http://schemas.microsoft.com/office/drawing/2014/main" id="{4F1B9039-9850-B167-846A-551C7BB215EE}"/>
                </a:ext>
              </a:extLst>
            </p:cNvPr>
            <p:cNvSpPr txBox="1"/>
            <p:nvPr/>
          </p:nvSpPr>
          <p:spPr>
            <a:xfrm>
              <a:off x="7421644" y="3859479"/>
              <a:ext cx="588336" cy="259514"/>
            </a:xfrm>
            <a:prstGeom prst="rect">
              <a:avLst/>
            </a:prstGeom>
            <a:noFill/>
          </p:spPr>
          <p:txBody>
            <a:bodyPr wrap="square" lIns="0" tIns="45720" rIns="0" bIns="0" rtlCol="0" anchor="t" anchorCtr="0">
              <a:noAutofit/>
            </a:bodyPr>
            <a:lstStyle/>
            <a:p>
              <a:pPr algn="ctr"/>
              <a:r>
                <a:rPr lang="en-US" sz="800"/>
                <a:t>Laptop-and-Data</a:t>
              </a:r>
            </a:p>
          </p:txBody>
        </p:sp>
        <p:sp>
          <p:nvSpPr>
            <p:cNvPr id="47" name="TextBox 46">
              <a:extLst>
                <a:ext uri="{FF2B5EF4-FFF2-40B4-BE49-F238E27FC236}">
                  <a16:creationId xmlns:a16="http://schemas.microsoft.com/office/drawing/2014/main" id="{34F93C9F-5427-D616-9501-F6D756323901}"/>
                </a:ext>
              </a:extLst>
            </p:cNvPr>
            <p:cNvSpPr txBox="1"/>
            <p:nvPr/>
          </p:nvSpPr>
          <p:spPr>
            <a:xfrm>
              <a:off x="8228233" y="3859479"/>
              <a:ext cx="588336" cy="259514"/>
            </a:xfrm>
            <a:prstGeom prst="rect">
              <a:avLst/>
            </a:prstGeom>
            <a:noFill/>
          </p:spPr>
          <p:txBody>
            <a:bodyPr wrap="square" lIns="0" tIns="45720" rIns="0" bIns="0" rtlCol="0" anchor="t" anchorCtr="0">
              <a:noAutofit/>
            </a:bodyPr>
            <a:lstStyle/>
            <a:p>
              <a:pPr algn="ctr"/>
              <a:r>
                <a:rPr lang="en-US" sz="800"/>
                <a:t>Laptop</a:t>
              </a:r>
            </a:p>
          </p:txBody>
        </p:sp>
        <p:sp>
          <p:nvSpPr>
            <p:cNvPr id="48" name="TextBox 47">
              <a:extLst>
                <a:ext uri="{FF2B5EF4-FFF2-40B4-BE49-F238E27FC236}">
                  <a16:creationId xmlns:a16="http://schemas.microsoft.com/office/drawing/2014/main" id="{2DE7BDA1-AEB2-3213-F6BC-5DB2A4E9BF1C}"/>
                </a:ext>
              </a:extLst>
            </p:cNvPr>
            <p:cNvSpPr txBox="1"/>
            <p:nvPr/>
          </p:nvSpPr>
          <p:spPr>
            <a:xfrm>
              <a:off x="2550962" y="5942807"/>
              <a:ext cx="399116" cy="259514"/>
            </a:xfrm>
            <a:prstGeom prst="rect">
              <a:avLst/>
            </a:prstGeom>
            <a:noFill/>
          </p:spPr>
          <p:txBody>
            <a:bodyPr wrap="square" lIns="0" tIns="45720" rIns="0" bIns="0" rtlCol="0" anchor="t" anchorCtr="0">
              <a:noAutofit/>
            </a:bodyPr>
            <a:lstStyle/>
            <a:p>
              <a:pPr algn="ctr"/>
              <a:r>
                <a:rPr lang="en-US" sz="800"/>
                <a:t>Left</a:t>
              </a:r>
            </a:p>
          </p:txBody>
        </p:sp>
        <p:sp>
          <p:nvSpPr>
            <p:cNvPr id="49" name="TextBox 48">
              <a:extLst>
                <a:ext uri="{FF2B5EF4-FFF2-40B4-BE49-F238E27FC236}">
                  <a16:creationId xmlns:a16="http://schemas.microsoft.com/office/drawing/2014/main" id="{72912FF6-67DD-92CF-1D42-68A50F8A3B15}"/>
                </a:ext>
              </a:extLst>
            </p:cNvPr>
            <p:cNvSpPr txBox="1"/>
            <p:nvPr/>
          </p:nvSpPr>
          <p:spPr>
            <a:xfrm>
              <a:off x="9099906" y="3859479"/>
              <a:ext cx="588336" cy="259514"/>
            </a:xfrm>
            <a:prstGeom prst="rect">
              <a:avLst/>
            </a:prstGeom>
            <a:noFill/>
          </p:spPr>
          <p:txBody>
            <a:bodyPr wrap="square" lIns="0" tIns="45720" rIns="0" bIns="0" rtlCol="0" anchor="t" anchorCtr="0">
              <a:noAutofit/>
            </a:bodyPr>
            <a:lstStyle/>
            <a:p>
              <a:pPr algn="ctr"/>
              <a:r>
                <a:rPr lang="en-US" sz="800"/>
                <a:t>Line-Graph</a:t>
              </a:r>
            </a:p>
          </p:txBody>
        </p:sp>
        <p:sp>
          <p:nvSpPr>
            <p:cNvPr id="50" name="TextBox 49">
              <a:extLst>
                <a:ext uri="{FF2B5EF4-FFF2-40B4-BE49-F238E27FC236}">
                  <a16:creationId xmlns:a16="http://schemas.microsoft.com/office/drawing/2014/main" id="{C9818343-22F1-ACF8-CC70-CE0B8B6C5A68}"/>
                </a:ext>
              </a:extLst>
            </p:cNvPr>
            <p:cNvSpPr txBox="1"/>
            <p:nvPr/>
          </p:nvSpPr>
          <p:spPr>
            <a:xfrm>
              <a:off x="9966380" y="3862043"/>
              <a:ext cx="588336" cy="259514"/>
            </a:xfrm>
            <a:prstGeom prst="rect">
              <a:avLst/>
            </a:prstGeom>
            <a:noFill/>
          </p:spPr>
          <p:txBody>
            <a:bodyPr wrap="square" lIns="0" tIns="45720" rIns="0" bIns="0" rtlCol="0" anchor="t" anchorCtr="0">
              <a:noAutofit/>
            </a:bodyPr>
            <a:lstStyle/>
            <a:p>
              <a:pPr algn="ctr"/>
              <a:r>
                <a:rPr lang="en-US" sz="800"/>
                <a:t>List</a:t>
              </a:r>
            </a:p>
          </p:txBody>
        </p:sp>
        <p:sp>
          <p:nvSpPr>
            <p:cNvPr id="51" name="TextBox 50">
              <a:extLst>
                <a:ext uri="{FF2B5EF4-FFF2-40B4-BE49-F238E27FC236}">
                  <a16:creationId xmlns:a16="http://schemas.microsoft.com/office/drawing/2014/main" id="{7964A26C-9CC8-57B5-2B58-CC94D5F4CCB9}"/>
                </a:ext>
              </a:extLst>
            </p:cNvPr>
            <p:cNvSpPr txBox="1"/>
            <p:nvPr/>
          </p:nvSpPr>
          <p:spPr>
            <a:xfrm>
              <a:off x="10758216" y="3862043"/>
              <a:ext cx="588336" cy="259514"/>
            </a:xfrm>
            <a:prstGeom prst="rect">
              <a:avLst/>
            </a:prstGeom>
            <a:noFill/>
          </p:spPr>
          <p:txBody>
            <a:bodyPr wrap="square" lIns="0" tIns="45720" rIns="0" bIns="0" rtlCol="0" anchor="t" anchorCtr="0">
              <a:noAutofit/>
            </a:bodyPr>
            <a:lstStyle/>
            <a:p>
              <a:pPr algn="ctr"/>
              <a:r>
                <a:rPr lang="en-US" sz="800"/>
                <a:t>Looping-Arrows</a:t>
              </a:r>
            </a:p>
          </p:txBody>
        </p:sp>
        <p:sp>
          <p:nvSpPr>
            <p:cNvPr id="52" name="TextBox 51">
              <a:extLst>
                <a:ext uri="{FF2B5EF4-FFF2-40B4-BE49-F238E27FC236}">
                  <a16:creationId xmlns:a16="http://schemas.microsoft.com/office/drawing/2014/main" id="{B0AD288C-43F9-9947-B5D0-163D576E351B}"/>
                </a:ext>
              </a:extLst>
            </p:cNvPr>
            <p:cNvSpPr txBox="1"/>
            <p:nvPr/>
          </p:nvSpPr>
          <p:spPr>
            <a:xfrm>
              <a:off x="854160" y="4866028"/>
              <a:ext cx="588336" cy="259514"/>
            </a:xfrm>
            <a:prstGeom prst="rect">
              <a:avLst/>
            </a:prstGeom>
            <a:noFill/>
          </p:spPr>
          <p:txBody>
            <a:bodyPr wrap="square" lIns="0" tIns="45720" rIns="0" bIns="0" rtlCol="0" anchor="t" anchorCtr="0">
              <a:noAutofit/>
            </a:bodyPr>
            <a:lstStyle/>
            <a:p>
              <a:pPr algn="ctr"/>
              <a:r>
                <a:rPr lang="en-US" sz="800"/>
                <a:t>Looping-Points</a:t>
              </a:r>
            </a:p>
          </p:txBody>
        </p:sp>
        <p:sp>
          <p:nvSpPr>
            <p:cNvPr id="53" name="TextBox 52">
              <a:extLst>
                <a:ext uri="{FF2B5EF4-FFF2-40B4-BE49-F238E27FC236}">
                  <a16:creationId xmlns:a16="http://schemas.microsoft.com/office/drawing/2014/main" id="{3283A8CA-91E5-472A-22F7-B1FACCC99064}"/>
                </a:ext>
              </a:extLst>
            </p:cNvPr>
            <p:cNvSpPr txBox="1"/>
            <p:nvPr/>
          </p:nvSpPr>
          <p:spPr>
            <a:xfrm>
              <a:off x="1631909" y="4866028"/>
              <a:ext cx="588336" cy="259514"/>
            </a:xfrm>
            <a:prstGeom prst="rect">
              <a:avLst/>
            </a:prstGeom>
            <a:noFill/>
          </p:spPr>
          <p:txBody>
            <a:bodyPr wrap="square" lIns="0" tIns="45720" rIns="0" bIns="0" rtlCol="0" anchor="t" anchorCtr="0">
              <a:noAutofit/>
            </a:bodyPr>
            <a:lstStyle/>
            <a:p>
              <a:pPr algn="ctr"/>
              <a:r>
                <a:rPr lang="en-US" sz="800"/>
                <a:t>Mask</a:t>
              </a:r>
            </a:p>
          </p:txBody>
        </p:sp>
        <p:sp>
          <p:nvSpPr>
            <p:cNvPr id="54" name="TextBox 53">
              <a:extLst>
                <a:ext uri="{FF2B5EF4-FFF2-40B4-BE49-F238E27FC236}">
                  <a16:creationId xmlns:a16="http://schemas.microsoft.com/office/drawing/2014/main" id="{BCBD91CB-65A1-0577-E337-A8CF3E7B04A0}"/>
                </a:ext>
              </a:extLst>
            </p:cNvPr>
            <p:cNvSpPr txBox="1"/>
            <p:nvPr/>
          </p:nvSpPr>
          <p:spPr>
            <a:xfrm>
              <a:off x="2483783" y="4866028"/>
              <a:ext cx="588336" cy="259514"/>
            </a:xfrm>
            <a:prstGeom prst="rect">
              <a:avLst/>
            </a:prstGeom>
            <a:noFill/>
          </p:spPr>
          <p:txBody>
            <a:bodyPr wrap="square" lIns="0" tIns="45720" rIns="0" bIns="0" rtlCol="0" anchor="t" anchorCtr="0">
              <a:noAutofit/>
            </a:bodyPr>
            <a:lstStyle/>
            <a:p>
              <a:pPr algn="ctr"/>
              <a:r>
                <a:rPr lang="en-US" sz="800"/>
                <a:t>Medication</a:t>
              </a:r>
            </a:p>
          </p:txBody>
        </p:sp>
        <p:sp>
          <p:nvSpPr>
            <p:cNvPr id="55" name="TextBox 54">
              <a:extLst>
                <a:ext uri="{FF2B5EF4-FFF2-40B4-BE49-F238E27FC236}">
                  <a16:creationId xmlns:a16="http://schemas.microsoft.com/office/drawing/2014/main" id="{29765B3C-6FCD-0349-767A-9CF2D55781F1}"/>
                </a:ext>
              </a:extLst>
            </p:cNvPr>
            <p:cNvSpPr txBox="1"/>
            <p:nvPr/>
          </p:nvSpPr>
          <p:spPr>
            <a:xfrm>
              <a:off x="3303107" y="4866028"/>
              <a:ext cx="588336" cy="259514"/>
            </a:xfrm>
            <a:prstGeom prst="rect">
              <a:avLst/>
            </a:prstGeom>
            <a:noFill/>
          </p:spPr>
          <p:txBody>
            <a:bodyPr wrap="square" lIns="0" tIns="45720" rIns="0" bIns="0" rtlCol="0" anchor="t" anchorCtr="0">
              <a:noAutofit/>
            </a:bodyPr>
            <a:lstStyle/>
            <a:p>
              <a:pPr algn="ctr"/>
              <a:r>
                <a:rPr lang="en-US" sz="800"/>
                <a:t>Metrics</a:t>
              </a:r>
            </a:p>
          </p:txBody>
        </p:sp>
        <p:sp>
          <p:nvSpPr>
            <p:cNvPr id="56" name="TextBox 55">
              <a:extLst>
                <a:ext uri="{FF2B5EF4-FFF2-40B4-BE49-F238E27FC236}">
                  <a16:creationId xmlns:a16="http://schemas.microsoft.com/office/drawing/2014/main" id="{C033BE08-6D92-5FDD-6E3F-035775DB55F9}"/>
                </a:ext>
              </a:extLst>
            </p:cNvPr>
            <p:cNvSpPr txBox="1"/>
            <p:nvPr/>
          </p:nvSpPr>
          <p:spPr>
            <a:xfrm>
              <a:off x="4136537" y="4866028"/>
              <a:ext cx="588336" cy="259514"/>
            </a:xfrm>
            <a:prstGeom prst="rect">
              <a:avLst/>
            </a:prstGeom>
            <a:noFill/>
          </p:spPr>
          <p:txBody>
            <a:bodyPr wrap="square" lIns="0" tIns="45720" rIns="0" bIns="0" rtlCol="0" anchor="t" anchorCtr="0">
              <a:noAutofit/>
            </a:bodyPr>
            <a:lstStyle/>
            <a:p>
              <a:pPr algn="ctr"/>
              <a:r>
                <a:rPr lang="en-US" sz="800"/>
                <a:t>News</a:t>
              </a:r>
            </a:p>
          </p:txBody>
        </p:sp>
        <p:sp>
          <p:nvSpPr>
            <p:cNvPr id="57" name="TextBox 56">
              <a:extLst>
                <a:ext uri="{FF2B5EF4-FFF2-40B4-BE49-F238E27FC236}">
                  <a16:creationId xmlns:a16="http://schemas.microsoft.com/office/drawing/2014/main" id="{7E26B0A7-174C-B368-357C-73B0020C8C90}"/>
                </a:ext>
              </a:extLst>
            </p:cNvPr>
            <p:cNvSpPr txBox="1"/>
            <p:nvPr/>
          </p:nvSpPr>
          <p:spPr>
            <a:xfrm>
              <a:off x="4970319" y="4866028"/>
              <a:ext cx="588336" cy="259514"/>
            </a:xfrm>
            <a:prstGeom prst="rect">
              <a:avLst/>
            </a:prstGeom>
            <a:noFill/>
          </p:spPr>
          <p:txBody>
            <a:bodyPr wrap="square" lIns="0" tIns="45720" rIns="0" bIns="0" rtlCol="0" anchor="t" anchorCtr="0">
              <a:noAutofit/>
            </a:bodyPr>
            <a:lstStyle/>
            <a:p>
              <a:pPr algn="ctr"/>
              <a:r>
                <a:rPr lang="en-US" sz="800"/>
                <a:t>Person</a:t>
              </a:r>
            </a:p>
          </p:txBody>
        </p:sp>
        <p:sp>
          <p:nvSpPr>
            <p:cNvPr id="58" name="TextBox 57">
              <a:extLst>
                <a:ext uri="{FF2B5EF4-FFF2-40B4-BE49-F238E27FC236}">
                  <a16:creationId xmlns:a16="http://schemas.microsoft.com/office/drawing/2014/main" id="{B874CD10-FEEF-FBD5-38A2-87DC0C07C4B1}"/>
                </a:ext>
              </a:extLst>
            </p:cNvPr>
            <p:cNvSpPr txBox="1"/>
            <p:nvPr/>
          </p:nvSpPr>
          <p:spPr>
            <a:xfrm>
              <a:off x="5804109" y="4866028"/>
              <a:ext cx="588336" cy="259514"/>
            </a:xfrm>
            <a:prstGeom prst="rect">
              <a:avLst/>
            </a:prstGeom>
            <a:noFill/>
          </p:spPr>
          <p:txBody>
            <a:bodyPr wrap="square" lIns="0" tIns="45720" rIns="0" bIns="0" rtlCol="0" anchor="t" anchorCtr="0">
              <a:noAutofit/>
            </a:bodyPr>
            <a:lstStyle/>
            <a:p>
              <a:pPr algn="ctr"/>
              <a:r>
                <a:rPr lang="en-US" sz="800"/>
                <a:t>Pie-Chart</a:t>
              </a:r>
            </a:p>
          </p:txBody>
        </p:sp>
        <p:sp>
          <p:nvSpPr>
            <p:cNvPr id="59" name="TextBox 58">
              <a:extLst>
                <a:ext uri="{FF2B5EF4-FFF2-40B4-BE49-F238E27FC236}">
                  <a16:creationId xmlns:a16="http://schemas.microsoft.com/office/drawing/2014/main" id="{99E2774A-268A-DB81-4EF8-1D81FAF8A082}"/>
                </a:ext>
              </a:extLst>
            </p:cNvPr>
            <p:cNvSpPr txBox="1"/>
            <p:nvPr/>
          </p:nvSpPr>
          <p:spPr>
            <a:xfrm>
              <a:off x="6605747" y="4866028"/>
              <a:ext cx="588336" cy="259514"/>
            </a:xfrm>
            <a:prstGeom prst="rect">
              <a:avLst/>
            </a:prstGeom>
            <a:noFill/>
          </p:spPr>
          <p:txBody>
            <a:bodyPr wrap="square" lIns="0" tIns="45720" rIns="0" bIns="0" rtlCol="0" anchor="t" anchorCtr="0">
              <a:noAutofit/>
            </a:bodyPr>
            <a:lstStyle/>
            <a:p>
              <a:pPr algn="ctr"/>
              <a:r>
                <a:rPr lang="en-US" sz="800"/>
                <a:t>Pin</a:t>
              </a:r>
            </a:p>
          </p:txBody>
        </p:sp>
        <p:sp>
          <p:nvSpPr>
            <p:cNvPr id="60" name="TextBox 59">
              <a:extLst>
                <a:ext uri="{FF2B5EF4-FFF2-40B4-BE49-F238E27FC236}">
                  <a16:creationId xmlns:a16="http://schemas.microsoft.com/office/drawing/2014/main" id="{9F18989F-6F05-8DAF-BB0F-733EC22A3FA7}"/>
                </a:ext>
              </a:extLst>
            </p:cNvPr>
            <p:cNvSpPr txBox="1"/>
            <p:nvPr/>
          </p:nvSpPr>
          <p:spPr>
            <a:xfrm>
              <a:off x="7421644" y="4866028"/>
              <a:ext cx="588336" cy="259514"/>
            </a:xfrm>
            <a:prstGeom prst="rect">
              <a:avLst/>
            </a:prstGeom>
            <a:noFill/>
          </p:spPr>
          <p:txBody>
            <a:bodyPr wrap="square" lIns="0" tIns="45720" rIns="0" bIns="0" rtlCol="0" anchor="t" anchorCtr="0">
              <a:noAutofit/>
            </a:bodyPr>
            <a:lstStyle/>
            <a:p>
              <a:pPr algn="ctr"/>
              <a:r>
                <a:rPr lang="en-US" sz="800"/>
                <a:t>Population</a:t>
              </a:r>
            </a:p>
          </p:txBody>
        </p:sp>
        <p:sp>
          <p:nvSpPr>
            <p:cNvPr id="61" name="TextBox 60">
              <a:extLst>
                <a:ext uri="{FF2B5EF4-FFF2-40B4-BE49-F238E27FC236}">
                  <a16:creationId xmlns:a16="http://schemas.microsoft.com/office/drawing/2014/main" id="{BBD19FBC-1FE0-5B85-2906-65CF33A0D9EA}"/>
                </a:ext>
              </a:extLst>
            </p:cNvPr>
            <p:cNvSpPr txBox="1"/>
            <p:nvPr/>
          </p:nvSpPr>
          <p:spPr>
            <a:xfrm>
              <a:off x="8228233" y="4866028"/>
              <a:ext cx="588336" cy="259514"/>
            </a:xfrm>
            <a:prstGeom prst="rect">
              <a:avLst/>
            </a:prstGeom>
            <a:noFill/>
          </p:spPr>
          <p:txBody>
            <a:bodyPr wrap="square" lIns="0" tIns="45720" rIns="0" bIns="0" rtlCol="0" anchor="t" anchorCtr="0">
              <a:noAutofit/>
            </a:bodyPr>
            <a:lstStyle/>
            <a:p>
              <a:pPr algn="ctr"/>
              <a:r>
                <a:rPr lang="en-US" sz="800"/>
                <a:t>Pregnancy</a:t>
              </a:r>
            </a:p>
          </p:txBody>
        </p:sp>
        <p:sp>
          <p:nvSpPr>
            <p:cNvPr id="62" name="TextBox 61">
              <a:extLst>
                <a:ext uri="{FF2B5EF4-FFF2-40B4-BE49-F238E27FC236}">
                  <a16:creationId xmlns:a16="http://schemas.microsoft.com/office/drawing/2014/main" id="{8F873DC3-748C-E792-214D-CAB0E50FDE4B}"/>
                </a:ext>
              </a:extLst>
            </p:cNvPr>
            <p:cNvSpPr txBox="1"/>
            <p:nvPr/>
          </p:nvSpPr>
          <p:spPr>
            <a:xfrm>
              <a:off x="9099906" y="4866028"/>
              <a:ext cx="588336" cy="259514"/>
            </a:xfrm>
            <a:prstGeom prst="rect">
              <a:avLst/>
            </a:prstGeom>
            <a:noFill/>
          </p:spPr>
          <p:txBody>
            <a:bodyPr wrap="square" lIns="0" tIns="45720" rIns="0" bIns="0" rtlCol="0" anchor="t" anchorCtr="0">
              <a:noAutofit/>
            </a:bodyPr>
            <a:lstStyle/>
            <a:p>
              <a:pPr algn="ctr"/>
              <a:r>
                <a:rPr lang="en-US" sz="800"/>
                <a:t>Presenter</a:t>
              </a:r>
            </a:p>
          </p:txBody>
        </p:sp>
        <p:sp>
          <p:nvSpPr>
            <p:cNvPr id="63" name="TextBox 62">
              <a:extLst>
                <a:ext uri="{FF2B5EF4-FFF2-40B4-BE49-F238E27FC236}">
                  <a16:creationId xmlns:a16="http://schemas.microsoft.com/office/drawing/2014/main" id="{3C87817F-F8B7-7421-CD76-716D46218749}"/>
                </a:ext>
              </a:extLst>
            </p:cNvPr>
            <p:cNvSpPr txBox="1"/>
            <p:nvPr/>
          </p:nvSpPr>
          <p:spPr>
            <a:xfrm>
              <a:off x="9966380" y="4920476"/>
              <a:ext cx="588336" cy="259514"/>
            </a:xfrm>
            <a:prstGeom prst="rect">
              <a:avLst/>
            </a:prstGeom>
            <a:noFill/>
          </p:spPr>
          <p:txBody>
            <a:bodyPr wrap="square" lIns="0" tIns="45720" rIns="0" bIns="0" rtlCol="0" anchor="t" anchorCtr="0">
              <a:noAutofit/>
            </a:bodyPr>
            <a:lstStyle/>
            <a:p>
              <a:pPr algn="ctr"/>
              <a:r>
                <a:rPr lang="en-US" sz="800"/>
                <a:t>Puzzle</a:t>
              </a:r>
            </a:p>
          </p:txBody>
        </p:sp>
        <p:sp>
          <p:nvSpPr>
            <p:cNvPr id="64" name="TextBox 63">
              <a:extLst>
                <a:ext uri="{FF2B5EF4-FFF2-40B4-BE49-F238E27FC236}">
                  <a16:creationId xmlns:a16="http://schemas.microsoft.com/office/drawing/2014/main" id="{B0A7173E-248D-5F54-FCE5-956EA47BBE1F}"/>
                </a:ext>
              </a:extLst>
            </p:cNvPr>
            <p:cNvSpPr txBox="1"/>
            <p:nvPr/>
          </p:nvSpPr>
          <p:spPr>
            <a:xfrm>
              <a:off x="10758216" y="4920476"/>
              <a:ext cx="588336" cy="259514"/>
            </a:xfrm>
            <a:prstGeom prst="rect">
              <a:avLst/>
            </a:prstGeom>
            <a:noFill/>
          </p:spPr>
          <p:txBody>
            <a:bodyPr wrap="square" lIns="0" tIns="45720" rIns="0" bIns="0" rtlCol="0" anchor="t" anchorCtr="0">
              <a:noAutofit/>
            </a:bodyPr>
            <a:lstStyle/>
            <a:p>
              <a:pPr algn="ctr"/>
              <a:r>
                <a:rPr lang="en-US" sz="800"/>
                <a:t>Report-1</a:t>
              </a:r>
            </a:p>
          </p:txBody>
        </p:sp>
        <p:sp>
          <p:nvSpPr>
            <p:cNvPr id="65" name="TextBox 64">
              <a:extLst>
                <a:ext uri="{FF2B5EF4-FFF2-40B4-BE49-F238E27FC236}">
                  <a16:creationId xmlns:a16="http://schemas.microsoft.com/office/drawing/2014/main" id="{9E2FC4DC-71B4-11F6-5AD0-2ABB3590E2D0}"/>
                </a:ext>
              </a:extLst>
            </p:cNvPr>
            <p:cNvSpPr txBox="1"/>
            <p:nvPr/>
          </p:nvSpPr>
          <p:spPr>
            <a:xfrm>
              <a:off x="854160" y="5942807"/>
              <a:ext cx="588336" cy="259514"/>
            </a:xfrm>
            <a:prstGeom prst="rect">
              <a:avLst/>
            </a:prstGeom>
            <a:noFill/>
          </p:spPr>
          <p:txBody>
            <a:bodyPr wrap="square" lIns="0" tIns="45720" rIns="0" bIns="0" rtlCol="0" anchor="t" anchorCtr="0">
              <a:noAutofit/>
            </a:bodyPr>
            <a:lstStyle/>
            <a:p>
              <a:pPr algn="ctr"/>
              <a:r>
                <a:rPr lang="en-US" sz="800"/>
                <a:t>Report-2</a:t>
              </a:r>
            </a:p>
          </p:txBody>
        </p:sp>
        <p:sp>
          <p:nvSpPr>
            <p:cNvPr id="66" name="TextBox 65">
              <a:extLst>
                <a:ext uri="{FF2B5EF4-FFF2-40B4-BE49-F238E27FC236}">
                  <a16:creationId xmlns:a16="http://schemas.microsoft.com/office/drawing/2014/main" id="{47BCB5CB-5AFA-1679-10D7-CE4390C24D66}"/>
                </a:ext>
              </a:extLst>
            </p:cNvPr>
            <p:cNvSpPr txBox="1"/>
            <p:nvPr/>
          </p:nvSpPr>
          <p:spPr>
            <a:xfrm>
              <a:off x="1680769" y="5942807"/>
              <a:ext cx="588336" cy="259514"/>
            </a:xfrm>
            <a:prstGeom prst="rect">
              <a:avLst/>
            </a:prstGeom>
            <a:noFill/>
          </p:spPr>
          <p:txBody>
            <a:bodyPr wrap="square" lIns="0" tIns="45720" rIns="0" bIns="0" rtlCol="0" anchor="t" anchorCtr="0">
              <a:noAutofit/>
            </a:bodyPr>
            <a:lstStyle/>
            <a:p>
              <a:pPr algn="ctr"/>
              <a:r>
                <a:rPr lang="en-US" sz="800"/>
                <a:t>Research</a:t>
              </a:r>
            </a:p>
          </p:txBody>
        </p:sp>
        <p:sp>
          <p:nvSpPr>
            <p:cNvPr id="67" name="TextBox 66">
              <a:extLst>
                <a:ext uri="{FF2B5EF4-FFF2-40B4-BE49-F238E27FC236}">
                  <a16:creationId xmlns:a16="http://schemas.microsoft.com/office/drawing/2014/main" id="{AC8DE3AF-C5E5-2C99-26C4-E3F72800BB9B}"/>
                </a:ext>
              </a:extLst>
            </p:cNvPr>
            <p:cNvSpPr txBox="1"/>
            <p:nvPr/>
          </p:nvSpPr>
          <p:spPr>
            <a:xfrm>
              <a:off x="3082392" y="5942807"/>
              <a:ext cx="421700" cy="259514"/>
            </a:xfrm>
            <a:prstGeom prst="rect">
              <a:avLst/>
            </a:prstGeom>
            <a:noFill/>
          </p:spPr>
          <p:txBody>
            <a:bodyPr wrap="square" lIns="0" tIns="45720" rIns="0" bIns="0" rtlCol="0" anchor="t" anchorCtr="0">
              <a:noAutofit/>
            </a:bodyPr>
            <a:lstStyle/>
            <a:p>
              <a:pPr algn="ctr"/>
              <a:r>
                <a:rPr lang="en-US" sz="800"/>
                <a:t>Right</a:t>
              </a:r>
            </a:p>
          </p:txBody>
        </p:sp>
        <p:sp>
          <p:nvSpPr>
            <p:cNvPr id="68" name="TextBox 67">
              <a:extLst>
                <a:ext uri="{FF2B5EF4-FFF2-40B4-BE49-F238E27FC236}">
                  <a16:creationId xmlns:a16="http://schemas.microsoft.com/office/drawing/2014/main" id="{7BAA7874-E4DD-D288-48F1-2D5075C64637}"/>
                </a:ext>
              </a:extLst>
            </p:cNvPr>
            <p:cNvSpPr txBox="1"/>
            <p:nvPr/>
          </p:nvSpPr>
          <p:spPr>
            <a:xfrm>
              <a:off x="3845383" y="5942807"/>
              <a:ext cx="588336" cy="259514"/>
            </a:xfrm>
            <a:prstGeom prst="rect">
              <a:avLst/>
            </a:prstGeom>
            <a:noFill/>
          </p:spPr>
          <p:txBody>
            <a:bodyPr wrap="square" lIns="0" tIns="45720" rIns="0" bIns="0" rtlCol="0" anchor="t" anchorCtr="0">
              <a:noAutofit/>
            </a:bodyPr>
            <a:lstStyle/>
            <a:p>
              <a:pPr algn="ctr"/>
              <a:r>
                <a:rPr lang="en-US" sz="800"/>
                <a:t>Speech-Bubble-1</a:t>
              </a:r>
            </a:p>
          </p:txBody>
        </p:sp>
        <p:sp>
          <p:nvSpPr>
            <p:cNvPr id="69" name="TextBox 68">
              <a:extLst>
                <a:ext uri="{FF2B5EF4-FFF2-40B4-BE49-F238E27FC236}">
                  <a16:creationId xmlns:a16="http://schemas.microsoft.com/office/drawing/2014/main" id="{8C9A4450-90EB-505D-0859-CC0BF8154069}"/>
                </a:ext>
              </a:extLst>
            </p:cNvPr>
            <p:cNvSpPr txBox="1"/>
            <p:nvPr/>
          </p:nvSpPr>
          <p:spPr>
            <a:xfrm>
              <a:off x="4821758" y="5942807"/>
              <a:ext cx="588336" cy="259514"/>
            </a:xfrm>
            <a:prstGeom prst="rect">
              <a:avLst/>
            </a:prstGeom>
            <a:noFill/>
          </p:spPr>
          <p:txBody>
            <a:bodyPr wrap="square" lIns="0" tIns="45720" rIns="0" bIns="0" rtlCol="0" anchor="t" anchorCtr="0">
              <a:noAutofit/>
            </a:bodyPr>
            <a:lstStyle/>
            <a:p>
              <a:pPr algn="ctr"/>
              <a:r>
                <a:rPr lang="en-US" sz="800"/>
                <a:t>Speech-Bubble-2</a:t>
              </a:r>
            </a:p>
          </p:txBody>
        </p:sp>
        <p:sp>
          <p:nvSpPr>
            <p:cNvPr id="70" name="TextBox 69">
              <a:extLst>
                <a:ext uri="{FF2B5EF4-FFF2-40B4-BE49-F238E27FC236}">
                  <a16:creationId xmlns:a16="http://schemas.microsoft.com/office/drawing/2014/main" id="{34A6A792-8A1E-38E4-B80A-427FD8DB9D3E}"/>
                </a:ext>
              </a:extLst>
            </p:cNvPr>
            <p:cNvSpPr txBox="1"/>
            <p:nvPr/>
          </p:nvSpPr>
          <p:spPr>
            <a:xfrm>
              <a:off x="5705381" y="5942807"/>
              <a:ext cx="588336" cy="259514"/>
            </a:xfrm>
            <a:prstGeom prst="rect">
              <a:avLst/>
            </a:prstGeom>
            <a:noFill/>
          </p:spPr>
          <p:txBody>
            <a:bodyPr wrap="square" lIns="0" tIns="45720" rIns="0" bIns="0" rtlCol="0" anchor="t" anchorCtr="0">
              <a:noAutofit/>
            </a:bodyPr>
            <a:lstStyle/>
            <a:p>
              <a:pPr algn="ctr"/>
              <a:r>
                <a:rPr lang="en-US" sz="800"/>
                <a:t>Structure</a:t>
              </a:r>
            </a:p>
          </p:txBody>
        </p:sp>
        <p:sp>
          <p:nvSpPr>
            <p:cNvPr id="71" name="TextBox 70">
              <a:extLst>
                <a:ext uri="{FF2B5EF4-FFF2-40B4-BE49-F238E27FC236}">
                  <a16:creationId xmlns:a16="http://schemas.microsoft.com/office/drawing/2014/main" id="{3E3843C4-5B78-F62F-0ABE-54F09B2820AB}"/>
                </a:ext>
              </a:extLst>
            </p:cNvPr>
            <p:cNvSpPr txBox="1"/>
            <p:nvPr/>
          </p:nvSpPr>
          <p:spPr>
            <a:xfrm>
              <a:off x="6548027" y="5942807"/>
              <a:ext cx="588336" cy="259514"/>
            </a:xfrm>
            <a:prstGeom prst="rect">
              <a:avLst/>
            </a:prstGeom>
            <a:noFill/>
          </p:spPr>
          <p:txBody>
            <a:bodyPr wrap="square" lIns="0" tIns="45720" rIns="0" bIns="0" rtlCol="0" anchor="t" anchorCtr="0">
              <a:noAutofit/>
            </a:bodyPr>
            <a:lstStyle/>
            <a:p>
              <a:pPr algn="ctr"/>
              <a:r>
                <a:rPr lang="en-US" sz="800"/>
                <a:t>Success</a:t>
              </a:r>
            </a:p>
          </p:txBody>
        </p:sp>
        <p:sp>
          <p:nvSpPr>
            <p:cNvPr id="72" name="TextBox 71">
              <a:extLst>
                <a:ext uri="{FF2B5EF4-FFF2-40B4-BE49-F238E27FC236}">
                  <a16:creationId xmlns:a16="http://schemas.microsoft.com/office/drawing/2014/main" id="{2C36D372-513C-6A0D-8F2C-45D1E4746DC3}"/>
                </a:ext>
              </a:extLst>
            </p:cNvPr>
            <p:cNvSpPr txBox="1"/>
            <p:nvPr/>
          </p:nvSpPr>
          <p:spPr>
            <a:xfrm>
              <a:off x="7392836" y="5942807"/>
              <a:ext cx="588336" cy="259514"/>
            </a:xfrm>
            <a:prstGeom prst="rect">
              <a:avLst/>
            </a:prstGeom>
            <a:noFill/>
          </p:spPr>
          <p:txBody>
            <a:bodyPr wrap="square" lIns="0" tIns="45720" rIns="0" bIns="0" rtlCol="0" anchor="t" anchorCtr="0">
              <a:noAutofit/>
            </a:bodyPr>
            <a:lstStyle/>
            <a:p>
              <a:pPr algn="ctr"/>
              <a:r>
                <a:rPr lang="en-US" sz="800"/>
                <a:t>Team</a:t>
              </a:r>
            </a:p>
          </p:txBody>
        </p:sp>
        <p:sp>
          <p:nvSpPr>
            <p:cNvPr id="73" name="TextBox 72">
              <a:extLst>
                <a:ext uri="{FF2B5EF4-FFF2-40B4-BE49-F238E27FC236}">
                  <a16:creationId xmlns:a16="http://schemas.microsoft.com/office/drawing/2014/main" id="{0F9DA0D5-5889-B136-E29E-282D9D67DD4A}"/>
                </a:ext>
              </a:extLst>
            </p:cNvPr>
            <p:cNvSpPr txBox="1"/>
            <p:nvPr/>
          </p:nvSpPr>
          <p:spPr>
            <a:xfrm>
              <a:off x="8228233" y="5942807"/>
              <a:ext cx="588336" cy="259514"/>
            </a:xfrm>
            <a:prstGeom prst="rect">
              <a:avLst/>
            </a:prstGeom>
            <a:noFill/>
          </p:spPr>
          <p:txBody>
            <a:bodyPr wrap="square" lIns="0" tIns="45720" rIns="0" bIns="0" rtlCol="0" anchor="t" anchorCtr="0">
              <a:noAutofit/>
            </a:bodyPr>
            <a:lstStyle/>
            <a:p>
              <a:pPr algn="ctr"/>
              <a:r>
                <a:rPr lang="en-US" sz="800"/>
                <a:t>Telehealth</a:t>
              </a:r>
            </a:p>
          </p:txBody>
        </p:sp>
        <p:sp>
          <p:nvSpPr>
            <p:cNvPr id="74" name="TextBox 73">
              <a:extLst>
                <a:ext uri="{FF2B5EF4-FFF2-40B4-BE49-F238E27FC236}">
                  <a16:creationId xmlns:a16="http://schemas.microsoft.com/office/drawing/2014/main" id="{B0B9DD31-CDC4-C7B0-934D-8FE7513F7958}"/>
                </a:ext>
              </a:extLst>
            </p:cNvPr>
            <p:cNvSpPr txBox="1"/>
            <p:nvPr/>
          </p:nvSpPr>
          <p:spPr>
            <a:xfrm>
              <a:off x="9006145" y="5942807"/>
              <a:ext cx="588336" cy="259514"/>
            </a:xfrm>
            <a:prstGeom prst="rect">
              <a:avLst/>
            </a:prstGeom>
            <a:noFill/>
          </p:spPr>
          <p:txBody>
            <a:bodyPr wrap="square" lIns="0" tIns="45720" rIns="0" bIns="0" rtlCol="0" anchor="t" anchorCtr="0">
              <a:noAutofit/>
            </a:bodyPr>
            <a:lstStyle/>
            <a:p>
              <a:pPr algn="ctr"/>
              <a:r>
                <a:rPr lang="en-US" sz="800"/>
                <a:t>Tools</a:t>
              </a:r>
            </a:p>
          </p:txBody>
        </p:sp>
        <p:sp>
          <p:nvSpPr>
            <p:cNvPr id="75" name="TextBox 74">
              <a:extLst>
                <a:ext uri="{FF2B5EF4-FFF2-40B4-BE49-F238E27FC236}">
                  <a16:creationId xmlns:a16="http://schemas.microsoft.com/office/drawing/2014/main" id="{5ED4AE90-6A18-44F7-9C20-02A806313103}"/>
                </a:ext>
              </a:extLst>
            </p:cNvPr>
            <p:cNvSpPr txBox="1"/>
            <p:nvPr/>
          </p:nvSpPr>
          <p:spPr>
            <a:xfrm>
              <a:off x="9801579" y="5942807"/>
              <a:ext cx="346918" cy="259514"/>
            </a:xfrm>
            <a:prstGeom prst="rect">
              <a:avLst/>
            </a:prstGeom>
            <a:noFill/>
          </p:spPr>
          <p:txBody>
            <a:bodyPr wrap="square" lIns="0" tIns="45720" rIns="0" bIns="0" rtlCol="0" anchor="t" anchorCtr="0">
              <a:noAutofit/>
            </a:bodyPr>
            <a:lstStyle/>
            <a:p>
              <a:pPr algn="ctr"/>
              <a:r>
                <a:rPr lang="en-US" sz="800"/>
                <a:t>Up</a:t>
              </a:r>
            </a:p>
          </p:txBody>
        </p:sp>
        <p:sp>
          <p:nvSpPr>
            <p:cNvPr id="76" name="TextBox 75">
              <a:extLst>
                <a:ext uri="{FF2B5EF4-FFF2-40B4-BE49-F238E27FC236}">
                  <a16:creationId xmlns:a16="http://schemas.microsoft.com/office/drawing/2014/main" id="{558475E2-B2DA-DA54-90F6-82B1981B15CD}"/>
                </a:ext>
              </a:extLst>
            </p:cNvPr>
            <p:cNvSpPr txBox="1"/>
            <p:nvPr/>
          </p:nvSpPr>
          <p:spPr>
            <a:xfrm>
              <a:off x="10758216" y="5942807"/>
              <a:ext cx="588336" cy="259514"/>
            </a:xfrm>
            <a:prstGeom prst="rect">
              <a:avLst/>
            </a:prstGeom>
            <a:noFill/>
          </p:spPr>
          <p:txBody>
            <a:bodyPr wrap="square" lIns="0" tIns="45720" rIns="0" bIns="0" rtlCol="0" anchor="t" anchorCtr="0">
              <a:noAutofit/>
            </a:bodyPr>
            <a:lstStyle/>
            <a:p>
              <a:pPr algn="ctr"/>
              <a:r>
                <a:rPr lang="en-US" sz="800"/>
                <a:t>Virus</a:t>
              </a:r>
            </a:p>
          </p:txBody>
        </p:sp>
      </p:grpSp>
      <p:pic>
        <p:nvPicPr>
          <p:cNvPr id="3" name="Picture 12">
            <a:extLst>
              <a:ext uri="{FF2B5EF4-FFF2-40B4-BE49-F238E27FC236}">
                <a16:creationId xmlns:a16="http://schemas.microsoft.com/office/drawing/2014/main" id="{EE9B12B7-B842-D84E-DB9D-D5B88DE264F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Tree>
    <p:extLst>
      <p:ext uri="{BB962C8B-B14F-4D97-AF65-F5344CB8AC3E}">
        <p14:creationId xmlns:p14="http://schemas.microsoft.com/office/powerpoint/2010/main" val="3890195918"/>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1152">
          <p15:clr>
            <a:srgbClr val="FBAE40"/>
          </p15:clr>
        </p15:guide>
        <p15:guide id="7" orient="horz" pos="864">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400B8BE-932D-9B50-4E10-8FFA1AC70271}"/>
              </a:ext>
              <a:ext uri="{C183D7F6-B498-43B3-948B-1728B52AA6E4}">
                <adec:decorative xmlns:adec="http://schemas.microsoft.com/office/drawing/2017/decorative" val="1"/>
              </a:ext>
            </a:extLst>
          </p:cNvPr>
          <p:cNvGrpSpPr/>
          <p:nvPr userDrawn="1"/>
        </p:nvGrpSpPr>
        <p:grpSpPr>
          <a:xfrm>
            <a:off x="8763000" y="0"/>
            <a:ext cx="3429000" cy="6858000"/>
            <a:chOff x="8694024" y="0"/>
            <a:chExt cx="3429000" cy="6858000"/>
          </a:xfrm>
        </p:grpSpPr>
        <p:sp>
          <p:nvSpPr>
            <p:cNvPr id="5" name="Rectangle 4">
              <a:extLst>
                <a:ext uri="{FF2B5EF4-FFF2-40B4-BE49-F238E27FC236}">
                  <a16:creationId xmlns:a16="http://schemas.microsoft.com/office/drawing/2014/main" id="{90EB7065-EE1D-C187-F71B-655CA08C0D54}"/>
                </a:ext>
              </a:extLst>
            </p:cNvPr>
            <p:cNvSpPr/>
            <p:nvPr userDrawn="1"/>
          </p:nvSpPr>
          <p:spPr>
            <a:xfrm>
              <a:off x="8694024" y="0"/>
              <a:ext cx="3429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E34ECCD-435B-44B8-6E42-67D372D291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5299" t="31395" r="8643" b="31594"/>
            <a:stretch/>
          </p:blipFill>
          <p:spPr>
            <a:xfrm>
              <a:off x="8694024" y="1567607"/>
              <a:ext cx="3429000" cy="5290393"/>
            </a:xfrm>
            <a:prstGeom prst="rect">
              <a:avLst/>
            </a:prstGeom>
          </p:spPr>
        </p:pic>
      </p:grpSp>
      <p:pic>
        <p:nvPicPr>
          <p:cNvPr id="8" name="Picture 12">
            <a:extLst>
              <a:ext uri="{FF2B5EF4-FFF2-40B4-BE49-F238E27FC236}">
                <a16:creationId xmlns:a16="http://schemas.microsoft.com/office/drawing/2014/main" id="{D5FCB68D-9837-41E4-8AE3-53EC87056CDA}"/>
              </a:ext>
            </a:extLst>
          </p:cNvPr>
          <p:cNvPicPr>
            <a:picLocks noChangeAspect="1"/>
          </p:cNvPicPr>
          <p:nvPr userDrawn="1"/>
        </p:nvPicPr>
        <p:blipFill>
          <a:blip r:embed="rId4"/>
          <a:srcRect/>
          <a:stretch/>
        </p:blipFill>
        <p:spPr>
          <a:xfrm>
            <a:off x="9446595" y="406289"/>
            <a:ext cx="2061810" cy="1180762"/>
          </a:xfrm>
          <a:prstGeom prst="rect">
            <a:avLst/>
          </a:prstGeom>
        </p:spPr>
      </p:pic>
      <p:sp>
        <p:nvSpPr>
          <p:cNvPr id="2" name="Title 1">
            <a:extLst>
              <a:ext uri="{FF2B5EF4-FFF2-40B4-BE49-F238E27FC236}">
                <a16:creationId xmlns:a16="http://schemas.microsoft.com/office/drawing/2014/main" id="{D4D497F4-685D-B1FC-2756-C26010A7BD29}"/>
              </a:ext>
            </a:extLst>
          </p:cNvPr>
          <p:cNvSpPr>
            <a:spLocks noGrp="1"/>
          </p:cNvSpPr>
          <p:nvPr userDrawn="1">
            <p:ph type="ctrTitle" hasCustomPrompt="1"/>
          </p:nvPr>
        </p:nvSpPr>
        <p:spPr>
          <a:xfrm>
            <a:off x="914397" y="457200"/>
            <a:ext cx="7010403" cy="2393519"/>
          </a:xfrm>
        </p:spPr>
        <p:txBody>
          <a:bodyPr bIns="91440" anchor="b" anchorCtr="0"/>
          <a:lstStyle>
            <a:lvl1pPr algn="l">
              <a:defRPr sz="4500"/>
            </a:lvl1pPr>
          </a:lstStyle>
          <a:p>
            <a:r>
              <a:rPr lang="en-US"/>
              <a:t>Click to edit Presentation title – up to three lines</a:t>
            </a:r>
          </a:p>
        </p:txBody>
      </p:sp>
      <p:sp>
        <p:nvSpPr>
          <p:cNvPr id="3" name="Subtitle 2">
            <a:extLst>
              <a:ext uri="{FF2B5EF4-FFF2-40B4-BE49-F238E27FC236}">
                <a16:creationId xmlns:a16="http://schemas.microsoft.com/office/drawing/2014/main" id="{3D02EAA7-B520-AEBF-1092-7EA663838982}"/>
              </a:ext>
            </a:extLst>
          </p:cNvPr>
          <p:cNvSpPr>
            <a:spLocks noGrp="1"/>
          </p:cNvSpPr>
          <p:nvPr userDrawn="1">
            <p:ph type="subTitle" idx="1" hasCustomPrompt="1"/>
          </p:nvPr>
        </p:nvSpPr>
        <p:spPr>
          <a:xfrm>
            <a:off x="914397" y="3124862"/>
            <a:ext cx="7010405" cy="1184843"/>
          </a:xfrm>
        </p:spPr>
        <p:txBody>
          <a:bodyPr/>
          <a:lstStyle>
            <a:lvl1pPr marL="0" indent="0" algn="l">
              <a:spcBef>
                <a:spcPts val="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 – </a:t>
            </a:r>
            <a:br>
              <a:rPr lang="en-US"/>
            </a:br>
            <a:r>
              <a:rPr lang="en-US"/>
              <a:t>up to two lines</a:t>
            </a:r>
          </a:p>
        </p:txBody>
      </p:sp>
      <p:sp>
        <p:nvSpPr>
          <p:cNvPr id="12" name="TextBox 11">
            <a:extLst>
              <a:ext uri="{FF2B5EF4-FFF2-40B4-BE49-F238E27FC236}">
                <a16:creationId xmlns:a16="http://schemas.microsoft.com/office/drawing/2014/main" id="{FA4D3B50-BD03-4ADD-0CBF-F8C35E7724DB}"/>
              </a:ext>
            </a:extLst>
          </p:cNvPr>
          <p:cNvSpPr txBox="1"/>
          <p:nvPr/>
        </p:nvSpPr>
        <p:spPr>
          <a:xfrm>
            <a:off x="914398" y="4392415"/>
            <a:ext cx="3200402" cy="320384"/>
          </a:xfrm>
          <a:prstGeom prst="rect">
            <a:avLst/>
          </a:prstGeom>
          <a:noFill/>
        </p:spPr>
        <p:txBody>
          <a:bodyPr wrap="square" lIns="0" tIns="0" rIns="0" bIns="0" rtlCol="0">
            <a:noAutofit/>
          </a:bodyPr>
          <a:lstStyle/>
          <a:p>
            <a:pPr>
              <a:lnSpc>
                <a:spcPct val="112000"/>
              </a:lnSpc>
              <a:spcAft>
                <a:spcPts val="600"/>
              </a:spcAft>
            </a:pPr>
            <a:r>
              <a:rPr lang="en-US" sz="1400" b="1">
                <a:solidFill>
                  <a:srgbClr val="00084F"/>
                </a:solidFill>
                <a:latin typeface="Arial" panose="020B0604020202020204" pitchFamily="34" charset="0"/>
                <a:cs typeface="Arial" panose="020B0604020202020204" pitchFamily="34" charset="0"/>
              </a:rPr>
              <a:t>Presented to:</a:t>
            </a:r>
            <a:endParaRPr lang="en-US" sz="1600">
              <a:solidFill>
                <a:srgbClr val="00084F"/>
              </a:solidFill>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B4E49042-5B36-61FC-6E7C-46D0FD18FD42}"/>
              </a:ext>
            </a:extLst>
          </p:cNvPr>
          <p:cNvSpPr>
            <a:spLocks noGrp="1"/>
          </p:cNvSpPr>
          <p:nvPr>
            <p:ph sz="half" idx="18" hasCustomPrompt="1"/>
          </p:nvPr>
        </p:nvSpPr>
        <p:spPr>
          <a:xfrm>
            <a:off x="914398" y="4762500"/>
            <a:ext cx="3125974" cy="1716615"/>
          </a:xfrm>
        </p:spPr>
        <p:txBody>
          <a:bodyPr/>
          <a:lstStyle>
            <a:lvl1pPr marL="0" indent="0">
              <a:lnSpc>
                <a:spcPct val="90000"/>
              </a:lnSpc>
              <a:spcBef>
                <a:spcPts val="0"/>
              </a:spcBef>
              <a:spcAft>
                <a:spcPts val="1000"/>
              </a:spcAft>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Add Text or logo of company</a:t>
            </a:r>
          </a:p>
        </p:txBody>
      </p:sp>
      <p:sp>
        <p:nvSpPr>
          <p:cNvPr id="13" name="TextBox 12">
            <a:extLst>
              <a:ext uri="{FF2B5EF4-FFF2-40B4-BE49-F238E27FC236}">
                <a16:creationId xmlns:a16="http://schemas.microsoft.com/office/drawing/2014/main" id="{34985B44-9CC3-226C-2FAB-3F231556CAA5}"/>
              </a:ext>
            </a:extLst>
          </p:cNvPr>
          <p:cNvSpPr txBox="1"/>
          <p:nvPr/>
        </p:nvSpPr>
        <p:spPr>
          <a:xfrm>
            <a:off x="4758131" y="4392414"/>
            <a:ext cx="2305433" cy="320384"/>
          </a:xfrm>
          <a:prstGeom prst="rect">
            <a:avLst/>
          </a:prstGeom>
          <a:noFill/>
        </p:spPr>
        <p:txBody>
          <a:bodyPr wrap="square" lIns="0" tIns="0" rIns="0" bIns="0" rtlCol="0">
            <a:noAutofit/>
          </a:bodyPr>
          <a:lstStyle/>
          <a:p>
            <a:pPr>
              <a:lnSpc>
                <a:spcPct val="112000"/>
              </a:lnSpc>
              <a:spcAft>
                <a:spcPts val="600"/>
              </a:spcAft>
            </a:pPr>
            <a:r>
              <a:rPr lang="en-US" sz="1400" b="1">
                <a:solidFill>
                  <a:srgbClr val="00084F"/>
                </a:solidFill>
                <a:latin typeface="Arial" panose="020B0604020202020204" pitchFamily="34" charset="0"/>
                <a:cs typeface="Arial" panose="020B0604020202020204" pitchFamily="34" charset="0"/>
              </a:rPr>
              <a:t>Presented by:</a:t>
            </a:r>
          </a:p>
        </p:txBody>
      </p:sp>
      <p:sp>
        <p:nvSpPr>
          <p:cNvPr id="15" name="Text Placeholder 14">
            <a:extLst>
              <a:ext uri="{FF2B5EF4-FFF2-40B4-BE49-F238E27FC236}">
                <a16:creationId xmlns:a16="http://schemas.microsoft.com/office/drawing/2014/main" id="{42537CB0-1895-4A05-1217-D629DD88DC40}"/>
              </a:ext>
            </a:extLst>
          </p:cNvPr>
          <p:cNvSpPr>
            <a:spLocks noGrp="1"/>
          </p:cNvSpPr>
          <p:nvPr userDrawn="1">
            <p:ph type="body" sz="quarter" idx="17" hasCustomPrompt="1"/>
          </p:nvPr>
        </p:nvSpPr>
        <p:spPr>
          <a:xfrm>
            <a:off x="4758132" y="4762500"/>
            <a:ext cx="3166668" cy="1716615"/>
          </a:xfrm>
        </p:spPr>
        <p:txBody>
          <a:bodyPr/>
          <a:lstStyle>
            <a:lvl1pPr marL="0" indent="0">
              <a:lnSpc>
                <a:spcPct val="90000"/>
              </a:lnSpc>
              <a:spcBef>
                <a:spcPts val="0"/>
              </a:spcBef>
              <a:spcAft>
                <a:spcPts val="100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name – 16 pt. bold name – then add soft return, next line – add job title 14 </a:t>
            </a:r>
            <a:r>
              <a:rPr lang="en-US" err="1"/>
              <a:t>pt</a:t>
            </a:r>
            <a:r>
              <a:rPr lang="en-US"/>
              <a:t> regular font. For more than one name/title: add full return in between sets of name/title </a:t>
            </a:r>
          </a:p>
        </p:txBody>
      </p:sp>
      <p:sp>
        <p:nvSpPr>
          <p:cNvPr id="21" name="Text Placeholder 14">
            <a:extLst>
              <a:ext uri="{FF2B5EF4-FFF2-40B4-BE49-F238E27FC236}">
                <a16:creationId xmlns:a16="http://schemas.microsoft.com/office/drawing/2014/main" id="{D5585307-1B27-C080-B941-003373489B55}"/>
              </a:ext>
            </a:extLst>
          </p:cNvPr>
          <p:cNvSpPr>
            <a:spLocks noGrp="1"/>
          </p:cNvSpPr>
          <p:nvPr>
            <p:ph type="body" sz="quarter" idx="19" hasCustomPrompt="1"/>
          </p:nvPr>
        </p:nvSpPr>
        <p:spPr>
          <a:xfrm>
            <a:off x="9909544" y="6093980"/>
            <a:ext cx="1825255" cy="353236"/>
          </a:xfrm>
        </p:spPr>
        <p:txBody>
          <a:bodyPr anchor="b" anchorCtr="0"/>
          <a:lstStyle>
            <a:lvl1pPr marL="0" indent="0" algn="r">
              <a:lnSpc>
                <a:spcPct val="112000"/>
              </a:lnSpc>
              <a:spcBef>
                <a:spcPts val="0"/>
              </a:spcBef>
              <a:spcAft>
                <a:spcPts val="600"/>
              </a:spcAft>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date</a:t>
            </a:r>
          </a:p>
        </p:txBody>
      </p:sp>
    </p:spTree>
    <p:extLst>
      <p:ext uri="{BB962C8B-B14F-4D97-AF65-F5344CB8AC3E}">
        <p14:creationId xmlns:p14="http://schemas.microsoft.com/office/powerpoint/2010/main" val="2428515023"/>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3000">
          <p15:clr>
            <a:srgbClr val="FBAE40"/>
          </p15:clr>
        </p15:guide>
        <p15:guide id="3" pos="52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EB7065-EE1D-C187-F71B-655CA08C0D54}"/>
              </a:ext>
            </a:extLst>
          </p:cNvPr>
          <p:cNvSpPr/>
          <p:nvPr userDrawn="1"/>
        </p:nvSpPr>
        <p:spPr>
          <a:xfrm>
            <a:off x="8763000" y="0"/>
            <a:ext cx="3429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a:extLst>
              <a:ext uri="{FF2B5EF4-FFF2-40B4-BE49-F238E27FC236}">
                <a16:creationId xmlns:a16="http://schemas.microsoft.com/office/drawing/2014/main" id="{D5FCB68D-9837-41E4-8AE3-53EC87056CDA}"/>
              </a:ext>
            </a:extLst>
          </p:cNvPr>
          <p:cNvPicPr>
            <a:picLocks noChangeAspect="1"/>
          </p:cNvPicPr>
          <p:nvPr userDrawn="1"/>
        </p:nvPicPr>
        <p:blipFill>
          <a:blip r:embed="rId2"/>
          <a:srcRect/>
          <a:stretch/>
        </p:blipFill>
        <p:spPr>
          <a:xfrm>
            <a:off x="9446595" y="406289"/>
            <a:ext cx="2061810" cy="1180762"/>
          </a:xfrm>
          <a:prstGeom prst="rect">
            <a:avLst/>
          </a:prstGeom>
        </p:spPr>
      </p:pic>
      <p:sp>
        <p:nvSpPr>
          <p:cNvPr id="2" name="Title 1">
            <a:extLst>
              <a:ext uri="{FF2B5EF4-FFF2-40B4-BE49-F238E27FC236}">
                <a16:creationId xmlns:a16="http://schemas.microsoft.com/office/drawing/2014/main" id="{D4D497F4-685D-B1FC-2756-C26010A7BD29}"/>
              </a:ext>
            </a:extLst>
          </p:cNvPr>
          <p:cNvSpPr>
            <a:spLocks noGrp="1"/>
          </p:cNvSpPr>
          <p:nvPr userDrawn="1">
            <p:ph type="ctrTitle" hasCustomPrompt="1"/>
          </p:nvPr>
        </p:nvSpPr>
        <p:spPr>
          <a:xfrm>
            <a:off x="914397" y="457200"/>
            <a:ext cx="7010403" cy="2393519"/>
          </a:xfrm>
        </p:spPr>
        <p:txBody>
          <a:bodyPr bIns="91440" anchor="b" anchorCtr="0"/>
          <a:lstStyle>
            <a:lvl1pPr algn="l">
              <a:defRPr sz="4500"/>
            </a:lvl1pPr>
          </a:lstStyle>
          <a:p>
            <a:r>
              <a:rPr lang="en-US"/>
              <a:t>Click to edit Presentation title – up to three lines</a:t>
            </a:r>
          </a:p>
        </p:txBody>
      </p:sp>
      <p:sp>
        <p:nvSpPr>
          <p:cNvPr id="3" name="Subtitle 2">
            <a:extLst>
              <a:ext uri="{FF2B5EF4-FFF2-40B4-BE49-F238E27FC236}">
                <a16:creationId xmlns:a16="http://schemas.microsoft.com/office/drawing/2014/main" id="{3D02EAA7-B520-AEBF-1092-7EA663838982}"/>
              </a:ext>
            </a:extLst>
          </p:cNvPr>
          <p:cNvSpPr>
            <a:spLocks noGrp="1"/>
          </p:cNvSpPr>
          <p:nvPr userDrawn="1">
            <p:ph type="subTitle" idx="1" hasCustomPrompt="1"/>
          </p:nvPr>
        </p:nvSpPr>
        <p:spPr>
          <a:xfrm>
            <a:off x="914397" y="3124862"/>
            <a:ext cx="7010405" cy="1184843"/>
          </a:xfrm>
        </p:spPr>
        <p:txBody>
          <a:bodyPr/>
          <a:lstStyle>
            <a:lvl1pPr marL="0" indent="0" algn="l">
              <a:spcBef>
                <a:spcPts val="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 – </a:t>
            </a:r>
            <a:br>
              <a:rPr lang="en-US"/>
            </a:br>
            <a:r>
              <a:rPr lang="en-US"/>
              <a:t>up to two lines</a:t>
            </a:r>
          </a:p>
        </p:txBody>
      </p:sp>
      <p:sp>
        <p:nvSpPr>
          <p:cNvPr id="19" name="Content Placeholder 2">
            <a:extLst>
              <a:ext uri="{FF2B5EF4-FFF2-40B4-BE49-F238E27FC236}">
                <a16:creationId xmlns:a16="http://schemas.microsoft.com/office/drawing/2014/main" id="{B4E49042-5B36-61FC-6E7C-46D0FD18FD42}"/>
              </a:ext>
            </a:extLst>
          </p:cNvPr>
          <p:cNvSpPr>
            <a:spLocks noGrp="1"/>
          </p:cNvSpPr>
          <p:nvPr userDrawn="1">
            <p:ph sz="half" idx="18" hasCustomPrompt="1"/>
          </p:nvPr>
        </p:nvSpPr>
        <p:spPr>
          <a:xfrm>
            <a:off x="914398" y="4762500"/>
            <a:ext cx="3125974" cy="1716615"/>
          </a:xfrm>
        </p:spPr>
        <p:txBody>
          <a:bodyPr/>
          <a:lstStyle>
            <a:lvl1pPr marL="0" indent="0">
              <a:lnSpc>
                <a:spcPct val="90000"/>
              </a:lnSpc>
              <a:spcBef>
                <a:spcPts val="0"/>
              </a:spcBef>
              <a:spcAft>
                <a:spcPts val="1000"/>
              </a:spcAft>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Add Text or logo of company</a:t>
            </a:r>
          </a:p>
        </p:txBody>
      </p:sp>
      <p:sp>
        <p:nvSpPr>
          <p:cNvPr id="15" name="Text Placeholder 14">
            <a:extLst>
              <a:ext uri="{FF2B5EF4-FFF2-40B4-BE49-F238E27FC236}">
                <a16:creationId xmlns:a16="http://schemas.microsoft.com/office/drawing/2014/main" id="{42537CB0-1895-4A05-1217-D629DD88DC40}"/>
              </a:ext>
            </a:extLst>
          </p:cNvPr>
          <p:cNvSpPr>
            <a:spLocks noGrp="1"/>
          </p:cNvSpPr>
          <p:nvPr userDrawn="1">
            <p:ph type="body" sz="quarter" idx="17" hasCustomPrompt="1"/>
          </p:nvPr>
        </p:nvSpPr>
        <p:spPr>
          <a:xfrm>
            <a:off x="4758132" y="4762500"/>
            <a:ext cx="3166668" cy="1716615"/>
          </a:xfrm>
        </p:spPr>
        <p:txBody>
          <a:bodyPr/>
          <a:lstStyle>
            <a:lvl1pPr marL="0" indent="0">
              <a:lnSpc>
                <a:spcPct val="90000"/>
              </a:lnSpc>
              <a:spcBef>
                <a:spcPts val="0"/>
              </a:spcBef>
              <a:spcAft>
                <a:spcPts val="100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name – 16 pt. bold name – then add soft return, next line – add job title 14 </a:t>
            </a:r>
            <a:r>
              <a:rPr lang="en-US" err="1"/>
              <a:t>pt</a:t>
            </a:r>
            <a:r>
              <a:rPr lang="en-US"/>
              <a:t> regular font. For more than one name/title: add full return in between sets of name/title </a:t>
            </a:r>
          </a:p>
        </p:txBody>
      </p:sp>
      <p:sp>
        <p:nvSpPr>
          <p:cNvPr id="21" name="Text Placeholder 14">
            <a:extLst>
              <a:ext uri="{FF2B5EF4-FFF2-40B4-BE49-F238E27FC236}">
                <a16:creationId xmlns:a16="http://schemas.microsoft.com/office/drawing/2014/main" id="{D5585307-1B27-C080-B941-003373489B55}"/>
              </a:ext>
            </a:extLst>
          </p:cNvPr>
          <p:cNvSpPr>
            <a:spLocks noGrp="1"/>
          </p:cNvSpPr>
          <p:nvPr userDrawn="1">
            <p:ph type="body" sz="quarter" idx="19" hasCustomPrompt="1"/>
          </p:nvPr>
        </p:nvSpPr>
        <p:spPr>
          <a:xfrm>
            <a:off x="9909544" y="6093980"/>
            <a:ext cx="1825255" cy="353236"/>
          </a:xfrm>
        </p:spPr>
        <p:txBody>
          <a:bodyPr anchor="b" anchorCtr="0"/>
          <a:lstStyle>
            <a:lvl1pPr marL="0" indent="0" algn="r">
              <a:lnSpc>
                <a:spcPct val="112000"/>
              </a:lnSpc>
              <a:spcBef>
                <a:spcPts val="0"/>
              </a:spcBef>
              <a:spcAft>
                <a:spcPts val="600"/>
              </a:spcAft>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date</a:t>
            </a:r>
          </a:p>
        </p:txBody>
      </p:sp>
    </p:spTree>
    <p:extLst>
      <p:ext uri="{BB962C8B-B14F-4D97-AF65-F5344CB8AC3E}">
        <p14:creationId xmlns:p14="http://schemas.microsoft.com/office/powerpoint/2010/main" val="4200339520"/>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3000">
          <p15:clr>
            <a:srgbClr val="FBAE40"/>
          </p15:clr>
        </p15:guide>
        <p15:guide id="3" pos="528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EB7065-EE1D-C187-F71B-655CA08C0D54}"/>
              </a:ext>
            </a:extLst>
          </p:cNvPr>
          <p:cNvSpPr/>
          <p:nvPr userDrawn="1"/>
        </p:nvSpPr>
        <p:spPr>
          <a:xfrm>
            <a:off x="8763000" y="0"/>
            <a:ext cx="3429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497F4-685D-B1FC-2756-C26010A7BD29}"/>
              </a:ext>
            </a:extLst>
          </p:cNvPr>
          <p:cNvSpPr>
            <a:spLocks noGrp="1"/>
          </p:cNvSpPr>
          <p:nvPr userDrawn="1">
            <p:ph type="ctrTitle" hasCustomPrompt="1"/>
          </p:nvPr>
        </p:nvSpPr>
        <p:spPr>
          <a:xfrm>
            <a:off x="914397" y="457200"/>
            <a:ext cx="7010403" cy="2393519"/>
          </a:xfrm>
        </p:spPr>
        <p:txBody>
          <a:bodyPr bIns="91440" anchor="b" anchorCtr="0"/>
          <a:lstStyle>
            <a:lvl1pPr algn="l">
              <a:defRPr sz="4500"/>
            </a:lvl1pPr>
          </a:lstStyle>
          <a:p>
            <a:r>
              <a:rPr lang="en-US"/>
              <a:t>Click to edit Presentation title – up to three lines</a:t>
            </a:r>
          </a:p>
        </p:txBody>
      </p:sp>
      <p:sp>
        <p:nvSpPr>
          <p:cNvPr id="3" name="Subtitle 2">
            <a:extLst>
              <a:ext uri="{FF2B5EF4-FFF2-40B4-BE49-F238E27FC236}">
                <a16:creationId xmlns:a16="http://schemas.microsoft.com/office/drawing/2014/main" id="{3D02EAA7-B520-AEBF-1092-7EA663838982}"/>
              </a:ext>
            </a:extLst>
          </p:cNvPr>
          <p:cNvSpPr>
            <a:spLocks noGrp="1"/>
          </p:cNvSpPr>
          <p:nvPr userDrawn="1">
            <p:ph type="subTitle" idx="1" hasCustomPrompt="1"/>
          </p:nvPr>
        </p:nvSpPr>
        <p:spPr>
          <a:xfrm>
            <a:off x="914397" y="3124862"/>
            <a:ext cx="7010405" cy="1184843"/>
          </a:xfrm>
        </p:spPr>
        <p:txBody>
          <a:bodyPr/>
          <a:lstStyle>
            <a:lvl1pPr marL="0" indent="0" algn="l">
              <a:spcBef>
                <a:spcPts val="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 – </a:t>
            </a:r>
            <a:br>
              <a:rPr lang="en-US"/>
            </a:br>
            <a:r>
              <a:rPr lang="en-US"/>
              <a:t>up to two lines</a:t>
            </a:r>
          </a:p>
        </p:txBody>
      </p:sp>
      <p:sp>
        <p:nvSpPr>
          <p:cNvPr id="19" name="Content Placeholder 2">
            <a:extLst>
              <a:ext uri="{FF2B5EF4-FFF2-40B4-BE49-F238E27FC236}">
                <a16:creationId xmlns:a16="http://schemas.microsoft.com/office/drawing/2014/main" id="{B4E49042-5B36-61FC-6E7C-46D0FD18FD42}"/>
              </a:ext>
            </a:extLst>
          </p:cNvPr>
          <p:cNvSpPr>
            <a:spLocks noGrp="1"/>
          </p:cNvSpPr>
          <p:nvPr userDrawn="1">
            <p:ph sz="half" idx="18" hasCustomPrompt="1"/>
          </p:nvPr>
        </p:nvSpPr>
        <p:spPr>
          <a:xfrm>
            <a:off x="914398" y="4762500"/>
            <a:ext cx="3125974" cy="1716615"/>
          </a:xfrm>
        </p:spPr>
        <p:txBody>
          <a:bodyPr/>
          <a:lstStyle>
            <a:lvl1pPr marL="0" indent="0">
              <a:lnSpc>
                <a:spcPct val="90000"/>
              </a:lnSpc>
              <a:spcBef>
                <a:spcPts val="0"/>
              </a:spcBef>
              <a:spcAft>
                <a:spcPts val="1000"/>
              </a:spcAft>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Add Text or logo of company</a:t>
            </a:r>
          </a:p>
        </p:txBody>
      </p:sp>
      <p:sp>
        <p:nvSpPr>
          <p:cNvPr id="15" name="Text Placeholder 14">
            <a:extLst>
              <a:ext uri="{FF2B5EF4-FFF2-40B4-BE49-F238E27FC236}">
                <a16:creationId xmlns:a16="http://schemas.microsoft.com/office/drawing/2014/main" id="{42537CB0-1895-4A05-1217-D629DD88DC40}"/>
              </a:ext>
            </a:extLst>
          </p:cNvPr>
          <p:cNvSpPr>
            <a:spLocks noGrp="1"/>
          </p:cNvSpPr>
          <p:nvPr userDrawn="1">
            <p:ph type="body" sz="quarter" idx="17" hasCustomPrompt="1"/>
          </p:nvPr>
        </p:nvSpPr>
        <p:spPr>
          <a:xfrm>
            <a:off x="4758132" y="4762500"/>
            <a:ext cx="3166668" cy="1716615"/>
          </a:xfrm>
        </p:spPr>
        <p:txBody>
          <a:bodyPr/>
          <a:lstStyle>
            <a:lvl1pPr marL="0" indent="0">
              <a:lnSpc>
                <a:spcPct val="90000"/>
              </a:lnSpc>
              <a:spcBef>
                <a:spcPts val="0"/>
              </a:spcBef>
              <a:spcAft>
                <a:spcPts val="100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name – 16 pt. bold name – then add soft return, next line – add job title 14 </a:t>
            </a:r>
            <a:r>
              <a:rPr lang="en-US" err="1"/>
              <a:t>pt</a:t>
            </a:r>
            <a:r>
              <a:rPr lang="en-US"/>
              <a:t> regular font. For more than one name/title: add full return in between sets of name/title </a:t>
            </a:r>
          </a:p>
        </p:txBody>
      </p:sp>
      <p:sp>
        <p:nvSpPr>
          <p:cNvPr id="21" name="Text Placeholder 14">
            <a:extLst>
              <a:ext uri="{FF2B5EF4-FFF2-40B4-BE49-F238E27FC236}">
                <a16:creationId xmlns:a16="http://schemas.microsoft.com/office/drawing/2014/main" id="{D5585307-1B27-C080-B941-003373489B55}"/>
              </a:ext>
            </a:extLst>
          </p:cNvPr>
          <p:cNvSpPr>
            <a:spLocks noGrp="1"/>
          </p:cNvSpPr>
          <p:nvPr userDrawn="1">
            <p:ph type="body" sz="quarter" idx="19" hasCustomPrompt="1"/>
          </p:nvPr>
        </p:nvSpPr>
        <p:spPr>
          <a:xfrm>
            <a:off x="9909544" y="6093980"/>
            <a:ext cx="1825255" cy="353236"/>
          </a:xfrm>
        </p:spPr>
        <p:txBody>
          <a:bodyPr anchor="b" anchorCtr="0"/>
          <a:lstStyle>
            <a:lvl1pPr marL="0" indent="0" algn="r">
              <a:lnSpc>
                <a:spcPct val="112000"/>
              </a:lnSpc>
              <a:spcBef>
                <a:spcPts val="0"/>
              </a:spcBef>
              <a:spcAft>
                <a:spcPts val="600"/>
              </a:spcAft>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date</a:t>
            </a:r>
          </a:p>
        </p:txBody>
      </p:sp>
      <p:pic>
        <p:nvPicPr>
          <p:cNvPr id="6" name="Picture 5">
            <a:extLst>
              <a:ext uri="{FF2B5EF4-FFF2-40B4-BE49-F238E27FC236}">
                <a16:creationId xmlns:a16="http://schemas.microsoft.com/office/drawing/2014/main" id="{725484A7-FE5D-C73C-8933-EC516654D0EC}"/>
              </a:ext>
            </a:extLst>
          </p:cNvPr>
          <p:cNvPicPr>
            <a:picLocks noChangeAspect="1"/>
          </p:cNvPicPr>
          <p:nvPr userDrawn="1"/>
        </p:nvPicPr>
        <p:blipFill>
          <a:blip r:embed="rId2"/>
          <a:srcRect/>
          <a:stretch/>
        </p:blipFill>
        <p:spPr>
          <a:xfrm>
            <a:off x="8934447" y="491318"/>
            <a:ext cx="3086106" cy="389726"/>
          </a:xfrm>
          <a:prstGeom prst="rect">
            <a:avLst/>
          </a:prstGeom>
        </p:spPr>
      </p:pic>
      <p:sp>
        <p:nvSpPr>
          <p:cNvPr id="4" name="TextBox 3">
            <a:extLst>
              <a:ext uri="{FF2B5EF4-FFF2-40B4-BE49-F238E27FC236}">
                <a16:creationId xmlns:a16="http://schemas.microsoft.com/office/drawing/2014/main" id="{AFCD142C-2C39-2EA2-2F9E-C7270387C7E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276796061"/>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3000">
          <p15:clr>
            <a:srgbClr val="FBAE40"/>
          </p15:clr>
        </p15:guide>
        <p15:guide id="3" pos="528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480196"/>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3000">
          <p15:clr>
            <a:srgbClr val="FBAE40"/>
          </p15:clr>
        </p15:guide>
        <p15:guide id="3" pos="52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General_Agenda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81DE8DB-BF12-6B93-4E1B-C8AA1864989A}"/>
              </a:ext>
              <a:ext uri="{C183D7F6-B498-43B3-948B-1728B52AA6E4}">
                <adec:decorative xmlns:adec="http://schemas.microsoft.com/office/drawing/2017/decorative" val="1"/>
              </a:ext>
            </a:extLst>
          </p:cNvPr>
          <p:cNvGrpSpPr/>
          <p:nvPr userDrawn="1"/>
        </p:nvGrpSpPr>
        <p:grpSpPr>
          <a:xfrm>
            <a:off x="9678388" y="0"/>
            <a:ext cx="2513612" cy="6858001"/>
            <a:chOff x="8694024" y="0"/>
            <a:chExt cx="2513612" cy="6858001"/>
          </a:xfrm>
        </p:grpSpPr>
        <p:sp>
          <p:nvSpPr>
            <p:cNvPr id="18" name="Rectangle 17">
              <a:extLst>
                <a:ext uri="{FF2B5EF4-FFF2-40B4-BE49-F238E27FC236}">
                  <a16:creationId xmlns:a16="http://schemas.microsoft.com/office/drawing/2014/main" id="{3FDF31F0-9686-41D5-DC2F-F5CB977332C6}"/>
                </a:ext>
              </a:extLst>
            </p:cNvPr>
            <p:cNvSpPr/>
            <p:nvPr userDrawn="1"/>
          </p:nvSpPr>
          <p:spPr>
            <a:xfrm>
              <a:off x="8694024" y="0"/>
              <a:ext cx="25136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8693708D-9790-2855-5B74-C27DD1104C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6726" t="31395" r="11503" b="31290"/>
            <a:stretch/>
          </p:blipFill>
          <p:spPr>
            <a:xfrm>
              <a:off x="8694024" y="1524063"/>
              <a:ext cx="2513612" cy="5333938"/>
            </a:xfrm>
            <a:prstGeom prst="rect">
              <a:avLst/>
            </a:prstGeom>
          </p:spPr>
        </p:pic>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1"/>
            <a:ext cx="8158350" cy="685800"/>
          </a:xfrm>
        </p:spPr>
        <p:txBody>
          <a:bodyPr/>
          <a:lstStyle/>
          <a:p>
            <a:r>
              <a:rPr lang="en-US"/>
              <a:t>Agenda</a:t>
            </a:r>
          </a:p>
        </p:txBody>
      </p:sp>
      <p:pic>
        <p:nvPicPr>
          <p:cNvPr id="13" name="Picture 12">
            <a:extLst>
              <a:ext uri="{FF2B5EF4-FFF2-40B4-BE49-F238E27FC236}">
                <a16:creationId xmlns:a16="http://schemas.microsoft.com/office/drawing/2014/main" id="{865A8D6C-95DD-74C5-2256-08BD97DC5DAC}"/>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0269570" y="375586"/>
            <a:ext cx="1351044" cy="773719"/>
          </a:xfrm>
          <a:prstGeom prst="rect">
            <a:avLst/>
          </a:prstGeom>
        </p:spPr>
      </p:pic>
      <p:sp>
        <p:nvSpPr>
          <p:cNvPr id="15" name="Rectangle 14">
            <a:extLst>
              <a:ext uri="{FF2B5EF4-FFF2-40B4-BE49-F238E27FC236}">
                <a16:creationId xmlns:a16="http://schemas.microsoft.com/office/drawing/2014/main" id="{3C920045-A8F4-C990-C46B-4EE9B06289EB}"/>
              </a:ext>
              <a:ext uri="{C183D7F6-B498-43B3-948B-1728B52AA6E4}">
                <adec:decorative xmlns:adec="http://schemas.microsoft.com/office/drawing/2017/decorative" val="1"/>
              </a:ext>
            </a:extLst>
          </p:cNvPr>
          <p:cNvSpPr/>
          <p:nvPr userDrawn="1"/>
        </p:nvSpPr>
        <p:spPr>
          <a:xfrm>
            <a:off x="457200" y="1375704"/>
            <a:ext cx="11277600" cy="502509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87FE1D28-12D3-DD55-5039-2651C4ABEF0D}"/>
              </a:ext>
            </a:extLst>
          </p:cNvPr>
          <p:cNvSpPr>
            <a:spLocks noGrp="1"/>
          </p:cNvSpPr>
          <p:nvPr>
            <p:ph type="body" sz="quarter" idx="14" hasCustomPrompt="1"/>
          </p:nvPr>
        </p:nvSpPr>
        <p:spPr>
          <a:xfrm>
            <a:off x="914399" y="1828800"/>
            <a:ext cx="8158349" cy="4206240"/>
          </a:xfrm>
        </p:spPr>
        <p:txBody>
          <a:bodyPr/>
          <a:lstStyle>
            <a:lvl1pPr>
              <a:spcAft>
                <a:spcPts val="1500"/>
              </a:spcAft>
              <a:defRPr/>
            </a:lvl1pPr>
          </a:lstStyle>
          <a:p>
            <a:pPr lvl="0"/>
            <a:r>
              <a:rPr lang="en-US"/>
              <a:t>Click to items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TextBox 3">
            <a:extLst>
              <a:ext uri="{FF2B5EF4-FFF2-40B4-BE49-F238E27FC236}">
                <a16:creationId xmlns:a16="http://schemas.microsoft.com/office/drawing/2014/main" id="{3579EACD-5DF3-D40A-EF13-C61291529284}"/>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871262759"/>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403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Who We Are_Pitch D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9214336" cy="665514"/>
          </a:xfrm>
        </p:spPr>
        <p:txBody>
          <a:bodyPr/>
          <a:lstStyle>
            <a:lvl1pPr>
              <a:defRPr/>
            </a:lvl1pPr>
          </a:lstStyle>
          <a:p>
            <a:r>
              <a:rPr lang="en-US"/>
              <a:t>Click to edit Master title style</a:t>
            </a:r>
          </a:p>
        </p:txBody>
      </p:sp>
      <p:pic>
        <p:nvPicPr>
          <p:cNvPr id="8" name="Picture 12">
            <a:extLst>
              <a:ext uri="{FF2B5EF4-FFF2-40B4-BE49-F238E27FC236}">
                <a16:creationId xmlns:a16="http://schemas.microsoft.com/office/drawing/2014/main" id="{8CB07405-7BA8-441E-0D03-F379803D9CE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17" name="Text Placeholder 16">
            <a:extLst>
              <a:ext uri="{FF2B5EF4-FFF2-40B4-BE49-F238E27FC236}">
                <a16:creationId xmlns:a16="http://schemas.microsoft.com/office/drawing/2014/main" id="{87FE1D28-12D3-DD55-5039-2651C4ABEF0D}"/>
              </a:ext>
            </a:extLst>
          </p:cNvPr>
          <p:cNvSpPr>
            <a:spLocks noGrp="1"/>
          </p:cNvSpPr>
          <p:nvPr>
            <p:ph type="body" sz="quarter" idx="14"/>
          </p:nvPr>
        </p:nvSpPr>
        <p:spPr>
          <a:xfrm>
            <a:off x="914397" y="1259174"/>
            <a:ext cx="9214338" cy="1941223"/>
          </a:xfrm>
        </p:spPr>
        <p:txBody>
          <a:bodyPr/>
          <a:lstStyle>
            <a:lvl1pPr marL="0" indent="0">
              <a:lnSpc>
                <a:spcPts val="3200"/>
              </a:lnSpc>
              <a:buNone/>
              <a:defRPr sz="2000">
                <a:latin typeface="Georgia" panose="02040502050405020303" pitchFamily="18" charset="0"/>
              </a:defRPr>
            </a:lvl1pPr>
          </a:lstStyle>
          <a:p>
            <a:pPr lvl="0"/>
            <a:r>
              <a:rPr lang="en-US"/>
              <a:t>Click to edit Master text styles</a:t>
            </a:r>
          </a:p>
        </p:txBody>
      </p:sp>
      <p:grpSp>
        <p:nvGrpSpPr>
          <p:cNvPr id="3" name="Group 2">
            <a:extLst>
              <a:ext uri="{FF2B5EF4-FFF2-40B4-BE49-F238E27FC236}">
                <a16:creationId xmlns:a16="http://schemas.microsoft.com/office/drawing/2014/main" id="{44237328-D652-9B09-7D22-82FC83C86FC1}"/>
              </a:ext>
            </a:extLst>
          </p:cNvPr>
          <p:cNvGrpSpPr/>
          <p:nvPr userDrawn="1"/>
        </p:nvGrpSpPr>
        <p:grpSpPr>
          <a:xfrm>
            <a:off x="0" y="3429000"/>
            <a:ext cx="12192000" cy="2971800"/>
            <a:chOff x="0" y="3429000"/>
            <a:chExt cx="12192000" cy="2971800"/>
          </a:xfrm>
        </p:grpSpPr>
        <p:sp>
          <p:nvSpPr>
            <p:cNvPr id="5" name="Rectangle 4">
              <a:extLst>
                <a:ext uri="{FF2B5EF4-FFF2-40B4-BE49-F238E27FC236}">
                  <a16:creationId xmlns:a16="http://schemas.microsoft.com/office/drawing/2014/main" id="{6EF5A5C8-586F-84E0-59DD-5F951DD2DE35}"/>
                </a:ext>
              </a:extLst>
            </p:cNvPr>
            <p:cNvSpPr/>
            <p:nvPr userDrawn="1"/>
          </p:nvSpPr>
          <p:spPr>
            <a:xfrm rot="16200000">
              <a:off x="4610100" y="-1181100"/>
              <a:ext cx="2971800"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707F5AA-C055-094B-9229-3FCA07838290}"/>
                </a:ext>
              </a:extLst>
            </p:cNvPr>
            <p:cNvCxnSpPr>
              <a:cxnSpLocks/>
            </p:cNvCxnSpPr>
            <p:nvPr/>
          </p:nvCxnSpPr>
          <p:spPr>
            <a:xfrm flipV="1">
              <a:off x="8789523"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5679F0-D501-042B-01D8-7D551674ABEF}"/>
                </a:ext>
              </a:extLst>
            </p:cNvPr>
            <p:cNvCxnSpPr>
              <a:cxnSpLocks/>
            </p:cNvCxnSpPr>
            <p:nvPr/>
          </p:nvCxnSpPr>
          <p:spPr>
            <a:xfrm flipV="1">
              <a:off x="6096000"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2F37E3-8A0A-ECB0-527D-E72F11D2C974}"/>
                </a:ext>
              </a:extLst>
            </p:cNvPr>
            <p:cNvCxnSpPr>
              <a:cxnSpLocks/>
            </p:cNvCxnSpPr>
            <p:nvPr/>
          </p:nvCxnSpPr>
          <p:spPr>
            <a:xfrm flipV="1">
              <a:off x="3409143"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Text Placeholder 16">
            <a:extLst>
              <a:ext uri="{FF2B5EF4-FFF2-40B4-BE49-F238E27FC236}">
                <a16:creationId xmlns:a16="http://schemas.microsoft.com/office/drawing/2014/main" id="{AC4F9A3C-AA4E-A7A4-9C3A-742AD312827C}"/>
              </a:ext>
            </a:extLst>
          </p:cNvPr>
          <p:cNvSpPr>
            <a:spLocks noGrp="1"/>
          </p:cNvSpPr>
          <p:nvPr userDrawn="1">
            <p:ph type="body" sz="quarter" idx="18"/>
          </p:nvPr>
        </p:nvSpPr>
        <p:spPr>
          <a:xfrm>
            <a:off x="914400" y="3771898"/>
            <a:ext cx="2286000" cy="2304288"/>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endParaRPr lang="en-US"/>
          </a:p>
          <a:p>
            <a:pPr lvl="0"/>
            <a:endParaRPr lang="en-US"/>
          </a:p>
        </p:txBody>
      </p:sp>
      <p:sp>
        <p:nvSpPr>
          <p:cNvPr id="26" name="Text Placeholder 16">
            <a:extLst>
              <a:ext uri="{FF2B5EF4-FFF2-40B4-BE49-F238E27FC236}">
                <a16:creationId xmlns:a16="http://schemas.microsoft.com/office/drawing/2014/main" id="{45550897-8BDA-D5DE-2714-DBA5B6521281}"/>
              </a:ext>
            </a:extLst>
          </p:cNvPr>
          <p:cNvSpPr>
            <a:spLocks noGrp="1"/>
          </p:cNvSpPr>
          <p:nvPr userDrawn="1">
            <p:ph type="body" sz="quarter" idx="17"/>
          </p:nvPr>
        </p:nvSpPr>
        <p:spPr>
          <a:xfrm>
            <a:off x="3604845"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endParaRPr lang="en-US"/>
          </a:p>
          <a:p>
            <a:pPr lvl="0"/>
            <a:endParaRPr lang="en-US"/>
          </a:p>
        </p:txBody>
      </p:sp>
      <p:sp>
        <p:nvSpPr>
          <p:cNvPr id="29" name="Text Placeholder 16">
            <a:extLst>
              <a:ext uri="{FF2B5EF4-FFF2-40B4-BE49-F238E27FC236}">
                <a16:creationId xmlns:a16="http://schemas.microsoft.com/office/drawing/2014/main" id="{9233B33E-DA9D-FEEE-493F-A635806C8F09}"/>
              </a:ext>
            </a:extLst>
          </p:cNvPr>
          <p:cNvSpPr>
            <a:spLocks noGrp="1"/>
          </p:cNvSpPr>
          <p:nvPr userDrawn="1">
            <p:ph type="body" sz="quarter" idx="20"/>
          </p:nvPr>
        </p:nvSpPr>
        <p:spPr>
          <a:xfrm>
            <a:off x="6295290"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endParaRPr lang="en-US"/>
          </a:p>
          <a:p>
            <a:pPr lvl="0"/>
            <a:endParaRPr lang="en-US"/>
          </a:p>
        </p:txBody>
      </p:sp>
      <p:sp>
        <p:nvSpPr>
          <p:cNvPr id="28" name="Text Placeholder 16">
            <a:extLst>
              <a:ext uri="{FF2B5EF4-FFF2-40B4-BE49-F238E27FC236}">
                <a16:creationId xmlns:a16="http://schemas.microsoft.com/office/drawing/2014/main" id="{200A6EA3-D7AC-7AE0-2C0D-1A16300DFCFA}"/>
              </a:ext>
            </a:extLst>
          </p:cNvPr>
          <p:cNvSpPr>
            <a:spLocks noGrp="1"/>
          </p:cNvSpPr>
          <p:nvPr userDrawn="1">
            <p:ph type="body" sz="quarter" idx="19"/>
          </p:nvPr>
        </p:nvSpPr>
        <p:spPr>
          <a:xfrm>
            <a:off x="8985735"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endParaRPr lang="en-US"/>
          </a:p>
          <a:p>
            <a:pPr lvl="0"/>
            <a:endParaRPr lang="en-US"/>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Tree>
    <p:extLst>
      <p:ext uri="{BB962C8B-B14F-4D97-AF65-F5344CB8AC3E}">
        <p14:creationId xmlns:p14="http://schemas.microsoft.com/office/powerpoint/2010/main" val="1011086723"/>
      </p:ext>
    </p:extLst>
  </p:cSld>
  <p:clrMapOvr>
    <a:masterClrMapping/>
  </p:clrMapOvr>
  <p:extLst>
    <p:ext uri="{DCECCB84-F9BA-43D5-87BE-67443E8EF086}">
      <p15:sldGuideLst xmlns:p15="http://schemas.microsoft.com/office/powerpoint/2012/main">
        <p15:guide id="2" pos="3840">
          <p15:clr>
            <a:srgbClr val="FBAE40"/>
          </p15:clr>
        </p15:guide>
        <p15:guide id="3"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Title and Logo">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A0CF757A-6FFD-7210-7AAD-2172531B2F2E}"/>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4" name="TextBox 3">
            <a:extLst>
              <a:ext uri="{FF2B5EF4-FFF2-40B4-BE49-F238E27FC236}">
                <a16:creationId xmlns:a16="http://schemas.microsoft.com/office/drawing/2014/main" id="{712EBD96-D217-417A-B3A9-5173A5ABC7A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 2026. </a:t>
            </a:r>
            <a:r>
              <a:rPr lang="en-US" altLang="en-US" sz="900" i="1" dirty="0">
                <a:solidFill>
                  <a:schemeClr val="bg2">
                    <a:lumMod val="75000"/>
                  </a:schemeClr>
                </a:solidFill>
                <a:latin typeface="Arial" pitchFamily="34" charset="0"/>
                <a:cs typeface="Arial" pitchFamily="34" charset="0"/>
              </a:rPr>
              <a:t>UMass Chan Medical School.</a:t>
            </a:r>
          </a:p>
        </p:txBody>
      </p:sp>
    </p:spTree>
    <p:extLst>
      <p:ext uri="{BB962C8B-B14F-4D97-AF65-F5344CB8AC3E}">
        <p14:creationId xmlns:p14="http://schemas.microsoft.com/office/powerpoint/2010/main" val="2490758890"/>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etter Healthcare_Pitch D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9144000" cy="665514"/>
          </a:xfrm>
        </p:spPr>
        <p:txBody>
          <a:bodyPr/>
          <a:lstStyle>
            <a:lvl1pPr>
              <a:defRPr/>
            </a:lvl1pPr>
          </a:lstStyle>
          <a:p>
            <a:r>
              <a:rPr lang="en-US"/>
              <a:t>Click to edit Master title style</a:t>
            </a:r>
          </a:p>
        </p:txBody>
      </p:sp>
      <p:pic>
        <p:nvPicPr>
          <p:cNvPr id="8" name="Picture 12">
            <a:extLst>
              <a:ext uri="{FF2B5EF4-FFF2-40B4-BE49-F238E27FC236}">
                <a16:creationId xmlns:a16="http://schemas.microsoft.com/office/drawing/2014/main" id="{30061B10-C12F-182E-9258-2EC05FFBF8F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28703" y="13757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9808F9B-7D77-7C31-5B44-30313F794E0C}"/>
              </a:ext>
            </a:extLst>
          </p:cNvPr>
          <p:cNvGrpSpPr/>
          <p:nvPr userDrawn="1"/>
        </p:nvGrpSpPr>
        <p:grpSpPr>
          <a:xfrm>
            <a:off x="6094743" y="1827468"/>
            <a:ext cx="5339880" cy="4151063"/>
            <a:chOff x="6094743" y="1827468"/>
            <a:chExt cx="5339880" cy="4151063"/>
          </a:xfrm>
        </p:grpSpPr>
        <p:grpSp>
          <p:nvGrpSpPr>
            <p:cNvPr id="19" name="Group 18">
              <a:extLst>
                <a:ext uri="{FF2B5EF4-FFF2-40B4-BE49-F238E27FC236}">
                  <a16:creationId xmlns:a16="http://schemas.microsoft.com/office/drawing/2014/main" id="{B8AA000E-3E01-AAF9-B913-00719238DB14}"/>
                </a:ext>
                <a:ext uri="{C183D7F6-B498-43B3-948B-1728B52AA6E4}">
                  <adec:decorative xmlns:adec="http://schemas.microsoft.com/office/drawing/2017/decorative" val="1"/>
                </a:ext>
              </a:extLst>
            </p:cNvPr>
            <p:cNvGrpSpPr/>
            <p:nvPr userDrawn="1"/>
          </p:nvGrpSpPr>
          <p:grpSpPr>
            <a:xfrm>
              <a:off x="6096000" y="3133276"/>
              <a:ext cx="5338623" cy="1499564"/>
              <a:chOff x="6096000" y="3133276"/>
              <a:chExt cx="5338623" cy="1499564"/>
            </a:xfrm>
          </p:grpSpPr>
          <p:cxnSp>
            <p:nvCxnSpPr>
              <p:cNvPr id="9" name="Straight Connector 8">
                <a:extLst>
                  <a:ext uri="{FF2B5EF4-FFF2-40B4-BE49-F238E27FC236}">
                    <a16:creationId xmlns:a16="http://schemas.microsoft.com/office/drawing/2014/main" id="{8C4F587C-6909-5BEA-C6A7-F435E0098230}"/>
                  </a:ext>
                  <a:ext uri="{C183D7F6-B498-43B3-948B-1728B52AA6E4}">
                    <adec:decorative xmlns:adec="http://schemas.microsoft.com/office/drawing/2017/decorative" val="1"/>
                  </a:ext>
                </a:extLst>
              </p:cNvPr>
              <p:cNvCxnSpPr>
                <a:cxnSpLocks/>
              </p:cNvCxnSpPr>
              <p:nvPr userDrawn="1"/>
            </p:nvCxnSpPr>
            <p:spPr>
              <a:xfrm rot="16200000" flipV="1">
                <a:off x="8765312" y="463964"/>
                <a:ext cx="0" cy="53386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C3A16A-4F2B-D993-47CD-04317C29B473}"/>
                  </a:ext>
                  <a:ext uri="{C183D7F6-B498-43B3-948B-1728B52AA6E4}">
                    <adec:decorative xmlns:adec="http://schemas.microsoft.com/office/drawing/2017/decorative" val="1"/>
                  </a:ext>
                </a:extLst>
              </p:cNvPr>
              <p:cNvCxnSpPr>
                <a:cxnSpLocks/>
              </p:cNvCxnSpPr>
              <p:nvPr userDrawn="1"/>
            </p:nvCxnSpPr>
            <p:spPr>
              <a:xfrm rot="16200000" flipV="1">
                <a:off x="8765312" y="1963528"/>
                <a:ext cx="0" cy="53386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4CDFB8E-356D-706E-75DA-8B41C9F1D165}"/>
                </a:ext>
                <a:ext uri="{C183D7F6-B498-43B3-948B-1728B52AA6E4}">
                  <adec:decorative xmlns:adec="http://schemas.microsoft.com/office/drawing/2017/decorative" val="1"/>
                </a:ext>
              </a:extLst>
            </p:cNvPr>
            <p:cNvGrpSpPr/>
            <p:nvPr userDrawn="1"/>
          </p:nvGrpSpPr>
          <p:grpSpPr>
            <a:xfrm>
              <a:off x="6094743" y="1827468"/>
              <a:ext cx="1144151" cy="4151063"/>
              <a:chOff x="6094743" y="1827468"/>
              <a:chExt cx="1144151" cy="4151063"/>
            </a:xfrm>
          </p:grpSpPr>
          <p:pic>
            <p:nvPicPr>
              <p:cNvPr id="4" name="Picture 3">
                <a:extLst>
                  <a:ext uri="{FF2B5EF4-FFF2-40B4-BE49-F238E27FC236}">
                    <a16:creationId xmlns:a16="http://schemas.microsoft.com/office/drawing/2014/main" id="{AE899578-1076-9FB2-3175-57EB79F5D7C7}"/>
                  </a:ext>
                  <a:ext uri="{C183D7F6-B498-43B3-948B-1728B52AA6E4}">
                    <adec:decorative xmlns:adec="http://schemas.microsoft.com/office/drawing/2017/decorative" val="1"/>
                  </a:ext>
                </a:extLst>
              </p:cNvPr>
              <p:cNvPicPr>
                <a:picLocks noChangeAspect="1"/>
              </p:cNvPicPr>
              <p:nvPr userDrawn="1"/>
            </p:nvPicPr>
            <p:blipFill rotWithShape="1">
              <a:blip r:embed="rId3"/>
              <a:srcRect l="11090" t="16934" r="18563" b="6821"/>
              <a:stretch/>
            </p:blipFill>
            <p:spPr>
              <a:xfrm>
                <a:off x="6094743" y="4835531"/>
                <a:ext cx="1142441" cy="1143000"/>
              </a:xfrm>
              <a:prstGeom prst="ellipse">
                <a:avLst/>
              </a:prstGeom>
            </p:spPr>
          </p:pic>
          <p:pic>
            <p:nvPicPr>
              <p:cNvPr id="11" name="Picture 10">
                <a:extLst>
                  <a:ext uri="{FF2B5EF4-FFF2-40B4-BE49-F238E27FC236}">
                    <a16:creationId xmlns:a16="http://schemas.microsoft.com/office/drawing/2014/main" id="{CDF61C59-14AF-19FF-16F3-5A0B01C678B0}"/>
                  </a:ext>
                  <a:ext uri="{C183D7F6-B498-43B3-948B-1728B52AA6E4}">
                    <adec:decorative xmlns:adec="http://schemas.microsoft.com/office/drawing/2017/decorative" val="1"/>
                  </a:ext>
                </a:extLst>
              </p:cNvPr>
              <p:cNvPicPr>
                <a:picLocks noChangeAspect="1"/>
              </p:cNvPicPr>
              <p:nvPr userDrawn="1"/>
            </p:nvPicPr>
            <p:blipFill rotWithShape="1">
              <a:blip r:embed="rId4"/>
              <a:srcRect l="11156" t="10339" r="6699" b="8131"/>
              <a:stretch/>
            </p:blipFill>
            <p:spPr>
              <a:xfrm>
                <a:off x="6094743" y="1827468"/>
                <a:ext cx="1142441" cy="1143000"/>
              </a:xfrm>
              <a:prstGeom prst="ellipse">
                <a:avLst/>
              </a:prstGeom>
            </p:spPr>
          </p:pic>
          <p:pic>
            <p:nvPicPr>
              <p:cNvPr id="13" name="Picture 12">
                <a:extLst>
                  <a:ext uri="{FF2B5EF4-FFF2-40B4-BE49-F238E27FC236}">
                    <a16:creationId xmlns:a16="http://schemas.microsoft.com/office/drawing/2014/main" id="{B8F210A8-F2BB-F439-6166-0816787C66E4}"/>
                  </a:ext>
                  <a:ext uri="{C183D7F6-B498-43B3-948B-1728B52AA6E4}">
                    <adec:decorative xmlns:adec="http://schemas.microsoft.com/office/drawing/2017/decorative" val="1"/>
                  </a:ext>
                </a:extLst>
              </p:cNvPr>
              <p:cNvPicPr>
                <a:picLocks noChangeAspect="1"/>
              </p:cNvPicPr>
              <p:nvPr userDrawn="1"/>
            </p:nvPicPr>
            <p:blipFill rotWithShape="1">
              <a:blip r:embed="rId5"/>
              <a:srcRect l="9324" t="7563" r="12711" b="14548"/>
              <a:stretch/>
            </p:blipFill>
            <p:spPr>
              <a:xfrm>
                <a:off x="6094743" y="3327031"/>
                <a:ext cx="1144151" cy="1143000"/>
              </a:xfrm>
              <a:prstGeom prst="ellipse">
                <a:avLst/>
              </a:prstGeom>
            </p:spPr>
          </p:pic>
        </p:grpSp>
      </p:grpSp>
      <p:sp>
        <p:nvSpPr>
          <p:cNvPr id="17" name="Text Placeholder 16">
            <a:extLst>
              <a:ext uri="{FF2B5EF4-FFF2-40B4-BE49-F238E27FC236}">
                <a16:creationId xmlns:a16="http://schemas.microsoft.com/office/drawing/2014/main" id="{87FE1D28-12D3-DD55-5039-2651C4ABEF0D}"/>
              </a:ext>
            </a:extLst>
          </p:cNvPr>
          <p:cNvSpPr>
            <a:spLocks noGrp="1"/>
          </p:cNvSpPr>
          <p:nvPr userDrawn="1">
            <p:ph type="body" sz="quarter" idx="14"/>
          </p:nvPr>
        </p:nvSpPr>
        <p:spPr>
          <a:xfrm>
            <a:off x="914397" y="1828800"/>
            <a:ext cx="4504270" cy="4084319"/>
          </a:xfrm>
        </p:spPr>
        <p:txBody>
          <a:bodyPr/>
          <a:lstStyle>
            <a:lvl1pPr marL="0" indent="0">
              <a:lnSpc>
                <a:spcPts val="3200"/>
              </a:lnSpc>
              <a:buNone/>
              <a:defRPr sz="2000">
                <a:latin typeface="Georgia" panose="02040502050405020303" pitchFamily="18" charset="0"/>
              </a:defRPr>
            </a:lvl1pPr>
          </a:lstStyle>
          <a:p>
            <a:pPr lvl="0"/>
            <a:r>
              <a:rPr lang="en-US"/>
              <a:t>Click to edit Master text styles</a:t>
            </a:r>
          </a:p>
        </p:txBody>
      </p:sp>
      <p:sp>
        <p:nvSpPr>
          <p:cNvPr id="27" name="Text Placeholder 16">
            <a:extLst>
              <a:ext uri="{FF2B5EF4-FFF2-40B4-BE49-F238E27FC236}">
                <a16:creationId xmlns:a16="http://schemas.microsoft.com/office/drawing/2014/main" id="{AC4F9A3C-AA4E-A7A4-9C3A-742AD312827C}"/>
              </a:ext>
            </a:extLst>
          </p:cNvPr>
          <p:cNvSpPr>
            <a:spLocks noGrp="1"/>
          </p:cNvSpPr>
          <p:nvPr userDrawn="1">
            <p:ph type="body" sz="quarter" idx="18"/>
          </p:nvPr>
        </p:nvSpPr>
        <p:spPr>
          <a:xfrm>
            <a:off x="7429500" y="1841498"/>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21" name="Text Placeholder 16">
            <a:extLst>
              <a:ext uri="{FF2B5EF4-FFF2-40B4-BE49-F238E27FC236}">
                <a16:creationId xmlns:a16="http://schemas.microsoft.com/office/drawing/2014/main" id="{E6B94362-C6A5-194C-74E3-5EBAA4CD4848}"/>
              </a:ext>
            </a:extLst>
          </p:cNvPr>
          <p:cNvSpPr>
            <a:spLocks noGrp="1"/>
          </p:cNvSpPr>
          <p:nvPr userDrawn="1">
            <p:ph type="body" sz="quarter" idx="19"/>
          </p:nvPr>
        </p:nvSpPr>
        <p:spPr>
          <a:xfrm>
            <a:off x="7429500" y="3342640"/>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25" name="Text Placeholder 16">
            <a:extLst>
              <a:ext uri="{FF2B5EF4-FFF2-40B4-BE49-F238E27FC236}">
                <a16:creationId xmlns:a16="http://schemas.microsoft.com/office/drawing/2014/main" id="{FDF267B8-E513-0908-F76F-CF20AFBD4683}"/>
              </a:ext>
            </a:extLst>
          </p:cNvPr>
          <p:cNvSpPr>
            <a:spLocks noGrp="1"/>
          </p:cNvSpPr>
          <p:nvPr userDrawn="1">
            <p:ph type="body" sz="quarter" idx="20"/>
          </p:nvPr>
        </p:nvSpPr>
        <p:spPr>
          <a:xfrm>
            <a:off x="7429500" y="4846320"/>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5B89122B-5A9E-0F53-06AA-F2DFB7BE0DEA}"/>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229161623"/>
      </p:ext>
    </p:extLst>
  </p:cSld>
  <p:clrMapOvr>
    <a:masterClrMapping/>
  </p:clrMapOvr>
  <p:extLst>
    <p:ext uri="{DCECCB84-F9BA-43D5-87BE-67443E8EF086}">
      <p15:sldGuideLst xmlns:p15="http://schemas.microsoft.com/office/powerpoint/2012/main">
        <p15:guide id="2" pos="3840">
          <p15:clr>
            <a:srgbClr val="FBAE40"/>
          </p15:clr>
        </p15:guide>
        <p15:guide id="3" pos="4680">
          <p15:clr>
            <a:srgbClr val="FBAE40"/>
          </p15:clr>
        </p15:guide>
        <p15:guide id="4" orient="horz" pos="1152">
          <p15:clr>
            <a:srgbClr val="FBAE40"/>
          </p15:clr>
        </p15:guide>
        <p15:guide id="5" orient="horz" pos="403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etter Access_Title and Content - 2 col.">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371A56-405B-B83E-33DA-06B4893054CB}"/>
              </a:ext>
            </a:extLst>
          </p:cNvPr>
          <p:cNvGrpSpPr/>
          <p:nvPr userDrawn="1"/>
        </p:nvGrpSpPr>
        <p:grpSpPr>
          <a:xfrm>
            <a:off x="-1"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6188" t="32156" r="13106" b="28436"/>
              <a:stretch/>
            </p:blipFill>
            <p:spPr>
              <a:xfrm>
                <a:off x="-1" y="1224973"/>
                <a:ext cx="2286001" cy="5633027"/>
              </a:xfrm>
              <a:prstGeom prst="rect">
                <a:avLst/>
              </a:prstGeom>
            </p:spPr>
          </p:pic>
          <p:pic>
            <p:nvPicPr>
              <p:cNvPr id="27" name="Picture 26">
                <a:extLst>
                  <a:ext uri="{FF2B5EF4-FFF2-40B4-BE49-F238E27FC236}">
                    <a16:creationId xmlns:a16="http://schemas.microsoft.com/office/drawing/2014/main" id="{1E11DE36-27ED-FDD6-BE21-CD3F56C18268}"/>
                  </a:ext>
                  <a:ext uri="{C183D7F6-B498-43B3-948B-1728B52AA6E4}">
                    <adec:decorative xmlns:adec="http://schemas.microsoft.com/office/drawing/2017/decorative" val="1"/>
                  </a:ext>
                </a:extLst>
              </p:cNvPr>
              <p:cNvPicPr>
                <a:picLocks noChangeAspect="1"/>
              </p:cNvPicPr>
              <p:nvPr/>
            </p:nvPicPr>
            <p:blipFill rotWithShape="1">
              <a:blip r:embed="rId4"/>
              <a:srcRect l="9652" t="6564" r="3477" b="6523"/>
              <a:stretch/>
            </p:blipFill>
            <p:spPr>
              <a:xfrm>
                <a:off x="457201" y="457201"/>
                <a:ext cx="1371596" cy="1372267"/>
              </a:xfrm>
              <a:prstGeom prst="ellipse">
                <a:avLst/>
              </a:prstGeom>
            </p:spPr>
          </p:pic>
        </p:grpSp>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199" y="457200"/>
            <a:ext cx="7315200" cy="1351280"/>
          </a:xfrm>
        </p:spPr>
        <p:txBody>
          <a:bodyPr/>
          <a:lstStyle/>
          <a:p>
            <a:r>
              <a:rPr lang="en-US"/>
              <a:t>Click to edit </a:t>
            </a:r>
            <a:br>
              <a:rPr lang="en-US"/>
            </a:br>
            <a:r>
              <a:rPr lang="en-US"/>
              <a:t>Master title style</a:t>
            </a:r>
          </a:p>
        </p:txBody>
      </p:sp>
      <p:pic>
        <p:nvPicPr>
          <p:cNvPr id="8" name="Picture 12">
            <a:extLst>
              <a:ext uri="{FF2B5EF4-FFF2-40B4-BE49-F238E27FC236}">
                <a16:creationId xmlns:a16="http://schemas.microsoft.com/office/drawing/2014/main" id="{2DF254B6-FBE4-DCDB-BB23-215EEF662D0C}"/>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0427784" y="373644"/>
            <a:ext cx="1357825" cy="777602"/>
          </a:xfrm>
          <a:prstGeom prst="rect">
            <a:avLst/>
          </a:prstGeom>
        </p:spPr>
      </p:pic>
      <p:sp>
        <p:nvSpPr>
          <p:cNvPr id="3" name="Content Placeholder 2">
            <a:extLst>
              <a:ext uri="{FF2B5EF4-FFF2-40B4-BE49-F238E27FC236}">
                <a16:creationId xmlns:a16="http://schemas.microsoft.com/office/drawing/2014/main" id="{F434CB42-83BB-9A2C-17D2-6EA923ECCF21}"/>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7" name="Content Placeholder 6">
            <a:extLst>
              <a:ext uri="{FF2B5EF4-FFF2-40B4-BE49-F238E27FC236}">
                <a16:creationId xmlns:a16="http://schemas.microsoft.com/office/drawing/2014/main" id="{60D1A930-F677-3600-F2C2-F2A751B99482}"/>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a:p>
        </p:txBody>
      </p:sp>
      <p:sp>
        <p:nvSpPr>
          <p:cNvPr id="4" name="TextBox 3">
            <a:extLst>
              <a:ext uri="{FF2B5EF4-FFF2-40B4-BE49-F238E27FC236}">
                <a16:creationId xmlns:a16="http://schemas.microsoft.com/office/drawing/2014/main" id="{023A5339-219E-DEA7-AD22-D6DF62DE769A}"/>
              </a:ext>
            </a:extLst>
          </p:cNvPr>
          <p:cNvSpPr txBox="1"/>
          <p:nvPr userDrawn="1"/>
        </p:nvSpPr>
        <p:spPr>
          <a:xfrm>
            <a:off x="2717565"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441131549"/>
      </p:ext>
    </p:extLst>
  </p:cSld>
  <p:clrMapOvr>
    <a:masterClrMapping/>
  </p:clrMapOvr>
  <p:extLst>
    <p:ext uri="{DCECCB84-F9BA-43D5-87BE-67443E8EF086}">
      <p15:sldGuideLst xmlns:p15="http://schemas.microsoft.com/office/powerpoint/2012/main">
        <p15:guide id="1" pos="1728">
          <p15:clr>
            <a:srgbClr val="FBAE40"/>
          </p15:clr>
        </p15:guide>
        <p15:guide id="2" pos="4416">
          <p15:clr>
            <a:srgbClr val="FBAE40"/>
          </p15:clr>
        </p15:guide>
        <p15:guide id="3" orient="horz" pos="1440">
          <p15:clr>
            <a:srgbClr val="FBAE40"/>
          </p15:clr>
        </p15:guide>
        <p15:guide id="4" orient="horz" pos="403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etter Knowledge_Title and Content - 2 co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AFC4B6-1E4E-A965-C6CF-E2DDF401C620}"/>
              </a:ext>
              <a:ext uri="{C183D7F6-B498-43B3-948B-1728B52AA6E4}">
                <adec:decorative xmlns:adec="http://schemas.microsoft.com/office/drawing/2017/decorative" val="1"/>
              </a:ext>
            </a:extLst>
          </p:cNvPr>
          <p:cNvGrpSpPr/>
          <p:nvPr userDrawn="1"/>
        </p:nvGrpSpPr>
        <p:grpSpPr>
          <a:xfrm>
            <a:off x="0" y="0"/>
            <a:ext cx="11734801" cy="6858000"/>
            <a:chOff x="0" y="0"/>
            <a:chExt cx="11734801" cy="6858000"/>
          </a:xfrm>
        </p:grpSpPr>
        <p:grpSp>
          <p:nvGrpSpPr>
            <p:cNvPr id="22" name="Group 21">
              <a:extLst>
                <a:ext uri="{FF2B5EF4-FFF2-40B4-BE49-F238E27FC236}">
                  <a16:creationId xmlns:a16="http://schemas.microsoft.com/office/drawing/2014/main" id="{58371A56-405B-B83E-33DA-06B4893054CB}"/>
                </a:ext>
              </a:extLst>
            </p:cNvPr>
            <p:cNvGrpSpPr/>
            <p:nvPr userDrawn="1"/>
          </p:nvGrpSpPr>
          <p:grpSpPr>
            <a:xfrm>
              <a:off x="0"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rgbClr val="63309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6188" t="32156" r="13106" b="28436"/>
                <a:stretch/>
              </p:blipFill>
              <p:spPr>
                <a:xfrm>
                  <a:off x="-1" y="1224973"/>
                  <a:ext cx="2286001" cy="5633027"/>
                </a:xfrm>
                <a:prstGeom prst="rect">
                  <a:avLst/>
                </a:prstGeom>
              </p:spPr>
            </p:pic>
          </p:grpSp>
        </p:grpSp>
        <p:pic>
          <p:nvPicPr>
            <p:cNvPr id="3" name="Picture 2">
              <a:extLst>
                <a:ext uri="{FF2B5EF4-FFF2-40B4-BE49-F238E27FC236}">
                  <a16:creationId xmlns:a16="http://schemas.microsoft.com/office/drawing/2014/main" id="{38F6755C-85E7-732E-BD16-F7F7D1FBF9E8}"/>
                </a:ext>
                <a:ext uri="{C183D7F6-B498-43B3-948B-1728B52AA6E4}">
                  <adec:decorative xmlns:adec="http://schemas.microsoft.com/office/drawing/2017/decorative" val="1"/>
                </a:ext>
              </a:extLst>
            </p:cNvPr>
            <p:cNvPicPr>
              <a:picLocks noChangeAspect="1"/>
            </p:cNvPicPr>
            <p:nvPr userDrawn="1"/>
          </p:nvPicPr>
          <p:blipFill rotWithShape="1">
            <a:blip r:embed="rId4"/>
            <a:srcRect l="7338" t="4391" r="7785" b="10690"/>
            <a:stretch/>
          </p:blipFill>
          <p:spPr>
            <a:xfrm>
              <a:off x="457202" y="457201"/>
              <a:ext cx="1371596" cy="1372267"/>
            </a:xfrm>
            <a:prstGeom prst="ellipse">
              <a:avLst/>
            </a:prstGeom>
          </p:spPr>
        </p:pic>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200" y="457200"/>
            <a:ext cx="7315200" cy="1351280"/>
          </a:xfrm>
        </p:spPr>
        <p:txBody>
          <a:bodyPr/>
          <a:lstStyle/>
          <a:p>
            <a:r>
              <a:rPr lang="en-US"/>
              <a:t>Click to edit </a:t>
            </a:r>
            <a:br>
              <a:rPr lang="en-US"/>
            </a:br>
            <a:r>
              <a:rPr lang="en-US"/>
              <a:t>Master title style</a:t>
            </a:r>
          </a:p>
        </p:txBody>
      </p:sp>
      <p:pic>
        <p:nvPicPr>
          <p:cNvPr id="5" name="Picture 12">
            <a:extLst>
              <a:ext uri="{FF2B5EF4-FFF2-40B4-BE49-F238E27FC236}">
                <a16:creationId xmlns:a16="http://schemas.microsoft.com/office/drawing/2014/main" id="{6329660A-D2B1-DB5F-327F-369A05409B92}"/>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0427784" y="373644"/>
            <a:ext cx="1357825" cy="777602"/>
          </a:xfrm>
          <a:prstGeom prst="rect">
            <a:avLst/>
          </a:prstGeom>
        </p:spPr>
      </p:pic>
      <p:sp>
        <p:nvSpPr>
          <p:cNvPr id="7" name="Content Placeholder 2">
            <a:extLst>
              <a:ext uri="{FF2B5EF4-FFF2-40B4-BE49-F238E27FC236}">
                <a16:creationId xmlns:a16="http://schemas.microsoft.com/office/drawing/2014/main" id="{2A149119-C00B-5F59-1FDF-B82B35150886}"/>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8" name="Content Placeholder 6">
            <a:extLst>
              <a:ext uri="{FF2B5EF4-FFF2-40B4-BE49-F238E27FC236}">
                <a16:creationId xmlns:a16="http://schemas.microsoft.com/office/drawing/2014/main" id="{DBEE0BAE-0A76-BE53-91CA-3482723FB0C3}"/>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a:p>
        </p:txBody>
      </p:sp>
      <p:sp>
        <p:nvSpPr>
          <p:cNvPr id="9" name="TextBox 8">
            <a:extLst>
              <a:ext uri="{FF2B5EF4-FFF2-40B4-BE49-F238E27FC236}">
                <a16:creationId xmlns:a16="http://schemas.microsoft.com/office/drawing/2014/main" id="{8C7E7C28-803E-90FA-8D25-7F9051C627E7}"/>
              </a:ext>
            </a:extLst>
          </p:cNvPr>
          <p:cNvSpPr txBox="1"/>
          <p:nvPr userDrawn="1"/>
        </p:nvSpPr>
        <p:spPr>
          <a:xfrm>
            <a:off x="2717565"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407760436"/>
      </p:ext>
    </p:extLst>
  </p:cSld>
  <p:clrMapOvr>
    <a:masterClrMapping/>
  </p:clrMapOvr>
  <p:extLst>
    <p:ext uri="{DCECCB84-F9BA-43D5-87BE-67443E8EF086}">
      <p15:sldGuideLst xmlns:p15="http://schemas.microsoft.com/office/powerpoint/2012/main">
        <p15:guide id="1" pos="1728">
          <p15:clr>
            <a:srgbClr val="FBAE40"/>
          </p15:clr>
        </p15:guide>
        <p15:guide id="2" pos="4416">
          <p15:clr>
            <a:srgbClr val="FBAE40"/>
          </p15:clr>
        </p15:guide>
        <p15:guide id="3" orient="horz" pos="1440">
          <p15:clr>
            <a:srgbClr val="FBAE40"/>
          </p15:clr>
        </p15:guide>
        <p15:guide id="4" orient="horz" pos="4032">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etter Performance_Title and Content - 2 col.">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371A56-405B-B83E-33DA-06B4893054CB}"/>
              </a:ext>
            </a:extLst>
          </p:cNvPr>
          <p:cNvGrpSpPr/>
          <p:nvPr userDrawn="1"/>
        </p:nvGrpSpPr>
        <p:grpSpPr>
          <a:xfrm>
            <a:off x="-1"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6188" t="32156" r="13106" b="28436"/>
              <a:stretch/>
            </p:blipFill>
            <p:spPr>
              <a:xfrm>
                <a:off x="-1" y="1224973"/>
                <a:ext cx="2286001" cy="5633027"/>
              </a:xfrm>
              <a:prstGeom prst="rect">
                <a:avLst/>
              </a:prstGeom>
            </p:spPr>
          </p:pic>
          <p:pic>
            <p:nvPicPr>
              <p:cNvPr id="27" name="Picture 26">
                <a:extLst>
                  <a:ext uri="{FF2B5EF4-FFF2-40B4-BE49-F238E27FC236}">
                    <a16:creationId xmlns:a16="http://schemas.microsoft.com/office/drawing/2014/main" id="{1E11DE36-27ED-FDD6-BE21-CD3F56C18268}"/>
                  </a:ext>
                  <a:ext uri="{C183D7F6-B498-43B3-948B-1728B52AA6E4}">
                    <adec:decorative xmlns:adec="http://schemas.microsoft.com/office/drawing/2017/decorative" val="1"/>
                  </a:ext>
                </a:extLst>
              </p:cNvPr>
              <p:cNvPicPr>
                <a:picLocks noChangeAspect="1"/>
              </p:cNvPicPr>
              <p:nvPr/>
            </p:nvPicPr>
            <p:blipFill rotWithShape="1">
              <a:blip r:embed="rId4"/>
              <a:srcRect l="10646" t="17461" r="18034" b="5238"/>
              <a:stretch/>
            </p:blipFill>
            <p:spPr>
              <a:xfrm>
                <a:off x="457201" y="457201"/>
                <a:ext cx="1371596" cy="1372267"/>
              </a:xfrm>
              <a:prstGeom prst="ellipse">
                <a:avLst/>
              </a:prstGeom>
            </p:spPr>
          </p:pic>
        </p:grpSp>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200" y="457200"/>
            <a:ext cx="7315200" cy="1351280"/>
          </a:xfrm>
        </p:spPr>
        <p:txBody>
          <a:bodyPr/>
          <a:lstStyle/>
          <a:p>
            <a:r>
              <a:rPr lang="en-US"/>
              <a:t>Click to edit </a:t>
            </a:r>
            <a:br>
              <a:rPr lang="en-US"/>
            </a:br>
            <a:r>
              <a:rPr lang="en-US"/>
              <a:t>Master title style</a:t>
            </a:r>
          </a:p>
        </p:txBody>
      </p:sp>
      <p:pic>
        <p:nvPicPr>
          <p:cNvPr id="3" name="Picture 12">
            <a:extLst>
              <a:ext uri="{FF2B5EF4-FFF2-40B4-BE49-F238E27FC236}">
                <a16:creationId xmlns:a16="http://schemas.microsoft.com/office/drawing/2014/main" id="{360D43A7-02FB-11F8-C128-D99240ACD247}"/>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0427784" y="373644"/>
            <a:ext cx="1357825" cy="777602"/>
          </a:xfrm>
          <a:prstGeom prst="rect">
            <a:avLst/>
          </a:prstGeom>
        </p:spPr>
      </p:pic>
      <p:sp>
        <p:nvSpPr>
          <p:cNvPr id="4" name="Content Placeholder 2">
            <a:extLst>
              <a:ext uri="{FF2B5EF4-FFF2-40B4-BE49-F238E27FC236}">
                <a16:creationId xmlns:a16="http://schemas.microsoft.com/office/drawing/2014/main" id="{DD5442B9-B3E7-B6BE-88F7-CDB8211C806D}"/>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5" name="Content Placeholder 6">
            <a:extLst>
              <a:ext uri="{FF2B5EF4-FFF2-40B4-BE49-F238E27FC236}">
                <a16:creationId xmlns:a16="http://schemas.microsoft.com/office/drawing/2014/main" id="{98BC2960-10EC-26FF-E5AD-E90CFDBD0518}"/>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a:p>
        </p:txBody>
      </p:sp>
      <p:sp>
        <p:nvSpPr>
          <p:cNvPr id="7" name="TextBox 6">
            <a:extLst>
              <a:ext uri="{FF2B5EF4-FFF2-40B4-BE49-F238E27FC236}">
                <a16:creationId xmlns:a16="http://schemas.microsoft.com/office/drawing/2014/main" id="{B444C363-DCFC-1CE6-98C7-BBFA114EA62B}"/>
              </a:ext>
            </a:extLst>
          </p:cNvPr>
          <p:cNvSpPr txBox="1"/>
          <p:nvPr userDrawn="1"/>
        </p:nvSpPr>
        <p:spPr>
          <a:xfrm>
            <a:off x="2717565"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343125677"/>
      </p:ext>
    </p:extLst>
  </p:cSld>
  <p:clrMapOvr>
    <a:masterClrMapping/>
  </p:clrMapOvr>
  <p:extLst>
    <p:ext uri="{DCECCB84-F9BA-43D5-87BE-67443E8EF086}">
      <p15:sldGuideLst xmlns:p15="http://schemas.microsoft.com/office/powerpoint/2012/main">
        <p15:guide id="1" pos="1728">
          <p15:clr>
            <a:srgbClr val="FBAE40"/>
          </p15:clr>
        </p15:guide>
        <p15:guide id="2" pos="4416">
          <p15:clr>
            <a:srgbClr val="FBAE40"/>
          </p15:clr>
        </p15:guide>
        <p15:guide id="3" orient="horz" pos="1440">
          <p15:clr>
            <a:srgbClr val="FBAE40"/>
          </p15:clr>
        </p15:guide>
        <p15:guide id="4" orient="horz" pos="403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ccess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4" name="Picture 12">
            <a:extLst>
              <a:ext uri="{FF2B5EF4-FFF2-40B4-BE49-F238E27FC236}">
                <a16:creationId xmlns:a16="http://schemas.microsoft.com/office/drawing/2014/main" id="{F29DA125-CC51-0BFF-452E-1BC7B8C4054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22" name="Content Placeholder 21">
            <a:extLst>
              <a:ext uri="{FF2B5EF4-FFF2-40B4-BE49-F238E27FC236}">
                <a16:creationId xmlns:a16="http://schemas.microsoft.com/office/drawing/2014/main" id="{8F35196C-6B42-D7B6-20AF-3A5D26C206C1}"/>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BD7FE3C7-ACBB-149C-8086-55D58854140F}"/>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394684658"/>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ccess_2-line Title and Content_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9144000" cy="1360649"/>
          </a:xfrm>
        </p:spPr>
        <p:txBody>
          <a:bodyPr/>
          <a:lstStyle>
            <a:lvl1pPr>
              <a:defRPr/>
            </a:lvl1pPr>
          </a:lstStyle>
          <a:p>
            <a:r>
              <a:rPr lang="en-US"/>
              <a:t>Click to edit Master title style up to two lines of text</a:t>
            </a:r>
          </a:p>
        </p:txBody>
      </p:sp>
      <p:pic>
        <p:nvPicPr>
          <p:cNvPr id="4" name="Picture 12">
            <a:extLst>
              <a:ext uri="{FF2B5EF4-FFF2-40B4-BE49-F238E27FC236}">
                <a16:creationId xmlns:a16="http://schemas.microsoft.com/office/drawing/2014/main" id="{E1D345AA-2548-48E2-96BB-05EED08DF16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4C362958-5C3D-F53A-8E0B-3C79BD1CFD20}"/>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737905269"/>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ccess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5FBD7B3E-F9D7-A849-0A3C-BCD25EA9221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985FA3BC-1608-95B9-5F59-95AFD5C5A5D5}"/>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673898599"/>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128">
          <p15:clr>
            <a:srgbClr val="FBAE40"/>
          </p15:clr>
        </p15:guide>
        <p15:guide id="5" orient="horz" pos="4032">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ccess_2-line Title and Content_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144000" cy="1360649"/>
          </a:xfrm>
        </p:spPr>
        <p:txBody>
          <a:bodyPr/>
          <a:lstStyle>
            <a:lvl1pPr>
              <a:defRPr/>
            </a:lvl1pPr>
          </a:lstStyle>
          <a:p>
            <a:r>
              <a:rPr lang="en-US"/>
              <a:t>Click to edit Master title style up to two lines of text</a:t>
            </a:r>
          </a:p>
        </p:txBody>
      </p:sp>
      <p:pic>
        <p:nvPicPr>
          <p:cNvPr id="5" name="Picture 12">
            <a:extLst>
              <a:ext uri="{FF2B5EF4-FFF2-40B4-BE49-F238E27FC236}">
                <a16:creationId xmlns:a16="http://schemas.microsoft.com/office/drawing/2014/main" id="{D2B41C94-593B-71F6-4112-E4C5ED76A29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707C34E4-B71D-DA6E-7227-7EFA83CFDEA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578106599"/>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guide id="6" pos="4128">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Knowledge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rgbClr val="63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95B7D898-DE7D-878C-0849-343243D85B2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21">
            <a:extLst>
              <a:ext uri="{FF2B5EF4-FFF2-40B4-BE49-F238E27FC236}">
                <a16:creationId xmlns:a16="http://schemas.microsoft.com/office/drawing/2014/main" id="{3564A0B3-6051-1BF7-5725-A384593399DD}"/>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E0A89A61-68C9-13D9-140E-BE63775E82AA}"/>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570115449"/>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Knowledge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9144000" cy="1360649"/>
          </a:xfrm>
        </p:spPr>
        <p:txBody>
          <a:bodyPr/>
          <a:lstStyle>
            <a:lvl1pPr>
              <a:defRPr/>
            </a:lvl1pPr>
          </a:lstStyle>
          <a:p>
            <a:r>
              <a:rPr lang="en-US"/>
              <a:t>Click to edit Master title style up to two lines of text</a:t>
            </a:r>
          </a:p>
        </p:txBody>
      </p:sp>
      <p:pic>
        <p:nvPicPr>
          <p:cNvPr id="4" name="Picture 12">
            <a:extLst>
              <a:ext uri="{FF2B5EF4-FFF2-40B4-BE49-F238E27FC236}">
                <a16:creationId xmlns:a16="http://schemas.microsoft.com/office/drawing/2014/main" id="{443BF0CC-58A0-E025-F550-F6BD13700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FC797AB2-89FF-A598-76D1-FED08E25CD73}"/>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653294348"/>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2" name="Picture 1">
            <a:extLst>
              <a:ext uri="{FF2B5EF4-FFF2-40B4-BE49-F238E27FC236}">
                <a16:creationId xmlns:a16="http://schemas.microsoft.com/office/drawing/2014/main" id="{EC0D19BF-C7D0-4467-99BB-89E0116A41FE}"/>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3" name="TextBox 2">
            <a:extLst>
              <a:ext uri="{FF2B5EF4-FFF2-40B4-BE49-F238E27FC236}">
                <a16:creationId xmlns:a16="http://schemas.microsoft.com/office/drawing/2014/main" id="{E8A4D9A1-4533-76C1-F04B-5EE5995AA166}"/>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 2026. </a:t>
            </a:r>
            <a:r>
              <a:rPr lang="en-US" altLang="en-US" sz="900" i="1" dirty="0">
                <a:solidFill>
                  <a:schemeClr val="bg2">
                    <a:lumMod val="75000"/>
                  </a:schemeClr>
                </a:solidFill>
                <a:latin typeface="Arial" pitchFamily="34" charset="0"/>
                <a:cs typeface="Arial" pitchFamily="34" charset="0"/>
              </a:rPr>
              <a:t>UMass Chan Medical School.</a:t>
            </a:r>
          </a:p>
        </p:txBody>
      </p:sp>
    </p:spTree>
    <p:extLst>
      <p:ext uri="{BB962C8B-B14F-4D97-AF65-F5344CB8AC3E}">
        <p14:creationId xmlns:p14="http://schemas.microsoft.com/office/powerpoint/2010/main" val="112052728"/>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Knowledge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1BF1EB99-BE22-BD72-CF76-84160D6BCEA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3C3692B3-FC8B-0FE9-311E-13E0F9858C6D}"/>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193417131"/>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128">
          <p15:clr>
            <a:srgbClr val="FBAE40"/>
          </p15:clr>
        </p15:guide>
        <p15:guide id="5" orient="horz" pos="403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Knowledge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144000" cy="1360649"/>
          </a:xfrm>
        </p:spPr>
        <p:txBody>
          <a:bodyPr/>
          <a:lstStyle>
            <a:lvl1pPr>
              <a:defRPr/>
            </a:lvl1pPr>
          </a:lstStyle>
          <a:p>
            <a:r>
              <a:rPr lang="en-US"/>
              <a:t>Click to edit Master title style up to two lines of text</a:t>
            </a:r>
          </a:p>
        </p:txBody>
      </p:sp>
      <p:pic>
        <p:nvPicPr>
          <p:cNvPr id="5" name="Picture 12">
            <a:extLst>
              <a:ext uri="{FF2B5EF4-FFF2-40B4-BE49-F238E27FC236}">
                <a16:creationId xmlns:a16="http://schemas.microsoft.com/office/drawing/2014/main" id="{2750D8B4-37D4-B409-561E-581CFA43EC9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4A4B9FBD-4EAF-FC8F-85FF-8B239852777D}"/>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4050985572"/>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guide id="6" pos="412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erformance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0D7F1B9E-5742-13FB-787C-5B8FBB9ACA9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21">
            <a:extLst>
              <a:ext uri="{FF2B5EF4-FFF2-40B4-BE49-F238E27FC236}">
                <a16:creationId xmlns:a16="http://schemas.microsoft.com/office/drawing/2014/main" id="{61BDD1C3-91BA-F5F0-2663-87C314397ADE}"/>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E8251449-6EED-202A-E260-0A752E5FC664}"/>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360010032"/>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erformance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9144000" cy="1360649"/>
          </a:xfrm>
        </p:spPr>
        <p:txBody>
          <a:bodyPr/>
          <a:lstStyle>
            <a:lvl1pPr>
              <a:defRPr/>
            </a:lvl1pPr>
          </a:lstStyle>
          <a:p>
            <a:r>
              <a:rPr lang="en-US"/>
              <a:t>Click to edit Master title style up to two lines of text</a:t>
            </a:r>
          </a:p>
        </p:txBody>
      </p:sp>
      <p:pic>
        <p:nvPicPr>
          <p:cNvPr id="4" name="Picture 12">
            <a:extLst>
              <a:ext uri="{FF2B5EF4-FFF2-40B4-BE49-F238E27FC236}">
                <a16:creationId xmlns:a16="http://schemas.microsoft.com/office/drawing/2014/main" id="{4D4B9AC4-BD7B-A70C-8CBE-08D7B6046FA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1CB9C971-E49A-3336-7464-A2082FC94B4A}"/>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710936434"/>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erformance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EC955ADE-6763-F8AF-C8E5-66161C0E693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937C4B39-D3A1-8293-75BC-F68174FB6E9B}"/>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822372898"/>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128">
          <p15:clr>
            <a:srgbClr val="FBAE40"/>
          </p15:clr>
        </p15:guide>
        <p15:guide id="5" orient="horz" pos="4032">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erformance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144000" cy="1360649"/>
          </a:xfrm>
        </p:spPr>
        <p:txBody>
          <a:bodyPr/>
          <a:lstStyle>
            <a:lvl1pPr>
              <a:defRPr/>
            </a:lvl1pPr>
          </a:lstStyle>
          <a:p>
            <a:r>
              <a:rPr lang="en-US"/>
              <a:t>Click to edit Master title style up to two lines of text</a:t>
            </a:r>
          </a:p>
        </p:txBody>
      </p:sp>
      <p:pic>
        <p:nvPicPr>
          <p:cNvPr id="5" name="Picture 12">
            <a:extLst>
              <a:ext uri="{FF2B5EF4-FFF2-40B4-BE49-F238E27FC236}">
                <a16:creationId xmlns:a16="http://schemas.microsoft.com/office/drawing/2014/main" id="{4665220D-6776-EC10-0307-1B64347BBA9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6F42D28C-A8DE-AA8B-C876-ACC41A4B8237}"/>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556787852"/>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guide id="6" pos="412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eneral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4" name="Picture 12">
            <a:extLst>
              <a:ext uri="{FF2B5EF4-FFF2-40B4-BE49-F238E27FC236}">
                <a16:creationId xmlns:a16="http://schemas.microsoft.com/office/drawing/2014/main" id="{CC650DAC-D85C-7EFC-46DA-0DA7CCB1942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0F994C7D-1CC9-3BA7-1E4B-85739026D88E}"/>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515213473"/>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General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7961378"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4B5BBB74-3EF9-7877-77D2-E2BB0E486A09}"/>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7" name="TextBox 6">
            <a:extLst>
              <a:ext uri="{FF2B5EF4-FFF2-40B4-BE49-F238E27FC236}">
                <a16:creationId xmlns:a16="http://schemas.microsoft.com/office/drawing/2014/main" id="{8ACDC8EC-8487-8E9C-C51F-4CAA3813FB41}"/>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757474111"/>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General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9144000" cy="1360649"/>
          </a:xfrm>
        </p:spPr>
        <p:txBody>
          <a:bodyPr/>
          <a:lstStyle>
            <a:lvl1pPr>
              <a:defRPr/>
            </a:lvl1pPr>
          </a:lstStyle>
          <a:p>
            <a:r>
              <a:rPr lang="en-US"/>
              <a:t>Click to edit Master title style up to two lines of text</a:t>
            </a:r>
          </a:p>
        </p:txBody>
      </p:sp>
      <p:pic>
        <p:nvPicPr>
          <p:cNvPr id="4" name="Picture 12">
            <a:extLst>
              <a:ext uri="{FF2B5EF4-FFF2-40B4-BE49-F238E27FC236}">
                <a16:creationId xmlns:a16="http://schemas.microsoft.com/office/drawing/2014/main" id="{00FD15C9-EE1D-1C45-2454-D5C6DC4CC9F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E1F40D25-D250-6300-09B4-B15E46339B0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274274360"/>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General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95488"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0F6C14F9-8549-1C88-4330-F0ACD7702AAE}"/>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FE5525AE-5249-2FB6-2183-340B4FB4B10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520199052"/>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tal 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36312"/>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General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4CCBBDC5-E99D-0217-8F22-960ED33526F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5559DA25-3326-97D2-BF84-C72C4DFDA3B2}"/>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750478668"/>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128">
          <p15:clr>
            <a:srgbClr val="FBAE40"/>
          </p15:clr>
        </p15:guide>
        <p15:guide id="5" orient="horz" pos="4032">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General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7912610"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AC518656-F50E-CA7C-9A8D-EB26B3681E9B}"/>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10" name="TextBox 9">
            <a:extLst>
              <a:ext uri="{FF2B5EF4-FFF2-40B4-BE49-F238E27FC236}">
                <a16:creationId xmlns:a16="http://schemas.microsoft.com/office/drawing/2014/main" id="{ED627CA4-9146-D3A9-C44D-FAF3848404A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444432902"/>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128">
          <p15:clr>
            <a:srgbClr val="FBAE40"/>
          </p15:clr>
        </p15:guide>
        <p15:guide id="5" orient="horz" pos="4032">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General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144000" cy="1360649"/>
          </a:xfrm>
        </p:spPr>
        <p:txBody>
          <a:bodyPr/>
          <a:lstStyle>
            <a:lvl1pPr>
              <a:defRPr/>
            </a:lvl1pPr>
          </a:lstStyle>
          <a:p>
            <a:r>
              <a:rPr lang="en-US"/>
              <a:t>Click to edit Master title style up to two lines of text</a:t>
            </a:r>
          </a:p>
        </p:txBody>
      </p:sp>
      <p:pic>
        <p:nvPicPr>
          <p:cNvPr id="5" name="Picture 12">
            <a:extLst>
              <a:ext uri="{FF2B5EF4-FFF2-40B4-BE49-F238E27FC236}">
                <a16:creationId xmlns:a16="http://schemas.microsoft.com/office/drawing/2014/main" id="{63D6917E-E81C-F6C5-17F4-8D5D9B6D5F9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45B151D8-0162-3D3F-C0D2-D25791D4239F}"/>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652758868"/>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guide id="6" pos="4128">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General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37683"/>
            <a:ext cx="12192000" cy="45719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7949185"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C7ABC518-50C9-943D-CAB3-046E66C3ECA5}"/>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10" name="TextBox 9">
            <a:extLst>
              <a:ext uri="{FF2B5EF4-FFF2-40B4-BE49-F238E27FC236}">
                <a16:creationId xmlns:a16="http://schemas.microsoft.com/office/drawing/2014/main" id="{BB3603FD-068B-4CD1-A289-D6A7D5FBE955}"/>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4131462208"/>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guide id="6" pos="412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General_Horizontal split - multi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3" name="Picture 12">
            <a:extLst>
              <a:ext uri="{FF2B5EF4-FFF2-40B4-BE49-F238E27FC236}">
                <a16:creationId xmlns:a16="http://schemas.microsoft.com/office/drawing/2014/main" id="{E6B6023A-3F37-4D77-74F7-CF2657595C9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5" name="Rectangle 4">
            <a:extLst>
              <a:ext uri="{FF2B5EF4-FFF2-40B4-BE49-F238E27FC236}">
                <a16:creationId xmlns:a16="http://schemas.microsoft.com/office/drawing/2014/main" id="{6EF5A5C8-586F-84E0-59DD-5F951DD2DE35}"/>
              </a:ext>
              <a:ext uri="{C183D7F6-B498-43B3-948B-1728B52AA6E4}">
                <adec:decorative xmlns:adec="http://schemas.microsoft.com/office/drawing/2017/decorative" val="1"/>
              </a:ext>
            </a:extLst>
          </p:cNvPr>
          <p:cNvSpPr/>
          <p:nvPr userDrawn="1"/>
        </p:nvSpPr>
        <p:spPr>
          <a:xfrm rot="16200000">
            <a:off x="4610100" y="-1173160"/>
            <a:ext cx="2971800" cy="12192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1">
            <a:extLst>
              <a:ext uri="{FF2B5EF4-FFF2-40B4-BE49-F238E27FC236}">
                <a16:creationId xmlns:a16="http://schemas.microsoft.com/office/drawing/2014/main" id="{D8919540-6A10-A1BB-F93A-4586562C5956}"/>
              </a:ext>
            </a:extLst>
          </p:cNvPr>
          <p:cNvSpPr>
            <a:spLocks noGrp="1"/>
          </p:cNvSpPr>
          <p:nvPr userDrawn="1">
            <p:ph sz="quarter" idx="21"/>
          </p:nvPr>
        </p:nvSpPr>
        <p:spPr>
          <a:xfrm>
            <a:off x="914400" y="1447800"/>
            <a:ext cx="10820400" cy="1856306"/>
          </a:xfrm>
        </p:spPr>
        <p:txBody>
          <a:bodyPr/>
          <a:lstStyle>
            <a:lvl1pPr>
              <a:defRPr sz="22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Content Placeholder 21">
            <a:extLst>
              <a:ext uri="{FF2B5EF4-FFF2-40B4-BE49-F238E27FC236}">
                <a16:creationId xmlns:a16="http://schemas.microsoft.com/office/drawing/2014/main" id="{D908892B-52D3-F09E-EE0D-988A58E7C793}"/>
              </a:ext>
            </a:extLst>
          </p:cNvPr>
          <p:cNvSpPr>
            <a:spLocks noGrp="1"/>
          </p:cNvSpPr>
          <p:nvPr>
            <p:ph sz="quarter" idx="22"/>
          </p:nvPr>
        </p:nvSpPr>
        <p:spPr>
          <a:xfrm>
            <a:off x="914399"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0" name="Content Placeholder 21">
            <a:extLst>
              <a:ext uri="{FF2B5EF4-FFF2-40B4-BE49-F238E27FC236}">
                <a16:creationId xmlns:a16="http://schemas.microsoft.com/office/drawing/2014/main" id="{9C189105-5DB8-C55D-57EE-8BCC18A41120}"/>
              </a:ext>
            </a:extLst>
          </p:cNvPr>
          <p:cNvSpPr>
            <a:spLocks noGrp="1"/>
          </p:cNvSpPr>
          <p:nvPr>
            <p:ph sz="quarter" idx="23"/>
          </p:nvPr>
        </p:nvSpPr>
        <p:spPr>
          <a:xfrm>
            <a:off x="3601757"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1" name="Content Placeholder 21">
            <a:extLst>
              <a:ext uri="{FF2B5EF4-FFF2-40B4-BE49-F238E27FC236}">
                <a16:creationId xmlns:a16="http://schemas.microsoft.com/office/drawing/2014/main" id="{037397EB-D9DE-2DC9-AE87-1FAADF7D6EDC}"/>
              </a:ext>
            </a:extLst>
          </p:cNvPr>
          <p:cNvSpPr>
            <a:spLocks noGrp="1"/>
          </p:cNvSpPr>
          <p:nvPr>
            <p:ph sz="quarter" idx="24"/>
          </p:nvPr>
        </p:nvSpPr>
        <p:spPr>
          <a:xfrm>
            <a:off x="6296096"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3" name="Content Placeholder 21">
            <a:extLst>
              <a:ext uri="{FF2B5EF4-FFF2-40B4-BE49-F238E27FC236}">
                <a16:creationId xmlns:a16="http://schemas.microsoft.com/office/drawing/2014/main" id="{941EAFF7-3E4D-67B3-5EEA-FC2471831E23}"/>
              </a:ext>
            </a:extLst>
          </p:cNvPr>
          <p:cNvSpPr>
            <a:spLocks noGrp="1"/>
          </p:cNvSpPr>
          <p:nvPr>
            <p:ph sz="quarter" idx="25"/>
          </p:nvPr>
        </p:nvSpPr>
        <p:spPr>
          <a:xfrm>
            <a:off x="8983454"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B1757849-1DEF-5393-B8FB-1463B13FCCCB}"/>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042989584"/>
      </p:ext>
    </p:extLst>
  </p:cSld>
  <p:clrMapOvr>
    <a:masterClrMapping/>
  </p:clrMapOvr>
  <p:extLst>
    <p:ext uri="{DCECCB84-F9BA-43D5-87BE-67443E8EF086}">
      <p15:sldGuideLst xmlns:p15="http://schemas.microsoft.com/office/powerpoint/2012/main">
        <p15:guide id="2" pos="3840">
          <p15:clr>
            <a:srgbClr val="FBAE40"/>
          </p15:clr>
        </p15:guide>
        <p15:guide id="3" orient="horz" pos="2160">
          <p15:clr>
            <a:srgbClr val="FBAE40"/>
          </p15:clr>
        </p15:guide>
        <p15:guide id="4" orient="horz" pos="4032">
          <p15:clr>
            <a:srgbClr val="FBAE40"/>
          </p15:clr>
        </p15:guide>
        <p15:guide id="5" orient="horz" pos="91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General (white)_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3" name="Picture 12">
            <a:extLst>
              <a:ext uri="{FF2B5EF4-FFF2-40B4-BE49-F238E27FC236}">
                <a16:creationId xmlns:a16="http://schemas.microsoft.com/office/drawing/2014/main" id="{8360D8DC-5DFA-BE6A-92B2-B0BA6C89D28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447800"/>
            <a:ext cx="10820400" cy="5010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D330EC8B-180E-D281-AEF8-39C2A99C027E}"/>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37221054"/>
      </p:ext>
    </p:extLst>
  </p:cSld>
  <p:clrMapOvr>
    <a:masterClrMapping/>
  </p:clrMapOvr>
  <p:extLst>
    <p:ext uri="{DCECCB84-F9BA-43D5-87BE-67443E8EF086}">
      <p15:sldGuideLst xmlns:p15="http://schemas.microsoft.com/office/powerpoint/2012/main">
        <p15:guide id="2" pos="3840">
          <p15:clr>
            <a:srgbClr val="FBAE40"/>
          </p15:clr>
        </p15:guide>
        <p15:guide id="4" orient="horz" pos="912">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General (white)_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7961378" cy="665514"/>
          </a:xfrm>
        </p:spPr>
        <p:txBody>
          <a:bodyPr/>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447800"/>
            <a:ext cx="10820400" cy="5010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7F782E5F-AD98-934D-F501-25D0930AB7A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pic>
        <p:nvPicPr>
          <p:cNvPr id="7" name="Picture 12">
            <a:extLst>
              <a:ext uri="{FF2B5EF4-FFF2-40B4-BE49-F238E27FC236}">
                <a16:creationId xmlns:a16="http://schemas.microsoft.com/office/drawing/2014/main" id="{37E8B6B1-F7A6-F20C-1688-4B475D36BA2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Tree>
    <p:extLst>
      <p:ext uri="{BB962C8B-B14F-4D97-AF65-F5344CB8AC3E}">
        <p14:creationId xmlns:p14="http://schemas.microsoft.com/office/powerpoint/2010/main" val="3466485910"/>
      </p:ext>
    </p:extLst>
  </p:cSld>
  <p:clrMapOvr>
    <a:masterClrMapping/>
  </p:clrMapOvr>
  <p:extLst>
    <p:ext uri="{DCECCB84-F9BA-43D5-87BE-67443E8EF086}">
      <p15:sldGuideLst xmlns:p15="http://schemas.microsoft.com/office/powerpoint/2012/main">
        <p15:guide id="2" pos="3840">
          <p15:clr>
            <a:srgbClr val="FBAE40"/>
          </p15:clr>
        </p15:guide>
        <p15:guide id="4" orient="horz" pos="91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General (white)_2-line 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144000" cy="1371599"/>
          </a:xfrm>
        </p:spPr>
        <p:txBody>
          <a:bodyPr/>
          <a:lstStyle>
            <a:lvl1pPr>
              <a:defRPr sz="3700"/>
            </a:lvl1pPr>
          </a:lstStyle>
          <a:p>
            <a:r>
              <a:rPr lang="en-US"/>
              <a:t>Click to edit Master title style up to two lines of text</a:t>
            </a:r>
          </a:p>
        </p:txBody>
      </p:sp>
      <p:pic>
        <p:nvPicPr>
          <p:cNvPr id="3" name="Picture 12">
            <a:extLst>
              <a:ext uri="{FF2B5EF4-FFF2-40B4-BE49-F238E27FC236}">
                <a16:creationId xmlns:a16="http://schemas.microsoft.com/office/drawing/2014/main" id="{18816192-C0C7-07A1-A6C1-CF6B3A8A39E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799"/>
            <a:ext cx="10820400" cy="456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36739573-9709-9042-BC89-0B3E8FFD9470}"/>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336368819"/>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86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General (white)_2-line 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7924801" cy="1371599"/>
          </a:xfrm>
        </p:spPr>
        <p:txBody>
          <a:bodyPr/>
          <a:lstStyle>
            <a:lvl1pPr>
              <a:defRPr sz="3700"/>
            </a:lvl1pPr>
          </a:lstStyle>
          <a:p>
            <a:r>
              <a:rPr lang="en-US"/>
              <a:t>Click to edit Master title style up to two lines of text</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799"/>
            <a:ext cx="10820400" cy="456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8" name="TextBox 7">
            <a:extLst>
              <a:ext uri="{FF2B5EF4-FFF2-40B4-BE49-F238E27FC236}">
                <a16:creationId xmlns:a16="http://schemas.microsoft.com/office/drawing/2014/main" id="{26E382F5-3303-F987-10A3-DB2C87ADF5FF}"/>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pic>
        <p:nvPicPr>
          <p:cNvPr id="5" name="Picture 12">
            <a:extLst>
              <a:ext uri="{FF2B5EF4-FFF2-40B4-BE49-F238E27FC236}">
                <a16:creationId xmlns:a16="http://schemas.microsoft.com/office/drawing/2014/main" id="{4506F740-1BFF-7E03-21DF-B862CDC7A9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Tree>
    <p:extLst>
      <p:ext uri="{BB962C8B-B14F-4D97-AF65-F5344CB8AC3E}">
        <p14:creationId xmlns:p14="http://schemas.microsoft.com/office/powerpoint/2010/main" val="1031610290"/>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86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General (white)_Title and Content - 2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F73B932F-648C-9572-16C0-981BD4BFFB0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447800"/>
            <a:ext cx="5181600" cy="4952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C5EE7F1B-AD30-6B7B-C097-C252CB2B2398}"/>
              </a:ext>
            </a:extLst>
          </p:cNvPr>
          <p:cNvSpPr>
            <a:spLocks noGrp="1"/>
          </p:cNvSpPr>
          <p:nvPr>
            <p:ph sz="quarter" idx="18"/>
          </p:nvPr>
        </p:nvSpPr>
        <p:spPr>
          <a:xfrm>
            <a:off x="6553200" y="1447800"/>
            <a:ext cx="5181600" cy="4952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BC1D9C64-52A2-5468-6539-9957B21D0512}"/>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8024625"/>
      </p:ext>
    </p:extLst>
  </p:cSld>
  <p:clrMapOvr>
    <a:masterClrMapping/>
  </p:clrMapOvr>
  <p:extLst>
    <p:ext uri="{DCECCB84-F9BA-43D5-87BE-67443E8EF086}">
      <p15:sldGuideLst xmlns:p15="http://schemas.microsoft.com/office/powerpoint/2012/main">
        <p15:guide id="2" pos="3840">
          <p15:clr>
            <a:srgbClr val="FBAE40"/>
          </p15:clr>
        </p15:guide>
        <p15:guide id="4" orient="horz" pos="912">
          <p15:clr>
            <a:srgbClr val="FBAE40"/>
          </p15:clr>
        </p15:guide>
        <p15:guide id="5" pos="41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88BD048A-377E-83AD-700C-9E9D4C3C9186}"/>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5" name="TextBox 4">
            <a:extLst>
              <a:ext uri="{FF2B5EF4-FFF2-40B4-BE49-F238E27FC236}">
                <a16:creationId xmlns:a16="http://schemas.microsoft.com/office/drawing/2014/main" id="{9D9F1161-6CFC-670C-0761-4BB5B5C7E6B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4082496213"/>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3744"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General (white)_2-line Title and Content - 2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144000" cy="1197429"/>
          </a:xfrm>
        </p:spPr>
        <p:txBody>
          <a:bodyPr/>
          <a:lstStyle>
            <a:lvl1pPr>
              <a:defRPr sz="3700"/>
            </a:lvl1pPr>
          </a:lstStyle>
          <a:p>
            <a:r>
              <a:rPr lang="en-US"/>
              <a:t>Click to edit Master title style up to two lines of text</a:t>
            </a:r>
          </a:p>
        </p:txBody>
      </p:sp>
      <p:pic>
        <p:nvPicPr>
          <p:cNvPr id="5" name="Picture 12">
            <a:extLst>
              <a:ext uri="{FF2B5EF4-FFF2-40B4-BE49-F238E27FC236}">
                <a16:creationId xmlns:a16="http://schemas.microsoft.com/office/drawing/2014/main" id="{C574DAEF-57BD-981D-51AF-3947BC5195F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799"/>
            <a:ext cx="5181600" cy="456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AA461043-4E95-F1A4-39B2-5982253EEF34}"/>
              </a:ext>
            </a:extLst>
          </p:cNvPr>
          <p:cNvSpPr>
            <a:spLocks noGrp="1"/>
          </p:cNvSpPr>
          <p:nvPr>
            <p:ph sz="quarter" idx="18"/>
          </p:nvPr>
        </p:nvSpPr>
        <p:spPr>
          <a:xfrm>
            <a:off x="6553200" y="1828799"/>
            <a:ext cx="5181600" cy="456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F8A6EC19-7DFE-7B90-1B05-3F4063F950D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379441477"/>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864">
          <p15:clr>
            <a:srgbClr val="FBAE40"/>
          </p15:clr>
        </p15:guide>
        <p15:guide id="5" pos="4128">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2">
            <a:extLst>
              <a:ext uri="{FF2B5EF4-FFF2-40B4-BE49-F238E27FC236}">
                <a16:creationId xmlns:a16="http://schemas.microsoft.com/office/drawing/2014/main" id="{1CE58263-BA34-3AC0-1DD8-FB3BBA9AA72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3" name="TextBox 2">
            <a:extLst>
              <a:ext uri="{FF2B5EF4-FFF2-40B4-BE49-F238E27FC236}">
                <a16:creationId xmlns:a16="http://schemas.microsoft.com/office/drawing/2014/main" id="{68CB99DD-E710-17ED-6EC7-9EF78FAAADD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006349846"/>
      </p:ext>
    </p:extLst>
  </p:cSld>
  <p:clrMapOvr>
    <a:masterClrMapping/>
  </p:clrMapOvr>
  <p:extLst>
    <p:ext uri="{DCECCB84-F9BA-43D5-87BE-67443E8EF086}">
      <p15:sldGuideLst xmlns:p15="http://schemas.microsoft.com/office/powerpoint/2012/main">
        <p15:guide id="2" pos="3840">
          <p15:clr>
            <a:srgbClr val="FBAE40"/>
          </p15:clr>
        </p15:guide>
        <p15:guide id="4" orient="horz" pos="912">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otal 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734598"/>
      </p:ext>
    </p:extLst>
  </p:cSld>
  <p:clrMapOvr>
    <a:masterClrMapping/>
  </p:clrMapOvr>
  <p:extLst>
    <p:ext uri="{DCECCB84-F9BA-43D5-87BE-67443E8EF086}">
      <p15:sldGuideLst xmlns:p15="http://schemas.microsoft.com/office/powerpoint/2012/main">
        <p15:guide id="2" pos="3840">
          <p15:clr>
            <a:srgbClr val="FBAE40"/>
          </p15:clr>
        </p15:guide>
        <p15:guide id="4" orient="horz" pos="864">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26737604-6579-9A10-0473-BC759F60C1E4}"/>
              </a:ext>
              <a:ext uri="{C183D7F6-B498-43B3-948B-1728B52AA6E4}">
                <adec:decorative xmlns:adec="http://schemas.microsoft.com/office/drawing/2017/decorative" val="1"/>
              </a:ext>
            </a:extLst>
          </p:cNvPr>
          <p:cNvSpPr txBox="1">
            <a:spLocks/>
          </p:cNvSpPr>
          <p:nvPr userDrawn="1"/>
        </p:nvSpPr>
        <p:spPr>
          <a:xfrm>
            <a:off x="0" y="1371600"/>
            <a:ext cx="12192000" cy="4136065"/>
          </a:xfrm>
          <a:prstGeom prst="rect">
            <a:avLst/>
          </a:prstGeom>
          <a:solidFill>
            <a:schemeClr val="accent1"/>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1786272"/>
            <a:ext cx="10363201" cy="3296093"/>
          </a:xfrm>
        </p:spPr>
        <p:txBody>
          <a:bodyPr anchor="ctr" anchorCtr="0"/>
          <a:lstStyle>
            <a:lvl1pPr algn="ctr">
              <a:defRPr sz="43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TextBox 3">
            <a:extLst>
              <a:ext uri="{FF2B5EF4-FFF2-40B4-BE49-F238E27FC236}">
                <a16:creationId xmlns:a16="http://schemas.microsoft.com/office/drawing/2014/main" id="{8671977B-3708-7109-2933-557B7DF93237}"/>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pic>
        <p:nvPicPr>
          <p:cNvPr id="8" name="Picture 12">
            <a:extLst>
              <a:ext uri="{FF2B5EF4-FFF2-40B4-BE49-F238E27FC236}">
                <a16:creationId xmlns:a16="http://schemas.microsoft.com/office/drawing/2014/main" id="{F46F0724-6A6E-9A15-329C-8AB040C2FDA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367624" y="373644"/>
            <a:ext cx="1357825" cy="777602"/>
          </a:xfrm>
          <a:prstGeom prst="rect">
            <a:avLst/>
          </a:prstGeom>
        </p:spPr>
      </p:pic>
    </p:spTree>
    <p:extLst>
      <p:ext uri="{BB962C8B-B14F-4D97-AF65-F5344CB8AC3E}">
        <p14:creationId xmlns:p14="http://schemas.microsoft.com/office/powerpoint/2010/main" val="3828105555"/>
      </p:ext>
    </p:extLst>
  </p:cSld>
  <p:clrMapOvr>
    <a:masterClrMapping/>
  </p:clrMapOvr>
  <p:extLst>
    <p:ext uri="{DCECCB84-F9BA-43D5-87BE-67443E8EF086}">
      <p15:sldGuideLst xmlns:p15="http://schemas.microsoft.com/office/powerpoint/2012/main">
        <p15:guide id="2" pos="3840">
          <p15:clr>
            <a:srgbClr val="FBAE40"/>
          </p15:clr>
        </p15:guide>
        <p15:guide id="4" orient="horz" pos="864">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Divider_Alt">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26737604-6579-9A10-0473-BC759F60C1E4}"/>
              </a:ext>
              <a:ext uri="{C183D7F6-B498-43B3-948B-1728B52AA6E4}">
                <adec:decorative xmlns:adec="http://schemas.microsoft.com/office/drawing/2017/decorative" val="1"/>
              </a:ext>
            </a:extLst>
          </p:cNvPr>
          <p:cNvSpPr txBox="1">
            <a:spLocks/>
          </p:cNvSpPr>
          <p:nvPr userDrawn="1"/>
        </p:nvSpPr>
        <p:spPr>
          <a:xfrm>
            <a:off x="0" y="1371600"/>
            <a:ext cx="12192000" cy="4136065"/>
          </a:xfrm>
          <a:prstGeom prst="rect">
            <a:avLst/>
          </a:prstGeom>
          <a:solidFill>
            <a:schemeClr val="tx2"/>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1786272"/>
            <a:ext cx="10363201" cy="3296093"/>
          </a:xfrm>
        </p:spPr>
        <p:txBody>
          <a:bodyPr anchor="ctr" anchorCtr="0"/>
          <a:lstStyle>
            <a:lvl1pPr algn="ctr">
              <a:defRPr sz="43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8" name="TextBox 7">
            <a:extLst>
              <a:ext uri="{FF2B5EF4-FFF2-40B4-BE49-F238E27FC236}">
                <a16:creationId xmlns:a16="http://schemas.microsoft.com/office/drawing/2014/main" id="{9A8F06E0-DB94-CD5F-66F7-28281B6448BB}"/>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pic>
        <p:nvPicPr>
          <p:cNvPr id="4" name="Picture 12">
            <a:extLst>
              <a:ext uri="{FF2B5EF4-FFF2-40B4-BE49-F238E27FC236}">
                <a16:creationId xmlns:a16="http://schemas.microsoft.com/office/drawing/2014/main" id="{46DE7905-C36B-7D45-0E2A-4242AA04E6A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367624" y="373644"/>
            <a:ext cx="1357825" cy="777602"/>
          </a:xfrm>
          <a:prstGeom prst="rect">
            <a:avLst/>
          </a:prstGeom>
        </p:spPr>
      </p:pic>
    </p:spTree>
    <p:extLst>
      <p:ext uri="{BB962C8B-B14F-4D97-AF65-F5344CB8AC3E}">
        <p14:creationId xmlns:p14="http://schemas.microsoft.com/office/powerpoint/2010/main" val="1421552695"/>
      </p:ext>
    </p:extLst>
  </p:cSld>
  <p:clrMapOvr>
    <a:masterClrMapping/>
  </p:clrMapOvr>
  <p:extLst>
    <p:ext uri="{DCECCB84-F9BA-43D5-87BE-67443E8EF086}">
      <p15:sldGuideLst xmlns:p15="http://schemas.microsoft.com/office/powerpoint/2012/main">
        <p15:guide id="2" pos="3840">
          <p15:clr>
            <a:srgbClr val="FBAE40"/>
          </p15:clr>
        </p15:guide>
        <p15:guide id="4" orient="horz" pos="864">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act Info_Alt. w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pic>
        <p:nvPicPr>
          <p:cNvPr id="4" name="Picture 12">
            <a:extLst>
              <a:ext uri="{FF2B5EF4-FFF2-40B4-BE49-F238E27FC236}">
                <a16:creationId xmlns:a16="http://schemas.microsoft.com/office/drawing/2014/main" id="{642C7787-1336-1670-CD75-72A71CC79B07}"/>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0" name="Picture Placeholder 9">
            <a:extLst>
              <a:ext uri="{FF2B5EF4-FFF2-40B4-BE49-F238E27FC236}">
                <a16:creationId xmlns:a16="http://schemas.microsoft.com/office/drawing/2014/main" id="{84CF22AA-C3CB-7F0D-D362-1B41CC5E9B1F}"/>
              </a:ext>
              <a:ext uri="{C183D7F6-B498-43B3-948B-1728B52AA6E4}">
                <adec:decorative xmlns:adec="http://schemas.microsoft.com/office/drawing/2017/decorative" val="1"/>
              </a:ext>
            </a:extLst>
          </p:cNvPr>
          <p:cNvSpPr>
            <a:spLocks noGrp="1"/>
          </p:cNvSpPr>
          <p:nvPr>
            <p:ph type="pic" sz="quarter" idx="21"/>
          </p:nvPr>
        </p:nvSpPr>
        <p:spPr>
          <a:xfrm>
            <a:off x="1768570" y="2072390"/>
            <a:ext cx="1619224" cy="1577686"/>
          </a:xfrm>
          <a:solidFill>
            <a:schemeClr val="bg1"/>
          </a:solidFill>
        </p:spPr>
        <p:txBody>
          <a:bodyPr anchor="ctr" anchorCtr="0"/>
          <a:lstStyle>
            <a:lvl1pPr marL="0" indent="0" algn="ctr">
              <a:buNone/>
              <a:defRPr sz="1500"/>
            </a:lvl1pPr>
          </a:lstStyle>
          <a:p>
            <a:endParaRPr lang="en-US"/>
          </a:p>
        </p:txBody>
      </p:sp>
      <p:sp>
        <p:nvSpPr>
          <p:cNvPr id="21" name="Content Placeholder 21">
            <a:extLst>
              <a:ext uri="{FF2B5EF4-FFF2-40B4-BE49-F238E27FC236}">
                <a16:creationId xmlns:a16="http://schemas.microsoft.com/office/drawing/2014/main" id="{F4F38E0E-7900-C474-267F-1E630EC92592}"/>
              </a:ext>
            </a:extLst>
          </p:cNvPr>
          <p:cNvSpPr>
            <a:spLocks noGrp="1"/>
          </p:cNvSpPr>
          <p:nvPr userDrawn="1">
            <p:ph sz="quarter" idx="20" hasCustomPrompt="1"/>
          </p:nvPr>
        </p:nvSpPr>
        <p:spPr>
          <a:xfrm>
            <a:off x="920796" y="3889948"/>
            <a:ext cx="3313926"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3" name="Picture Placeholder 9">
            <a:extLst>
              <a:ext uri="{FF2B5EF4-FFF2-40B4-BE49-F238E27FC236}">
                <a16:creationId xmlns:a16="http://schemas.microsoft.com/office/drawing/2014/main" id="{CE749ED0-9095-9291-C73A-4AF09FDE141F}"/>
              </a:ext>
              <a:ext uri="{C183D7F6-B498-43B3-948B-1728B52AA6E4}">
                <adec:decorative xmlns:adec="http://schemas.microsoft.com/office/drawing/2017/decorative" val="1"/>
              </a:ext>
            </a:extLst>
          </p:cNvPr>
          <p:cNvSpPr>
            <a:spLocks noGrp="1"/>
          </p:cNvSpPr>
          <p:nvPr>
            <p:ph type="pic" sz="quarter" idx="22"/>
          </p:nvPr>
        </p:nvSpPr>
        <p:spPr>
          <a:xfrm>
            <a:off x="5286802" y="2072390"/>
            <a:ext cx="1619224" cy="1577686"/>
          </a:xfrm>
          <a:solidFill>
            <a:schemeClr val="bg1"/>
          </a:solidFill>
        </p:spPr>
        <p:txBody>
          <a:bodyPr anchor="ctr" anchorCtr="0"/>
          <a:lstStyle>
            <a:lvl1pPr marL="0" indent="0" algn="ctr">
              <a:buNone/>
              <a:defRPr sz="1500"/>
            </a:lvl1pPr>
          </a:lstStyle>
          <a:p>
            <a:endParaRPr lang="en-US"/>
          </a:p>
        </p:txBody>
      </p:sp>
      <p:sp>
        <p:nvSpPr>
          <p:cNvPr id="19" name="Content Placeholder 21">
            <a:extLst>
              <a:ext uri="{FF2B5EF4-FFF2-40B4-BE49-F238E27FC236}">
                <a16:creationId xmlns:a16="http://schemas.microsoft.com/office/drawing/2014/main" id="{5771A5CA-A565-ED2B-896E-1ABACBAAEDDC}"/>
              </a:ext>
            </a:extLst>
          </p:cNvPr>
          <p:cNvSpPr>
            <a:spLocks noGrp="1"/>
          </p:cNvSpPr>
          <p:nvPr userDrawn="1">
            <p:ph sz="quarter" idx="18" hasCustomPrompt="1"/>
          </p:nvPr>
        </p:nvSpPr>
        <p:spPr>
          <a:xfrm>
            <a:off x="4474563" y="3889948"/>
            <a:ext cx="3245363"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4" name="Picture Placeholder 9">
            <a:extLst>
              <a:ext uri="{FF2B5EF4-FFF2-40B4-BE49-F238E27FC236}">
                <a16:creationId xmlns:a16="http://schemas.microsoft.com/office/drawing/2014/main" id="{79E08975-34D5-0831-6477-112DF14AC7FC}"/>
              </a:ext>
              <a:ext uri="{C183D7F6-B498-43B3-948B-1728B52AA6E4}">
                <adec:decorative xmlns:adec="http://schemas.microsoft.com/office/drawing/2017/decorative" val="1"/>
              </a:ext>
            </a:extLst>
          </p:cNvPr>
          <p:cNvSpPr>
            <a:spLocks noGrp="1"/>
          </p:cNvSpPr>
          <p:nvPr>
            <p:ph type="pic" sz="quarter" idx="23"/>
          </p:nvPr>
        </p:nvSpPr>
        <p:spPr>
          <a:xfrm>
            <a:off x="8804206" y="2072390"/>
            <a:ext cx="1619224" cy="1577686"/>
          </a:xfrm>
          <a:solidFill>
            <a:schemeClr val="bg1"/>
          </a:solidFill>
        </p:spPr>
        <p:txBody>
          <a:bodyPr anchor="ctr" anchorCtr="0"/>
          <a:lstStyle>
            <a:lvl1pPr marL="0" indent="0" algn="ctr">
              <a:buNone/>
              <a:defRPr sz="1500"/>
            </a:lvl1pPr>
          </a:lstStyle>
          <a:p>
            <a:endParaRPr lang="en-US"/>
          </a:p>
        </p:txBody>
      </p:sp>
      <p:sp>
        <p:nvSpPr>
          <p:cNvPr id="20" name="Content Placeholder 21">
            <a:extLst>
              <a:ext uri="{FF2B5EF4-FFF2-40B4-BE49-F238E27FC236}">
                <a16:creationId xmlns:a16="http://schemas.microsoft.com/office/drawing/2014/main" id="{BB8C8E6E-6302-5049-2CAF-6475B0C3BE93}"/>
              </a:ext>
            </a:extLst>
          </p:cNvPr>
          <p:cNvSpPr>
            <a:spLocks noGrp="1"/>
          </p:cNvSpPr>
          <p:nvPr userDrawn="1">
            <p:ph sz="quarter" idx="19" hasCustomPrompt="1"/>
          </p:nvPr>
        </p:nvSpPr>
        <p:spPr>
          <a:xfrm>
            <a:off x="7947911" y="3889948"/>
            <a:ext cx="3331815"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solidFill>
                  <a:schemeClr val="bg2">
                    <a:lumMod val="75000"/>
                  </a:schemeClr>
                </a:solidFill>
              </a:defRPr>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90D7EFE9-7431-106B-5B1B-381C3CDECCA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64350616"/>
      </p:ext>
    </p:extLst>
  </p:cSld>
  <p:clrMapOvr>
    <a:masterClrMapping/>
  </p:clrMapOvr>
  <p:extLst>
    <p:ext uri="{DCECCB84-F9BA-43D5-87BE-67443E8EF086}">
      <p15:sldGuideLst xmlns:p15="http://schemas.microsoft.com/office/powerpoint/2012/main">
        <p15:guide id="2" pos="3840">
          <p15:clr>
            <a:srgbClr val="FBAE40"/>
          </p15:clr>
        </p15:guide>
        <p15:guide id="3" orient="horz" pos="1296">
          <p15:clr>
            <a:srgbClr val="FBAE40"/>
          </p15:clr>
        </p15:guide>
        <p15:guide id="4" pos="2688">
          <p15:clr>
            <a:srgbClr val="FBAE40"/>
          </p15:clr>
        </p15:guide>
        <p15:guide id="5" pos="4992">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act Info_D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pic>
        <p:nvPicPr>
          <p:cNvPr id="4" name="Picture 12">
            <a:extLst>
              <a:ext uri="{FF2B5EF4-FFF2-40B4-BE49-F238E27FC236}">
                <a16:creationId xmlns:a16="http://schemas.microsoft.com/office/drawing/2014/main" id="{8DBA550D-297E-5D5A-2AEF-1A476BDB619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tx2"/>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1" name="Content Placeholder 21">
            <a:extLst>
              <a:ext uri="{FF2B5EF4-FFF2-40B4-BE49-F238E27FC236}">
                <a16:creationId xmlns:a16="http://schemas.microsoft.com/office/drawing/2014/main" id="{F4F38E0E-7900-C474-267F-1E630EC92592}"/>
              </a:ext>
            </a:extLst>
          </p:cNvPr>
          <p:cNvSpPr>
            <a:spLocks noGrp="1"/>
          </p:cNvSpPr>
          <p:nvPr userDrawn="1">
            <p:ph sz="quarter" idx="20" hasCustomPrompt="1"/>
          </p:nvPr>
        </p:nvSpPr>
        <p:spPr>
          <a:xfrm>
            <a:off x="920795" y="2285997"/>
            <a:ext cx="3364767"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userDrawn="1">
            <p:ph sz="quarter" idx="18" hasCustomPrompt="1"/>
          </p:nvPr>
        </p:nvSpPr>
        <p:spPr>
          <a:xfrm>
            <a:off x="4567599" y="2285997"/>
            <a:ext cx="3062914"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userDrawn="1">
            <p:ph sz="quarter" idx="19" hasCustomPrompt="1"/>
          </p:nvPr>
        </p:nvSpPr>
        <p:spPr>
          <a:xfrm>
            <a:off x="7903993" y="2285997"/>
            <a:ext cx="3375733"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58C0A000-6B95-3C06-5419-DC2E9E41212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4107699296"/>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992">
          <p15:clr>
            <a:srgbClr val="FBAE40"/>
          </p15:clr>
        </p15:guide>
        <p15:guide id="5" pos="2688">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hank You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2638077"/>
            <a:ext cx="10363201" cy="665514"/>
          </a:xfrm>
        </p:spPr>
        <p:txBody>
          <a:bodyPr/>
          <a:lstStyle>
            <a:lvl1pPr algn="ctr">
              <a:defRPr sz="5200">
                <a:solidFill>
                  <a:schemeClr val="bg1"/>
                </a:solidFill>
              </a:defRPr>
            </a:lvl1pPr>
          </a:lstStyle>
          <a:p>
            <a:r>
              <a:rPr lang="en-US"/>
              <a:t>Thank You</a:t>
            </a:r>
          </a:p>
        </p:txBody>
      </p:sp>
      <p:pic>
        <p:nvPicPr>
          <p:cNvPr id="4" name="Picture 12">
            <a:extLst>
              <a:ext uri="{FF2B5EF4-FFF2-40B4-BE49-F238E27FC236}">
                <a16:creationId xmlns:a16="http://schemas.microsoft.com/office/drawing/2014/main" id="{0D4F53D8-698F-1669-E8FD-AC28A07865BF}"/>
              </a:ext>
            </a:extLst>
          </p:cNvPr>
          <p:cNvPicPr>
            <a:picLocks noChangeAspect="1"/>
          </p:cNvPicPr>
          <p:nvPr userDrawn="1"/>
        </p:nvPicPr>
        <p:blipFill>
          <a:blip r:embed="rId2"/>
          <a:srcRect/>
          <a:stretch/>
        </p:blipFill>
        <p:spPr>
          <a:xfrm>
            <a:off x="4014917" y="5525600"/>
            <a:ext cx="4162166" cy="525615"/>
          </a:xfrm>
          <a:prstGeom prst="rect">
            <a:avLst/>
          </a:prstGeom>
        </p:spPr>
      </p:pic>
    </p:spTree>
    <p:extLst>
      <p:ext uri="{BB962C8B-B14F-4D97-AF65-F5344CB8AC3E}">
        <p14:creationId xmlns:p14="http://schemas.microsoft.com/office/powerpoint/2010/main" val="4179250489"/>
      </p:ext>
    </p:extLst>
  </p:cSld>
  <p:clrMapOvr>
    <a:masterClrMapping/>
  </p:clrMapOvr>
  <p:extLst>
    <p:ext uri="{DCECCB84-F9BA-43D5-87BE-67443E8EF086}">
      <p15:sldGuideLst xmlns:p15="http://schemas.microsoft.com/office/powerpoint/2012/main">
        <p15:guide id="2" pos="3840">
          <p15:clr>
            <a:srgbClr val="FBAE40"/>
          </p15:clr>
        </p15:guide>
        <p15:guide id="3" orient="horz" pos="165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Thank You Slide">
    <p:bg>
      <p:bgPr>
        <a:solidFill>
          <a:schemeClr val="tx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27A9DD5-3351-3778-EB31-4729533CFBB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4543" t="16716" r="751" b="43461"/>
          <a:stretch/>
        </p:blipFill>
        <p:spPr>
          <a:xfrm>
            <a:off x="1" y="1"/>
            <a:ext cx="12192000" cy="6858000"/>
          </a:xfrm>
          <a:prstGeom prst="rect">
            <a:avLst/>
          </a:prstGeom>
        </p:spPr>
      </p:pic>
      <p:pic>
        <p:nvPicPr>
          <p:cNvPr id="4" name="Picture 12">
            <a:extLst>
              <a:ext uri="{FF2B5EF4-FFF2-40B4-BE49-F238E27FC236}">
                <a16:creationId xmlns:a16="http://schemas.microsoft.com/office/drawing/2014/main" id="{DD5E3385-BA31-DF14-0861-C5F7D6251250}"/>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0431174" y="375586"/>
            <a:ext cx="1351044" cy="773719"/>
          </a:xfrm>
          <a:prstGeom prst="rect">
            <a:avLst/>
          </a:prstGeom>
        </p:spPr>
      </p:pic>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2374022"/>
            <a:ext cx="10363201" cy="665514"/>
          </a:xfrm>
        </p:spPr>
        <p:txBody>
          <a:bodyPr/>
          <a:lstStyle>
            <a:lvl1pPr algn="ctr">
              <a:defRPr sz="5200">
                <a:solidFill>
                  <a:schemeClr val="bg1"/>
                </a:solidFill>
              </a:defRPr>
            </a:lvl1pPr>
          </a:lstStyle>
          <a:p>
            <a:endParaRPr lang="en-US"/>
          </a:p>
        </p:txBody>
      </p:sp>
    </p:spTree>
    <p:extLst>
      <p:ext uri="{BB962C8B-B14F-4D97-AF65-F5344CB8AC3E}">
        <p14:creationId xmlns:p14="http://schemas.microsoft.com/office/powerpoint/2010/main" val="704506132"/>
      </p:ext>
    </p:extLst>
  </p:cSld>
  <p:clrMapOvr>
    <a:masterClrMapping/>
  </p:clrMapOvr>
  <p:extLst>
    <p:ext uri="{DCECCB84-F9BA-43D5-87BE-67443E8EF086}">
      <p15:sldGuideLst xmlns:p15="http://schemas.microsoft.com/office/powerpoint/2012/main">
        <p15:guide id="2" pos="3840">
          <p15:clr>
            <a:srgbClr val="FBAE40"/>
          </p15:clr>
        </p15:guide>
        <p15:guide id="3" orient="horz" pos="1488">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con Librar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1"/>
            <a:ext cx="8503921" cy="665514"/>
          </a:xfrm>
        </p:spPr>
        <p:txBody>
          <a:bodyPr/>
          <a:lstStyle>
            <a:lvl1pPr>
              <a:defRPr/>
            </a:lvl1pPr>
          </a:lstStyle>
          <a:p>
            <a:r>
              <a:rPr lang="en-US"/>
              <a:t>Icon Library</a:t>
            </a:r>
          </a:p>
        </p:txBody>
      </p:sp>
      <p:pic>
        <p:nvPicPr>
          <p:cNvPr id="3" name="Picture 12">
            <a:extLst>
              <a:ext uri="{FF2B5EF4-FFF2-40B4-BE49-F238E27FC236}">
                <a16:creationId xmlns:a16="http://schemas.microsoft.com/office/drawing/2014/main" id="{3CBD9557-3989-DB42-8264-45C8331563A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grpSp>
        <p:nvGrpSpPr>
          <p:cNvPr id="8" name="Group 7">
            <a:extLst>
              <a:ext uri="{FF2B5EF4-FFF2-40B4-BE49-F238E27FC236}">
                <a16:creationId xmlns:a16="http://schemas.microsoft.com/office/drawing/2014/main" id="{BAA7007D-9982-EE88-ACAC-0C6B7E0A7949}"/>
              </a:ext>
              <a:ext uri="{C183D7F6-B498-43B3-948B-1728B52AA6E4}">
                <adec:decorative xmlns:adec="http://schemas.microsoft.com/office/drawing/2017/decorative" val="1"/>
              </a:ext>
            </a:extLst>
          </p:cNvPr>
          <p:cNvGrpSpPr/>
          <p:nvPr userDrawn="1"/>
        </p:nvGrpSpPr>
        <p:grpSpPr>
          <a:xfrm>
            <a:off x="854160" y="1775499"/>
            <a:ext cx="10492392" cy="4426822"/>
            <a:chOff x="854160" y="1775499"/>
            <a:chExt cx="10492392" cy="4426822"/>
          </a:xfrm>
        </p:grpSpPr>
        <p:sp>
          <p:nvSpPr>
            <p:cNvPr id="9" name="TextBox 8">
              <a:extLst>
                <a:ext uri="{FF2B5EF4-FFF2-40B4-BE49-F238E27FC236}">
                  <a16:creationId xmlns:a16="http://schemas.microsoft.com/office/drawing/2014/main" id="{D723897A-7C16-3B1F-8A0D-71DE073A937A}"/>
                </a:ext>
              </a:extLst>
            </p:cNvPr>
            <p:cNvSpPr txBox="1"/>
            <p:nvPr/>
          </p:nvSpPr>
          <p:spPr>
            <a:xfrm>
              <a:off x="854160" y="1775499"/>
              <a:ext cx="588336" cy="259514"/>
            </a:xfrm>
            <a:prstGeom prst="rect">
              <a:avLst/>
            </a:prstGeom>
            <a:noFill/>
          </p:spPr>
          <p:txBody>
            <a:bodyPr wrap="square" lIns="0" tIns="45720" rIns="0" bIns="0" rtlCol="0" anchor="t" anchorCtr="0">
              <a:noAutofit/>
            </a:bodyPr>
            <a:lstStyle/>
            <a:p>
              <a:pPr algn="ctr"/>
              <a:r>
                <a:rPr lang="en-US" sz="800"/>
                <a:t>Academic</a:t>
              </a:r>
            </a:p>
          </p:txBody>
        </p:sp>
        <p:sp>
          <p:nvSpPr>
            <p:cNvPr id="10" name="TextBox 9">
              <a:extLst>
                <a:ext uri="{FF2B5EF4-FFF2-40B4-BE49-F238E27FC236}">
                  <a16:creationId xmlns:a16="http://schemas.microsoft.com/office/drawing/2014/main" id="{F1474E27-9477-C668-3142-AC5F915DF3F2}"/>
                </a:ext>
              </a:extLst>
            </p:cNvPr>
            <p:cNvSpPr txBox="1"/>
            <p:nvPr/>
          </p:nvSpPr>
          <p:spPr>
            <a:xfrm>
              <a:off x="1631909" y="1775499"/>
              <a:ext cx="588336" cy="259514"/>
            </a:xfrm>
            <a:prstGeom prst="rect">
              <a:avLst/>
            </a:prstGeom>
            <a:noFill/>
          </p:spPr>
          <p:txBody>
            <a:bodyPr wrap="square" lIns="0" tIns="45720" rIns="0" bIns="0" rtlCol="0" anchor="t" anchorCtr="0">
              <a:noAutofit/>
            </a:bodyPr>
            <a:lstStyle/>
            <a:p>
              <a:pPr algn="ctr"/>
              <a:r>
                <a:rPr lang="en-US" sz="800"/>
                <a:t>Achieve</a:t>
              </a:r>
            </a:p>
          </p:txBody>
        </p:sp>
        <p:sp>
          <p:nvSpPr>
            <p:cNvPr id="11" name="TextBox 10">
              <a:extLst>
                <a:ext uri="{FF2B5EF4-FFF2-40B4-BE49-F238E27FC236}">
                  <a16:creationId xmlns:a16="http://schemas.microsoft.com/office/drawing/2014/main" id="{1819620F-F497-635A-F9CB-953906A6906B}"/>
                </a:ext>
              </a:extLst>
            </p:cNvPr>
            <p:cNvSpPr txBox="1"/>
            <p:nvPr/>
          </p:nvSpPr>
          <p:spPr>
            <a:xfrm>
              <a:off x="2483783" y="1775499"/>
              <a:ext cx="588336" cy="259514"/>
            </a:xfrm>
            <a:prstGeom prst="rect">
              <a:avLst/>
            </a:prstGeom>
            <a:noFill/>
          </p:spPr>
          <p:txBody>
            <a:bodyPr wrap="square" lIns="0" tIns="45720" rIns="0" bIns="0" rtlCol="0" anchor="t" anchorCtr="0">
              <a:noAutofit/>
            </a:bodyPr>
            <a:lstStyle/>
            <a:p>
              <a:pPr algn="ctr"/>
              <a:r>
                <a:rPr lang="en-US" sz="800"/>
                <a:t>Ambulance</a:t>
              </a:r>
            </a:p>
          </p:txBody>
        </p:sp>
        <p:sp>
          <p:nvSpPr>
            <p:cNvPr id="13" name="TextBox 12">
              <a:extLst>
                <a:ext uri="{FF2B5EF4-FFF2-40B4-BE49-F238E27FC236}">
                  <a16:creationId xmlns:a16="http://schemas.microsoft.com/office/drawing/2014/main" id="{8790434B-BFE0-8291-7CD8-B572EA75987C}"/>
                </a:ext>
              </a:extLst>
            </p:cNvPr>
            <p:cNvSpPr txBox="1"/>
            <p:nvPr/>
          </p:nvSpPr>
          <p:spPr>
            <a:xfrm>
              <a:off x="3303107" y="1775499"/>
              <a:ext cx="588336" cy="259514"/>
            </a:xfrm>
            <a:prstGeom prst="rect">
              <a:avLst/>
            </a:prstGeom>
            <a:noFill/>
          </p:spPr>
          <p:txBody>
            <a:bodyPr wrap="square" lIns="0" tIns="45720" rIns="0" bIns="0" rtlCol="0" anchor="t" anchorCtr="0">
              <a:noAutofit/>
            </a:bodyPr>
            <a:lstStyle/>
            <a:p>
              <a:pPr algn="ctr"/>
              <a:r>
                <a:rPr lang="en-US" sz="800"/>
                <a:t>Bar-Graph</a:t>
              </a:r>
            </a:p>
          </p:txBody>
        </p:sp>
        <p:sp>
          <p:nvSpPr>
            <p:cNvPr id="14" name="TextBox 13">
              <a:extLst>
                <a:ext uri="{FF2B5EF4-FFF2-40B4-BE49-F238E27FC236}">
                  <a16:creationId xmlns:a16="http://schemas.microsoft.com/office/drawing/2014/main" id="{3CE14617-D01A-0807-689F-3E9DEB85E6F9}"/>
                </a:ext>
              </a:extLst>
            </p:cNvPr>
            <p:cNvSpPr txBox="1"/>
            <p:nvPr/>
          </p:nvSpPr>
          <p:spPr>
            <a:xfrm>
              <a:off x="4136537" y="1775499"/>
              <a:ext cx="588336" cy="259514"/>
            </a:xfrm>
            <a:prstGeom prst="rect">
              <a:avLst/>
            </a:prstGeom>
            <a:noFill/>
          </p:spPr>
          <p:txBody>
            <a:bodyPr wrap="square" lIns="0" tIns="45720" rIns="0" bIns="0" rtlCol="0" anchor="t" anchorCtr="0">
              <a:noAutofit/>
            </a:bodyPr>
            <a:lstStyle/>
            <a:p>
              <a:pPr algn="ctr"/>
              <a:r>
                <a:rPr lang="en-US" sz="800"/>
                <a:t>Books</a:t>
              </a:r>
            </a:p>
          </p:txBody>
        </p:sp>
        <p:sp>
          <p:nvSpPr>
            <p:cNvPr id="15" name="TextBox 14">
              <a:extLst>
                <a:ext uri="{FF2B5EF4-FFF2-40B4-BE49-F238E27FC236}">
                  <a16:creationId xmlns:a16="http://schemas.microsoft.com/office/drawing/2014/main" id="{A00A1B8D-7938-138C-079B-4B3A4DDC6AA5}"/>
                </a:ext>
              </a:extLst>
            </p:cNvPr>
            <p:cNvSpPr txBox="1"/>
            <p:nvPr/>
          </p:nvSpPr>
          <p:spPr>
            <a:xfrm>
              <a:off x="4970319" y="1775499"/>
              <a:ext cx="588336" cy="259514"/>
            </a:xfrm>
            <a:prstGeom prst="rect">
              <a:avLst/>
            </a:prstGeom>
            <a:noFill/>
          </p:spPr>
          <p:txBody>
            <a:bodyPr wrap="square" lIns="0" tIns="45720" rIns="0" bIns="0" rtlCol="0" anchor="t" anchorCtr="0">
              <a:noAutofit/>
            </a:bodyPr>
            <a:lstStyle/>
            <a:p>
              <a:pPr algn="ctr"/>
              <a:r>
                <a:rPr lang="en-US" sz="800"/>
                <a:t>Building</a:t>
              </a:r>
            </a:p>
          </p:txBody>
        </p:sp>
        <p:sp>
          <p:nvSpPr>
            <p:cNvPr id="16" name="TextBox 15">
              <a:extLst>
                <a:ext uri="{FF2B5EF4-FFF2-40B4-BE49-F238E27FC236}">
                  <a16:creationId xmlns:a16="http://schemas.microsoft.com/office/drawing/2014/main" id="{512D7959-3695-B4D9-5099-BFB0A539D520}"/>
                </a:ext>
              </a:extLst>
            </p:cNvPr>
            <p:cNvSpPr txBox="1"/>
            <p:nvPr/>
          </p:nvSpPr>
          <p:spPr>
            <a:xfrm>
              <a:off x="5804109" y="1775499"/>
              <a:ext cx="588336" cy="259514"/>
            </a:xfrm>
            <a:prstGeom prst="rect">
              <a:avLst/>
            </a:prstGeom>
            <a:noFill/>
          </p:spPr>
          <p:txBody>
            <a:bodyPr wrap="square" lIns="0" tIns="45720" rIns="0" bIns="0" rtlCol="0" anchor="t" anchorCtr="0">
              <a:noAutofit/>
            </a:bodyPr>
            <a:lstStyle/>
            <a:p>
              <a:pPr algn="ctr"/>
              <a:r>
                <a:rPr lang="en-US" sz="800"/>
                <a:t>Bulb</a:t>
              </a:r>
            </a:p>
          </p:txBody>
        </p:sp>
        <p:sp>
          <p:nvSpPr>
            <p:cNvPr id="17" name="TextBox 16">
              <a:extLst>
                <a:ext uri="{FF2B5EF4-FFF2-40B4-BE49-F238E27FC236}">
                  <a16:creationId xmlns:a16="http://schemas.microsoft.com/office/drawing/2014/main" id="{34FDE3F0-7203-EEC1-D14D-4D89B4F244AD}"/>
                </a:ext>
              </a:extLst>
            </p:cNvPr>
            <p:cNvSpPr txBox="1"/>
            <p:nvPr/>
          </p:nvSpPr>
          <p:spPr>
            <a:xfrm>
              <a:off x="6605747" y="1775499"/>
              <a:ext cx="588336" cy="259514"/>
            </a:xfrm>
            <a:prstGeom prst="rect">
              <a:avLst/>
            </a:prstGeom>
            <a:noFill/>
          </p:spPr>
          <p:txBody>
            <a:bodyPr wrap="square" lIns="0" tIns="45720" rIns="0" bIns="0" rtlCol="0" anchor="t" anchorCtr="0">
              <a:noAutofit/>
            </a:bodyPr>
            <a:lstStyle/>
            <a:p>
              <a:pPr algn="ctr"/>
              <a:r>
                <a:rPr lang="en-US" sz="800"/>
                <a:t>Call</a:t>
              </a:r>
            </a:p>
          </p:txBody>
        </p:sp>
        <p:sp>
          <p:nvSpPr>
            <p:cNvPr id="19" name="TextBox 18">
              <a:extLst>
                <a:ext uri="{FF2B5EF4-FFF2-40B4-BE49-F238E27FC236}">
                  <a16:creationId xmlns:a16="http://schemas.microsoft.com/office/drawing/2014/main" id="{D8123F7C-C1DB-8343-AA59-FAA532794B17}"/>
                </a:ext>
              </a:extLst>
            </p:cNvPr>
            <p:cNvSpPr txBox="1"/>
            <p:nvPr/>
          </p:nvSpPr>
          <p:spPr>
            <a:xfrm>
              <a:off x="7421644" y="1775499"/>
              <a:ext cx="588336" cy="259514"/>
            </a:xfrm>
            <a:prstGeom prst="rect">
              <a:avLst/>
            </a:prstGeom>
            <a:noFill/>
          </p:spPr>
          <p:txBody>
            <a:bodyPr wrap="square" lIns="0" tIns="45720" rIns="0" bIns="0" rtlCol="0" anchor="t" anchorCtr="0">
              <a:noAutofit/>
            </a:bodyPr>
            <a:lstStyle/>
            <a:p>
              <a:pPr algn="ctr"/>
              <a:r>
                <a:rPr lang="en-US" sz="800"/>
                <a:t>Care</a:t>
              </a:r>
            </a:p>
          </p:txBody>
        </p:sp>
        <p:sp>
          <p:nvSpPr>
            <p:cNvPr id="20" name="TextBox 19">
              <a:extLst>
                <a:ext uri="{FF2B5EF4-FFF2-40B4-BE49-F238E27FC236}">
                  <a16:creationId xmlns:a16="http://schemas.microsoft.com/office/drawing/2014/main" id="{7988CE7D-387D-F394-F821-4703B04AFC63}"/>
                </a:ext>
              </a:extLst>
            </p:cNvPr>
            <p:cNvSpPr txBox="1"/>
            <p:nvPr/>
          </p:nvSpPr>
          <p:spPr>
            <a:xfrm>
              <a:off x="8228233" y="1775499"/>
              <a:ext cx="588336" cy="259514"/>
            </a:xfrm>
            <a:prstGeom prst="rect">
              <a:avLst/>
            </a:prstGeom>
            <a:noFill/>
          </p:spPr>
          <p:txBody>
            <a:bodyPr wrap="square" lIns="0" tIns="45720" rIns="0" bIns="0" rtlCol="0" anchor="t" anchorCtr="0">
              <a:noAutofit/>
            </a:bodyPr>
            <a:lstStyle/>
            <a:p>
              <a:pPr algn="ctr"/>
              <a:r>
                <a:rPr lang="en-US" sz="800"/>
                <a:t>Certificate</a:t>
              </a:r>
            </a:p>
          </p:txBody>
        </p:sp>
        <p:sp>
          <p:nvSpPr>
            <p:cNvPr id="21" name="TextBox 20">
              <a:extLst>
                <a:ext uri="{FF2B5EF4-FFF2-40B4-BE49-F238E27FC236}">
                  <a16:creationId xmlns:a16="http://schemas.microsoft.com/office/drawing/2014/main" id="{CCE2EF6F-A24F-D1DD-CE43-8A1432CDEAB3}"/>
                </a:ext>
              </a:extLst>
            </p:cNvPr>
            <p:cNvSpPr txBox="1"/>
            <p:nvPr/>
          </p:nvSpPr>
          <p:spPr>
            <a:xfrm>
              <a:off x="9099906" y="1775499"/>
              <a:ext cx="588336" cy="259514"/>
            </a:xfrm>
            <a:prstGeom prst="rect">
              <a:avLst/>
            </a:prstGeom>
            <a:noFill/>
          </p:spPr>
          <p:txBody>
            <a:bodyPr wrap="square" lIns="0" tIns="45720" rIns="0" bIns="0" rtlCol="0" anchor="t" anchorCtr="0">
              <a:noAutofit/>
            </a:bodyPr>
            <a:lstStyle/>
            <a:p>
              <a:pPr algn="ctr"/>
              <a:r>
                <a:rPr lang="en-US" sz="800"/>
                <a:t>Check-List</a:t>
              </a:r>
            </a:p>
          </p:txBody>
        </p:sp>
        <p:sp>
          <p:nvSpPr>
            <p:cNvPr id="22" name="TextBox 21">
              <a:extLst>
                <a:ext uri="{FF2B5EF4-FFF2-40B4-BE49-F238E27FC236}">
                  <a16:creationId xmlns:a16="http://schemas.microsoft.com/office/drawing/2014/main" id="{8AC240F1-89BE-9425-F75A-8FF190AB50D9}"/>
                </a:ext>
              </a:extLst>
            </p:cNvPr>
            <p:cNvSpPr txBox="1"/>
            <p:nvPr/>
          </p:nvSpPr>
          <p:spPr>
            <a:xfrm>
              <a:off x="9966380" y="1775499"/>
              <a:ext cx="588336" cy="259514"/>
            </a:xfrm>
            <a:prstGeom prst="rect">
              <a:avLst/>
            </a:prstGeom>
            <a:noFill/>
          </p:spPr>
          <p:txBody>
            <a:bodyPr wrap="square" lIns="0" tIns="45720" rIns="0" bIns="0" rtlCol="0" anchor="t" anchorCtr="0">
              <a:noAutofit/>
            </a:bodyPr>
            <a:lstStyle/>
            <a:p>
              <a:pPr algn="ctr"/>
              <a:r>
                <a:rPr lang="en-US" sz="800"/>
                <a:t>Checkmark</a:t>
              </a:r>
            </a:p>
          </p:txBody>
        </p:sp>
        <p:sp>
          <p:nvSpPr>
            <p:cNvPr id="23" name="TextBox 22">
              <a:extLst>
                <a:ext uri="{FF2B5EF4-FFF2-40B4-BE49-F238E27FC236}">
                  <a16:creationId xmlns:a16="http://schemas.microsoft.com/office/drawing/2014/main" id="{9E046D74-D3C9-54BC-187A-7602E81EEDF2}"/>
                </a:ext>
              </a:extLst>
            </p:cNvPr>
            <p:cNvSpPr txBox="1"/>
            <p:nvPr/>
          </p:nvSpPr>
          <p:spPr>
            <a:xfrm>
              <a:off x="10758216" y="1775499"/>
              <a:ext cx="588336" cy="259514"/>
            </a:xfrm>
            <a:prstGeom prst="rect">
              <a:avLst/>
            </a:prstGeom>
            <a:noFill/>
          </p:spPr>
          <p:txBody>
            <a:bodyPr wrap="square" lIns="0" tIns="45720" rIns="0" bIns="0" rtlCol="0" anchor="t" anchorCtr="0">
              <a:noAutofit/>
            </a:bodyPr>
            <a:lstStyle/>
            <a:p>
              <a:pPr algn="ctr"/>
              <a:r>
                <a:rPr lang="en-US" sz="800"/>
                <a:t>Collaborate</a:t>
              </a:r>
            </a:p>
          </p:txBody>
        </p:sp>
        <p:sp>
          <p:nvSpPr>
            <p:cNvPr id="24" name="TextBox 23">
              <a:extLst>
                <a:ext uri="{FF2B5EF4-FFF2-40B4-BE49-F238E27FC236}">
                  <a16:creationId xmlns:a16="http://schemas.microsoft.com/office/drawing/2014/main" id="{6494FEE3-DE9F-D0A2-DB3B-911A7C5D7091}"/>
                </a:ext>
              </a:extLst>
            </p:cNvPr>
            <p:cNvSpPr txBox="1"/>
            <p:nvPr/>
          </p:nvSpPr>
          <p:spPr>
            <a:xfrm>
              <a:off x="854160" y="2817489"/>
              <a:ext cx="588336" cy="259514"/>
            </a:xfrm>
            <a:prstGeom prst="rect">
              <a:avLst/>
            </a:prstGeom>
            <a:noFill/>
          </p:spPr>
          <p:txBody>
            <a:bodyPr wrap="square" lIns="0" tIns="45720" rIns="0" bIns="0" rtlCol="0" anchor="t" anchorCtr="0">
              <a:noAutofit/>
            </a:bodyPr>
            <a:lstStyle/>
            <a:p>
              <a:pPr algn="ctr"/>
              <a:r>
                <a:rPr lang="en-US" sz="800"/>
                <a:t>Colleague</a:t>
              </a:r>
            </a:p>
          </p:txBody>
        </p:sp>
        <p:sp>
          <p:nvSpPr>
            <p:cNvPr id="25" name="TextBox 24">
              <a:extLst>
                <a:ext uri="{FF2B5EF4-FFF2-40B4-BE49-F238E27FC236}">
                  <a16:creationId xmlns:a16="http://schemas.microsoft.com/office/drawing/2014/main" id="{4612323B-316A-39DC-C32D-0A1BB875AE6E}"/>
                </a:ext>
              </a:extLst>
            </p:cNvPr>
            <p:cNvSpPr txBox="1"/>
            <p:nvPr/>
          </p:nvSpPr>
          <p:spPr>
            <a:xfrm>
              <a:off x="1631909" y="2817489"/>
              <a:ext cx="588336" cy="259514"/>
            </a:xfrm>
            <a:prstGeom prst="rect">
              <a:avLst/>
            </a:prstGeom>
            <a:noFill/>
          </p:spPr>
          <p:txBody>
            <a:bodyPr wrap="square" lIns="0" tIns="45720" rIns="0" bIns="0" rtlCol="0" anchor="t" anchorCtr="0">
              <a:noAutofit/>
            </a:bodyPr>
            <a:lstStyle/>
            <a:p>
              <a:pPr algn="ctr"/>
              <a:r>
                <a:rPr lang="en-US" sz="800"/>
                <a:t>Compass</a:t>
              </a:r>
            </a:p>
          </p:txBody>
        </p:sp>
        <p:sp>
          <p:nvSpPr>
            <p:cNvPr id="26" name="TextBox 25">
              <a:extLst>
                <a:ext uri="{FF2B5EF4-FFF2-40B4-BE49-F238E27FC236}">
                  <a16:creationId xmlns:a16="http://schemas.microsoft.com/office/drawing/2014/main" id="{DE5CF645-7D81-AC92-9539-B24A13894203}"/>
                </a:ext>
              </a:extLst>
            </p:cNvPr>
            <p:cNvSpPr txBox="1"/>
            <p:nvPr/>
          </p:nvSpPr>
          <p:spPr>
            <a:xfrm>
              <a:off x="2483783" y="2817489"/>
              <a:ext cx="588336" cy="259514"/>
            </a:xfrm>
            <a:prstGeom prst="rect">
              <a:avLst/>
            </a:prstGeom>
            <a:noFill/>
          </p:spPr>
          <p:txBody>
            <a:bodyPr wrap="square" lIns="0" tIns="45720" rIns="0" bIns="0" rtlCol="0" anchor="t" anchorCtr="0">
              <a:noAutofit/>
            </a:bodyPr>
            <a:lstStyle/>
            <a:p>
              <a:pPr algn="ctr"/>
              <a:r>
                <a:rPr lang="en-US" sz="800"/>
                <a:t>Complete</a:t>
              </a:r>
            </a:p>
          </p:txBody>
        </p:sp>
        <p:sp>
          <p:nvSpPr>
            <p:cNvPr id="27" name="TextBox 26">
              <a:extLst>
                <a:ext uri="{FF2B5EF4-FFF2-40B4-BE49-F238E27FC236}">
                  <a16:creationId xmlns:a16="http://schemas.microsoft.com/office/drawing/2014/main" id="{B3BB5D82-A042-77B9-F912-E7843A80094B}"/>
                </a:ext>
              </a:extLst>
            </p:cNvPr>
            <p:cNvSpPr txBox="1"/>
            <p:nvPr/>
          </p:nvSpPr>
          <p:spPr>
            <a:xfrm>
              <a:off x="3303107" y="2817489"/>
              <a:ext cx="588336" cy="259514"/>
            </a:xfrm>
            <a:prstGeom prst="rect">
              <a:avLst/>
            </a:prstGeom>
            <a:noFill/>
          </p:spPr>
          <p:txBody>
            <a:bodyPr wrap="square" lIns="0" tIns="45720" rIns="0" bIns="0" rtlCol="0" anchor="t" anchorCtr="0">
              <a:noAutofit/>
            </a:bodyPr>
            <a:lstStyle/>
            <a:p>
              <a:pPr algn="ctr"/>
              <a:r>
                <a:rPr lang="en-US" sz="800"/>
                <a:t>Continuous-Costs</a:t>
              </a:r>
            </a:p>
          </p:txBody>
        </p:sp>
        <p:sp>
          <p:nvSpPr>
            <p:cNvPr id="28" name="TextBox 27">
              <a:extLst>
                <a:ext uri="{FF2B5EF4-FFF2-40B4-BE49-F238E27FC236}">
                  <a16:creationId xmlns:a16="http://schemas.microsoft.com/office/drawing/2014/main" id="{442DF00F-9863-8951-7028-A49F77A258C9}"/>
                </a:ext>
              </a:extLst>
            </p:cNvPr>
            <p:cNvSpPr txBox="1"/>
            <p:nvPr/>
          </p:nvSpPr>
          <p:spPr>
            <a:xfrm>
              <a:off x="4136537" y="2817489"/>
              <a:ext cx="588336" cy="259514"/>
            </a:xfrm>
            <a:prstGeom prst="rect">
              <a:avLst/>
            </a:prstGeom>
            <a:noFill/>
          </p:spPr>
          <p:txBody>
            <a:bodyPr wrap="square" lIns="0" tIns="45720" rIns="0" bIns="0" rtlCol="0" anchor="t" anchorCtr="0">
              <a:noAutofit/>
            </a:bodyPr>
            <a:lstStyle/>
            <a:p>
              <a:pPr algn="ctr"/>
              <a:r>
                <a:rPr lang="en-US" sz="800"/>
                <a:t>Costs</a:t>
              </a:r>
            </a:p>
          </p:txBody>
        </p:sp>
        <p:sp>
          <p:nvSpPr>
            <p:cNvPr id="29" name="TextBox 28">
              <a:extLst>
                <a:ext uri="{FF2B5EF4-FFF2-40B4-BE49-F238E27FC236}">
                  <a16:creationId xmlns:a16="http://schemas.microsoft.com/office/drawing/2014/main" id="{472C9A6B-0ED6-2FC9-00F9-2069073E5715}"/>
                </a:ext>
              </a:extLst>
            </p:cNvPr>
            <p:cNvSpPr txBox="1"/>
            <p:nvPr/>
          </p:nvSpPr>
          <p:spPr>
            <a:xfrm>
              <a:off x="4970319" y="2817489"/>
              <a:ext cx="588336" cy="259514"/>
            </a:xfrm>
            <a:prstGeom prst="rect">
              <a:avLst/>
            </a:prstGeom>
            <a:noFill/>
          </p:spPr>
          <p:txBody>
            <a:bodyPr wrap="square" lIns="0" tIns="45720" rIns="0" bIns="0" rtlCol="0" anchor="t" anchorCtr="0">
              <a:noAutofit/>
            </a:bodyPr>
            <a:lstStyle/>
            <a:p>
              <a:pPr algn="ctr"/>
              <a:r>
                <a:rPr lang="en-US" sz="800"/>
                <a:t>Customize</a:t>
              </a:r>
            </a:p>
          </p:txBody>
        </p:sp>
        <p:sp>
          <p:nvSpPr>
            <p:cNvPr id="30" name="TextBox 29">
              <a:extLst>
                <a:ext uri="{FF2B5EF4-FFF2-40B4-BE49-F238E27FC236}">
                  <a16:creationId xmlns:a16="http://schemas.microsoft.com/office/drawing/2014/main" id="{0E7C672C-724E-6C39-CA78-0CF5A9B51B93}"/>
                </a:ext>
              </a:extLst>
            </p:cNvPr>
            <p:cNvSpPr txBox="1"/>
            <p:nvPr/>
          </p:nvSpPr>
          <p:spPr>
            <a:xfrm>
              <a:off x="5804109" y="2817489"/>
              <a:ext cx="588336" cy="259514"/>
            </a:xfrm>
            <a:prstGeom prst="rect">
              <a:avLst/>
            </a:prstGeom>
            <a:noFill/>
          </p:spPr>
          <p:txBody>
            <a:bodyPr wrap="square" lIns="0" tIns="45720" rIns="0" bIns="0" rtlCol="0" anchor="t" anchorCtr="0">
              <a:noAutofit/>
            </a:bodyPr>
            <a:lstStyle/>
            <a:p>
              <a:pPr algn="ctr"/>
              <a:r>
                <a:rPr lang="en-US" sz="800"/>
                <a:t>Diagram</a:t>
              </a:r>
            </a:p>
          </p:txBody>
        </p:sp>
        <p:sp>
          <p:nvSpPr>
            <p:cNvPr id="31" name="TextBox 30">
              <a:extLst>
                <a:ext uri="{FF2B5EF4-FFF2-40B4-BE49-F238E27FC236}">
                  <a16:creationId xmlns:a16="http://schemas.microsoft.com/office/drawing/2014/main" id="{BF72F06F-68B6-69CD-6B84-0B65866AD461}"/>
                </a:ext>
              </a:extLst>
            </p:cNvPr>
            <p:cNvSpPr txBox="1"/>
            <p:nvPr/>
          </p:nvSpPr>
          <p:spPr>
            <a:xfrm>
              <a:off x="6605747" y="2817489"/>
              <a:ext cx="588336" cy="259514"/>
            </a:xfrm>
            <a:prstGeom prst="rect">
              <a:avLst/>
            </a:prstGeom>
            <a:noFill/>
          </p:spPr>
          <p:txBody>
            <a:bodyPr wrap="square" lIns="0" tIns="45720" rIns="0" bIns="0" rtlCol="0" anchor="t" anchorCtr="0">
              <a:noAutofit/>
            </a:bodyPr>
            <a:lstStyle/>
            <a:p>
              <a:pPr algn="ctr"/>
              <a:r>
                <a:rPr lang="en-US" sz="800"/>
                <a:t>Dialogue</a:t>
              </a:r>
            </a:p>
          </p:txBody>
        </p:sp>
        <p:sp>
          <p:nvSpPr>
            <p:cNvPr id="32" name="TextBox 31">
              <a:extLst>
                <a:ext uri="{FF2B5EF4-FFF2-40B4-BE49-F238E27FC236}">
                  <a16:creationId xmlns:a16="http://schemas.microsoft.com/office/drawing/2014/main" id="{A7DD1BA5-3010-E512-F87E-57A3BDD1D374}"/>
                </a:ext>
              </a:extLst>
            </p:cNvPr>
            <p:cNvSpPr txBox="1"/>
            <p:nvPr/>
          </p:nvSpPr>
          <p:spPr>
            <a:xfrm>
              <a:off x="7421644" y="2817489"/>
              <a:ext cx="588336" cy="259514"/>
            </a:xfrm>
            <a:prstGeom prst="rect">
              <a:avLst/>
            </a:prstGeom>
            <a:noFill/>
          </p:spPr>
          <p:txBody>
            <a:bodyPr wrap="square" lIns="0" tIns="45720" rIns="0" bIns="0" rtlCol="0" anchor="t" anchorCtr="0">
              <a:noAutofit/>
            </a:bodyPr>
            <a:lstStyle/>
            <a:p>
              <a:pPr algn="ctr"/>
              <a:r>
                <a:rPr lang="en-US" sz="800"/>
                <a:t>Disability</a:t>
              </a:r>
            </a:p>
          </p:txBody>
        </p:sp>
        <p:sp>
          <p:nvSpPr>
            <p:cNvPr id="33" name="TextBox 32">
              <a:extLst>
                <a:ext uri="{FF2B5EF4-FFF2-40B4-BE49-F238E27FC236}">
                  <a16:creationId xmlns:a16="http://schemas.microsoft.com/office/drawing/2014/main" id="{7712955B-C619-12C6-EDE5-93AABF6069B9}"/>
                </a:ext>
              </a:extLst>
            </p:cNvPr>
            <p:cNvSpPr txBox="1"/>
            <p:nvPr/>
          </p:nvSpPr>
          <p:spPr>
            <a:xfrm>
              <a:off x="8228233" y="2817489"/>
              <a:ext cx="588336" cy="259514"/>
            </a:xfrm>
            <a:prstGeom prst="rect">
              <a:avLst/>
            </a:prstGeom>
            <a:noFill/>
          </p:spPr>
          <p:txBody>
            <a:bodyPr wrap="square" lIns="0" tIns="45720" rIns="0" bIns="0" rtlCol="0" anchor="t" anchorCtr="0">
              <a:noAutofit/>
            </a:bodyPr>
            <a:lstStyle/>
            <a:p>
              <a:pPr algn="ctr"/>
              <a:r>
                <a:rPr lang="en-US" sz="800"/>
                <a:t>Doctors</a:t>
              </a:r>
            </a:p>
          </p:txBody>
        </p:sp>
        <p:sp>
          <p:nvSpPr>
            <p:cNvPr id="34" name="TextBox 33">
              <a:extLst>
                <a:ext uri="{FF2B5EF4-FFF2-40B4-BE49-F238E27FC236}">
                  <a16:creationId xmlns:a16="http://schemas.microsoft.com/office/drawing/2014/main" id="{467D446B-522B-64FB-84E7-AD89D471E2A3}"/>
                </a:ext>
              </a:extLst>
            </p:cNvPr>
            <p:cNvSpPr txBox="1"/>
            <p:nvPr/>
          </p:nvSpPr>
          <p:spPr>
            <a:xfrm>
              <a:off x="10203075" y="5942807"/>
              <a:ext cx="357016" cy="259514"/>
            </a:xfrm>
            <a:prstGeom prst="rect">
              <a:avLst/>
            </a:prstGeom>
            <a:noFill/>
          </p:spPr>
          <p:txBody>
            <a:bodyPr wrap="square" lIns="0" tIns="45720" rIns="0" bIns="0" rtlCol="0" anchor="t" anchorCtr="0">
              <a:noAutofit/>
            </a:bodyPr>
            <a:lstStyle/>
            <a:p>
              <a:pPr algn="ctr"/>
              <a:r>
                <a:rPr lang="en-US" sz="800"/>
                <a:t>Down</a:t>
              </a:r>
            </a:p>
          </p:txBody>
        </p:sp>
        <p:sp>
          <p:nvSpPr>
            <p:cNvPr id="35" name="TextBox 34">
              <a:extLst>
                <a:ext uri="{FF2B5EF4-FFF2-40B4-BE49-F238E27FC236}">
                  <a16:creationId xmlns:a16="http://schemas.microsoft.com/office/drawing/2014/main" id="{2E1831BB-007F-0C6D-3E4E-2A4B4C90B2EC}"/>
                </a:ext>
              </a:extLst>
            </p:cNvPr>
            <p:cNvSpPr txBox="1"/>
            <p:nvPr/>
          </p:nvSpPr>
          <p:spPr>
            <a:xfrm>
              <a:off x="9099906" y="2817489"/>
              <a:ext cx="588336" cy="259514"/>
            </a:xfrm>
            <a:prstGeom prst="rect">
              <a:avLst/>
            </a:prstGeom>
            <a:noFill/>
          </p:spPr>
          <p:txBody>
            <a:bodyPr wrap="square" lIns="0" tIns="45720" rIns="0" bIns="0" rtlCol="0" anchor="t" anchorCtr="0">
              <a:noAutofit/>
            </a:bodyPr>
            <a:lstStyle/>
            <a:p>
              <a:pPr algn="ctr"/>
              <a:r>
                <a:rPr lang="en-US" sz="800"/>
                <a:t>Drugs</a:t>
              </a:r>
            </a:p>
          </p:txBody>
        </p:sp>
        <p:sp>
          <p:nvSpPr>
            <p:cNvPr id="36" name="TextBox 35">
              <a:extLst>
                <a:ext uri="{FF2B5EF4-FFF2-40B4-BE49-F238E27FC236}">
                  <a16:creationId xmlns:a16="http://schemas.microsoft.com/office/drawing/2014/main" id="{02B6E1BE-888A-4B38-BB81-8047EB686D37}"/>
                </a:ext>
              </a:extLst>
            </p:cNvPr>
            <p:cNvSpPr txBox="1"/>
            <p:nvPr/>
          </p:nvSpPr>
          <p:spPr>
            <a:xfrm>
              <a:off x="9966380" y="2817489"/>
              <a:ext cx="588336" cy="259514"/>
            </a:xfrm>
            <a:prstGeom prst="rect">
              <a:avLst/>
            </a:prstGeom>
            <a:noFill/>
          </p:spPr>
          <p:txBody>
            <a:bodyPr wrap="square" lIns="0" tIns="45720" rIns="0" bIns="0" rtlCol="0" anchor="t" anchorCtr="0">
              <a:noAutofit/>
            </a:bodyPr>
            <a:lstStyle/>
            <a:p>
              <a:pPr algn="ctr"/>
              <a:r>
                <a:rPr lang="en-US" sz="800"/>
                <a:t>Equity</a:t>
              </a:r>
            </a:p>
          </p:txBody>
        </p:sp>
        <p:sp>
          <p:nvSpPr>
            <p:cNvPr id="37" name="TextBox 36">
              <a:extLst>
                <a:ext uri="{FF2B5EF4-FFF2-40B4-BE49-F238E27FC236}">
                  <a16:creationId xmlns:a16="http://schemas.microsoft.com/office/drawing/2014/main" id="{AA4EF519-197D-A827-E393-32CE8E5F1C2F}"/>
                </a:ext>
              </a:extLst>
            </p:cNvPr>
            <p:cNvSpPr txBox="1"/>
            <p:nvPr/>
          </p:nvSpPr>
          <p:spPr>
            <a:xfrm>
              <a:off x="10758216" y="2803313"/>
              <a:ext cx="588336" cy="259514"/>
            </a:xfrm>
            <a:prstGeom prst="rect">
              <a:avLst/>
            </a:prstGeom>
            <a:noFill/>
          </p:spPr>
          <p:txBody>
            <a:bodyPr wrap="square" lIns="0" tIns="45720" rIns="0" bIns="0" rtlCol="0" anchor="t" anchorCtr="0">
              <a:noAutofit/>
            </a:bodyPr>
            <a:lstStyle/>
            <a:p>
              <a:pPr algn="ctr"/>
              <a:r>
                <a:rPr lang="en-US" sz="800"/>
                <a:t>Exchange</a:t>
              </a:r>
            </a:p>
          </p:txBody>
        </p:sp>
        <p:sp>
          <p:nvSpPr>
            <p:cNvPr id="38" name="TextBox 37">
              <a:extLst>
                <a:ext uri="{FF2B5EF4-FFF2-40B4-BE49-F238E27FC236}">
                  <a16:creationId xmlns:a16="http://schemas.microsoft.com/office/drawing/2014/main" id="{F0E69E73-4650-72BC-760C-FE5F8021CAFC}"/>
                </a:ext>
              </a:extLst>
            </p:cNvPr>
            <p:cNvSpPr txBox="1"/>
            <p:nvPr/>
          </p:nvSpPr>
          <p:spPr>
            <a:xfrm>
              <a:off x="854160" y="3859479"/>
              <a:ext cx="588336" cy="259514"/>
            </a:xfrm>
            <a:prstGeom prst="rect">
              <a:avLst/>
            </a:prstGeom>
            <a:noFill/>
          </p:spPr>
          <p:txBody>
            <a:bodyPr wrap="square" lIns="0" tIns="45720" rIns="0" bIns="0" rtlCol="0" anchor="t" anchorCtr="0">
              <a:noAutofit/>
            </a:bodyPr>
            <a:lstStyle/>
            <a:p>
              <a:pPr algn="ctr"/>
              <a:r>
                <a:rPr lang="en-US" sz="800"/>
                <a:t>Expert</a:t>
              </a:r>
            </a:p>
          </p:txBody>
        </p:sp>
        <p:sp>
          <p:nvSpPr>
            <p:cNvPr id="39" name="TextBox 38">
              <a:extLst>
                <a:ext uri="{FF2B5EF4-FFF2-40B4-BE49-F238E27FC236}">
                  <a16:creationId xmlns:a16="http://schemas.microsoft.com/office/drawing/2014/main" id="{D689BBEA-FEF5-CDBA-9673-88F82C229C5D}"/>
                </a:ext>
              </a:extLst>
            </p:cNvPr>
            <p:cNvSpPr txBox="1"/>
            <p:nvPr/>
          </p:nvSpPr>
          <p:spPr>
            <a:xfrm>
              <a:off x="1631909" y="3859479"/>
              <a:ext cx="588336" cy="259514"/>
            </a:xfrm>
            <a:prstGeom prst="rect">
              <a:avLst/>
            </a:prstGeom>
            <a:noFill/>
          </p:spPr>
          <p:txBody>
            <a:bodyPr wrap="square" lIns="0" tIns="45720" rIns="0" bIns="0" rtlCol="0" anchor="t" anchorCtr="0">
              <a:noAutofit/>
            </a:bodyPr>
            <a:lstStyle/>
            <a:p>
              <a:pPr algn="ctr"/>
              <a:r>
                <a:rPr lang="en-US" sz="800"/>
                <a:t>Family</a:t>
              </a:r>
            </a:p>
          </p:txBody>
        </p:sp>
        <p:sp>
          <p:nvSpPr>
            <p:cNvPr id="40" name="TextBox 39">
              <a:extLst>
                <a:ext uri="{FF2B5EF4-FFF2-40B4-BE49-F238E27FC236}">
                  <a16:creationId xmlns:a16="http://schemas.microsoft.com/office/drawing/2014/main" id="{4D489978-BEF4-1EB0-8987-3FE0C5D0ED72}"/>
                </a:ext>
              </a:extLst>
            </p:cNvPr>
            <p:cNvSpPr txBox="1"/>
            <p:nvPr/>
          </p:nvSpPr>
          <p:spPr>
            <a:xfrm>
              <a:off x="2483783" y="3859479"/>
              <a:ext cx="588336" cy="259514"/>
            </a:xfrm>
            <a:prstGeom prst="rect">
              <a:avLst/>
            </a:prstGeom>
            <a:noFill/>
          </p:spPr>
          <p:txBody>
            <a:bodyPr wrap="square" lIns="0" tIns="45720" rIns="0" bIns="0" rtlCol="0" anchor="t" anchorCtr="0">
              <a:noAutofit/>
            </a:bodyPr>
            <a:lstStyle/>
            <a:p>
              <a:pPr algn="ctr"/>
              <a:r>
                <a:rPr lang="en-US" sz="800"/>
                <a:t>Funnel</a:t>
              </a:r>
            </a:p>
          </p:txBody>
        </p:sp>
        <p:sp>
          <p:nvSpPr>
            <p:cNvPr id="41" name="TextBox 40">
              <a:extLst>
                <a:ext uri="{FF2B5EF4-FFF2-40B4-BE49-F238E27FC236}">
                  <a16:creationId xmlns:a16="http://schemas.microsoft.com/office/drawing/2014/main" id="{61A1819A-E99E-35BC-FCFA-0746CEE2C647}"/>
                </a:ext>
              </a:extLst>
            </p:cNvPr>
            <p:cNvSpPr txBox="1"/>
            <p:nvPr/>
          </p:nvSpPr>
          <p:spPr>
            <a:xfrm>
              <a:off x="3303107" y="3859479"/>
              <a:ext cx="588336" cy="259514"/>
            </a:xfrm>
            <a:prstGeom prst="rect">
              <a:avLst/>
            </a:prstGeom>
            <a:noFill/>
          </p:spPr>
          <p:txBody>
            <a:bodyPr wrap="square" lIns="0" tIns="45720" rIns="0" bIns="0" rtlCol="0" anchor="t" anchorCtr="0">
              <a:noAutofit/>
            </a:bodyPr>
            <a:lstStyle/>
            <a:p>
              <a:pPr algn="ctr"/>
              <a:r>
                <a:rPr lang="en-US" sz="800"/>
                <a:t>Gear</a:t>
              </a:r>
            </a:p>
          </p:txBody>
        </p:sp>
        <p:sp>
          <p:nvSpPr>
            <p:cNvPr id="42" name="TextBox 41">
              <a:extLst>
                <a:ext uri="{FF2B5EF4-FFF2-40B4-BE49-F238E27FC236}">
                  <a16:creationId xmlns:a16="http://schemas.microsoft.com/office/drawing/2014/main" id="{4B34BB6F-E61F-117E-E705-91C34C6A059B}"/>
                </a:ext>
              </a:extLst>
            </p:cNvPr>
            <p:cNvSpPr txBox="1"/>
            <p:nvPr/>
          </p:nvSpPr>
          <p:spPr>
            <a:xfrm>
              <a:off x="4136537" y="3859479"/>
              <a:ext cx="588336" cy="259514"/>
            </a:xfrm>
            <a:prstGeom prst="rect">
              <a:avLst/>
            </a:prstGeom>
            <a:noFill/>
          </p:spPr>
          <p:txBody>
            <a:bodyPr wrap="square" lIns="0" tIns="45720" rIns="0" bIns="0" rtlCol="0" anchor="t" anchorCtr="0">
              <a:noAutofit/>
            </a:bodyPr>
            <a:lstStyle/>
            <a:p>
              <a:pPr algn="ctr"/>
              <a:r>
                <a:rPr lang="en-US" sz="800"/>
                <a:t>Global</a:t>
              </a:r>
            </a:p>
          </p:txBody>
        </p:sp>
        <p:sp>
          <p:nvSpPr>
            <p:cNvPr id="43" name="TextBox 42">
              <a:extLst>
                <a:ext uri="{FF2B5EF4-FFF2-40B4-BE49-F238E27FC236}">
                  <a16:creationId xmlns:a16="http://schemas.microsoft.com/office/drawing/2014/main" id="{2DDB9203-7491-B746-DDB6-0CD705D91467}"/>
                </a:ext>
              </a:extLst>
            </p:cNvPr>
            <p:cNvSpPr txBox="1"/>
            <p:nvPr/>
          </p:nvSpPr>
          <p:spPr>
            <a:xfrm>
              <a:off x="4970319" y="3859479"/>
              <a:ext cx="588336" cy="259514"/>
            </a:xfrm>
            <a:prstGeom prst="rect">
              <a:avLst/>
            </a:prstGeom>
            <a:noFill/>
          </p:spPr>
          <p:txBody>
            <a:bodyPr wrap="square" lIns="0" tIns="45720" rIns="0" bIns="0" rtlCol="0" anchor="t" anchorCtr="0">
              <a:noAutofit/>
            </a:bodyPr>
            <a:lstStyle/>
            <a:p>
              <a:pPr algn="ctr"/>
              <a:r>
                <a:rPr lang="en-US" sz="800"/>
                <a:t>Goal</a:t>
              </a:r>
            </a:p>
          </p:txBody>
        </p:sp>
        <p:sp>
          <p:nvSpPr>
            <p:cNvPr id="44" name="TextBox 43">
              <a:extLst>
                <a:ext uri="{FF2B5EF4-FFF2-40B4-BE49-F238E27FC236}">
                  <a16:creationId xmlns:a16="http://schemas.microsoft.com/office/drawing/2014/main" id="{972BBB7D-CA51-1592-B2C5-4706B115BB57}"/>
                </a:ext>
              </a:extLst>
            </p:cNvPr>
            <p:cNvSpPr txBox="1"/>
            <p:nvPr/>
          </p:nvSpPr>
          <p:spPr>
            <a:xfrm>
              <a:off x="5804109" y="3859479"/>
              <a:ext cx="588336" cy="259514"/>
            </a:xfrm>
            <a:prstGeom prst="rect">
              <a:avLst/>
            </a:prstGeom>
            <a:noFill/>
          </p:spPr>
          <p:txBody>
            <a:bodyPr wrap="square" lIns="0" tIns="45720" rIns="0" bIns="0" rtlCol="0" anchor="t" anchorCtr="0">
              <a:noAutofit/>
            </a:bodyPr>
            <a:lstStyle/>
            <a:p>
              <a:pPr algn="ctr"/>
              <a:r>
                <a:rPr lang="en-US" sz="800"/>
                <a:t>Heartbeat</a:t>
              </a:r>
            </a:p>
          </p:txBody>
        </p:sp>
        <p:sp>
          <p:nvSpPr>
            <p:cNvPr id="45" name="TextBox 44">
              <a:extLst>
                <a:ext uri="{FF2B5EF4-FFF2-40B4-BE49-F238E27FC236}">
                  <a16:creationId xmlns:a16="http://schemas.microsoft.com/office/drawing/2014/main" id="{8DE46DE8-8DFB-1B78-3CD6-54CDA079AB3E}"/>
                </a:ext>
              </a:extLst>
            </p:cNvPr>
            <p:cNvSpPr txBox="1"/>
            <p:nvPr/>
          </p:nvSpPr>
          <p:spPr>
            <a:xfrm>
              <a:off x="6605747" y="3859479"/>
              <a:ext cx="588336" cy="259514"/>
            </a:xfrm>
            <a:prstGeom prst="rect">
              <a:avLst/>
            </a:prstGeom>
            <a:noFill/>
          </p:spPr>
          <p:txBody>
            <a:bodyPr wrap="square" lIns="0" tIns="45720" rIns="0" bIns="0" rtlCol="0" anchor="t" anchorCtr="0">
              <a:noAutofit/>
            </a:bodyPr>
            <a:lstStyle/>
            <a:p>
              <a:pPr algn="ctr"/>
              <a:r>
                <a:rPr lang="en-US" sz="800"/>
                <a:t>Identify</a:t>
              </a:r>
            </a:p>
          </p:txBody>
        </p:sp>
        <p:sp>
          <p:nvSpPr>
            <p:cNvPr id="46" name="TextBox 45">
              <a:extLst>
                <a:ext uri="{FF2B5EF4-FFF2-40B4-BE49-F238E27FC236}">
                  <a16:creationId xmlns:a16="http://schemas.microsoft.com/office/drawing/2014/main" id="{4F1B9039-9850-B167-846A-551C7BB215EE}"/>
                </a:ext>
              </a:extLst>
            </p:cNvPr>
            <p:cNvSpPr txBox="1"/>
            <p:nvPr/>
          </p:nvSpPr>
          <p:spPr>
            <a:xfrm>
              <a:off x="7421644" y="3859479"/>
              <a:ext cx="588336" cy="259514"/>
            </a:xfrm>
            <a:prstGeom prst="rect">
              <a:avLst/>
            </a:prstGeom>
            <a:noFill/>
          </p:spPr>
          <p:txBody>
            <a:bodyPr wrap="square" lIns="0" tIns="45720" rIns="0" bIns="0" rtlCol="0" anchor="t" anchorCtr="0">
              <a:noAutofit/>
            </a:bodyPr>
            <a:lstStyle/>
            <a:p>
              <a:pPr algn="ctr"/>
              <a:r>
                <a:rPr lang="en-US" sz="800"/>
                <a:t>Laptop-and-Data</a:t>
              </a:r>
            </a:p>
          </p:txBody>
        </p:sp>
        <p:sp>
          <p:nvSpPr>
            <p:cNvPr id="47" name="TextBox 46">
              <a:extLst>
                <a:ext uri="{FF2B5EF4-FFF2-40B4-BE49-F238E27FC236}">
                  <a16:creationId xmlns:a16="http://schemas.microsoft.com/office/drawing/2014/main" id="{34F93C9F-5427-D616-9501-F6D756323901}"/>
                </a:ext>
              </a:extLst>
            </p:cNvPr>
            <p:cNvSpPr txBox="1"/>
            <p:nvPr/>
          </p:nvSpPr>
          <p:spPr>
            <a:xfrm>
              <a:off x="8228233" y="3859479"/>
              <a:ext cx="588336" cy="259514"/>
            </a:xfrm>
            <a:prstGeom prst="rect">
              <a:avLst/>
            </a:prstGeom>
            <a:noFill/>
          </p:spPr>
          <p:txBody>
            <a:bodyPr wrap="square" lIns="0" tIns="45720" rIns="0" bIns="0" rtlCol="0" anchor="t" anchorCtr="0">
              <a:noAutofit/>
            </a:bodyPr>
            <a:lstStyle/>
            <a:p>
              <a:pPr algn="ctr"/>
              <a:r>
                <a:rPr lang="en-US" sz="800"/>
                <a:t>Laptop</a:t>
              </a:r>
            </a:p>
          </p:txBody>
        </p:sp>
        <p:sp>
          <p:nvSpPr>
            <p:cNvPr id="48" name="TextBox 47">
              <a:extLst>
                <a:ext uri="{FF2B5EF4-FFF2-40B4-BE49-F238E27FC236}">
                  <a16:creationId xmlns:a16="http://schemas.microsoft.com/office/drawing/2014/main" id="{2DE7BDA1-AEB2-3213-F6BC-5DB2A4E9BF1C}"/>
                </a:ext>
              </a:extLst>
            </p:cNvPr>
            <p:cNvSpPr txBox="1"/>
            <p:nvPr/>
          </p:nvSpPr>
          <p:spPr>
            <a:xfrm>
              <a:off x="2550962" y="5942807"/>
              <a:ext cx="399116" cy="259514"/>
            </a:xfrm>
            <a:prstGeom prst="rect">
              <a:avLst/>
            </a:prstGeom>
            <a:noFill/>
          </p:spPr>
          <p:txBody>
            <a:bodyPr wrap="square" lIns="0" tIns="45720" rIns="0" bIns="0" rtlCol="0" anchor="t" anchorCtr="0">
              <a:noAutofit/>
            </a:bodyPr>
            <a:lstStyle/>
            <a:p>
              <a:pPr algn="ctr"/>
              <a:r>
                <a:rPr lang="en-US" sz="800"/>
                <a:t>Left</a:t>
              </a:r>
            </a:p>
          </p:txBody>
        </p:sp>
        <p:sp>
          <p:nvSpPr>
            <p:cNvPr id="49" name="TextBox 48">
              <a:extLst>
                <a:ext uri="{FF2B5EF4-FFF2-40B4-BE49-F238E27FC236}">
                  <a16:creationId xmlns:a16="http://schemas.microsoft.com/office/drawing/2014/main" id="{72912FF6-67DD-92CF-1D42-68A50F8A3B15}"/>
                </a:ext>
              </a:extLst>
            </p:cNvPr>
            <p:cNvSpPr txBox="1"/>
            <p:nvPr/>
          </p:nvSpPr>
          <p:spPr>
            <a:xfrm>
              <a:off x="9099906" y="3859479"/>
              <a:ext cx="588336" cy="259514"/>
            </a:xfrm>
            <a:prstGeom prst="rect">
              <a:avLst/>
            </a:prstGeom>
            <a:noFill/>
          </p:spPr>
          <p:txBody>
            <a:bodyPr wrap="square" lIns="0" tIns="45720" rIns="0" bIns="0" rtlCol="0" anchor="t" anchorCtr="0">
              <a:noAutofit/>
            </a:bodyPr>
            <a:lstStyle/>
            <a:p>
              <a:pPr algn="ctr"/>
              <a:r>
                <a:rPr lang="en-US" sz="800"/>
                <a:t>Line-Graph</a:t>
              </a:r>
            </a:p>
          </p:txBody>
        </p:sp>
        <p:sp>
          <p:nvSpPr>
            <p:cNvPr id="50" name="TextBox 49">
              <a:extLst>
                <a:ext uri="{FF2B5EF4-FFF2-40B4-BE49-F238E27FC236}">
                  <a16:creationId xmlns:a16="http://schemas.microsoft.com/office/drawing/2014/main" id="{C9818343-22F1-ACF8-CC70-CE0B8B6C5A68}"/>
                </a:ext>
              </a:extLst>
            </p:cNvPr>
            <p:cNvSpPr txBox="1"/>
            <p:nvPr/>
          </p:nvSpPr>
          <p:spPr>
            <a:xfrm>
              <a:off x="9966380" y="3862043"/>
              <a:ext cx="588336" cy="259514"/>
            </a:xfrm>
            <a:prstGeom prst="rect">
              <a:avLst/>
            </a:prstGeom>
            <a:noFill/>
          </p:spPr>
          <p:txBody>
            <a:bodyPr wrap="square" lIns="0" tIns="45720" rIns="0" bIns="0" rtlCol="0" anchor="t" anchorCtr="0">
              <a:noAutofit/>
            </a:bodyPr>
            <a:lstStyle/>
            <a:p>
              <a:pPr algn="ctr"/>
              <a:r>
                <a:rPr lang="en-US" sz="800"/>
                <a:t>List</a:t>
              </a:r>
            </a:p>
          </p:txBody>
        </p:sp>
        <p:sp>
          <p:nvSpPr>
            <p:cNvPr id="51" name="TextBox 50">
              <a:extLst>
                <a:ext uri="{FF2B5EF4-FFF2-40B4-BE49-F238E27FC236}">
                  <a16:creationId xmlns:a16="http://schemas.microsoft.com/office/drawing/2014/main" id="{7964A26C-9CC8-57B5-2B58-CC94D5F4CCB9}"/>
                </a:ext>
              </a:extLst>
            </p:cNvPr>
            <p:cNvSpPr txBox="1"/>
            <p:nvPr/>
          </p:nvSpPr>
          <p:spPr>
            <a:xfrm>
              <a:off x="10758216" y="3862043"/>
              <a:ext cx="588336" cy="259514"/>
            </a:xfrm>
            <a:prstGeom prst="rect">
              <a:avLst/>
            </a:prstGeom>
            <a:noFill/>
          </p:spPr>
          <p:txBody>
            <a:bodyPr wrap="square" lIns="0" tIns="45720" rIns="0" bIns="0" rtlCol="0" anchor="t" anchorCtr="0">
              <a:noAutofit/>
            </a:bodyPr>
            <a:lstStyle/>
            <a:p>
              <a:pPr algn="ctr"/>
              <a:r>
                <a:rPr lang="en-US" sz="800"/>
                <a:t>Looping-Arrows</a:t>
              </a:r>
            </a:p>
          </p:txBody>
        </p:sp>
        <p:sp>
          <p:nvSpPr>
            <p:cNvPr id="52" name="TextBox 51">
              <a:extLst>
                <a:ext uri="{FF2B5EF4-FFF2-40B4-BE49-F238E27FC236}">
                  <a16:creationId xmlns:a16="http://schemas.microsoft.com/office/drawing/2014/main" id="{B0AD288C-43F9-9947-B5D0-163D576E351B}"/>
                </a:ext>
              </a:extLst>
            </p:cNvPr>
            <p:cNvSpPr txBox="1"/>
            <p:nvPr/>
          </p:nvSpPr>
          <p:spPr>
            <a:xfrm>
              <a:off x="854160" y="4866028"/>
              <a:ext cx="588336" cy="259514"/>
            </a:xfrm>
            <a:prstGeom prst="rect">
              <a:avLst/>
            </a:prstGeom>
            <a:noFill/>
          </p:spPr>
          <p:txBody>
            <a:bodyPr wrap="square" lIns="0" tIns="45720" rIns="0" bIns="0" rtlCol="0" anchor="t" anchorCtr="0">
              <a:noAutofit/>
            </a:bodyPr>
            <a:lstStyle/>
            <a:p>
              <a:pPr algn="ctr"/>
              <a:r>
                <a:rPr lang="en-US" sz="800"/>
                <a:t>Looping-Points</a:t>
              </a:r>
            </a:p>
          </p:txBody>
        </p:sp>
        <p:sp>
          <p:nvSpPr>
            <p:cNvPr id="53" name="TextBox 52">
              <a:extLst>
                <a:ext uri="{FF2B5EF4-FFF2-40B4-BE49-F238E27FC236}">
                  <a16:creationId xmlns:a16="http://schemas.microsoft.com/office/drawing/2014/main" id="{3283A8CA-91E5-472A-22F7-B1FACCC99064}"/>
                </a:ext>
              </a:extLst>
            </p:cNvPr>
            <p:cNvSpPr txBox="1"/>
            <p:nvPr/>
          </p:nvSpPr>
          <p:spPr>
            <a:xfrm>
              <a:off x="1631909" y="4866028"/>
              <a:ext cx="588336" cy="259514"/>
            </a:xfrm>
            <a:prstGeom prst="rect">
              <a:avLst/>
            </a:prstGeom>
            <a:noFill/>
          </p:spPr>
          <p:txBody>
            <a:bodyPr wrap="square" lIns="0" tIns="45720" rIns="0" bIns="0" rtlCol="0" anchor="t" anchorCtr="0">
              <a:noAutofit/>
            </a:bodyPr>
            <a:lstStyle/>
            <a:p>
              <a:pPr algn="ctr"/>
              <a:r>
                <a:rPr lang="en-US" sz="800"/>
                <a:t>Mask</a:t>
              </a:r>
            </a:p>
          </p:txBody>
        </p:sp>
        <p:sp>
          <p:nvSpPr>
            <p:cNvPr id="54" name="TextBox 53">
              <a:extLst>
                <a:ext uri="{FF2B5EF4-FFF2-40B4-BE49-F238E27FC236}">
                  <a16:creationId xmlns:a16="http://schemas.microsoft.com/office/drawing/2014/main" id="{BCBD91CB-65A1-0577-E337-A8CF3E7B04A0}"/>
                </a:ext>
              </a:extLst>
            </p:cNvPr>
            <p:cNvSpPr txBox="1"/>
            <p:nvPr/>
          </p:nvSpPr>
          <p:spPr>
            <a:xfrm>
              <a:off x="2483783" y="4866028"/>
              <a:ext cx="588336" cy="259514"/>
            </a:xfrm>
            <a:prstGeom prst="rect">
              <a:avLst/>
            </a:prstGeom>
            <a:noFill/>
          </p:spPr>
          <p:txBody>
            <a:bodyPr wrap="square" lIns="0" tIns="45720" rIns="0" bIns="0" rtlCol="0" anchor="t" anchorCtr="0">
              <a:noAutofit/>
            </a:bodyPr>
            <a:lstStyle/>
            <a:p>
              <a:pPr algn="ctr"/>
              <a:r>
                <a:rPr lang="en-US" sz="800"/>
                <a:t>Medication</a:t>
              </a:r>
            </a:p>
          </p:txBody>
        </p:sp>
        <p:sp>
          <p:nvSpPr>
            <p:cNvPr id="55" name="TextBox 54">
              <a:extLst>
                <a:ext uri="{FF2B5EF4-FFF2-40B4-BE49-F238E27FC236}">
                  <a16:creationId xmlns:a16="http://schemas.microsoft.com/office/drawing/2014/main" id="{29765B3C-6FCD-0349-767A-9CF2D55781F1}"/>
                </a:ext>
              </a:extLst>
            </p:cNvPr>
            <p:cNvSpPr txBox="1"/>
            <p:nvPr/>
          </p:nvSpPr>
          <p:spPr>
            <a:xfrm>
              <a:off x="3303107" y="4866028"/>
              <a:ext cx="588336" cy="259514"/>
            </a:xfrm>
            <a:prstGeom prst="rect">
              <a:avLst/>
            </a:prstGeom>
            <a:noFill/>
          </p:spPr>
          <p:txBody>
            <a:bodyPr wrap="square" lIns="0" tIns="45720" rIns="0" bIns="0" rtlCol="0" anchor="t" anchorCtr="0">
              <a:noAutofit/>
            </a:bodyPr>
            <a:lstStyle/>
            <a:p>
              <a:pPr algn="ctr"/>
              <a:r>
                <a:rPr lang="en-US" sz="800"/>
                <a:t>Metrics</a:t>
              </a:r>
            </a:p>
          </p:txBody>
        </p:sp>
        <p:sp>
          <p:nvSpPr>
            <p:cNvPr id="56" name="TextBox 55">
              <a:extLst>
                <a:ext uri="{FF2B5EF4-FFF2-40B4-BE49-F238E27FC236}">
                  <a16:creationId xmlns:a16="http://schemas.microsoft.com/office/drawing/2014/main" id="{C033BE08-6D92-5FDD-6E3F-035775DB55F9}"/>
                </a:ext>
              </a:extLst>
            </p:cNvPr>
            <p:cNvSpPr txBox="1"/>
            <p:nvPr/>
          </p:nvSpPr>
          <p:spPr>
            <a:xfrm>
              <a:off x="4136537" y="4866028"/>
              <a:ext cx="588336" cy="259514"/>
            </a:xfrm>
            <a:prstGeom prst="rect">
              <a:avLst/>
            </a:prstGeom>
            <a:noFill/>
          </p:spPr>
          <p:txBody>
            <a:bodyPr wrap="square" lIns="0" tIns="45720" rIns="0" bIns="0" rtlCol="0" anchor="t" anchorCtr="0">
              <a:noAutofit/>
            </a:bodyPr>
            <a:lstStyle/>
            <a:p>
              <a:pPr algn="ctr"/>
              <a:r>
                <a:rPr lang="en-US" sz="800"/>
                <a:t>News</a:t>
              </a:r>
            </a:p>
          </p:txBody>
        </p:sp>
        <p:sp>
          <p:nvSpPr>
            <p:cNvPr id="57" name="TextBox 56">
              <a:extLst>
                <a:ext uri="{FF2B5EF4-FFF2-40B4-BE49-F238E27FC236}">
                  <a16:creationId xmlns:a16="http://schemas.microsoft.com/office/drawing/2014/main" id="{7E26B0A7-174C-B368-357C-73B0020C8C90}"/>
                </a:ext>
              </a:extLst>
            </p:cNvPr>
            <p:cNvSpPr txBox="1"/>
            <p:nvPr/>
          </p:nvSpPr>
          <p:spPr>
            <a:xfrm>
              <a:off x="4970319" y="4866028"/>
              <a:ext cx="588336" cy="259514"/>
            </a:xfrm>
            <a:prstGeom prst="rect">
              <a:avLst/>
            </a:prstGeom>
            <a:noFill/>
          </p:spPr>
          <p:txBody>
            <a:bodyPr wrap="square" lIns="0" tIns="45720" rIns="0" bIns="0" rtlCol="0" anchor="t" anchorCtr="0">
              <a:noAutofit/>
            </a:bodyPr>
            <a:lstStyle/>
            <a:p>
              <a:pPr algn="ctr"/>
              <a:r>
                <a:rPr lang="en-US" sz="800"/>
                <a:t>Person</a:t>
              </a:r>
            </a:p>
          </p:txBody>
        </p:sp>
        <p:sp>
          <p:nvSpPr>
            <p:cNvPr id="58" name="TextBox 57">
              <a:extLst>
                <a:ext uri="{FF2B5EF4-FFF2-40B4-BE49-F238E27FC236}">
                  <a16:creationId xmlns:a16="http://schemas.microsoft.com/office/drawing/2014/main" id="{B874CD10-FEEF-FBD5-38A2-87DC0C07C4B1}"/>
                </a:ext>
              </a:extLst>
            </p:cNvPr>
            <p:cNvSpPr txBox="1"/>
            <p:nvPr/>
          </p:nvSpPr>
          <p:spPr>
            <a:xfrm>
              <a:off x="5804109" y="4866028"/>
              <a:ext cx="588336" cy="259514"/>
            </a:xfrm>
            <a:prstGeom prst="rect">
              <a:avLst/>
            </a:prstGeom>
            <a:noFill/>
          </p:spPr>
          <p:txBody>
            <a:bodyPr wrap="square" lIns="0" tIns="45720" rIns="0" bIns="0" rtlCol="0" anchor="t" anchorCtr="0">
              <a:noAutofit/>
            </a:bodyPr>
            <a:lstStyle/>
            <a:p>
              <a:pPr algn="ctr"/>
              <a:r>
                <a:rPr lang="en-US" sz="800"/>
                <a:t>Pie-Chart</a:t>
              </a:r>
            </a:p>
          </p:txBody>
        </p:sp>
        <p:sp>
          <p:nvSpPr>
            <p:cNvPr id="59" name="TextBox 58">
              <a:extLst>
                <a:ext uri="{FF2B5EF4-FFF2-40B4-BE49-F238E27FC236}">
                  <a16:creationId xmlns:a16="http://schemas.microsoft.com/office/drawing/2014/main" id="{99E2774A-268A-DB81-4EF8-1D81FAF8A082}"/>
                </a:ext>
              </a:extLst>
            </p:cNvPr>
            <p:cNvSpPr txBox="1"/>
            <p:nvPr/>
          </p:nvSpPr>
          <p:spPr>
            <a:xfrm>
              <a:off x="6605747" y="4866028"/>
              <a:ext cx="588336" cy="259514"/>
            </a:xfrm>
            <a:prstGeom prst="rect">
              <a:avLst/>
            </a:prstGeom>
            <a:noFill/>
          </p:spPr>
          <p:txBody>
            <a:bodyPr wrap="square" lIns="0" tIns="45720" rIns="0" bIns="0" rtlCol="0" anchor="t" anchorCtr="0">
              <a:noAutofit/>
            </a:bodyPr>
            <a:lstStyle/>
            <a:p>
              <a:pPr algn="ctr"/>
              <a:r>
                <a:rPr lang="en-US" sz="800"/>
                <a:t>Pin</a:t>
              </a:r>
            </a:p>
          </p:txBody>
        </p:sp>
        <p:sp>
          <p:nvSpPr>
            <p:cNvPr id="60" name="TextBox 59">
              <a:extLst>
                <a:ext uri="{FF2B5EF4-FFF2-40B4-BE49-F238E27FC236}">
                  <a16:creationId xmlns:a16="http://schemas.microsoft.com/office/drawing/2014/main" id="{9F18989F-6F05-8DAF-BB0F-733EC22A3FA7}"/>
                </a:ext>
              </a:extLst>
            </p:cNvPr>
            <p:cNvSpPr txBox="1"/>
            <p:nvPr/>
          </p:nvSpPr>
          <p:spPr>
            <a:xfrm>
              <a:off x="7421644" y="4866028"/>
              <a:ext cx="588336" cy="259514"/>
            </a:xfrm>
            <a:prstGeom prst="rect">
              <a:avLst/>
            </a:prstGeom>
            <a:noFill/>
          </p:spPr>
          <p:txBody>
            <a:bodyPr wrap="square" lIns="0" tIns="45720" rIns="0" bIns="0" rtlCol="0" anchor="t" anchorCtr="0">
              <a:noAutofit/>
            </a:bodyPr>
            <a:lstStyle/>
            <a:p>
              <a:pPr algn="ctr"/>
              <a:r>
                <a:rPr lang="en-US" sz="800"/>
                <a:t>Population</a:t>
              </a:r>
            </a:p>
          </p:txBody>
        </p:sp>
        <p:sp>
          <p:nvSpPr>
            <p:cNvPr id="61" name="TextBox 60">
              <a:extLst>
                <a:ext uri="{FF2B5EF4-FFF2-40B4-BE49-F238E27FC236}">
                  <a16:creationId xmlns:a16="http://schemas.microsoft.com/office/drawing/2014/main" id="{BBD19FBC-1FE0-5B85-2906-65CF33A0D9EA}"/>
                </a:ext>
              </a:extLst>
            </p:cNvPr>
            <p:cNvSpPr txBox="1"/>
            <p:nvPr/>
          </p:nvSpPr>
          <p:spPr>
            <a:xfrm>
              <a:off x="8228233" y="4866028"/>
              <a:ext cx="588336" cy="259514"/>
            </a:xfrm>
            <a:prstGeom prst="rect">
              <a:avLst/>
            </a:prstGeom>
            <a:noFill/>
          </p:spPr>
          <p:txBody>
            <a:bodyPr wrap="square" lIns="0" tIns="45720" rIns="0" bIns="0" rtlCol="0" anchor="t" anchorCtr="0">
              <a:noAutofit/>
            </a:bodyPr>
            <a:lstStyle/>
            <a:p>
              <a:pPr algn="ctr"/>
              <a:r>
                <a:rPr lang="en-US" sz="800"/>
                <a:t>Pregnancy</a:t>
              </a:r>
            </a:p>
          </p:txBody>
        </p:sp>
        <p:sp>
          <p:nvSpPr>
            <p:cNvPr id="62" name="TextBox 61">
              <a:extLst>
                <a:ext uri="{FF2B5EF4-FFF2-40B4-BE49-F238E27FC236}">
                  <a16:creationId xmlns:a16="http://schemas.microsoft.com/office/drawing/2014/main" id="{8F873DC3-748C-E792-214D-CAB0E50FDE4B}"/>
                </a:ext>
              </a:extLst>
            </p:cNvPr>
            <p:cNvSpPr txBox="1"/>
            <p:nvPr/>
          </p:nvSpPr>
          <p:spPr>
            <a:xfrm>
              <a:off x="9099906" y="4866028"/>
              <a:ext cx="588336" cy="259514"/>
            </a:xfrm>
            <a:prstGeom prst="rect">
              <a:avLst/>
            </a:prstGeom>
            <a:noFill/>
          </p:spPr>
          <p:txBody>
            <a:bodyPr wrap="square" lIns="0" tIns="45720" rIns="0" bIns="0" rtlCol="0" anchor="t" anchorCtr="0">
              <a:noAutofit/>
            </a:bodyPr>
            <a:lstStyle/>
            <a:p>
              <a:pPr algn="ctr"/>
              <a:r>
                <a:rPr lang="en-US" sz="800"/>
                <a:t>Presenter</a:t>
              </a:r>
            </a:p>
          </p:txBody>
        </p:sp>
        <p:sp>
          <p:nvSpPr>
            <p:cNvPr id="63" name="TextBox 62">
              <a:extLst>
                <a:ext uri="{FF2B5EF4-FFF2-40B4-BE49-F238E27FC236}">
                  <a16:creationId xmlns:a16="http://schemas.microsoft.com/office/drawing/2014/main" id="{3C87817F-F8B7-7421-CD76-716D46218749}"/>
                </a:ext>
              </a:extLst>
            </p:cNvPr>
            <p:cNvSpPr txBox="1"/>
            <p:nvPr/>
          </p:nvSpPr>
          <p:spPr>
            <a:xfrm>
              <a:off x="9966380" y="4920476"/>
              <a:ext cx="588336" cy="259514"/>
            </a:xfrm>
            <a:prstGeom prst="rect">
              <a:avLst/>
            </a:prstGeom>
            <a:noFill/>
          </p:spPr>
          <p:txBody>
            <a:bodyPr wrap="square" lIns="0" tIns="45720" rIns="0" bIns="0" rtlCol="0" anchor="t" anchorCtr="0">
              <a:noAutofit/>
            </a:bodyPr>
            <a:lstStyle/>
            <a:p>
              <a:pPr algn="ctr"/>
              <a:r>
                <a:rPr lang="en-US" sz="800"/>
                <a:t>Puzzle</a:t>
              </a:r>
            </a:p>
          </p:txBody>
        </p:sp>
        <p:sp>
          <p:nvSpPr>
            <p:cNvPr id="64" name="TextBox 63">
              <a:extLst>
                <a:ext uri="{FF2B5EF4-FFF2-40B4-BE49-F238E27FC236}">
                  <a16:creationId xmlns:a16="http://schemas.microsoft.com/office/drawing/2014/main" id="{B0A7173E-248D-5F54-FCE5-956EA47BBE1F}"/>
                </a:ext>
              </a:extLst>
            </p:cNvPr>
            <p:cNvSpPr txBox="1"/>
            <p:nvPr/>
          </p:nvSpPr>
          <p:spPr>
            <a:xfrm>
              <a:off x="10758216" y="4920476"/>
              <a:ext cx="588336" cy="259514"/>
            </a:xfrm>
            <a:prstGeom prst="rect">
              <a:avLst/>
            </a:prstGeom>
            <a:noFill/>
          </p:spPr>
          <p:txBody>
            <a:bodyPr wrap="square" lIns="0" tIns="45720" rIns="0" bIns="0" rtlCol="0" anchor="t" anchorCtr="0">
              <a:noAutofit/>
            </a:bodyPr>
            <a:lstStyle/>
            <a:p>
              <a:pPr algn="ctr"/>
              <a:r>
                <a:rPr lang="en-US" sz="800"/>
                <a:t>Report-1</a:t>
              </a:r>
            </a:p>
          </p:txBody>
        </p:sp>
        <p:sp>
          <p:nvSpPr>
            <p:cNvPr id="65" name="TextBox 64">
              <a:extLst>
                <a:ext uri="{FF2B5EF4-FFF2-40B4-BE49-F238E27FC236}">
                  <a16:creationId xmlns:a16="http://schemas.microsoft.com/office/drawing/2014/main" id="{9E2FC4DC-71B4-11F6-5AD0-2ABB3590E2D0}"/>
                </a:ext>
              </a:extLst>
            </p:cNvPr>
            <p:cNvSpPr txBox="1"/>
            <p:nvPr/>
          </p:nvSpPr>
          <p:spPr>
            <a:xfrm>
              <a:off x="854160" y="5942807"/>
              <a:ext cx="588336" cy="259514"/>
            </a:xfrm>
            <a:prstGeom prst="rect">
              <a:avLst/>
            </a:prstGeom>
            <a:noFill/>
          </p:spPr>
          <p:txBody>
            <a:bodyPr wrap="square" lIns="0" tIns="45720" rIns="0" bIns="0" rtlCol="0" anchor="t" anchorCtr="0">
              <a:noAutofit/>
            </a:bodyPr>
            <a:lstStyle/>
            <a:p>
              <a:pPr algn="ctr"/>
              <a:r>
                <a:rPr lang="en-US" sz="800"/>
                <a:t>Report-2</a:t>
              </a:r>
            </a:p>
          </p:txBody>
        </p:sp>
        <p:sp>
          <p:nvSpPr>
            <p:cNvPr id="66" name="TextBox 65">
              <a:extLst>
                <a:ext uri="{FF2B5EF4-FFF2-40B4-BE49-F238E27FC236}">
                  <a16:creationId xmlns:a16="http://schemas.microsoft.com/office/drawing/2014/main" id="{47BCB5CB-5AFA-1679-10D7-CE4390C24D66}"/>
                </a:ext>
              </a:extLst>
            </p:cNvPr>
            <p:cNvSpPr txBox="1"/>
            <p:nvPr/>
          </p:nvSpPr>
          <p:spPr>
            <a:xfrm>
              <a:off x="1680769" y="5942807"/>
              <a:ext cx="588336" cy="259514"/>
            </a:xfrm>
            <a:prstGeom prst="rect">
              <a:avLst/>
            </a:prstGeom>
            <a:noFill/>
          </p:spPr>
          <p:txBody>
            <a:bodyPr wrap="square" lIns="0" tIns="45720" rIns="0" bIns="0" rtlCol="0" anchor="t" anchorCtr="0">
              <a:noAutofit/>
            </a:bodyPr>
            <a:lstStyle/>
            <a:p>
              <a:pPr algn="ctr"/>
              <a:r>
                <a:rPr lang="en-US" sz="800"/>
                <a:t>Research</a:t>
              </a:r>
            </a:p>
          </p:txBody>
        </p:sp>
        <p:sp>
          <p:nvSpPr>
            <p:cNvPr id="67" name="TextBox 66">
              <a:extLst>
                <a:ext uri="{FF2B5EF4-FFF2-40B4-BE49-F238E27FC236}">
                  <a16:creationId xmlns:a16="http://schemas.microsoft.com/office/drawing/2014/main" id="{AC8DE3AF-C5E5-2C99-26C4-E3F72800BB9B}"/>
                </a:ext>
              </a:extLst>
            </p:cNvPr>
            <p:cNvSpPr txBox="1"/>
            <p:nvPr/>
          </p:nvSpPr>
          <p:spPr>
            <a:xfrm>
              <a:off x="3082392" y="5942807"/>
              <a:ext cx="421700" cy="259514"/>
            </a:xfrm>
            <a:prstGeom prst="rect">
              <a:avLst/>
            </a:prstGeom>
            <a:noFill/>
          </p:spPr>
          <p:txBody>
            <a:bodyPr wrap="square" lIns="0" tIns="45720" rIns="0" bIns="0" rtlCol="0" anchor="t" anchorCtr="0">
              <a:noAutofit/>
            </a:bodyPr>
            <a:lstStyle/>
            <a:p>
              <a:pPr algn="ctr"/>
              <a:r>
                <a:rPr lang="en-US" sz="800"/>
                <a:t>Right</a:t>
              </a:r>
            </a:p>
          </p:txBody>
        </p:sp>
        <p:sp>
          <p:nvSpPr>
            <p:cNvPr id="68" name="TextBox 67">
              <a:extLst>
                <a:ext uri="{FF2B5EF4-FFF2-40B4-BE49-F238E27FC236}">
                  <a16:creationId xmlns:a16="http://schemas.microsoft.com/office/drawing/2014/main" id="{7BAA7874-E4DD-D288-48F1-2D5075C64637}"/>
                </a:ext>
              </a:extLst>
            </p:cNvPr>
            <p:cNvSpPr txBox="1"/>
            <p:nvPr/>
          </p:nvSpPr>
          <p:spPr>
            <a:xfrm>
              <a:off x="3845383" y="5942807"/>
              <a:ext cx="588336" cy="259514"/>
            </a:xfrm>
            <a:prstGeom prst="rect">
              <a:avLst/>
            </a:prstGeom>
            <a:noFill/>
          </p:spPr>
          <p:txBody>
            <a:bodyPr wrap="square" lIns="0" tIns="45720" rIns="0" bIns="0" rtlCol="0" anchor="t" anchorCtr="0">
              <a:noAutofit/>
            </a:bodyPr>
            <a:lstStyle/>
            <a:p>
              <a:pPr algn="ctr"/>
              <a:r>
                <a:rPr lang="en-US" sz="800"/>
                <a:t>Speech-Bubble-1</a:t>
              </a:r>
            </a:p>
          </p:txBody>
        </p:sp>
        <p:sp>
          <p:nvSpPr>
            <p:cNvPr id="69" name="TextBox 68">
              <a:extLst>
                <a:ext uri="{FF2B5EF4-FFF2-40B4-BE49-F238E27FC236}">
                  <a16:creationId xmlns:a16="http://schemas.microsoft.com/office/drawing/2014/main" id="{8C9A4450-90EB-505D-0859-CC0BF8154069}"/>
                </a:ext>
              </a:extLst>
            </p:cNvPr>
            <p:cNvSpPr txBox="1"/>
            <p:nvPr/>
          </p:nvSpPr>
          <p:spPr>
            <a:xfrm>
              <a:off x="4821758" y="5942807"/>
              <a:ext cx="588336" cy="259514"/>
            </a:xfrm>
            <a:prstGeom prst="rect">
              <a:avLst/>
            </a:prstGeom>
            <a:noFill/>
          </p:spPr>
          <p:txBody>
            <a:bodyPr wrap="square" lIns="0" tIns="45720" rIns="0" bIns="0" rtlCol="0" anchor="t" anchorCtr="0">
              <a:noAutofit/>
            </a:bodyPr>
            <a:lstStyle/>
            <a:p>
              <a:pPr algn="ctr"/>
              <a:r>
                <a:rPr lang="en-US" sz="800"/>
                <a:t>Speech-Bubble-2</a:t>
              </a:r>
            </a:p>
          </p:txBody>
        </p:sp>
        <p:sp>
          <p:nvSpPr>
            <p:cNvPr id="70" name="TextBox 69">
              <a:extLst>
                <a:ext uri="{FF2B5EF4-FFF2-40B4-BE49-F238E27FC236}">
                  <a16:creationId xmlns:a16="http://schemas.microsoft.com/office/drawing/2014/main" id="{34A6A792-8A1E-38E4-B80A-427FD8DB9D3E}"/>
                </a:ext>
              </a:extLst>
            </p:cNvPr>
            <p:cNvSpPr txBox="1"/>
            <p:nvPr/>
          </p:nvSpPr>
          <p:spPr>
            <a:xfrm>
              <a:off x="5705381" y="5942807"/>
              <a:ext cx="588336" cy="259514"/>
            </a:xfrm>
            <a:prstGeom prst="rect">
              <a:avLst/>
            </a:prstGeom>
            <a:noFill/>
          </p:spPr>
          <p:txBody>
            <a:bodyPr wrap="square" lIns="0" tIns="45720" rIns="0" bIns="0" rtlCol="0" anchor="t" anchorCtr="0">
              <a:noAutofit/>
            </a:bodyPr>
            <a:lstStyle/>
            <a:p>
              <a:pPr algn="ctr"/>
              <a:r>
                <a:rPr lang="en-US" sz="800"/>
                <a:t>Structure</a:t>
              </a:r>
            </a:p>
          </p:txBody>
        </p:sp>
        <p:sp>
          <p:nvSpPr>
            <p:cNvPr id="71" name="TextBox 70">
              <a:extLst>
                <a:ext uri="{FF2B5EF4-FFF2-40B4-BE49-F238E27FC236}">
                  <a16:creationId xmlns:a16="http://schemas.microsoft.com/office/drawing/2014/main" id="{3E3843C4-5B78-F62F-0ABE-54F09B2820AB}"/>
                </a:ext>
              </a:extLst>
            </p:cNvPr>
            <p:cNvSpPr txBox="1"/>
            <p:nvPr/>
          </p:nvSpPr>
          <p:spPr>
            <a:xfrm>
              <a:off x="6548027" y="5942807"/>
              <a:ext cx="588336" cy="259514"/>
            </a:xfrm>
            <a:prstGeom prst="rect">
              <a:avLst/>
            </a:prstGeom>
            <a:noFill/>
          </p:spPr>
          <p:txBody>
            <a:bodyPr wrap="square" lIns="0" tIns="45720" rIns="0" bIns="0" rtlCol="0" anchor="t" anchorCtr="0">
              <a:noAutofit/>
            </a:bodyPr>
            <a:lstStyle/>
            <a:p>
              <a:pPr algn="ctr"/>
              <a:r>
                <a:rPr lang="en-US" sz="800"/>
                <a:t>Success</a:t>
              </a:r>
            </a:p>
          </p:txBody>
        </p:sp>
        <p:sp>
          <p:nvSpPr>
            <p:cNvPr id="72" name="TextBox 71">
              <a:extLst>
                <a:ext uri="{FF2B5EF4-FFF2-40B4-BE49-F238E27FC236}">
                  <a16:creationId xmlns:a16="http://schemas.microsoft.com/office/drawing/2014/main" id="{2C36D372-513C-6A0D-8F2C-45D1E4746DC3}"/>
                </a:ext>
              </a:extLst>
            </p:cNvPr>
            <p:cNvSpPr txBox="1"/>
            <p:nvPr/>
          </p:nvSpPr>
          <p:spPr>
            <a:xfrm>
              <a:off x="7392836" y="5942807"/>
              <a:ext cx="588336" cy="259514"/>
            </a:xfrm>
            <a:prstGeom prst="rect">
              <a:avLst/>
            </a:prstGeom>
            <a:noFill/>
          </p:spPr>
          <p:txBody>
            <a:bodyPr wrap="square" lIns="0" tIns="45720" rIns="0" bIns="0" rtlCol="0" anchor="t" anchorCtr="0">
              <a:noAutofit/>
            </a:bodyPr>
            <a:lstStyle/>
            <a:p>
              <a:pPr algn="ctr"/>
              <a:r>
                <a:rPr lang="en-US" sz="800"/>
                <a:t>Team</a:t>
              </a:r>
            </a:p>
          </p:txBody>
        </p:sp>
        <p:sp>
          <p:nvSpPr>
            <p:cNvPr id="73" name="TextBox 72">
              <a:extLst>
                <a:ext uri="{FF2B5EF4-FFF2-40B4-BE49-F238E27FC236}">
                  <a16:creationId xmlns:a16="http://schemas.microsoft.com/office/drawing/2014/main" id="{0F9DA0D5-5889-B136-E29E-282D9D67DD4A}"/>
                </a:ext>
              </a:extLst>
            </p:cNvPr>
            <p:cNvSpPr txBox="1"/>
            <p:nvPr/>
          </p:nvSpPr>
          <p:spPr>
            <a:xfrm>
              <a:off x="8228233" y="5942807"/>
              <a:ext cx="588336" cy="259514"/>
            </a:xfrm>
            <a:prstGeom prst="rect">
              <a:avLst/>
            </a:prstGeom>
            <a:noFill/>
          </p:spPr>
          <p:txBody>
            <a:bodyPr wrap="square" lIns="0" tIns="45720" rIns="0" bIns="0" rtlCol="0" anchor="t" anchorCtr="0">
              <a:noAutofit/>
            </a:bodyPr>
            <a:lstStyle/>
            <a:p>
              <a:pPr algn="ctr"/>
              <a:r>
                <a:rPr lang="en-US" sz="800"/>
                <a:t>Telehealth</a:t>
              </a:r>
            </a:p>
          </p:txBody>
        </p:sp>
        <p:sp>
          <p:nvSpPr>
            <p:cNvPr id="74" name="TextBox 73">
              <a:extLst>
                <a:ext uri="{FF2B5EF4-FFF2-40B4-BE49-F238E27FC236}">
                  <a16:creationId xmlns:a16="http://schemas.microsoft.com/office/drawing/2014/main" id="{B0B9DD31-CDC4-C7B0-934D-8FE7513F7958}"/>
                </a:ext>
              </a:extLst>
            </p:cNvPr>
            <p:cNvSpPr txBox="1"/>
            <p:nvPr/>
          </p:nvSpPr>
          <p:spPr>
            <a:xfrm>
              <a:off x="9006145" y="5942807"/>
              <a:ext cx="588336" cy="259514"/>
            </a:xfrm>
            <a:prstGeom prst="rect">
              <a:avLst/>
            </a:prstGeom>
            <a:noFill/>
          </p:spPr>
          <p:txBody>
            <a:bodyPr wrap="square" lIns="0" tIns="45720" rIns="0" bIns="0" rtlCol="0" anchor="t" anchorCtr="0">
              <a:noAutofit/>
            </a:bodyPr>
            <a:lstStyle/>
            <a:p>
              <a:pPr algn="ctr"/>
              <a:r>
                <a:rPr lang="en-US" sz="800"/>
                <a:t>Tools</a:t>
              </a:r>
            </a:p>
          </p:txBody>
        </p:sp>
        <p:sp>
          <p:nvSpPr>
            <p:cNvPr id="75" name="TextBox 74">
              <a:extLst>
                <a:ext uri="{FF2B5EF4-FFF2-40B4-BE49-F238E27FC236}">
                  <a16:creationId xmlns:a16="http://schemas.microsoft.com/office/drawing/2014/main" id="{5ED4AE90-6A18-44F7-9C20-02A806313103}"/>
                </a:ext>
              </a:extLst>
            </p:cNvPr>
            <p:cNvSpPr txBox="1"/>
            <p:nvPr/>
          </p:nvSpPr>
          <p:spPr>
            <a:xfrm>
              <a:off x="9801579" y="5942807"/>
              <a:ext cx="346918" cy="259514"/>
            </a:xfrm>
            <a:prstGeom prst="rect">
              <a:avLst/>
            </a:prstGeom>
            <a:noFill/>
          </p:spPr>
          <p:txBody>
            <a:bodyPr wrap="square" lIns="0" tIns="45720" rIns="0" bIns="0" rtlCol="0" anchor="t" anchorCtr="0">
              <a:noAutofit/>
            </a:bodyPr>
            <a:lstStyle/>
            <a:p>
              <a:pPr algn="ctr"/>
              <a:r>
                <a:rPr lang="en-US" sz="800"/>
                <a:t>Up</a:t>
              </a:r>
            </a:p>
          </p:txBody>
        </p:sp>
        <p:sp>
          <p:nvSpPr>
            <p:cNvPr id="76" name="TextBox 75">
              <a:extLst>
                <a:ext uri="{FF2B5EF4-FFF2-40B4-BE49-F238E27FC236}">
                  <a16:creationId xmlns:a16="http://schemas.microsoft.com/office/drawing/2014/main" id="{558475E2-B2DA-DA54-90F6-82B1981B15CD}"/>
                </a:ext>
              </a:extLst>
            </p:cNvPr>
            <p:cNvSpPr txBox="1"/>
            <p:nvPr/>
          </p:nvSpPr>
          <p:spPr>
            <a:xfrm>
              <a:off x="10758216" y="5942807"/>
              <a:ext cx="588336" cy="259514"/>
            </a:xfrm>
            <a:prstGeom prst="rect">
              <a:avLst/>
            </a:prstGeom>
            <a:noFill/>
          </p:spPr>
          <p:txBody>
            <a:bodyPr wrap="square" lIns="0" tIns="45720" rIns="0" bIns="0" rtlCol="0" anchor="t" anchorCtr="0">
              <a:noAutofit/>
            </a:bodyPr>
            <a:lstStyle/>
            <a:p>
              <a:pPr algn="ctr"/>
              <a:r>
                <a:rPr lang="en-US" sz="800"/>
                <a:t>Virus</a:t>
              </a:r>
            </a:p>
          </p:txBody>
        </p:sp>
      </p:gr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TextBox 3">
            <a:extLst>
              <a:ext uri="{FF2B5EF4-FFF2-40B4-BE49-F238E27FC236}">
                <a16:creationId xmlns:a16="http://schemas.microsoft.com/office/drawing/2014/main" id="{3AB846DA-2076-2FDC-DD4A-D0054D0F87B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939956885"/>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eral_Title (2 line) and Content - 1 co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279656-2AD3-998A-C3FA-C4AA22224B57}"/>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279220"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C722F853-26E8-C112-5CFF-2EB052410969}"/>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CC53EFA5-12FC-8BB2-396D-175607D27FD6}"/>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528028782"/>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guide id="6" orient="horz" pos="1416" userDrawn="1">
          <p15:clr>
            <a:srgbClr val="FBAE40"/>
          </p15:clr>
        </p15:guide>
        <p15:guide id="7" orient="horz" pos="3744"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400B8BE-932D-9B50-4E10-8FFA1AC70271}"/>
              </a:ext>
              <a:ext uri="{C183D7F6-B498-43B3-948B-1728B52AA6E4}">
                <adec:decorative xmlns:adec="http://schemas.microsoft.com/office/drawing/2017/decorative" val="1"/>
              </a:ext>
            </a:extLst>
          </p:cNvPr>
          <p:cNvGrpSpPr/>
          <p:nvPr userDrawn="1"/>
        </p:nvGrpSpPr>
        <p:grpSpPr>
          <a:xfrm>
            <a:off x="8763000" y="0"/>
            <a:ext cx="3429000" cy="6858000"/>
            <a:chOff x="8694024" y="0"/>
            <a:chExt cx="3429000" cy="6858000"/>
          </a:xfrm>
        </p:grpSpPr>
        <p:sp>
          <p:nvSpPr>
            <p:cNvPr id="5" name="Rectangle 4">
              <a:extLst>
                <a:ext uri="{FF2B5EF4-FFF2-40B4-BE49-F238E27FC236}">
                  <a16:creationId xmlns:a16="http://schemas.microsoft.com/office/drawing/2014/main" id="{90EB7065-EE1D-C187-F71B-655CA08C0D54}"/>
                </a:ext>
              </a:extLst>
            </p:cNvPr>
            <p:cNvSpPr/>
            <p:nvPr userDrawn="1"/>
          </p:nvSpPr>
          <p:spPr>
            <a:xfrm>
              <a:off x="8694024" y="0"/>
              <a:ext cx="3429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E34ECCD-435B-44B8-6E42-67D372D291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5299" t="31395" r="8643" b="31594"/>
            <a:stretch/>
          </p:blipFill>
          <p:spPr>
            <a:xfrm>
              <a:off x="8694024" y="1567607"/>
              <a:ext cx="3429000" cy="5290393"/>
            </a:xfrm>
            <a:prstGeom prst="rect">
              <a:avLst/>
            </a:prstGeom>
          </p:spPr>
        </p:pic>
      </p:grpSp>
      <p:pic>
        <p:nvPicPr>
          <p:cNvPr id="8" name="Picture 12">
            <a:extLst>
              <a:ext uri="{FF2B5EF4-FFF2-40B4-BE49-F238E27FC236}">
                <a16:creationId xmlns:a16="http://schemas.microsoft.com/office/drawing/2014/main" id="{D5FCB68D-9837-41E4-8AE3-53EC87056CDA}"/>
              </a:ext>
            </a:extLst>
          </p:cNvPr>
          <p:cNvPicPr>
            <a:picLocks noChangeAspect="1"/>
          </p:cNvPicPr>
          <p:nvPr userDrawn="1"/>
        </p:nvPicPr>
        <p:blipFill>
          <a:blip r:embed="rId4"/>
          <a:srcRect/>
          <a:stretch/>
        </p:blipFill>
        <p:spPr>
          <a:xfrm>
            <a:off x="9446595" y="406289"/>
            <a:ext cx="2061810" cy="1180762"/>
          </a:xfrm>
          <a:prstGeom prst="rect">
            <a:avLst/>
          </a:prstGeom>
        </p:spPr>
      </p:pic>
      <p:sp>
        <p:nvSpPr>
          <p:cNvPr id="2" name="Title 1">
            <a:extLst>
              <a:ext uri="{FF2B5EF4-FFF2-40B4-BE49-F238E27FC236}">
                <a16:creationId xmlns:a16="http://schemas.microsoft.com/office/drawing/2014/main" id="{D4D497F4-685D-B1FC-2756-C26010A7BD29}"/>
              </a:ext>
            </a:extLst>
          </p:cNvPr>
          <p:cNvSpPr>
            <a:spLocks noGrp="1"/>
          </p:cNvSpPr>
          <p:nvPr userDrawn="1">
            <p:ph type="ctrTitle" hasCustomPrompt="1"/>
          </p:nvPr>
        </p:nvSpPr>
        <p:spPr>
          <a:xfrm>
            <a:off x="914397" y="457200"/>
            <a:ext cx="7010403" cy="2393519"/>
          </a:xfrm>
        </p:spPr>
        <p:txBody>
          <a:bodyPr bIns="91440" anchor="b" anchorCtr="0"/>
          <a:lstStyle>
            <a:lvl1pPr algn="l">
              <a:defRPr sz="4500"/>
            </a:lvl1pPr>
          </a:lstStyle>
          <a:p>
            <a:r>
              <a:rPr lang="en-US"/>
              <a:t>Click to edit Presentation title – up to three lines</a:t>
            </a:r>
          </a:p>
        </p:txBody>
      </p:sp>
      <p:sp>
        <p:nvSpPr>
          <p:cNvPr id="3" name="Subtitle 2">
            <a:extLst>
              <a:ext uri="{FF2B5EF4-FFF2-40B4-BE49-F238E27FC236}">
                <a16:creationId xmlns:a16="http://schemas.microsoft.com/office/drawing/2014/main" id="{3D02EAA7-B520-AEBF-1092-7EA663838982}"/>
              </a:ext>
            </a:extLst>
          </p:cNvPr>
          <p:cNvSpPr>
            <a:spLocks noGrp="1"/>
          </p:cNvSpPr>
          <p:nvPr userDrawn="1">
            <p:ph type="subTitle" idx="1" hasCustomPrompt="1"/>
          </p:nvPr>
        </p:nvSpPr>
        <p:spPr>
          <a:xfrm>
            <a:off x="914397" y="3124862"/>
            <a:ext cx="7010405" cy="1184843"/>
          </a:xfrm>
        </p:spPr>
        <p:txBody>
          <a:bodyPr/>
          <a:lstStyle>
            <a:lvl1pPr marL="0" indent="0" algn="l">
              <a:spcBef>
                <a:spcPts val="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 – </a:t>
            </a:r>
            <a:br>
              <a:rPr lang="en-US"/>
            </a:br>
            <a:r>
              <a:rPr lang="en-US"/>
              <a:t>up to two lines</a:t>
            </a:r>
          </a:p>
        </p:txBody>
      </p:sp>
      <p:sp>
        <p:nvSpPr>
          <p:cNvPr id="12" name="TextBox 11">
            <a:extLst>
              <a:ext uri="{FF2B5EF4-FFF2-40B4-BE49-F238E27FC236}">
                <a16:creationId xmlns:a16="http://schemas.microsoft.com/office/drawing/2014/main" id="{FA4D3B50-BD03-4ADD-0CBF-F8C35E7724DB}"/>
              </a:ext>
            </a:extLst>
          </p:cNvPr>
          <p:cNvSpPr txBox="1"/>
          <p:nvPr/>
        </p:nvSpPr>
        <p:spPr>
          <a:xfrm>
            <a:off x="914398" y="4392415"/>
            <a:ext cx="3200402" cy="320384"/>
          </a:xfrm>
          <a:prstGeom prst="rect">
            <a:avLst/>
          </a:prstGeom>
          <a:noFill/>
        </p:spPr>
        <p:txBody>
          <a:bodyPr wrap="square" lIns="0" tIns="0" rIns="0" bIns="0" rtlCol="0">
            <a:noAutofit/>
          </a:bodyPr>
          <a:lstStyle/>
          <a:p>
            <a:pPr>
              <a:lnSpc>
                <a:spcPct val="112000"/>
              </a:lnSpc>
              <a:spcAft>
                <a:spcPts val="600"/>
              </a:spcAft>
            </a:pPr>
            <a:r>
              <a:rPr lang="en-US" sz="1400" b="1">
                <a:solidFill>
                  <a:srgbClr val="00084F"/>
                </a:solidFill>
                <a:latin typeface="Arial" panose="020B0604020202020204" pitchFamily="34" charset="0"/>
                <a:cs typeface="Arial" panose="020B0604020202020204" pitchFamily="34" charset="0"/>
              </a:rPr>
              <a:t>Presented to:</a:t>
            </a:r>
            <a:endParaRPr lang="en-US" sz="1600">
              <a:solidFill>
                <a:srgbClr val="00084F"/>
              </a:solidFill>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B4E49042-5B36-61FC-6E7C-46D0FD18FD42}"/>
              </a:ext>
            </a:extLst>
          </p:cNvPr>
          <p:cNvSpPr>
            <a:spLocks noGrp="1"/>
          </p:cNvSpPr>
          <p:nvPr>
            <p:ph sz="half" idx="18" hasCustomPrompt="1"/>
          </p:nvPr>
        </p:nvSpPr>
        <p:spPr>
          <a:xfrm>
            <a:off x="914398" y="4762500"/>
            <a:ext cx="3125974" cy="1716615"/>
          </a:xfrm>
        </p:spPr>
        <p:txBody>
          <a:bodyPr/>
          <a:lstStyle>
            <a:lvl1pPr marL="0" indent="0">
              <a:lnSpc>
                <a:spcPct val="90000"/>
              </a:lnSpc>
              <a:spcBef>
                <a:spcPts val="0"/>
              </a:spcBef>
              <a:spcAft>
                <a:spcPts val="1000"/>
              </a:spcAft>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Add Text or logo of company</a:t>
            </a:r>
          </a:p>
        </p:txBody>
      </p:sp>
      <p:sp>
        <p:nvSpPr>
          <p:cNvPr id="13" name="TextBox 12">
            <a:extLst>
              <a:ext uri="{FF2B5EF4-FFF2-40B4-BE49-F238E27FC236}">
                <a16:creationId xmlns:a16="http://schemas.microsoft.com/office/drawing/2014/main" id="{34985B44-9CC3-226C-2FAB-3F231556CAA5}"/>
              </a:ext>
            </a:extLst>
          </p:cNvPr>
          <p:cNvSpPr txBox="1"/>
          <p:nvPr/>
        </p:nvSpPr>
        <p:spPr>
          <a:xfrm>
            <a:off x="4758131" y="4392414"/>
            <a:ext cx="2305433" cy="320384"/>
          </a:xfrm>
          <a:prstGeom prst="rect">
            <a:avLst/>
          </a:prstGeom>
          <a:noFill/>
        </p:spPr>
        <p:txBody>
          <a:bodyPr wrap="square" lIns="0" tIns="0" rIns="0" bIns="0" rtlCol="0">
            <a:noAutofit/>
          </a:bodyPr>
          <a:lstStyle/>
          <a:p>
            <a:pPr>
              <a:lnSpc>
                <a:spcPct val="112000"/>
              </a:lnSpc>
              <a:spcAft>
                <a:spcPts val="600"/>
              </a:spcAft>
            </a:pPr>
            <a:r>
              <a:rPr lang="en-US" sz="1400" b="1">
                <a:solidFill>
                  <a:srgbClr val="00084F"/>
                </a:solidFill>
                <a:latin typeface="Arial" panose="020B0604020202020204" pitchFamily="34" charset="0"/>
                <a:cs typeface="Arial" panose="020B0604020202020204" pitchFamily="34" charset="0"/>
              </a:rPr>
              <a:t>Presented by:</a:t>
            </a:r>
          </a:p>
        </p:txBody>
      </p:sp>
      <p:sp>
        <p:nvSpPr>
          <p:cNvPr id="15" name="Text Placeholder 14">
            <a:extLst>
              <a:ext uri="{FF2B5EF4-FFF2-40B4-BE49-F238E27FC236}">
                <a16:creationId xmlns:a16="http://schemas.microsoft.com/office/drawing/2014/main" id="{42537CB0-1895-4A05-1217-D629DD88DC40}"/>
              </a:ext>
            </a:extLst>
          </p:cNvPr>
          <p:cNvSpPr>
            <a:spLocks noGrp="1"/>
          </p:cNvSpPr>
          <p:nvPr userDrawn="1">
            <p:ph type="body" sz="quarter" idx="17" hasCustomPrompt="1"/>
          </p:nvPr>
        </p:nvSpPr>
        <p:spPr>
          <a:xfrm>
            <a:off x="4758132" y="4762500"/>
            <a:ext cx="3166668" cy="1716615"/>
          </a:xfrm>
        </p:spPr>
        <p:txBody>
          <a:bodyPr/>
          <a:lstStyle>
            <a:lvl1pPr marL="0" indent="0">
              <a:lnSpc>
                <a:spcPct val="90000"/>
              </a:lnSpc>
              <a:spcBef>
                <a:spcPts val="0"/>
              </a:spcBef>
              <a:spcAft>
                <a:spcPts val="100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name – 16 pt. bold name – then add soft return, next line – add job title 14 </a:t>
            </a:r>
            <a:r>
              <a:rPr lang="en-US" err="1"/>
              <a:t>pt</a:t>
            </a:r>
            <a:r>
              <a:rPr lang="en-US"/>
              <a:t> regular font. For more than one name/title: add full return in between sets of name/title </a:t>
            </a:r>
          </a:p>
        </p:txBody>
      </p:sp>
      <p:sp>
        <p:nvSpPr>
          <p:cNvPr id="21" name="Text Placeholder 14">
            <a:extLst>
              <a:ext uri="{FF2B5EF4-FFF2-40B4-BE49-F238E27FC236}">
                <a16:creationId xmlns:a16="http://schemas.microsoft.com/office/drawing/2014/main" id="{D5585307-1B27-C080-B941-003373489B55}"/>
              </a:ext>
            </a:extLst>
          </p:cNvPr>
          <p:cNvSpPr>
            <a:spLocks noGrp="1"/>
          </p:cNvSpPr>
          <p:nvPr>
            <p:ph type="body" sz="quarter" idx="19" hasCustomPrompt="1"/>
          </p:nvPr>
        </p:nvSpPr>
        <p:spPr>
          <a:xfrm>
            <a:off x="9909544" y="6093980"/>
            <a:ext cx="1825255" cy="353236"/>
          </a:xfrm>
        </p:spPr>
        <p:txBody>
          <a:bodyPr anchor="b" anchorCtr="0"/>
          <a:lstStyle>
            <a:lvl1pPr marL="0" indent="0" algn="r">
              <a:lnSpc>
                <a:spcPct val="112000"/>
              </a:lnSpc>
              <a:spcBef>
                <a:spcPts val="0"/>
              </a:spcBef>
              <a:spcAft>
                <a:spcPts val="600"/>
              </a:spcAft>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date</a:t>
            </a:r>
          </a:p>
        </p:txBody>
      </p:sp>
    </p:spTree>
    <p:extLst>
      <p:ext uri="{BB962C8B-B14F-4D97-AF65-F5344CB8AC3E}">
        <p14:creationId xmlns:p14="http://schemas.microsoft.com/office/powerpoint/2010/main" val="3675210769"/>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3000">
          <p15:clr>
            <a:srgbClr val="FBAE40"/>
          </p15:clr>
        </p15:guide>
        <p15:guide id="3" pos="528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General_Agenda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81DE8DB-BF12-6B93-4E1B-C8AA1864989A}"/>
              </a:ext>
              <a:ext uri="{C183D7F6-B498-43B3-948B-1728B52AA6E4}">
                <adec:decorative xmlns:adec="http://schemas.microsoft.com/office/drawing/2017/decorative" val="1"/>
              </a:ext>
            </a:extLst>
          </p:cNvPr>
          <p:cNvGrpSpPr/>
          <p:nvPr userDrawn="1"/>
        </p:nvGrpSpPr>
        <p:grpSpPr>
          <a:xfrm>
            <a:off x="9678388" y="0"/>
            <a:ext cx="2513612" cy="6858001"/>
            <a:chOff x="8694024" y="0"/>
            <a:chExt cx="2513612" cy="6858001"/>
          </a:xfrm>
        </p:grpSpPr>
        <p:sp>
          <p:nvSpPr>
            <p:cNvPr id="18" name="Rectangle 17">
              <a:extLst>
                <a:ext uri="{FF2B5EF4-FFF2-40B4-BE49-F238E27FC236}">
                  <a16:creationId xmlns:a16="http://schemas.microsoft.com/office/drawing/2014/main" id="{3FDF31F0-9686-41D5-DC2F-F5CB977332C6}"/>
                </a:ext>
              </a:extLst>
            </p:cNvPr>
            <p:cNvSpPr/>
            <p:nvPr userDrawn="1"/>
          </p:nvSpPr>
          <p:spPr>
            <a:xfrm>
              <a:off x="8694024" y="0"/>
              <a:ext cx="25136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8693708D-9790-2855-5B74-C27DD1104C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6726" t="31395" r="11503" b="31290"/>
            <a:stretch/>
          </p:blipFill>
          <p:spPr>
            <a:xfrm>
              <a:off x="8694024" y="1524063"/>
              <a:ext cx="2513612" cy="5333938"/>
            </a:xfrm>
            <a:prstGeom prst="rect">
              <a:avLst/>
            </a:prstGeom>
          </p:spPr>
        </p:pic>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1"/>
            <a:ext cx="8158350" cy="685800"/>
          </a:xfrm>
        </p:spPr>
        <p:txBody>
          <a:bodyPr/>
          <a:lstStyle/>
          <a:p>
            <a:r>
              <a:rPr lang="en-US"/>
              <a:t>Agenda</a:t>
            </a:r>
          </a:p>
        </p:txBody>
      </p:sp>
      <p:pic>
        <p:nvPicPr>
          <p:cNvPr id="13" name="Picture 12">
            <a:extLst>
              <a:ext uri="{FF2B5EF4-FFF2-40B4-BE49-F238E27FC236}">
                <a16:creationId xmlns:a16="http://schemas.microsoft.com/office/drawing/2014/main" id="{865A8D6C-95DD-74C5-2256-08BD97DC5DAC}"/>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0269570" y="375586"/>
            <a:ext cx="1351044" cy="773719"/>
          </a:xfrm>
          <a:prstGeom prst="rect">
            <a:avLst/>
          </a:prstGeom>
        </p:spPr>
      </p:pic>
      <p:sp>
        <p:nvSpPr>
          <p:cNvPr id="15" name="Rectangle 14">
            <a:extLst>
              <a:ext uri="{FF2B5EF4-FFF2-40B4-BE49-F238E27FC236}">
                <a16:creationId xmlns:a16="http://schemas.microsoft.com/office/drawing/2014/main" id="{3C920045-A8F4-C990-C46B-4EE9B06289EB}"/>
              </a:ext>
              <a:ext uri="{C183D7F6-B498-43B3-948B-1728B52AA6E4}">
                <adec:decorative xmlns:adec="http://schemas.microsoft.com/office/drawing/2017/decorative" val="1"/>
              </a:ext>
            </a:extLst>
          </p:cNvPr>
          <p:cNvSpPr/>
          <p:nvPr userDrawn="1"/>
        </p:nvSpPr>
        <p:spPr>
          <a:xfrm>
            <a:off x="457200" y="1375704"/>
            <a:ext cx="11277600" cy="502509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87FE1D28-12D3-DD55-5039-2651C4ABEF0D}"/>
              </a:ext>
            </a:extLst>
          </p:cNvPr>
          <p:cNvSpPr>
            <a:spLocks noGrp="1"/>
          </p:cNvSpPr>
          <p:nvPr>
            <p:ph type="body" sz="quarter" idx="14" hasCustomPrompt="1"/>
          </p:nvPr>
        </p:nvSpPr>
        <p:spPr>
          <a:xfrm>
            <a:off x="914399" y="1828800"/>
            <a:ext cx="8158349" cy="4206240"/>
          </a:xfrm>
        </p:spPr>
        <p:txBody>
          <a:bodyPr/>
          <a:lstStyle>
            <a:lvl1pPr>
              <a:spcAft>
                <a:spcPts val="1500"/>
              </a:spcAft>
              <a:defRPr/>
            </a:lvl1pPr>
          </a:lstStyle>
          <a:p>
            <a:pPr lvl="0"/>
            <a:r>
              <a:rPr lang="en-US"/>
              <a:t>Click to items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3" name="TextBox 2">
            <a:extLst>
              <a:ext uri="{FF2B5EF4-FFF2-40B4-BE49-F238E27FC236}">
                <a16:creationId xmlns:a16="http://schemas.microsoft.com/office/drawing/2014/main" id="{5E1B3BDB-3801-AF46-1BED-4B5CCAB154F1}"/>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632795774"/>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403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o We Are_Pitch D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9214336" cy="665514"/>
          </a:xfrm>
        </p:spPr>
        <p:txBody>
          <a:bodyPr/>
          <a:lstStyle>
            <a:lvl1pPr>
              <a:defRPr/>
            </a:lvl1pPr>
          </a:lstStyle>
          <a:p>
            <a:r>
              <a:rPr lang="en-US"/>
              <a:t>Click to edit Master title style</a:t>
            </a:r>
          </a:p>
        </p:txBody>
      </p:sp>
      <p:pic>
        <p:nvPicPr>
          <p:cNvPr id="8" name="Picture 12">
            <a:extLst>
              <a:ext uri="{FF2B5EF4-FFF2-40B4-BE49-F238E27FC236}">
                <a16:creationId xmlns:a16="http://schemas.microsoft.com/office/drawing/2014/main" id="{8CB07405-7BA8-441E-0D03-F379803D9CE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17" name="Text Placeholder 16">
            <a:extLst>
              <a:ext uri="{FF2B5EF4-FFF2-40B4-BE49-F238E27FC236}">
                <a16:creationId xmlns:a16="http://schemas.microsoft.com/office/drawing/2014/main" id="{87FE1D28-12D3-DD55-5039-2651C4ABEF0D}"/>
              </a:ext>
            </a:extLst>
          </p:cNvPr>
          <p:cNvSpPr>
            <a:spLocks noGrp="1"/>
          </p:cNvSpPr>
          <p:nvPr>
            <p:ph type="body" sz="quarter" idx="14"/>
          </p:nvPr>
        </p:nvSpPr>
        <p:spPr>
          <a:xfrm>
            <a:off x="914397" y="1259174"/>
            <a:ext cx="9214338" cy="1941223"/>
          </a:xfrm>
        </p:spPr>
        <p:txBody>
          <a:bodyPr/>
          <a:lstStyle>
            <a:lvl1pPr marL="0" indent="0">
              <a:lnSpc>
                <a:spcPts val="3200"/>
              </a:lnSpc>
              <a:buNone/>
              <a:defRPr sz="2000">
                <a:latin typeface="Georgia" panose="02040502050405020303" pitchFamily="18" charset="0"/>
              </a:defRPr>
            </a:lvl1pPr>
          </a:lstStyle>
          <a:p>
            <a:pPr lvl="0"/>
            <a:r>
              <a:rPr lang="en-US"/>
              <a:t>Click to edit Master text styles</a:t>
            </a:r>
          </a:p>
        </p:txBody>
      </p:sp>
      <p:grpSp>
        <p:nvGrpSpPr>
          <p:cNvPr id="3" name="Group 2">
            <a:extLst>
              <a:ext uri="{FF2B5EF4-FFF2-40B4-BE49-F238E27FC236}">
                <a16:creationId xmlns:a16="http://schemas.microsoft.com/office/drawing/2014/main" id="{44237328-D652-9B09-7D22-82FC83C86FC1}"/>
              </a:ext>
            </a:extLst>
          </p:cNvPr>
          <p:cNvGrpSpPr/>
          <p:nvPr userDrawn="1"/>
        </p:nvGrpSpPr>
        <p:grpSpPr>
          <a:xfrm>
            <a:off x="0" y="3429000"/>
            <a:ext cx="12192000" cy="2971800"/>
            <a:chOff x="0" y="3429000"/>
            <a:chExt cx="12192000" cy="2971800"/>
          </a:xfrm>
        </p:grpSpPr>
        <p:sp>
          <p:nvSpPr>
            <p:cNvPr id="5" name="Rectangle 4">
              <a:extLst>
                <a:ext uri="{FF2B5EF4-FFF2-40B4-BE49-F238E27FC236}">
                  <a16:creationId xmlns:a16="http://schemas.microsoft.com/office/drawing/2014/main" id="{6EF5A5C8-586F-84E0-59DD-5F951DD2DE35}"/>
                </a:ext>
              </a:extLst>
            </p:cNvPr>
            <p:cNvSpPr/>
            <p:nvPr userDrawn="1"/>
          </p:nvSpPr>
          <p:spPr>
            <a:xfrm rot="16200000">
              <a:off x="4610100" y="-1181100"/>
              <a:ext cx="2971800"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707F5AA-C055-094B-9229-3FCA07838290}"/>
                </a:ext>
              </a:extLst>
            </p:cNvPr>
            <p:cNvCxnSpPr>
              <a:cxnSpLocks/>
            </p:cNvCxnSpPr>
            <p:nvPr/>
          </p:nvCxnSpPr>
          <p:spPr>
            <a:xfrm flipV="1">
              <a:off x="8789523"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5679F0-D501-042B-01D8-7D551674ABEF}"/>
                </a:ext>
              </a:extLst>
            </p:cNvPr>
            <p:cNvCxnSpPr>
              <a:cxnSpLocks/>
            </p:cNvCxnSpPr>
            <p:nvPr/>
          </p:nvCxnSpPr>
          <p:spPr>
            <a:xfrm flipV="1">
              <a:off x="6096000"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2F37E3-8A0A-ECB0-527D-E72F11D2C974}"/>
                </a:ext>
              </a:extLst>
            </p:cNvPr>
            <p:cNvCxnSpPr>
              <a:cxnSpLocks/>
            </p:cNvCxnSpPr>
            <p:nvPr/>
          </p:nvCxnSpPr>
          <p:spPr>
            <a:xfrm flipV="1">
              <a:off x="3409143"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Text Placeholder 16">
            <a:extLst>
              <a:ext uri="{FF2B5EF4-FFF2-40B4-BE49-F238E27FC236}">
                <a16:creationId xmlns:a16="http://schemas.microsoft.com/office/drawing/2014/main" id="{AC4F9A3C-AA4E-A7A4-9C3A-742AD312827C}"/>
              </a:ext>
            </a:extLst>
          </p:cNvPr>
          <p:cNvSpPr>
            <a:spLocks noGrp="1"/>
          </p:cNvSpPr>
          <p:nvPr userDrawn="1">
            <p:ph type="body" sz="quarter" idx="18"/>
          </p:nvPr>
        </p:nvSpPr>
        <p:spPr>
          <a:xfrm>
            <a:off x="914400" y="3771898"/>
            <a:ext cx="2286000" cy="2304288"/>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26" name="Text Placeholder 16">
            <a:extLst>
              <a:ext uri="{FF2B5EF4-FFF2-40B4-BE49-F238E27FC236}">
                <a16:creationId xmlns:a16="http://schemas.microsoft.com/office/drawing/2014/main" id="{45550897-8BDA-D5DE-2714-DBA5B6521281}"/>
              </a:ext>
            </a:extLst>
          </p:cNvPr>
          <p:cNvSpPr>
            <a:spLocks noGrp="1"/>
          </p:cNvSpPr>
          <p:nvPr userDrawn="1">
            <p:ph type="body" sz="quarter" idx="17"/>
          </p:nvPr>
        </p:nvSpPr>
        <p:spPr>
          <a:xfrm>
            <a:off x="3604845"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29" name="Text Placeholder 16">
            <a:extLst>
              <a:ext uri="{FF2B5EF4-FFF2-40B4-BE49-F238E27FC236}">
                <a16:creationId xmlns:a16="http://schemas.microsoft.com/office/drawing/2014/main" id="{9233B33E-DA9D-FEEE-493F-A635806C8F09}"/>
              </a:ext>
            </a:extLst>
          </p:cNvPr>
          <p:cNvSpPr>
            <a:spLocks noGrp="1"/>
          </p:cNvSpPr>
          <p:nvPr userDrawn="1">
            <p:ph type="body" sz="quarter" idx="20"/>
          </p:nvPr>
        </p:nvSpPr>
        <p:spPr>
          <a:xfrm>
            <a:off x="6295290"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28" name="Text Placeholder 16">
            <a:extLst>
              <a:ext uri="{FF2B5EF4-FFF2-40B4-BE49-F238E27FC236}">
                <a16:creationId xmlns:a16="http://schemas.microsoft.com/office/drawing/2014/main" id="{200A6EA3-D7AC-7AE0-2C0D-1A16300DFCFA}"/>
              </a:ext>
            </a:extLst>
          </p:cNvPr>
          <p:cNvSpPr>
            <a:spLocks noGrp="1"/>
          </p:cNvSpPr>
          <p:nvPr userDrawn="1">
            <p:ph type="body" sz="quarter" idx="19"/>
          </p:nvPr>
        </p:nvSpPr>
        <p:spPr>
          <a:xfrm>
            <a:off x="8985735"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TextBox 3">
            <a:extLst>
              <a:ext uri="{FF2B5EF4-FFF2-40B4-BE49-F238E27FC236}">
                <a16:creationId xmlns:a16="http://schemas.microsoft.com/office/drawing/2014/main" id="{C9DA99FF-BB35-DE07-E68A-2AF70CD3FEF6}"/>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654041023"/>
      </p:ext>
    </p:extLst>
  </p:cSld>
  <p:clrMapOvr>
    <a:masterClrMapping/>
  </p:clrMapOvr>
  <p:extLst>
    <p:ext uri="{DCECCB84-F9BA-43D5-87BE-67443E8EF086}">
      <p15:sldGuideLst xmlns:p15="http://schemas.microsoft.com/office/powerpoint/2012/main">
        <p15:guide id="2" pos="3840">
          <p15:clr>
            <a:srgbClr val="FBAE40"/>
          </p15:clr>
        </p15:guide>
        <p15:guide id="3" orient="horz" pos="403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etter Healthcare_Pitch D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9144000" cy="665514"/>
          </a:xfrm>
        </p:spPr>
        <p:txBody>
          <a:bodyPr/>
          <a:lstStyle>
            <a:lvl1pPr>
              <a:defRPr/>
            </a:lvl1pPr>
          </a:lstStyle>
          <a:p>
            <a:r>
              <a:rPr lang="en-US"/>
              <a:t>Click to edit Master title style</a:t>
            </a:r>
          </a:p>
        </p:txBody>
      </p:sp>
      <p:pic>
        <p:nvPicPr>
          <p:cNvPr id="8" name="Picture 12">
            <a:extLst>
              <a:ext uri="{FF2B5EF4-FFF2-40B4-BE49-F238E27FC236}">
                <a16:creationId xmlns:a16="http://schemas.microsoft.com/office/drawing/2014/main" id="{30061B10-C12F-182E-9258-2EC05FFBF8F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28703" y="13757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9808F9B-7D77-7C31-5B44-30313F794E0C}"/>
              </a:ext>
            </a:extLst>
          </p:cNvPr>
          <p:cNvGrpSpPr/>
          <p:nvPr userDrawn="1"/>
        </p:nvGrpSpPr>
        <p:grpSpPr>
          <a:xfrm>
            <a:off x="6094743" y="1827468"/>
            <a:ext cx="5339880" cy="4151063"/>
            <a:chOff x="6094743" y="1827468"/>
            <a:chExt cx="5339880" cy="4151063"/>
          </a:xfrm>
        </p:grpSpPr>
        <p:grpSp>
          <p:nvGrpSpPr>
            <p:cNvPr id="19" name="Group 18">
              <a:extLst>
                <a:ext uri="{FF2B5EF4-FFF2-40B4-BE49-F238E27FC236}">
                  <a16:creationId xmlns:a16="http://schemas.microsoft.com/office/drawing/2014/main" id="{B8AA000E-3E01-AAF9-B913-00719238DB14}"/>
                </a:ext>
                <a:ext uri="{C183D7F6-B498-43B3-948B-1728B52AA6E4}">
                  <adec:decorative xmlns:adec="http://schemas.microsoft.com/office/drawing/2017/decorative" val="1"/>
                </a:ext>
              </a:extLst>
            </p:cNvPr>
            <p:cNvGrpSpPr/>
            <p:nvPr userDrawn="1"/>
          </p:nvGrpSpPr>
          <p:grpSpPr>
            <a:xfrm>
              <a:off x="6096000" y="3133276"/>
              <a:ext cx="5338623" cy="1499564"/>
              <a:chOff x="6096000" y="3133276"/>
              <a:chExt cx="5338623" cy="1499564"/>
            </a:xfrm>
          </p:grpSpPr>
          <p:cxnSp>
            <p:nvCxnSpPr>
              <p:cNvPr id="9" name="Straight Connector 8">
                <a:extLst>
                  <a:ext uri="{FF2B5EF4-FFF2-40B4-BE49-F238E27FC236}">
                    <a16:creationId xmlns:a16="http://schemas.microsoft.com/office/drawing/2014/main" id="{8C4F587C-6909-5BEA-C6A7-F435E0098230}"/>
                  </a:ext>
                  <a:ext uri="{C183D7F6-B498-43B3-948B-1728B52AA6E4}">
                    <adec:decorative xmlns:adec="http://schemas.microsoft.com/office/drawing/2017/decorative" val="1"/>
                  </a:ext>
                </a:extLst>
              </p:cNvPr>
              <p:cNvCxnSpPr>
                <a:cxnSpLocks/>
              </p:cNvCxnSpPr>
              <p:nvPr userDrawn="1"/>
            </p:nvCxnSpPr>
            <p:spPr>
              <a:xfrm rot="16200000" flipV="1">
                <a:off x="8765312" y="463964"/>
                <a:ext cx="0" cy="53386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C3A16A-4F2B-D993-47CD-04317C29B473}"/>
                  </a:ext>
                  <a:ext uri="{C183D7F6-B498-43B3-948B-1728B52AA6E4}">
                    <adec:decorative xmlns:adec="http://schemas.microsoft.com/office/drawing/2017/decorative" val="1"/>
                  </a:ext>
                </a:extLst>
              </p:cNvPr>
              <p:cNvCxnSpPr>
                <a:cxnSpLocks/>
              </p:cNvCxnSpPr>
              <p:nvPr userDrawn="1"/>
            </p:nvCxnSpPr>
            <p:spPr>
              <a:xfrm rot="16200000" flipV="1">
                <a:off x="8765312" y="1963528"/>
                <a:ext cx="0" cy="53386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4CDFB8E-356D-706E-75DA-8B41C9F1D165}"/>
                </a:ext>
                <a:ext uri="{C183D7F6-B498-43B3-948B-1728B52AA6E4}">
                  <adec:decorative xmlns:adec="http://schemas.microsoft.com/office/drawing/2017/decorative" val="1"/>
                </a:ext>
              </a:extLst>
            </p:cNvPr>
            <p:cNvGrpSpPr/>
            <p:nvPr userDrawn="1"/>
          </p:nvGrpSpPr>
          <p:grpSpPr>
            <a:xfrm>
              <a:off x="6094743" y="1827468"/>
              <a:ext cx="1144151" cy="4151063"/>
              <a:chOff x="6094743" y="1827468"/>
              <a:chExt cx="1144151" cy="4151063"/>
            </a:xfrm>
          </p:grpSpPr>
          <p:pic>
            <p:nvPicPr>
              <p:cNvPr id="4" name="Picture 3">
                <a:extLst>
                  <a:ext uri="{FF2B5EF4-FFF2-40B4-BE49-F238E27FC236}">
                    <a16:creationId xmlns:a16="http://schemas.microsoft.com/office/drawing/2014/main" id="{AE899578-1076-9FB2-3175-57EB79F5D7C7}"/>
                  </a:ext>
                  <a:ext uri="{C183D7F6-B498-43B3-948B-1728B52AA6E4}">
                    <adec:decorative xmlns:adec="http://schemas.microsoft.com/office/drawing/2017/decorative" val="1"/>
                  </a:ext>
                </a:extLst>
              </p:cNvPr>
              <p:cNvPicPr>
                <a:picLocks noChangeAspect="1"/>
              </p:cNvPicPr>
              <p:nvPr userDrawn="1"/>
            </p:nvPicPr>
            <p:blipFill rotWithShape="1">
              <a:blip r:embed="rId3"/>
              <a:srcRect l="11090" t="16934" r="18563" b="6821"/>
              <a:stretch/>
            </p:blipFill>
            <p:spPr>
              <a:xfrm>
                <a:off x="6094743" y="4835531"/>
                <a:ext cx="1142441" cy="1143000"/>
              </a:xfrm>
              <a:prstGeom prst="ellipse">
                <a:avLst/>
              </a:prstGeom>
            </p:spPr>
          </p:pic>
          <p:pic>
            <p:nvPicPr>
              <p:cNvPr id="11" name="Picture 10">
                <a:extLst>
                  <a:ext uri="{FF2B5EF4-FFF2-40B4-BE49-F238E27FC236}">
                    <a16:creationId xmlns:a16="http://schemas.microsoft.com/office/drawing/2014/main" id="{CDF61C59-14AF-19FF-16F3-5A0B01C678B0}"/>
                  </a:ext>
                  <a:ext uri="{C183D7F6-B498-43B3-948B-1728B52AA6E4}">
                    <adec:decorative xmlns:adec="http://schemas.microsoft.com/office/drawing/2017/decorative" val="1"/>
                  </a:ext>
                </a:extLst>
              </p:cNvPr>
              <p:cNvPicPr>
                <a:picLocks noChangeAspect="1"/>
              </p:cNvPicPr>
              <p:nvPr userDrawn="1"/>
            </p:nvPicPr>
            <p:blipFill rotWithShape="1">
              <a:blip r:embed="rId4"/>
              <a:srcRect l="11156" t="10339" r="6699" b="8131"/>
              <a:stretch/>
            </p:blipFill>
            <p:spPr>
              <a:xfrm>
                <a:off x="6094743" y="1827468"/>
                <a:ext cx="1142441" cy="1143000"/>
              </a:xfrm>
              <a:prstGeom prst="ellipse">
                <a:avLst/>
              </a:prstGeom>
            </p:spPr>
          </p:pic>
          <p:pic>
            <p:nvPicPr>
              <p:cNvPr id="13" name="Picture 12">
                <a:extLst>
                  <a:ext uri="{FF2B5EF4-FFF2-40B4-BE49-F238E27FC236}">
                    <a16:creationId xmlns:a16="http://schemas.microsoft.com/office/drawing/2014/main" id="{B8F210A8-F2BB-F439-6166-0816787C66E4}"/>
                  </a:ext>
                  <a:ext uri="{C183D7F6-B498-43B3-948B-1728B52AA6E4}">
                    <adec:decorative xmlns:adec="http://schemas.microsoft.com/office/drawing/2017/decorative" val="1"/>
                  </a:ext>
                </a:extLst>
              </p:cNvPr>
              <p:cNvPicPr>
                <a:picLocks noChangeAspect="1"/>
              </p:cNvPicPr>
              <p:nvPr userDrawn="1"/>
            </p:nvPicPr>
            <p:blipFill rotWithShape="1">
              <a:blip r:embed="rId5"/>
              <a:srcRect l="9324" t="7563" r="12711" b="14548"/>
              <a:stretch/>
            </p:blipFill>
            <p:spPr>
              <a:xfrm>
                <a:off x="6094743" y="3327031"/>
                <a:ext cx="1144151" cy="1143000"/>
              </a:xfrm>
              <a:prstGeom prst="ellipse">
                <a:avLst/>
              </a:prstGeom>
            </p:spPr>
          </p:pic>
        </p:grpSp>
      </p:grpSp>
      <p:sp>
        <p:nvSpPr>
          <p:cNvPr id="17" name="Text Placeholder 16">
            <a:extLst>
              <a:ext uri="{FF2B5EF4-FFF2-40B4-BE49-F238E27FC236}">
                <a16:creationId xmlns:a16="http://schemas.microsoft.com/office/drawing/2014/main" id="{87FE1D28-12D3-DD55-5039-2651C4ABEF0D}"/>
              </a:ext>
            </a:extLst>
          </p:cNvPr>
          <p:cNvSpPr>
            <a:spLocks noGrp="1"/>
          </p:cNvSpPr>
          <p:nvPr userDrawn="1">
            <p:ph type="body" sz="quarter" idx="14"/>
          </p:nvPr>
        </p:nvSpPr>
        <p:spPr>
          <a:xfrm>
            <a:off x="914397" y="1828800"/>
            <a:ext cx="4504270" cy="4084319"/>
          </a:xfrm>
        </p:spPr>
        <p:txBody>
          <a:bodyPr/>
          <a:lstStyle>
            <a:lvl1pPr marL="0" indent="0">
              <a:lnSpc>
                <a:spcPts val="3200"/>
              </a:lnSpc>
              <a:buNone/>
              <a:defRPr sz="2000">
                <a:latin typeface="Georgia" panose="02040502050405020303" pitchFamily="18" charset="0"/>
              </a:defRPr>
            </a:lvl1pPr>
          </a:lstStyle>
          <a:p>
            <a:pPr lvl="0"/>
            <a:r>
              <a:rPr lang="en-US"/>
              <a:t>Click to edit Master text styles</a:t>
            </a:r>
          </a:p>
        </p:txBody>
      </p:sp>
      <p:sp>
        <p:nvSpPr>
          <p:cNvPr id="27" name="Text Placeholder 16">
            <a:extLst>
              <a:ext uri="{FF2B5EF4-FFF2-40B4-BE49-F238E27FC236}">
                <a16:creationId xmlns:a16="http://schemas.microsoft.com/office/drawing/2014/main" id="{AC4F9A3C-AA4E-A7A4-9C3A-742AD312827C}"/>
              </a:ext>
            </a:extLst>
          </p:cNvPr>
          <p:cNvSpPr>
            <a:spLocks noGrp="1"/>
          </p:cNvSpPr>
          <p:nvPr userDrawn="1">
            <p:ph type="body" sz="quarter" idx="18"/>
          </p:nvPr>
        </p:nvSpPr>
        <p:spPr>
          <a:xfrm>
            <a:off x="7429500" y="1841498"/>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21" name="Text Placeholder 16">
            <a:extLst>
              <a:ext uri="{FF2B5EF4-FFF2-40B4-BE49-F238E27FC236}">
                <a16:creationId xmlns:a16="http://schemas.microsoft.com/office/drawing/2014/main" id="{E6B94362-C6A5-194C-74E3-5EBAA4CD4848}"/>
              </a:ext>
            </a:extLst>
          </p:cNvPr>
          <p:cNvSpPr>
            <a:spLocks noGrp="1"/>
          </p:cNvSpPr>
          <p:nvPr userDrawn="1">
            <p:ph type="body" sz="quarter" idx="19"/>
          </p:nvPr>
        </p:nvSpPr>
        <p:spPr>
          <a:xfrm>
            <a:off x="7429500" y="3342640"/>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25" name="Text Placeholder 16">
            <a:extLst>
              <a:ext uri="{FF2B5EF4-FFF2-40B4-BE49-F238E27FC236}">
                <a16:creationId xmlns:a16="http://schemas.microsoft.com/office/drawing/2014/main" id="{FDF267B8-E513-0908-F76F-CF20AFBD4683}"/>
              </a:ext>
            </a:extLst>
          </p:cNvPr>
          <p:cNvSpPr>
            <a:spLocks noGrp="1"/>
          </p:cNvSpPr>
          <p:nvPr userDrawn="1">
            <p:ph type="body" sz="quarter" idx="20"/>
          </p:nvPr>
        </p:nvSpPr>
        <p:spPr>
          <a:xfrm>
            <a:off x="7429500" y="4846320"/>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379CF524-A88C-BD13-0FA3-F8A1F9B3FAD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815833610"/>
      </p:ext>
    </p:extLst>
  </p:cSld>
  <p:clrMapOvr>
    <a:masterClrMapping/>
  </p:clrMapOvr>
  <p:extLst>
    <p:ext uri="{DCECCB84-F9BA-43D5-87BE-67443E8EF086}">
      <p15:sldGuideLst xmlns:p15="http://schemas.microsoft.com/office/powerpoint/2012/main">
        <p15:guide id="2" pos="3840">
          <p15:clr>
            <a:srgbClr val="FBAE40"/>
          </p15:clr>
        </p15:guide>
        <p15:guide id="3" pos="4680">
          <p15:clr>
            <a:srgbClr val="FBAE40"/>
          </p15:clr>
        </p15:guide>
        <p15:guide id="4" orient="horz" pos="1152">
          <p15:clr>
            <a:srgbClr val="FBAE40"/>
          </p15:clr>
        </p15:guide>
        <p15:guide id="5" orient="horz" pos="4032">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General (white)_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3" name="Picture 12">
            <a:extLst>
              <a:ext uri="{FF2B5EF4-FFF2-40B4-BE49-F238E27FC236}">
                <a16:creationId xmlns:a16="http://schemas.microsoft.com/office/drawing/2014/main" id="{8360D8DC-5DFA-BE6A-92B2-B0BA6C89D28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447800"/>
            <a:ext cx="10820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C07525E1-F3BB-BC47-269D-689BBFC1270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337837974"/>
      </p:ext>
    </p:extLst>
  </p:cSld>
  <p:clrMapOvr>
    <a:masterClrMapping/>
  </p:clrMapOvr>
  <p:extLst>
    <p:ext uri="{DCECCB84-F9BA-43D5-87BE-67443E8EF086}">
      <p15:sldGuideLst xmlns:p15="http://schemas.microsoft.com/office/powerpoint/2012/main">
        <p15:guide id="2" pos="3840">
          <p15:clr>
            <a:srgbClr val="FBAE40"/>
          </p15:clr>
        </p15:guide>
        <p15:guide id="4" orient="horz" pos="912">
          <p15:clr>
            <a:srgbClr val="FBAE40"/>
          </p15:clr>
        </p15:guide>
        <p15:guide id="5" orient="horz" pos="3888">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General (white)_2-line 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144000" cy="1371599"/>
          </a:xfrm>
        </p:spPr>
        <p:txBody>
          <a:bodyPr/>
          <a:lstStyle>
            <a:lvl1pPr>
              <a:defRPr sz="3700"/>
            </a:lvl1pPr>
          </a:lstStyle>
          <a:p>
            <a:r>
              <a:rPr lang="en-US"/>
              <a:t>Click to edit Master title style up to two lines of text</a:t>
            </a:r>
          </a:p>
        </p:txBody>
      </p:sp>
      <p:pic>
        <p:nvPicPr>
          <p:cNvPr id="3" name="Picture 12">
            <a:extLst>
              <a:ext uri="{FF2B5EF4-FFF2-40B4-BE49-F238E27FC236}">
                <a16:creationId xmlns:a16="http://schemas.microsoft.com/office/drawing/2014/main" id="{18816192-C0C7-07A1-A6C1-CF6B3A8A39E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799"/>
            <a:ext cx="108204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FE99C618-5A5D-1CE9-F0D0-9333311E50A7}"/>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459086199"/>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864">
          <p15:clr>
            <a:srgbClr val="FBAE40"/>
          </p15:clr>
        </p15:guide>
        <p15:guide id="5" orient="horz" pos="3888">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General (white)_Title and Content - 2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F73B932F-648C-9572-16C0-981BD4BFFB0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447801"/>
            <a:ext cx="4800600" cy="4724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C5EE7F1B-AD30-6B7B-C097-C252CB2B2398}"/>
              </a:ext>
            </a:extLst>
          </p:cNvPr>
          <p:cNvSpPr>
            <a:spLocks noGrp="1"/>
          </p:cNvSpPr>
          <p:nvPr>
            <p:ph sz="quarter" idx="18"/>
          </p:nvPr>
        </p:nvSpPr>
        <p:spPr>
          <a:xfrm>
            <a:off x="6477000" y="1447801"/>
            <a:ext cx="4800600" cy="4724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3EE5061A-D373-CB5D-32FB-791194D7F6A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461819048"/>
      </p:ext>
    </p:extLst>
  </p:cSld>
  <p:clrMapOvr>
    <a:masterClrMapping/>
  </p:clrMapOvr>
  <p:extLst>
    <p:ext uri="{DCECCB84-F9BA-43D5-87BE-67443E8EF086}">
      <p15:sldGuideLst xmlns:p15="http://schemas.microsoft.com/office/powerpoint/2012/main">
        <p15:guide id="2" pos="3840">
          <p15:clr>
            <a:srgbClr val="FBAE40"/>
          </p15:clr>
        </p15:guide>
        <p15:guide id="4" orient="horz" pos="912">
          <p15:clr>
            <a:srgbClr val="FBAE40"/>
          </p15:clr>
        </p15:guide>
        <p15:guide id="5" pos="4080">
          <p15:clr>
            <a:srgbClr val="FBAE40"/>
          </p15:clr>
        </p15:guide>
        <p15:guide id="6" pos="3600">
          <p15:clr>
            <a:srgbClr val="FBAE40"/>
          </p15:clr>
        </p15:guide>
        <p15:guide id="7" orient="horz" pos="4032">
          <p15:clr>
            <a:srgbClr val="FBAE40"/>
          </p15:clr>
        </p15:guide>
        <p15:guide id="8" orient="horz" pos="3888">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General (white)_2-line Title and Content - 2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144000" cy="1197429"/>
          </a:xfrm>
        </p:spPr>
        <p:txBody>
          <a:bodyPr/>
          <a:lstStyle>
            <a:lvl1pPr>
              <a:defRPr sz="3700"/>
            </a:lvl1pPr>
          </a:lstStyle>
          <a:p>
            <a:r>
              <a:rPr lang="en-US"/>
              <a:t>Click to edit Master title style up to two lines of text</a:t>
            </a:r>
          </a:p>
        </p:txBody>
      </p:sp>
      <p:pic>
        <p:nvPicPr>
          <p:cNvPr id="5" name="Picture 12">
            <a:extLst>
              <a:ext uri="{FF2B5EF4-FFF2-40B4-BE49-F238E27FC236}">
                <a16:creationId xmlns:a16="http://schemas.microsoft.com/office/drawing/2014/main" id="{C574DAEF-57BD-981D-51AF-3947BC5195F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799"/>
            <a:ext cx="48006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AA461043-4E95-F1A4-39B2-5982253EEF34}"/>
              </a:ext>
            </a:extLst>
          </p:cNvPr>
          <p:cNvSpPr>
            <a:spLocks noGrp="1"/>
          </p:cNvSpPr>
          <p:nvPr>
            <p:ph sz="quarter" idx="18"/>
          </p:nvPr>
        </p:nvSpPr>
        <p:spPr>
          <a:xfrm>
            <a:off x="6477000" y="1828799"/>
            <a:ext cx="48006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2024. </a:t>
            </a:r>
            <a:r>
              <a:rPr lang="en-US" altLang="en-US" sz="900" i="1">
                <a:solidFill>
                  <a:schemeClr val="bg2">
                    <a:lumMod val="75000"/>
                  </a:schemeClr>
                </a:solidFill>
                <a:latin typeface="Arial" pitchFamily="34" charset="0"/>
                <a:cs typeface="Arial" pitchFamily="34" charset="0"/>
              </a:rPr>
              <a:t>The consulting and operations division of UMass Chan Medical School. Confidential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Tree>
    <p:extLst>
      <p:ext uri="{BB962C8B-B14F-4D97-AF65-F5344CB8AC3E}">
        <p14:creationId xmlns:p14="http://schemas.microsoft.com/office/powerpoint/2010/main" val="767564545"/>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864">
          <p15:clr>
            <a:srgbClr val="FBAE40"/>
          </p15:clr>
        </p15:guide>
        <p15:guide id="5" pos="4080">
          <p15:clr>
            <a:srgbClr val="FBAE40"/>
          </p15:clr>
        </p15:guide>
        <p15:guide id="6" pos="3600">
          <p15:clr>
            <a:srgbClr val="FBAE40"/>
          </p15:clr>
        </p15:guide>
        <p15:guide id="7" orient="horz" pos="4032">
          <p15:clr>
            <a:srgbClr val="FBAE40"/>
          </p15:clr>
        </p15:guide>
        <p15:guide id="8" orient="horz" pos="3888">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General (white)_Title and Content - 3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9095232" cy="914399"/>
          </a:xfrm>
        </p:spPr>
        <p:txBody>
          <a:bodyPr/>
          <a:lstStyle>
            <a:lvl1pPr>
              <a:defRPr/>
            </a:lvl1pPr>
          </a:lstStyle>
          <a:p>
            <a:r>
              <a:rPr lang="en-US"/>
              <a:t>Click to edit Master title style up to two lines of text</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800"/>
            <a:ext cx="2970223" cy="43434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EAE52FDB-B683-3FA0-D889-774A2A64F6BE}"/>
              </a:ext>
            </a:extLst>
          </p:cNvPr>
          <p:cNvSpPr>
            <a:spLocks noGrp="1"/>
          </p:cNvSpPr>
          <p:nvPr>
            <p:ph sz="quarter" idx="18"/>
          </p:nvPr>
        </p:nvSpPr>
        <p:spPr>
          <a:xfrm>
            <a:off x="4610888" y="1828800"/>
            <a:ext cx="2970223" cy="43434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2BF68B25-B298-F994-F179-AD113CCF2B9A}"/>
              </a:ext>
            </a:extLst>
          </p:cNvPr>
          <p:cNvSpPr>
            <a:spLocks noGrp="1"/>
          </p:cNvSpPr>
          <p:nvPr>
            <p:ph sz="quarter" idx="19"/>
          </p:nvPr>
        </p:nvSpPr>
        <p:spPr>
          <a:xfrm>
            <a:off x="8306325" y="1828800"/>
            <a:ext cx="2970223" cy="43434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12">
            <a:extLst>
              <a:ext uri="{FF2B5EF4-FFF2-40B4-BE49-F238E27FC236}">
                <a16:creationId xmlns:a16="http://schemas.microsoft.com/office/drawing/2014/main" id="{C46BB36D-999B-C7EF-44A3-FCB530DC37E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7" name="TextBox 6">
            <a:extLst>
              <a:ext uri="{FF2B5EF4-FFF2-40B4-BE49-F238E27FC236}">
                <a16:creationId xmlns:a16="http://schemas.microsoft.com/office/drawing/2014/main" id="{393269D6-80BB-DCE0-391E-C1F7FB1E246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972520341"/>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864">
          <p15:clr>
            <a:srgbClr val="FBAE40"/>
          </p15:clr>
        </p15:guide>
        <p15:guide id="5" pos="2688">
          <p15:clr>
            <a:srgbClr val="FBAE40"/>
          </p15:clr>
        </p15:guide>
        <p15:guide id="6" pos="4992">
          <p15:clr>
            <a:srgbClr val="FBAE40"/>
          </p15:clr>
        </p15:guide>
        <p15:guide id="7" orient="horz" pos="4032">
          <p15:clr>
            <a:srgbClr val="FBAE40"/>
          </p15:clr>
        </p15:guide>
        <p15:guide id="8" orient="horz" pos="3888">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con Librar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pic>
        <p:nvPicPr>
          <p:cNvPr id="3" name="Picture 12">
            <a:extLst>
              <a:ext uri="{FF2B5EF4-FFF2-40B4-BE49-F238E27FC236}">
                <a16:creationId xmlns:a16="http://schemas.microsoft.com/office/drawing/2014/main" id="{3CBD9557-3989-DB42-8264-45C8331563A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TextBox 3">
            <a:extLst>
              <a:ext uri="{FF2B5EF4-FFF2-40B4-BE49-F238E27FC236}">
                <a16:creationId xmlns:a16="http://schemas.microsoft.com/office/drawing/2014/main" id="{ECD5B963-E51F-77D6-6D9C-5AE07D02151E}"/>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537915453"/>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al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480434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477000" y="1828800"/>
            <a:ext cx="4800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5ACAFB14-E583-9850-8367-01018F68B1C6}"/>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286928BF-CBF3-26B2-2255-A552A08A1062}"/>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525770816"/>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pos="4080" userDrawn="1">
          <p15:clr>
            <a:srgbClr val="FBAE40"/>
          </p15:clr>
        </p15:guide>
        <p15:guide id="5" orient="horz" pos="4032" userDrawn="1">
          <p15:clr>
            <a:srgbClr val="FBAE40"/>
          </p15:clr>
        </p15:guide>
        <p15:guide id="6" pos="3600" userDrawn="1">
          <p15:clr>
            <a:srgbClr val="FBAE40"/>
          </p15:clr>
        </p15:guide>
        <p15:guide id="7" orient="horz" pos="3744"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2">
            <a:extLst>
              <a:ext uri="{FF2B5EF4-FFF2-40B4-BE49-F238E27FC236}">
                <a16:creationId xmlns:a16="http://schemas.microsoft.com/office/drawing/2014/main" id="{1CE58263-BA34-3AC0-1DD8-FB3BBA9AA72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3" name="TextBox 2">
            <a:extLst>
              <a:ext uri="{FF2B5EF4-FFF2-40B4-BE49-F238E27FC236}">
                <a16:creationId xmlns:a16="http://schemas.microsoft.com/office/drawing/2014/main" id="{D66CB8F3-6160-42C6-DCF5-88D4BC24E364}"/>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305921814"/>
      </p:ext>
    </p:extLst>
  </p:cSld>
  <p:clrMapOvr>
    <a:masterClrMapping/>
  </p:clrMapOvr>
  <p:extLst>
    <p:ext uri="{DCECCB84-F9BA-43D5-87BE-67443E8EF086}">
      <p15:sldGuideLst xmlns:p15="http://schemas.microsoft.com/office/powerpoint/2012/main">
        <p15:guide id="2" pos="3840">
          <p15:clr>
            <a:srgbClr val="FBAE40"/>
          </p15:clr>
        </p15:guide>
        <p15:guide id="4" orient="horz" pos="912">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otal 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886071"/>
      </p:ext>
    </p:extLst>
  </p:cSld>
  <p:clrMapOvr>
    <a:masterClrMapping/>
  </p:clrMapOvr>
  <p:extLst>
    <p:ext uri="{DCECCB84-F9BA-43D5-87BE-67443E8EF086}">
      <p15:sldGuideLst xmlns:p15="http://schemas.microsoft.com/office/powerpoint/2012/main">
        <p15:guide id="2" pos="3840">
          <p15:clr>
            <a:srgbClr val="FBAE40"/>
          </p15:clr>
        </p15:guide>
        <p15:guide id="4" orient="horz" pos="864">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General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4" name="Picture 12">
            <a:extLst>
              <a:ext uri="{FF2B5EF4-FFF2-40B4-BE49-F238E27FC236}">
                <a16:creationId xmlns:a16="http://schemas.microsoft.com/office/drawing/2014/main" id="{CC650DAC-D85C-7EFC-46DA-0DA7CCB1942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C4389C76-AD18-85FD-67BC-F7A0F1E2D8A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869786399"/>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374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eneral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9144000" cy="1360649"/>
          </a:xfrm>
        </p:spPr>
        <p:txBody>
          <a:bodyPr/>
          <a:lstStyle>
            <a:lvl1pPr>
              <a:defRPr/>
            </a:lvl1pPr>
          </a:lstStyle>
          <a:p>
            <a:r>
              <a:rPr lang="en-US"/>
              <a:t>Click to edit Master title style up to two lines of text</a:t>
            </a:r>
          </a:p>
        </p:txBody>
      </p:sp>
      <p:pic>
        <p:nvPicPr>
          <p:cNvPr id="4" name="Picture 12">
            <a:extLst>
              <a:ext uri="{FF2B5EF4-FFF2-40B4-BE49-F238E27FC236}">
                <a16:creationId xmlns:a16="http://schemas.microsoft.com/office/drawing/2014/main" id="{00FD15C9-EE1D-1C45-2454-D5C6DC4CC9F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D019B886-04DA-8488-E50C-9F535667FCF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907163880"/>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guide id="6" orient="horz" pos="3744">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eneral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4CCBBDC5-E99D-0217-8F22-960ED33526F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4800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477000" y="1828800"/>
            <a:ext cx="4800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E33620E8-B06F-3C9C-6571-1E5841834C12}"/>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118340521"/>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080">
          <p15:clr>
            <a:srgbClr val="FBAE40"/>
          </p15:clr>
        </p15:guide>
        <p15:guide id="5" orient="horz" pos="4032">
          <p15:clr>
            <a:srgbClr val="FBAE40"/>
          </p15:clr>
        </p15:guide>
        <p15:guide id="6" pos="3600">
          <p15:clr>
            <a:srgbClr val="FBAE40"/>
          </p15:clr>
        </p15:guide>
        <p15:guide id="7" orient="horz" pos="3744">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General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144000" cy="1360649"/>
          </a:xfrm>
        </p:spPr>
        <p:txBody>
          <a:bodyPr/>
          <a:lstStyle>
            <a:lvl1pPr>
              <a:defRPr/>
            </a:lvl1pPr>
          </a:lstStyle>
          <a:p>
            <a:r>
              <a:rPr lang="en-US"/>
              <a:t>Click to edit Master title style up to two lines of text</a:t>
            </a:r>
          </a:p>
        </p:txBody>
      </p:sp>
      <p:pic>
        <p:nvPicPr>
          <p:cNvPr id="5" name="Picture 12">
            <a:extLst>
              <a:ext uri="{FF2B5EF4-FFF2-40B4-BE49-F238E27FC236}">
                <a16:creationId xmlns:a16="http://schemas.microsoft.com/office/drawing/2014/main" id="{63D6917E-E81C-F6C5-17F4-8D5D9B6D5F9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4800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477001" y="2286001"/>
            <a:ext cx="4800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EF7DBCC6-BC0A-9CD9-CC2A-AB8773EB1121}"/>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474691777"/>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guide id="6" pos="4080">
          <p15:clr>
            <a:srgbClr val="FBAE40"/>
          </p15:clr>
        </p15:guide>
        <p15:guide id="7" pos="3600">
          <p15:clr>
            <a:srgbClr val="FBAE40"/>
          </p15:clr>
        </p15:guide>
        <p15:guide id="8" orient="horz" pos="374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General_Title and Content - 3 co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D8BB489-CBA2-A6EF-4787-E0D72DF80732}"/>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1"/>
              <a:ext cx="12192000" cy="5029200"/>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400" y="457201"/>
            <a:ext cx="9095232" cy="665356"/>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1828801"/>
            <a:ext cx="2973721" cy="4118344"/>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1">
            <a:extLst>
              <a:ext uri="{FF2B5EF4-FFF2-40B4-BE49-F238E27FC236}">
                <a16:creationId xmlns:a16="http://schemas.microsoft.com/office/drawing/2014/main" id="{DD0BA0DA-2F5A-8E53-9EEF-D2AF9319E854}"/>
              </a:ext>
            </a:extLst>
          </p:cNvPr>
          <p:cNvSpPr>
            <a:spLocks noGrp="1"/>
          </p:cNvSpPr>
          <p:nvPr>
            <p:ph sz="quarter" idx="18"/>
          </p:nvPr>
        </p:nvSpPr>
        <p:spPr>
          <a:xfrm>
            <a:off x="4609139" y="1828801"/>
            <a:ext cx="2973721" cy="4118344"/>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1">
            <a:extLst>
              <a:ext uri="{FF2B5EF4-FFF2-40B4-BE49-F238E27FC236}">
                <a16:creationId xmlns:a16="http://schemas.microsoft.com/office/drawing/2014/main" id="{B546E314-CAF2-AF56-E874-604C7B7953E8}"/>
              </a:ext>
            </a:extLst>
          </p:cNvPr>
          <p:cNvSpPr>
            <a:spLocks noGrp="1"/>
          </p:cNvSpPr>
          <p:nvPr>
            <p:ph sz="quarter" idx="19"/>
          </p:nvPr>
        </p:nvSpPr>
        <p:spPr>
          <a:xfrm>
            <a:off x="8303878" y="1828801"/>
            <a:ext cx="2973721" cy="4118344"/>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12">
            <a:extLst>
              <a:ext uri="{FF2B5EF4-FFF2-40B4-BE49-F238E27FC236}">
                <a16:creationId xmlns:a16="http://schemas.microsoft.com/office/drawing/2014/main" id="{73934991-B8E8-0BA0-FFC7-CCC3C6E6D4C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7" name="TextBox 6">
            <a:extLst>
              <a:ext uri="{FF2B5EF4-FFF2-40B4-BE49-F238E27FC236}">
                <a16:creationId xmlns:a16="http://schemas.microsoft.com/office/drawing/2014/main" id="{7801F171-95A2-7720-20E3-8E7ED7AF1615}"/>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031176408"/>
      </p:ext>
    </p:extLst>
  </p:cSld>
  <p:clrMapOvr>
    <a:masterClrMapping/>
  </p:clrMapOvr>
  <p:extLst>
    <p:ext uri="{DCECCB84-F9BA-43D5-87BE-67443E8EF086}">
      <p15:sldGuideLst xmlns:p15="http://schemas.microsoft.com/office/powerpoint/2012/main">
        <p15:guide id="2" pos="2688">
          <p15:clr>
            <a:srgbClr val="FBAE40"/>
          </p15:clr>
        </p15:guide>
        <p15:guide id="3" orient="horz" pos="1152">
          <p15:clr>
            <a:srgbClr val="FBAE40"/>
          </p15:clr>
        </p15:guide>
        <p15:guide id="4" orient="horz" pos="4032">
          <p15:clr>
            <a:srgbClr val="FBAE40"/>
          </p15:clr>
        </p15:guide>
        <p15:guide id="5" orient="horz" pos="864">
          <p15:clr>
            <a:srgbClr val="FBAE40"/>
          </p15:clr>
        </p15:guide>
        <p15:guide id="6" pos="3840">
          <p15:clr>
            <a:srgbClr val="FBAE40"/>
          </p15:clr>
        </p15:guide>
        <p15:guide id="7" pos="4992">
          <p15:clr>
            <a:srgbClr val="FBAE40"/>
          </p15:clr>
        </p15:guide>
        <p15:guide id="8" orient="horz" pos="3744">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General_Title (2 lines) and Content - 3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0"/>
              <a:ext cx="12192000" cy="4571999"/>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1"/>
            <a:ext cx="9095232" cy="1179498"/>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2286000"/>
            <a:ext cx="2970223" cy="36576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1">
            <a:extLst>
              <a:ext uri="{FF2B5EF4-FFF2-40B4-BE49-F238E27FC236}">
                <a16:creationId xmlns:a16="http://schemas.microsoft.com/office/drawing/2014/main" id="{065C14D9-C692-FF2A-601E-5E345A4FF73E}"/>
              </a:ext>
            </a:extLst>
          </p:cNvPr>
          <p:cNvSpPr>
            <a:spLocks noGrp="1"/>
          </p:cNvSpPr>
          <p:nvPr>
            <p:ph sz="quarter" idx="18"/>
          </p:nvPr>
        </p:nvSpPr>
        <p:spPr>
          <a:xfrm>
            <a:off x="4610888" y="2286000"/>
            <a:ext cx="2970223" cy="36576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1">
            <a:extLst>
              <a:ext uri="{FF2B5EF4-FFF2-40B4-BE49-F238E27FC236}">
                <a16:creationId xmlns:a16="http://schemas.microsoft.com/office/drawing/2014/main" id="{252A443A-29E3-5AB3-F12D-2AAEEB32AC9A}"/>
              </a:ext>
            </a:extLst>
          </p:cNvPr>
          <p:cNvSpPr>
            <a:spLocks noGrp="1"/>
          </p:cNvSpPr>
          <p:nvPr>
            <p:ph sz="quarter" idx="19"/>
          </p:nvPr>
        </p:nvSpPr>
        <p:spPr>
          <a:xfrm>
            <a:off x="8312632" y="2286000"/>
            <a:ext cx="2970223" cy="36576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12">
            <a:extLst>
              <a:ext uri="{FF2B5EF4-FFF2-40B4-BE49-F238E27FC236}">
                <a16:creationId xmlns:a16="http://schemas.microsoft.com/office/drawing/2014/main" id="{B9057D5B-3E99-F715-B601-C594A92B22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5" name="TextBox 4">
            <a:extLst>
              <a:ext uri="{FF2B5EF4-FFF2-40B4-BE49-F238E27FC236}">
                <a16:creationId xmlns:a16="http://schemas.microsoft.com/office/drawing/2014/main" id="{38E225BC-9CA1-0DB3-1919-48706756E86B}"/>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594364943"/>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2688">
          <p15:clr>
            <a:srgbClr val="FBAE40"/>
          </p15:clr>
        </p15:guide>
        <p15:guide id="5" orient="horz" pos="4032">
          <p15:clr>
            <a:srgbClr val="FBAE40"/>
          </p15:clr>
        </p15:guide>
        <p15:guide id="6" pos="4992">
          <p15:clr>
            <a:srgbClr val="FBAE40"/>
          </p15:clr>
        </p15:guide>
        <p15:guide id="7" orient="horz" pos="1440">
          <p15:clr>
            <a:srgbClr val="FBAE40"/>
          </p15:clr>
        </p15:guide>
        <p15:guide id="8" orient="horz" pos="374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General_Title and Content (Blue Bar-2 line)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6"/>
              <a:ext cx="12192000" cy="1144884"/>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9095233"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4C2205E7-83E6-16F1-7E00-28A551B37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371605"/>
            <a:ext cx="10820400" cy="1144885"/>
          </a:xfrm>
        </p:spPr>
        <p:txBody>
          <a:bodyPr anchor="ctr" anchorCtr="0"/>
          <a:lstStyle>
            <a:lvl1pPr marL="0" indent="0">
              <a:lnSpc>
                <a:spcPct val="95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2971801"/>
            <a:ext cx="108204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B43075C4-7522-A0DB-ABAE-2565F94585E2}"/>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201663723"/>
      </p:ext>
    </p:extLst>
  </p:cSld>
  <p:clrMapOvr>
    <a:masterClrMapping/>
  </p:clrMapOvr>
  <p:extLst>
    <p:ext uri="{DCECCB84-F9BA-43D5-87BE-67443E8EF086}">
      <p15:sldGuideLst xmlns:p15="http://schemas.microsoft.com/office/powerpoint/2012/main">
        <p15:guide id="2" pos="3840">
          <p15:clr>
            <a:srgbClr val="FBAE40"/>
          </p15:clr>
        </p15:guide>
        <p15:guide id="3" orient="horz" pos="864">
          <p15:clr>
            <a:srgbClr val="FBAE40"/>
          </p15:clr>
        </p15:guide>
        <p15:guide id="4" orient="horz" pos="4032">
          <p15:clr>
            <a:srgbClr val="FBAE40"/>
          </p15:clr>
        </p15:guide>
        <p15:guide id="5" orient="horz" pos="1872">
          <p15:clr>
            <a:srgbClr val="FBAE40"/>
          </p15:clr>
        </p15:guide>
        <p15:guide id="6" orient="horz" pos="3888">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General_Title (2 line) and Content (Blue Bar-2 line)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33748"/>
              <a:ext cx="12192000" cy="1144884"/>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095233" cy="1137000"/>
          </a:xfrm>
        </p:spPr>
        <p:txBody>
          <a:bodyPr/>
          <a:lstStyle>
            <a:lvl1pPr>
              <a:defRPr/>
            </a:lvl1pPr>
          </a:lstStyle>
          <a:p>
            <a:r>
              <a:rPr lang="en-US"/>
              <a:t>Click to edit Master title style up to two lines of text</a:t>
            </a:r>
          </a:p>
        </p:txBody>
      </p:sp>
      <p:pic>
        <p:nvPicPr>
          <p:cNvPr id="5" name="Picture 12">
            <a:extLst>
              <a:ext uri="{FF2B5EF4-FFF2-40B4-BE49-F238E27FC236}">
                <a16:creationId xmlns:a16="http://schemas.microsoft.com/office/drawing/2014/main" id="{4C2205E7-83E6-16F1-7E00-28A551B37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33749"/>
            <a:ext cx="10820400" cy="1144884"/>
          </a:xfrm>
        </p:spPr>
        <p:txBody>
          <a:bodyPr anchor="ctr" anchorCtr="0"/>
          <a:lstStyle>
            <a:lvl1pPr marL="0" indent="0">
              <a:lnSpc>
                <a:spcPct val="95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3440777"/>
            <a:ext cx="10820400" cy="2731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09CFB663-2849-7BDC-65C6-E5D3CFF86B32}"/>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254702403"/>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1872">
          <p15:clr>
            <a:srgbClr val="FBAE40"/>
          </p15:clr>
        </p15:guide>
        <p15:guide id="6" orient="horz" pos="38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General_Title (2 lin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0"/>
              <a:ext cx="12192000" cy="4571999"/>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1"/>
            <a:ext cx="8503921" cy="1047134"/>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1" y="2286000"/>
            <a:ext cx="4804348"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477000" y="2286000"/>
            <a:ext cx="4800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E05D368C-73FD-8514-88CA-88D46D220868}"/>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C42D4D24-1472-5F23-DF65-02281697B466}"/>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13322477"/>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pos="4080" userDrawn="1">
          <p15:clr>
            <a:srgbClr val="FBAE40"/>
          </p15:clr>
        </p15:guide>
        <p15:guide id="5" orient="horz" pos="4032" userDrawn="1">
          <p15:clr>
            <a:srgbClr val="FBAE40"/>
          </p15:clr>
        </p15:guide>
        <p15:guide id="6" orient="horz" pos="864" userDrawn="1">
          <p15:clr>
            <a:srgbClr val="FBAE40"/>
          </p15:clr>
        </p15:guide>
        <p15:guide id="7" pos="3600" userDrawn="1">
          <p15:clr>
            <a:srgbClr val="FBAE40"/>
          </p15:clr>
        </p15:guide>
        <p15:guide id="8" orient="horz" pos="1440" userDrawn="1">
          <p15:clr>
            <a:srgbClr val="FBAE40"/>
          </p15:clr>
        </p15:guide>
        <p15:guide id="9" orient="horz" pos="3744"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General_Title and Content (Blue Bar-2 line)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6"/>
              <a:ext cx="12192000" cy="1144884"/>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9083041" cy="665514"/>
          </a:xfrm>
        </p:spPr>
        <p:txBody>
          <a:bodyPr/>
          <a:lstStyle>
            <a:lvl1pPr>
              <a:defRPr/>
            </a:lvl1pPr>
          </a:lstStyle>
          <a:p>
            <a:r>
              <a:rPr lang="en-US"/>
              <a:t>Click to edit Master title style</a:t>
            </a:r>
          </a:p>
        </p:txBody>
      </p:sp>
      <p:pic>
        <p:nvPicPr>
          <p:cNvPr id="9" name="Picture 12">
            <a:extLst>
              <a:ext uri="{FF2B5EF4-FFF2-40B4-BE49-F238E27FC236}">
                <a16:creationId xmlns:a16="http://schemas.microsoft.com/office/drawing/2014/main" id="{637F4C8B-B5E9-06D7-20BF-4CB31C150FD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371606"/>
            <a:ext cx="10820400" cy="1144884"/>
          </a:xfrm>
        </p:spPr>
        <p:txBody>
          <a:bodyPr anchor="ctr" anchorCtr="0"/>
          <a:lstStyle>
            <a:lvl1pPr marL="0" indent="0">
              <a:lnSpc>
                <a:spcPct val="95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2971801"/>
            <a:ext cx="4804348" cy="3200400"/>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1">
            <a:extLst>
              <a:ext uri="{FF2B5EF4-FFF2-40B4-BE49-F238E27FC236}">
                <a16:creationId xmlns:a16="http://schemas.microsoft.com/office/drawing/2014/main" id="{322EE0D1-2473-15C5-5D73-36487B808273}"/>
              </a:ext>
            </a:extLst>
          </p:cNvPr>
          <p:cNvSpPr>
            <a:spLocks noGrp="1"/>
          </p:cNvSpPr>
          <p:nvPr>
            <p:ph sz="quarter" idx="19"/>
          </p:nvPr>
        </p:nvSpPr>
        <p:spPr>
          <a:xfrm>
            <a:off x="6476999" y="2971801"/>
            <a:ext cx="4800601" cy="3200400"/>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8BA1FF72-1EEF-BA1B-A662-FC7EBE5D12B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350939073"/>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1872">
          <p15:clr>
            <a:srgbClr val="FBAE40"/>
          </p15:clr>
        </p15:guide>
        <p15:guide id="6" pos="4080">
          <p15:clr>
            <a:srgbClr val="FBAE40"/>
          </p15:clr>
        </p15:guide>
        <p15:guide id="7" pos="3600">
          <p15:clr>
            <a:srgbClr val="FBAE40"/>
          </p15:clr>
        </p15:guide>
        <p15:guide id="8" orient="horz" pos="388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General_Title (2 line) and Content (Blue Bar-2 line)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0"/>
              <a:ext cx="12192000" cy="1144884"/>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1"/>
            <a:ext cx="9083041" cy="1132050"/>
          </a:xfrm>
        </p:spPr>
        <p:txBody>
          <a:bodyPr/>
          <a:lstStyle>
            <a:lvl1pPr>
              <a:defRPr/>
            </a:lvl1pPr>
          </a:lstStyle>
          <a:p>
            <a:r>
              <a:rPr lang="en-US"/>
              <a:t>Click to edit Master title style up to two lines of text</a:t>
            </a:r>
          </a:p>
        </p:txBody>
      </p:sp>
      <p:pic>
        <p:nvPicPr>
          <p:cNvPr id="9" name="Picture 12">
            <a:extLst>
              <a:ext uri="{FF2B5EF4-FFF2-40B4-BE49-F238E27FC236}">
                <a16:creationId xmlns:a16="http://schemas.microsoft.com/office/drawing/2014/main" id="{637F4C8B-B5E9-06D7-20BF-4CB31C150FD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10820400" cy="1144884"/>
          </a:xfrm>
        </p:spPr>
        <p:txBody>
          <a:bodyPr anchor="ctr" anchorCtr="0"/>
          <a:lstStyle>
            <a:lvl1pPr marL="0" indent="0">
              <a:lnSpc>
                <a:spcPct val="95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3428999"/>
            <a:ext cx="4804348" cy="2743201"/>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1">
            <a:extLst>
              <a:ext uri="{FF2B5EF4-FFF2-40B4-BE49-F238E27FC236}">
                <a16:creationId xmlns:a16="http://schemas.microsoft.com/office/drawing/2014/main" id="{322EE0D1-2473-15C5-5D73-36487B808273}"/>
              </a:ext>
            </a:extLst>
          </p:cNvPr>
          <p:cNvSpPr>
            <a:spLocks noGrp="1"/>
          </p:cNvSpPr>
          <p:nvPr>
            <p:ph sz="quarter" idx="19"/>
          </p:nvPr>
        </p:nvSpPr>
        <p:spPr>
          <a:xfrm>
            <a:off x="6476999" y="3428999"/>
            <a:ext cx="4800601" cy="2743201"/>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F2DC170B-1FF2-A49D-8949-F14FE9A7499F}"/>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719752872"/>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1872">
          <p15:clr>
            <a:srgbClr val="FBAE40"/>
          </p15:clr>
        </p15:guide>
        <p15:guide id="6" pos="4080">
          <p15:clr>
            <a:srgbClr val="FBAE40"/>
          </p15:clr>
        </p15:guide>
        <p15:guide id="7" pos="3600">
          <p15:clr>
            <a:srgbClr val="FBAE40"/>
          </p15:clr>
        </p15:guide>
        <p15:guide id="8" orient="horz" pos="3888">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General_Title and Content (Blue Bar-3 line)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5"/>
              <a:ext cx="12192000" cy="1596447"/>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9095233"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44233FB2-93D7-31B8-6DA2-8B3C4398AC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371605"/>
            <a:ext cx="10820400" cy="1596447"/>
          </a:xfrm>
        </p:spPr>
        <p:txBody>
          <a:bodyPr anchor="ctr" anchorCtr="0"/>
          <a:lstStyle>
            <a:lvl1pPr marL="0" indent="0">
              <a:lnSpc>
                <a:spcPct val="100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3429001"/>
            <a:ext cx="10820400" cy="2743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0FCE89F7-F193-0A3A-490A-C81D5E1E2DCB}"/>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172390347"/>
      </p:ext>
    </p:extLst>
  </p:cSld>
  <p:clrMapOvr>
    <a:masterClrMapping/>
  </p:clrMapOvr>
  <p:extLst>
    <p:ext uri="{DCECCB84-F9BA-43D5-87BE-67443E8EF086}">
      <p15:sldGuideLst xmlns:p15="http://schemas.microsoft.com/office/powerpoint/2012/main">
        <p15:guide id="2" pos="3840">
          <p15:clr>
            <a:srgbClr val="FBAE40"/>
          </p15:clr>
        </p15:guide>
        <p15:guide id="3" orient="horz" pos="864">
          <p15:clr>
            <a:srgbClr val="FBAE40"/>
          </p15:clr>
        </p15:guide>
        <p15:guide id="4" orient="horz" pos="4032">
          <p15:clr>
            <a:srgbClr val="FBAE40"/>
          </p15:clr>
        </p15:guide>
        <p15:guide id="5" orient="horz" pos="1872">
          <p15:clr>
            <a:srgbClr val="FBAE40"/>
          </p15:clr>
        </p15:guide>
        <p15:guide id="6" orient="horz" pos="3888">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General_Title (2 line) and Content (Blue Bar-3 line)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32553"/>
              <a:ext cx="12192000" cy="1596447"/>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095233" cy="1142999"/>
          </a:xfrm>
        </p:spPr>
        <p:txBody>
          <a:bodyPr/>
          <a:lstStyle>
            <a:lvl1pPr>
              <a:defRPr/>
            </a:lvl1pPr>
          </a:lstStyle>
          <a:p>
            <a:r>
              <a:rPr lang="en-US"/>
              <a:t>Click to edit Master title style up to two lines of text</a:t>
            </a:r>
          </a:p>
        </p:txBody>
      </p:sp>
      <p:pic>
        <p:nvPicPr>
          <p:cNvPr id="5" name="Picture 12">
            <a:extLst>
              <a:ext uri="{FF2B5EF4-FFF2-40B4-BE49-F238E27FC236}">
                <a16:creationId xmlns:a16="http://schemas.microsoft.com/office/drawing/2014/main" id="{44233FB2-93D7-31B8-6DA2-8B3C4398AC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10820400" cy="1596447"/>
          </a:xfrm>
        </p:spPr>
        <p:txBody>
          <a:bodyPr anchor="ctr" anchorCtr="0"/>
          <a:lstStyle>
            <a:lvl1pPr marL="0" indent="0">
              <a:lnSpc>
                <a:spcPct val="100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3886200"/>
            <a:ext cx="10820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A4DD025B-F51A-27F4-9DAD-971A6BCC1B46}"/>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702255855"/>
      </p:ext>
    </p:extLst>
  </p:cSld>
  <p:clrMapOvr>
    <a:masterClrMapping/>
  </p:clrMapOvr>
  <p:extLst>
    <p:ext uri="{DCECCB84-F9BA-43D5-87BE-67443E8EF086}">
      <p15:sldGuideLst xmlns:p15="http://schemas.microsoft.com/office/powerpoint/2012/main">
        <p15:guide id="2" pos="3840">
          <p15:clr>
            <a:srgbClr val="FBAE40"/>
          </p15:clr>
        </p15:guide>
        <p15:guide id="3" orient="horz" pos="864">
          <p15:clr>
            <a:srgbClr val="FBAE40"/>
          </p15:clr>
        </p15:guide>
        <p15:guide id="4" orient="horz" pos="4032">
          <p15:clr>
            <a:srgbClr val="FBAE40"/>
          </p15:clr>
        </p15:guide>
        <p15:guide id="5" orient="horz" pos="2448">
          <p15:clr>
            <a:srgbClr val="FBAE40"/>
          </p15:clr>
        </p15:guide>
        <p15:guide id="6" orient="horz" pos="3888">
          <p15:clr>
            <a:srgbClr val="FBAE40"/>
          </p15:clr>
        </p15:guide>
        <p15:guide id="7" orient="horz" pos="1152">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General_Title and Content (Blue Bar-3 line)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5"/>
              <a:ext cx="12192000" cy="1596447"/>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9095233" cy="665514"/>
          </a:xfrm>
        </p:spPr>
        <p:txBody>
          <a:bodyPr/>
          <a:lstStyle>
            <a:lvl1pPr>
              <a:defRPr/>
            </a:lvl1pPr>
          </a:lstStyle>
          <a:p>
            <a:r>
              <a:rPr lang="en-US"/>
              <a:t>Click to edit Master title style</a:t>
            </a:r>
          </a:p>
        </p:txBody>
      </p:sp>
      <p:pic>
        <p:nvPicPr>
          <p:cNvPr id="9" name="Picture 12">
            <a:extLst>
              <a:ext uri="{FF2B5EF4-FFF2-40B4-BE49-F238E27FC236}">
                <a16:creationId xmlns:a16="http://schemas.microsoft.com/office/drawing/2014/main" id="{073CEC50-AA19-0491-9CF7-15AF4D30C62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371605"/>
            <a:ext cx="10820400" cy="1596447"/>
          </a:xfrm>
        </p:spPr>
        <p:txBody>
          <a:bodyPr anchor="ctr" anchorCtr="0"/>
          <a:lstStyle>
            <a:lvl1pPr marL="0" indent="0">
              <a:lnSpc>
                <a:spcPct val="100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3429001"/>
            <a:ext cx="4804348" cy="2743199"/>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1">
            <a:extLst>
              <a:ext uri="{FF2B5EF4-FFF2-40B4-BE49-F238E27FC236}">
                <a16:creationId xmlns:a16="http://schemas.microsoft.com/office/drawing/2014/main" id="{322EE0D1-2473-15C5-5D73-36487B808273}"/>
              </a:ext>
            </a:extLst>
          </p:cNvPr>
          <p:cNvSpPr>
            <a:spLocks noGrp="1"/>
          </p:cNvSpPr>
          <p:nvPr>
            <p:ph sz="quarter" idx="19"/>
          </p:nvPr>
        </p:nvSpPr>
        <p:spPr>
          <a:xfrm>
            <a:off x="6477000" y="3429001"/>
            <a:ext cx="4800600" cy="2743199"/>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9E431863-D916-B197-4D3C-CB953A86ED91}"/>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622250760"/>
      </p:ext>
    </p:extLst>
  </p:cSld>
  <p:clrMapOvr>
    <a:masterClrMapping/>
  </p:clrMapOvr>
  <p:extLst>
    <p:ext uri="{DCECCB84-F9BA-43D5-87BE-67443E8EF086}">
      <p15:sldGuideLst xmlns:p15="http://schemas.microsoft.com/office/powerpoint/2012/main">
        <p15:guide id="2" pos="3840">
          <p15:clr>
            <a:srgbClr val="FBAE40"/>
          </p15:clr>
        </p15:guide>
        <p15:guide id="3" orient="horz" pos="864">
          <p15:clr>
            <a:srgbClr val="FBAE40"/>
          </p15:clr>
        </p15:guide>
        <p15:guide id="4" orient="horz" pos="4032">
          <p15:clr>
            <a:srgbClr val="FBAE40"/>
          </p15:clr>
        </p15:guide>
        <p15:guide id="5" orient="horz" pos="1872">
          <p15:clr>
            <a:srgbClr val="FBAE40"/>
          </p15:clr>
        </p15:guide>
        <p15:guide id="6" pos="3600">
          <p15:clr>
            <a:srgbClr val="FBAE40"/>
          </p15:clr>
        </p15:guide>
        <p15:guide id="7" pos="4080">
          <p15:clr>
            <a:srgbClr val="FBAE40"/>
          </p15:clr>
        </p15:guide>
        <p15:guide id="8" orient="horz" pos="3888">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General_Title (2 line) and Content (Blue Bar-3 line)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32553"/>
              <a:ext cx="12192000" cy="1596447"/>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095233" cy="1135803"/>
          </a:xfrm>
        </p:spPr>
        <p:txBody>
          <a:bodyPr/>
          <a:lstStyle>
            <a:lvl1pPr>
              <a:defRPr/>
            </a:lvl1pPr>
          </a:lstStyle>
          <a:p>
            <a:r>
              <a:rPr lang="en-US"/>
              <a:t>Click to edit Master title style up to two lines of text</a:t>
            </a:r>
          </a:p>
        </p:txBody>
      </p:sp>
      <p:pic>
        <p:nvPicPr>
          <p:cNvPr id="9" name="Picture 12">
            <a:extLst>
              <a:ext uri="{FF2B5EF4-FFF2-40B4-BE49-F238E27FC236}">
                <a16:creationId xmlns:a16="http://schemas.microsoft.com/office/drawing/2014/main" id="{073CEC50-AA19-0491-9CF7-15AF4D30C62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32557"/>
            <a:ext cx="10820400" cy="1596447"/>
          </a:xfrm>
        </p:spPr>
        <p:txBody>
          <a:bodyPr anchor="ctr" anchorCtr="0"/>
          <a:lstStyle>
            <a:lvl1pPr marL="0" indent="0">
              <a:lnSpc>
                <a:spcPct val="100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3889949"/>
            <a:ext cx="4804348" cy="2282251"/>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1">
            <a:extLst>
              <a:ext uri="{FF2B5EF4-FFF2-40B4-BE49-F238E27FC236}">
                <a16:creationId xmlns:a16="http://schemas.microsoft.com/office/drawing/2014/main" id="{322EE0D1-2473-15C5-5D73-36487B808273}"/>
              </a:ext>
            </a:extLst>
          </p:cNvPr>
          <p:cNvSpPr>
            <a:spLocks noGrp="1"/>
          </p:cNvSpPr>
          <p:nvPr>
            <p:ph sz="quarter" idx="19"/>
          </p:nvPr>
        </p:nvSpPr>
        <p:spPr>
          <a:xfrm>
            <a:off x="6477000" y="3889949"/>
            <a:ext cx="4800600" cy="2282251"/>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0790B0C6-C0DA-65F7-55C0-5B9FC7281EE5}"/>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704993608"/>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2448">
          <p15:clr>
            <a:srgbClr val="FBAE40"/>
          </p15:clr>
        </p15:guide>
        <p15:guide id="6" pos="3600">
          <p15:clr>
            <a:srgbClr val="FBAE40"/>
          </p15:clr>
        </p15:guide>
        <p15:guide id="7" pos="4080">
          <p15:clr>
            <a:srgbClr val="FBAE40"/>
          </p15:clr>
        </p15:guide>
        <p15:guide id="8" orient="horz" pos="3888">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General_Horizontal split - multi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3" name="Picture 12">
            <a:extLst>
              <a:ext uri="{FF2B5EF4-FFF2-40B4-BE49-F238E27FC236}">
                <a16:creationId xmlns:a16="http://schemas.microsoft.com/office/drawing/2014/main" id="{E6B6023A-3F37-4D77-74F7-CF2657595C9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21">
            <a:extLst>
              <a:ext uri="{FF2B5EF4-FFF2-40B4-BE49-F238E27FC236}">
                <a16:creationId xmlns:a16="http://schemas.microsoft.com/office/drawing/2014/main" id="{D8919540-6A10-A1BB-F93A-4586562C5956}"/>
              </a:ext>
            </a:extLst>
          </p:cNvPr>
          <p:cNvSpPr>
            <a:spLocks noGrp="1"/>
          </p:cNvSpPr>
          <p:nvPr userDrawn="1">
            <p:ph sz="quarter" idx="21"/>
          </p:nvPr>
        </p:nvSpPr>
        <p:spPr>
          <a:xfrm>
            <a:off x="914400" y="1447800"/>
            <a:ext cx="10820400" cy="1856306"/>
          </a:xfrm>
        </p:spPr>
        <p:txBody>
          <a:bodyPr/>
          <a:lstStyle>
            <a:lvl1pPr>
              <a:defRPr sz="22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6EF5A5C8-586F-84E0-59DD-5F951DD2DE35}"/>
              </a:ext>
              <a:ext uri="{C183D7F6-B498-43B3-948B-1728B52AA6E4}">
                <adec:decorative xmlns:adec="http://schemas.microsoft.com/office/drawing/2017/decorative" val="1"/>
              </a:ext>
            </a:extLst>
          </p:cNvPr>
          <p:cNvSpPr/>
          <p:nvPr userDrawn="1"/>
        </p:nvSpPr>
        <p:spPr>
          <a:xfrm rot="16200000">
            <a:off x="4610100" y="-1173160"/>
            <a:ext cx="2971800" cy="12192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1">
            <a:extLst>
              <a:ext uri="{FF2B5EF4-FFF2-40B4-BE49-F238E27FC236}">
                <a16:creationId xmlns:a16="http://schemas.microsoft.com/office/drawing/2014/main" id="{D908892B-52D3-F09E-EE0D-988A58E7C793}"/>
              </a:ext>
            </a:extLst>
          </p:cNvPr>
          <p:cNvSpPr>
            <a:spLocks noGrp="1"/>
          </p:cNvSpPr>
          <p:nvPr>
            <p:ph sz="quarter" idx="22"/>
          </p:nvPr>
        </p:nvSpPr>
        <p:spPr>
          <a:xfrm>
            <a:off x="914399"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0" name="Content Placeholder 21">
            <a:extLst>
              <a:ext uri="{FF2B5EF4-FFF2-40B4-BE49-F238E27FC236}">
                <a16:creationId xmlns:a16="http://schemas.microsoft.com/office/drawing/2014/main" id="{9C189105-5DB8-C55D-57EE-8BCC18A41120}"/>
              </a:ext>
            </a:extLst>
          </p:cNvPr>
          <p:cNvSpPr>
            <a:spLocks noGrp="1"/>
          </p:cNvSpPr>
          <p:nvPr>
            <p:ph sz="quarter" idx="23"/>
          </p:nvPr>
        </p:nvSpPr>
        <p:spPr>
          <a:xfrm>
            <a:off x="3601757"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1" name="Content Placeholder 21">
            <a:extLst>
              <a:ext uri="{FF2B5EF4-FFF2-40B4-BE49-F238E27FC236}">
                <a16:creationId xmlns:a16="http://schemas.microsoft.com/office/drawing/2014/main" id="{037397EB-D9DE-2DC9-AE87-1FAADF7D6EDC}"/>
              </a:ext>
            </a:extLst>
          </p:cNvPr>
          <p:cNvSpPr>
            <a:spLocks noGrp="1"/>
          </p:cNvSpPr>
          <p:nvPr>
            <p:ph sz="quarter" idx="24"/>
          </p:nvPr>
        </p:nvSpPr>
        <p:spPr>
          <a:xfrm>
            <a:off x="6296096"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3" name="Content Placeholder 21">
            <a:extLst>
              <a:ext uri="{FF2B5EF4-FFF2-40B4-BE49-F238E27FC236}">
                <a16:creationId xmlns:a16="http://schemas.microsoft.com/office/drawing/2014/main" id="{941EAFF7-3E4D-67B3-5EEA-FC2471831E23}"/>
              </a:ext>
            </a:extLst>
          </p:cNvPr>
          <p:cNvSpPr>
            <a:spLocks noGrp="1"/>
          </p:cNvSpPr>
          <p:nvPr>
            <p:ph sz="quarter" idx="25"/>
          </p:nvPr>
        </p:nvSpPr>
        <p:spPr>
          <a:xfrm>
            <a:off x="8983454"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8" name="TextBox 7">
            <a:extLst>
              <a:ext uri="{FF2B5EF4-FFF2-40B4-BE49-F238E27FC236}">
                <a16:creationId xmlns:a16="http://schemas.microsoft.com/office/drawing/2014/main" id="{A7F7F477-EC0C-1EFC-958B-B5CB51B69BD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998581053"/>
      </p:ext>
    </p:extLst>
  </p:cSld>
  <p:clrMapOvr>
    <a:masterClrMapping/>
  </p:clrMapOvr>
  <p:extLst>
    <p:ext uri="{DCECCB84-F9BA-43D5-87BE-67443E8EF086}">
      <p15:sldGuideLst xmlns:p15="http://schemas.microsoft.com/office/powerpoint/2012/main">
        <p15:guide id="2" pos="3840">
          <p15:clr>
            <a:srgbClr val="FBAE40"/>
          </p15:clr>
        </p15:guide>
        <p15:guide id="3" orient="horz" pos="2160">
          <p15:clr>
            <a:srgbClr val="FBAE40"/>
          </p15:clr>
        </p15:guide>
        <p15:guide id="4" orient="horz" pos="4032">
          <p15:clr>
            <a:srgbClr val="FBAE40"/>
          </p15:clr>
        </p15:guide>
        <p15:guide id="5" orient="horz" pos="91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etter Access_Title and Content - 2 col.">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371A56-405B-B83E-33DA-06B4893054CB}"/>
              </a:ext>
            </a:extLst>
          </p:cNvPr>
          <p:cNvGrpSpPr/>
          <p:nvPr userDrawn="1"/>
        </p:nvGrpSpPr>
        <p:grpSpPr>
          <a:xfrm>
            <a:off x="-1"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6188" t="32156" r="13106" b="28436"/>
              <a:stretch/>
            </p:blipFill>
            <p:spPr>
              <a:xfrm>
                <a:off x="-1" y="1224973"/>
                <a:ext cx="2286001" cy="5633027"/>
              </a:xfrm>
              <a:prstGeom prst="rect">
                <a:avLst/>
              </a:prstGeom>
            </p:spPr>
          </p:pic>
          <p:pic>
            <p:nvPicPr>
              <p:cNvPr id="27" name="Picture 26">
                <a:extLst>
                  <a:ext uri="{FF2B5EF4-FFF2-40B4-BE49-F238E27FC236}">
                    <a16:creationId xmlns:a16="http://schemas.microsoft.com/office/drawing/2014/main" id="{1E11DE36-27ED-FDD6-BE21-CD3F56C18268}"/>
                  </a:ext>
                  <a:ext uri="{C183D7F6-B498-43B3-948B-1728B52AA6E4}">
                    <adec:decorative xmlns:adec="http://schemas.microsoft.com/office/drawing/2017/decorative" val="1"/>
                  </a:ext>
                </a:extLst>
              </p:cNvPr>
              <p:cNvPicPr>
                <a:picLocks noChangeAspect="1"/>
              </p:cNvPicPr>
              <p:nvPr/>
            </p:nvPicPr>
            <p:blipFill rotWithShape="1">
              <a:blip r:embed="rId4"/>
              <a:srcRect l="9652" t="6564" r="3477" b="6523"/>
              <a:stretch/>
            </p:blipFill>
            <p:spPr>
              <a:xfrm>
                <a:off x="457201" y="457201"/>
                <a:ext cx="1371596" cy="1372267"/>
              </a:xfrm>
              <a:prstGeom prst="ellipse">
                <a:avLst/>
              </a:prstGeom>
            </p:spPr>
          </p:pic>
        </p:grpSp>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199" y="457200"/>
            <a:ext cx="7315200" cy="1351280"/>
          </a:xfrm>
        </p:spPr>
        <p:txBody>
          <a:bodyPr/>
          <a:lstStyle/>
          <a:p>
            <a:r>
              <a:rPr lang="en-US"/>
              <a:t>Click to edit </a:t>
            </a:r>
            <a:br>
              <a:rPr lang="en-US"/>
            </a:br>
            <a:r>
              <a:rPr lang="en-US"/>
              <a:t>Master title style</a:t>
            </a:r>
          </a:p>
        </p:txBody>
      </p:sp>
      <p:pic>
        <p:nvPicPr>
          <p:cNvPr id="8" name="Picture 12">
            <a:extLst>
              <a:ext uri="{FF2B5EF4-FFF2-40B4-BE49-F238E27FC236}">
                <a16:creationId xmlns:a16="http://schemas.microsoft.com/office/drawing/2014/main" id="{2DF254B6-FBE4-DCDB-BB23-215EEF662D0C}"/>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0427784" y="373644"/>
            <a:ext cx="1357825" cy="777602"/>
          </a:xfrm>
          <a:prstGeom prst="rect">
            <a:avLst/>
          </a:prstGeom>
        </p:spPr>
      </p:pic>
      <p:sp>
        <p:nvSpPr>
          <p:cNvPr id="3" name="Content Placeholder 2">
            <a:extLst>
              <a:ext uri="{FF2B5EF4-FFF2-40B4-BE49-F238E27FC236}">
                <a16:creationId xmlns:a16="http://schemas.microsoft.com/office/drawing/2014/main" id="{F434CB42-83BB-9A2C-17D2-6EA923ECCF21}"/>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7" name="Content Placeholder 6">
            <a:extLst>
              <a:ext uri="{FF2B5EF4-FFF2-40B4-BE49-F238E27FC236}">
                <a16:creationId xmlns:a16="http://schemas.microsoft.com/office/drawing/2014/main" id="{60D1A930-F677-3600-F2C2-F2A751B99482}"/>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a:p>
        </p:txBody>
      </p:sp>
      <p:sp>
        <p:nvSpPr>
          <p:cNvPr id="4" name="TextBox 3">
            <a:extLst>
              <a:ext uri="{FF2B5EF4-FFF2-40B4-BE49-F238E27FC236}">
                <a16:creationId xmlns:a16="http://schemas.microsoft.com/office/drawing/2014/main" id="{DE285D6D-BE75-4ED9-F66A-23BA758546F7}"/>
              </a:ext>
            </a:extLst>
          </p:cNvPr>
          <p:cNvSpPr txBox="1"/>
          <p:nvPr userDrawn="1"/>
        </p:nvSpPr>
        <p:spPr>
          <a:xfrm>
            <a:off x="2743199" y="6492876"/>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638036575"/>
      </p:ext>
    </p:extLst>
  </p:cSld>
  <p:clrMapOvr>
    <a:masterClrMapping/>
  </p:clrMapOvr>
  <p:extLst>
    <p:ext uri="{DCECCB84-F9BA-43D5-87BE-67443E8EF086}">
      <p15:sldGuideLst xmlns:p15="http://schemas.microsoft.com/office/powerpoint/2012/main">
        <p15:guide id="1" pos="1728">
          <p15:clr>
            <a:srgbClr val="FBAE40"/>
          </p15:clr>
        </p15:guide>
        <p15:guide id="2" pos="4416">
          <p15:clr>
            <a:srgbClr val="FBAE40"/>
          </p15:clr>
        </p15:guide>
        <p15:guide id="3" orient="horz" pos="1440">
          <p15:clr>
            <a:srgbClr val="FBAE40"/>
          </p15:clr>
        </p15:guide>
        <p15:guide id="4" orient="horz" pos="4032">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etter Knowledge_Title and Content - 2 co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AFC4B6-1E4E-A965-C6CF-E2DDF401C620}"/>
              </a:ext>
              <a:ext uri="{C183D7F6-B498-43B3-948B-1728B52AA6E4}">
                <adec:decorative xmlns:adec="http://schemas.microsoft.com/office/drawing/2017/decorative" val="1"/>
              </a:ext>
            </a:extLst>
          </p:cNvPr>
          <p:cNvGrpSpPr/>
          <p:nvPr userDrawn="1"/>
        </p:nvGrpSpPr>
        <p:grpSpPr>
          <a:xfrm>
            <a:off x="0" y="0"/>
            <a:ext cx="11734801" cy="6858000"/>
            <a:chOff x="0" y="0"/>
            <a:chExt cx="11734801" cy="6858000"/>
          </a:xfrm>
        </p:grpSpPr>
        <p:grpSp>
          <p:nvGrpSpPr>
            <p:cNvPr id="22" name="Group 21">
              <a:extLst>
                <a:ext uri="{FF2B5EF4-FFF2-40B4-BE49-F238E27FC236}">
                  <a16:creationId xmlns:a16="http://schemas.microsoft.com/office/drawing/2014/main" id="{58371A56-405B-B83E-33DA-06B4893054CB}"/>
                </a:ext>
              </a:extLst>
            </p:cNvPr>
            <p:cNvGrpSpPr/>
            <p:nvPr userDrawn="1"/>
          </p:nvGrpSpPr>
          <p:grpSpPr>
            <a:xfrm>
              <a:off x="0"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rgbClr val="63309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6188" t="32156" r="13106" b="28436"/>
                <a:stretch/>
              </p:blipFill>
              <p:spPr>
                <a:xfrm>
                  <a:off x="-1" y="1224973"/>
                  <a:ext cx="2286001" cy="5633027"/>
                </a:xfrm>
                <a:prstGeom prst="rect">
                  <a:avLst/>
                </a:prstGeom>
              </p:spPr>
            </p:pic>
          </p:grpSp>
        </p:grpSp>
        <p:pic>
          <p:nvPicPr>
            <p:cNvPr id="3" name="Picture 2">
              <a:extLst>
                <a:ext uri="{FF2B5EF4-FFF2-40B4-BE49-F238E27FC236}">
                  <a16:creationId xmlns:a16="http://schemas.microsoft.com/office/drawing/2014/main" id="{38F6755C-85E7-732E-BD16-F7F7D1FBF9E8}"/>
                </a:ext>
                <a:ext uri="{C183D7F6-B498-43B3-948B-1728B52AA6E4}">
                  <adec:decorative xmlns:adec="http://schemas.microsoft.com/office/drawing/2017/decorative" val="1"/>
                </a:ext>
              </a:extLst>
            </p:cNvPr>
            <p:cNvPicPr>
              <a:picLocks noChangeAspect="1"/>
            </p:cNvPicPr>
            <p:nvPr userDrawn="1"/>
          </p:nvPicPr>
          <p:blipFill rotWithShape="1">
            <a:blip r:embed="rId4"/>
            <a:srcRect l="7338" t="4391" r="7785" b="10690"/>
            <a:stretch/>
          </p:blipFill>
          <p:spPr>
            <a:xfrm>
              <a:off x="457202" y="457201"/>
              <a:ext cx="1371596" cy="1372267"/>
            </a:xfrm>
            <a:prstGeom prst="ellipse">
              <a:avLst/>
            </a:prstGeom>
          </p:spPr>
        </p:pic>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200" y="457200"/>
            <a:ext cx="7315200" cy="1351280"/>
          </a:xfrm>
        </p:spPr>
        <p:txBody>
          <a:bodyPr/>
          <a:lstStyle/>
          <a:p>
            <a:r>
              <a:rPr lang="en-US"/>
              <a:t>Click to edit </a:t>
            </a:r>
            <a:br>
              <a:rPr lang="en-US"/>
            </a:br>
            <a:r>
              <a:rPr lang="en-US"/>
              <a:t>Master title style</a:t>
            </a:r>
          </a:p>
        </p:txBody>
      </p:sp>
      <p:pic>
        <p:nvPicPr>
          <p:cNvPr id="5" name="Picture 12">
            <a:extLst>
              <a:ext uri="{FF2B5EF4-FFF2-40B4-BE49-F238E27FC236}">
                <a16:creationId xmlns:a16="http://schemas.microsoft.com/office/drawing/2014/main" id="{6329660A-D2B1-DB5F-327F-369A05409B92}"/>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0427784" y="373644"/>
            <a:ext cx="1357825" cy="777602"/>
          </a:xfrm>
          <a:prstGeom prst="rect">
            <a:avLst/>
          </a:prstGeom>
        </p:spPr>
      </p:pic>
      <p:sp>
        <p:nvSpPr>
          <p:cNvPr id="7" name="Content Placeholder 2">
            <a:extLst>
              <a:ext uri="{FF2B5EF4-FFF2-40B4-BE49-F238E27FC236}">
                <a16:creationId xmlns:a16="http://schemas.microsoft.com/office/drawing/2014/main" id="{2A149119-C00B-5F59-1FDF-B82B35150886}"/>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8" name="Content Placeholder 6">
            <a:extLst>
              <a:ext uri="{FF2B5EF4-FFF2-40B4-BE49-F238E27FC236}">
                <a16:creationId xmlns:a16="http://schemas.microsoft.com/office/drawing/2014/main" id="{DBEE0BAE-0A76-BE53-91CA-3482723FB0C3}"/>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a:p>
        </p:txBody>
      </p:sp>
      <p:sp>
        <p:nvSpPr>
          <p:cNvPr id="10" name="TextBox 9">
            <a:extLst>
              <a:ext uri="{FF2B5EF4-FFF2-40B4-BE49-F238E27FC236}">
                <a16:creationId xmlns:a16="http://schemas.microsoft.com/office/drawing/2014/main" id="{560A8292-9F6D-A4C9-9F52-DF4CF3657A90}"/>
              </a:ext>
            </a:extLst>
          </p:cNvPr>
          <p:cNvSpPr txBox="1"/>
          <p:nvPr userDrawn="1"/>
        </p:nvSpPr>
        <p:spPr>
          <a:xfrm>
            <a:off x="2743199" y="6492876"/>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171031612"/>
      </p:ext>
    </p:extLst>
  </p:cSld>
  <p:clrMapOvr>
    <a:masterClrMapping/>
  </p:clrMapOvr>
  <p:extLst>
    <p:ext uri="{DCECCB84-F9BA-43D5-87BE-67443E8EF086}">
      <p15:sldGuideLst xmlns:p15="http://schemas.microsoft.com/office/powerpoint/2012/main">
        <p15:guide id="1" pos="1728">
          <p15:clr>
            <a:srgbClr val="FBAE40"/>
          </p15:clr>
        </p15:guide>
        <p15:guide id="2" pos="4416">
          <p15:clr>
            <a:srgbClr val="FBAE40"/>
          </p15:clr>
        </p15:guide>
        <p15:guide id="3" orient="horz" pos="1440">
          <p15:clr>
            <a:srgbClr val="FBAE40"/>
          </p15:clr>
        </p15:guide>
        <p15:guide id="4" orient="horz" pos="4032">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etter Performance_Title and Content - 2 col.">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371A56-405B-B83E-33DA-06B4893054CB}"/>
              </a:ext>
              <a:ext uri="{C183D7F6-B498-43B3-948B-1728B52AA6E4}">
                <adec:decorative xmlns:adec="http://schemas.microsoft.com/office/drawing/2017/decorative" val="1"/>
              </a:ext>
            </a:extLst>
          </p:cNvPr>
          <p:cNvGrpSpPr/>
          <p:nvPr userDrawn="1"/>
        </p:nvGrpSpPr>
        <p:grpSpPr>
          <a:xfrm>
            <a:off x="0"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6188" t="32156" r="13106" b="28436"/>
              <a:stretch/>
            </p:blipFill>
            <p:spPr>
              <a:xfrm>
                <a:off x="-1" y="1224973"/>
                <a:ext cx="2286001" cy="5633027"/>
              </a:xfrm>
              <a:prstGeom prst="rect">
                <a:avLst/>
              </a:prstGeom>
            </p:spPr>
          </p:pic>
          <p:pic>
            <p:nvPicPr>
              <p:cNvPr id="27" name="Picture 26">
                <a:extLst>
                  <a:ext uri="{FF2B5EF4-FFF2-40B4-BE49-F238E27FC236}">
                    <a16:creationId xmlns:a16="http://schemas.microsoft.com/office/drawing/2014/main" id="{1E11DE36-27ED-FDD6-BE21-CD3F56C18268}"/>
                  </a:ext>
                  <a:ext uri="{C183D7F6-B498-43B3-948B-1728B52AA6E4}">
                    <adec:decorative xmlns:adec="http://schemas.microsoft.com/office/drawing/2017/decorative" val="1"/>
                  </a:ext>
                </a:extLst>
              </p:cNvPr>
              <p:cNvPicPr>
                <a:picLocks noChangeAspect="1"/>
              </p:cNvPicPr>
              <p:nvPr/>
            </p:nvPicPr>
            <p:blipFill rotWithShape="1">
              <a:blip r:embed="rId4"/>
              <a:srcRect l="11090" t="16934" r="18563" b="6821"/>
              <a:stretch/>
            </p:blipFill>
            <p:spPr>
              <a:xfrm>
                <a:off x="457201" y="457201"/>
                <a:ext cx="1371596" cy="1372267"/>
              </a:xfrm>
              <a:prstGeom prst="ellipse">
                <a:avLst/>
              </a:prstGeom>
            </p:spPr>
          </p:pic>
        </p:grpSp>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199" y="457200"/>
            <a:ext cx="7227381" cy="1351280"/>
          </a:xfrm>
        </p:spPr>
        <p:txBody>
          <a:bodyPr/>
          <a:lstStyle/>
          <a:p>
            <a:r>
              <a:rPr lang="en-US"/>
              <a:t>Click to edit </a:t>
            </a:r>
            <a:br>
              <a:rPr lang="en-US"/>
            </a:br>
            <a:r>
              <a:rPr lang="en-US"/>
              <a:t>Master title style</a:t>
            </a:r>
          </a:p>
        </p:txBody>
      </p:sp>
      <p:sp>
        <p:nvSpPr>
          <p:cNvPr id="4" name="Content Placeholder 2">
            <a:extLst>
              <a:ext uri="{FF2B5EF4-FFF2-40B4-BE49-F238E27FC236}">
                <a16:creationId xmlns:a16="http://schemas.microsoft.com/office/drawing/2014/main" id="{DD5442B9-B3E7-B6BE-88F7-CDB8211C806D}"/>
              </a:ext>
            </a:extLst>
          </p:cNvPr>
          <p:cNvSpPr>
            <a:spLocks noGrp="1"/>
          </p:cNvSpPr>
          <p:nvPr>
            <p:ph idx="1"/>
          </p:nvPr>
        </p:nvSpPr>
        <p:spPr>
          <a:xfrm>
            <a:off x="2743200" y="2286000"/>
            <a:ext cx="3483864"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5" name="Content Placeholder 6">
            <a:extLst>
              <a:ext uri="{FF2B5EF4-FFF2-40B4-BE49-F238E27FC236}">
                <a16:creationId xmlns:a16="http://schemas.microsoft.com/office/drawing/2014/main" id="{98BC2960-10EC-26FF-E5AD-E90CFDBD0518}"/>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a:p>
        </p:txBody>
      </p:sp>
      <p:pic>
        <p:nvPicPr>
          <p:cNvPr id="3" name="Picture 12">
            <a:extLst>
              <a:ext uri="{FF2B5EF4-FFF2-40B4-BE49-F238E27FC236}">
                <a16:creationId xmlns:a16="http://schemas.microsoft.com/office/drawing/2014/main" id="{0755AC2E-C3F4-4190-BCA5-5EB66708937C}"/>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0427784" y="373644"/>
            <a:ext cx="1357825" cy="777602"/>
          </a:xfrm>
          <a:prstGeom prst="rect">
            <a:avLst/>
          </a:prstGeom>
        </p:spPr>
      </p:pic>
      <p:sp>
        <p:nvSpPr>
          <p:cNvPr id="7" name="TextBox 6">
            <a:extLst>
              <a:ext uri="{FF2B5EF4-FFF2-40B4-BE49-F238E27FC236}">
                <a16:creationId xmlns:a16="http://schemas.microsoft.com/office/drawing/2014/main" id="{CF16F1C8-2D0E-0C87-6E93-246B6A438B40}"/>
              </a:ext>
            </a:extLst>
          </p:cNvPr>
          <p:cNvSpPr txBox="1"/>
          <p:nvPr userDrawn="1"/>
        </p:nvSpPr>
        <p:spPr>
          <a:xfrm>
            <a:off x="2743199" y="6492876"/>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748810998"/>
      </p:ext>
    </p:extLst>
  </p:cSld>
  <p:clrMapOvr>
    <a:masterClrMapping/>
  </p:clrMapOvr>
  <p:extLst>
    <p:ext uri="{DCECCB84-F9BA-43D5-87BE-67443E8EF086}">
      <p15:sldGuideLst xmlns:p15="http://schemas.microsoft.com/office/powerpoint/2012/main">
        <p15:guide id="1" pos="1728">
          <p15:clr>
            <a:srgbClr val="FBAE40"/>
          </p15:clr>
        </p15:guide>
        <p15:guide id="2" pos="4416">
          <p15:clr>
            <a:srgbClr val="FBAE40"/>
          </p15:clr>
        </p15:guide>
        <p15:guide id="3" orient="horz" pos="1440">
          <p15:clr>
            <a:srgbClr val="FBAE40"/>
          </p15:clr>
        </p15:guide>
        <p15:guide id="4" orient="horz" pos="40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eral_Title and Content - 3 co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D8BB489-CBA2-A6EF-4787-E0D72DF80732}"/>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1"/>
              <a:ext cx="12192000" cy="5029200"/>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400" y="457201"/>
            <a:ext cx="8052391" cy="665356"/>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1828801"/>
            <a:ext cx="2973721" cy="4118344"/>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1">
            <a:extLst>
              <a:ext uri="{FF2B5EF4-FFF2-40B4-BE49-F238E27FC236}">
                <a16:creationId xmlns:a16="http://schemas.microsoft.com/office/drawing/2014/main" id="{DD0BA0DA-2F5A-8E53-9EEF-D2AF9319E854}"/>
              </a:ext>
            </a:extLst>
          </p:cNvPr>
          <p:cNvSpPr>
            <a:spLocks noGrp="1"/>
          </p:cNvSpPr>
          <p:nvPr>
            <p:ph sz="quarter" idx="18"/>
          </p:nvPr>
        </p:nvSpPr>
        <p:spPr>
          <a:xfrm>
            <a:off x="4609139" y="1828801"/>
            <a:ext cx="2973721" cy="4118344"/>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1">
            <a:extLst>
              <a:ext uri="{FF2B5EF4-FFF2-40B4-BE49-F238E27FC236}">
                <a16:creationId xmlns:a16="http://schemas.microsoft.com/office/drawing/2014/main" id="{B546E314-CAF2-AF56-E874-604C7B7953E8}"/>
              </a:ext>
            </a:extLst>
          </p:cNvPr>
          <p:cNvSpPr>
            <a:spLocks noGrp="1"/>
          </p:cNvSpPr>
          <p:nvPr>
            <p:ph sz="quarter" idx="19"/>
          </p:nvPr>
        </p:nvSpPr>
        <p:spPr>
          <a:xfrm>
            <a:off x="8303878" y="1828801"/>
            <a:ext cx="2973721" cy="4118344"/>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11A2055B-C92A-F267-0595-D9DF00D980C1}"/>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11" name="TextBox 10">
            <a:extLst>
              <a:ext uri="{FF2B5EF4-FFF2-40B4-BE49-F238E27FC236}">
                <a16:creationId xmlns:a16="http://schemas.microsoft.com/office/drawing/2014/main" id="{1FEC9856-0E4B-B014-9A21-314A59A74C1A}"/>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641706848"/>
      </p:ext>
    </p:extLst>
  </p:cSld>
  <p:clrMapOvr>
    <a:masterClrMapping/>
  </p:clrMapOvr>
  <p:extLst>
    <p:ext uri="{DCECCB84-F9BA-43D5-87BE-67443E8EF086}">
      <p15:sldGuideLst xmlns:p15="http://schemas.microsoft.com/office/powerpoint/2012/main">
        <p15:guide id="2" pos="2688"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guide id="6" pos="3840" userDrawn="1">
          <p15:clr>
            <a:srgbClr val="FBAE40"/>
          </p15:clr>
        </p15:guide>
        <p15:guide id="7" pos="4992" userDrawn="1">
          <p15:clr>
            <a:srgbClr val="FBAE40"/>
          </p15:clr>
        </p15:guide>
        <p15:guide id="8" orient="horz" pos="3744"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26737604-6579-9A10-0473-BC759F60C1E4}"/>
              </a:ext>
              <a:ext uri="{C183D7F6-B498-43B3-948B-1728B52AA6E4}">
                <adec:decorative xmlns:adec="http://schemas.microsoft.com/office/drawing/2017/decorative" val="1"/>
              </a:ext>
            </a:extLst>
          </p:cNvPr>
          <p:cNvSpPr txBox="1">
            <a:spLocks/>
          </p:cNvSpPr>
          <p:nvPr userDrawn="1"/>
        </p:nvSpPr>
        <p:spPr>
          <a:xfrm>
            <a:off x="0" y="1371600"/>
            <a:ext cx="12192000" cy="4136065"/>
          </a:xfrm>
          <a:prstGeom prst="rect">
            <a:avLst/>
          </a:prstGeom>
          <a:solidFill>
            <a:schemeClr val="accent1"/>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2">
            <a:extLst>
              <a:ext uri="{FF2B5EF4-FFF2-40B4-BE49-F238E27FC236}">
                <a16:creationId xmlns:a16="http://schemas.microsoft.com/office/drawing/2014/main" id="{8EF77460-A08E-D946-EECF-06C0E6C0CBA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1786272"/>
            <a:ext cx="10363201" cy="3296093"/>
          </a:xfrm>
        </p:spPr>
        <p:txBody>
          <a:bodyPr anchor="ctr" anchorCtr="0"/>
          <a:lstStyle>
            <a:lvl1pPr algn="ctr">
              <a:defRPr sz="43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TextBox 3">
            <a:extLst>
              <a:ext uri="{FF2B5EF4-FFF2-40B4-BE49-F238E27FC236}">
                <a16:creationId xmlns:a16="http://schemas.microsoft.com/office/drawing/2014/main" id="{195D5748-9FE2-8E76-7851-075B89CDF321}"/>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571807453"/>
      </p:ext>
    </p:extLst>
  </p:cSld>
  <p:clrMapOvr>
    <a:masterClrMapping/>
  </p:clrMapOvr>
  <p:extLst>
    <p:ext uri="{DCECCB84-F9BA-43D5-87BE-67443E8EF086}">
      <p15:sldGuideLst xmlns:p15="http://schemas.microsoft.com/office/powerpoint/2012/main">
        <p15:guide id="2" pos="3840">
          <p15:clr>
            <a:srgbClr val="FBAE40"/>
          </p15:clr>
        </p15:guide>
        <p15:guide id="4" orient="horz" pos="864">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ection Divider_Alt">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26737604-6579-9A10-0473-BC759F60C1E4}"/>
              </a:ext>
              <a:ext uri="{C183D7F6-B498-43B3-948B-1728B52AA6E4}">
                <adec:decorative xmlns:adec="http://schemas.microsoft.com/office/drawing/2017/decorative" val="1"/>
              </a:ext>
            </a:extLst>
          </p:cNvPr>
          <p:cNvSpPr txBox="1">
            <a:spLocks/>
          </p:cNvSpPr>
          <p:nvPr userDrawn="1"/>
        </p:nvSpPr>
        <p:spPr>
          <a:xfrm>
            <a:off x="0" y="1371600"/>
            <a:ext cx="12192000" cy="4136065"/>
          </a:xfrm>
          <a:prstGeom prst="rect">
            <a:avLst/>
          </a:prstGeom>
          <a:solidFill>
            <a:schemeClr val="tx2"/>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3" name="Picture 12">
            <a:extLst>
              <a:ext uri="{FF2B5EF4-FFF2-40B4-BE49-F238E27FC236}">
                <a16:creationId xmlns:a16="http://schemas.microsoft.com/office/drawing/2014/main" id="{8EAB6C5B-CC8B-451D-5193-BE7B2D3347F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1786272"/>
            <a:ext cx="10363201" cy="3296093"/>
          </a:xfrm>
        </p:spPr>
        <p:txBody>
          <a:bodyPr anchor="ctr" anchorCtr="0"/>
          <a:lstStyle>
            <a:lvl1pPr algn="ctr">
              <a:defRPr sz="43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TextBox 3">
            <a:extLst>
              <a:ext uri="{FF2B5EF4-FFF2-40B4-BE49-F238E27FC236}">
                <a16:creationId xmlns:a16="http://schemas.microsoft.com/office/drawing/2014/main" id="{D57E34B9-3600-B684-1884-DF456CF21324}"/>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928992325"/>
      </p:ext>
    </p:extLst>
  </p:cSld>
  <p:clrMapOvr>
    <a:masterClrMapping/>
  </p:clrMapOvr>
  <p:extLst>
    <p:ext uri="{DCECCB84-F9BA-43D5-87BE-67443E8EF086}">
      <p15:sldGuideLst xmlns:p15="http://schemas.microsoft.com/office/powerpoint/2012/main">
        <p15:guide id="2" pos="3840">
          <p15:clr>
            <a:srgbClr val="FBAE40"/>
          </p15:clr>
        </p15:guide>
        <p15:guide id="4" orient="horz" pos="864">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act Info_Alt. w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9106931" cy="665514"/>
          </a:xfrm>
        </p:spPr>
        <p:txBody>
          <a:bodyPr/>
          <a:lstStyle>
            <a:lvl1pPr>
              <a:defRPr/>
            </a:lvl1pPr>
          </a:lstStyle>
          <a:p>
            <a:r>
              <a:rPr lang="en-US"/>
              <a:t>Click to edit Master title style</a:t>
            </a:r>
          </a:p>
        </p:txBody>
      </p:sp>
      <p:pic>
        <p:nvPicPr>
          <p:cNvPr id="4" name="Picture 12">
            <a:extLst>
              <a:ext uri="{FF2B5EF4-FFF2-40B4-BE49-F238E27FC236}">
                <a16:creationId xmlns:a16="http://schemas.microsoft.com/office/drawing/2014/main" id="{642C7787-1336-1670-CD75-72A71CC79B07}"/>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0" name="Picture Placeholder 9">
            <a:extLst>
              <a:ext uri="{FF2B5EF4-FFF2-40B4-BE49-F238E27FC236}">
                <a16:creationId xmlns:a16="http://schemas.microsoft.com/office/drawing/2014/main" id="{84CF22AA-C3CB-7F0D-D362-1B41CC5E9B1F}"/>
              </a:ext>
              <a:ext uri="{C183D7F6-B498-43B3-948B-1728B52AA6E4}">
                <adec:decorative xmlns:adec="http://schemas.microsoft.com/office/drawing/2017/decorative" val="1"/>
              </a:ext>
            </a:extLst>
          </p:cNvPr>
          <p:cNvSpPr>
            <a:spLocks noGrp="1"/>
          </p:cNvSpPr>
          <p:nvPr>
            <p:ph type="pic" sz="quarter" idx="21"/>
          </p:nvPr>
        </p:nvSpPr>
        <p:spPr>
          <a:xfrm>
            <a:off x="1768570" y="2072390"/>
            <a:ext cx="1619224" cy="1577686"/>
          </a:xfrm>
          <a:solidFill>
            <a:schemeClr val="bg1"/>
          </a:solidFill>
        </p:spPr>
        <p:txBody>
          <a:bodyPr anchor="ctr" anchorCtr="0"/>
          <a:lstStyle>
            <a:lvl1pPr marL="0" indent="0" algn="ctr">
              <a:buNone/>
              <a:defRPr sz="1500"/>
            </a:lvl1pPr>
          </a:lstStyle>
          <a:p>
            <a:r>
              <a:rPr lang="en-US"/>
              <a:t>Click icon to add picture</a:t>
            </a:r>
          </a:p>
        </p:txBody>
      </p:sp>
      <p:sp>
        <p:nvSpPr>
          <p:cNvPr id="21" name="Content Placeholder 21">
            <a:extLst>
              <a:ext uri="{FF2B5EF4-FFF2-40B4-BE49-F238E27FC236}">
                <a16:creationId xmlns:a16="http://schemas.microsoft.com/office/drawing/2014/main" id="{F4F38E0E-7900-C474-267F-1E630EC92592}"/>
              </a:ext>
            </a:extLst>
          </p:cNvPr>
          <p:cNvSpPr>
            <a:spLocks noGrp="1"/>
          </p:cNvSpPr>
          <p:nvPr userDrawn="1">
            <p:ph sz="quarter" idx="20" hasCustomPrompt="1"/>
          </p:nvPr>
        </p:nvSpPr>
        <p:spPr>
          <a:xfrm>
            <a:off x="920796" y="3889948"/>
            <a:ext cx="3313926"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3" name="Picture Placeholder 9">
            <a:extLst>
              <a:ext uri="{FF2B5EF4-FFF2-40B4-BE49-F238E27FC236}">
                <a16:creationId xmlns:a16="http://schemas.microsoft.com/office/drawing/2014/main" id="{CE749ED0-9095-9291-C73A-4AF09FDE141F}"/>
              </a:ext>
              <a:ext uri="{C183D7F6-B498-43B3-948B-1728B52AA6E4}">
                <adec:decorative xmlns:adec="http://schemas.microsoft.com/office/drawing/2017/decorative" val="1"/>
              </a:ext>
            </a:extLst>
          </p:cNvPr>
          <p:cNvSpPr>
            <a:spLocks noGrp="1"/>
          </p:cNvSpPr>
          <p:nvPr>
            <p:ph type="pic" sz="quarter" idx="22"/>
          </p:nvPr>
        </p:nvSpPr>
        <p:spPr>
          <a:xfrm>
            <a:off x="5286802" y="2072390"/>
            <a:ext cx="1619224" cy="1577686"/>
          </a:xfrm>
          <a:solidFill>
            <a:schemeClr val="bg1"/>
          </a:solidFill>
        </p:spPr>
        <p:txBody>
          <a:bodyPr anchor="ctr" anchorCtr="0"/>
          <a:lstStyle>
            <a:lvl1pPr marL="0" indent="0" algn="ctr">
              <a:buNone/>
              <a:defRPr sz="1500"/>
            </a:lvl1pPr>
          </a:lstStyle>
          <a:p>
            <a:r>
              <a:rPr lang="en-US"/>
              <a:t>Click icon to add picture</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userDrawn="1">
            <p:ph sz="quarter" idx="18" hasCustomPrompt="1"/>
          </p:nvPr>
        </p:nvSpPr>
        <p:spPr>
          <a:xfrm>
            <a:off x="4474563" y="3889948"/>
            <a:ext cx="3245363"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4" name="Picture Placeholder 9">
            <a:extLst>
              <a:ext uri="{FF2B5EF4-FFF2-40B4-BE49-F238E27FC236}">
                <a16:creationId xmlns:a16="http://schemas.microsoft.com/office/drawing/2014/main" id="{79E08975-34D5-0831-6477-112DF14AC7FC}"/>
              </a:ext>
              <a:ext uri="{C183D7F6-B498-43B3-948B-1728B52AA6E4}">
                <adec:decorative xmlns:adec="http://schemas.microsoft.com/office/drawing/2017/decorative" val="1"/>
              </a:ext>
            </a:extLst>
          </p:cNvPr>
          <p:cNvSpPr>
            <a:spLocks noGrp="1"/>
          </p:cNvSpPr>
          <p:nvPr>
            <p:ph type="pic" sz="quarter" idx="23"/>
          </p:nvPr>
        </p:nvSpPr>
        <p:spPr>
          <a:xfrm>
            <a:off x="8804206" y="2072390"/>
            <a:ext cx="1619224" cy="1577686"/>
          </a:xfrm>
          <a:solidFill>
            <a:schemeClr val="bg1"/>
          </a:solidFill>
        </p:spPr>
        <p:txBody>
          <a:bodyPr anchor="ctr" anchorCtr="0"/>
          <a:lstStyle>
            <a:lvl1pPr marL="0" indent="0" algn="ctr">
              <a:buNone/>
              <a:defRPr sz="1500"/>
            </a:lvl1pPr>
          </a:lstStyle>
          <a:p>
            <a:r>
              <a:rPr lang="en-US"/>
              <a:t>Click icon to add picture</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userDrawn="1">
            <p:ph sz="quarter" idx="19" hasCustomPrompt="1"/>
          </p:nvPr>
        </p:nvSpPr>
        <p:spPr>
          <a:xfrm>
            <a:off x="7947911" y="3889948"/>
            <a:ext cx="3331815"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solidFill>
                  <a:schemeClr val="bg2">
                    <a:lumMod val="75000"/>
                  </a:schemeClr>
                </a:solidFill>
              </a:defRPr>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A97634D8-F455-D82C-9D42-D730301CDE3E}"/>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645577498"/>
      </p:ext>
    </p:extLst>
  </p:cSld>
  <p:clrMapOvr>
    <a:masterClrMapping/>
  </p:clrMapOvr>
  <p:extLst>
    <p:ext uri="{DCECCB84-F9BA-43D5-87BE-67443E8EF086}">
      <p15:sldGuideLst xmlns:p15="http://schemas.microsoft.com/office/powerpoint/2012/main">
        <p15:guide id="2" pos="3840">
          <p15:clr>
            <a:srgbClr val="FBAE40"/>
          </p15:clr>
        </p15:guide>
        <p15:guide id="3" orient="horz" pos="1296">
          <p15:clr>
            <a:srgbClr val="FBAE40"/>
          </p15:clr>
        </p15:guide>
        <p15:guide id="4" pos="2688">
          <p15:clr>
            <a:srgbClr val="FBAE40"/>
          </p15:clr>
        </p15:guide>
        <p15:guide id="5" pos="4992">
          <p15:clr>
            <a:srgbClr val="FBAE40"/>
          </p15:clr>
        </p15:guide>
        <p15:guide id="6" orient="horz" pos="1152">
          <p15:clr>
            <a:srgbClr val="FBAE40"/>
          </p15:clr>
        </p15:guide>
        <p15:guide id="7" orient="horz" pos="3744">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Contact Info_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9106931" cy="665514"/>
          </a:xfrm>
        </p:spPr>
        <p:txBody>
          <a:bodyPr/>
          <a:lstStyle>
            <a:lvl1pPr>
              <a:defRPr/>
            </a:lvl1pPr>
          </a:lstStyle>
          <a:p>
            <a:r>
              <a:rPr lang="en-US"/>
              <a:t>Click to edit Master title style</a:t>
            </a:r>
          </a:p>
        </p:txBody>
      </p:sp>
      <p:pic>
        <p:nvPicPr>
          <p:cNvPr id="9" name="Picture 12">
            <a:extLst>
              <a:ext uri="{FF2B5EF4-FFF2-40B4-BE49-F238E27FC236}">
                <a16:creationId xmlns:a16="http://schemas.microsoft.com/office/drawing/2014/main" id="{60F465A4-C01A-D7B9-FAC9-A720DBFB0C2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a:ln>
            <a:noFill/>
          </a:ln>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1" name="Content Placeholder 21">
            <a:extLst>
              <a:ext uri="{FF2B5EF4-FFF2-40B4-BE49-F238E27FC236}">
                <a16:creationId xmlns:a16="http://schemas.microsoft.com/office/drawing/2014/main" id="{F4F38E0E-7900-C474-267F-1E630EC92592}"/>
              </a:ext>
            </a:extLst>
          </p:cNvPr>
          <p:cNvSpPr>
            <a:spLocks noGrp="1"/>
          </p:cNvSpPr>
          <p:nvPr userDrawn="1">
            <p:ph sz="quarter" idx="20" hasCustomPrompt="1"/>
          </p:nvPr>
        </p:nvSpPr>
        <p:spPr>
          <a:xfrm>
            <a:off x="920795" y="1828799"/>
            <a:ext cx="3364767" cy="1852049"/>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userDrawn="1">
            <p:ph sz="quarter" idx="18" hasCustomPrompt="1"/>
          </p:nvPr>
        </p:nvSpPr>
        <p:spPr>
          <a:xfrm>
            <a:off x="4567599" y="1828799"/>
            <a:ext cx="3062914" cy="1852049"/>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userDrawn="1">
            <p:ph sz="quarter" idx="19" hasCustomPrompt="1"/>
          </p:nvPr>
        </p:nvSpPr>
        <p:spPr>
          <a:xfrm>
            <a:off x="7903993" y="1828799"/>
            <a:ext cx="3375733" cy="1852049"/>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4" name="Content Placeholder 21">
            <a:extLst>
              <a:ext uri="{FF2B5EF4-FFF2-40B4-BE49-F238E27FC236}">
                <a16:creationId xmlns:a16="http://schemas.microsoft.com/office/drawing/2014/main" id="{FAE8E784-7F35-B22A-C128-8017F12C6B4B}"/>
              </a:ext>
            </a:extLst>
          </p:cNvPr>
          <p:cNvSpPr>
            <a:spLocks noGrp="1"/>
          </p:cNvSpPr>
          <p:nvPr>
            <p:ph sz="quarter" idx="21" hasCustomPrompt="1"/>
          </p:nvPr>
        </p:nvSpPr>
        <p:spPr>
          <a:xfrm>
            <a:off x="920795" y="4091551"/>
            <a:ext cx="3364767" cy="1852049"/>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5" name="Content Placeholder 21">
            <a:extLst>
              <a:ext uri="{FF2B5EF4-FFF2-40B4-BE49-F238E27FC236}">
                <a16:creationId xmlns:a16="http://schemas.microsoft.com/office/drawing/2014/main" id="{8A5182BE-D943-A591-D6E4-D00862915DD4}"/>
              </a:ext>
            </a:extLst>
          </p:cNvPr>
          <p:cNvSpPr>
            <a:spLocks noGrp="1"/>
          </p:cNvSpPr>
          <p:nvPr>
            <p:ph sz="quarter" idx="22" hasCustomPrompt="1"/>
          </p:nvPr>
        </p:nvSpPr>
        <p:spPr>
          <a:xfrm>
            <a:off x="4567599" y="4091551"/>
            <a:ext cx="3062914" cy="1852049"/>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8" name="Content Placeholder 21">
            <a:extLst>
              <a:ext uri="{FF2B5EF4-FFF2-40B4-BE49-F238E27FC236}">
                <a16:creationId xmlns:a16="http://schemas.microsoft.com/office/drawing/2014/main" id="{B6416551-01FA-84BD-370D-25046E9DECDB}"/>
              </a:ext>
            </a:extLst>
          </p:cNvPr>
          <p:cNvSpPr>
            <a:spLocks noGrp="1"/>
          </p:cNvSpPr>
          <p:nvPr>
            <p:ph sz="quarter" idx="23" hasCustomPrompt="1"/>
          </p:nvPr>
        </p:nvSpPr>
        <p:spPr>
          <a:xfrm>
            <a:off x="7903993" y="4091551"/>
            <a:ext cx="3375733" cy="1852049"/>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A28BE556-8DF8-9978-D2E7-02E91D89A04D}"/>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792655650"/>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896">
          <p15:clr>
            <a:srgbClr val="FBAE40"/>
          </p15:clr>
        </p15:guide>
        <p15:guide id="5" pos="2784">
          <p15:clr>
            <a:srgbClr val="FBAE40"/>
          </p15:clr>
        </p15:guide>
        <p15:guide id="6" orient="horz" pos="3744">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act Info_D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9106931" cy="665514"/>
          </a:xfrm>
        </p:spPr>
        <p:txBody>
          <a:bodyPr/>
          <a:lstStyle>
            <a:lvl1pPr>
              <a:defRPr/>
            </a:lvl1pPr>
          </a:lstStyle>
          <a:p>
            <a:r>
              <a:rPr lang="en-US"/>
              <a:t>Click to edit Master title style</a:t>
            </a:r>
          </a:p>
        </p:txBody>
      </p:sp>
      <p:pic>
        <p:nvPicPr>
          <p:cNvPr id="4" name="Picture 12">
            <a:extLst>
              <a:ext uri="{FF2B5EF4-FFF2-40B4-BE49-F238E27FC236}">
                <a16:creationId xmlns:a16="http://schemas.microsoft.com/office/drawing/2014/main" id="{8DBA550D-297E-5D5A-2AEF-1A476BDB619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tx2"/>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1" name="Content Placeholder 21">
            <a:extLst>
              <a:ext uri="{FF2B5EF4-FFF2-40B4-BE49-F238E27FC236}">
                <a16:creationId xmlns:a16="http://schemas.microsoft.com/office/drawing/2014/main" id="{F4F38E0E-7900-C474-267F-1E630EC92592}"/>
              </a:ext>
            </a:extLst>
          </p:cNvPr>
          <p:cNvSpPr>
            <a:spLocks noGrp="1"/>
          </p:cNvSpPr>
          <p:nvPr userDrawn="1">
            <p:ph sz="quarter" idx="20" hasCustomPrompt="1"/>
          </p:nvPr>
        </p:nvSpPr>
        <p:spPr>
          <a:xfrm>
            <a:off x="920795" y="2285997"/>
            <a:ext cx="3364767"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userDrawn="1">
            <p:ph sz="quarter" idx="18" hasCustomPrompt="1"/>
          </p:nvPr>
        </p:nvSpPr>
        <p:spPr>
          <a:xfrm>
            <a:off x="4567599" y="2285997"/>
            <a:ext cx="3062914"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userDrawn="1">
            <p:ph sz="quarter" idx="19" hasCustomPrompt="1"/>
          </p:nvPr>
        </p:nvSpPr>
        <p:spPr>
          <a:xfrm>
            <a:off x="7903993" y="2285997"/>
            <a:ext cx="3375733"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5F7DAB70-6200-93CD-4E9B-660460108221}"/>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669061065"/>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992">
          <p15:clr>
            <a:srgbClr val="FBAE40"/>
          </p15:clr>
        </p15:guide>
        <p15:guide id="5" pos="2688">
          <p15:clr>
            <a:srgbClr val="FBAE40"/>
          </p15:clr>
        </p15:guide>
        <p15:guide id="6" orient="horz" pos="3744">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Contact Info_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9106931" cy="665514"/>
          </a:xfrm>
        </p:spPr>
        <p:txBody>
          <a:bodyPr/>
          <a:lstStyle>
            <a:lvl1pPr>
              <a:defRPr/>
            </a:lvl1pPr>
          </a:lstStyle>
          <a:p>
            <a:r>
              <a:rPr lang="en-US"/>
              <a:t>Click to edit Master title style</a:t>
            </a:r>
          </a:p>
        </p:txBody>
      </p:sp>
      <p:pic>
        <p:nvPicPr>
          <p:cNvPr id="9" name="Picture 12">
            <a:extLst>
              <a:ext uri="{FF2B5EF4-FFF2-40B4-BE49-F238E27FC236}">
                <a16:creationId xmlns:a16="http://schemas.microsoft.com/office/drawing/2014/main" id="{A7A2741C-FFAD-5BCD-F451-1C9843539F4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tx2"/>
          </a:solidFill>
          <a:ln>
            <a:noFill/>
          </a:ln>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1" name="Content Placeholder 21">
            <a:extLst>
              <a:ext uri="{FF2B5EF4-FFF2-40B4-BE49-F238E27FC236}">
                <a16:creationId xmlns:a16="http://schemas.microsoft.com/office/drawing/2014/main" id="{F4F38E0E-7900-C474-267F-1E630EC92592}"/>
              </a:ext>
            </a:extLst>
          </p:cNvPr>
          <p:cNvSpPr>
            <a:spLocks noGrp="1"/>
          </p:cNvSpPr>
          <p:nvPr userDrawn="1">
            <p:ph sz="quarter" idx="20" hasCustomPrompt="1"/>
          </p:nvPr>
        </p:nvSpPr>
        <p:spPr>
          <a:xfrm>
            <a:off x="920795" y="1828799"/>
            <a:ext cx="3364767" cy="1852049"/>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userDrawn="1">
            <p:ph sz="quarter" idx="18" hasCustomPrompt="1"/>
          </p:nvPr>
        </p:nvSpPr>
        <p:spPr>
          <a:xfrm>
            <a:off x="4567599" y="1828799"/>
            <a:ext cx="3062914" cy="1852049"/>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userDrawn="1">
            <p:ph sz="quarter" idx="19" hasCustomPrompt="1"/>
          </p:nvPr>
        </p:nvSpPr>
        <p:spPr>
          <a:xfrm>
            <a:off x="7903993" y="1828799"/>
            <a:ext cx="3375733" cy="1852049"/>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4" name="Content Placeholder 21">
            <a:extLst>
              <a:ext uri="{FF2B5EF4-FFF2-40B4-BE49-F238E27FC236}">
                <a16:creationId xmlns:a16="http://schemas.microsoft.com/office/drawing/2014/main" id="{FAE8E784-7F35-B22A-C128-8017F12C6B4B}"/>
              </a:ext>
            </a:extLst>
          </p:cNvPr>
          <p:cNvSpPr>
            <a:spLocks noGrp="1"/>
          </p:cNvSpPr>
          <p:nvPr>
            <p:ph sz="quarter" idx="21" hasCustomPrompt="1"/>
          </p:nvPr>
        </p:nvSpPr>
        <p:spPr>
          <a:xfrm>
            <a:off x="920795" y="4091551"/>
            <a:ext cx="3364767" cy="1852049"/>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5" name="Content Placeholder 21">
            <a:extLst>
              <a:ext uri="{FF2B5EF4-FFF2-40B4-BE49-F238E27FC236}">
                <a16:creationId xmlns:a16="http://schemas.microsoft.com/office/drawing/2014/main" id="{8A5182BE-D943-A591-D6E4-D00862915DD4}"/>
              </a:ext>
            </a:extLst>
          </p:cNvPr>
          <p:cNvSpPr>
            <a:spLocks noGrp="1"/>
          </p:cNvSpPr>
          <p:nvPr>
            <p:ph sz="quarter" idx="22" hasCustomPrompt="1"/>
          </p:nvPr>
        </p:nvSpPr>
        <p:spPr>
          <a:xfrm>
            <a:off x="4567599" y="4091551"/>
            <a:ext cx="3062914" cy="1852049"/>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8" name="Content Placeholder 21">
            <a:extLst>
              <a:ext uri="{FF2B5EF4-FFF2-40B4-BE49-F238E27FC236}">
                <a16:creationId xmlns:a16="http://schemas.microsoft.com/office/drawing/2014/main" id="{B6416551-01FA-84BD-370D-25046E9DECDB}"/>
              </a:ext>
            </a:extLst>
          </p:cNvPr>
          <p:cNvSpPr>
            <a:spLocks noGrp="1"/>
          </p:cNvSpPr>
          <p:nvPr>
            <p:ph sz="quarter" idx="23" hasCustomPrompt="1"/>
          </p:nvPr>
        </p:nvSpPr>
        <p:spPr>
          <a:xfrm>
            <a:off x="7903993" y="4091551"/>
            <a:ext cx="3375733" cy="1852049"/>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5658DD52-6CF1-EDD0-DB93-5BE83F607F1B}"/>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71398857"/>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896">
          <p15:clr>
            <a:srgbClr val="FBAE40"/>
          </p15:clr>
        </p15:guide>
        <p15:guide id="5" pos="2784">
          <p15:clr>
            <a:srgbClr val="FBAE40"/>
          </p15:clr>
        </p15:guide>
        <p15:guide id="6" orient="horz" pos="3744">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hank You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2638077"/>
            <a:ext cx="10363201" cy="665514"/>
          </a:xfrm>
        </p:spPr>
        <p:txBody>
          <a:bodyPr/>
          <a:lstStyle>
            <a:lvl1pPr algn="ctr">
              <a:defRPr sz="5200">
                <a:solidFill>
                  <a:schemeClr val="bg1"/>
                </a:solidFill>
              </a:defRPr>
            </a:lvl1pPr>
          </a:lstStyle>
          <a:p>
            <a:r>
              <a:rPr lang="en-US"/>
              <a:t>Thank You</a:t>
            </a:r>
          </a:p>
        </p:txBody>
      </p:sp>
      <p:pic>
        <p:nvPicPr>
          <p:cNvPr id="4" name="Picture 12">
            <a:extLst>
              <a:ext uri="{FF2B5EF4-FFF2-40B4-BE49-F238E27FC236}">
                <a16:creationId xmlns:a16="http://schemas.microsoft.com/office/drawing/2014/main" id="{0D4F53D8-698F-1669-E8FD-AC28A07865BF}"/>
              </a:ext>
            </a:extLst>
          </p:cNvPr>
          <p:cNvPicPr>
            <a:picLocks noChangeAspect="1"/>
          </p:cNvPicPr>
          <p:nvPr userDrawn="1"/>
        </p:nvPicPr>
        <p:blipFill>
          <a:blip r:embed="rId2"/>
          <a:srcRect/>
          <a:stretch/>
        </p:blipFill>
        <p:spPr>
          <a:xfrm>
            <a:off x="4014917" y="5525600"/>
            <a:ext cx="4162166" cy="525615"/>
          </a:xfrm>
          <a:prstGeom prst="rect">
            <a:avLst/>
          </a:prstGeom>
        </p:spPr>
      </p:pic>
    </p:spTree>
    <p:extLst>
      <p:ext uri="{BB962C8B-B14F-4D97-AF65-F5344CB8AC3E}">
        <p14:creationId xmlns:p14="http://schemas.microsoft.com/office/powerpoint/2010/main" val="2398409917"/>
      </p:ext>
    </p:extLst>
  </p:cSld>
  <p:clrMapOvr>
    <a:masterClrMapping/>
  </p:clrMapOvr>
  <p:extLst>
    <p:ext uri="{DCECCB84-F9BA-43D5-87BE-67443E8EF086}">
      <p15:sldGuideLst xmlns:p15="http://schemas.microsoft.com/office/powerpoint/2012/main">
        <p15:guide id="2" pos="3840">
          <p15:clr>
            <a:srgbClr val="FBAE40"/>
          </p15:clr>
        </p15:guide>
        <p15:guide id="3" orient="horz" pos="1656">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_Thank You Slide">
    <p:bg>
      <p:bgPr>
        <a:solidFill>
          <a:schemeClr val="tx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27A9DD5-3351-3778-EB31-4729533CFBB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4543" t="16716" r="751" b="43461"/>
          <a:stretch/>
        </p:blipFill>
        <p:spPr>
          <a:xfrm>
            <a:off x="1" y="1"/>
            <a:ext cx="12192000" cy="6858000"/>
          </a:xfrm>
          <a:prstGeom prst="rect">
            <a:avLst/>
          </a:prstGeom>
        </p:spPr>
      </p:pic>
      <p:pic>
        <p:nvPicPr>
          <p:cNvPr id="4" name="Picture 12">
            <a:extLst>
              <a:ext uri="{FF2B5EF4-FFF2-40B4-BE49-F238E27FC236}">
                <a16:creationId xmlns:a16="http://schemas.microsoft.com/office/drawing/2014/main" id="{DD5E3385-BA31-DF14-0861-C5F7D6251250}"/>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0431174" y="375586"/>
            <a:ext cx="1351044" cy="773719"/>
          </a:xfrm>
          <a:prstGeom prst="rect">
            <a:avLst/>
          </a:prstGeom>
        </p:spPr>
      </p:pic>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2374022"/>
            <a:ext cx="10363201" cy="665514"/>
          </a:xfrm>
        </p:spPr>
        <p:txBody>
          <a:bodyPr/>
          <a:lstStyle>
            <a:lvl1pPr algn="ctr">
              <a:defRPr sz="5200">
                <a:solidFill>
                  <a:schemeClr val="bg1"/>
                </a:solidFill>
              </a:defRPr>
            </a:lvl1pPr>
          </a:lstStyle>
          <a:p>
            <a:r>
              <a:rPr lang="en-US"/>
              <a:t>Click to edit Master title style</a:t>
            </a:r>
          </a:p>
        </p:txBody>
      </p:sp>
    </p:spTree>
    <p:extLst>
      <p:ext uri="{BB962C8B-B14F-4D97-AF65-F5344CB8AC3E}">
        <p14:creationId xmlns:p14="http://schemas.microsoft.com/office/powerpoint/2010/main" val="3732336418"/>
      </p:ext>
    </p:extLst>
  </p:cSld>
  <p:clrMapOvr>
    <a:masterClrMapping/>
  </p:clrMapOvr>
  <p:extLst>
    <p:ext uri="{DCECCB84-F9BA-43D5-87BE-67443E8EF086}">
      <p15:sldGuideLst xmlns:p15="http://schemas.microsoft.com/office/powerpoint/2012/main">
        <p15:guide id="2" pos="3840">
          <p15:clr>
            <a:srgbClr val="FBAE40"/>
          </p15:clr>
        </p15:guide>
        <p15:guide id="3" orient="horz" pos="1488">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Access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4" name="Picture 12">
            <a:extLst>
              <a:ext uri="{FF2B5EF4-FFF2-40B4-BE49-F238E27FC236}">
                <a16:creationId xmlns:a16="http://schemas.microsoft.com/office/drawing/2014/main" id="{F29DA125-CC51-0BFF-452E-1BC7B8C4054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22" name="Content Placeholder 21">
            <a:extLst>
              <a:ext uri="{FF2B5EF4-FFF2-40B4-BE49-F238E27FC236}">
                <a16:creationId xmlns:a16="http://schemas.microsoft.com/office/drawing/2014/main" id="{8F35196C-6B42-D7B6-20AF-3A5D26C206C1}"/>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C6FD3D5A-FDA1-8587-4E88-87140705696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4053621887"/>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Access_2-line Title and Content_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9144000" cy="1360649"/>
          </a:xfrm>
        </p:spPr>
        <p:txBody>
          <a:bodyPr/>
          <a:lstStyle>
            <a:lvl1pPr>
              <a:defRPr/>
            </a:lvl1pPr>
          </a:lstStyle>
          <a:p>
            <a:r>
              <a:rPr lang="en-US"/>
              <a:t>Click to edit Master title style up to two lines of text</a:t>
            </a:r>
          </a:p>
        </p:txBody>
      </p:sp>
      <p:pic>
        <p:nvPicPr>
          <p:cNvPr id="4" name="Picture 12">
            <a:extLst>
              <a:ext uri="{FF2B5EF4-FFF2-40B4-BE49-F238E27FC236}">
                <a16:creationId xmlns:a16="http://schemas.microsoft.com/office/drawing/2014/main" id="{E1D345AA-2548-48E2-96BB-05EED08DF16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44F33BC2-0A18-24F1-232A-C5ACC225DFCE}"/>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798271312"/>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al_Title (2 line) and Content - 3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0"/>
              <a:ext cx="12192000" cy="4571999"/>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1"/>
            <a:ext cx="8075920" cy="1179498"/>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2286000"/>
            <a:ext cx="2970223" cy="36576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1">
            <a:extLst>
              <a:ext uri="{FF2B5EF4-FFF2-40B4-BE49-F238E27FC236}">
                <a16:creationId xmlns:a16="http://schemas.microsoft.com/office/drawing/2014/main" id="{065C14D9-C692-FF2A-601E-5E345A4FF73E}"/>
              </a:ext>
            </a:extLst>
          </p:cNvPr>
          <p:cNvSpPr>
            <a:spLocks noGrp="1"/>
          </p:cNvSpPr>
          <p:nvPr>
            <p:ph sz="quarter" idx="18"/>
          </p:nvPr>
        </p:nvSpPr>
        <p:spPr>
          <a:xfrm>
            <a:off x="4610888" y="2286000"/>
            <a:ext cx="2970223" cy="36576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1">
            <a:extLst>
              <a:ext uri="{FF2B5EF4-FFF2-40B4-BE49-F238E27FC236}">
                <a16:creationId xmlns:a16="http://schemas.microsoft.com/office/drawing/2014/main" id="{252A443A-29E3-5AB3-F12D-2AAEEB32AC9A}"/>
              </a:ext>
            </a:extLst>
          </p:cNvPr>
          <p:cNvSpPr>
            <a:spLocks noGrp="1"/>
          </p:cNvSpPr>
          <p:nvPr>
            <p:ph sz="quarter" idx="19"/>
          </p:nvPr>
        </p:nvSpPr>
        <p:spPr>
          <a:xfrm>
            <a:off x="8312632" y="2286000"/>
            <a:ext cx="2970223" cy="36576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8AF76663-C5A4-66EF-A5FD-209BD071DA87}"/>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5" name="TextBox 4">
            <a:extLst>
              <a:ext uri="{FF2B5EF4-FFF2-40B4-BE49-F238E27FC236}">
                <a16:creationId xmlns:a16="http://schemas.microsoft.com/office/drawing/2014/main" id="{584D003C-6534-8EC7-940E-D0354F531163}"/>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372683836"/>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pos="2688" userDrawn="1">
          <p15:clr>
            <a:srgbClr val="FBAE40"/>
          </p15:clr>
        </p15:guide>
        <p15:guide id="5" orient="horz" pos="4032" userDrawn="1">
          <p15:clr>
            <a:srgbClr val="FBAE40"/>
          </p15:clr>
        </p15:guide>
        <p15:guide id="6" pos="4992" userDrawn="1">
          <p15:clr>
            <a:srgbClr val="FBAE40"/>
          </p15:clr>
        </p15:guide>
        <p15:guide id="7" orient="horz" pos="1440" userDrawn="1">
          <p15:clr>
            <a:srgbClr val="FBAE40"/>
          </p15:clr>
        </p15:guide>
        <p15:guide id="8" orient="horz" pos="3744"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Access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5FBD7B3E-F9D7-A849-0A3C-BCD25EA9221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BB1BB5E7-2509-E222-9ED6-827BE0B4AA4E}"/>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418938928"/>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128">
          <p15:clr>
            <a:srgbClr val="FBAE40"/>
          </p15:clr>
        </p15:guide>
        <p15:guide id="5" orient="horz" pos="4032">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Access_2-line Title and Content_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144000" cy="1360649"/>
          </a:xfrm>
        </p:spPr>
        <p:txBody>
          <a:bodyPr/>
          <a:lstStyle>
            <a:lvl1pPr>
              <a:defRPr/>
            </a:lvl1pPr>
          </a:lstStyle>
          <a:p>
            <a:r>
              <a:rPr lang="en-US"/>
              <a:t>Click to edit Master title style up to two lines of text</a:t>
            </a:r>
          </a:p>
        </p:txBody>
      </p:sp>
      <p:pic>
        <p:nvPicPr>
          <p:cNvPr id="5" name="Picture 12">
            <a:extLst>
              <a:ext uri="{FF2B5EF4-FFF2-40B4-BE49-F238E27FC236}">
                <a16:creationId xmlns:a16="http://schemas.microsoft.com/office/drawing/2014/main" id="{D2B41C94-593B-71F6-4112-E4C5ED76A29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2024. </a:t>
            </a:r>
            <a:r>
              <a:rPr lang="en-US" altLang="en-US" sz="900" i="1">
                <a:solidFill>
                  <a:schemeClr val="bg2">
                    <a:lumMod val="75000"/>
                  </a:schemeClr>
                </a:solidFill>
                <a:latin typeface="Arial" pitchFamily="34" charset="0"/>
                <a:cs typeface="Arial" pitchFamily="34" charset="0"/>
              </a:rPr>
              <a:t>The consulting and operations division of UMass Chan Medical School. Confidential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Tree>
    <p:extLst>
      <p:ext uri="{BB962C8B-B14F-4D97-AF65-F5344CB8AC3E}">
        <p14:creationId xmlns:p14="http://schemas.microsoft.com/office/powerpoint/2010/main" val="360020045"/>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guide id="6" pos="4128">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nowledge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rgbClr val="63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95B7D898-DE7D-878C-0849-343243D85B2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21">
            <a:extLst>
              <a:ext uri="{FF2B5EF4-FFF2-40B4-BE49-F238E27FC236}">
                <a16:creationId xmlns:a16="http://schemas.microsoft.com/office/drawing/2014/main" id="{3564A0B3-6051-1BF7-5725-A384593399DD}"/>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859F7413-9F6C-F8A0-BC66-BBD412A84485}"/>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477440229"/>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nowledge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9144000" cy="1360649"/>
          </a:xfrm>
        </p:spPr>
        <p:txBody>
          <a:bodyPr/>
          <a:lstStyle>
            <a:lvl1pPr>
              <a:defRPr/>
            </a:lvl1pPr>
          </a:lstStyle>
          <a:p>
            <a:r>
              <a:rPr lang="en-US"/>
              <a:t>Click to edit Master title style up to two lines of text</a:t>
            </a:r>
          </a:p>
        </p:txBody>
      </p:sp>
      <p:pic>
        <p:nvPicPr>
          <p:cNvPr id="4" name="Picture 12">
            <a:extLst>
              <a:ext uri="{FF2B5EF4-FFF2-40B4-BE49-F238E27FC236}">
                <a16:creationId xmlns:a16="http://schemas.microsoft.com/office/drawing/2014/main" id="{443BF0CC-58A0-E025-F550-F6BD1370022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71A36D26-325C-214B-2F76-ACEA5DDFBD1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967595477"/>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nowledge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1BF1EB99-BE22-BD72-CF76-84160D6BCEA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06A05A58-73BF-7067-4D05-352F8895E4CD}"/>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956455910"/>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128">
          <p15:clr>
            <a:srgbClr val="FBAE40"/>
          </p15:clr>
        </p15:guide>
        <p15:guide id="5" orient="horz" pos="4032">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Knowledge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144000" cy="1360649"/>
          </a:xfrm>
        </p:spPr>
        <p:txBody>
          <a:bodyPr/>
          <a:lstStyle>
            <a:lvl1pPr>
              <a:defRPr/>
            </a:lvl1pPr>
          </a:lstStyle>
          <a:p>
            <a:r>
              <a:rPr lang="en-US"/>
              <a:t>Click to edit Master title style up to two lines of text</a:t>
            </a:r>
          </a:p>
        </p:txBody>
      </p:sp>
      <p:pic>
        <p:nvPicPr>
          <p:cNvPr id="5" name="Picture 12">
            <a:extLst>
              <a:ext uri="{FF2B5EF4-FFF2-40B4-BE49-F238E27FC236}">
                <a16:creationId xmlns:a16="http://schemas.microsoft.com/office/drawing/2014/main" id="{2750D8B4-37D4-B409-561E-581CFA43EC9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A96A46E5-1F1B-2300-8B1B-5B5C73C18C61}"/>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226007010"/>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guide id="6" pos="4128">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Performance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0D7F1B9E-5742-13FB-787C-5B8FBB9ACA9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4" name="Content Placeholder 21">
            <a:extLst>
              <a:ext uri="{FF2B5EF4-FFF2-40B4-BE49-F238E27FC236}">
                <a16:creationId xmlns:a16="http://schemas.microsoft.com/office/drawing/2014/main" id="{61BDD1C3-91BA-F5F0-2663-87C314397ADE}"/>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004DA9EC-73E3-7121-0218-A4746266CB56}"/>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162026299"/>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erformance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9144000" cy="1360649"/>
          </a:xfrm>
        </p:spPr>
        <p:txBody>
          <a:bodyPr/>
          <a:lstStyle>
            <a:lvl1pPr>
              <a:defRPr/>
            </a:lvl1pPr>
          </a:lstStyle>
          <a:p>
            <a:r>
              <a:rPr lang="en-US"/>
              <a:t>Click to edit Master title style up to two lines of text</a:t>
            </a:r>
          </a:p>
        </p:txBody>
      </p:sp>
      <p:pic>
        <p:nvPicPr>
          <p:cNvPr id="4" name="Picture 12">
            <a:extLst>
              <a:ext uri="{FF2B5EF4-FFF2-40B4-BE49-F238E27FC236}">
                <a16:creationId xmlns:a16="http://schemas.microsoft.com/office/drawing/2014/main" id="{4D4B9AC4-BD7B-A70C-8CBE-08D7B6046FA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876F21F2-5EB4-8255-061C-CB28B95FDCB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687373304"/>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Performance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8" y="457201"/>
            <a:ext cx="9144000" cy="665514"/>
          </a:xfrm>
        </p:spPr>
        <p:txBody>
          <a:bodyPr/>
          <a:lstStyle>
            <a:lvl1pPr>
              <a:defRPr/>
            </a:lvl1pPr>
          </a:lstStyle>
          <a:p>
            <a:r>
              <a:rPr lang="en-US"/>
              <a:t>Click to edit Master title style</a:t>
            </a:r>
          </a:p>
        </p:txBody>
      </p:sp>
      <p:pic>
        <p:nvPicPr>
          <p:cNvPr id="5" name="Picture 12">
            <a:extLst>
              <a:ext uri="{FF2B5EF4-FFF2-40B4-BE49-F238E27FC236}">
                <a16:creationId xmlns:a16="http://schemas.microsoft.com/office/drawing/2014/main" id="{EC955ADE-6763-F8AF-C8E5-66161C0E693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869AC04B-DFBC-3DC6-9FB8-0DE07FC1D3F1}"/>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880104349"/>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128">
          <p15:clr>
            <a:srgbClr val="FBAE40"/>
          </p15:clr>
        </p15:guide>
        <p15:guide id="5" orient="horz" pos="4032">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Performance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9144000" cy="1360649"/>
          </a:xfrm>
        </p:spPr>
        <p:txBody>
          <a:bodyPr/>
          <a:lstStyle>
            <a:lvl1pPr>
              <a:defRPr/>
            </a:lvl1pPr>
          </a:lstStyle>
          <a:p>
            <a:r>
              <a:rPr lang="en-US"/>
              <a:t>Click to edit Master title style up to two lines of text</a:t>
            </a:r>
          </a:p>
        </p:txBody>
      </p:sp>
      <p:pic>
        <p:nvPicPr>
          <p:cNvPr id="5" name="Picture 12">
            <a:extLst>
              <a:ext uri="{FF2B5EF4-FFF2-40B4-BE49-F238E27FC236}">
                <a16:creationId xmlns:a16="http://schemas.microsoft.com/office/drawing/2014/main" id="{4665220D-6776-EC10-0307-1B64347BBA9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427784" y="373644"/>
            <a:ext cx="1357825" cy="777602"/>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7" name="TextBox 6">
            <a:extLst>
              <a:ext uri="{FF2B5EF4-FFF2-40B4-BE49-F238E27FC236}">
                <a16:creationId xmlns:a16="http://schemas.microsoft.com/office/drawing/2014/main" id="{53FAC133-396A-B5C7-84D7-4DC52C0414C0}"/>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452111256"/>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864">
          <p15:clr>
            <a:srgbClr val="FBAE40"/>
          </p15:clr>
        </p15:guide>
        <p15:guide id="6" pos="41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_Agenda Slide">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6270FC8-7BBF-6EC5-C0A5-7649FBBB319B}"/>
              </a:ext>
              <a:ext uri="{C183D7F6-B498-43B3-948B-1728B52AA6E4}">
                <adec:decorative xmlns:adec="http://schemas.microsoft.com/office/drawing/2017/decorative" val="1"/>
              </a:ext>
            </a:extLst>
          </p:cNvPr>
          <p:cNvGrpSpPr/>
          <p:nvPr userDrawn="1"/>
        </p:nvGrpSpPr>
        <p:grpSpPr>
          <a:xfrm>
            <a:off x="9143999" y="0"/>
            <a:ext cx="3048001" cy="6858000"/>
            <a:chOff x="9143999" y="0"/>
            <a:chExt cx="3048001" cy="6858000"/>
          </a:xfrm>
        </p:grpSpPr>
        <p:sp>
          <p:nvSpPr>
            <p:cNvPr id="8" name="Rectangle 7">
              <a:extLst>
                <a:ext uri="{FF2B5EF4-FFF2-40B4-BE49-F238E27FC236}">
                  <a16:creationId xmlns:a16="http://schemas.microsoft.com/office/drawing/2014/main" id="{F7332714-D081-AF16-4F1C-E902E82A44A3}"/>
                </a:ext>
                <a:ext uri="{C183D7F6-B498-43B3-948B-1728B52AA6E4}">
                  <adec:decorative xmlns:adec="http://schemas.microsoft.com/office/drawing/2017/decorative" val="1"/>
                </a:ext>
              </a:extLst>
            </p:cNvPr>
            <p:cNvSpPr/>
            <p:nvPr userDrawn="1"/>
          </p:nvSpPr>
          <p:spPr>
            <a:xfrm>
              <a:off x="9144000" y="0"/>
              <a:ext cx="304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CEAEB175-8664-9BEF-3722-4280C7C9727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5617" t="32156" r="10108" b="29825"/>
            <a:stretch/>
          </p:blipFill>
          <p:spPr>
            <a:xfrm>
              <a:off x="9143999" y="1423593"/>
              <a:ext cx="3048001" cy="5434407"/>
            </a:xfrm>
            <a:prstGeom prst="rect">
              <a:avLst/>
            </a:prstGeom>
          </p:spPr>
        </p:pic>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1"/>
            <a:ext cx="7696200" cy="685800"/>
          </a:xfrm>
        </p:spPr>
        <p:txBody>
          <a:bodyPr/>
          <a:lstStyle/>
          <a:p>
            <a:r>
              <a:rPr lang="en-US"/>
              <a:t>Agenda</a:t>
            </a:r>
          </a:p>
        </p:txBody>
      </p:sp>
      <p:sp>
        <p:nvSpPr>
          <p:cNvPr id="15" name="Rectangle 14">
            <a:extLst>
              <a:ext uri="{FF2B5EF4-FFF2-40B4-BE49-F238E27FC236}">
                <a16:creationId xmlns:a16="http://schemas.microsoft.com/office/drawing/2014/main" id="{3C920045-A8F4-C990-C46B-4EE9B06289EB}"/>
              </a:ext>
              <a:ext uri="{C183D7F6-B498-43B3-948B-1728B52AA6E4}">
                <adec:decorative xmlns:adec="http://schemas.microsoft.com/office/drawing/2017/decorative" val="1"/>
              </a:ext>
            </a:extLst>
          </p:cNvPr>
          <p:cNvSpPr/>
          <p:nvPr userDrawn="1"/>
        </p:nvSpPr>
        <p:spPr>
          <a:xfrm>
            <a:off x="457200" y="1143000"/>
            <a:ext cx="11277600" cy="5257799"/>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87FE1D28-12D3-DD55-5039-2651C4ABEF0D}"/>
              </a:ext>
            </a:extLst>
          </p:cNvPr>
          <p:cNvSpPr>
            <a:spLocks noGrp="1"/>
          </p:cNvSpPr>
          <p:nvPr>
            <p:ph type="body" sz="quarter" idx="14" hasCustomPrompt="1"/>
          </p:nvPr>
        </p:nvSpPr>
        <p:spPr>
          <a:xfrm>
            <a:off x="914399" y="1510611"/>
            <a:ext cx="7696199" cy="4524429"/>
          </a:xfrm>
        </p:spPr>
        <p:txBody>
          <a:bodyPr/>
          <a:lstStyle>
            <a:lvl1pPr>
              <a:spcAft>
                <a:spcPts val="1500"/>
              </a:spcAft>
              <a:defRPr/>
            </a:lvl1pPr>
          </a:lstStyle>
          <a:p>
            <a:pPr lvl="0"/>
            <a:r>
              <a:rPr lang="en-US"/>
              <a:t>Click to items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3" name="TextBox 2">
            <a:extLst>
              <a:ext uri="{FF2B5EF4-FFF2-40B4-BE49-F238E27FC236}">
                <a16:creationId xmlns:a16="http://schemas.microsoft.com/office/drawing/2014/main" id="{05A4A3AA-75B9-1174-94C6-F4F52BE7F4E0}"/>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pic>
        <p:nvPicPr>
          <p:cNvPr id="4" name="Picture 12">
            <a:extLst>
              <a:ext uri="{FF2B5EF4-FFF2-40B4-BE49-F238E27FC236}">
                <a16:creationId xmlns:a16="http://schemas.microsoft.com/office/drawing/2014/main" id="{ABC112C5-DD04-1155-68C0-8F88B2F7435C}"/>
              </a:ext>
            </a:extLst>
          </p:cNvPr>
          <p:cNvPicPr>
            <a:picLocks noChangeAspect="1"/>
          </p:cNvPicPr>
          <p:nvPr userDrawn="1"/>
        </p:nvPicPr>
        <p:blipFill>
          <a:blip r:embed="rId4"/>
          <a:srcRect/>
          <a:stretch/>
        </p:blipFill>
        <p:spPr>
          <a:xfrm>
            <a:off x="9263641" y="457200"/>
            <a:ext cx="2818588" cy="417569"/>
          </a:xfrm>
          <a:prstGeom prst="rect">
            <a:avLst/>
          </a:prstGeom>
        </p:spPr>
      </p:pic>
    </p:spTree>
    <p:extLst>
      <p:ext uri="{BB962C8B-B14F-4D97-AF65-F5344CB8AC3E}">
        <p14:creationId xmlns:p14="http://schemas.microsoft.com/office/powerpoint/2010/main" val="39942672"/>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40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al_Title and Content (Blue Bar-2 line)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6"/>
              <a:ext cx="12192000" cy="1144884"/>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371605"/>
            <a:ext cx="10820400" cy="1144885"/>
          </a:xfrm>
        </p:spPr>
        <p:txBody>
          <a:bodyPr anchor="ctr" anchorCtr="0"/>
          <a:lstStyle>
            <a:lvl1pPr marL="0" indent="0">
              <a:lnSpc>
                <a:spcPct val="95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2971801"/>
            <a:ext cx="108204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D9B216DD-15C4-2B7C-28A0-F7C54B97FCBD}"/>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4033605F-1541-4945-6661-552670BB9DDF}"/>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807534320"/>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864" userDrawn="1">
          <p15:clr>
            <a:srgbClr val="FBAE40"/>
          </p15:clr>
        </p15:guide>
        <p15:guide id="4" orient="horz" pos="4032" userDrawn="1">
          <p15:clr>
            <a:srgbClr val="FBAE40"/>
          </p15:clr>
        </p15:guide>
        <p15:guide id="5" orient="horz" pos="1872" userDrawn="1">
          <p15:clr>
            <a:srgbClr val="FBAE40"/>
          </p15:clr>
        </p15:guide>
        <p15:guide id="6" orient="horz" pos="3888" userDrawn="1">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3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2170" y="1628"/>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70" y="1628"/>
                        <a:ext cx="215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3591729" y="4874538"/>
            <a:ext cx="6714780"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Date</a:t>
              </a:r>
            </a:p>
          </p:txBody>
        </p:sp>
      </p:grpSp>
      <p:sp>
        <p:nvSpPr>
          <p:cNvPr id="13314" name="Rectangle 1026"/>
          <p:cNvSpPr>
            <a:spLocks noGrp="1" noChangeArrowheads="1"/>
          </p:cNvSpPr>
          <p:nvPr>
            <p:ph type="ctrTitle"/>
          </p:nvPr>
        </p:nvSpPr>
        <p:spPr bwMode="auto">
          <a:xfrm>
            <a:off x="3591737" y="2648248"/>
            <a:ext cx="7385660" cy="507831"/>
          </a:xfrm>
          <a:prstGeom prst="rect">
            <a:avLst/>
          </a:prstGeom>
        </p:spPr>
        <p:txBody>
          <a:bodyPr anchor="b">
            <a:spAutoFit/>
          </a:bodyPr>
          <a:lstStyle>
            <a:lvl1pPr>
              <a:defRPr sz="3300" b="1" baseline="0">
                <a:solidFill>
                  <a:schemeClr val="tx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3591737" y="3770660"/>
            <a:ext cx="7385660" cy="246221"/>
          </a:xfrm>
        </p:spPr>
        <p:txBody>
          <a:bodyPr>
            <a:spAutoFit/>
          </a:bodyPr>
          <a:lstStyle>
            <a:lvl1pPr>
              <a:defRPr sz="1600" b="1" baseline="0">
                <a:solidFill>
                  <a:schemeClr val="tx1"/>
                </a:solidFill>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834206" y="3245976"/>
            <a:ext cx="2834204" cy="436455"/>
          </a:xfrm>
          <a:prstGeom prst="rect">
            <a:avLst/>
          </a:prstGeom>
          <a:solidFill>
            <a:schemeClr val="accent4">
              <a:alpha val="77000"/>
            </a:schemeClr>
          </a:solidFill>
          <a:ln w="9525">
            <a:noFill/>
            <a:miter lim="800000"/>
            <a:headEnd/>
            <a:tailEnd/>
          </a:ln>
          <a:effectLst/>
        </p:spPr>
        <p:txBody>
          <a:bodyPr wrap="none" lIns="93236" tIns="46619" rIns="93236" bIns="46619" anchor="ctr"/>
          <a:lstStyle/>
          <a:p>
            <a:endParaRPr lang="en-US" sz="1800">
              <a:solidFill>
                <a:srgbClr val="000000"/>
              </a:solidFill>
            </a:endParaRPr>
          </a:p>
        </p:txBody>
      </p:sp>
      <p:sp>
        <p:nvSpPr>
          <p:cNvPr id="13" name="TitleTopPlaceholder"/>
          <p:cNvSpPr>
            <a:spLocks noChangeArrowheads="1"/>
          </p:cNvSpPr>
          <p:nvPr/>
        </p:nvSpPr>
        <p:spPr bwMode="ltGray">
          <a:xfrm>
            <a:off x="2" y="3245975"/>
            <a:ext cx="2834204" cy="436455"/>
          </a:xfrm>
          <a:prstGeom prst="rect">
            <a:avLst/>
          </a:prstGeom>
          <a:solidFill>
            <a:srgbClr val="FFC000">
              <a:alpha val="80000"/>
            </a:srgbClr>
          </a:solidFill>
          <a:ln w="9525">
            <a:noFill/>
            <a:miter lim="800000"/>
            <a:headEnd/>
            <a:tailEnd/>
          </a:ln>
          <a:effectLst/>
        </p:spPr>
        <p:txBody>
          <a:bodyPr wrap="none" lIns="93236" tIns="46619" rIns="93236" bIns="46619" anchor="ctr"/>
          <a:lstStyle/>
          <a:p>
            <a:endParaRPr lang="en-US" sz="1800">
              <a:solidFill>
                <a:srgbClr val="000000"/>
              </a:solidFill>
            </a:endParaRPr>
          </a:p>
        </p:txBody>
      </p:sp>
      <p:sp>
        <p:nvSpPr>
          <p:cNvPr id="14" name="TitleTopPlaceholder"/>
          <p:cNvSpPr>
            <a:spLocks noChangeArrowheads="1"/>
          </p:cNvSpPr>
          <p:nvPr/>
        </p:nvSpPr>
        <p:spPr bwMode="ltGray">
          <a:xfrm>
            <a:off x="5181341" y="3246845"/>
            <a:ext cx="7010659" cy="436455"/>
          </a:xfrm>
          <a:prstGeom prst="rect">
            <a:avLst/>
          </a:prstGeom>
          <a:solidFill>
            <a:srgbClr val="009900">
              <a:alpha val="69000"/>
            </a:srgbClr>
          </a:solidFill>
          <a:ln w="9525">
            <a:noFill/>
            <a:miter lim="800000"/>
            <a:headEnd/>
            <a:tailEnd/>
          </a:ln>
          <a:effectLst/>
        </p:spPr>
        <p:txBody>
          <a:bodyPr wrap="none" lIns="93236" tIns="46619" rIns="93236" bIns="46619" anchor="ctr"/>
          <a:lstStyle/>
          <a:p>
            <a:endParaRPr lang="en-US" sz="1800">
              <a:solidFill>
                <a:srgbClr val="000000"/>
              </a:solidFill>
            </a:endParaRPr>
          </a:p>
        </p:txBody>
      </p:sp>
      <p:pic>
        <p:nvPicPr>
          <p:cNvPr id="3" name="Picture 4" descr="http://upload.wikimedia.org/wikipedia/commons/thumb/8/82/Seal_of_Massachusetts.svg/2000px-Seal_of_Massachusetts.svg.png">
            <a:extLst>
              <a:ext uri="{FF2B5EF4-FFF2-40B4-BE49-F238E27FC236}">
                <a16:creationId xmlns:a16="http://schemas.microsoft.com/office/drawing/2014/main" id="{26FD3CB1-6ADD-AA49-B971-2E2352D08A24}"/>
              </a:ext>
            </a:extLst>
          </p:cNvPr>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8564" y="2208367"/>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F53496-FCC5-2317-DA19-F4AD37141F99}"/>
              </a:ext>
            </a:extLst>
          </p:cNvPr>
          <p:cNvSpPr txBox="1"/>
          <p:nvPr userDrawn="1"/>
        </p:nvSpPr>
        <p:spPr>
          <a:xfrm>
            <a:off x="7620000" y="6634082"/>
            <a:ext cx="415532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chemeClr val="bg2"/>
                </a:solidFill>
                <a:latin typeface="Arial"/>
              </a:rPr>
              <a:t>Confidential – for policy development purposes only   |</a:t>
            </a:r>
          </a:p>
        </p:txBody>
      </p:sp>
    </p:spTree>
    <p:extLst>
      <p:ext uri="{BB962C8B-B14F-4D97-AF65-F5344CB8AC3E}">
        <p14:creationId xmlns:p14="http://schemas.microsoft.com/office/powerpoint/2010/main" val="214969303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2170" y="1628"/>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70" y="1628"/>
                        <a:ext cx="215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3591729" y="4874538"/>
            <a:ext cx="6714780"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Date</a:t>
              </a:r>
            </a:p>
          </p:txBody>
        </p:sp>
      </p:grpSp>
      <p:sp>
        <p:nvSpPr>
          <p:cNvPr id="12" name="TitleTopPlaceholder"/>
          <p:cNvSpPr>
            <a:spLocks noChangeArrowheads="1"/>
          </p:cNvSpPr>
          <p:nvPr/>
        </p:nvSpPr>
        <p:spPr bwMode="ltGray">
          <a:xfrm>
            <a:off x="2834206" y="3245976"/>
            <a:ext cx="2834204" cy="436455"/>
          </a:xfrm>
          <a:prstGeom prst="rect">
            <a:avLst/>
          </a:prstGeom>
          <a:solidFill>
            <a:schemeClr val="accent4">
              <a:alpha val="77000"/>
            </a:schemeClr>
          </a:solidFill>
          <a:ln w="9525">
            <a:noFill/>
            <a:miter lim="800000"/>
            <a:headEnd/>
            <a:tailEnd/>
          </a:ln>
          <a:effectLst/>
        </p:spPr>
        <p:txBody>
          <a:bodyPr wrap="none" lIns="93236" tIns="46619" rIns="93236" bIns="46619" anchor="ctr"/>
          <a:lstStyle/>
          <a:p>
            <a:endParaRPr lang="en-US" sz="1800">
              <a:solidFill>
                <a:srgbClr val="000000"/>
              </a:solidFill>
            </a:endParaRPr>
          </a:p>
        </p:txBody>
      </p:sp>
      <p:sp>
        <p:nvSpPr>
          <p:cNvPr id="13" name="TitleTopPlaceholder"/>
          <p:cNvSpPr>
            <a:spLocks noChangeArrowheads="1"/>
          </p:cNvSpPr>
          <p:nvPr/>
        </p:nvSpPr>
        <p:spPr bwMode="ltGray">
          <a:xfrm>
            <a:off x="2" y="3245975"/>
            <a:ext cx="2834204" cy="436455"/>
          </a:xfrm>
          <a:prstGeom prst="rect">
            <a:avLst/>
          </a:prstGeom>
          <a:solidFill>
            <a:srgbClr val="FFC000">
              <a:alpha val="80000"/>
            </a:srgbClr>
          </a:solidFill>
          <a:ln w="9525">
            <a:noFill/>
            <a:miter lim="800000"/>
            <a:headEnd/>
            <a:tailEnd/>
          </a:ln>
          <a:effectLst/>
        </p:spPr>
        <p:txBody>
          <a:bodyPr wrap="none" lIns="93236" tIns="46619" rIns="93236" bIns="46619" anchor="ctr"/>
          <a:lstStyle/>
          <a:p>
            <a:endParaRPr lang="en-US" sz="1800">
              <a:solidFill>
                <a:srgbClr val="000000"/>
              </a:solidFill>
            </a:endParaRPr>
          </a:p>
        </p:txBody>
      </p:sp>
      <p:sp>
        <p:nvSpPr>
          <p:cNvPr id="14" name="TitleTopPlaceholder"/>
          <p:cNvSpPr>
            <a:spLocks noChangeArrowheads="1"/>
          </p:cNvSpPr>
          <p:nvPr/>
        </p:nvSpPr>
        <p:spPr bwMode="ltGray">
          <a:xfrm>
            <a:off x="5181341" y="3246845"/>
            <a:ext cx="7010659" cy="436455"/>
          </a:xfrm>
          <a:prstGeom prst="rect">
            <a:avLst/>
          </a:prstGeom>
          <a:solidFill>
            <a:srgbClr val="009900">
              <a:alpha val="69000"/>
            </a:srgbClr>
          </a:solidFill>
          <a:ln w="9525">
            <a:noFill/>
            <a:miter lim="800000"/>
            <a:headEnd/>
            <a:tailEnd/>
          </a:ln>
          <a:effectLst/>
        </p:spPr>
        <p:txBody>
          <a:bodyPr wrap="none" lIns="93236" tIns="46619" rIns="93236" bIns="46619" anchor="ctr"/>
          <a:lstStyle/>
          <a:p>
            <a:endParaRPr lang="en-US" sz="1800">
              <a:solidFill>
                <a:srgbClr val="000000"/>
              </a:solidFill>
            </a:endParaRPr>
          </a:p>
        </p:txBody>
      </p:sp>
      <p:sp>
        <p:nvSpPr>
          <p:cNvPr id="4" name="Rectangle 1026">
            <a:extLst>
              <a:ext uri="{FF2B5EF4-FFF2-40B4-BE49-F238E27FC236}">
                <a16:creationId xmlns:a16="http://schemas.microsoft.com/office/drawing/2014/main" id="{2A849AAD-F9F8-F1A6-9799-935306F4F44F}"/>
              </a:ext>
            </a:extLst>
          </p:cNvPr>
          <p:cNvSpPr>
            <a:spLocks noGrp="1" noChangeArrowheads="1"/>
          </p:cNvSpPr>
          <p:nvPr>
            <p:ph type="ctrTitle" hasCustomPrompt="1"/>
          </p:nvPr>
        </p:nvSpPr>
        <p:spPr bwMode="auto">
          <a:xfrm>
            <a:off x="523972" y="2644468"/>
            <a:ext cx="10121024" cy="369332"/>
          </a:xfrm>
          <a:prstGeom prst="rect">
            <a:avLst/>
          </a:prstGeom>
        </p:spPr>
        <p:txBody>
          <a:bodyPr wrap="square" anchor="b">
            <a:spAutoFit/>
          </a:bodyPr>
          <a:lstStyle>
            <a:lvl1pPr>
              <a:defRPr sz="2400" b="1" baseline="0">
                <a:solidFill>
                  <a:schemeClr val="tx1"/>
                </a:solidFill>
                <a:latin typeface="+mj-lt"/>
                <a:ea typeface="+mj-ea"/>
              </a:defRPr>
            </a:lvl1pPr>
          </a:lstStyle>
          <a:p>
            <a:pPr lvl="0"/>
            <a:r>
              <a:rPr lang="en-US" noProof="0"/>
              <a:t>Click to edit Master section title style</a:t>
            </a:r>
          </a:p>
        </p:txBody>
      </p:sp>
      <p:pic>
        <p:nvPicPr>
          <p:cNvPr id="5" name="Picture 4" descr="http://upload.wikimedia.org/wikipedia/commons/thumb/8/82/Seal_of_Massachusetts.svg/2000px-Seal_of_Massachusetts.svg.png">
            <a:extLst>
              <a:ext uri="{FF2B5EF4-FFF2-40B4-BE49-F238E27FC236}">
                <a16:creationId xmlns:a16="http://schemas.microsoft.com/office/drawing/2014/main" id="{2EE9ACD9-3290-D061-EC5E-1527AF769788}"/>
              </a:ext>
            </a:extLst>
          </p:cNvPr>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88962" y="45898"/>
            <a:ext cx="625374" cy="625337"/>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756E91-2EFE-8381-7304-7084AC777FB9}"/>
              </a:ext>
            </a:extLst>
          </p:cNvPr>
          <p:cNvSpPr txBox="1"/>
          <p:nvPr userDrawn="1"/>
        </p:nvSpPr>
        <p:spPr>
          <a:xfrm>
            <a:off x="7620000" y="6634082"/>
            <a:ext cx="415532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chemeClr val="bg2"/>
                </a:solidFill>
                <a:latin typeface="Arial"/>
              </a:rPr>
              <a:t>Confidential – for policy development purposes only   |</a:t>
            </a:r>
          </a:p>
        </p:txBody>
      </p:sp>
    </p:spTree>
    <p:extLst>
      <p:ext uri="{BB962C8B-B14F-4D97-AF65-F5344CB8AC3E}">
        <p14:creationId xmlns:p14="http://schemas.microsoft.com/office/powerpoint/2010/main" val="18373224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3E49EFF7-CBEB-8A9D-4E59-0E44C7D82299}"/>
              </a:ext>
            </a:extLst>
          </p:cNvPr>
          <p:cNvSpPr>
            <a:spLocks noGrp="1"/>
          </p:cNvSpPr>
          <p:nvPr>
            <p:ph sz="quarter" idx="10"/>
          </p:nvPr>
        </p:nvSpPr>
        <p:spPr>
          <a:xfrm>
            <a:off x="233261" y="1302918"/>
            <a:ext cx="10738233" cy="1709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B39BA74-542E-C75F-1650-317A6DDC3C48}"/>
              </a:ext>
            </a:extLst>
          </p:cNvPr>
          <p:cNvSpPr>
            <a:spLocks noGrp="1"/>
          </p:cNvSpPr>
          <p:nvPr>
            <p:ph sz="quarter" idx="11" hasCustomPrompt="1"/>
          </p:nvPr>
        </p:nvSpPr>
        <p:spPr>
          <a:xfrm>
            <a:off x="233261" y="627354"/>
            <a:ext cx="10738233" cy="215444"/>
          </a:xfrm>
        </p:spPr>
        <p:txBody>
          <a:bodyPr/>
          <a:lstStyle>
            <a:lvl1pPr>
              <a:defRPr sz="1400">
                <a:solidFill>
                  <a:schemeClr val="tx1"/>
                </a:solidFill>
              </a:defRPr>
            </a:lvl1pPr>
          </a:lstStyle>
          <a:p>
            <a:pPr lvl="0"/>
            <a:r>
              <a:rPr lang="en-US"/>
              <a:t>Click to edit Master subtitle style</a:t>
            </a:r>
          </a:p>
        </p:txBody>
      </p:sp>
      <p:sp>
        <p:nvSpPr>
          <p:cNvPr id="3" name="TextBox 2">
            <a:extLst>
              <a:ext uri="{FF2B5EF4-FFF2-40B4-BE49-F238E27FC236}">
                <a16:creationId xmlns:a16="http://schemas.microsoft.com/office/drawing/2014/main" id="{361A04B9-1C8F-EA3A-3B7F-084D458C13A5}"/>
              </a:ext>
            </a:extLst>
          </p:cNvPr>
          <p:cNvSpPr txBox="1"/>
          <p:nvPr userDrawn="1"/>
        </p:nvSpPr>
        <p:spPr>
          <a:xfrm>
            <a:off x="7620000" y="6634082"/>
            <a:ext cx="415532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chemeClr val="bg2"/>
                </a:solidFill>
                <a:latin typeface="Arial"/>
              </a:rPr>
              <a:t>Confidential – for policy development purposes only   |</a:t>
            </a:r>
          </a:p>
        </p:txBody>
      </p:sp>
    </p:spTree>
    <p:extLst>
      <p:ext uri="{BB962C8B-B14F-4D97-AF65-F5344CB8AC3E}">
        <p14:creationId xmlns:p14="http://schemas.microsoft.com/office/powerpoint/2010/main" val="6830621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3CDB1608-1E70-E77D-D9C0-E1C38F13781D}"/>
              </a:ext>
            </a:extLst>
          </p:cNvPr>
          <p:cNvSpPr txBox="1"/>
          <p:nvPr userDrawn="1"/>
        </p:nvSpPr>
        <p:spPr>
          <a:xfrm>
            <a:off x="7620000" y="6634082"/>
            <a:ext cx="415532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chemeClr val="bg2"/>
                </a:solidFill>
                <a:latin typeface="Arial"/>
              </a:rPr>
              <a:t>Confidential – for policy development purposes only   |</a:t>
            </a:r>
          </a:p>
        </p:txBody>
      </p:sp>
    </p:spTree>
    <p:extLst>
      <p:ext uri="{BB962C8B-B14F-4D97-AF65-F5344CB8AC3E}">
        <p14:creationId xmlns:p14="http://schemas.microsoft.com/office/powerpoint/2010/main" val="281630825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006" y="195610"/>
            <a:ext cx="11725484" cy="376834"/>
          </a:xfrm>
        </p:spPr>
        <p:txBody>
          <a:bodyPr anchor="ctr"/>
          <a:lstStyle>
            <a:lvl1pPr>
              <a:defRPr sz="2449">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7"/>
          <p:cNvSpPr>
            <a:spLocks noGrp="1"/>
          </p:cNvSpPr>
          <p:nvPr>
            <p:ph sz="half" idx="1"/>
          </p:nvPr>
        </p:nvSpPr>
        <p:spPr>
          <a:xfrm>
            <a:off x="711201" y="1844567"/>
            <a:ext cx="10769600" cy="628056"/>
          </a:xfrm>
          <a:ln w="6350" cmpd="sng"/>
        </p:spPr>
        <p:txBody>
          <a:bodyPr/>
          <a:lstStyle>
            <a:lvl1pPr>
              <a:buClrTx/>
              <a:buSzPct val="100000"/>
              <a:defRPr sz="2041">
                <a:solidFill>
                  <a:schemeClr val="tx1"/>
                </a:solidFill>
                <a:latin typeface="Arial" panose="020B0604020202020204" pitchFamily="34" charset="0"/>
                <a:cs typeface="Arial" panose="020B0604020202020204" pitchFamily="34" charset="0"/>
              </a:defRPr>
            </a:lvl1pPr>
            <a:lvl2pPr>
              <a:buClrTx/>
              <a:buSzPct val="100000"/>
              <a:buFont typeface="Arial" pitchFamily="34" charset="0"/>
              <a:buChar char="•"/>
              <a:defRPr sz="2041">
                <a:solidFill>
                  <a:schemeClr val="tx1"/>
                </a:solidFill>
                <a:latin typeface="Arial" panose="020B0604020202020204" pitchFamily="34" charset="0"/>
                <a:cs typeface="Arial" panose="020B0604020202020204" pitchFamily="34" charset="0"/>
              </a:defRPr>
            </a:lvl2pPr>
            <a:lvl3pPr>
              <a:buNone/>
              <a:defRPr/>
            </a:lvl3pPr>
          </a:lstStyle>
          <a:p>
            <a:pPr lvl="0"/>
            <a:r>
              <a:rPr lang="en-US"/>
              <a:t>Click to edit Master text styles</a:t>
            </a:r>
          </a:p>
          <a:p>
            <a:pPr lvl="1"/>
            <a:r>
              <a:rPr lang="en-US"/>
              <a:t>Second level</a:t>
            </a:r>
          </a:p>
        </p:txBody>
      </p:sp>
      <p:sp>
        <p:nvSpPr>
          <p:cNvPr id="3" name="TextBox 2">
            <a:extLst>
              <a:ext uri="{FF2B5EF4-FFF2-40B4-BE49-F238E27FC236}">
                <a16:creationId xmlns:a16="http://schemas.microsoft.com/office/drawing/2014/main" id="{7A3857D9-9109-D1AA-E64C-54C176F8D8B2}"/>
              </a:ext>
            </a:extLst>
          </p:cNvPr>
          <p:cNvSpPr txBox="1"/>
          <p:nvPr userDrawn="1"/>
        </p:nvSpPr>
        <p:spPr>
          <a:xfrm>
            <a:off x="7620000" y="6634082"/>
            <a:ext cx="415532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chemeClr val="bg2"/>
                </a:solidFill>
                <a:latin typeface="Arial"/>
              </a:rPr>
              <a:t>Confidential – for policy development purposes only   |</a:t>
            </a:r>
          </a:p>
        </p:txBody>
      </p:sp>
    </p:spTree>
    <p:extLst>
      <p:ext uri="{BB962C8B-B14F-4D97-AF65-F5344CB8AC3E}">
        <p14:creationId xmlns:p14="http://schemas.microsoft.com/office/powerpoint/2010/main" val="2100958569"/>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261" y="196392"/>
            <a:ext cx="10738233" cy="369332"/>
          </a:xfrm>
        </p:spPr>
        <p:txBody>
          <a:bodyPr anchor="ct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7"/>
          <p:cNvSpPr>
            <a:spLocks noGrp="1"/>
          </p:cNvSpPr>
          <p:nvPr>
            <p:ph sz="half" idx="1"/>
          </p:nvPr>
        </p:nvSpPr>
        <p:spPr>
          <a:xfrm>
            <a:off x="711200" y="1844566"/>
            <a:ext cx="10769600" cy="615553"/>
          </a:xfrm>
          <a:ln w="6350" cmpd="sng"/>
        </p:spPr>
        <p:txBody>
          <a:bodyPr/>
          <a:lstStyle>
            <a:lvl1pPr>
              <a:buClrTx/>
              <a:buSzPct val="100000"/>
              <a:defRPr sz="2000">
                <a:solidFill>
                  <a:schemeClr val="tx1"/>
                </a:solidFill>
                <a:latin typeface="Arial" panose="020B0604020202020204" pitchFamily="34" charset="0"/>
                <a:cs typeface="Arial" panose="020B0604020202020204" pitchFamily="34" charset="0"/>
              </a:defRPr>
            </a:lvl1pPr>
            <a:lvl2pPr>
              <a:buClrTx/>
              <a:buSzPct val="100000"/>
              <a:buFont typeface="Arial" pitchFamily="34" charset="0"/>
              <a:buChar char="•"/>
              <a:defRPr sz="2000">
                <a:solidFill>
                  <a:schemeClr val="tx1"/>
                </a:solidFill>
                <a:latin typeface="Arial" panose="020B0604020202020204" pitchFamily="34" charset="0"/>
                <a:cs typeface="Arial" panose="020B0604020202020204" pitchFamily="34" charset="0"/>
              </a:defRPr>
            </a:lvl2pPr>
            <a:lvl3pPr>
              <a:buNone/>
              <a:defRPr/>
            </a:lvl3pPr>
          </a:lstStyle>
          <a:p>
            <a:pPr lvl="0"/>
            <a:r>
              <a:rPr lang="en-US"/>
              <a:t>Click to edit Master text styles</a:t>
            </a:r>
          </a:p>
          <a:p>
            <a:pPr lvl="1"/>
            <a:r>
              <a:rPr lang="en-US"/>
              <a:t>Second level</a:t>
            </a:r>
          </a:p>
        </p:txBody>
      </p:sp>
      <p:sp>
        <p:nvSpPr>
          <p:cNvPr id="3" name="TextBox 2">
            <a:extLst>
              <a:ext uri="{FF2B5EF4-FFF2-40B4-BE49-F238E27FC236}">
                <a16:creationId xmlns:a16="http://schemas.microsoft.com/office/drawing/2014/main" id="{9CBFBFA8-5632-6923-B35C-FADFB9FDABE1}"/>
              </a:ext>
            </a:extLst>
          </p:cNvPr>
          <p:cNvSpPr txBox="1"/>
          <p:nvPr userDrawn="1"/>
        </p:nvSpPr>
        <p:spPr>
          <a:xfrm>
            <a:off x="7620000" y="6634082"/>
            <a:ext cx="415532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chemeClr val="bg2"/>
                </a:solidFill>
                <a:latin typeface="Arial"/>
              </a:rPr>
              <a:t>Confidential – for policy development purposes only   |</a:t>
            </a:r>
          </a:p>
        </p:txBody>
      </p:sp>
    </p:spTree>
    <p:extLst>
      <p:ext uri="{BB962C8B-B14F-4D97-AF65-F5344CB8AC3E}">
        <p14:creationId xmlns:p14="http://schemas.microsoft.com/office/powerpoint/2010/main" val="2936580548"/>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2170" y="1628"/>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70" y="1628"/>
                        <a:ext cx="215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3591729" y="4874538"/>
            <a:ext cx="6714780"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Date</a:t>
              </a:r>
            </a:p>
          </p:txBody>
        </p:sp>
      </p:grpSp>
      <p:sp>
        <p:nvSpPr>
          <p:cNvPr id="13314" name="Rectangle 1026"/>
          <p:cNvSpPr>
            <a:spLocks noGrp="1" noChangeArrowheads="1"/>
          </p:cNvSpPr>
          <p:nvPr>
            <p:ph type="ctrTitle"/>
          </p:nvPr>
        </p:nvSpPr>
        <p:spPr bwMode="auto">
          <a:xfrm>
            <a:off x="3591737" y="2648248"/>
            <a:ext cx="7385660" cy="507831"/>
          </a:xfrm>
          <a:prstGeom prst="rect">
            <a:avLst/>
          </a:prstGeom>
        </p:spPr>
        <p:txBody>
          <a:bodyPr anchor="b">
            <a:spAutoFit/>
          </a:bodyPr>
          <a:lstStyle>
            <a:lvl1pPr>
              <a:defRPr sz="3300" b="1" baseline="0">
                <a:solidFill>
                  <a:schemeClr val="tx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3591737" y="3770660"/>
            <a:ext cx="7385660" cy="246221"/>
          </a:xfrm>
        </p:spPr>
        <p:txBody>
          <a:bodyPr>
            <a:spAutoFit/>
          </a:bodyPr>
          <a:lstStyle>
            <a:lvl1pPr>
              <a:defRPr sz="1600" b="1" baseline="0">
                <a:solidFill>
                  <a:schemeClr val="tx1"/>
                </a:solidFill>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834206" y="3245976"/>
            <a:ext cx="2834204" cy="436455"/>
          </a:xfrm>
          <a:prstGeom prst="rect">
            <a:avLst/>
          </a:prstGeom>
          <a:solidFill>
            <a:schemeClr val="accent4">
              <a:alpha val="77000"/>
            </a:schemeClr>
          </a:solidFill>
          <a:ln w="9525">
            <a:noFill/>
            <a:miter lim="800000"/>
            <a:headEnd/>
            <a:tailEnd/>
          </a:ln>
          <a:effectLst/>
        </p:spPr>
        <p:txBody>
          <a:bodyPr wrap="none" lIns="93236" tIns="46619" rIns="93236" bIns="46619" anchor="ctr"/>
          <a:lstStyle/>
          <a:p>
            <a:endParaRPr lang="en-US" sz="1800">
              <a:solidFill>
                <a:srgbClr val="000000"/>
              </a:solidFill>
            </a:endParaRPr>
          </a:p>
        </p:txBody>
      </p:sp>
      <p:sp>
        <p:nvSpPr>
          <p:cNvPr id="13" name="TitleTopPlaceholder"/>
          <p:cNvSpPr>
            <a:spLocks noChangeArrowheads="1"/>
          </p:cNvSpPr>
          <p:nvPr/>
        </p:nvSpPr>
        <p:spPr bwMode="ltGray">
          <a:xfrm>
            <a:off x="2" y="3245975"/>
            <a:ext cx="2834204" cy="436455"/>
          </a:xfrm>
          <a:prstGeom prst="rect">
            <a:avLst/>
          </a:prstGeom>
          <a:solidFill>
            <a:srgbClr val="FFC000">
              <a:alpha val="80000"/>
            </a:srgbClr>
          </a:solidFill>
          <a:ln w="9525">
            <a:noFill/>
            <a:miter lim="800000"/>
            <a:headEnd/>
            <a:tailEnd/>
          </a:ln>
          <a:effectLst/>
        </p:spPr>
        <p:txBody>
          <a:bodyPr wrap="none" lIns="93236" tIns="46619" rIns="93236" bIns="46619" anchor="ctr"/>
          <a:lstStyle/>
          <a:p>
            <a:endParaRPr lang="en-US" sz="1800">
              <a:solidFill>
                <a:srgbClr val="000000"/>
              </a:solidFill>
            </a:endParaRPr>
          </a:p>
        </p:txBody>
      </p:sp>
      <p:sp>
        <p:nvSpPr>
          <p:cNvPr id="14" name="TitleTopPlaceholder"/>
          <p:cNvSpPr>
            <a:spLocks noChangeArrowheads="1"/>
          </p:cNvSpPr>
          <p:nvPr/>
        </p:nvSpPr>
        <p:spPr bwMode="ltGray">
          <a:xfrm>
            <a:off x="5181341" y="3246845"/>
            <a:ext cx="7010659" cy="436455"/>
          </a:xfrm>
          <a:prstGeom prst="rect">
            <a:avLst/>
          </a:prstGeom>
          <a:solidFill>
            <a:srgbClr val="009900">
              <a:alpha val="69000"/>
            </a:srgbClr>
          </a:solidFill>
          <a:ln w="9525">
            <a:noFill/>
            <a:miter lim="800000"/>
            <a:headEnd/>
            <a:tailEnd/>
          </a:ln>
          <a:effectLst/>
        </p:spPr>
        <p:txBody>
          <a:bodyPr wrap="none" lIns="93236" tIns="46619" rIns="93236" bIns="46619" anchor="ctr"/>
          <a:lstStyle/>
          <a:p>
            <a:endParaRPr lang="en-US" sz="1800">
              <a:solidFill>
                <a:srgbClr val="000000"/>
              </a:solidFill>
            </a:endParaRPr>
          </a:p>
        </p:txBody>
      </p:sp>
      <p:pic>
        <p:nvPicPr>
          <p:cNvPr id="3" name="Picture 4" descr="http://upload.wikimedia.org/wikipedia/commons/thumb/8/82/Seal_of_Massachusetts.svg/2000px-Seal_of_Massachusetts.svg.png">
            <a:extLst>
              <a:ext uri="{FF2B5EF4-FFF2-40B4-BE49-F238E27FC236}">
                <a16:creationId xmlns:a16="http://schemas.microsoft.com/office/drawing/2014/main" id="{26FD3CB1-6ADD-AA49-B971-2E2352D08A24}"/>
              </a:ext>
            </a:extLst>
          </p:cNvPr>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8564" y="2208367"/>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69303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2170" y="1628"/>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70" y="1628"/>
                        <a:ext cx="215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3591729" y="4874538"/>
            <a:ext cx="6714780"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Date</a:t>
              </a:r>
            </a:p>
          </p:txBody>
        </p:sp>
      </p:grpSp>
      <p:sp>
        <p:nvSpPr>
          <p:cNvPr id="12" name="TitleTopPlaceholder"/>
          <p:cNvSpPr>
            <a:spLocks noChangeArrowheads="1"/>
          </p:cNvSpPr>
          <p:nvPr/>
        </p:nvSpPr>
        <p:spPr bwMode="ltGray">
          <a:xfrm>
            <a:off x="2834206" y="3245976"/>
            <a:ext cx="2834204" cy="436455"/>
          </a:xfrm>
          <a:prstGeom prst="rect">
            <a:avLst/>
          </a:prstGeom>
          <a:solidFill>
            <a:schemeClr val="accent4">
              <a:alpha val="77000"/>
            </a:schemeClr>
          </a:solidFill>
          <a:ln w="9525">
            <a:noFill/>
            <a:miter lim="800000"/>
            <a:headEnd/>
            <a:tailEnd/>
          </a:ln>
          <a:effectLst/>
        </p:spPr>
        <p:txBody>
          <a:bodyPr wrap="none" lIns="93236" tIns="46619" rIns="93236" bIns="46619" anchor="ctr"/>
          <a:lstStyle/>
          <a:p>
            <a:endParaRPr lang="en-US" sz="1800">
              <a:solidFill>
                <a:srgbClr val="000000"/>
              </a:solidFill>
            </a:endParaRPr>
          </a:p>
        </p:txBody>
      </p:sp>
      <p:sp>
        <p:nvSpPr>
          <p:cNvPr id="13" name="TitleTopPlaceholder"/>
          <p:cNvSpPr>
            <a:spLocks noChangeArrowheads="1"/>
          </p:cNvSpPr>
          <p:nvPr/>
        </p:nvSpPr>
        <p:spPr bwMode="ltGray">
          <a:xfrm>
            <a:off x="2" y="3245975"/>
            <a:ext cx="2834204" cy="436455"/>
          </a:xfrm>
          <a:prstGeom prst="rect">
            <a:avLst/>
          </a:prstGeom>
          <a:solidFill>
            <a:srgbClr val="FFC000">
              <a:alpha val="80000"/>
            </a:srgbClr>
          </a:solidFill>
          <a:ln w="9525">
            <a:noFill/>
            <a:miter lim="800000"/>
            <a:headEnd/>
            <a:tailEnd/>
          </a:ln>
          <a:effectLst/>
        </p:spPr>
        <p:txBody>
          <a:bodyPr wrap="none" lIns="93236" tIns="46619" rIns="93236" bIns="46619" anchor="ctr"/>
          <a:lstStyle/>
          <a:p>
            <a:endParaRPr lang="en-US" sz="1800">
              <a:solidFill>
                <a:srgbClr val="000000"/>
              </a:solidFill>
            </a:endParaRPr>
          </a:p>
        </p:txBody>
      </p:sp>
      <p:sp>
        <p:nvSpPr>
          <p:cNvPr id="14" name="TitleTopPlaceholder"/>
          <p:cNvSpPr>
            <a:spLocks noChangeArrowheads="1"/>
          </p:cNvSpPr>
          <p:nvPr/>
        </p:nvSpPr>
        <p:spPr bwMode="ltGray">
          <a:xfrm>
            <a:off x="5181341" y="3246845"/>
            <a:ext cx="7010659" cy="436455"/>
          </a:xfrm>
          <a:prstGeom prst="rect">
            <a:avLst/>
          </a:prstGeom>
          <a:solidFill>
            <a:srgbClr val="009900">
              <a:alpha val="69000"/>
            </a:srgbClr>
          </a:solidFill>
          <a:ln w="9525">
            <a:noFill/>
            <a:miter lim="800000"/>
            <a:headEnd/>
            <a:tailEnd/>
          </a:ln>
          <a:effectLst/>
        </p:spPr>
        <p:txBody>
          <a:bodyPr wrap="none" lIns="93236" tIns="46619" rIns="93236" bIns="46619" anchor="ctr"/>
          <a:lstStyle/>
          <a:p>
            <a:endParaRPr lang="en-US" sz="1800">
              <a:solidFill>
                <a:srgbClr val="000000"/>
              </a:solidFill>
            </a:endParaRPr>
          </a:p>
        </p:txBody>
      </p:sp>
      <p:sp>
        <p:nvSpPr>
          <p:cNvPr id="4" name="Rectangle 1026">
            <a:extLst>
              <a:ext uri="{FF2B5EF4-FFF2-40B4-BE49-F238E27FC236}">
                <a16:creationId xmlns:a16="http://schemas.microsoft.com/office/drawing/2014/main" id="{2A849AAD-F9F8-F1A6-9799-935306F4F44F}"/>
              </a:ext>
            </a:extLst>
          </p:cNvPr>
          <p:cNvSpPr>
            <a:spLocks noGrp="1" noChangeArrowheads="1"/>
          </p:cNvSpPr>
          <p:nvPr>
            <p:ph type="ctrTitle" hasCustomPrompt="1"/>
          </p:nvPr>
        </p:nvSpPr>
        <p:spPr bwMode="auto">
          <a:xfrm>
            <a:off x="523972" y="2644468"/>
            <a:ext cx="10121024" cy="369332"/>
          </a:xfrm>
          <a:prstGeom prst="rect">
            <a:avLst/>
          </a:prstGeom>
        </p:spPr>
        <p:txBody>
          <a:bodyPr wrap="square" anchor="b">
            <a:spAutoFit/>
          </a:bodyPr>
          <a:lstStyle>
            <a:lvl1pPr>
              <a:defRPr sz="2400" b="1" baseline="0">
                <a:solidFill>
                  <a:schemeClr val="tx1"/>
                </a:solidFill>
                <a:latin typeface="+mj-lt"/>
                <a:ea typeface="+mj-ea"/>
              </a:defRPr>
            </a:lvl1pPr>
          </a:lstStyle>
          <a:p>
            <a:pPr lvl="0"/>
            <a:r>
              <a:rPr lang="en-US" noProof="0"/>
              <a:t>Click to edit Master section title style</a:t>
            </a:r>
          </a:p>
        </p:txBody>
      </p:sp>
      <p:pic>
        <p:nvPicPr>
          <p:cNvPr id="5" name="Picture 4" descr="http://upload.wikimedia.org/wikipedia/commons/thumb/8/82/Seal_of_Massachusetts.svg/2000px-Seal_of_Massachusetts.svg.png">
            <a:extLst>
              <a:ext uri="{FF2B5EF4-FFF2-40B4-BE49-F238E27FC236}">
                <a16:creationId xmlns:a16="http://schemas.microsoft.com/office/drawing/2014/main" id="{2EE9ACD9-3290-D061-EC5E-1527AF769788}"/>
              </a:ext>
            </a:extLst>
          </p:cNvPr>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88962" y="45898"/>
            <a:ext cx="625374" cy="625337"/>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2242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3E49EFF7-CBEB-8A9D-4E59-0E44C7D82299}"/>
              </a:ext>
            </a:extLst>
          </p:cNvPr>
          <p:cNvSpPr>
            <a:spLocks noGrp="1"/>
          </p:cNvSpPr>
          <p:nvPr>
            <p:ph sz="quarter" idx="10"/>
          </p:nvPr>
        </p:nvSpPr>
        <p:spPr>
          <a:xfrm>
            <a:off x="233261" y="1302918"/>
            <a:ext cx="10738233" cy="1709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B39BA74-542E-C75F-1650-317A6DDC3C48}"/>
              </a:ext>
            </a:extLst>
          </p:cNvPr>
          <p:cNvSpPr>
            <a:spLocks noGrp="1"/>
          </p:cNvSpPr>
          <p:nvPr>
            <p:ph sz="quarter" idx="11" hasCustomPrompt="1"/>
          </p:nvPr>
        </p:nvSpPr>
        <p:spPr>
          <a:xfrm>
            <a:off x="233261" y="627354"/>
            <a:ext cx="10738233" cy="215444"/>
          </a:xfrm>
        </p:spPr>
        <p:txBody>
          <a:bodyPr/>
          <a:lstStyle>
            <a:lvl1pPr>
              <a:defRPr sz="1400">
                <a:solidFill>
                  <a:schemeClr val="tx1"/>
                </a:solidFill>
              </a:defRPr>
            </a:lvl1pPr>
          </a:lstStyle>
          <a:p>
            <a:pPr lvl="0"/>
            <a:r>
              <a:rPr lang="en-US"/>
              <a:t>Click to edit Master subtitle style</a:t>
            </a:r>
          </a:p>
        </p:txBody>
      </p:sp>
    </p:spTree>
    <p:extLst>
      <p:ext uri="{BB962C8B-B14F-4D97-AF65-F5344CB8AC3E}">
        <p14:creationId xmlns:p14="http://schemas.microsoft.com/office/powerpoint/2010/main" val="68306214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a:p>
        </p:txBody>
      </p:sp>
      <p:sp>
        <p:nvSpPr>
          <p:cNvPr id="5" name="Rectangle 286"/>
          <p:cNvSpPr>
            <a:spLocks noGrp="1" noChangeArrowheads="1"/>
          </p:cNvSpPr>
          <p:nvPr>
            <p:ph idx="10"/>
          </p:nvPr>
        </p:nvSpPr>
        <p:spPr bwMode="auto">
          <a:xfrm>
            <a:off x="203200" y="762000"/>
            <a:ext cx="10769600" cy="15388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6906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eral_Title (2 line) and Content (Blue Bar-2 line)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33748"/>
              <a:ext cx="12192000" cy="1144884"/>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273846" cy="1137000"/>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33749"/>
            <a:ext cx="10820400" cy="1144884"/>
          </a:xfrm>
        </p:spPr>
        <p:txBody>
          <a:bodyPr anchor="ctr" anchorCtr="0"/>
          <a:lstStyle>
            <a:lvl1pPr marL="0" indent="0">
              <a:lnSpc>
                <a:spcPct val="95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3440777"/>
            <a:ext cx="10820400" cy="2731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5C5F9E94-4CC9-1B62-791E-7D6746405182}"/>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38A101A3-B9A0-52B6-8ADC-5100765A6DDD}"/>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4075174886"/>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1872">
          <p15:clr>
            <a:srgbClr val="FBAE40"/>
          </p15:clr>
        </p15:guide>
        <p15:guide id="6" orient="horz" pos="3888">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McK 2. Slide Title"/>
          <p:cNvSpPr>
            <a:spLocks noGrp="1"/>
          </p:cNvSpPr>
          <p:nvPr>
            <p:ph type="title"/>
          </p:nvPr>
        </p:nvSpPr>
        <p:spPr>
          <a:xfrm>
            <a:off x="406401" y="304801"/>
            <a:ext cx="10738233" cy="298327"/>
          </a:xfrm>
        </p:spPr>
        <p:txBody>
          <a:bodyPr/>
          <a:lstStyle/>
          <a:p>
            <a:r>
              <a:rPr lang="en-US"/>
              <a:t>Click to edit Master title style</a:t>
            </a:r>
          </a:p>
        </p:txBody>
      </p:sp>
    </p:spTree>
    <p:extLst>
      <p:ext uri="{BB962C8B-B14F-4D97-AF65-F5344CB8AC3E}">
        <p14:creationId xmlns:p14="http://schemas.microsoft.com/office/powerpoint/2010/main" val="395771442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5456" y="894001"/>
            <a:ext cx="10738233"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1" y="6356353"/>
            <a:ext cx="38608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D5B7D1DA-5626-476A-9690-83CA1BF5FE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491598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2_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80452-2985-44ED-B7C4-9C5A5F6FB747}"/>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373DB52E-EC23-4D00-9C6B-491DFF1C2961}"/>
              </a:ext>
            </a:extLst>
          </p:cNvPr>
          <p:cNvSpPr>
            <a:spLocks noGrp="1"/>
          </p:cNvSpPr>
          <p:nvPr>
            <p:ph type="body" sz="quarter" idx="10"/>
          </p:nvPr>
        </p:nvSpPr>
        <p:spPr>
          <a:xfrm>
            <a:off x="903104" y="1219200"/>
            <a:ext cx="10284196" cy="116955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420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al_Title and Content (Blue Bar-2 line)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6"/>
              <a:ext cx="12192000" cy="1144884"/>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371606"/>
            <a:ext cx="10820400" cy="1144884"/>
          </a:xfrm>
        </p:spPr>
        <p:txBody>
          <a:bodyPr anchor="ctr" anchorCtr="0"/>
          <a:lstStyle>
            <a:lvl1pPr marL="0" indent="0">
              <a:lnSpc>
                <a:spcPct val="95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2971801"/>
            <a:ext cx="4804348" cy="3200400"/>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1">
            <a:extLst>
              <a:ext uri="{FF2B5EF4-FFF2-40B4-BE49-F238E27FC236}">
                <a16:creationId xmlns:a16="http://schemas.microsoft.com/office/drawing/2014/main" id="{322EE0D1-2473-15C5-5D73-36487B808273}"/>
              </a:ext>
            </a:extLst>
          </p:cNvPr>
          <p:cNvSpPr>
            <a:spLocks noGrp="1"/>
          </p:cNvSpPr>
          <p:nvPr>
            <p:ph sz="quarter" idx="19"/>
          </p:nvPr>
        </p:nvSpPr>
        <p:spPr>
          <a:xfrm>
            <a:off x="6476999" y="2971801"/>
            <a:ext cx="4800601" cy="3200400"/>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9" name="Picture 8">
            <a:extLst>
              <a:ext uri="{FF2B5EF4-FFF2-40B4-BE49-F238E27FC236}">
                <a16:creationId xmlns:a16="http://schemas.microsoft.com/office/drawing/2014/main" id="{6F3A2906-330F-3961-3310-027712975A50}"/>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10" name="TextBox 9">
            <a:extLst>
              <a:ext uri="{FF2B5EF4-FFF2-40B4-BE49-F238E27FC236}">
                <a16:creationId xmlns:a16="http://schemas.microsoft.com/office/drawing/2014/main" id="{E45C8622-0653-4BA0-9077-B84DE0E2424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72364777"/>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864" userDrawn="1">
          <p15:clr>
            <a:srgbClr val="FBAE40"/>
          </p15:clr>
        </p15:guide>
        <p15:guide id="4" orient="horz" pos="4032" userDrawn="1">
          <p15:clr>
            <a:srgbClr val="FBAE40"/>
          </p15:clr>
        </p15:guide>
        <p15:guide id="5" orient="horz" pos="1872" userDrawn="1">
          <p15:clr>
            <a:srgbClr val="FBAE40"/>
          </p15:clr>
        </p15:guide>
        <p15:guide id="6" pos="4080" userDrawn="1">
          <p15:clr>
            <a:srgbClr val="FBAE40"/>
          </p15:clr>
        </p15:guide>
        <p15:guide id="7" pos="3600" userDrawn="1">
          <p15:clr>
            <a:srgbClr val="FBAE40"/>
          </p15:clr>
        </p15:guide>
        <p15:guide id="8" orient="horz" pos="38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neral_Title (2 line) and Content (Blue Bar-2 line)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0"/>
              <a:ext cx="12192000" cy="1144884"/>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1"/>
            <a:ext cx="8391833" cy="1132050"/>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10820400" cy="1144884"/>
          </a:xfrm>
        </p:spPr>
        <p:txBody>
          <a:bodyPr anchor="ctr" anchorCtr="0"/>
          <a:lstStyle>
            <a:lvl1pPr marL="0" indent="0">
              <a:lnSpc>
                <a:spcPct val="95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3428999"/>
            <a:ext cx="4804348" cy="2743201"/>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1">
            <a:extLst>
              <a:ext uri="{FF2B5EF4-FFF2-40B4-BE49-F238E27FC236}">
                <a16:creationId xmlns:a16="http://schemas.microsoft.com/office/drawing/2014/main" id="{322EE0D1-2473-15C5-5D73-36487B808273}"/>
              </a:ext>
            </a:extLst>
          </p:cNvPr>
          <p:cNvSpPr>
            <a:spLocks noGrp="1"/>
          </p:cNvSpPr>
          <p:nvPr>
            <p:ph sz="quarter" idx="19"/>
          </p:nvPr>
        </p:nvSpPr>
        <p:spPr>
          <a:xfrm>
            <a:off x="6476999" y="3428999"/>
            <a:ext cx="4800601" cy="2743201"/>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9" name="Picture 8">
            <a:extLst>
              <a:ext uri="{FF2B5EF4-FFF2-40B4-BE49-F238E27FC236}">
                <a16:creationId xmlns:a16="http://schemas.microsoft.com/office/drawing/2014/main" id="{A7B1F0CC-563B-51EA-9C6B-0E78D0AD0B15}"/>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10" name="TextBox 9">
            <a:extLst>
              <a:ext uri="{FF2B5EF4-FFF2-40B4-BE49-F238E27FC236}">
                <a16:creationId xmlns:a16="http://schemas.microsoft.com/office/drawing/2014/main" id="{34D7DFB8-8FDC-E4AC-28FA-EF0F185034C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679362005"/>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1872">
          <p15:clr>
            <a:srgbClr val="FBAE40"/>
          </p15:clr>
        </p15:guide>
        <p15:guide id="6" pos="4080">
          <p15:clr>
            <a:srgbClr val="FBAE40"/>
          </p15:clr>
        </p15:guide>
        <p15:guide id="7" pos="3600">
          <p15:clr>
            <a:srgbClr val="FBAE40"/>
          </p15:clr>
        </p15:guide>
        <p15:guide id="8" orient="horz" pos="38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neral_Title and Content (Blue Bar-3 line)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5"/>
              <a:ext cx="12192000" cy="1596447"/>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371605"/>
            <a:ext cx="10820400" cy="1596447"/>
          </a:xfrm>
        </p:spPr>
        <p:txBody>
          <a:bodyPr anchor="ctr" anchorCtr="0"/>
          <a:lstStyle>
            <a:lvl1pPr marL="0" indent="0">
              <a:lnSpc>
                <a:spcPct val="100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3429001"/>
            <a:ext cx="10820400" cy="2743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E4231E84-558E-9313-63E5-5CAF60BBF1E1}"/>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AA6C8346-B413-C956-2C47-F2A486CA4ADA}"/>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520037505"/>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864" userDrawn="1">
          <p15:clr>
            <a:srgbClr val="FBAE40"/>
          </p15:clr>
        </p15:guide>
        <p15:guide id="4" orient="horz" pos="4032" userDrawn="1">
          <p15:clr>
            <a:srgbClr val="FBAE40"/>
          </p15:clr>
        </p15:guide>
        <p15:guide id="5" orient="horz" pos="1872" userDrawn="1">
          <p15:clr>
            <a:srgbClr val="FBAE40"/>
          </p15:clr>
        </p15:guide>
        <p15:guide id="6" orient="horz" pos="38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al_Title (2 line) and Content (Blue Bar-3 line)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32553"/>
              <a:ext cx="12192000" cy="1596447"/>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8391833" cy="114299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10820400" cy="1596447"/>
          </a:xfrm>
        </p:spPr>
        <p:txBody>
          <a:bodyPr anchor="ctr" anchorCtr="0"/>
          <a:lstStyle>
            <a:lvl1pPr marL="0" indent="0">
              <a:lnSpc>
                <a:spcPct val="100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3886200"/>
            <a:ext cx="10820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587FF31E-F734-9985-5F84-7F63BB32E135}"/>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35641313-21F5-9B3A-C289-A8272E5F157D}"/>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193860129"/>
      </p:ext>
    </p:extLst>
  </p:cSld>
  <p:clrMapOvr>
    <a:masterClrMapping/>
  </p:clrMapOvr>
  <p:extLst>
    <p:ext uri="{DCECCB84-F9BA-43D5-87BE-67443E8EF086}">
      <p15:sldGuideLst xmlns:p15="http://schemas.microsoft.com/office/powerpoint/2012/main">
        <p15:guide id="2" pos="3840">
          <p15:clr>
            <a:srgbClr val="FBAE40"/>
          </p15:clr>
        </p15:guide>
        <p15:guide id="3" orient="horz" pos="864">
          <p15:clr>
            <a:srgbClr val="FBAE40"/>
          </p15:clr>
        </p15:guide>
        <p15:guide id="4" orient="horz" pos="4032">
          <p15:clr>
            <a:srgbClr val="FBAE40"/>
          </p15:clr>
        </p15:guide>
        <p15:guide id="5" orient="horz" pos="2448">
          <p15:clr>
            <a:srgbClr val="FBAE40"/>
          </p15:clr>
        </p15:guide>
        <p15:guide id="6" orient="horz" pos="3888">
          <p15:clr>
            <a:srgbClr val="FBAE40"/>
          </p15:clr>
        </p15:guide>
        <p15:guide id="7" orient="horz" pos="11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al_Title and Content (Blue Bar-3 line)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5"/>
              <a:ext cx="12192000" cy="1596447"/>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391833"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371605"/>
            <a:ext cx="10820400" cy="1596447"/>
          </a:xfrm>
        </p:spPr>
        <p:txBody>
          <a:bodyPr anchor="ctr" anchorCtr="0"/>
          <a:lstStyle>
            <a:lvl1pPr marL="0" indent="0">
              <a:lnSpc>
                <a:spcPct val="100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3429001"/>
            <a:ext cx="4804348" cy="2743199"/>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1">
            <a:extLst>
              <a:ext uri="{FF2B5EF4-FFF2-40B4-BE49-F238E27FC236}">
                <a16:creationId xmlns:a16="http://schemas.microsoft.com/office/drawing/2014/main" id="{322EE0D1-2473-15C5-5D73-36487B808273}"/>
              </a:ext>
            </a:extLst>
          </p:cNvPr>
          <p:cNvSpPr>
            <a:spLocks noGrp="1"/>
          </p:cNvSpPr>
          <p:nvPr>
            <p:ph sz="quarter" idx="19"/>
          </p:nvPr>
        </p:nvSpPr>
        <p:spPr>
          <a:xfrm>
            <a:off x="6477000" y="3429001"/>
            <a:ext cx="4800600" cy="2743199"/>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9" name="Picture 8">
            <a:extLst>
              <a:ext uri="{FF2B5EF4-FFF2-40B4-BE49-F238E27FC236}">
                <a16:creationId xmlns:a16="http://schemas.microsoft.com/office/drawing/2014/main" id="{5777E6A8-E051-FEE5-2ADE-F873217D0E46}"/>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10" name="TextBox 9">
            <a:extLst>
              <a:ext uri="{FF2B5EF4-FFF2-40B4-BE49-F238E27FC236}">
                <a16:creationId xmlns:a16="http://schemas.microsoft.com/office/drawing/2014/main" id="{5AB50C45-5D8E-9A81-5239-B0635F78E283}"/>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74536319"/>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864" userDrawn="1">
          <p15:clr>
            <a:srgbClr val="FBAE40"/>
          </p15:clr>
        </p15:guide>
        <p15:guide id="4" orient="horz" pos="4032" userDrawn="1">
          <p15:clr>
            <a:srgbClr val="FBAE40"/>
          </p15:clr>
        </p15:guide>
        <p15:guide id="5" orient="horz" pos="1872" userDrawn="1">
          <p15:clr>
            <a:srgbClr val="FBAE40"/>
          </p15:clr>
        </p15:guide>
        <p15:guide id="6" pos="3600" userDrawn="1">
          <p15:clr>
            <a:srgbClr val="FBAE40"/>
          </p15:clr>
        </p15:guide>
        <p15:guide id="7" pos="4080" userDrawn="1">
          <p15:clr>
            <a:srgbClr val="FBAE40"/>
          </p15:clr>
        </p15:guide>
        <p15:guide id="8" orient="horz" pos="38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al_Title (2 line) and Content (Blue Bar-3 line)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32553"/>
              <a:ext cx="12192000" cy="1596447"/>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0"/>
            <a:ext cx="8391833" cy="1135803"/>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32557"/>
            <a:ext cx="10820400" cy="1596447"/>
          </a:xfrm>
        </p:spPr>
        <p:txBody>
          <a:bodyPr anchor="ctr" anchorCtr="0"/>
          <a:lstStyle>
            <a:lvl1pPr marL="0" indent="0">
              <a:lnSpc>
                <a:spcPct val="100000"/>
              </a:lnSpc>
              <a:spcAft>
                <a:spcPts val="0"/>
              </a:spcAft>
              <a:buNone/>
              <a:defRPr>
                <a:solidFill>
                  <a:schemeClr val="accent1"/>
                </a:solidFill>
              </a:defRPr>
            </a:lvl1pPr>
          </a:lstStyle>
          <a:p>
            <a:pPr lvl="0"/>
            <a:r>
              <a:rPr lang="en-US"/>
              <a:t>Click to edit Master text styles</a:t>
            </a:r>
          </a:p>
        </p:txBody>
      </p:sp>
      <p:sp>
        <p:nvSpPr>
          <p:cNvPr id="4" name="Content Placeholder 21">
            <a:extLst>
              <a:ext uri="{FF2B5EF4-FFF2-40B4-BE49-F238E27FC236}">
                <a16:creationId xmlns:a16="http://schemas.microsoft.com/office/drawing/2014/main" id="{382338F2-6036-67DA-F067-8ABD90F4E971}"/>
              </a:ext>
            </a:extLst>
          </p:cNvPr>
          <p:cNvSpPr>
            <a:spLocks noGrp="1"/>
          </p:cNvSpPr>
          <p:nvPr>
            <p:ph sz="quarter" idx="18"/>
          </p:nvPr>
        </p:nvSpPr>
        <p:spPr>
          <a:xfrm>
            <a:off x="914400" y="3889949"/>
            <a:ext cx="4804348" cy="2282251"/>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1">
            <a:extLst>
              <a:ext uri="{FF2B5EF4-FFF2-40B4-BE49-F238E27FC236}">
                <a16:creationId xmlns:a16="http://schemas.microsoft.com/office/drawing/2014/main" id="{322EE0D1-2473-15C5-5D73-36487B808273}"/>
              </a:ext>
            </a:extLst>
          </p:cNvPr>
          <p:cNvSpPr>
            <a:spLocks noGrp="1"/>
          </p:cNvSpPr>
          <p:nvPr>
            <p:ph sz="quarter" idx="19"/>
          </p:nvPr>
        </p:nvSpPr>
        <p:spPr>
          <a:xfrm>
            <a:off x="6477000" y="3889949"/>
            <a:ext cx="4800600" cy="2282251"/>
          </a:xfr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9" name="Picture 8">
            <a:extLst>
              <a:ext uri="{FF2B5EF4-FFF2-40B4-BE49-F238E27FC236}">
                <a16:creationId xmlns:a16="http://schemas.microsoft.com/office/drawing/2014/main" id="{3A2EEF93-B2FD-CDC9-BD0E-4162FD4F8FA3}"/>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10" name="TextBox 9">
            <a:extLst>
              <a:ext uri="{FF2B5EF4-FFF2-40B4-BE49-F238E27FC236}">
                <a16:creationId xmlns:a16="http://schemas.microsoft.com/office/drawing/2014/main" id="{4FAB01B4-6720-A02E-F95A-A593661B58A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179012874"/>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orient="horz" pos="4032">
          <p15:clr>
            <a:srgbClr val="FBAE40"/>
          </p15:clr>
        </p15:guide>
        <p15:guide id="5" orient="horz" pos="2448">
          <p15:clr>
            <a:srgbClr val="FBAE40"/>
          </p15:clr>
        </p15:guide>
        <p15:guide id="6" pos="3600">
          <p15:clr>
            <a:srgbClr val="FBAE40"/>
          </p15:clr>
        </p15:guide>
        <p15:guide id="7" pos="4080">
          <p15:clr>
            <a:srgbClr val="FBAE40"/>
          </p15:clr>
        </p15:guide>
        <p15:guide id="8" orient="horz" pos="38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al_Horizontal split - multi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229601" cy="665514"/>
          </a:xfrm>
        </p:spPr>
        <p:txBody>
          <a:bodyPr/>
          <a:lstStyle>
            <a:lvl1pPr>
              <a:defRPr/>
            </a:lvl1pPr>
          </a:lstStyle>
          <a:p>
            <a:r>
              <a:rPr lang="en-US"/>
              <a:t>Click to edit Master title style</a:t>
            </a:r>
          </a:p>
        </p:txBody>
      </p:sp>
      <p:sp>
        <p:nvSpPr>
          <p:cNvPr id="4" name="Content Placeholder 21">
            <a:extLst>
              <a:ext uri="{FF2B5EF4-FFF2-40B4-BE49-F238E27FC236}">
                <a16:creationId xmlns:a16="http://schemas.microsoft.com/office/drawing/2014/main" id="{D8919540-6A10-A1BB-F93A-4586562C5956}"/>
              </a:ext>
            </a:extLst>
          </p:cNvPr>
          <p:cNvSpPr>
            <a:spLocks noGrp="1"/>
          </p:cNvSpPr>
          <p:nvPr userDrawn="1">
            <p:ph sz="quarter" idx="21"/>
          </p:nvPr>
        </p:nvSpPr>
        <p:spPr>
          <a:xfrm>
            <a:off x="914400" y="1261697"/>
            <a:ext cx="10820400" cy="1977093"/>
          </a:xfrm>
        </p:spPr>
        <p:txBody>
          <a:bodyPr/>
          <a:lstStyle>
            <a:lvl1pPr>
              <a:defRPr sz="22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6EF5A5C8-586F-84E0-59DD-5F951DD2DE35}"/>
              </a:ext>
              <a:ext uri="{C183D7F6-B498-43B3-948B-1728B52AA6E4}">
                <adec:decorative xmlns:adec="http://schemas.microsoft.com/office/drawing/2017/decorative" val="1"/>
              </a:ext>
            </a:extLst>
          </p:cNvPr>
          <p:cNvSpPr/>
          <p:nvPr userDrawn="1"/>
        </p:nvSpPr>
        <p:spPr>
          <a:xfrm rot="16200000">
            <a:off x="4610100" y="-1173160"/>
            <a:ext cx="2971800" cy="12192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1">
            <a:extLst>
              <a:ext uri="{FF2B5EF4-FFF2-40B4-BE49-F238E27FC236}">
                <a16:creationId xmlns:a16="http://schemas.microsoft.com/office/drawing/2014/main" id="{D908892B-52D3-F09E-EE0D-988A58E7C793}"/>
              </a:ext>
            </a:extLst>
          </p:cNvPr>
          <p:cNvSpPr>
            <a:spLocks noGrp="1"/>
          </p:cNvSpPr>
          <p:nvPr>
            <p:ph sz="quarter" idx="22"/>
          </p:nvPr>
        </p:nvSpPr>
        <p:spPr>
          <a:xfrm>
            <a:off x="914399"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0" name="Content Placeholder 21">
            <a:extLst>
              <a:ext uri="{FF2B5EF4-FFF2-40B4-BE49-F238E27FC236}">
                <a16:creationId xmlns:a16="http://schemas.microsoft.com/office/drawing/2014/main" id="{9C189105-5DB8-C55D-57EE-8BCC18A41120}"/>
              </a:ext>
            </a:extLst>
          </p:cNvPr>
          <p:cNvSpPr>
            <a:spLocks noGrp="1"/>
          </p:cNvSpPr>
          <p:nvPr>
            <p:ph sz="quarter" idx="23"/>
          </p:nvPr>
        </p:nvSpPr>
        <p:spPr>
          <a:xfrm>
            <a:off x="3601757"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1" name="Content Placeholder 21">
            <a:extLst>
              <a:ext uri="{FF2B5EF4-FFF2-40B4-BE49-F238E27FC236}">
                <a16:creationId xmlns:a16="http://schemas.microsoft.com/office/drawing/2014/main" id="{037397EB-D9DE-2DC9-AE87-1FAADF7D6EDC}"/>
              </a:ext>
            </a:extLst>
          </p:cNvPr>
          <p:cNvSpPr>
            <a:spLocks noGrp="1"/>
          </p:cNvSpPr>
          <p:nvPr>
            <p:ph sz="quarter" idx="24"/>
          </p:nvPr>
        </p:nvSpPr>
        <p:spPr>
          <a:xfrm>
            <a:off x="6296096"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3" name="Content Placeholder 21">
            <a:extLst>
              <a:ext uri="{FF2B5EF4-FFF2-40B4-BE49-F238E27FC236}">
                <a16:creationId xmlns:a16="http://schemas.microsoft.com/office/drawing/2014/main" id="{941EAFF7-3E4D-67B3-5EEA-FC2471831E23}"/>
              </a:ext>
            </a:extLst>
          </p:cNvPr>
          <p:cNvSpPr>
            <a:spLocks noGrp="1"/>
          </p:cNvSpPr>
          <p:nvPr>
            <p:ph sz="quarter" idx="25"/>
          </p:nvPr>
        </p:nvSpPr>
        <p:spPr>
          <a:xfrm>
            <a:off x="8983454"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4CEBB186-C0E0-6BBB-E3E5-6C50EFB94E7A}"/>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8" name="TextBox 7">
            <a:extLst>
              <a:ext uri="{FF2B5EF4-FFF2-40B4-BE49-F238E27FC236}">
                <a16:creationId xmlns:a16="http://schemas.microsoft.com/office/drawing/2014/main" id="{7067C0A0-1A29-526F-212C-1F8339FE03BF}"/>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246545820"/>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2160" userDrawn="1">
          <p15:clr>
            <a:srgbClr val="FBAE40"/>
          </p15:clr>
        </p15:guide>
        <p15:guide id="4" orient="horz" pos="403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etter Access_Title and Content - 2 col.">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371A56-405B-B83E-33DA-06B4893054CB}"/>
              </a:ext>
              <a:ext uri="{C183D7F6-B498-43B3-948B-1728B52AA6E4}">
                <adec:decorative xmlns:adec="http://schemas.microsoft.com/office/drawing/2017/decorative" val="1"/>
              </a:ext>
            </a:extLst>
          </p:cNvPr>
          <p:cNvGrpSpPr/>
          <p:nvPr userDrawn="1"/>
        </p:nvGrpSpPr>
        <p:grpSpPr>
          <a:xfrm>
            <a:off x="-1"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6188" t="32156" r="13106" b="28436"/>
              <a:stretch/>
            </p:blipFill>
            <p:spPr>
              <a:xfrm>
                <a:off x="-1" y="1224973"/>
                <a:ext cx="2286001" cy="5633027"/>
              </a:xfrm>
              <a:prstGeom prst="rect">
                <a:avLst/>
              </a:prstGeom>
            </p:spPr>
          </p:pic>
          <p:pic>
            <p:nvPicPr>
              <p:cNvPr id="27" name="Picture 26">
                <a:extLst>
                  <a:ext uri="{FF2B5EF4-FFF2-40B4-BE49-F238E27FC236}">
                    <a16:creationId xmlns:a16="http://schemas.microsoft.com/office/drawing/2014/main" id="{1E11DE36-27ED-FDD6-BE21-CD3F56C18268}"/>
                  </a:ext>
                  <a:ext uri="{C183D7F6-B498-43B3-948B-1728B52AA6E4}">
                    <adec:decorative xmlns:adec="http://schemas.microsoft.com/office/drawing/2017/decorative" val="1"/>
                  </a:ext>
                </a:extLst>
              </p:cNvPr>
              <p:cNvPicPr>
                <a:picLocks noChangeAspect="1"/>
              </p:cNvPicPr>
              <p:nvPr/>
            </p:nvPicPr>
            <p:blipFill rotWithShape="1">
              <a:blip r:embed="rId4"/>
              <a:srcRect l="9652" t="6564" r="3477" b="6523"/>
              <a:stretch/>
            </p:blipFill>
            <p:spPr>
              <a:xfrm>
                <a:off x="457201" y="457201"/>
                <a:ext cx="1371596" cy="1372267"/>
              </a:xfrm>
              <a:prstGeom prst="ellipse">
                <a:avLst/>
              </a:prstGeom>
            </p:spPr>
          </p:pic>
        </p:grpSp>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200" y="457200"/>
            <a:ext cx="6441440" cy="1351280"/>
          </a:xfrm>
        </p:spPr>
        <p:txBody>
          <a:bodyPr/>
          <a:lstStyle/>
          <a:p>
            <a:r>
              <a:rPr lang="en-US"/>
              <a:t>Click to edit </a:t>
            </a:r>
            <a:br>
              <a:rPr lang="en-US"/>
            </a:br>
            <a:r>
              <a:rPr lang="en-US"/>
              <a:t>Master title style</a:t>
            </a:r>
          </a:p>
        </p:txBody>
      </p:sp>
      <p:sp>
        <p:nvSpPr>
          <p:cNvPr id="3" name="Content Placeholder 2">
            <a:extLst>
              <a:ext uri="{FF2B5EF4-FFF2-40B4-BE49-F238E27FC236}">
                <a16:creationId xmlns:a16="http://schemas.microsoft.com/office/drawing/2014/main" id="{F434CB42-83BB-9A2C-17D2-6EA923ECCF21}"/>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a:p>
        </p:txBody>
      </p:sp>
      <p:sp>
        <p:nvSpPr>
          <p:cNvPr id="7" name="Content Placeholder 6">
            <a:extLst>
              <a:ext uri="{FF2B5EF4-FFF2-40B4-BE49-F238E27FC236}">
                <a16:creationId xmlns:a16="http://schemas.microsoft.com/office/drawing/2014/main" id="{60D1A930-F677-3600-F2C2-F2A751B99482}"/>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pic>
        <p:nvPicPr>
          <p:cNvPr id="4" name="Picture 3">
            <a:extLst>
              <a:ext uri="{FF2B5EF4-FFF2-40B4-BE49-F238E27FC236}">
                <a16:creationId xmlns:a16="http://schemas.microsoft.com/office/drawing/2014/main" id="{912F9AB6-59A1-6140-429A-217B22E923B4}"/>
              </a:ext>
            </a:extLst>
          </p:cNvPr>
          <p:cNvPicPr>
            <a:picLocks noChangeAspect="1"/>
          </p:cNvPicPr>
          <p:nvPr userDrawn="1"/>
        </p:nvPicPr>
        <p:blipFill>
          <a:blip r:embed="rId5"/>
          <a:srcRect/>
          <a:stretch/>
        </p:blipFill>
        <p:spPr>
          <a:xfrm>
            <a:off x="10177157" y="344505"/>
            <a:ext cx="1329043" cy="761119"/>
          </a:xfrm>
          <a:prstGeom prst="rect">
            <a:avLst/>
          </a:prstGeom>
        </p:spPr>
      </p:pic>
      <p:sp>
        <p:nvSpPr>
          <p:cNvPr id="5" name="TextBox 4">
            <a:extLst>
              <a:ext uri="{FF2B5EF4-FFF2-40B4-BE49-F238E27FC236}">
                <a16:creationId xmlns:a16="http://schemas.microsoft.com/office/drawing/2014/main" id="{0F501999-B9D5-F053-056D-9E22C9A9D8E2}"/>
              </a:ext>
            </a:extLst>
          </p:cNvPr>
          <p:cNvSpPr txBox="1"/>
          <p:nvPr userDrawn="1"/>
        </p:nvSpPr>
        <p:spPr>
          <a:xfrm>
            <a:off x="2743200" y="6354216"/>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047863875"/>
      </p:ext>
    </p:extLst>
  </p:cSld>
  <p:clrMapOvr>
    <a:masterClrMapping/>
  </p:clrMapOvr>
  <p:extLst>
    <p:ext uri="{DCECCB84-F9BA-43D5-87BE-67443E8EF086}">
      <p15:sldGuideLst xmlns:p15="http://schemas.microsoft.com/office/powerpoint/2012/main">
        <p15:guide id="1" pos="1728" userDrawn="1">
          <p15:clr>
            <a:srgbClr val="FBAE40"/>
          </p15:clr>
        </p15:guide>
        <p15:guide id="2" pos="4416" userDrawn="1">
          <p15:clr>
            <a:srgbClr val="FBAE40"/>
          </p15:clr>
        </p15:guide>
        <p15:guide id="3" orient="horz" pos="1440" userDrawn="1">
          <p15:clr>
            <a:srgbClr val="FBAE40"/>
          </p15:clr>
        </p15:guide>
        <p15:guide id="4" orient="horz"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 We Are_Pitch D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229601" cy="665514"/>
          </a:xfrm>
        </p:spPr>
        <p:txBody>
          <a:bodyPr/>
          <a:lstStyle>
            <a:lvl1pPr>
              <a:defRPr/>
            </a:lvl1pPr>
          </a:lstStyle>
          <a:p>
            <a:r>
              <a:rPr lang="en-US"/>
              <a:t>Click to edit Master title style</a:t>
            </a:r>
          </a:p>
        </p:txBody>
      </p:sp>
      <p:sp>
        <p:nvSpPr>
          <p:cNvPr id="17" name="Text Placeholder 16">
            <a:extLst>
              <a:ext uri="{FF2B5EF4-FFF2-40B4-BE49-F238E27FC236}">
                <a16:creationId xmlns:a16="http://schemas.microsoft.com/office/drawing/2014/main" id="{87FE1D28-12D3-DD55-5039-2651C4ABEF0D}"/>
              </a:ext>
            </a:extLst>
          </p:cNvPr>
          <p:cNvSpPr>
            <a:spLocks noGrp="1"/>
          </p:cNvSpPr>
          <p:nvPr>
            <p:ph type="body" sz="quarter" idx="14"/>
          </p:nvPr>
        </p:nvSpPr>
        <p:spPr>
          <a:xfrm>
            <a:off x="914397" y="1259174"/>
            <a:ext cx="9214338" cy="1941223"/>
          </a:xfrm>
        </p:spPr>
        <p:txBody>
          <a:bodyPr/>
          <a:lstStyle>
            <a:lvl1pPr marL="0" indent="0">
              <a:lnSpc>
                <a:spcPts val="3200"/>
              </a:lnSpc>
              <a:buNone/>
              <a:defRPr sz="2000">
                <a:latin typeface="Georgia" panose="02040502050405020303" pitchFamily="18" charset="0"/>
              </a:defRPr>
            </a:lvl1pPr>
          </a:lstStyle>
          <a:p>
            <a:pPr lvl="0"/>
            <a:r>
              <a:rPr lang="en-US"/>
              <a:t>Click to edit Master text styles</a:t>
            </a:r>
          </a:p>
        </p:txBody>
      </p:sp>
      <p:grpSp>
        <p:nvGrpSpPr>
          <p:cNvPr id="30" name="Group 29">
            <a:extLst>
              <a:ext uri="{FF2B5EF4-FFF2-40B4-BE49-F238E27FC236}">
                <a16:creationId xmlns:a16="http://schemas.microsoft.com/office/drawing/2014/main" id="{CB19CE3D-A7F7-1598-C461-2010B499514D}"/>
              </a:ext>
              <a:ext uri="{C183D7F6-B498-43B3-948B-1728B52AA6E4}">
                <adec:decorative xmlns:adec="http://schemas.microsoft.com/office/drawing/2017/decorative" val="1"/>
              </a:ext>
            </a:extLst>
          </p:cNvPr>
          <p:cNvGrpSpPr/>
          <p:nvPr userDrawn="1"/>
        </p:nvGrpSpPr>
        <p:grpSpPr>
          <a:xfrm>
            <a:off x="0" y="3429000"/>
            <a:ext cx="12192000" cy="2971800"/>
            <a:chOff x="0" y="3429000"/>
            <a:chExt cx="12192000" cy="2971800"/>
          </a:xfrm>
        </p:grpSpPr>
        <p:sp>
          <p:nvSpPr>
            <p:cNvPr id="5" name="Rectangle 4">
              <a:extLst>
                <a:ext uri="{FF2B5EF4-FFF2-40B4-BE49-F238E27FC236}">
                  <a16:creationId xmlns:a16="http://schemas.microsoft.com/office/drawing/2014/main" id="{6EF5A5C8-586F-84E0-59DD-5F951DD2DE35}"/>
                </a:ext>
              </a:extLst>
            </p:cNvPr>
            <p:cNvSpPr/>
            <p:nvPr userDrawn="1"/>
          </p:nvSpPr>
          <p:spPr>
            <a:xfrm rot="16200000">
              <a:off x="4610100" y="-1181100"/>
              <a:ext cx="2971800"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707F5AA-C055-094B-9229-3FCA07838290}"/>
                </a:ext>
              </a:extLst>
            </p:cNvPr>
            <p:cNvCxnSpPr>
              <a:cxnSpLocks/>
            </p:cNvCxnSpPr>
            <p:nvPr/>
          </p:nvCxnSpPr>
          <p:spPr>
            <a:xfrm flipV="1">
              <a:off x="8789523"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5679F0-D501-042B-01D8-7D551674ABEF}"/>
                </a:ext>
              </a:extLst>
            </p:cNvPr>
            <p:cNvCxnSpPr>
              <a:cxnSpLocks/>
            </p:cNvCxnSpPr>
            <p:nvPr/>
          </p:nvCxnSpPr>
          <p:spPr>
            <a:xfrm flipV="1">
              <a:off x="6096000"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2F37E3-8A0A-ECB0-527D-E72F11D2C974}"/>
                </a:ext>
              </a:extLst>
            </p:cNvPr>
            <p:cNvCxnSpPr>
              <a:cxnSpLocks/>
            </p:cNvCxnSpPr>
            <p:nvPr/>
          </p:nvCxnSpPr>
          <p:spPr>
            <a:xfrm flipV="1">
              <a:off x="3409143"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Text Placeholder 16">
            <a:extLst>
              <a:ext uri="{FF2B5EF4-FFF2-40B4-BE49-F238E27FC236}">
                <a16:creationId xmlns:a16="http://schemas.microsoft.com/office/drawing/2014/main" id="{AC4F9A3C-AA4E-A7A4-9C3A-742AD312827C}"/>
              </a:ext>
            </a:extLst>
          </p:cNvPr>
          <p:cNvSpPr>
            <a:spLocks noGrp="1"/>
          </p:cNvSpPr>
          <p:nvPr>
            <p:ph type="body" sz="quarter" idx="18"/>
          </p:nvPr>
        </p:nvSpPr>
        <p:spPr>
          <a:xfrm>
            <a:off x="914400" y="3771898"/>
            <a:ext cx="2286000" cy="2304288"/>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26" name="Text Placeholder 16">
            <a:extLst>
              <a:ext uri="{FF2B5EF4-FFF2-40B4-BE49-F238E27FC236}">
                <a16:creationId xmlns:a16="http://schemas.microsoft.com/office/drawing/2014/main" id="{45550897-8BDA-D5DE-2714-DBA5B6521281}"/>
              </a:ext>
            </a:extLst>
          </p:cNvPr>
          <p:cNvSpPr>
            <a:spLocks noGrp="1"/>
          </p:cNvSpPr>
          <p:nvPr userDrawn="1">
            <p:ph type="body" sz="quarter" idx="17"/>
          </p:nvPr>
        </p:nvSpPr>
        <p:spPr>
          <a:xfrm>
            <a:off x="3604845"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29" name="Text Placeholder 16">
            <a:extLst>
              <a:ext uri="{FF2B5EF4-FFF2-40B4-BE49-F238E27FC236}">
                <a16:creationId xmlns:a16="http://schemas.microsoft.com/office/drawing/2014/main" id="{9233B33E-DA9D-FEEE-493F-A635806C8F09}"/>
              </a:ext>
            </a:extLst>
          </p:cNvPr>
          <p:cNvSpPr>
            <a:spLocks noGrp="1"/>
          </p:cNvSpPr>
          <p:nvPr>
            <p:ph type="body" sz="quarter" idx="20"/>
          </p:nvPr>
        </p:nvSpPr>
        <p:spPr>
          <a:xfrm>
            <a:off x="6295290"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28" name="Text Placeholder 16">
            <a:extLst>
              <a:ext uri="{FF2B5EF4-FFF2-40B4-BE49-F238E27FC236}">
                <a16:creationId xmlns:a16="http://schemas.microsoft.com/office/drawing/2014/main" id="{200A6EA3-D7AC-7AE0-2C0D-1A16300DFCFA}"/>
              </a:ext>
            </a:extLst>
          </p:cNvPr>
          <p:cNvSpPr>
            <a:spLocks noGrp="1"/>
          </p:cNvSpPr>
          <p:nvPr>
            <p:ph type="body" sz="quarter" idx="19"/>
          </p:nvPr>
        </p:nvSpPr>
        <p:spPr>
          <a:xfrm>
            <a:off x="8985735"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3" name="TextBox 2">
            <a:extLst>
              <a:ext uri="{FF2B5EF4-FFF2-40B4-BE49-F238E27FC236}">
                <a16:creationId xmlns:a16="http://schemas.microsoft.com/office/drawing/2014/main" id="{7246EEF1-E4C7-A4BE-0E1B-9F4F6F8150DB}"/>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pic>
        <p:nvPicPr>
          <p:cNvPr id="4" name="Picture 3">
            <a:extLst>
              <a:ext uri="{FF2B5EF4-FFF2-40B4-BE49-F238E27FC236}">
                <a16:creationId xmlns:a16="http://schemas.microsoft.com/office/drawing/2014/main" id="{5614A41F-933F-2996-BCA4-EF84CE5752EC}"/>
              </a:ext>
            </a:extLst>
          </p:cNvPr>
          <p:cNvPicPr>
            <a:picLocks noChangeAspect="1"/>
          </p:cNvPicPr>
          <p:nvPr userDrawn="1"/>
        </p:nvPicPr>
        <p:blipFill>
          <a:blip r:embed="rId2"/>
          <a:stretch>
            <a:fillRect/>
          </a:stretch>
        </p:blipFill>
        <p:spPr>
          <a:xfrm>
            <a:off x="10177157" y="322694"/>
            <a:ext cx="1329043" cy="804742"/>
          </a:xfrm>
          <a:prstGeom prst="rect">
            <a:avLst/>
          </a:prstGeom>
        </p:spPr>
      </p:pic>
    </p:spTree>
    <p:extLst>
      <p:ext uri="{BB962C8B-B14F-4D97-AF65-F5344CB8AC3E}">
        <p14:creationId xmlns:p14="http://schemas.microsoft.com/office/powerpoint/2010/main" val="1523887313"/>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40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etter Knowledge_Title and Content - 2 co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AFC4B6-1E4E-A965-C6CF-E2DDF401C620}"/>
              </a:ext>
              <a:ext uri="{C183D7F6-B498-43B3-948B-1728B52AA6E4}">
                <adec:decorative xmlns:adec="http://schemas.microsoft.com/office/drawing/2017/decorative" val="1"/>
              </a:ext>
            </a:extLst>
          </p:cNvPr>
          <p:cNvGrpSpPr/>
          <p:nvPr userDrawn="1"/>
        </p:nvGrpSpPr>
        <p:grpSpPr>
          <a:xfrm>
            <a:off x="0" y="0"/>
            <a:ext cx="11734801" cy="6858000"/>
            <a:chOff x="0" y="0"/>
            <a:chExt cx="11734801" cy="6858000"/>
          </a:xfrm>
        </p:grpSpPr>
        <p:grpSp>
          <p:nvGrpSpPr>
            <p:cNvPr id="22" name="Group 21">
              <a:extLst>
                <a:ext uri="{FF2B5EF4-FFF2-40B4-BE49-F238E27FC236}">
                  <a16:creationId xmlns:a16="http://schemas.microsoft.com/office/drawing/2014/main" id="{58371A56-405B-B83E-33DA-06B4893054CB}"/>
                </a:ext>
              </a:extLst>
            </p:cNvPr>
            <p:cNvGrpSpPr/>
            <p:nvPr userDrawn="1"/>
          </p:nvGrpSpPr>
          <p:grpSpPr>
            <a:xfrm>
              <a:off x="0"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rgbClr val="63309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6188" t="32156" r="13106" b="28436"/>
                <a:stretch/>
              </p:blipFill>
              <p:spPr>
                <a:xfrm>
                  <a:off x="-1" y="1224973"/>
                  <a:ext cx="2286001" cy="5633027"/>
                </a:xfrm>
                <a:prstGeom prst="rect">
                  <a:avLst/>
                </a:prstGeom>
              </p:spPr>
            </p:pic>
          </p:grpSp>
        </p:grpSp>
        <p:pic>
          <p:nvPicPr>
            <p:cNvPr id="3" name="Picture 2">
              <a:extLst>
                <a:ext uri="{FF2B5EF4-FFF2-40B4-BE49-F238E27FC236}">
                  <a16:creationId xmlns:a16="http://schemas.microsoft.com/office/drawing/2014/main" id="{38F6755C-85E7-732E-BD16-F7F7D1FBF9E8}"/>
                </a:ext>
                <a:ext uri="{C183D7F6-B498-43B3-948B-1728B52AA6E4}">
                  <adec:decorative xmlns:adec="http://schemas.microsoft.com/office/drawing/2017/decorative" val="1"/>
                </a:ext>
              </a:extLst>
            </p:cNvPr>
            <p:cNvPicPr>
              <a:picLocks noChangeAspect="1"/>
            </p:cNvPicPr>
            <p:nvPr userDrawn="1"/>
          </p:nvPicPr>
          <p:blipFill rotWithShape="1">
            <a:blip r:embed="rId4"/>
            <a:srcRect l="7338" t="4391" r="7785" b="10690"/>
            <a:stretch/>
          </p:blipFill>
          <p:spPr>
            <a:xfrm>
              <a:off x="457202" y="457201"/>
              <a:ext cx="1371596" cy="1372267"/>
            </a:xfrm>
            <a:prstGeom prst="ellipse">
              <a:avLst/>
            </a:prstGeom>
          </p:spPr>
        </p:pic>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200" y="457200"/>
            <a:ext cx="6441440" cy="1351280"/>
          </a:xfrm>
        </p:spPr>
        <p:txBody>
          <a:bodyPr/>
          <a:lstStyle/>
          <a:p>
            <a:r>
              <a:rPr lang="en-US"/>
              <a:t>Click to edit </a:t>
            </a:r>
            <a:br>
              <a:rPr lang="en-US"/>
            </a:br>
            <a:r>
              <a:rPr lang="en-US"/>
              <a:t>Master title style</a:t>
            </a:r>
          </a:p>
        </p:txBody>
      </p:sp>
      <p:sp>
        <p:nvSpPr>
          <p:cNvPr id="7" name="Content Placeholder 2">
            <a:extLst>
              <a:ext uri="{FF2B5EF4-FFF2-40B4-BE49-F238E27FC236}">
                <a16:creationId xmlns:a16="http://schemas.microsoft.com/office/drawing/2014/main" id="{2A149119-C00B-5F59-1FDF-B82B35150886}"/>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8" name="Content Placeholder 6">
            <a:extLst>
              <a:ext uri="{FF2B5EF4-FFF2-40B4-BE49-F238E27FC236}">
                <a16:creationId xmlns:a16="http://schemas.microsoft.com/office/drawing/2014/main" id="{DBEE0BAE-0A76-BE53-91CA-3482723FB0C3}"/>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a:p>
        </p:txBody>
      </p:sp>
      <p:pic>
        <p:nvPicPr>
          <p:cNvPr id="5" name="Picture 4">
            <a:extLst>
              <a:ext uri="{FF2B5EF4-FFF2-40B4-BE49-F238E27FC236}">
                <a16:creationId xmlns:a16="http://schemas.microsoft.com/office/drawing/2014/main" id="{8BC726DC-5277-7166-B3C3-476C0B33D26F}"/>
              </a:ext>
            </a:extLst>
          </p:cNvPr>
          <p:cNvPicPr>
            <a:picLocks noChangeAspect="1"/>
          </p:cNvPicPr>
          <p:nvPr userDrawn="1"/>
        </p:nvPicPr>
        <p:blipFill>
          <a:blip r:embed="rId5"/>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70E1583C-31BD-EB05-45CD-F5E5BB39EE44}"/>
              </a:ext>
            </a:extLst>
          </p:cNvPr>
          <p:cNvSpPr txBox="1"/>
          <p:nvPr userDrawn="1"/>
        </p:nvSpPr>
        <p:spPr>
          <a:xfrm>
            <a:off x="2743200" y="6354216"/>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890919784"/>
      </p:ext>
    </p:extLst>
  </p:cSld>
  <p:clrMapOvr>
    <a:masterClrMapping/>
  </p:clrMapOvr>
  <p:extLst>
    <p:ext uri="{DCECCB84-F9BA-43D5-87BE-67443E8EF086}">
      <p15:sldGuideLst xmlns:p15="http://schemas.microsoft.com/office/powerpoint/2012/main">
        <p15:guide id="1" pos="1728" userDrawn="1">
          <p15:clr>
            <a:srgbClr val="FBAE40"/>
          </p15:clr>
        </p15:guide>
        <p15:guide id="2" pos="4416" userDrawn="1">
          <p15:clr>
            <a:srgbClr val="FBAE40"/>
          </p15:clr>
        </p15:guide>
        <p15:guide id="3" orient="horz" pos="1440" userDrawn="1">
          <p15:clr>
            <a:srgbClr val="FBAE40"/>
          </p15:clr>
        </p15:guide>
        <p15:guide id="4" orient="horz" pos="403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etter Performance_Title and Content - 2 col.">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371A56-405B-B83E-33DA-06B4893054CB}"/>
              </a:ext>
              <a:ext uri="{C183D7F6-B498-43B3-948B-1728B52AA6E4}">
                <adec:decorative xmlns:adec="http://schemas.microsoft.com/office/drawing/2017/decorative" val="1"/>
              </a:ext>
            </a:extLst>
          </p:cNvPr>
          <p:cNvGrpSpPr/>
          <p:nvPr userDrawn="1"/>
        </p:nvGrpSpPr>
        <p:grpSpPr>
          <a:xfrm>
            <a:off x="0"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6188" t="32156" r="13106" b="28436"/>
              <a:stretch/>
            </p:blipFill>
            <p:spPr>
              <a:xfrm>
                <a:off x="-1" y="1224973"/>
                <a:ext cx="2286001" cy="5633027"/>
              </a:xfrm>
              <a:prstGeom prst="rect">
                <a:avLst/>
              </a:prstGeom>
            </p:spPr>
          </p:pic>
          <p:pic>
            <p:nvPicPr>
              <p:cNvPr id="27" name="Picture 26">
                <a:extLst>
                  <a:ext uri="{FF2B5EF4-FFF2-40B4-BE49-F238E27FC236}">
                    <a16:creationId xmlns:a16="http://schemas.microsoft.com/office/drawing/2014/main" id="{1E11DE36-27ED-FDD6-BE21-CD3F56C18268}"/>
                  </a:ext>
                  <a:ext uri="{C183D7F6-B498-43B3-948B-1728B52AA6E4}">
                    <adec:decorative xmlns:adec="http://schemas.microsoft.com/office/drawing/2017/decorative" val="1"/>
                  </a:ext>
                </a:extLst>
              </p:cNvPr>
              <p:cNvPicPr>
                <a:picLocks noChangeAspect="1"/>
              </p:cNvPicPr>
              <p:nvPr/>
            </p:nvPicPr>
            <p:blipFill rotWithShape="1">
              <a:blip r:embed="rId4"/>
              <a:srcRect l="11090" t="16934" r="18563" b="6821"/>
              <a:stretch/>
            </p:blipFill>
            <p:spPr>
              <a:xfrm>
                <a:off x="457201" y="457201"/>
                <a:ext cx="1371596" cy="1372267"/>
              </a:xfrm>
              <a:prstGeom prst="ellipse">
                <a:avLst/>
              </a:prstGeom>
            </p:spPr>
          </p:pic>
        </p:grpSp>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200" y="457200"/>
            <a:ext cx="6441440" cy="1351280"/>
          </a:xfrm>
        </p:spPr>
        <p:txBody>
          <a:bodyPr/>
          <a:lstStyle/>
          <a:p>
            <a:r>
              <a:rPr lang="en-US"/>
              <a:t>Click to edit </a:t>
            </a:r>
            <a:br>
              <a:rPr lang="en-US"/>
            </a:br>
            <a:r>
              <a:rPr lang="en-US"/>
              <a:t>Master title style</a:t>
            </a:r>
          </a:p>
        </p:txBody>
      </p:sp>
      <p:sp>
        <p:nvSpPr>
          <p:cNvPr id="4" name="Content Placeholder 2">
            <a:extLst>
              <a:ext uri="{FF2B5EF4-FFF2-40B4-BE49-F238E27FC236}">
                <a16:creationId xmlns:a16="http://schemas.microsoft.com/office/drawing/2014/main" id="{DD5442B9-B3E7-B6BE-88F7-CDB8211C806D}"/>
              </a:ext>
            </a:extLst>
          </p:cNvPr>
          <p:cNvSpPr>
            <a:spLocks noGrp="1"/>
          </p:cNvSpPr>
          <p:nvPr>
            <p:ph idx="1"/>
          </p:nvPr>
        </p:nvSpPr>
        <p:spPr>
          <a:xfrm>
            <a:off x="2743200" y="2286000"/>
            <a:ext cx="3483864"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5" name="Content Placeholder 6">
            <a:extLst>
              <a:ext uri="{FF2B5EF4-FFF2-40B4-BE49-F238E27FC236}">
                <a16:creationId xmlns:a16="http://schemas.microsoft.com/office/drawing/2014/main" id="{98BC2960-10EC-26FF-E5AD-E90CFDBD0518}"/>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a:p>
        </p:txBody>
      </p:sp>
      <p:pic>
        <p:nvPicPr>
          <p:cNvPr id="3" name="Picture 2">
            <a:extLst>
              <a:ext uri="{FF2B5EF4-FFF2-40B4-BE49-F238E27FC236}">
                <a16:creationId xmlns:a16="http://schemas.microsoft.com/office/drawing/2014/main" id="{7BD24CD3-63DF-57AC-964C-809520B4A09A}"/>
              </a:ext>
            </a:extLst>
          </p:cNvPr>
          <p:cNvPicPr>
            <a:picLocks noChangeAspect="1"/>
          </p:cNvPicPr>
          <p:nvPr userDrawn="1"/>
        </p:nvPicPr>
        <p:blipFill>
          <a:blip r:embed="rId5"/>
          <a:srcRect/>
          <a:stretch/>
        </p:blipFill>
        <p:spPr>
          <a:xfrm>
            <a:off x="10177157" y="344505"/>
            <a:ext cx="1329043" cy="761119"/>
          </a:xfrm>
          <a:prstGeom prst="rect">
            <a:avLst/>
          </a:prstGeom>
        </p:spPr>
      </p:pic>
      <p:sp>
        <p:nvSpPr>
          <p:cNvPr id="7" name="TextBox 6">
            <a:extLst>
              <a:ext uri="{FF2B5EF4-FFF2-40B4-BE49-F238E27FC236}">
                <a16:creationId xmlns:a16="http://schemas.microsoft.com/office/drawing/2014/main" id="{6AD21FD9-76C0-DB9B-ED25-4274A7FBE112}"/>
              </a:ext>
            </a:extLst>
          </p:cNvPr>
          <p:cNvSpPr txBox="1"/>
          <p:nvPr userDrawn="1"/>
        </p:nvSpPr>
        <p:spPr>
          <a:xfrm>
            <a:off x="2743200" y="6354216"/>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396975851"/>
      </p:ext>
    </p:extLst>
  </p:cSld>
  <p:clrMapOvr>
    <a:masterClrMapping/>
  </p:clrMapOvr>
  <p:extLst>
    <p:ext uri="{DCECCB84-F9BA-43D5-87BE-67443E8EF086}">
      <p15:sldGuideLst xmlns:p15="http://schemas.microsoft.com/office/powerpoint/2012/main">
        <p15:guide id="1" pos="1728" userDrawn="1">
          <p15:clr>
            <a:srgbClr val="FBAE40"/>
          </p15:clr>
        </p15:guide>
        <p15:guide id="2" pos="4416" userDrawn="1">
          <p15:clr>
            <a:srgbClr val="FBAE40"/>
          </p15:clr>
        </p15:guide>
        <p15:guide id="3" orient="horz" pos="1440" userDrawn="1">
          <p15:clr>
            <a:srgbClr val="FBAE40"/>
          </p15:clr>
        </p15:guide>
        <p15:guide id="4" orient="horz" pos="403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26737604-6579-9A10-0473-BC759F60C1E4}"/>
              </a:ext>
              <a:ext uri="{C183D7F6-B498-43B3-948B-1728B52AA6E4}">
                <adec:decorative xmlns:adec="http://schemas.microsoft.com/office/drawing/2017/decorative" val="1"/>
              </a:ext>
            </a:extLst>
          </p:cNvPr>
          <p:cNvSpPr txBox="1">
            <a:spLocks/>
          </p:cNvSpPr>
          <p:nvPr userDrawn="1"/>
        </p:nvSpPr>
        <p:spPr>
          <a:xfrm>
            <a:off x="0" y="1371600"/>
            <a:ext cx="12192000" cy="4136065"/>
          </a:xfrm>
          <a:prstGeom prst="rect">
            <a:avLst/>
          </a:prstGeom>
          <a:solidFill>
            <a:schemeClr val="accent1"/>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1786272"/>
            <a:ext cx="10363201" cy="3296093"/>
          </a:xfrm>
        </p:spPr>
        <p:txBody>
          <a:bodyPr anchor="ctr" anchorCtr="0"/>
          <a:lstStyle>
            <a:lvl1pPr algn="ctr">
              <a:defRPr sz="43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F66FDE24-1BA2-2847-5DB8-A66F4F067169}"/>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4" name="TextBox 3">
            <a:extLst>
              <a:ext uri="{FF2B5EF4-FFF2-40B4-BE49-F238E27FC236}">
                <a16:creationId xmlns:a16="http://schemas.microsoft.com/office/drawing/2014/main" id="{E8C2DF7A-2A02-C75A-EB2F-80EBCED640AF}"/>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709878011"/>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_Alt">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26737604-6579-9A10-0473-BC759F60C1E4}"/>
              </a:ext>
              <a:ext uri="{C183D7F6-B498-43B3-948B-1728B52AA6E4}">
                <adec:decorative xmlns:adec="http://schemas.microsoft.com/office/drawing/2017/decorative" val="1"/>
              </a:ext>
            </a:extLst>
          </p:cNvPr>
          <p:cNvSpPr txBox="1">
            <a:spLocks/>
          </p:cNvSpPr>
          <p:nvPr userDrawn="1"/>
        </p:nvSpPr>
        <p:spPr>
          <a:xfrm>
            <a:off x="0" y="1371600"/>
            <a:ext cx="12192000" cy="4136065"/>
          </a:xfrm>
          <a:prstGeom prst="rect">
            <a:avLst/>
          </a:prstGeom>
          <a:solidFill>
            <a:schemeClr val="tx2"/>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1786272"/>
            <a:ext cx="10363201" cy="3296093"/>
          </a:xfrm>
        </p:spPr>
        <p:txBody>
          <a:bodyPr anchor="ctr" anchorCtr="0"/>
          <a:lstStyle>
            <a:lvl1pPr algn="ctr">
              <a:defRPr sz="43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959135CC-150F-89EB-1B8B-74ACDE43C479}"/>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4" name="TextBox 3">
            <a:extLst>
              <a:ext uri="{FF2B5EF4-FFF2-40B4-BE49-F238E27FC236}">
                <a16:creationId xmlns:a16="http://schemas.microsoft.com/office/drawing/2014/main" id="{B5638CD8-637D-F866-2494-74D8DAE1FB46}"/>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 2026. </a:t>
            </a:r>
            <a:r>
              <a:rPr lang="en-US" altLang="en-US" sz="900" i="1" dirty="0">
                <a:solidFill>
                  <a:schemeClr val="bg2">
                    <a:lumMod val="75000"/>
                  </a:schemeClr>
                </a:solidFill>
                <a:latin typeface="Arial" pitchFamily="34" charset="0"/>
                <a:cs typeface="Arial" pitchFamily="34" charset="0"/>
              </a:rPr>
              <a:t>UMass Chan Medical School.</a:t>
            </a:r>
          </a:p>
        </p:txBody>
      </p:sp>
    </p:spTree>
    <p:extLst>
      <p:ext uri="{BB962C8B-B14F-4D97-AF65-F5344CB8AC3E}">
        <p14:creationId xmlns:p14="http://schemas.microsoft.com/office/powerpoint/2010/main" val="4158857022"/>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act Info_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a:ln>
            <a:noFill/>
          </a:ln>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1" name="Content Placeholder 21">
            <a:extLst>
              <a:ext uri="{FF2B5EF4-FFF2-40B4-BE49-F238E27FC236}">
                <a16:creationId xmlns:a16="http://schemas.microsoft.com/office/drawing/2014/main" id="{F4F38E0E-7900-C474-267F-1E630EC92592}"/>
              </a:ext>
            </a:extLst>
          </p:cNvPr>
          <p:cNvSpPr>
            <a:spLocks noGrp="1"/>
          </p:cNvSpPr>
          <p:nvPr userDrawn="1">
            <p:ph sz="quarter" idx="20" hasCustomPrompt="1"/>
          </p:nvPr>
        </p:nvSpPr>
        <p:spPr>
          <a:xfrm>
            <a:off x="920795" y="1828799"/>
            <a:ext cx="3364767" cy="1852049"/>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userDrawn="1">
            <p:ph sz="quarter" idx="18" hasCustomPrompt="1"/>
          </p:nvPr>
        </p:nvSpPr>
        <p:spPr>
          <a:xfrm>
            <a:off x="4567599" y="1828799"/>
            <a:ext cx="3062914" cy="1852049"/>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userDrawn="1">
            <p:ph sz="quarter" idx="19" hasCustomPrompt="1"/>
          </p:nvPr>
        </p:nvSpPr>
        <p:spPr>
          <a:xfrm>
            <a:off x="7903993" y="1828799"/>
            <a:ext cx="3375733" cy="1852049"/>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4" name="Content Placeholder 21">
            <a:extLst>
              <a:ext uri="{FF2B5EF4-FFF2-40B4-BE49-F238E27FC236}">
                <a16:creationId xmlns:a16="http://schemas.microsoft.com/office/drawing/2014/main" id="{FAE8E784-7F35-B22A-C128-8017F12C6B4B}"/>
              </a:ext>
            </a:extLst>
          </p:cNvPr>
          <p:cNvSpPr>
            <a:spLocks noGrp="1"/>
          </p:cNvSpPr>
          <p:nvPr>
            <p:ph sz="quarter" idx="21" hasCustomPrompt="1"/>
          </p:nvPr>
        </p:nvSpPr>
        <p:spPr>
          <a:xfrm>
            <a:off x="920795" y="4091551"/>
            <a:ext cx="3364767" cy="1852049"/>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5" name="Content Placeholder 21">
            <a:extLst>
              <a:ext uri="{FF2B5EF4-FFF2-40B4-BE49-F238E27FC236}">
                <a16:creationId xmlns:a16="http://schemas.microsoft.com/office/drawing/2014/main" id="{8A5182BE-D943-A591-D6E4-D00862915DD4}"/>
              </a:ext>
            </a:extLst>
          </p:cNvPr>
          <p:cNvSpPr>
            <a:spLocks noGrp="1"/>
          </p:cNvSpPr>
          <p:nvPr>
            <p:ph sz="quarter" idx="22" hasCustomPrompt="1"/>
          </p:nvPr>
        </p:nvSpPr>
        <p:spPr>
          <a:xfrm>
            <a:off x="4567599" y="4091551"/>
            <a:ext cx="3062914" cy="1852049"/>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8" name="Content Placeholder 21">
            <a:extLst>
              <a:ext uri="{FF2B5EF4-FFF2-40B4-BE49-F238E27FC236}">
                <a16:creationId xmlns:a16="http://schemas.microsoft.com/office/drawing/2014/main" id="{B6416551-01FA-84BD-370D-25046E9DECDB}"/>
              </a:ext>
            </a:extLst>
          </p:cNvPr>
          <p:cNvSpPr>
            <a:spLocks noGrp="1"/>
          </p:cNvSpPr>
          <p:nvPr>
            <p:ph sz="quarter" idx="23" hasCustomPrompt="1"/>
          </p:nvPr>
        </p:nvSpPr>
        <p:spPr>
          <a:xfrm>
            <a:off x="7903993" y="4091551"/>
            <a:ext cx="3375733" cy="1852049"/>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9" name="Picture 8">
            <a:extLst>
              <a:ext uri="{FF2B5EF4-FFF2-40B4-BE49-F238E27FC236}">
                <a16:creationId xmlns:a16="http://schemas.microsoft.com/office/drawing/2014/main" id="{3F2DC722-ED24-E350-BCD9-5933E62894BF}"/>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10" name="TextBox 9">
            <a:extLst>
              <a:ext uri="{FF2B5EF4-FFF2-40B4-BE49-F238E27FC236}">
                <a16:creationId xmlns:a16="http://schemas.microsoft.com/office/drawing/2014/main" id="{A1904C96-1912-6465-A109-D48BD6C6672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659903894"/>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896" userDrawn="1">
          <p15:clr>
            <a:srgbClr val="FBAE40"/>
          </p15:clr>
        </p15:guide>
        <p15:guide id="5" pos="2784" userDrawn="1">
          <p15:clr>
            <a:srgbClr val="FBAE40"/>
          </p15:clr>
        </p15:guide>
        <p15:guide id="6" orient="horz" pos="374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Info_Alt. w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0" name="Picture Placeholder 9">
            <a:extLst>
              <a:ext uri="{FF2B5EF4-FFF2-40B4-BE49-F238E27FC236}">
                <a16:creationId xmlns:a16="http://schemas.microsoft.com/office/drawing/2014/main" id="{84CF22AA-C3CB-7F0D-D362-1B41CC5E9B1F}"/>
              </a:ext>
              <a:ext uri="{C183D7F6-B498-43B3-948B-1728B52AA6E4}">
                <adec:decorative xmlns:adec="http://schemas.microsoft.com/office/drawing/2017/decorative" val="1"/>
              </a:ext>
            </a:extLst>
          </p:cNvPr>
          <p:cNvSpPr>
            <a:spLocks noGrp="1"/>
          </p:cNvSpPr>
          <p:nvPr>
            <p:ph type="pic" sz="quarter" idx="21"/>
          </p:nvPr>
        </p:nvSpPr>
        <p:spPr>
          <a:xfrm>
            <a:off x="1768570" y="2072390"/>
            <a:ext cx="1619224" cy="1577686"/>
          </a:xfrm>
          <a:solidFill>
            <a:schemeClr val="bg1"/>
          </a:solidFill>
        </p:spPr>
        <p:txBody>
          <a:bodyPr anchor="ctr" anchorCtr="0"/>
          <a:lstStyle>
            <a:lvl1pPr marL="0" indent="0" algn="ctr">
              <a:buNone/>
              <a:defRPr sz="1500"/>
            </a:lvl1pPr>
          </a:lstStyle>
          <a:p>
            <a:r>
              <a:rPr lang="en-US"/>
              <a:t>Click icon to add picture</a:t>
            </a:r>
          </a:p>
        </p:txBody>
      </p:sp>
      <p:sp>
        <p:nvSpPr>
          <p:cNvPr id="21" name="Content Placeholder 21">
            <a:extLst>
              <a:ext uri="{FF2B5EF4-FFF2-40B4-BE49-F238E27FC236}">
                <a16:creationId xmlns:a16="http://schemas.microsoft.com/office/drawing/2014/main" id="{F4F38E0E-7900-C474-267F-1E630EC92592}"/>
              </a:ext>
            </a:extLst>
          </p:cNvPr>
          <p:cNvSpPr>
            <a:spLocks noGrp="1"/>
          </p:cNvSpPr>
          <p:nvPr userDrawn="1">
            <p:ph sz="quarter" idx="20" hasCustomPrompt="1"/>
          </p:nvPr>
        </p:nvSpPr>
        <p:spPr>
          <a:xfrm>
            <a:off x="920796" y="3889948"/>
            <a:ext cx="3313926"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3" name="Picture Placeholder 9">
            <a:extLst>
              <a:ext uri="{FF2B5EF4-FFF2-40B4-BE49-F238E27FC236}">
                <a16:creationId xmlns:a16="http://schemas.microsoft.com/office/drawing/2014/main" id="{CE749ED0-9095-9291-C73A-4AF09FDE141F}"/>
              </a:ext>
              <a:ext uri="{C183D7F6-B498-43B3-948B-1728B52AA6E4}">
                <adec:decorative xmlns:adec="http://schemas.microsoft.com/office/drawing/2017/decorative" val="1"/>
              </a:ext>
            </a:extLst>
          </p:cNvPr>
          <p:cNvSpPr>
            <a:spLocks noGrp="1"/>
          </p:cNvSpPr>
          <p:nvPr>
            <p:ph type="pic" sz="quarter" idx="22"/>
          </p:nvPr>
        </p:nvSpPr>
        <p:spPr>
          <a:xfrm>
            <a:off x="5286802" y="2072390"/>
            <a:ext cx="1619224" cy="1577686"/>
          </a:xfrm>
          <a:solidFill>
            <a:schemeClr val="bg1"/>
          </a:solidFill>
        </p:spPr>
        <p:txBody>
          <a:bodyPr anchor="ctr" anchorCtr="0"/>
          <a:lstStyle>
            <a:lvl1pPr marL="0" indent="0" algn="ctr">
              <a:buNone/>
              <a:defRPr sz="1500"/>
            </a:lvl1pPr>
          </a:lstStyle>
          <a:p>
            <a:r>
              <a:rPr lang="en-US"/>
              <a:t>Click icon to add picture</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userDrawn="1">
            <p:ph sz="quarter" idx="18" hasCustomPrompt="1"/>
          </p:nvPr>
        </p:nvSpPr>
        <p:spPr>
          <a:xfrm>
            <a:off x="4474563" y="3889948"/>
            <a:ext cx="3245363"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4" name="Picture Placeholder 9">
            <a:extLst>
              <a:ext uri="{FF2B5EF4-FFF2-40B4-BE49-F238E27FC236}">
                <a16:creationId xmlns:a16="http://schemas.microsoft.com/office/drawing/2014/main" id="{79E08975-34D5-0831-6477-112DF14AC7FC}"/>
              </a:ext>
              <a:ext uri="{C183D7F6-B498-43B3-948B-1728B52AA6E4}">
                <adec:decorative xmlns:adec="http://schemas.microsoft.com/office/drawing/2017/decorative" val="1"/>
              </a:ext>
            </a:extLst>
          </p:cNvPr>
          <p:cNvSpPr>
            <a:spLocks noGrp="1"/>
          </p:cNvSpPr>
          <p:nvPr>
            <p:ph type="pic" sz="quarter" idx="23"/>
          </p:nvPr>
        </p:nvSpPr>
        <p:spPr>
          <a:xfrm>
            <a:off x="8804206" y="2072390"/>
            <a:ext cx="1619224" cy="1577686"/>
          </a:xfrm>
          <a:solidFill>
            <a:schemeClr val="bg1"/>
          </a:solidFill>
        </p:spPr>
        <p:txBody>
          <a:bodyPr anchor="ctr" anchorCtr="0"/>
          <a:lstStyle>
            <a:lvl1pPr marL="0" indent="0" algn="ctr">
              <a:buNone/>
              <a:defRPr sz="1500"/>
            </a:lvl1pPr>
          </a:lstStyle>
          <a:p>
            <a:r>
              <a:rPr lang="en-US"/>
              <a:t>Click icon to add picture</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userDrawn="1">
            <p:ph sz="quarter" idx="19" hasCustomPrompt="1"/>
          </p:nvPr>
        </p:nvSpPr>
        <p:spPr>
          <a:xfrm>
            <a:off x="7947911" y="3889948"/>
            <a:ext cx="3331815"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solidFill>
                  <a:schemeClr val="bg2">
                    <a:lumMod val="75000"/>
                  </a:schemeClr>
                </a:solidFill>
              </a:defRPr>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25E1DF85-E05F-6311-6F33-44C0B8326D5C}"/>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5" name="TextBox 4">
            <a:extLst>
              <a:ext uri="{FF2B5EF4-FFF2-40B4-BE49-F238E27FC236}">
                <a16:creationId xmlns:a16="http://schemas.microsoft.com/office/drawing/2014/main" id="{B92A57BD-A94F-AFFA-08EB-0B0AF5D2AA00}"/>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680675426"/>
      </p:ext>
    </p:extLst>
  </p:cSld>
  <p:clrMapOvr>
    <a:masterClrMapping/>
  </p:clrMapOvr>
  <p:extLst>
    <p:ext uri="{DCECCB84-F9BA-43D5-87BE-67443E8EF086}">
      <p15:sldGuideLst xmlns:p15="http://schemas.microsoft.com/office/powerpoint/2012/main">
        <p15:guide id="2" pos="3840">
          <p15:clr>
            <a:srgbClr val="FBAE40"/>
          </p15:clr>
        </p15:guide>
        <p15:guide id="3" orient="horz" pos="1296">
          <p15:clr>
            <a:srgbClr val="FBAE40"/>
          </p15:clr>
        </p15:guide>
        <p15:guide id="4" pos="2688" userDrawn="1">
          <p15:clr>
            <a:srgbClr val="FBAE40"/>
          </p15:clr>
        </p15:guide>
        <p15:guide id="5" pos="499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Info_D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tx2"/>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1" name="Content Placeholder 21">
            <a:extLst>
              <a:ext uri="{FF2B5EF4-FFF2-40B4-BE49-F238E27FC236}">
                <a16:creationId xmlns:a16="http://schemas.microsoft.com/office/drawing/2014/main" id="{F4F38E0E-7900-C474-267F-1E630EC92592}"/>
              </a:ext>
            </a:extLst>
          </p:cNvPr>
          <p:cNvSpPr>
            <a:spLocks noGrp="1"/>
          </p:cNvSpPr>
          <p:nvPr userDrawn="1">
            <p:ph sz="quarter" idx="20" hasCustomPrompt="1"/>
          </p:nvPr>
        </p:nvSpPr>
        <p:spPr>
          <a:xfrm>
            <a:off x="920795" y="2285997"/>
            <a:ext cx="3364767"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userDrawn="1">
            <p:ph sz="quarter" idx="18" hasCustomPrompt="1"/>
          </p:nvPr>
        </p:nvSpPr>
        <p:spPr>
          <a:xfrm>
            <a:off x="4567599" y="2285997"/>
            <a:ext cx="3062914"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userDrawn="1">
            <p:ph sz="quarter" idx="19" hasCustomPrompt="1"/>
          </p:nvPr>
        </p:nvSpPr>
        <p:spPr>
          <a:xfrm>
            <a:off x="7903993" y="2285997"/>
            <a:ext cx="3375733"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A8538291-D840-41DE-F5A1-C2D264C78FC1}"/>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5" name="TextBox 4">
            <a:extLst>
              <a:ext uri="{FF2B5EF4-FFF2-40B4-BE49-F238E27FC236}">
                <a16:creationId xmlns:a16="http://schemas.microsoft.com/office/drawing/2014/main" id="{8E3D2268-0143-45E1-2386-58706E54493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681195645"/>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992" userDrawn="1">
          <p15:clr>
            <a:srgbClr val="FBAE40"/>
          </p15:clr>
        </p15:guide>
        <p15:guide id="5" pos="268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act Info_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tx2"/>
          </a:solidFill>
          <a:ln>
            <a:noFill/>
          </a:ln>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1" name="Content Placeholder 21">
            <a:extLst>
              <a:ext uri="{FF2B5EF4-FFF2-40B4-BE49-F238E27FC236}">
                <a16:creationId xmlns:a16="http://schemas.microsoft.com/office/drawing/2014/main" id="{F4F38E0E-7900-C474-267F-1E630EC92592}"/>
              </a:ext>
            </a:extLst>
          </p:cNvPr>
          <p:cNvSpPr>
            <a:spLocks noGrp="1"/>
          </p:cNvSpPr>
          <p:nvPr userDrawn="1">
            <p:ph sz="quarter" idx="20" hasCustomPrompt="1"/>
          </p:nvPr>
        </p:nvSpPr>
        <p:spPr>
          <a:xfrm>
            <a:off x="920795" y="1828799"/>
            <a:ext cx="3364767" cy="1852049"/>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userDrawn="1">
            <p:ph sz="quarter" idx="18" hasCustomPrompt="1"/>
          </p:nvPr>
        </p:nvSpPr>
        <p:spPr>
          <a:xfrm>
            <a:off x="4567599" y="1828799"/>
            <a:ext cx="3062914" cy="1852049"/>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userDrawn="1">
            <p:ph sz="quarter" idx="19" hasCustomPrompt="1"/>
          </p:nvPr>
        </p:nvSpPr>
        <p:spPr>
          <a:xfrm>
            <a:off x="7903993" y="1828799"/>
            <a:ext cx="3375733" cy="1852049"/>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4" name="Content Placeholder 21">
            <a:extLst>
              <a:ext uri="{FF2B5EF4-FFF2-40B4-BE49-F238E27FC236}">
                <a16:creationId xmlns:a16="http://schemas.microsoft.com/office/drawing/2014/main" id="{FAE8E784-7F35-B22A-C128-8017F12C6B4B}"/>
              </a:ext>
            </a:extLst>
          </p:cNvPr>
          <p:cNvSpPr>
            <a:spLocks noGrp="1"/>
          </p:cNvSpPr>
          <p:nvPr>
            <p:ph sz="quarter" idx="21" hasCustomPrompt="1"/>
          </p:nvPr>
        </p:nvSpPr>
        <p:spPr>
          <a:xfrm>
            <a:off x="920795" y="4091551"/>
            <a:ext cx="3364767" cy="1852049"/>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5" name="Content Placeholder 21">
            <a:extLst>
              <a:ext uri="{FF2B5EF4-FFF2-40B4-BE49-F238E27FC236}">
                <a16:creationId xmlns:a16="http://schemas.microsoft.com/office/drawing/2014/main" id="{8A5182BE-D943-A591-D6E4-D00862915DD4}"/>
              </a:ext>
            </a:extLst>
          </p:cNvPr>
          <p:cNvSpPr>
            <a:spLocks noGrp="1"/>
          </p:cNvSpPr>
          <p:nvPr>
            <p:ph sz="quarter" idx="22" hasCustomPrompt="1"/>
          </p:nvPr>
        </p:nvSpPr>
        <p:spPr>
          <a:xfrm>
            <a:off x="4567599" y="4091551"/>
            <a:ext cx="3062914" cy="1852049"/>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8" name="Content Placeholder 21">
            <a:extLst>
              <a:ext uri="{FF2B5EF4-FFF2-40B4-BE49-F238E27FC236}">
                <a16:creationId xmlns:a16="http://schemas.microsoft.com/office/drawing/2014/main" id="{B6416551-01FA-84BD-370D-25046E9DECDB}"/>
              </a:ext>
            </a:extLst>
          </p:cNvPr>
          <p:cNvSpPr>
            <a:spLocks noGrp="1"/>
          </p:cNvSpPr>
          <p:nvPr>
            <p:ph sz="quarter" idx="23" hasCustomPrompt="1"/>
          </p:nvPr>
        </p:nvSpPr>
        <p:spPr>
          <a:xfrm>
            <a:off x="7903993" y="4091551"/>
            <a:ext cx="3375733" cy="1852049"/>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9" name="Picture 8">
            <a:extLst>
              <a:ext uri="{FF2B5EF4-FFF2-40B4-BE49-F238E27FC236}">
                <a16:creationId xmlns:a16="http://schemas.microsoft.com/office/drawing/2014/main" id="{FCEC38E5-8424-1A36-1334-85F4DA67E078}"/>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10" name="TextBox 9">
            <a:extLst>
              <a:ext uri="{FF2B5EF4-FFF2-40B4-BE49-F238E27FC236}">
                <a16:creationId xmlns:a16="http://schemas.microsoft.com/office/drawing/2014/main" id="{B4325CA1-2C47-001A-A405-C0B5ECDD3BCE}"/>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716393210"/>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896" userDrawn="1">
          <p15:clr>
            <a:srgbClr val="FBAE40"/>
          </p15:clr>
        </p15:guide>
        <p15:guide id="5" pos="2784" userDrawn="1">
          <p15:clr>
            <a:srgbClr val="FBAE40"/>
          </p15:clr>
        </p15:guide>
        <p15:guide id="6" orient="horz" pos="374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hank You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2638077"/>
            <a:ext cx="10363201" cy="665514"/>
          </a:xfrm>
        </p:spPr>
        <p:txBody>
          <a:bodyPr/>
          <a:lstStyle>
            <a:lvl1pPr algn="ctr">
              <a:defRPr sz="5200">
                <a:solidFill>
                  <a:schemeClr val="bg1"/>
                </a:solidFill>
              </a:defRPr>
            </a:lvl1pPr>
          </a:lstStyle>
          <a:p>
            <a:r>
              <a:rPr lang="en-US"/>
              <a:t>Thank You</a:t>
            </a:r>
          </a:p>
        </p:txBody>
      </p:sp>
      <p:pic>
        <p:nvPicPr>
          <p:cNvPr id="3" name="Picture 12">
            <a:extLst>
              <a:ext uri="{FF2B5EF4-FFF2-40B4-BE49-F238E27FC236}">
                <a16:creationId xmlns:a16="http://schemas.microsoft.com/office/drawing/2014/main" id="{6A49D332-8B01-9576-6D05-FD1FD1C55A50}"/>
              </a:ext>
            </a:extLst>
          </p:cNvPr>
          <p:cNvPicPr>
            <a:picLocks noChangeAspect="1"/>
          </p:cNvPicPr>
          <p:nvPr userDrawn="1"/>
        </p:nvPicPr>
        <p:blipFill>
          <a:blip r:embed="rId2"/>
          <a:srcRect/>
          <a:stretch/>
        </p:blipFill>
        <p:spPr>
          <a:xfrm>
            <a:off x="4336186" y="4529292"/>
            <a:ext cx="3519625" cy="444472"/>
          </a:xfrm>
          <a:prstGeom prst="rect">
            <a:avLst/>
          </a:prstGeom>
        </p:spPr>
      </p:pic>
    </p:spTree>
    <p:extLst>
      <p:ext uri="{BB962C8B-B14F-4D97-AF65-F5344CB8AC3E}">
        <p14:creationId xmlns:p14="http://schemas.microsoft.com/office/powerpoint/2010/main" val="3044230323"/>
      </p:ext>
    </p:extLst>
  </p:cSld>
  <p:clrMapOvr>
    <a:masterClrMapping/>
  </p:clrMapOvr>
  <p:extLst>
    <p:ext uri="{DCECCB84-F9BA-43D5-87BE-67443E8EF086}">
      <p15:sldGuideLst xmlns:p15="http://schemas.microsoft.com/office/powerpoint/2012/main">
        <p15:guide id="2" pos="3840">
          <p15:clr>
            <a:srgbClr val="FBAE40"/>
          </p15:clr>
        </p15:guide>
        <p15:guide id="3" orient="horz" pos="12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hank You Slide">
    <p:bg>
      <p:bgPr>
        <a:solidFill>
          <a:schemeClr val="tx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27A9DD5-3351-3778-EB31-4729533CFBB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4543" t="16716" r="751" b="43461"/>
          <a:stretch/>
        </p:blipFill>
        <p:spPr>
          <a:xfrm>
            <a:off x="1" y="1"/>
            <a:ext cx="12192000" cy="6858000"/>
          </a:xfrm>
          <a:prstGeom prst="rect">
            <a:avLst/>
          </a:prstGeom>
        </p:spPr>
      </p:pic>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2374022"/>
            <a:ext cx="10363201" cy="665514"/>
          </a:xfrm>
        </p:spPr>
        <p:txBody>
          <a:bodyPr/>
          <a:lstStyle>
            <a:lvl1pPr algn="ctr">
              <a:defRPr sz="5200">
                <a:solidFill>
                  <a:schemeClr val="bg1"/>
                </a:solidFill>
              </a:defRPr>
            </a:lvl1pPr>
          </a:lstStyle>
          <a:p>
            <a:r>
              <a:rPr lang="en-US"/>
              <a:t>Click to edit Master title style</a:t>
            </a:r>
          </a:p>
        </p:txBody>
      </p:sp>
      <p:pic>
        <p:nvPicPr>
          <p:cNvPr id="3" name="Picture 12">
            <a:extLst>
              <a:ext uri="{FF2B5EF4-FFF2-40B4-BE49-F238E27FC236}">
                <a16:creationId xmlns:a16="http://schemas.microsoft.com/office/drawing/2014/main" id="{C3BFC54E-C967-0D3C-D24B-0BB07C357A53}"/>
              </a:ext>
            </a:extLst>
          </p:cNvPr>
          <p:cNvPicPr>
            <a:picLocks noChangeAspect="1"/>
          </p:cNvPicPr>
          <p:nvPr userDrawn="1"/>
        </p:nvPicPr>
        <p:blipFill>
          <a:blip r:embed="rId4"/>
          <a:srcRect/>
          <a:stretch/>
        </p:blipFill>
        <p:spPr>
          <a:xfrm>
            <a:off x="8562604" y="495677"/>
            <a:ext cx="3519625" cy="444472"/>
          </a:xfrm>
          <a:prstGeom prst="rect">
            <a:avLst/>
          </a:prstGeom>
        </p:spPr>
      </p:pic>
    </p:spTree>
    <p:extLst>
      <p:ext uri="{BB962C8B-B14F-4D97-AF65-F5344CB8AC3E}">
        <p14:creationId xmlns:p14="http://schemas.microsoft.com/office/powerpoint/2010/main" val="1500845202"/>
      </p:ext>
    </p:extLst>
  </p:cSld>
  <p:clrMapOvr>
    <a:masterClrMapping/>
  </p:clrMapOvr>
  <p:extLst>
    <p:ext uri="{DCECCB84-F9BA-43D5-87BE-67443E8EF086}">
      <p15:sldGuideLst xmlns:p15="http://schemas.microsoft.com/office/powerpoint/2012/main">
        <p15:guide id="2" pos="3840">
          <p15:clr>
            <a:srgbClr val="FBAE40"/>
          </p15:clr>
        </p15:guide>
        <p15:guide id="3" orient="horz" pos="12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tter Healthcare_Pitch D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28703" y="13757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9808F9B-7D77-7C31-5B44-30313F794E0C}"/>
              </a:ext>
            </a:extLst>
          </p:cNvPr>
          <p:cNvGrpSpPr/>
          <p:nvPr userDrawn="1"/>
        </p:nvGrpSpPr>
        <p:grpSpPr>
          <a:xfrm>
            <a:off x="6094743" y="1827468"/>
            <a:ext cx="5339880" cy="4151063"/>
            <a:chOff x="6094743" y="1827468"/>
            <a:chExt cx="5339880" cy="4151063"/>
          </a:xfrm>
        </p:grpSpPr>
        <p:grpSp>
          <p:nvGrpSpPr>
            <p:cNvPr id="19" name="Group 18">
              <a:extLst>
                <a:ext uri="{FF2B5EF4-FFF2-40B4-BE49-F238E27FC236}">
                  <a16:creationId xmlns:a16="http://schemas.microsoft.com/office/drawing/2014/main" id="{B8AA000E-3E01-AAF9-B913-00719238DB14}"/>
                </a:ext>
                <a:ext uri="{C183D7F6-B498-43B3-948B-1728B52AA6E4}">
                  <adec:decorative xmlns:adec="http://schemas.microsoft.com/office/drawing/2017/decorative" val="1"/>
                </a:ext>
              </a:extLst>
            </p:cNvPr>
            <p:cNvGrpSpPr/>
            <p:nvPr userDrawn="1"/>
          </p:nvGrpSpPr>
          <p:grpSpPr>
            <a:xfrm>
              <a:off x="6096000" y="3133276"/>
              <a:ext cx="5338623" cy="1499564"/>
              <a:chOff x="6096000" y="3133276"/>
              <a:chExt cx="5338623" cy="1499564"/>
            </a:xfrm>
          </p:grpSpPr>
          <p:cxnSp>
            <p:nvCxnSpPr>
              <p:cNvPr id="9" name="Straight Connector 8">
                <a:extLst>
                  <a:ext uri="{FF2B5EF4-FFF2-40B4-BE49-F238E27FC236}">
                    <a16:creationId xmlns:a16="http://schemas.microsoft.com/office/drawing/2014/main" id="{8C4F587C-6909-5BEA-C6A7-F435E0098230}"/>
                  </a:ext>
                  <a:ext uri="{C183D7F6-B498-43B3-948B-1728B52AA6E4}">
                    <adec:decorative xmlns:adec="http://schemas.microsoft.com/office/drawing/2017/decorative" val="1"/>
                  </a:ext>
                </a:extLst>
              </p:cNvPr>
              <p:cNvCxnSpPr>
                <a:cxnSpLocks/>
              </p:cNvCxnSpPr>
              <p:nvPr userDrawn="1"/>
            </p:nvCxnSpPr>
            <p:spPr>
              <a:xfrm rot="16200000" flipV="1">
                <a:off x="8765312" y="463964"/>
                <a:ext cx="0" cy="53386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C3A16A-4F2B-D993-47CD-04317C29B473}"/>
                  </a:ext>
                  <a:ext uri="{C183D7F6-B498-43B3-948B-1728B52AA6E4}">
                    <adec:decorative xmlns:adec="http://schemas.microsoft.com/office/drawing/2017/decorative" val="1"/>
                  </a:ext>
                </a:extLst>
              </p:cNvPr>
              <p:cNvCxnSpPr>
                <a:cxnSpLocks/>
              </p:cNvCxnSpPr>
              <p:nvPr userDrawn="1"/>
            </p:nvCxnSpPr>
            <p:spPr>
              <a:xfrm rot="16200000" flipV="1">
                <a:off x="8765312" y="1963528"/>
                <a:ext cx="0" cy="53386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4CDFB8E-356D-706E-75DA-8B41C9F1D165}"/>
                </a:ext>
                <a:ext uri="{C183D7F6-B498-43B3-948B-1728B52AA6E4}">
                  <adec:decorative xmlns:adec="http://schemas.microsoft.com/office/drawing/2017/decorative" val="1"/>
                </a:ext>
              </a:extLst>
            </p:cNvPr>
            <p:cNvGrpSpPr/>
            <p:nvPr userDrawn="1"/>
          </p:nvGrpSpPr>
          <p:grpSpPr>
            <a:xfrm>
              <a:off x="6094743" y="1827468"/>
              <a:ext cx="1144151" cy="4151063"/>
              <a:chOff x="6094743" y="1827468"/>
              <a:chExt cx="1144151" cy="4151063"/>
            </a:xfrm>
          </p:grpSpPr>
          <p:pic>
            <p:nvPicPr>
              <p:cNvPr id="4" name="Picture 3">
                <a:extLst>
                  <a:ext uri="{FF2B5EF4-FFF2-40B4-BE49-F238E27FC236}">
                    <a16:creationId xmlns:a16="http://schemas.microsoft.com/office/drawing/2014/main" id="{AE899578-1076-9FB2-3175-57EB79F5D7C7}"/>
                  </a:ext>
                  <a:ext uri="{C183D7F6-B498-43B3-948B-1728B52AA6E4}">
                    <adec:decorative xmlns:adec="http://schemas.microsoft.com/office/drawing/2017/decorative" val="1"/>
                  </a:ext>
                </a:extLst>
              </p:cNvPr>
              <p:cNvPicPr>
                <a:picLocks noChangeAspect="1"/>
              </p:cNvPicPr>
              <p:nvPr userDrawn="1"/>
            </p:nvPicPr>
            <p:blipFill rotWithShape="1">
              <a:blip r:embed="rId2"/>
              <a:srcRect l="11090" t="16934" r="18563" b="6821"/>
              <a:stretch/>
            </p:blipFill>
            <p:spPr>
              <a:xfrm>
                <a:off x="6094743" y="4835531"/>
                <a:ext cx="1142441" cy="1143000"/>
              </a:xfrm>
              <a:prstGeom prst="ellipse">
                <a:avLst/>
              </a:prstGeom>
            </p:spPr>
          </p:pic>
          <p:pic>
            <p:nvPicPr>
              <p:cNvPr id="11" name="Picture 10">
                <a:extLst>
                  <a:ext uri="{FF2B5EF4-FFF2-40B4-BE49-F238E27FC236}">
                    <a16:creationId xmlns:a16="http://schemas.microsoft.com/office/drawing/2014/main" id="{CDF61C59-14AF-19FF-16F3-5A0B01C678B0}"/>
                  </a:ext>
                  <a:ext uri="{C183D7F6-B498-43B3-948B-1728B52AA6E4}">
                    <adec:decorative xmlns:adec="http://schemas.microsoft.com/office/drawing/2017/decorative" val="1"/>
                  </a:ext>
                </a:extLst>
              </p:cNvPr>
              <p:cNvPicPr>
                <a:picLocks noChangeAspect="1"/>
              </p:cNvPicPr>
              <p:nvPr userDrawn="1"/>
            </p:nvPicPr>
            <p:blipFill rotWithShape="1">
              <a:blip r:embed="rId3"/>
              <a:srcRect l="11156" t="10339" r="6699" b="8131"/>
              <a:stretch/>
            </p:blipFill>
            <p:spPr>
              <a:xfrm>
                <a:off x="6094743" y="1827468"/>
                <a:ext cx="1142441" cy="1143000"/>
              </a:xfrm>
              <a:prstGeom prst="ellipse">
                <a:avLst/>
              </a:prstGeom>
            </p:spPr>
          </p:pic>
          <p:pic>
            <p:nvPicPr>
              <p:cNvPr id="13" name="Picture 12">
                <a:extLst>
                  <a:ext uri="{FF2B5EF4-FFF2-40B4-BE49-F238E27FC236}">
                    <a16:creationId xmlns:a16="http://schemas.microsoft.com/office/drawing/2014/main" id="{B8F210A8-F2BB-F439-6166-0816787C66E4}"/>
                  </a:ext>
                  <a:ext uri="{C183D7F6-B498-43B3-948B-1728B52AA6E4}">
                    <adec:decorative xmlns:adec="http://schemas.microsoft.com/office/drawing/2017/decorative" val="1"/>
                  </a:ext>
                </a:extLst>
              </p:cNvPr>
              <p:cNvPicPr>
                <a:picLocks noChangeAspect="1"/>
              </p:cNvPicPr>
              <p:nvPr userDrawn="1"/>
            </p:nvPicPr>
            <p:blipFill rotWithShape="1">
              <a:blip r:embed="rId4"/>
              <a:srcRect l="9324" t="7563" r="12711" b="14548"/>
              <a:stretch/>
            </p:blipFill>
            <p:spPr>
              <a:xfrm>
                <a:off x="6094743" y="3327031"/>
                <a:ext cx="1144151" cy="1143000"/>
              </a:xfrm>
              <a:prstGeom prst="ellipse">
                <a:avLst/>
              </a:prstGeom>
            </p:spPr>
          </p:pic>
        </p:grpSp>
      </p:grpSp>
      <p:sp>
        <p:nvSpPr>
          <p:cNvPr id="17" name="Text Placeholder 16">
            <a:extLst>
              <a:ext uri="{FF2B5EF4-FFF2-40B4-BE49-F238E27FC236}">
                <a16:creationId xmlns:a16="http://schemas.microsoft.com/office/drawing/2014/main" id="{87FE1D28-12D3-DD55-5039-2651C4ABEF0D}"/>
              </a:ext>
            </a:extLst>
          </p:cNvPr>
          <p:cNvSpPr>
            <a:spLocks noGrp="1"/>
          </p:cNvSpPr>
          <p:nvPr userDrawn="1">
            <p:ph type="body" sz="quarter" idx="14"/>
          </p:nvPr>
        </p:nvSpPr>
        <p:spPr>
          <a:xfrm>
            <a:off x="914397" y="1828800"/>
            <a:ext cx="4504270" cy="4084319"/>
          </a:xfrm>
        </p:spPr>
        <p:txBody>
          <a:bodyPr/>
          <a:lstStyle>
            <a:lvl1pPr marL="0" indent="0">
              <a:lnSpc>
                <a:spcPts val="3200"/>
              </a:lnSpc>
              <a:buNone/>
              <a:defRPr sz="2000">
                <a:latin typeface="Georgia" panose="02040502050405020303" pitchFamily="18" charset="0"/>
              </a:defRPr>
            </a:lvl1pPr>
          </a:lstStyle>
          <a:p>
            <a:pPr lvl="0"/>
            <a:r>
              <a:rPr lang="en-US"/>
              <a:t>Click to edit Master text styles</a:t>
            </a:r>
          </a:p>
        </p:txBody>
      </p:sp>
      <p:sp>
        <p:nvSpPr>
          <p:cNvPr id="27" name="Text Placeholder 16">
            <a:extLst>
              <a:ext uri="{FF2B5EF4-FFF2-40B4-BE49-F238E27FC236}">
                <a16:creationId xmlns:a16="http://schemas.microsoft.com/office/drawing/2014/main" id="{AC4F9A3C-AA4E-A7A4-9C3A-742AD312827C}"/>
              </a:ext>
            </a:extLst>
          </p:cNvPr>
          <p:cNvSpPr>
            <a:spLocks noGrp="1"/>
          </p:cNvSpPr>
          <p:nvPr userDrawn="1">
            <p:ph type="body" sz="quarter" idx="18"/>
          </p:nvPr>
        </p:nvSpPr>
        <p:spPr>
          <a:xfrm>
            <a:off x="7429500" y="1841498"/>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21" name="Text Placeholder 16">
            <a:extLst>
              <a:ext uri="{FF2B5EF4-FFF2-40B4-BE49-F238E27FC236}">
                <a16:creationId xmlns:a16="http://schemas.microsoft.com/office/drawing/2014/main" id="{E6B94362-C6A5-194C-74E3-5EBAA4CD4848}"/>
              </a:ext>
            </a:extLst>
          </p:cNvPr>
          <p:cNvSpPr>
            <a:spLocks noGrp="1"/>
          </p:cNvSpPr>
          <p:nvPr userDrawn="1">
            <p:ph type="body" sz="quarter" idx="19"/>
          </p:nvPr>
        </p:nvSpPr>
        <p:spPr>
          <a:xfrm>
            <a:off x="7429500" y="3342640"/>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25" name="Text Placeholder 16">
            <a:extLst>
              <a:ext uri="{FF2B5EF4-FFF2-40B4-BE49-F238E27FC236}">
                <a16:creationId xmlns:a16="http://schemas.microsoft.com/office/drawing/2014/main" id="{FDF267B8-E513-0908-F76F-CF20AFBD4683}"/>
              </a:ext>
            </a:extLst>
          </p:cNvPr>
          <p:cNvSpPr>
            <a:spLocks noGrp="1"/>
          </p:cNvSpPr>
          <p:nvPr userDrawn="1">
            <p:ph type="body" sz="quarter" idx="20"/>
          </p:nvPr>
        </p:nvSpPr>
        <p:spPr>
          <a:xfrm>
            <a:off x="7429500" y="4846320"/>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32990CDB-E32B-506E-EFE4-C6FD27FD13A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pic>
        <p:nvPicPr>
          <p:cNvPr id="8" name="Picture 7">
            <a:extLst>
              <a:ext uri="{FF2B5EF4-FFF2-40B4-BE49-F238E27FC236}">
                <a16:creationId xmlns:a16="http://schemas.microsoft.com/office/drawing/2014/main" id="{1402A23B-9F95-4FD4-84E5-CEC5F5CCEC62}"/>
              </a:ext>
            </a:extLst>
          </p:cNvPr>
          <p:cNvPicPr>
            <a:picLocks noChangeAspect="1"/>
          </p:cNvPicPr>
          <p:nvPr userDrawn="1"/>
        </p:nvPicPr>
        <p:blipFill>
          <a:blip r:embed="rId5"/>
          <a:stretch>
            <a:fillRect/>
          </a:stretch>
        </p:blipFill>
        <p:spPr>
          <a:xfrm>
            <a:off x="10177157" y="322694"/>
            <a:ext cx="1329043" cy="804742"/>
          </a:xfrm>
          <a:prstGeom prst="rect">
            <a:avLst/>
          </a:prstGeom>
        </p:spPr>
      </p:pic>
    </p:spTree>
    <p:extLst>
      <p:ext uri="{BB962C8B-B14F-4D97-AF65-F5344CB8AC3E}">
        <p14:creationId xmlns:p14="http://schemas.microsoft.com/office/powerpoint/2010/main" val="3412862454"/>
      </p:ext>
    </p:extLst>
  </p:cSld>
  <p:clrMapOvr>
    <a:masterClrMapping/>
  </p:clrMapOvr>
  <p:extLst>
    <p:ext uri="{DCECCB84-F9BA-43D5-87BE-67443E8EF086}">
      <p15:sldGuideLst xmlns:p15="http://schemas.microsoft.com/office/powerpoint/2012/main">
        <p15:guide id="2" pos="3840" userDrawn="1">
          <p15:clr>
            <a:srgbClr val="FBAE40"/>
          </p15:clr>
        </p15:guide>
        <p15:guide id="3" pos="4680" userDrawn="1">
          <p15:clr>
            <a:srgbClr val="FBAE40"/>
          </p15:clr>
        </p15:guide>
        <p15:guide id="4" orient="horz" pos="1152" userDrawn="1">
          <p15:clr>
            <a:srgbClr val="FBAE40"/>
          </p15:clr>
        </p15:guide>
        <p15:guide id="5" orient="horz" pos="403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ccess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22" name="Content Placeholder 21">
            <a:extLst>
              <a:ext uri="{FF2B5EF4-FFF2-40B4-BE49-F238E27FC236}">
                <a16:creationId xmlns:a16="http://schemas.microsoft.com/office/drawing/2014/main" id="{8F35196C-6B42-D7B6-20AF-3A5D26C206C1}"/>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578E7155-70FC-89A9-A84F-E030BCFD8904}"/>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5" name="TextBox 4">
            <a:extLst>
              <a:ext uri="{FF2B5EF4-FFF2-40B4-BE49-F238E27FC236}">
                <a16:creationId xmlns:a16="http://schemas.microsoft.com/office/drawing/2014/main" id="{78AA6E8C-8BAD-FEE2-9810-843CA68265C5}"/>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530160898"/>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ccess_2-line Title and Content_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279220"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1E284EA5-79AB-2E7E-4976-7F07925B5D0E}"/>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5" name="TextBox 4">
            <a:extLst>
              <a:ext uri="{FF2B5EF4-FFF2-40B4-BE49-F238E27FC236}">
                <a16:creationId xmlns:a16="http://schemas.microsoft.com/office/drawing/2014/main" id="{333019FF-1ECC-F59E-8FB3-8FF8F7A213A1}"/>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803481754"/>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ccess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5BFCEBC-47D6-4A8A-91C3-1EF91365D0F4}"/>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BA30AD78-0517-B566-95D0-523FB4903423}"/>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4077012704"/>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pos="4128" userDrawn="1">
          <p15:clr>
            <a:srgbClr val="FBAE40"/>
          </p15:clr>
        </p15:guide>
        <p15:guide id="5" orient="horz" pos="403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ccess_2-line Title and Content_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52391"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ABE1148-AC98-EEA4-1615-AC776AFBF6B0}"/>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7A516F94-E2BF-7832-A8D9-5A94DDC3E2E2}"/>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992881663"/>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guide id="6" pos="412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nowledge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rgbClr val="63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4" name="Content Placeholder 21">
            <a:extLst>
              <a:ext uri="{FF2B5EF4-FFF2-40B4-BE49-F238E27FC236}">
                <a16:creationId xmlns:a16="http://schemas.microsoft.com/office/drawing/2014/main" id="{3564A0B3-6051-1BF7-5725-A384593399DD}"/>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A26BBCBA-D462-68A9-83A4-C8A59771D7A1}"/>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8" name="TextBox 7">
            <a:extLst>
              <a:ext uri="{FF2B5EF4-FFF2-40B4-BE49-F238E27FC236}">
                <a16:creationId xmlns:a16="http://schemas.microsoft.com/office/drawing/2014/main" id="{16FA87F4-9E2C-47F1-386A-3724B187E5BB}"/>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309754001"/>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nowledge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279220"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AC4A5E67-2E2E-AB5A-E8DA-61D5D3E5F4AC}"/>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5" name="TextBox 4">
            <a:extLst>
              <a:ext uri="{FF2B5EF4-FFF2-40B4-BE49-F238E27FC236}">
                <a16:creationId xmlns:a16="http://schemas.microsoft.com/office/drawing/2014/main" id="{C4BB9B3F-3CFF-17EB-4EEA-8D03C1E0779D}"/>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613310662"/>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nowledge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40D9F60-16F2-1D24-9F71-059BE5D553D3}"/>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B510D1F3-3542-3F8F-3A83-9F04846ABE0D}"/>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013204161"/>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pos="4128" userDrawn="1">
          <p15:clr>
            <a:srgbClr val="FBAE40"/>
          </p15:clr>
        </p15:guide>
        <p15:guide id="5" orient="horz" pos="403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nowledge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52391"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2D13F76-4133-ACAD-C615-3FD0D032C317}"/>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C4604A30-54E2-7925-983C-4A7FE8F44ADE}"/>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296858609"/>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guide id="6" pos="412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erformance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4" name="Content Placeholder 21">
            <a:extLst>
              <a:ext uri="{FF2B5EF4-FFF2-40B4-BE49-F238E27FC236}">
                <a16:creationId xmlns:a16="http://schemas.microsoft.com/office/drawing/2014/main" id="{61BDD1C3-91BA-F5F0-2663-87C314397ADE}"/>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BC15D953-3013-CAC1-C716-1973712EB10E}"/>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8" name="TextBox 7">
            <a:extLst>
              <a:ext uri="{FF2B5EF4-FFF2-40B4-BE49-F238E27FC236}">
                <a16:creationId xmlns:a16="http://schemas.microsoft.com/office/drawing/2014/main" id="{AF222EDE-2A7B-5B2C-D80A-4DA1FF067437}"/>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159458115"/>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erformance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279220"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667CCDF9-5C09-F0C9-4808-8777451B7A8D}"/>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5" name="TextBox 4">
            <a:extLst>
              <a:ext uri="{FF2B5EF4-FFF2-40B4-BE49-F238E27FC236}">
                <a16:creationId xmlns:a16="http://schemas.microsoft.com/office/drawing/2014/main" id="{308F0057-8C1F-6054-C035-610A4D09F264}"/>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5351913"/>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white)_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379537"/>
            <a:ext cx="10820400" cy="479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5" name="TextBox 4">
            <a:extLst>
              <a:ext uri="{FF2B5EF4-FFF2-40B4-BE49-F238E27FC236}">
                <a16:creationId xmlns:a16="http://schemas.microsoft.com/office/drawing/2014/main" id="{B876E382-63B8-59C0-F178-238B9130F28B}"/>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 2026. </a:t>
            </a:r>
            <a:r>
              <a:rPr lang="en-US" altLang="en-US" sz="900" i="1" dirty="0">
                <a:solidFill>
                  <a:schemeClr val="bg2">
                    <a:lumMod val="75000"/>
                  </a:schemeClr>
                </a:solidFill>
                <a:latin typeface="Arial" pitchFamily="34" charset="0"/>
                <a:cs typeface="Arial" pitchFamily="34" charset="0"/>
              </a:rPr>
              <a:t>UMass Chan Medical School.</a:t>
            </a:r>
          </a:p>
        </p:txBody>
      </p:sp>
      <p:pic>
        <p:nvPicPr>
          <p:cNvPr id="7" name="Picture 6">
            <a:extLst>
              <a:ext uri="{FF2B5EF4-FFF2-40B4-BE49-F238E27FC236}">
                <a16:creationId xmlns:a16="http://schemas.microsoft.com/office/drawing/2014/main" id="{8B97BC3B-137F-F7BC-F07E-63A5D2BF6892}"/>
              </a:ext>
            </a:extLst>
          </p:cNvPr>
          <p:cNvPicPr>
            <a:picLocks noChangeAspect="1"/>
          </p:cNvPicPr>
          <p:nvPr userDrawn="1"/>
        </p:nvPicPr>
        <p:blipFill>
          <a:blip r:embed="rId2"/>
          <a:srcRect/>
          <a:stretch/>
        </p:blipFill>
        <p:spPr>
          <a:xfrm>
            <a:off x="10177157" y="344505"/>
            <a:ext cx="1329043" cy="761119"/>
          </a:xfrm>
          <a:prstGeom prst="rect">
            <a:avLst/>
          </a:prstGeom>
        </p:spPr>
      </p:pic>
    </p:spTree>
    <p:extLst>
      <p:ext uri="{BB962C8B-B14F-4D97-AF65-F5344CB8AC3E}">
        <p14:creationId xmlns:p14="http://schemas.microsoft.com/office/powerpoint/2010/main" val="3304640907"/>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guide id="5" orient="horz" pos="388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erformance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B8880BA-935B-0617-522E-C73A91B66A77}"/>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35922D84-D16B-B427-76D6-ECE514457C06}"/>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557726455"/>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pos="4128" userDrawn="1">
          <p15:clr>
            <a:srgbClr val="FBAE40"/>
          </p15:clr>
        </p15:guide>
        <p15:guide id="5" orient="horz" pos="4032"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erformance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52391"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002EE09-52A4-FB57-06E5-D46FB7C9F018}"/>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315EFFFC-4CCD-19FD-F502-4697073A8F1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855356759"/>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guide id="6" pos="412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6AA1-FCFD-4F42-AF7E-656823EA66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BD09EF-275E-42B1-80CD-C59C3D318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96E9A9-EFA0-4B57-93CD-EC9AD5850FB0}"/>
              </a:ext>
            </a:extLst>
          </p:cNvPr>
          <p:cNvSpPr>
            <a:spLocks noGrp="1"/>
          </p:cNvSpPr>
          <p:nvPr>
            <p:ph type="dt" sz="half" idx="10"/>
          </p:nvPr>
        </p:nvSpPr>
        <p:spPr/>
        <p:txBody>
          <a:bodyPr/>
          <a:lstStyle/>
          <a:p>
            <a:fld id="{A1BF39DE-9230-4E68-B905-484A73CBB536}" type="datetime1">
              <a:rPr lang="en-US" smtClean="0"/>
              <a:t>3/13/2026</a:t>
            </a:fld>
            <a:endParaRPr lang="en-US"/>
          </a:p>
        </p:txBody>
      </p:sp>
      <p:sp>
        <p:nvSpPr>
          <p:cNvPr id="5" name="Footer Placeholder 4">
            <a:extLst>
              <a:ext uri="{FF2B5EF4-FFF2-40B4-BE49-F238E27FC236}">
                <a16:creationId xmlns:a16="http://schemas.microsoft.com/office/drawing/2014/main" id="{E9DDF74C-DE5C-4F0F-93CE-183CCAC4F3A3}"/>
              </a:ext>
            </a:extLst>
          </p:cNvPr>
          <p:cNvSpPr>
            <a:spLocks noGrp="1"/>
          </p:cNvSpPr>
          <p:nvPr>
            <p:ph type="ftr" sz="quarter" idx="11"/>
          </p:nvPr>
        </p:nvSpPr>
        <p:spPr/>
        <p:txBody>
          <a:bodyPr/>
          <a:lstStyle/>
          <a:p>
            <a:r>
              <a:rPr lang="en-US"/>
              <a:t>CONFIDENTIAL - For Policy Development Purposes Only</a:t>
            </a:r>
          </a:p>
        </p:txBody>
      </p:sp>
      <p:sp>
        <p:nvSpPr>
          <p:cNvPr id="6" name="Slide Number Placeholder 5">
            <a:extLst>
              <a:ext uri="{FF2B5EF4-FFF2-40B4-BE49-F238E27FC236}">
                <a16:creationId xmlns:a16="http://schemas.microsoft.com/office/drawing/2014/main" id="{B046E5D4-8EDF-4CEA-8662-F7BE0014E6DB}"/>
              </a:ext>
            </a:extLst>
          </p:cNvPr>
          <p:cNvSpPr>
            <a:spLocks noGrp="1"/>
          </p:cNvSpPr>
          <p:nvPr>
            <p:ph type="sldNum" sz="quarter" idx="12"/>
          </p:nvPr>
        </p:nvSpPr>
        <p:spPr/>
        <p:txBody>
          <a:bodyPr/>
          <a:lstStyle/>
          <a:p>
            <a:fld id="{657118EC-81E3-49AC-A0FE-7242DAC1FE53}" type="slidenum">
              <a:rPr lang="en-US" smtClean="0"/>
              <a:t>‹#›</a:t>
            </a:fld>
            <a:endParaRPr lang="en-US"/>
          </a:p>
        </p:txBody>
      </p:sp>
    </p:spTree>
    <p:extLst>
      <p:ext uri="{BB962C8B-B14F-4D97-AF65-F5344CB8AC3E}">
        <p14:creationId xmlns:p14="http://schemas.microsoft.com/office/powerpoint/2010/main" val="967930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93850-3A59-4450-B077-1730A436E0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89077A-6CC2-4965-9181-72CC3C9BFC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7BD696-633B-48DB-B85E-2166B9A1B009}"/>
              </a:ext>
            </a:extLst>
          </p:cNvPr>
          <p:cNvSpPr>
            <a:spLocks noGrp="1"/>
          </p:cNvSpPr>
          <p:nvPr>
            <p:ph type="dt" sz="half" idx="10"/>
          </p:nvPr>
        </p:nvSpPr>
        <p:spPr/>
        <p:txBody>
          <a:bodyPr/>
          <a:lstStyle/>
          <a:p>
            <a:fld id="{2010640C-6F0C-4374-AB34-CE466B5FD5B2}" type="datetime1">
              <a:rPr lang="en-US" smtClean="0"/>
              <a:t>3/13/2026</a:t>
            </a:fld>
            <a:endParaRPr lang="en-US"/>
          </a:p>
        </p:txBody>
      </p:sp>
      <p:sp>
        <p:nvSpPr>
          <p:cNvPr id="5" name="Footer Placeholder 4">
            <a:extLst>
              <a:ext uri="{FF2B5EF4-FFF2-40B4-BE49-F238E27FC236}">
                <a16:creationId xmlns:a16="http://schemas.microsoft.com/office/drawing/2014/main" id="{DD7E0876-DC33-4E13-B5DB-76AB9E66E6A2}"/>
              </a:ext>
            </a:extLst>
          </p:cNvPr>
          <p:cNvSpPr>
            <a:spLocks noGrp="1"/>
          </p:cNvSpPr>
          <p:nvPr>
            <p:ph type="ftr" sz="quarter" idx="11"/>
          </p:nvPr>
        </p:nvSpPr>
        <p:spPr/>
        <p:txBody>
          <a:bodyPr/>
          <a:lstStyle/>
          <a:p>
            <a:r>
              <a:rPr lang="en-US"/>
              <a:t>CONFIDENTIAL - For Policy Development Purposes Only</a:t>
            </a:r>
          </a:p>
        </p:txBody>
      </p:sp>
      <p:sp>
        <p:nvSpPr>
          <p:cNvPr id="6" name="Slide Number Placeholder 5">
            <a:extLst>
              <a:ext uri="{FF2B5EF4-FFF2-40B4-BE49-F238E27FC236}">
                <a16:creationId xmlns:a16="http://schemas.microsoft.com/office/drawing/2014/main" id="{32A8487C-3F53-4965-9CBE-E2E08DF22607}"/>
              </a:ext>
            </a:extLst>
          </p:cNvPr>
          <p:cNvSpPr>
            <a:spLocks noGrp="1"/>
          </p:cNvSpPr>
          <p:nvPr>
            <p:ph type="sldNum" sz="quarter" idx="12"/>
          </p:nvPr>
        </p:nvSpPr>
        <p:spPr/>
        <p:txBody>
          <a:bodyPr/>
          <a:lstStyle/>
          <a:p>
            <a:fld id="{657118EC-81E3-49AC-A0FE-7242DAC1FE53}" type="slidenum">
              <a:rPr lang="en-US" smtClean="0"/>
              <a:t>‹#›</a:t>
            </a:fld>
            <a:endParaRPr lang="en-US"/>
          </a:p>
        </p:txBody>
      </p:sp>
    </p:spTree>
    <p:extLst>
      <p:ext uri="{BB962C8B-B14F-4D97-AF65-F5344CB8AC3E}">
        <p14:creationId xmlns:p14="http://schemas.microsoft.com/office/powerpoint/2010/main" val="4223062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B2E7-0B92-4722-9F03-B7B164BD4AF1}"/>
              </a:ext>
            </a:extLst>
          </p:cNvPr>
          <p:cNvSpPr>
            <a:spLocks noGrp="1"/>
          </p:cNvSpPr>
          <p:nvPr>
            <p:ph type="title"/>
          </p:nvPr>
        </p:nvSpPr>
        <p:spPr>
          <a:xfrm>
            <a:off x="838200" y="365125"/>
            <a:ext cx="10515600" cy="666233"/>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89AA9F55-D224-4338-AC20-874D8A3DAC4A}"/>
              </a:ext>
            </a:extLst>
          </p:cNvPr>
          <p:cNvSpPr>
            <a:spLocks noGrp="1"/>
          </p:cNvSpPr>
          <p:nvPr>
            <p:ph sz="half" idx="1"/>
          </p:nvPr>
        </p:nvSpPr>
        <p:spPr>
          <a:xfrm>
            <a:off x="838200" y="1254642"/>
            <a:ext cx="5181600" cy="4922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26A7CD-1493-4170-BC5A-54593777AAAD}"/>
              </a:ext>
            </a:extLst>
          </p:cNvPr>
          <p:cNvSpPr>
            <a:spLocks noGrp="1"/>
          </p:cNvSpPr>
          <p:nvPr>
            <p:ph sz="half" idx="2"/>
          </p:nvPr>
        </p:nvSpPr>
        <p:spPr>
          <a:xfrm>
            <a:off x="6172200" y="1254642"/>
            <a:ext cx="5181600" cy="4922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396A65D-1176-4275-BBFD-B7F6298CA8B1}"/>
              </a:ext>
            </a:extLst>
          </p:cNvPr>
          <p:cNvSpPr>
            <a:spLocks noGrp="1"/>
          </p:cNvSpPr>
          <p:nvPr>
            <p:ph type="ftr" sz="quarter" idx="11"/>
          </p:nvPr>
        </p:nvSpPr>
        <p:spPr/>
        <p:txBody>
          <a:bodyPr/>
          <a:lstStyle/>
          <a:p>
            <a:r>
              <a:rPr lang="en-US"/>
              <a:t>CONFIDENTIAL - For Policy Development Purposes Only</a:t>
            </a:r>
          </a:p>
        </p:txBody>
      </p:sp>
      <p:sp>
        <p:nvSpPr>
          <p:cNvPr id="7" name="Slide Number Placeholder 6">
            <a:extLst>
              <a:ext uri="{FF2B5EF4-FFF2-40B4-BE49-F238E27FC236}">
                <a16:creationId xmlns:a16="http://schemas.microsoft.com/office/drawing/2014/main" id="{EE7E1940-736B-4F17-90A6-D5B3C5495A83}"/>
              </a:ext>
            </a:extLst>
          </p:cNvPr>
          <p:cNvSpPr>
            <a:spLocks noGrp="1"/>
          </p:cNvSpPr>
          <p:nvPr>
            <p:ph type="sldNum" sz="quarter" idx="12"/>
          </p:nvPr>
        </p:nvSpPr>
        <p:spPr/>
        <p:txBody>
          <a:bodyPr/>
          <a:lstStyle/>
          <a:p>
            <a:fld id="{657118EC-81E3-49AC-A0FE-7242DAC1FE53}" type="slidenum">
              <a:rPr lang="en-US" smtClean="0"/>
              <a:t>‹#›</a:t>
            </a:fld>
            <a:endParaRPr lang="en-US"/>
          </a:p>
        </p:txBody>
      </p:sp>
    </p:spTree>
    <p:extLst>
      <p:ext uri="{BB962C8B-B14F-4D97-AF65-F5344CB8AC3E}">
        <p14:creationId xmlns:p14="http://schemas.microsoft.com/office/powerpoint/2010/main" val="13708713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BF71-3EA1-4149-A3A1-9496D7E4D0DE}"/>
              </a:ext>
            </a:extLst>
          </p:cNvPr>
          <p:cNvSpPr>
            <a:spLocks noGrp="1"/>
          </p:cNvSpPr>
          <p:nvPr>
            <p:ph type="title"/>
          </p:nvPr>
        </p:nvSpPr>
        <p:spPr>
          <a:xfrm>
            <a:off x="838200" y="365125"/>
            <a:ext cx="10515600" cy="772559"/>
          </a:xfrm>
        </p:spPr>
        <p:txBody>
          <a:bodyPr>
            <a:normAutofit/>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id="{32E351A1-ADFB-42E5-A359-6F5491A39807}"/>
              </a:ext>
            </a:extLst>
          </p:cNvPr>
          <p:cNvSpPr>
            <a:spLocks noGrp="1"/>
          </p:cNvSpPr>
          <p:nvPr>
            <p:ph type="dt" sz="half" idx="10"/>
          </p:nvPr>
        </p:nvSpPr>
        <p:spPr/>
        <p:txBody>
          <a:bodyPr/>
          <a:lstStyle/>
          <a:p>
            <a:fld id="{6D4B2929-C6D5-4F70-ACA9-AD4E95F86661}" type="datetime1">
              <a:rPr lang="en-US" smtClean="0"/>
              <a:t>3/13/2026</a:t>
            </a:fld>
            <a:endParaRPr lang="en-US"/>
          </a:p>
        </p:txBody>
      </p:sp>
      <p:sp>
        <p:nvSpPr>
          <p:cNvPr id="4" name="Footer Placeholder 3">
            <a:extLst>
              <a:ext uri="{FF2B5EF4-FFF2-40B4-BE49-F238E27FC236}">
                <a16:creationId xmlns:a16="http://schemas.microsoft.com/office/drawing/2014/main" id="{AFCD7FA5-8DA4-45E7-9B43-D4F3FAF8561F}"/>
              </a:ext>
            </a:extLst>
          </p:cNvPr>
          <p:cNvSpPr>
            <a:spLocks noGrp="1"/>
          </p:cNvSpPr>
          <p:nvPr>
            <p:ph type="ftr" sz="quarter" idx="11"/>
          </p:nvPr>
        </p:nvSpPr>
        <p:spPr/>
        <p:txBody>
          <a:bodyPr/>
          <a:lstStyle/>
          <a:p>
            <a:r>
              <a:rPr lang="en-US"/>
              <a:t>CONFIDENTIAL - For Policy Development Purposes Only</a:t>
            </a:r>
          </a:p>
        </p:txBody>
      </p:sp>
      <p:sp>
        <p:nvSpPr>
          <p:cNvPr id="5" name="Slide Number Placeholder 4">
            <a:extLst>
              <a:ext uri="{FF2B5EF4-FFF2-40B4-BE49-F238E27FC236}">
                <a16:creationId xmlns:a16="http://schemas.microsoft.com/office/drawing/2014/main" id="{572D5BF7-348B-4813-9A26-0ABB626B5F95}"/>
              </a:ext>
            </a:extLst>
          </p:cNvPr>
          <p:cNvSpPr>
            <a:spLocks noGrp="1"/>
          </p:cNvSpPr>
          <p:nvPr>
            <p:ph type="sldNum" sz="quarter" idx="12"/>
          </p:nvPr>
        </p:nvSpPr>
        <p:spPr/>
        <p:txBody>
          <a:bodyPr/>
          <a:lstStyle/>
          <a:p>
            <a:fld id="{657118EC-81E3-49AC-A0FE-7242DAC1FE53}" type="slidenum">
              <a:rPr lang="en-US" smtClean="0"/>
              <a:t>‹#›</a:t>
            </a:fld>
            <a:endParaRPr lang="en-US"/>
          </a:p>
        </p:txBody>
      </p:sp>
    </p:spTree>
    <p:extLst>
      <p:ext uri="{BB962C8B-B14F-4D97-AF65-F5344CB8AC3E}">
        <p14:creationId xmlns:p14="http://schemas.microsoft.com/office/powerpoint/2010/main" val="503080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sign&#10;&#10;Description automatically generated">
            <a:extLst>
              <a:ext uri="{FF2B5EF4-FFF2-40B4-BE49-F238E27FC236}">
                <a16:creationId xmlns:a16="http://schemas.microsoft.com/office/drawing/2014/main" id="{458B5D73-EB86-BD47-9FE4-8007B6D6473A}"/>
              </a:ext>
            </a:extLst>
          </p:cNvPr>
          <p:cNvPicPr>
            <a:picLocks noChangeAspect="1"/>
          </p:cNvPicPr>
          <p:nvPr/>
        </p:nvPicPr>
        <p:blipFill>
          <a:blip r:embed="rId3"/>
          <a:stretch>
            <a:fillRect/>
          </a:stretch>
        </p:blipFill>
        <p:spPr>
          <a:xfrm>
            <a:off x="424332" y="5831840"/>
            <a:ext cx="2786229" cy="64008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375229"/>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279824"/>
            <a:ext cx="5540375"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375229"/>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279824"/>
            <a:ext cx="5402981"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374068"/>
            <a:ext cx="1112384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44788980"/>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General (white)_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379537"/>
            <a:ext cx="10820400" cy="501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0B059DE8-B4B9-5590-5CB2-13DF1A936721}"/>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53D0EDF3-376E-82EB-C61D-27F77AAA046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425314700"/>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1152">
          <p15:clr>
            <a:srgbClr val="FBAE40"/>
          </p15:clr>
        </p15:guide>
        <p15:guide id="7" orient="horz" pos="86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Header+OneLis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sign&#10;&#10;Description automatically generated">
            <a:extLst>
              <a:ext uri="{FF2B5EF4-FFF2-40B4-BE49-F238E27FC236}">
                <a16:creationId xmlns:a16="http://schemas.microsoft.com/office/drawing/2014/main" id="{458B5D73-EB86-BD47-9FE4-8007B6D6473A}"/>
              </a:ext>
            </a:extLst>
          </p:cNvPr>
          <p:cNvPicPr>
            <a:picLocks noChangeAspect="1"/>
          </p:cNvPicPr>
          <p:nvPr userDrawn="1"/>
        </p:nvPicPr>
        <p:blipFill>
          <a:blip r:embed="rId3"/>
          <a:stretch>
            <a:fillRect/>
          </a:stretch>
        </p:blipFill>
        <p:spPr>
          <a:xfrm>
            <a:off x="424332" y="5831840"/>
            <a:ext cx="2786229" cy="64008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375229"/>
            <a:ext cx="11137232"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279824"/>
            <a:ext cx="11137232"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374068"/>
            <a:ext cx="1112384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9702437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AE-DA14-4C76-A88D-AC84E6E7079A}"/>
              </a:ext>
            </a:extLst>
          </p:cNvPr>
          <p:cNvSpPr>
            <a:spLocks noGrp="1"/>
          </p:cNvSpPr>
          <p:nvPr>
            <p:ph type="title"/>
          </p:nvPr>
        </p:nvSpPr>
        <p:spPr>
          <a:xfrm>
            <a:off x="838200" y="365126"/>
            <a:ext cx="10515600" cy="793824"/>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92BD72A4-4E6D-4AAC-A1D0-DE8909B43A04}"/>
              </a:ext>
            </a:extLst>
          </p:cNvPr>
          <p:cNvSpPr>
            <a:spLocks noGrp="1"/>
          </p:cNvSpPr>
          <p:nvPr>
            <p:ph idx="1"/>
          </p:nvPr>
        </p:nvSpPr>
        <p:spPr>
          <a:xfrm>
            <a:off x="838200" y="1339706"/>
            <a:ext cx="10515600" cy="4837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6B100D7-EDEB-17B1-EAAA-AD03FE421A50}"/>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32922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white)_2-line 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66567" cy="1371599"/>
          </a:xfrm>
        </p:spPr>
        <p:txBody>
          <a:bodyPr/>
          <a:lstStyle>
            <a:lvl1pPr>
              <a:defRPr sz="3700"/>
            </a:lvl1pPr>
          </a:lstStyle>
          <a:p>
            <a:r>
              <a:rPr lang="en-US"/>
              <a:t>Click to edit Master title style up to two lines of text</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799"/>
            <a:ext cx="108204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61000F82-8B83-B55C-19D9-07E3BA2A8558}"/>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5" name="TextBox 4">
            <a:extLst>
              <a:ext uri="{FF2B5EF4-FFF2-40B4-BE49-F238E27FC236}">
                <a16:creationId xmlns:a16="http://schemas.microsoft.com/office/drawing/2014/main" id="{F43F9FAE-9A4C-8BFB-7AF4-96BF94EA7D60}"/>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 2026. </a:t>
            </a:r>
            <a:r>
              <a:rPr lang="en-US" altLang="en-US" sz="900" i="1" dirty="0">
                <a:solidFill>
                  <a:schemeClr val="bg2">
                    <a:lumMod val="75000"/>
                  </a:schemeClr>
                </a:solidFill>
                <a:latin typeface="Arial" pitchFamily="34" charset="0"/>
                <a:cs typeface="Arial" pitchFamily="34" charset="0"/>
              </a:rPr>
              <a:t>UMass Chan Medical School.</a:t>
            </a:r>
          </a:p>
        </p:txBody>
      </p:sp>
    </p:spTree>
    <p:extLst>
      <p:ext uri="{BB962C8B-B14F-4D97-AF65-F5344CB8AC3E}">
        <p14:creationId xmlns:p14="http://schemas.microsoft.com/office/powerpoint/2010/main" val="3622848806"/>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guide id="5" orient="horz" pos="388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KnockoutHeader+Three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2" y="1828799"/>
            <a:ext cx="3563471"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2" y="2719947"/>
            <a:ext cx="3563471" cy="234931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C505B516-1988-174F-9581-3E03BC557C87}"/>
              </a:ext>
            </a:extLst>
          </p:cNvPr>
          <p:cNvSpPr>
            <a:spLocks noGrp="1"/>
          </p:cNvSpPr>
          <p:nvPr>
            <p:ph type="body" idx="13"/>
          </p:nvPr>
        </p:nvSpPr>
        <p:spPr>
          <a:xfrm>
            <a:off x="4314266" y="1828799"/>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C72B652D-A7DC-C448-85BB-0FC91D265F92}"/>
              </a:ext>
            </a:extLst>
          </p:cNvPr>
          <p:cNvSpPr>
            <a:spLocks noGrp="1"/>
          </p:cNvSpPr>
          <p:nvPr>
            <p:ph sz="half" idx="14"/>
          </p:nvPr>
        </p:nvSpPr>
        <p:spPr>
          <a:xfrm>
            <a:off x="4314267" y="2719947"/>
            <a:ext cx="3563468" cy="234931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25A1A94E-DB32-0941-88D1-D796254C3DDD}"/>
              </a:ext>
            </a:extLst>
          </p:cNvPr>
          <p:cNvSpPr>
            <a:spLocks noGrp="1"/>
          </p:cNvSpPr>
          <p:nvPr>
            <p:ph type="body" idx="15"/>
          </p:nvPr>
        </p:nvSpPr>
        <p:spPr>
          <a:xfrm>
            <a:off x="8135474" y="1828799"/>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2BC90C62-D738-6F4E-82BE-E9618E63E093}"/>
              </a:ext>
            </a:extLst>
          </p:cNvPr>
          <p:cNvSpPr>
            <a:spLocks noGrp="1"/>
          </p:cNvSpPr>
          <p:nvPr>
            <p:ph sz="half" idx="16"/>
          </p:nvPr>
        </p:nvSpPr>
        <p:spPr>
          <a:xfrm>
            <a:off x="8135474" y="2719947"/>
            <a:ext cx="3563469" cy="234931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F31BE896-50CD-BE4D-92F1-F56C0F4F7224}"/>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pic>
        <p:nvPicPr>
          <p:cNvPr id="19" name="Picture 18" descr="A close up of a logo&#10;&#10;Description automatically generated">
            <a:extLst>
              <a:ext uri="{FF2B5EF4-FFF2-40B4-BE49-F238E27FC236}">
                <a16:creationId xmlns:a16="http://schemas.microsoft.com/office/drawing/2014/main" id="{042DACC2-42D6-9047-92FE-5A85CDF944B5}"/>
              </a:ext>
            </a:extLst>
          </p:cNvPr>
          <p:cNvPicPr>
            <a:picLocks noChangeAspect="1"/>
          </p:cNvPicPr>
          <p:nvPr userDrawn="1"/>
        </p:nvPicPr>
        <p:blipFill rotWithShape="1">
          <a:blip r:embed="rId3"/>
          <a:srcRect l="-309" t="-91" r="2" b="80054"/>
          <a:stretch/>
        </p:blipFill>
        <p:spPr>
          <a:xfrm>
            <a:off x="-31401" y="0"/>
            <a:ext cx="12217051" cy="1371600"/>
          </a:xfrm>
          <a:prstGeom prst="rect">
            <a:avLst/>
          </a:prstGeom>
        </p:spPr>
      </p:pic>
      <p:sp>
        <p:nvSpPr>
          <p:cNvPr id="20" name="Title 1">
            <a:extLst>
              <a:ext uri="{FF2B5EF4-FFF2-40B4-BE49-F238E27FC236}">
                <a16:creationId xmlns:a16="http://schemas.microsoft.com/office/drawing/2014/main" id="{39A6A5E9-7A5D-5946-BC98-F18EACA98D71}"/>
              </a:ext>
            </a:extLst>
          </p:cNvPr>
          <p:cNvSpPr>
            <a:spLocks noGrp="1"/>
          </p:cNvSpPr>
          <p:nvPr>
            <p:ph type="title"/>
          </p:nvPr>
        </p:nvSpPr>
        <p:spPr>
          <a:xfrm>
            <a:off x="470589" y="50065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pic>
        <p:nvPicPr>
          <p:cNvPr id="22" name="Picture 21">
            <a:extLst>
              <a:ext uri="{FF2B5EF4-FFF2-40B4-BE49-F238E27FC236}">
                <a16:creationId xmlns:a16="http://schemas.microsoft.com/office/drawing/2014/main" id="{B4C894BA-4D13-B846-9208-A0F40B96C5B7}"/>
              </a:ext>
            </a:extLst>
          </p:cNvPr>
          <p:cNvPicPr>
            <a:picLocks noChangeAspect="1"/>
          </p:cNvPicPr>
          <p:nvPr userDrawn="1"/>
        </p:nvPicPr>
        <p:blipFill>
          <a:blip r:embed="rId4"/>
          <a:stretch>
            <a:fillRect/>
          </a:stretch>
        </p:blipFill>
        <p:spPr>
          <a:xfrm>
            <a:off x="403762" y="5702055"/>
            <a:ext cx="5278832" cy="927864"/>
          </a:xfrm>
          <a:prstGeom prst="rect">
            <a:avLst/>
          </a:prstGeom>
        </p:spPr>
      </p:pic>
    </p:spTree>
    <p:extLst>
      <p:ext uri="{BB962C8B-B14F-4D97-AF65-F5344CB8AC3E}">
        <p14:creationId xmlns:p14="http://schemas.microsoft.com/office/powerpoint/2010/main" val="8539902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86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lankWhite">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3FDE61-1A20-C741-B0A6-17188F980614}"/>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pic>
        <p:nvPicPr>
          <p:cNvPr id="9" name="Picture 8">
            <a:extLst>
              <a:ext uri="{FF2B5EF4-FFF2-40B4-BE49-F238E27FC236}">
                <a16:creationId xmlns:a16="http://schemas.microsoft.com/office/drawing/2014/main" id="{BF8C09A9-62FC-9349-BB88-251720348348}"/>
              </a:ext>
            </a:extLst>
          </p:cNvPr>
          <p:cNvPicPr>
            <a:picLocks noChangeAspect="1"/>
          </p:cNvPicPr>
          <p:nvPr userDrawn="1"/>
        </p:nvPicPr>
        <p:blipFill>
          <a:blip r:embed="rId3"/>
          <a:stretch>
            <a:fillRect/>
          </a:stretch>
        </p:blipFill>
        <p:spPr>
          <a:xfrm>
            <a:off x="403762" y="5702055"/>
            <a:ext cx="5278832" cy="927864"/>
          </a:xfrm>
          <a:prstGeom prst="rect">
            <a:avLst/>
          </a:prstGeom>
        </p:spPr>
      </p:pic>
    </p:spTree>
    <p:extLst>
      <p:ext uri="{BB962C8B-B14F-4D97-AF65-F5344CB8AC3E}">
        <p14:creationId xmlns:p14="http://schemas.microsoft.com/office/powerpoint/2010/main" val="3515133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FHC_Title Slid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400B8BE-932D-9B50-4E10-8FFA1AC70271}"/>
              </a:ext>
              <a:ext uri="{C183D7F6-B498-43B3-948B-1728B52AA6E4}">
                <adec:decorative xmlns:adec="http://schemas.microsoft.com/office/drawing/2017/decorative" val="1"/>
              </a:ext>
            </a:extLst>
          </p:cNvPr>
          <p:cNvGrpSpPr/>
          <p:nvPr/>
        </p:nvGrpSpPr>
        <p:grpSpPr>
          <a:xfrm>
            <a:off x="8382000" y="0"/>
            <a:ext cx="3810000" cy="6858000"/>
            <a:chOff x="8410995" y="0"/>
            <a:chExt cx="3810000" cy="6858000"/>
          </a:xfrm>
        </p:grpSpPr>
        <p:sp>
          <p:nvSpPr>
            <p:cNvPr id="5" name="Rectangle 4">
              <a:extLst>
                <a:ext uri="{FF2B5EF4-FFF2-40B4-BE49-F238E27FC236}">
                  <a16:creationId xmlns:a16="http://schemas.microsoft.com/office/drawing/2014/main" id="{90EB7065-EE1D-C187-F71B-655CA08C0D54}"/>
                </a:ext>
              </a:extLst>
            </p:cNvPr>
            <p:cNvSpPr/>
            <p:nvPr/>
          </p:nvSpPr>
          <p:spPr>
            <a:xfrm>
              <a:off x="8410995" y="0"/>
              <a:ext cx="3810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E34ECCD-435B-44B8-6E42-67D372D291A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3716" t="32156" r="8441" b="29755"/>
            <a:stretch/>
          </p:blipFill>
          <p:spPr>
            <a:xfrm>
              <a:off x="8410995" y="1413545"/>
              <a:ext cx="3810000" cy="5444455"/>
            </a:xfrm>
            <a:prstGeom prst="rect">
              <a:avLst/>
            </a:prstGeom>
          </p:spPr>
        </p:pic>
      </p:grpSp>
      <p:sp>
        <p:nvSpPr>
          <p:cNvPr id="2" name="Title 1">
            <a:extLst>
              <a:ext uri="{FF2B5EF4-FFF2-40B4-BE49-F238E27FC236}">
                <a16:creationId xmlns:a16="http://schemas.microsoft.com/office/drawing/2014/main" id="{D4D497F4-685D-B1FC-2756-C26010A7BD29}"/>
              </a:ext>
            </a:extLst>
          </p:cNvPr>
          <p:cNvSpPr>
            <a:spLocks noGrp="1"/>
          </p:cNvSpPr>
          <p:nvPr>
            <p:ph type="ctrTitle" hasCustomPrompt="1"/>
          </p:nvPr>
        </p:nvSpPr>
        <p:spPr>
          <a:xfrm>
            <a:off x="914398" y="457200"/>
            <a:ext cx="6787052" cy="2393519"/>
          </a:xfrm>
        </p:spPr>
        <p:txBody>
          <a:bodyPr bIns="91440" anchor="b" anchorCtr="0"/>
          <a:lstStyle>
            <a:lvl1pPr algn="l">
              <a:defRPr sz="4500"/>
            </a:lvl1pPr>
          </a:lstStyle>
          <a:p>
            <a:r>
              <a:rPr lang="en-US"/>
              <a:t>Click to edit Presentation title – up to three lines</a:t>
            </a:r>
          </a:p>
        </p:txBody>
      </p:sp>
      <p:sp>
        <p:nvSpPr>
          <p:cNvPr id="3" name="Subtitle 2">
            <a:extLst>
              <a:ext uri="{FF2B5EF4-FFF2-40B4-BE49-F238E27FC236}">
                <a16:creationId xmlns:a16="http://schemas.microsoft.com/office/drawing/2014/main" id="{3D02EAA7-B520-AEBF-1092-7EA663838982}"/>
              </a:ext>
            </a:extLst>
          </p:cNvPr>
          <p:cNvSpPr>
            <a:spLocks noGrp="1"/>
          </p:cNvSpPr>
          <p:nvPr>
            <p:ph type="subTitle" idx="1" hasCustomPrompt="1"/>
          </p:nvPr>
        </p:nvSpPr>
        <p:spPr>
          <a:xfrm>
            <a:off x="914398" y="3124862"/>
            <a:ext cx="6787054" cy="1184843"/>
          </a:xfrm>
        </p:spPr>
        <p:txBody>
          <a:bodyPr/>
          <a:lstStyle>
            <a:lvl1pPr marL="0" indent="0" algn="l">
              <a:spcBef>
                <a:spcPts val="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 – </a:t>
            </a:r>
            <a:br>
              <a:rPr lang="en-US"/>
            </a:br>
            <a:r>
              <a:rPr lang="en-US"/>
              <a:t>up to two lines</a:t>
            </a:r>
          </a:p>
        </p:txBody>
      </p:sp>
      <p:sp>
        <p:nvSpPr>
          <p:cNvPr id="19" name="Content Placeholder 2">
            <a:extLst>
              <a:ext uri="{FF2B5EF4-FFF2-40B4-BE49-F238E27FC236}">
                <a16:creationId xmlns:a16="http://schemas.microsoft.com/office/drawing/2014/main" id="{B4E49042-5B36-61FC-6E7C-46D0FD18FD42}"/>
              </a:ext>
            </a:extLst>
          </p:cNvPr>
          <p:cNvSpPr>
            <a:spLocks noGrp="1"/>
          </p:cNvSpPr>
          <p:nvPr>
            <p:ph sz="half" idx="18" hasCustomPrompt="1"/>
          </p:nvPr>
        </p:nvSpPr>
        <p:spPr>
          <a:xfrm>
            <a:off x="914398" y="4762500"/>
            <a:ext cx="3125974" cy="1716615"/>
          </a:xfrm>
        </p:spPr>
        <p:txBody>
          <a:bodyPr/>
          <a:lstStyle>
            <a:lvl1pPr marL="0" indent="0">
              <a:lnSpc>
                <a:spcPct val="90000"/>
              </a:lnSpc>
              <a:spcBef>
                <a:spcPts val="0"/>
              </a:spcBef>
              <a:spcAft>
                <a:spcPts val="1000"/>
              </a:spcAft>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Add Text or logo of company</a:t>
            </a:r>
          </a:p>
        </p:txBody>
      </p:sp>
      <p:sp>
        <p:nvSpPr>
          <p:cNvPr id="13" name="TextBox 12">
            <a:extLst>
              <a:ext uri="{FF2B5EF4-FFF2-40B4-BE49-F238E27FC236}">
                <a16:creationId xmlns:a16="http://schemas.microsoft.com/office/drawing/2014/main" id="{34985B44-9CC3-226C-2FAB-3F231556CAA5}"/>
              </a:ext>
            </a:extLst>
          </p:cNvPr>
          <p:cNvSpPr txBox="1"/>
          <p:nvPr/>
        </p:nvSpPr>
        <p:spPr>
          <a:xfrm>
            <a:off x="4414344" y="4392414"/>
            <a:ext cx="2305433" cy="320384"/>
          </a:xfrm>
          <a:prstGeom prst="rect">
            <a:avLst/>
          </a:prstGeom>
          <a:noFill/>
        </p:spPr>
        <p:txBody>
          <a:bodyPr wrap="square" lIns="0" tIns="0" rIns="0" bIns="0" rtlCol="0">
            <a:noAutofit/>
          </a:bodyPr>
          <a:lstStyle/>
          <a:p>
            <a:pPr>
              <a:lnSpc>
                <a:spcPct val="112000"/>
              </a:lnSpc>
              <a:spcAft>
                <a:spcPts val="600"/>
              </a:spcAft>
            </a:pPr>
            <a:r>
              <a:rPr lang="en-US" sz="1400" b="1">
                <a:solidFill>
                  <a:srgbClr val="00084F"/>
                </a:solidFill>
                <a:latin typeface="Arial" panose="020B0604020202020204" pitchFamily="34" charset="0"/>
                <a:cs typeface="Arial" panose="020B0604020202020204" pitchFamily="34" charset="0"/>
              </a:rPr>
              <a:t>Presented by:</a:t>
            </a:r>
          </a:p>
        </p:txBody>
      </p:sp>
      <p:sp>
        <p:nvSpPr>
          <p:cNvPr id="15" name="Text Placeholder 14">
            <a:extLst>
              <a:ext uri="{FF2B5EF4-FFF2-40B4-BE49-F238E27FC236}">
                <a16:creationId xmlns:a16="http://schemas.microsoft.com/office/drawing/2014/main" id="{42537CB0-1895-4A05-1217-D629DD88DC40}"/>
              </a:ext>
            </a:extLst>
          </p:cNvPr>
          <p:cNvSpPr>
            <a:spLocks noGrp="1"/>
          </p:cNvSpPr>
          <p:nvPr>
            <p:ph type="body" sz="quarter" idx="17" hasCustomPrompt="1"/>
          </p:nvPr>
        </p:nvSpPr>
        <p:spPr>
          <a:xfrm>
            <a:off x="4414345" y="4762500"/>
            <a:ext cx="3287108" cy="1716615"/>
          </a:xfrm>
        </p:spPr>
        <p:txBody>
          <a:bodyPr/>
          <a:lstStyle>
            <a:lvl1pPr marL="0" indent="0">
              <a:lnSpc>
                <a:spcPct val="90000"/>
              </a:lnSpc>
              <a:spcBef>
                <a:spcPts val="0"/>
              </a:spcBef>
              <a:spcAft>
                <a:spcPts val="100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name – 16 pt. bold – soft return, add next line – job title 14 pt. For more than one name/title: add full return </a:t>
            </a:r>
          </a:p>
        </p:txBody>
      </p:sp>
      <p:sp>
        <p:nvSpPr>
          <p:cNvPr id="21" name="Text Placeholder 14">
            <a:extLst>
              <a:ext uri="{FF2B5EF4-FFF2-40B4-BE49-F238E27FC236}">
                <a16:creationId xmlns:a16="http://schemas.microsoft.com/office/drawing/2014/main" id="{D5585307-1B27-C080-B941-003373489B55}"/>
              </a:ext>
            </a:extLst>
          </p:cNvPr>
          <p:cNvSpPr>
            <a:spLocks noGrp="1"/>
          </p:cNvSpPr>
          <p:nvPr>
            <p:ph type="body" sz="quarter" idx="19" hasCustomPrompt="1"/>
          </p:nvPr>
        </p:nvSpPr>
        <p:spPr>
          <a:xfrm>
            <a:off x="9909544" y="6093980"/>
            <a:ext cx="1825255" cy="353236"/>
          </a:xfrm>
        </p:spPr>
        <p:txBody>
          <a:bodyPr anchor="b" anchorCtr="0"/>
          <a:lstStyle>
            <a:lvl1pPr marL="0" indent="0" algn="r">
              <a:lnSpc>
                <a:spcPct val="112000"/>
              </a:lnSpc>
              <a:spcBef>
                <a:spcPts val="0"/>
              </a:spcBef>
              <a:spcAft>
                <a:spcPts val="600"/>
              </a:spcAft>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date</a:t>
            </a:r>
          </a:p>
        </p:txBody>
      </p:sp>
      <p:pic>
        <p:nvPicPr>
          <p:cNvPr id="4" name="Picture 12">
            <a:extLst>
              <a:ext uri="{FF2B5EF4-FFF2-40B4-BE49-F238E27FC236}">
                <a16:creationId xmlns:a16="http://schemas.microsoft.com/office/drawing/2014/main" id="{94501D69-2702-94CE-AF01-772115A08749}"/>
              </a:ext>
            </a:extLst>
          </p:cNvPr>
          <p:cNvPicPr>
            <a:picLocks noChangeAspect="1"/>
          </p:cNvPicPr>
          <p:nvPr userDrawn="1"/>
        </p:nvPicPr>
        <p:blipFill>
          <a:blip r:embed="rId4"/>
          <a:srcRect/>
          <a:stretch/>
        </p:blipFill>
        <p:spPr>
          <a:xfrm>
            <a:off x="8562604" y="495677"/>
            <a:ext cx="3519625" cy="444472"/>
          </a:xfrm>
          <a:prstGeom prst="rect">
            <a:avLst/>
          </a:prstGeom>
        </p:spPr>
      </p:pic>
    </p:spTree>
    <p:extLst>
      <p:ext uri="{BB962C8B-B14F-4D97-AF65-F5344CB8AC3E}">
        <p14:creationId xmlns:p14="http://schemas.microsoft.com/office/powerpoint/2010/main" val="1621479179"/>
      </p:ext>
    </p:extLst>
  </p:cSld>
  <p:clrMapOvr>
    <a:masterClrMapping/>
  </p:clrMapOvr>
  <p:hf hdr="0" ftr="0" dt="0"/>
  <p:extLst>
    <p:ext uri="{DCECCB84-F9BA-43D5-87BE-67443E8EF086}">
      <p15:sldGuideLst xmlns:p15="http://schemas.microsoft.com/office/powerpoint/2012/main">
        <p15:guide id="3" pos="5280">
          <p15:clr>
            <a:srgbClr val="FBAE40"/>
          </p15:clr>
        </p15:guide>
        <p15:guide id="4" orient="horz" pos="4032">
          <p15:clr>
            <a:srgbClr val="FBAE40"/>
          </p15:clr>
        </p15:guide>
        <p15:guide id="5" orient="horz" pos="3000">
          <p15:clr>
            <a:srgbClr val="FBAE40"/>
          </p15:clr>
        </p15:guide>
        <p15:guide id="6" pos="70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eneral_Agenda Slide">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6270FC8-7BBF-6EC5-C0A5-7649FBBB319B}"/>
              </a:ext>
              <a:ext uri="{C183D7F6-B498-43B3-948B-1728B52AA6E4}">
                <adec:decorative xmlns:adec="http://schemas.microsoft.com/office/drawing/2017/decorative" val="1"/>
              </a:ext>
            </a:extLst>
          </p:cNvPr>
          <p:cNvGrpSpPr/>
          <p:nvPr/>
        </p:nvGrpSpPr>
        <p:grpSpPr>
          <a:xfrm>
            <a:off x="9143999" y="0"/>
            <a:ext cx="3048001" cy="6858000"/>
            <a:chOff x="9143999" y="0"/>
            <a:chExt cx="3048001" cy="6858000"/>
          </a:xfrm>
        </p:grpSpPr>
        <p:sp>
          <p:nvSpPr>
            <p:cNvPr id="8" name="Rectangle 7">
              <a:extLst>
                <a:ext uri="{FF2B5EF4-FFF2-40B4-BE49-F238E27FC236}">
                  <a16:creationId xmlns:a16="http://schemas.microsoft.com/office/drawing/2014/main" id="{F7332714-D081-AF16-4F1C-E902E82A44A3}"/>
                </a:ext>
                <a:ext uri="{C183D7F6-B498-43B3-948B-1728B52AA6E4}">
                  <adec:decorative xmlns:adec="http://schemas.microsoft.com/office/drawing/2017/decorative" val="1"/>
                </a:ext>
              </a:extLst>
            </p:cNvPr>
            <p:cNvSpPr/>
            <p:nvPr/>
          </p:nvSpPr>
          <p:spPr>
            <a:xfrm>
              <a:off x="9144000" y="0"/>
              <a:ext cx="304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CEAEB175-8664-9BEF-3722-4280C7C97273}"/>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5617" t="32156" r="10108" b="29825"/>
            <a:stretch/>
          </p:blipFill>
          <p:spPr>
            <a:xfrm>
              <a:off x="9143999" y="1423593"/>
              <a:ext cx="3048001" cy="5434407"/>
            </a:xfrm>
            <a:prstGeom prst="rect">
              <a:avLst/>
            </a:prstGeom>
          </p:spPr>
        </p:pic>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400" y="457201"/>
            <a:ext cx="7696200" cy="685800"/>
          </a:xfrm>
        </p:spPr>
        <p:txBody>
          <a:bodyPr/>
          <a:lstStyle/>
          <a:p>
            <a:r>
              <a:rPr lang="en-US"/>
              <a:t>Agenda</a:t>
            </a:r>
          </a:p>
        </p:txBody>
      </p:sp>
      <p:sp>
        <p:nvSpPr>
          <p:cNvPr id="15" name="Rectangle 14">
            <a:extLst>
              <a:ext uri="{FF2B5EF4-FFF2-40B4-BE49-F238E27FC236}">
                <a16:creationId xmlns:a16="http://schemas.microsoft.com/office/drawing/2014/main" id="{3C920045-A8F4-C990-C46B-4EE9B06289EB}"/>
              </a:ext>
              <a:ext uri="{C183D7F6-B498-43B3-948B-1728B52AA6E4}">
                <adec:decorative xmlns:adec="http://schemas.microsoft.com/office/drawing/2017/decorative" val="1"/>
              </a:ext>
            </a:extLst>
          </p:cNvPr>
          <p:cNvSpPr/>
          <p:nvPr/>
        </p:nvSpPr>
        <p:spPr>
          <a:xfrm>
            <a:off x="457200" y="1143000"/>
            <a:ext cx="11277600" cy="5257799"/>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87FE1D28-12D3-DD55-5039-2651C4ABEF0D}"/>
              </a:ext>
            </a:extLst>
          </p:cNvPr>
          <p:cNvSpPr>
            <a:spLocks noGrp="1"/>
          </p:cNvSpPr>
          <p:nvPr>
            <p:ph type="body" sz="quarter" idx="14" hasCustomPrompt="1"/>
          </p:nvPr>
        </p:nvSpPr>
        <p:spPr>
          <a:xfrm>
            <a:off x="914399" y="1510611"/>
            <a:ext cx="7696199" cy="4524429"/>
          </a:xfrm>
        </p:spPr>
        <p:txBody>
          <a:bodyPr/>
          <a:lstStyle>
            <a:lvl1pPr>
              <a:spcAft>
                <a:spcPts val="1500"/>
              </a:spcAft>
              <a:defRPr/>
            </a:lvl1pPr>
          </a:lstStyle>
          <a:p>
            <a:pPr lvl="0"/>
            <a:r>
              <a:rPr lang="en-US"/>
              <a:t>Click to items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12">
            <a:extLst>
              <a:ext uri="{FF2B5EF4-FFF2-40B4-BE49-F238E27FC236}">
                <a16:creationId xmlns:a16="http://schemas.microsoft.com/office/drawing/2014/main" id="{AA57FABD-69DE-9ED3-471B-30AFFAD7502F}"/>
              </a:ext>
            </a:extLst>
          </p:cNvPr>
          <p:cNvPicPr>
            <a:picLocks noChangeAspect="1"/>
          </p:cNvPicPr>
          <p:nvPr userDrawn="1"/>
        </p:nvPicPr>
        <p:blipFill>
          <a:blip r:embed="rId4"/>
          <a:srcRect/>
          <a:stretch/>
        </p:blipFill>
        <p:spPr>
          <a:xfrm>
            <a:off x="9446571" y="417253"/>
            <a:ext cx="2442855" cy="308493"/>
          </a:xfrm>
          <a:prstGeom prst="rect">
            <a:avLst/>
          </a:prstGeom>
        </p:spPr>
      </p:pic>
      <p:sp>
        <p:nvSpPr>
          <p:cNvPr id="4" name="TextBox 3">
            <a:extLst>
              <a:ext uri="{FF2B5EF4-FFF2-40B4-BE49-F238E27FC236}">
                <a16:creationId xmlns:a16="http://schemas.microsoft.com/office/drawing/2014/main" id="{5451A32A-90E7-5571-0B2D-640221AFB192}"/>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099791594"/>
      </p:ext>
    </p:extLst>
  </p:cSld>
  <p:clrMapOvr>
    <a:masterClrMapping/>
  </p:clrMapOvr>
  <p:hf hdr="0" ftr="0" dt="0"/>
  <p:extLst>
    <p:ext uri="{DCECCB84-F9BA-43D5-87BE-67443E8EF086}">
      <p15:sldGuideLst xmlns:p15="http://schemas.microsoft.com/office/powerpoint/2012/main">
        <p15:guide id="3" orient="horz" pos="720">
          <p15:clr>
            <a:srgbClr val="FBAE40"/>
          </p15:clr>
        </p15:guide>
        <p15:guide id="4" orient="horz" pos="403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Who We Are_Pitch D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229601" cy="665514"/>
          </a:xfrm>
        </p:spPr>
        <p:txBody>
          <a:bodyPr/>
          <a:lstStyle>
            <a:lvl1pPr>
              <a:defRPr/>
            </a:lvl1pPr>
          </a:lstStyle>
          <a:p>
            <a:r>
              <a:rPr lang="en-US"/>
              <a:t>Click to edit Master title style</a:t>
            </a:r>
          </a:p>
        </p:txBody>
      </p:sp>
      <p:sp>
        <p:nvSpPr>
          <p:cNvPr id="17" name="Text Placeholder 16">
            <a:extLst>
              <a:ext uri="{FF2B5EF4-FFF2-40B4-BE49-F238E27FC236}">
                <a16:creationId xmlns:a16="http://schemas.microsoft.com/office/drawing/2014/main" id="{87FE1D28-12D3-DD55-5039-2651C4ABEF0D}"/>
              </a:ext>
            </a:extLst>
          </p:cNvPr>
          <p:cNvSpPr>
            <a:spLocks noGrp="1"/>
          </p:cNvSpPr>
          <p:nvPr>
            <p:ph type="body" sz="quarter" idx="14"/>
          </p:nvPr>
        </p:nvSpPr>
        <p:spPr>
          <a:xfrm>
            <a:off x="914397" y="1259174"/>
            <a:ext cx="9214338" cy="1941223"/>
          </a:xfrm>
        </p:spPr>
        <p:txBody>
          <a:bodyPr/>
          <a:lstStyle>
            <a:lvl1pPr marL="0" indent="0">
              <a:lnSpc>
                <a:spcPts val="3200"/>
              </a:lnSpc>
              <a:buNone/>
              <a:defRPr sz="2000">
                <a:latin typeface="Georgia" panose="02040502050405020303" pitchFamily="18" charset="0"/>
              </a:defRPr>
            </a:lvl1pPr>
          </a:lstStyle>
          <a:p>
            <a:pPr lvl="0"/>
            <a:r>
              <a:rPr lang="en-US"/>
              <a:t>Click to edit Master text styles</a:t>
            </a:r>
          </a:p>
        </p:txBody>
      </p:sp>
      <p:grpSp>
        <p:nvGrpSpPr>
          <p:cNvPr id="3" name="Group 2">
            <a:extLst>
              <a:ext uri="{FF2B5EF4-FFF2-40B4-BE49-F238E27FC236}">
                <a16:creationId xmlns:a16="http://schemas.microsoft.com/office/drawing/2014/main" id="{44237328-D652-9B09-7D22-82FC83C86FC1}"/>
              </a:ext>
            </a:extLst>
          </p:cNvPr>
          <p:cNvGrpSpPr/>
          <p:nvPr/>
        </p:nvGrpSpPr>
        <p:grpSpPr>
          <a:xfrm>
            <a:off x="0" y="3429000"/>
            <a:ext cx="12192000" cy="2971800"/>
            <a:chOff x="0" y="3429000"/>
            <a:chExt cx="12192000" cy="2971800"/>
          </a:xfrm>
        </p:grpSpPr>
        <p:sp>
          <p:nvSpPr>
            <p:cNvPr id="5" name="Rectangle 4">
              <a:extLst>
                <a:ext uri="{FF2B5EF4-FFF2-40B4-BE49-F238E27FC236}">
                  <a16:creationId xmlns:a16="http://schemas.microsoft.com/office/drawing/2014/main" id="{6EF5A5C8-586F-84E0-59DD-5F951DD2DE35}"/>
                </a:ext>
              </a:extLst>
            </p:cNvPr>
            <p:cNvSpPr/>
            <p:nvPr/>
          </p:nvSpPr>
          <p:spPr>
            <a:xfrm rot="16200000">
              <a:off x="4610100" y="-1181100"/>
              <a:ext cx="2971800"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707F5AA-C055-094B-9229-3FCA07838290}"/>
                </a:ext>
              </a:extLst>
            </p:cNvPr>
            <p:cNvCxnSpPr>
              <a:cxnSpLocks/>
            </p:cNvCxnSpPr>
            <p:nvPr/>
          </p:nvCxnSpPr>
          <p:spPr>
            <a:xfrm flipV="1">
              <a:off x="8789523"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5679F0-D501-042B-01D8-7D551674ABEF}"/>
                </a:ext>
              </a:extLst>
            </p:cNvPr>
            <p:cNvCxnSpPr>
              <a:cxnSpLocks/>
            </p:cNvCxnSpPr>
            <p:nvPr/>
          </p:nvCxnSpPr>
          <p:spPr>
            <a:xfrm flipV="1">
              <a:off x="6096000"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2F37E3-8A0A-ECB0-527D-E72F11D2C974}"/>
                </a:ext>
              </a:extLst>
            </p:cNvPr>
            <p:cNvCxnSpPr>
              <a:cxnSpLocks/>
            </p:cNvCxnSpPr>
            <p:nvPr/>
          </p:nvCxnSpPr>
          <p:spPr>
            <a:xfrm flipV="1">
              <a:off x="3409143"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Text Placeholder 16">
            <a:extLst>
              <a:ext uri="{FF2B5EF4-FFF2-40B4-BE49-F238E27FC236}">
                <a16:creationId xmlns:a16="http://schemas.microsoft.com/office/drawing/2014/main" id="{AC4F9A3C-AA4E-A7A4-9C3A-742AD312827C}"/>
              </a:ext>
            </a:extLst>
          </p:cNvPr>
          <p:cNvSpPr>
            <a:spLocks noGrp="1"/>
          </p:cNvSpPr>
          <p:nvPr>
            <p:ph type="body" sz="quarter" idx="18"/>
          </p:nvPr>
        </p:nvSpPr>
        <p:spPr>
          <a:xfrm>
            <a:off x="914400" y="3771898"/>
            <a:ext cx="2286000" cy="2304288"/>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26" name="Text Placeholder 16">
            <a:extLst>
              <a:ext uri="{FF2B5EF4-FFF2-40B4-BE49-F238E27FC236}">
                <a16:creationId xmlns:a16="http://schemas.microsoft.com/office/drawing/2014/main" id="{45550897-8BDA-D5DE-2714-DBA5B6521281}"/>
              </a:ext>
            </a:extLst>
          </p:cNvPr>
          <p:cNvSpPr>
            <a:spLocks noGrp="1"/>
          </p:cNvSpPr>
          <p:nvPr>
            <p:ph type="body" sz="quarter" idx="17"/>
          </p:nvPr>
        </p:nvSpPr>
        <p:spPr>
          <a:xfrm>
            <a:off x="3604845"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29" name="Text Placeholder 16">
            <a:extLst>
              <a:ext uri="{FF2B5EF4-FFF2-40B4-BE49-F238E27FC236}">
                <a16:creationId xmlns:a16="http://schemas.microsoft.com/office/drawing/2014/main" id="{9233B33E-DA9D-FEEE-493F-A635806C8F09}"/>
              </a:ext>
            </a:extLst>
          </p:cNvPr>
          <p:cNvSpPr>
            <a:spLocks noGrp="1"/>
          </p:cNvSpPr>
          <p:nvPr>
            <p:ph type="body" sz="quarter" idx="20"/>
          </p:nvPr>
        </p:nvSpPr>
        <p:spPr>
          <a:xfrm>
            <a:off x="6295290"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28" name="Text Placeholder 16">
            <a:extLst>
              <a:ext uri="{FF2B5EF4-FFF2-40B4-BE49-F238E27FC236}">
                <a16:creationId xmlns:a16="http://schemas.microsoft.com/office/drawing/2014/main" id="{200A6EA3-D7AC-7AE0-2C0D-1A16300DFCFA}"/>
              </a:ext>
            </a:extLst>
          </p:cNvPr>
          <p:cNvSpPr>
            <a:spLocks noGrp="1"/>
          </p:cNvSpPr>
          <p:nvPr>
            <p:ph type="body" sz="quarter" idx="19"/>
          </p:nvPr>
        </p:nvSpPr>
        <p:spPr>
          <a:xfrm>
            <a:off x="8985735"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CFB62AD5-7868-B904-893B-3C093856CB36}"/>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8" name="TextBox 7">
            <a:extLst>
              <a:ext uri="{FF2B5EF4-FFF2-40B4-BE49-F238E27FC236}">
                <a16:creationId xmlns:a16="http://schemas.microsoft.com/office/drawing/2014/main" id="{2F290386-8B33-CF58-16E2-A3FAC7E5AD24}"/>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226427736"/>
      </p:ext>
    </p:extLst>
  </p:cSld>
  <p:clrMapOvr>
    <a:masterClrMapping/>
  </p:clrMapOvr>
  <p:hf hdr="0" ftr="0" dt="0"/>
  <p:extLst>
    <p:ext uri="{DCECCB84-F9BA-43D5-87BE-67443E8EF086}">
      <p15:sldGuideLst xmlns:p15="http://schemas.microsoft.com/office/powerpoint/2012/main">
        <p15:guide id="2" pos="3840">
          <p15:clr>
            <a:srgbClr val="FBAE40"/>
          </p15:clr>
        </p15:guide>
        <p15:guide id="4" pos="5120">
          <p15:clr>
            <a:srgbClr val="FBAE40"/>
          </p15:clr>
        </p15:guide>
        <p15:guide id="5" orient="horz" pos="403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etter Healthcare_Pitch D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grpSp>
        <p:nvGrpSpPr>
          <p:cNvPr id="8" name="Group 7">
            <a:extLst>
              <a:ext uri="{FF2B5EF4-FFF2-40B4-BE49-F238E27FC236}">
                <a16:creationId xmlns:a16="http://schemas.microsoft.com/office/drawing/2014/main" id="{92F8B9DB-00FD-C729-F60C-D4FB2BEDC415}"/>
              </a:ext>
            </a:extLst>
          </p:cNvPr>
          <p:cNvGrpSpPr/>
          <p:nvPr/>
        </p:nvGrpSpPr>
        <p:grpSpPr>
          <a:xfrm>
            <a:off x="6096000" y="1827468"/>
            <a:ext cx="5338623" cy="4151563"/>
            <a:chOff x="6096000" y="1827468"/>
            <a:chExt cx="5338623" cy="4151563"/>
          </a:xfrm>
        </p:grpSpPr>
        <p:grpSp>
          <p:nvGrpSpPr>
            <p:cNvPr id="31" name="Group 30">
              <a:extLst>
                <a:ext uri="{FF2B5EF4-FFF2-40B4-BE49-F238E27FC236}">
                  <a16:creationId xmlns:a16="http://schemas.microsoft.com/office/drawing/2014/main" id="{E7833BA1-DF16-97CE-8D4A-9D9DA560ADF0}"/>
                </a:ext>
                <a:ext uri="{C183D7F6-B498-43B3-948B-1728B52AA6E4}">
                  <adec:decorative xmlns:adec="http://schemas.microsoft.com/office/drawing/2017/decorative" val="1"/>
                </a:ext>
              </a:extLst>
            </p:cNvPr>
            <p:cNvGrpSpPr/>
            <p:nvPr/>
          </p:nvGrpSpPr>
          <p:grpSpPr>
            <a:xfrm>
              <a:off x="6096000" y="1827468"/>
              <a:ext cx="5338623" cy="2805372"/>
              <a:chOff x="6096000" y="1827468"/>
              <a:chExt cx="5338623" cy="2805372"/>
            </a:xfrm>
          </p:grpSpPr>
          <p:grpSp>
            <p:nvGrpSpPr>
              <p:cNvPr id="19" name="Group 18">
                <a:extLst>
                  <a:ext uri="{FF2B5EF4-FFF2-40B4-BE49-F238E27FC236}">
                    <a16:creationId xmlns:a16="http://schemas.microsoft.com/office/drawing/2014/main" id="{B8AA000E-3E01-AAF9-B913-00719238DB14}"/>
                  </a:ext>
                  <a:ext uri="{C183D7F6-B498-43B3-948B-1728B52AA6E4}">
                    <adec:decorative xmlns:adec="http://schemas.microsoft.com/office/drawing/2017/decorative" val="1"/>
                  </a:ext>
                </a:extLst>
              </p:cNvPr>
              <p:cNvGrpSpPr/>
              <p:nvPr/>
            </p:nvGrpSpPr>
            <p:grpSpPr>
              <a:xfrm>
                <a:off x="6096000" y="3133276"/>
                <a:ext cx="5338623" cy="1499564"/>
                <a:chOff x="6096000" y="3133276"/>
                <a:chExt cx="5338623" cy="1499564"/>
              </a:xfrm>
            </p:grpSpPr>
            <p:cxnSp>
              <p:nvCxnSpPr>
                <p:cNvPr id="9" name="Straight Connector 8">
                  <a:extLst>
                    <a:ext uri="{FF2B5EF4-FFF2-40B4-BE49-F238E27FC236}">
                      <a16:creationId xmlns:a16="http://schemas.microsoft.com/office/drawing/2014/main" id="{8C4F587C-6909-5BEA-C6A7-F435E0098230}"/>
                    </a:ext>
                    <a:ext uri="{C183D7F6-B498-43B3-948B-1728B52AA6E4}">
                      <adec:decorative xmlns:adec="http://schemas.microsoft.com/office/drawing/2017/decorative" val="1"/>
                    </a:ext>
                  </a:extLst>
                </p:cNvPr>
                <p:cNvCxnSpPr>
                  <a:cxnSpLocks/>
                </p:cNvCxnSpPr>
                <p:nvPr/>
              </p:nvCxnSpPr>
              <p:spPr>
                <a:xfrm rot="16200000" flipV="1">
                  <a:off x="8765312" y="463964"/>
                  <a:ext cx="0" cy="53386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C3A16A-4F2B-D993-47CD-04317C29B473}"/>
                    </a:ext>
                    <a:ext uri="{C183D7F6-B498-43B3-948B-1728B52AA6E4}">
                      <adec:decorative xmlns:adec="http://schemas.microsoft.com/office/drawing/2017/decorative" val="1"/>
                    </a:ext>
                  </a:extLst>
                </p:cNvPr>
                <p:cNvCxnSpPr>
                  <a:cxnSpLocks/>
                </p:cNvCxnSpPr>
                <p:nvPr/>
              </p:nvCxnSpPr>
              <p:spPr>
                <a:xfrm rot="16200000" flipV="1">
                  <a:off x="8765312" y="1963528"/>
                  <a:ext cx="0" cy="53386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CDF61C59-14AF-19FF-16F3-5A0B01C678B0}"/>
                  </a:ext>
                  <a:ext uri="{C183D7F6-B498-43B3-948B-1728B52AA6E4}">
                    <adec:decorative xmlns:adec="http://schemas.microsoft.com/office/drawing/2017/decorative" val="1"/>
                  </a:ext>
                </a:extLst>
              </p:cNvPr>
              <p:cNvPicPr>
                <a:picLocks noChangeAspect="1"/>
              </p:cNvPicPr>
              <p:nvPr/>
            </p:nvPicPr>
            <p:blipFill rotWithShape="1">
              <a:blip r:embed="rId2"/>
              <a:srcRect l="11156" t="10339" r="6699" b="8131"/>
              <a:stretch/>
            </p:blipFill>
            <p:spPr>
              <a:xfrm>
                <a:off x="6100576" y="1827468"/>
                <a:ext cx="1142441" cy="1143000"/>
              </a:xfrm>
              <a:prstGeom prst="ellipse">
                <a:avLst/>
              </a:prstGeom>
            </p:spPr>
          </p:pic>
          <p:pic>
            <p:nvPicPr>
              <p:cNvPr id="13" name="Picture 12">
                <a:extLst>
                  <a:ext uri="{FF2B5EF4-FFF2-40B4-BE49-F238E27FC236}">
                    <a16:creationId xmlns:a16="http://schemas.microsoft.com/office/drawing/2014/main" id="{B8F210A8-F2BB-F439-6166-0816787C66E4}"/>
                  </a:ext>
                  <a:ext uri="{C183D7F6-B498-43B3-948B-1728B52AA6E4}">
                    <adec:decorative xmlns:adec="http://schemas.microsoft.com/office/drawing/2017/decorative" val="1"/>
                  </a:ext>
                </a:extLst>
              </p:cNvPr>
              <p:cNvPicPr>
                <a:picLocks noChangeAspect="1"/>
              </p:cNvPicPr>
              <p:nvPr/>
            </p:nvPicPr>
            <p:blipFill rotWithShape="1">
              <a:blip r:embed="rId3"/>
              <a:srcRect l="39236" t="7960" r="8628" b="13915"/>
              <a:stretch/>
            </p:blipFill>
            <p:spPr>
              <a:xfrm>
                <a:off x="6096001" y="3327031"/>
                <a:ext cx="1144151" cy="1143000"/>
              </a:xfrm>
              <a:prstGeom prst="ellipse">
                <a:avLst/>
              </a:prstGeom>
            </p:spPr>
          </p:pic>
        </p:grpSp>
        <p:pic>
          <p:nvPicPr>
            <p:cNvPr id="5" name="Picture 4">
              <a:extLst>
                <a:ext uri="{FF2B5EF4-FFF2-40B4-BE49-F238E27FC236}">
                  <a16:creationId xmlns:a16="http://schemas.microsoft.com/office/drawing/2014/main" id="{DCAF2CDD-ECAC-78E4-B2D0-05F86729D173}"/>
                </a:ext>
                <a:ext uri="{C183D7F6-B498-43B3-948B-1728B52AA6E4}">
                  <adec:decorative xmlns:adec="http://schemas.microsoft.com/office/drawing/2017/decorative" val="1"/>
                </a:ext>
              </a:extLst>
            </p:cNvPr>
            <p:cNvPicPr>
              <a:picLocks noChangeAspect="1"/>
            </p:cNvPicPr>
            <p:nvPr/>
          </p:nvPicPr>
          <p:blipFill rotWithShape="1">
            <a:blip r:embed="rId4"/>
            <a:srcRect l="10646" t="17461" r="18034" b="5238"/>
            <a:stretch/>
          </p:blipFill>
          <p:spPr>
            <a:xfrm>
              <a:off x="6096000" y="4835472"/>
              <a:ext cx="1143000" cy="1143559"/>
            </a:xfrm>
            <a:prstGeom prst="ellipse">
              <a:avLst/>
            </a:prstGeom>
            <a:noFill/>
          </p:spPr>
        </p:pic>
      </p:gr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87FE1D28-12D3-DD55-5039-2651C4ABEF0D}"/>
              </a:ext>
            </a:extLst>
          </p:cNvPr>
          <p:cNvSpPr>
            <a:spLocks noGrp="1"/>
          </p:cNvSpPr>
          <p:nvPr>
            <p:ph type="body" sz="quarter" idx="14"/>
          </p:nvPr>
        </p:nvSpPr>
        <p:spPr>
          <a:xfrm>
            <a:off x="914397" y="1828800"/>
            <a:ext cx="4504270" cy="4084319"/>
          </a:xfrm>
        </p:spPr>
        <p:txBody>
          <a:bodyPr/>
          <a:lstStyle>
            <a:lvl1pPr marL="0" indent="0">
              <a:lnSpc>
                <a:spcPts val="3200"/>
              </a:lnSpc>
              <a:buNone/>
              <a:defRPr sz="2000">
                <a:latin typeface="Georgia" panose="02040502050405020303" pitchFamily="18" charset="0"/>
              </a:defRPr>
            </a:lvl1pPr>
          </a:lstStyle>
          <a:p>
            <a:pPr lvl="0"/>
            <a:r>
              <a:rPr lang="en-US"/>
              <a:t>Click to edit Master text styles</a:t>
            </a:r>
          </a:p>
        </p:txBody>
      </p:sp>
      <p:sp>
        <p:nvSpPr>
          <p:cNvPr id="27" name="Text Placeholder 16">
            <a:extLst>
              <a:ext uri="{FF2B5EF4-FFF2-40B4-BE49-F238E27FC236}">
                <a16:creationId xmlns:a16="http://schemas.microsoft.com/office/drawing/2014/main" id="{AC4F9A3C-AA4E-A7A4-9C3A-742AD312827C}"/>
              </a:ext>
            </a:extLst>
          </p:cNvPr>
          <p:cNvSpPr>
            <a:spLocks noGrp="1"/>
          </p:cNvSpPr>
          <p:nvPr>
            <p:ph type="body" sz="quarter" idx="18"/>
          </p:nvPr>
        </p:nvSpPr>
        <p:spPr>
          <a:xfrm>
            <a:off x="7429500" y="1841498"/>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21" name="Text Placeholder 16">
            <a:extLst>
              <a:ext uri="{FF2B5EF4-FFF2-40B4-BE49-F238E27FC236}">
                <a16:creationId xmlns:a16="http://schemas.microsoft.com/office/drawing/2014/main" id="{E6B94362-C6A5-194C-74E3-5EBAA4CD4848}"/>
              </a:ext>
            </a:extLst>
          </p:cNvPr>
          <p:cNvSpPr>
            <a:spLocks noGrp="1"/>
          </p:cNvSpPr>
          <p:nvPr>
            <p:ph type="body" sz="quarter" idx="19"/>
          </p:nvPr>
        </p:nvSpPr>
        <p:spPr>
          <a:xfrm>
            <a:off x="7429500" y="3342640"/>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25" name="Text Placeholder 16">
            <a:extLst>
              <a:ext uri="{FF2B5EF4-FFF2-40B4-BE49-F238E27FC236}">
                <a16:creationId xmlns:a16="http://schemas.microsoft.com/office/drawing/2014/main" id="{FDF267B8-E513-0908-F76F-CF20AFBD4683}"/>
              </a:ext>
            </a:extLst>
          </p:cNvPr>
          <p:cNvSpPr>
            <a:spLocks noGrp="1"/>
          </p:cNvSpPr>
          <p:nvPr>
            <p:ph type="body" sz="quarter" idx="20"/>
          </p:nvPr>
        </p:nvSpPr>
        <p:spPr>
          <a:xfrm>
            <a:off x="7429500" y="4846320"/>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5E08FF2C-50FA-7C08-CFDA-A9C6B49A225C}"/>
              </a:ext>
            </a:extLst>
          </p:cNvPr>
          <p:cNvPicPr>
            <a:picLocks noChangeAspect="1"/>
          </p:cNvPicPr>
          <p:nvPr userDrawn="1"/>
        </p:nvPicPr>
        <p:blipFill>
          <a:blip r:embed="rId5"/>
          <a:srcRect/>
          <a:stretch/>
        </p:blipFill>
        <p:spPr>
          <a:xfrm>
            <a:off x="9265915" y="484495"/>
            <a:ext cx="2468885" cy="311781"/>
          </a:xfrm>
          <a:prstGeom prst="rect">
            <a:avLst/>
          </a:prstGeom>
        </p:spPr>
      </p:pic>
      <p:sp>
        <p:nvSpPr>
          <p:cNvPr id="14" name="TextBox 13">
            <a:extLst>
              <a:ext uri="{FF2B5EF4-FFF2-40B4-BE49-F238E27FC236}">
                <a16:creationId xmlns:a16="http://schemas.microsoft.com/office/drawing/2014/main" id="{49A521C2-4753-DA93-0B0C-26BA92E2785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573043963"/>
      </p:ext>
    </p:extLst>
  </p:cSld>
  <p:clrMapOvr>
    <a:masterClrMapping/>
  </p:clrMapOvr>
  <p:hf hdr="0" ftr="0" dt="0"/>
  <p:extLst>
    <p:ext uri="{DCECCB84-F9BA-43D5-87BE-67443E8EF086}">
      <p15:sldGuideLst xmlns:p15="http://schemas.microsoft.com/office/powerpoint/2012/main">
        <p15:guide id="2" pos="3840">
          <p15:clr>
            <a:srgbClr val="FBAE40"/>
          </p15:clr>
        </p15:guide>
        <p15:guide id="3" pos="4680">
          <p15:clr>
            <a:srgbClr val="FBAE40"/>
          </p15:clr>
        </p15:guide>
        <p15:guide id="6" pos="5120">
          <p15:clr>
            <a:srgbClr val="FBAE40"/>
          </p15:clr>
        </p15:guide>
        <p15:guide id="7" pos="6240">
          <p15:clr>
            <a:srgbClr val="FBAE40"/>
          </p15:clr>
        </p15:guide>
        <p15:guide id="8" orient="horz" pos="1152">
          <p15:clr>
            <a:srgbClr val="FBAE40"/>
          </p15:clr>
        </p15:guide>
        <p15:guide id="9" orient="horz" pos="403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etter Access_Title and Content - 2 col.">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371A56-405B-B83E-33DA-06B4893054CB}"/>
              </a:ext>
            </a:extLst>
          </p:cNvPr>
          <p:cNvGrpSpPr/>
          <p:nvPr/>
        </p:nvGrpSpPr>
        <p:grpSpPr>
          <a:xfrm>
            <a:off x="-1"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6188" t="32156" r="13106" b="28436"/>
              <a:stretch/>
            </p:blipFill>
            <p:spPr>
              <a:xfrm>
                <a:off x="-1" y="1224973"/>
                <a:ext cx="2286001" cy="5633027"/>
              </a:xfrm>
              <a:prstGeom prst="rect">
                <a:avLst/>
              </a:prstGeom>
            </p:spPr>
          </p:pic>
          <p:pic>
            <p:nvPicPr>
              <p:cNvPr id="27" name="Picture 26">
                <a:extLst>
                  <a:ext uri="{FF2B5EF4-FFF2-40B4-BE49-F238E27FC236}">
                    <a16:creationId xmlns:a16="http://schemas.microsoft.com/office/drawing/2014/main" id="{1E11DE36-27ED-FDD6-BE21-CD3F56C18268}"/>
                  </a:ext>
                  <a:ext uri="{C183D7F6-B498-43B3-948B-1728B52AA6E4}">
                    <adec:decorative xmlns:adec="http://schemas.microsoft.com/office/drawing/2017/decorative" val="1"/>
                  </a:ext>
                </a:extLst>
              </p:cNvPr>
              <p:cNvPicPr>
                <a:picLocks noChangeAspect="1"/>
              </p:cNvPicPr>
              <p:nvPr/>
            </p:nvPicPr>
            <p:blipFill rotWithShape="1">
              <a:blip r:embed="rId4"/>
              <a:srcRect l="9652" t="6564" r="3477" b="6523"/>
              <a:stretch/>
            </p:blipFill>
            <p:spPr>
              <a:xfrm>
                <a:off x="457201" y="457201"/>
                <a:ext cx="1371596" cy="1372267"/>
              </a:xfrm>
              <a:prstGeom prst="ellipse">
                <a:avLst/>
              </a:prstGeom>
            </p:spPr>
          </p:pic>
        </p:grpSp>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200" y="457200"/>
            <a:ext cx="6441440" cy="1351280"/>
          </a:xfrm>
        </p:spPr>
        <p:txBody>
          <a:bodyPr/>
          <a:lstStyle/>
          <a:p>
            <a:r>
              <a:rPr lang="en-US"/>
              <a:t>Click to edit </a:t>
            </a:r>
            <a:br>
              <a:rPr lang="en-US"/>
            </a:br>
            <a:r>
              <a:rPr lang="en-US"/>
              <a:t>Master title style</a:t>
            </a:r>
          </a:p>
        </p:txBody>
      </p:sp>
      <p:sp>
        <p:nvSpPr>
          <p:cNvPr id="3" name="Content Placeholder 2">
            <a:extLst>
              <a:ext uri="{FF2B5EF4-FFF2-40B4-BE49-F238E27FC236}">
                <a16:creationId xmlns:a16="http://schemas.microsoft.com/office/drawing/2014/main" id="{F434CB42-83BB-9A2C-17D2-6EA923ECCF21}"/>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a:p>
        </p:txBody>
      </p:sp>
      <p:sp>
        <p:nvSpPr>
          <p:cNvPr id="7" name="Content Placeholder 6">
            <a:extLst>
              <a:ext uri="{FF2B5EF4-FFF2-40B4-BE49-F238E27FC236}">
                <a16:creationId xmlns:a16="http://schemas.microsoft.com/office/drawing/2014/main" id="{60D1A930-F677-3600-F2C2-F2A751B99482}"/>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pic>
        <p:nvPicPr>
          <p:cNvPr id="4" name="Picture 3">
            <a:extLst>
              <a:ext uri="{FF2B5EF4-FFF2-40B4-BE49-F238E27FC236}">
                <a16:creationId xmlns:a16="http://schemas.microsoft.com/office/drawing/2014/main" id="{00FFFA24-9604-796E-E4C5-22B2380FF4BD}"/>
              </a:ext>
            </a:extLst>
          </p:cNvPr>
          <p:cNvPicPr>
            <a:picLocks noChangeAspect="1"/>
          </p:cNvPicPr>
          <p:nvPr userDrawn="1"/>
        </p:nvPicPr>
        <p:blipFill>
          <a:blip r:embed="rId5"/>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FF198212-7918-D138-E133-3B12AF52C411}"/>
              </a:ext>
            </a:extLst>
          </p:cNvPr>
          <p:cNvSpPr txBox="1"/>
          <p:nvPr userDrawn="1"/>
        </p:nvSpPr>
        <p:spPr>
          <a:xfrm>
            <a:off x="2743200" y="6382499"/>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583280393"/>
      </p:ext>
    </p:extLst>
  </p:cSld>
  <p:clrMapOvr>
    <a:masterClrMapping/>
  </p:clrMapOvr>
  <p:hf hdr="0" ftr="0" dt="0"/>
  <p:extLst>
    <p:ext uri="{DCECCB84-F9BA-43D5-87BE-67443E8EF086}">
      <p15:sldGuideLst xmlns:p15="http://schemas.microsoft.com/office/powerpoint/2012/main">
        <p15:guide id="1" pos="1728">
          <p15:clr>
            <a:srgbClr val="FBAE40"/>
          </p15:clr>
        </p15:guide>
        <p15:guide id="2" pos="4416">
          <p15:clr>
            <a:srgbClr val="FBAE40"/>
          </p15:clr>
        </p15:guide>
        <p15:guide id="5" pos="2304">
          <p15:clr>
            <a:srgbClr val="FBAE40"/>
          </p15:clr>
        </p15:guide>
        <p15:guide id="6" pos="5888">
          <p15:clr>
            <a:srgbClr val="FBAE40"/>
          </p15:clr>
        </p15:guide>
        <p15:guide id="7" orient="horz" pos="1440">
          <p15:clr>
            <a:srgbClr val="FBAE40"/>
          </p15:clr>
        </p15:guide>
        <p15:guide id="8" orient="horz" pos="403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etter Knowledge_Title and Content - 2 col.">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371A56-405B-B83E-33DA-06B4893054CB}"/>
              </a:ext>
            </a:extLst>
          </p:cNvPr>
          <p:cNvGrpSpPr/>
          <p:nvPr/>
        </p:nvGrpSpPr>
        <p:grpSpPr>
          <a:xfrm>
            <a:off x="-1"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rgbClr val="63309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6188" t="32156" r="13106" b="28436"/>
              <a:stretch/>
            </p:blipFill>
            <p:spPr>
              <a:xfrm>
                <a:off x="-1" y="1224973"/>
                <a:ext cx="2286001" cy="5633027"/>
              </a:xfrm>
              <a:prstGeom prst="rect">
                <a:avLst/>
              </a:prstGeom>
            </p:spPr>
          </p:pic>
          <p:pic>
            <p:nvPicPr>
              <p:cNvPr id="27" name="Picture 26">
                <a:extLst>
                  <a:ext uri="{FF2B5EF4-FFF2-40B4-BE49-F238E27FC236}">
                    <a16:creationId xmlns:a16="http://schemas.microsoft.com/office/drawing/2014/main" id="{1E11DE36-27ED-FDD6-BE21-CD3F56C18268}"/>
                  </a:ext>
                  <a:ext uri="{C183D7F6-B498-43B3-948B-1728B52AA6E4}">
                    <adec:decorative xmlns:adec="http://schemas.microsoft.com/office/drawing/2017/decorative" val="1"/>
                  </a:ext>
                </a:extLst>
              </p:cNvPr>
              <p:cNvPicPr>
                <a:picLocks noChangeAspect="1"/>
              </p:cNvPicPr>
              <p:nvPr/>
            </p:nvPicPr>
            <p:blipFill rotWithShape="1">
              <a:blip r:embed="rId4"/>
              <a:srcRect l="38304" t="5558" r="6095" b="10996"/>
              <a:stretch/>
            </p:blipFill>
            <p:spPr>
              <a:xfrm>
                <a:off x="457201" y="457201"/>
                <a:ext cx="1371596" cy="1372267"/>
              </a:xfrm>
              <a:prstGeom prst="ellipse">
                <a:avLst/>
              </a:prstGeom>
            </p:spPr>
          </p:pic>
        </p:grpSp>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200" y="457200"/>
            <a:ext cx="6441440" cy="1351280"/>
          </a:xfrm>
        </p:spPr>
        <p:txBody>
          <a:bodyPr/>
          <a:lstStyle/>
          <a:p>
            <a:r>
              <a:rPr lang="en-US"/>
              <a:t>Click to edit </a:t>
            </a:r>
            <a:br>
              <a:rPr lang="en-US"/>
            </a:br>
            <a:r>
              <a:rPr lang="en-US"/>
              <a:t>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a:p>
        </p:txBody>
      </p:sp>
      <p:sp>
        <p:nvSpPr>
          <p:cNvPr id="7" name="Content Placeholder 2">
            <a:extLst>
              <a:ext uri="{FF2B5EF4-FFF2-40B4-BE49-F238E27FC236}">
                <a16:creationId xmlns:a16="http://schemas.microsoft.com/office/drawing/2014/main" id="{2A149119-C00B-5F59-1FDF-B82B35150886}"/>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8" name="Content Placeholder 6">
            <a:extLst>
              <a:ext uri="{FF2B5EF4-FFF2-40B4-BE49-F238E27FC236}">
                <a16:creationId xmlns:a16="http://schemas.microsoft.com/office/drawing/2014/main" id="{DBEE0BAE-0A76-BE53-91CA-3482723FB0C3}"/>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pic>
        <p:nvPicPr>
          <p:cNvPr id="3" name="Picture 2">
            <a:extLst>
              <a:ext uri="{FF2B5EF4-FFF2-40B4-BE49-F238E27FC236}">
                <a16:creationId xmlns:a16="http://schemas.microsoft.com/office/drawing/2014/main" id="{46AF6A46-E945-B2CC-9126-365836A0EB7E}"/>
              </a:ext>
            </a:extLst>
          </p:cNvPr>
          <p:cNvPicPr>
            <a:picLocks noChangeAspect="1"/>
          </p:cNvPicPr>
          <p:nvPr userDrawn="1"/>
        </p:nvPicPr>
        <p:blipFill>
          <a:blip r:embed="rId5"/>
          <a:srcRect/>
          <a:stretch/>
        </p:blipFill>
        <p:spPr>
          <a:xfrm>
            <a:off x="9265915" y="484495"/>
            <a:ext cx="2468885" cy="311781"/>
          </a:xfrm>
          <a:prstGeom prst="rect">
            <a:avLst/>
          </a:prstGeom>
        </p:spPr>
      </p:pic>
      <p:sp>
        <p:nvSpPr>
          <p:cNvPr id="4" name="TextBox 3">
            <a:extLst>
              <a:ext uri="{FF2B5EF4-FFF2-40B4-BE49-F238E27FC236}">
                <a16:creationId xmlns:a16="http://schemas.microsoft.com/office/drawing/2014/main" id="{C559D730-C6B6-5CEB-74E8-F0BFF8548826}"/>
              </a:ext>
            </a:extLst>
          </p:cNvPr>
          <p:cNvSpPr txBox="1"/>
          <p:nvPr userDrawn="1"/>
        </p:nvSpPr>
        <p:spPr>
          <a:xfrm>
            <a:off x="2743200" y="6382499"/>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4019359941"/>
      </p:ext>
    </p:extLst>
  </p:cSld>
  <p:clrMapOvr>
    <a:masterClrMapping/>
  </p:clrMapOvr>
  <p:hf hdr="0" ftr="0" dt="0"/>
  <p:extLst>
    <p:ext uri="{DCECCB84-F9BA-43D5-87BE-67443E8EF086}">
      <p15:sldGuideLst xmlns:p15="http://schemas.microsoft.com/office/powerpoint/2012/main">
        <p15:guide id="1" pos="1728">
          <p15:clr>
            <a:srgbClr val="FBAE40"/>
          </p15:clr>
        </p15:guide>
        <p15:guide id="2" pos="4416">
          <p15:clr>
            <a:srgbClr val="FBAE40"/>
          </p15:clr>
        </p15:guide>
        <p15:guide id="5" pos="2304">
          <p15:clr>
            <a:srgbClr val="FBAE40"/>
          </p15:clr>
        </p15:guide>
        <p15:guide id="6" pos="5888">
          <p15:clr>
            <a:srgbClr val="FBAE40"/>
          </p15:clr>
        </p15:guide>
        <p15:guide id="7" orient="horz" pos="1440">
          <p15:clr>
            <a:srgbClr val="FBAE40"/>
          </p15:clr>
        </p15:guide>
        <p15:guide id="8" orient="horz" pos="403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etter Performance_Title and Content - 2 col.">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371A56-405B-B83E-33DA-06B4893054CB}"/>
              </a:ext>
            </a:extLst>
          </p:cNvPr>
          <p:cNvGrpSpPr/>
          <p:nvPr/>
        </p:nvGrpSpPr>
        <p:grpSpPr>
          <a:xfrm>
            <a:off x="-1"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6188" t="32156" r="13106" b="28436"/>
              <a:stretch/>
            </p:blipFill>
            <p:spPr>
              <a:xfrm>
                <a:off x="-1" y="1224973"/>
                <a:ext cx="2286001" cy="5633027"/>
              </a:xfrm>
              <a:prstGeom prst="rect">
                <a:avLst/>
              </a:prstGeom>
            </p:spPr>
          </p:pic>
          <p:pic>
            <p:nvPicPr>
              <p:cNvPr id="27" name="Picture 26">
                <a:extLst>
                  <a:ext uri="{FF2B5EF4-FFF2-40B4-BE49-F238E27FC236}">
                    <a16:creationId xmlns:a16="http://schemas.microsoft.com/office/drawing/2014/main" id="{1E11DE36-27ED-FDD6-BE21-CD3F56C18268}"/>
                  </a:ext>
                  <a:ext uri="{C183D7F6-B498-43B3-948B-1728B52AA6E4}">
                    <adec:decorative xmlns:adec="http://schemas.microsoft.com/office/drawing/2017/decorative" val="1"/>
                  </a:ext>
                </a:extLst>
              </p:cNvPr>
              <p:cNvPicPr>
                <a:picLocks noChangeAspect="1"/>
              </p:cNvPicPr>
              <p:nvPr/>
            </p:nvPicPr>
            <p:blipFill rotWithShape="1">
              <a:blip r:embed="rId4"/>
              <a:srcRect l="10646" t="17461" r="18034" b="5238"/>
              <a:stretch/>
            </p:blipFill>
            <p:spPr>
              <a:xfrm>
                <a:off x="457201" y="457201"/>
                <a:ext cx="1371596" cy="1372267"/>
              </a:xfrm>
              <a:prstGeom prst="ellipse">
                <a:avLst/>
              </a:prstGeom>
            </p:spPr>
          </p:pic>
        </p:grpSp>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200" y="457200"/>
            <a:ext cx="6441440" cy="1351280"/>
          </a:xfrm>
        </p:spPr>
        <p:txBody>
          <a:bodyPr/>
          <a:lstStyle/>
          <a:p>
            <a:r>
              <a:rPr lang="en-US"/>
              <a:t>Click to edit </a:t>
            </a:r>
            <a:br>
              <a:rPr lang="en-US"/>
            </a:br>
            <a:r>
              <a:rPr lang="en-US"/>
              <a:t>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a:p>
        </p:txBody>
      </p:sp>
      <p:sp>
        <p:nvSpPr>
          <p:cNvPr id="4" name="Content Placeholder 2">
            <a:extLst>
              <a:ext uri="{FF2B5EF4-FFF2-40B4-BE49-F238E27FC236}">
                <a16:creationId xmlns:a16="http://schemas.microsoft.com/office/drawing/2014/main" id="{DD5442B9-B3E7-B6BE-88F7-CDB8211C806D}"/>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5" name="Content Placeholder 6">
            <a:extLst>
              <a:ext uri="{FF2B5EF4-FFF2-40B4-BE49-F238E27FC236}">
                <a16:creationId xmlns:a16="http://schemas.microsoft.com/office/drawing/2014/main" id="{98BC2960-10EC-26FF-E5AD-E90CFDBD0518}"/>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sp>
        <p:nvSpPr>
          <p:cNvPr id="3" name="TextBox 2">
            <a:extLst>
              <a:ext uri="{FF2B5EF4-FFF2-40B4-BE49-F238E27FC236}">
                <a16:creationId xmlns:a16="http://schemas.microsoft.com/office/drawing/2014/main" id="{78566138-3717-C2D3-060C-D8BB835C9FFC}"/>
              </a:ext>
            </a:extLst>
          </p:cNvPr>
          <p:cNvSpPr txBox="1"/>
          <p:nvPr userDrawn="1"/>
        </p:nvSpPr>
        <p:spPr>
          <a:xfrm>
            <a:off x="2743200" y="6382499"/>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pic>
        <p:nvPicPr>
          <p:cNvPr id="7" name="Picture 6">
            <a:extLst>
              <a:ext uri="{FF2B5EF4-FFF2-40B4-BE49-F238E27FC236}">
                <a16:creationId xmlns:a16="http://schemas.microsoft.com/office/drawing/2014/main" id="{52F5C923-9D81-B361-F3E8-067EE0329607}"/>
              </a:ext>
            </a:extLst>
          </p:cNvPr>
          <p:cNvPicPr>
            <a:picLocks noChangeAspect="1"/>
          </p:cNvPicPr>
          <p:nvPr userDrawn="1"/>
        </p:nvPicPr>
        <p:blipFill>
          <a:blip r:embed="rId5"/>
          <a:srcRect/>
          <a:stretch/>
        </p:blipFill>
        <p:spPr>
          <a:xfrm>
            <a:off x="9265915" y="484495"/>
            <a:ext cx="2468885" cy="311781"/>
          </a:xfrm>
          <a:prstGeom prst="rect">
            <a:avLst/>
          </a:prstGeom>
        </p:spPr>
      </p:pic>
    </p:spTree>
    <p:extLst>
      <p:ext uri="{BB962C8B-B14F-4D97-AF65-F5344CB8AC3E}">
        <p14:creationId xmlns:p14="http://schemas.microsoft.com/office/powerpoint/2010/main" val="622730374"/>
      </p:ext>
    </p:extLst>
  </p:cSld>
  <p:clrMapOvr>
    <a:masterClrMapping/>
  </p:clrMapOvr>
  <p:hf hdr="0" ftr="0" dt="0"/>
  <p:extLst>
    <p:ext uri="{DCECCB84-F9BA-43D5-87BE-67443E8EF086}">
      <p15:sldGuideLst xmlns:p15="http://schemas.microsoft.com/office/powerpoint/2012/main">
        <p15:guide id="1" pos="1728">
          <p15:clr>
            <a:srgbClr val="FBAE40"/>
          </p15:clr>
        </p15:guide>
        <p15:guide id="2" pos="4416">
          <p15:clr>
            <a:srgbClr val="FBAE40"/>
          </p15:clr>
        </p15:guide>
        <p15:guide id="5" pos="2304">
          <p15:clr>
            <a:srgbClr val="FBAE40"/>
          </p15:clr>
        </p15:guide>
        <p15:guide id="6" pos="5888">
          <p15:clr>
            <a:srgbClr val="FBAE40"/>
          </p15:clr>
        </p15:guide>
        <p15:guide id="7" orient="horz" pos="1440">
          <p15:clr>
            <a:srgbClr val="FBAE40"/>
          </p15:clr>
        </p15:guide>
        <p15:guide id="8" orient="horz" pos="403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ccess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22" name="Content Placeholder 21">
            <a:extLst>
              <a:ext uri="{FF2B5EF4-FFF2-40B4-BE49-F238E27FC236}">
                <a16:creationId xmlns:a16="http://schemas.microsoft.com/office/drawing/2014/main" id="{8F35196C-6B42-D7B6-20AF-3A5D26C206C1}"/>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099DFFD8-4CA7-6190-BB73-F425188399E3}"/>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A0629BB3-104C-E212-CA01-0DC1136C2735}"/>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029677643"/>
      </p:ext>
    </p:extLst>
  </p:cSld>
  <p:clrMapOvr>
    <a:masterClrMapping/>
  </p:clrMapOvr>
  <p:hf hdr="0" ftr="0" dt="0"/>
  <p:extLst>
    <p:ext uri="{DCECCB84-F9BA-43D5-87BE-67443E8EF086}">
      <p15:sldGuideLst xmlns:p15="http://schemas.microsoft.com/office/powerpoint/2012/main">
        <p15:guide id="2" pos="3840">
          <p15:clr>
            <a:srgbClr val="FBAE40"/>
          </p15:clr>
        </p15:guide>
        <p15:guide id="4" pos="5120">
          <p15:clr>
            <a:srgbClr val="FBAE40"/>
          </p15:clr>
        </p15:guide>
        <p15:guide id="5" orient="horz" pos="11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white)_Title and Content - 2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379538"/>
            <a:ext cx="4804348" cy="4792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C5EE7F1B-AD30-6B7B-C097-C252CB2B2398}"/>
              </a:ext>
            </a:extLst>
          </p:cNvPr>
          <p:cNvSpPr>
            <a:spLocks noGrp="1"/>
          </p:cNvSpPr>
          <p:nvPr>
            <p:ph sz="quarter" idx="18"/>
          </p:nvPr>
        </p:nvSpPr>
        <p:spPr>
          <a:xfrm>
            <a:off x="6477000" y="1379538"/>
            <a:ext cx="4800600" cy="4792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F6564D48-5E10-7C78-6ACC-BEACA489709B}"/>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8" name="TextBox 7">
            <a:extLst>
              <a:ext uri="{FF2B5EF4-FFF2-40B4-BE49-F238E27FC236}">
                <a16:creationId xmlns:a16="http://schemas.microsoft.com/office/drawing/2014/main" id="{C4DD4C9C-635E-FE6B-02C4-F5EC11645F12}"/>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 2026. </a:t>
            </a:r>
            <a:r>
              <a:rPr lang="en-US" altLang="en-US" sz="900" i="1" dirty="0">
                <a:solidFill>
                  <a:schemeClr val="bg2">
                    <a:lumMod val="75000"/>
                  </a:schemeClr>
                </a:solidFill>
                <a:latin typeface="Arial" pitchFamily="34" charset="0"/>
                <a:cs typeface="Arial" pitchFamily="34" charset="0"/>
              </a:rPr>
              <a:t>UMass Chan Medical School.</a:t>
            </a:r>
          </a:p>
        </p:txBody>
      </p:sp>
    </p:spTree>
    <p:extLst>
      <p:ext uri="{BB962C8B-B14F-4D97-AF65-F5344CB8AC3E}">
        <p14:creationId xmlns:p14="http://schemas.microsoft.com/office/powerpoint/2010/main" val="1135704790"/>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guide id="5" pos="4080" userDrawn="1">
          <p15:clr>
            <a:srgbClr val="FBAE40"/>
          </p15:clr>
        </p15:guide>
        <p15:guide id="6" pos="3600" userDrawn="1">
          <p15:clr>
            <a:srgbClr val="FBAE40"/>
          </p15:clr>
        </p15:guide>
        <p15:guide id="7" orient="horz" pos="388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ccess_2-line Title and Content_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828805"/>
            <a:ext cx="12192000" cy="45719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400" y="457200"/>
            <a:ext cx="8279220"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ACB6BF0F-1620-90C9-FEFE-F1F3357C312F}"/>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72F89523-4CEC-FC68-7A3D-406D4EF88F74}"/>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519672268"/>
      </p:ext>
    </p:extLst>
  </p:cSld>
  <p:clrMapOvr>
    <a:masterClrMapping/>
  </p:clrMapOvr>
  <p:hf hdr="0" ftr="0" dt="0"/>
  <p:extLst>
    <p:ext uri="{DCECCB84-F9BA-43D5-87BE-67443E8EF086}">
      <p15:sldGuideLst xmlns:p15="http://schemas.microsoft.com/office/powerpoint/2012/main">
        <p15:guide id="2" pos="3840">
          <p15:clr>
            <a:srgbClr val="FBAE40"/>
          </p15:clr>
        </p15:guide>
        <p15:guide id="6" pos="5120">
          <p15:clr>
            <a:srgbClr val="FBAE40"/>
          </p15:clr>
        </p15:guide>
        <p15:guide id="7" orient="horz" pos="1152">
          <p15:clr>
            <a:srgbClr val="FBAE40"/>
          </p15:clr>
        </p15:guide>
        <p15:guide id="8" orient="horz" pos="4032">
          <p15:clr>
            <a:srgbClr val="FBAE40"/>
          </p15:clr>
        </p15:guide>
        <p15:guide id="9" orient="horz" pos="86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ccess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01A06DB-30CB-9C97-ECF1-7EFB1263F563}"/>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9" name="TextBox 8">
            <a:extLst>
              <a:ext uri="{FF2B5EF4-FFF2-40B4-BE49-F238E27FC236}">
                <a16:creationId xmlns:a16="http://schemas.microsoft.com/office/drawing/2014/main" id="{8B543F5C-FD9B-6DF3-9366-9AD5D576CEF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272876929"/>
      </p:ext>
    </p:extLst>
  </p:cSld>
  <p:clrMapOvr>
    <a:masterClrMapping/>
  </p:clrMapOvr>
  <p:hf hdr="0" ftr="0" dt="0"/>
  <p:extLst>
    <p:ext uri="{DCECCB84-F9BA-43D5-87BE-67443E8EF086}">
      <p15:sldGuideLst xmlns:p15="http://schemas.microsoft.com/office/powerpoint/2012/main">
        <p15:guide id="2" pos="3840">
          <p15:clr>
            <a:srgbClr val="FBAE40"/>
          </p15:clr>
        </p15:guide>
        <p15:guide id="4" pos="4128">
          <p15:clr>
            <a:srgbClr val="FBAE40"/>
          </p15:clr>
        </p15:guide>
        <p15:guide id="6" pos="5120">
          <p15:clr>
            <a:srgbClr val="FBAE40"/>
          </p15:clr>
        </p15:guide>
        <p15:guide id="7" orient="horz" pos="1152">
          <p15:clr>
            <a:srgbClr val="FBAE40"/>
          </p15:clr>
        </p15:guide>
        <p15:guide id="8" pos="5504">
          <p15:clr>
            <a:srgbClr val="FBAE40"/>
          </p15:clr>
        </p15:guide>
        <p15:guide id="9" orient="horz" pos="403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ccess_2-line Title and Content_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828805"/>
            <a:ext cx="12192000" cy="45719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400" y="457200"/>
            <a:ext cx="8052391"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194785C-405D-586F-4A13-4D636F17A4B5}"/>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9" name="TextBox 8">
            <a:extLst>
              <a:ext uri="{FF2B5EF4-FFF2-40B4-BE49-F238E27FC236}">
                <a16:creationId xmlns:a16="http://schemas.microsoft.com/office/drawing/2014/main" id="{E8CFCB00-A44F-0F25-BCF4-3D782B217F5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409064338"/>
      </p:ext>
    </p:extLst>
  </p:cSld>
  <p:clrMapOvr>
    <a:masterClrMapping/>
  </p:clrMapOvr>
  <p:hf hdr="0" ftr="0" dt="0"/>
  <p:extLst>
    <p:ext uri="{DCECCB84-F9BA-43D5-87BE-67443E8EF086}">
      <p15:sldGuideLst xmlns:p15="http://schemas.microsoft.com/office/powerpoint/2012/main">
        <p15:guide id="2" pos="3840">
          <p15:clr>
            <a:srgbClr val="FBAE40"/>
          </p15:clr>
        </p15:guide>
        <p15:guide id="6" pos="4128">
          <p15:clr>
            <a:srgbClr val="FBAE40"/>
          </p15:clr>
        </p15:guide>
        <p15:guide id="7" pos="5120">
          <p15:clr>
            <a:srgbClr val="FBAE40"/>
          </p15:clr>
        </p15:guide>
        <p15:guide id="8" orient="horz" pos="1152">
          <p15:clr>
            <a:srgbClr val="FBAE40"/>
          </p15:clr>
        </p15:guide>
        <p15:guide id="9" orient="horz" pos="4032">
          <p15:clr>
            <a:srgbClr val="FBAE40"/>
          </p15:clr>
        </p15:guide>
        <p15:guide id="10" orient="horz" pos="864">
          <p15:clr>
            <a:srgbClr val="FBAE40"/>
          </p15:clr>
        </p15:guide>
        <p15:guide id="11" pos="550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nowledge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rgbClr val="63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4" name="Content Placeholder 21">
            <a:extLst>
              <a:ext uri="{FF2B5EF4-FFF2-40B4-BE49-F238E27FC236}">
                <a16:creationId xmlns:a16="http://schemas.microsoft.com/office/drawing/2014/main" id="{3564A0B3-6051-1BF7-5725-A384593399DD}"/>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C82EA8B9-66A5-A4D5-2DFD-2FD7966AAADF}"/>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8" name="TextBox 7">
            <a:extLst>
              <a:ext uri="{FF2B5EF4-FFF2-40B4-BE49-F238E27FC236}">
                <a16:creationId xmlns:a16="http://schemas.microsoft.com/office/drawing/2014/main" id="{D69E4645-79B3-A1FF-3033-CA9663657160}"/>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60327178"/>
      </p:ext>
    </p:extLst>
  </p:cSld>
  <p:clrMapOvr>
    <a:masterClrMapping/>
  </p:clrMapOvr>
  <p:hf hdr="0" ftr="0" dt="0"/>
  <p:extLst>
    <p:ext uri="{DCECCB84-F9BA-43D5-87BE-67443E8EF086}">
      <p15:sldGuideLst xmlns:p15="http://schemas.microsoft.com/office/powerpoint/2012/main">
        <p15:guide id="2" pos="3840">
          <p15:clr>
            <a:srgbClr val="FBAE40"/>
          </p15:clr>
        </p15:guide>
        <p15:guide id="4" pos="5120">
          <p15:clr>
            <a:srgbClr val="FBAE40"/>
          </p15:clr>
        </p15:guide>
        <p15:guide id="5" orient="horz" pos="115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Knowledge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828805"/>
            <a:ext cx="12192000" cy="45719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400" y="457200"/>
            <a:ext cx="8279220"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9EB999AA-E0C8-4657-58FE-82778B4BF75C}"/>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4C85474D-E110-7D45-FF1F-CBF0D34BE0E7}"/>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837776613"/>
      </p:ext>
    </p:extLst>
  </p:cSld>
  <p:clrMapOvr>
    <a:masterClrMapping/>
  </p:clrMapOvr>
  <p:hf hdr="0" ftr="0" dt="0"/>
  <p:extLst>
    <p:ext uri="{DCECCB84-F9BA-43D5-87BE-67443E8EF086}">
      <p15:sldGuideLst xmlns:p15="http://schemas.microsoft.com/office/powerpoint/2012/main">
        <p15:guide id="2" pos="3840">
          <p15:clr>
            <a:srgbClr val="FBAE40"/>
          </p15:clr>
        </p15:guide>
        <p15:guide id="6" pos="5120">
          <p15:clr>
            <a:srgbClr val="FBAE40"/>
          </p15:clr>
        </p15:guide>
        <p15:guide id="7" orient="horz" pos="1152">
          <p15:clr>
            <a:srgbClr val="FBAE40"/>
          </p15:clr>
        </p15:guide>
        <p15:guide id="8" orient="horz" pos="4032">
          <p15:clr>
            <a:srgbClr val="FBAE40"/>
          </p15:clr>
        </p15:guide>
        <p15:guide id="9" orient="horz" pos="86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Knowledge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9FBB7C7-319E-58CC-5734-70F7B78F9FCB}"/>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9" name="TextBox 8">
            <a:extLst>
              <a:ext uri="{FF2B5EF4-FFF2-40B4-BE49-F238E27FC236}">
                <a16:creationId xmlns:a16="http://schemas.microsoft.com/office/drawing/2014/main" id="{B7BE018D-72B6-42D9-6F72-51F155713451}"/>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514461201"/>
      </p:ext>
    </p:extLst>
  </p:cSld>
  <p:clrMapOvr>
    <a:masterClrMapping/>
  </p:clrMapOvr>
  <p:hf hdr="0" ftr="0" dt="0"/>
  <p:extLst>
    <p:ext uri="{DCECCB84-F9BA-43D5-87BE-67443E8EF086}">
      <p15:sldGuideLst xmlns:p15="http://schemas.microsoft.com/office/powerpoint/2012/main">
        <p15:guide id="2" pos="3840">
          <p15:clr>
            <a:srgbClr val="FBAE40"/>
          </p15:clr>
        </p15:guide>
        <p15:guide id="4" pos="4128">
          <p15:clr>
            <a:srgbClr val="FBAE40"/>
          </p15:clr>
        </p15:guide>
        <p15:guide id="6" pos="5120">
          <p15:clr>
            <a:srgbClr val="FBAE40"/>
          </p15:clr>
        </p15:guide>
        <p15:guide id="7" orient="horz" pos="1152">
          <p15:clr>
            <a:srgbClr val="FBAE40"/>
          </p15:clr>
        </p15:guide>
        <p15:guide id="8" pos="5504">
          <p15:clr>
            <a:srgbClr val="FBAE40"/>
          </p15:clr>
        </p15:guide>
        <p15:guide id="9" orient="horz" pos="403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Knowledge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828805"/>
            <a:ext cx="12192000" cy="45719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400" y="457200"/>
            <a:ext cx="8052391"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78AE1C67-80B8-01E7-078D-16C869A6A820}"/>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9" name="TextBox 8">
            <a:extLst>
              <a:ext uri="{FF2B5EF4-FFF2-40B4-BE49-F238E27FC236}">
                <a16:creationId xmlns:a16="http://schemas.microsoft.com/office/drawing/2014/main" id="{E8FC81D0-0551-E905-2513-321FC0FB967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033774074"/>
      </p:ext>
    </p:extLst>
  </p:cSld>
  <p:clrMapOvr>
    <a:masterClrMapping/>
  </p:clrMapOvr>
  <p:hf hdr="0" ftr="0" dt="0"/>
  <p:extLst>
    <p:ext uri="{DCECCB84-F9BA-43D5-87BE-67443E8EF086}">
      <p15:sldGuideLst xmlns:p15="http://schemas.microsoft.com/office/powerpoint/2012/main">
        <p15:guide id="2" pos="3840">
          <p15:clr>
            <a:srgbClr val="FBAE40"/>
          </p15:clr>
        </p15:guide>
        <p15:guide id="6" pos="4128">
          <p15:clr>
            <a:srgbClr val="FBAE40"/>
          </p15:clr>
        </p15:guide>
        <p15:guide id="7" pos="5120">
          <p15:clr>
            <a:srgbClr val="FBAE40"/>
          </p15:clr>
        </p15:guide>
        <p15:guide id="8" orient="horz" pos="1152">
          <p15:clr>
            <a:srgbClr val="FBAE40"/>
          </p15:clr>
        </p15:guide>
        <p15:guide id="9" orient="horz" pos="4032">
          <p15:clr>
            <a:srgbClr val="FBAE40"/>
          </p15:clr>
        </p15:guide>
        <p15:guide id="10" orient="horz" pos="864">
          <p15:clr>
            <a:srgbClr val="FBAE40"/>
          </p15:clr>
        </p15:guide>
        <p15:guide id="11" pos="550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erformance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4" name="Content Placeholder 21">
            <a:extLst>
              <a:ext uri="{FF2B5EF4-FFF2-40B4-BE49-F238E27FC236}">
                <a16:creationId xmlns:a16="http://schemas.microsoft.com/office/drawing/2014/main" id="{61BDD1C3-91BA-F5F0-2663-87C314397ADE}"/>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7C08A2E6-6D7E-D1A5-C97A-D48EB1FB975E}"/>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8" name="TextBox 7">
            <a:extLst>
              <a:ext uri="{FF2B5EF4-FFF2-40B4-BE49-F238E27FC236}">
                <a16:creationId xmlns:a16="http://schemas.microsoft.com/office/drawing/2014/main" id="{46B8C48E-61F0-D6A2-CD6E-28D4B1ADAC47}"/>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507408095"/>
      </p:ext>
    </p:extLst>
  </p:cSld>
  <p:clrMapOvr>
    <a:masterClrMapping/>
  </p:clrMapOvr>
  <p:hf hdr="0" ftr="0" dt="0"/>
  <p:extLst>
    <p:ext uri="{DCECCB84-F9BA-43D5-87BE-67443E8EF086}">
      <p15:sldGuideLst xmlns:p15="http://schemas.microsoft.com/office/powerpoint/2012/main">
        <p15:guide id="2" pos="3840">
          <p15:clr>
            <a:srgbClr val="FBAE40"/>
          </p15:clr>
        </p15:guide>
        <p15:guide id="4" pos="5120">
          <p15:clr>
            <a:srgbClr val="FBAE40"/>
          </p15:clr>
        </p15:guide>
        <p15:guide id="5" orient="horz" pos="115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erformance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828805"/>
            <a:ext cx="12192000" cy="45719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400" y="457200"/>
            <a:ext cx="8279220"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E62363A6-CFDF-A71A-13BD-558BF71865A2}"/>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8ECCDB07-566E-E1B4-1185-CEC01489DA0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840832795"/>
      </p:ext>
    </p:extLst>
  </p:cSld>
  <p:clrMapOvr>
    <a:masterClrMapping/>
  </p:clrMapOvr>
  <p:hf hdr="0" ftr="0" dt="0"/>
  <p:extLst>
    <p:ext uri="{DCECCB84-F9BA-43D5-87BE-67443E8EF086}">
      <p15:sldGuideLst xmlns:p15="http://schemas.microsoft.com/office/powerpoint/2012/main">
        <p15:guide id="2" pos="3840">
          <p15:clr>
            <a:srgbClr val="FBAE40"/>
          </p15:clr>
        </p15:guide>
        <p15:guide id="6" pos="5120">
          <p15:clr>
            <a:srgbClr val="FBAE40"/>
          </p15:clr>
        </p15:guide>
        <p15:guide id="7" orient="horz" pos="1152">
          <p15:clr>
            <a:srgbClr val="FBAE40"/>
          </p15:clr>
        </p15:guide>
        <p15:guide id="8" orient="horz" pos="4032">
          <p15:clr>
            <a:srgbClr val="FBAE40"/>
          </p15:clr>
        </p15:guide>
        <p15:guide id="9" orient="horz" pos="86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erformance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AA006A69-FB54-D5BA-40F9-B45CB4D3F0A8}"/>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9" name="TextBox 8">
            <a:extLst>
              <a:ext uri="{FF2B5EF4-FFF2-40B4-BE49-F238E27FC236}">
                <a16:creationId xmlns:a16="http://schemas.microsoft.com/office/drawing/2014/main" id="{5DAE78C1-42B1-78DC-49B4-42BC47BFC7B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872779814"/>
      </p:ext>
    </p:extLst>
  </p:cSld>
  <p:clrMapOvr>
    <a:masterClrMapping/>
  </p:clrMapOvr>
  <p:hf hdr="0" ftr="0" dt="0"/>
  <p:extLst>
    <p:ext uri="{DCECCB84-F9BA-43D5-87BE-67443E8EF086}">
      <p15:sldGuideLst xmlns:p15="http://schemas.microsoft.com/office/powerpoint/2012/main">
        <p15:guide id="2" pos="3840">
          <p15:clr>
            <a:srgbClr val="FBAE40"/>
          </p15:clr>
        </p15:guide>
        <p15:guide id="4" pos="4128">
          <p15:clr>
            <a:srgbClr val="FBAE40"/>
          </p15:clr>
        </p15:guide>
        <p15:guide id="6" pos="5120">
          <p15:clr>
            <a:srgbClr val="FBAE40"/>
          </p15:clr>
        </p15:guide>
        <p15:guide id="7" orient="horz" pos="1152">
          <p15:clr>
            <a:srgbClr val="FBAE40"/>
          </p15:clr>
        </p15:guide>
        <p15:guide id="8" pos="5504">
          <p15:clr>
            <a:srgbClr val="FBAE40"/>
          </p15:clr>
        </p15:guide>
        <p15:guide id="9"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white)_2-line Title and Content - 2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66567" cy="1371599"/>
          </a:xfrm>
        </p:spPr>
        <p:txBody>
          <a:bodyPr/>
          <a:lstStyle>
            <a:lvl1pPr>
              <a:defRPr sz="3700"/>
            </a:lvl1pPr>
          </a:lstStyle>
          <a:p>
            <a:r>
              <a:rPr lang="en-US"/>
              <a:t>Click to edit Master title style up to two lines of text</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799"/>
            <a:ext cx="48006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3" name="Content Placeholder 3">
            <a:extLst>
              <a:ext uri="{FF2B5EF4-FFF2-40B4-BE49-F238E27FC236}">
                <a16:creationId xmlns:a16="http://schemas.microsoft.com/office/drawing/2014/main" id="{AA461043-4E95-F1A4-39B2-5982253EEF34}"/>
              </a:ext>
            </a:extLst>
          </p:cNvPr>
          <p:cNvSpPr>
            <a:spLocks noGrp="1"/>
          </p:cNvSpPr>
          <p:nvPr>
            <p:ph sz="quarter" idx="18"/>
          </p:nvPr>
        </p:nvSpPr>
        <p:spPr>
          <a:xfrm>
            <a:off x="6477001" y="1828799"/>
            <a:ext cx="48006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D4E63BC-4D7D-5A0F-2005-BB8D28A6A1AC}"/>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8" name="TextBox 7">
            <a:extLst>
              <a:ext uri="{FF2B5EF4-FFF2-40B4-BE49-F238E27FC236}">
                <a16:creationId xmlns:a16="http://schemas.microsoft.com/office/drawing/2014/main" id="{E329F39B-04CE-DCF6-0556-436AD45E13A6}"/>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 2026. </a:t>
            </a:r>
            <a:r>
              <a:rPr lang="en-US" altLang="en-US" sz="900" i="1" dirty="0">
                <a:solidFill>
                  <a:schemeClr val="bg2">
                    <a:lumMod val="75000"/>
                  </a:schemeClr>
                </a:solidFill>
                <a:latin typeface="Arial" pitchFamily="34" charset="0"/>
                <a:cs typeface="Arial" pitchFamily="34" charset="0"/>
              </a:rPr>
              <a:t>UMass Chan Medical School.</a:t>
            </a:r>
          </a:p>
        </p:txBody>
      </p:sp>
    </p:spTree>
    <p:extLst>
      <p:ext uri="{BB962C8B-B14F-4D97-AF65-F5344CB8AC3E}">
        <p14:creationId xmlns:p14="http://schemas.microsoft.com/office/powerpoint/2010/main" val="3058954637"/>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guide id="5" pos="4080" userDrawn="1">
          <p15:clr>
            <a:srgbClr val="FBAE40"/>
          </p15:clr>
        </p15:guide>
        <p15:guide id="6" pos="3600" userDrawn="1">
          <p15:clr>
            <a:srgbClr val="FBAE40"/>
          </p15:clr>
        </p15:guide>
        <p15:guide id="7" orient="horz" pos="388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erformance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828805"/>
            <a:ext cx="12192000" cy="45719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400" y="457200"/>
            <a:ext cx="8052391"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150C2BED-36B2-D2F8-CE87-53DF4AAAF14B}"/>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9" name="TextBox 8">
            <a:extLst>
              <a:ext uri="{FF2B5EF4-FFF2-40B4-BE49-F238E27FC236}">
                <a16:creationId xmlns:a16="http://schemas.microsoft.com/office/drawing/2014/main" id="{3E44C626-DD69-86D4-ADCB-30A4F4FF4A6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872691959"/>
      </p:ext>
    </p:extLst>
  </p:cSld>
  <p:clrMapOvr>
    <a:masterClrMapping/>
  </p:clrMapOvr>
  <p:hf hdr="0" ftr="0" dt="0"/>
  <p:extLst>
    <p:ext uri="{DCECCB84-F9BA-43D5-87BE-67443E8EF086}">
      <p15:sldGuideLst xmlns:p15="http://schemas.microsoft.com/office/powerpoint/2012/main">
        <p15:guide id="2" pos="3840">
          <p15:clr>
            <a:srgbClr val="FBAE40"/>
          </p15:clr>
        </p15:guide>
        <p15:guide id="6" pos="4128">
          <p15:clr>
            <a:srgbClr val="FBAE40"/>
          </p15:clr>
        </p15:guide>
        <p15:guide id="7" pos="5120">
          <p15:clr>
            <a:srgbClr val="FBAE40"/>
          </p15:clr>
        </p15:guide>
        <p15:guide id="8" orient="horz" pos="1152">
          <p15:clr>
            <a:srgbClr val="FBAE40"/>
          </p15:clr>
        </p15:guide>
        <p15:guide id="9" orient="horz" pos="4032">
          <p15:clr>
            <a:srgbClr val="FBAE40"/>
          </p15:clr>
        </p15:guide>
        <p15:guide id="10" orient="horz" pos="864">
          <p15:clr>
            <a:srgbClr val="FBAE40"/>
          </p15:clr>
        </p15:guide>
        <p15:guide id="11" pos="550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General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490CAD53-FBCE-1825-B6BB-4BC12EADA7CB}"/>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E5A74E8E-1ECB-A822-A787-E5B2B6D1CD76}"/>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562125599"/>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1152">
          <p15:clr>
            <a:srgbClr val="FBAE40"/>
          </p15:clr>
        </p15:guide>
        <p15:guide id="7" orient="horz" pos="403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General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828805"/>
            <a:ext cx="12192000" cy="45719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400" y="457200"/>
            <a:ext cx="8279220"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F7625B1F-DF8E-64C8-2FE2-D1F86148EDC0}"/>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2B2F492B-18B3-5E29-2807-88DB805A292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281542334"/>
      </p:ext>
    </p:extLst>
  </p:cSld>
  <p:clrMapOvr>
    <a:masterClrMapping/>
  </p:clrMapOvr>
  <p:hf hdr="0" ftr="0" dt="0"/>
  <p:extLst>
    <p:ext uri="{DCECCB84-F9BA-43D5-87BE-67443E8EF086}">
      <p15:sldGuideLst xmlns:p15="http://schemas.microsoft.com/office/powerpoint/2012/main">
        <p15:guide id="2" pos="3840">
          <p15:clr>
            <a:srgbClr val="FBAE40"/>
          </p15:clr>
        </p15:guide>
        <p15:guide id="6" pos="5120">
          <p15:clr>
            <a:srgbClr val="FBAE40"/>
          </p15:clr>
        </p15:guide>
        <p15:guide id="7" orient="horz" pos="1152">
          <p15:clr>
            <a:srgbClr val="FBAE40"/>
          </p15:clr>
        </p15:guide>
        <p15:guide id="8" orient="horz" pos="4032">
          <p15:clr>
            <a:srgbClr val="FBAE40"/>
          </p15:clr>
        </p15:guide>
        <p15:guide id="9" orient="horz" pos="86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General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34B595D-B16A-018F-3952-ECE1FBFD0D9F}"/>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9" name="TextBox 8">
            <a:extLst>
              <a:ext uri="{FF2B5EF4-FFF2-40B4-BE49-F238E27FC236}">
                <a16:creationId xmlns:a16="http://schemas.microsoft.com/office/drawing/2014/main" id="{AEE5AE14-3E59-259D-571A-F619CE2C402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956060959"/>
      </p:ext>
    </p:extLst>
  </p:cSld>
  <p:clrMapOvr>
    <a:masterClrMapping/>
  </p:clrMapOvr>
  <p:hf hdr="0" ftr="0" dt="0"/>
  <p:extLst>
    <p:ext uri="{DCECCB84-F9BA-43D5-87BE-67443E8EF086}">
      <p15:sldGuideLst xmlns:p15="http://schemas.microsoft.com/office/powerpoint/2012/main">
        <p15:guide id="2" pos="3840">
          <p15:clr>
            <a:srgbClr val="FBAE40"/>
          </p15:clr>
        </p15:guide>
        <p15:guide id="4" pos="4128">
          <p15:clr>
            <a:srgbClr val="FBAE40"/>
          </p15:clr>
        </p15:guide>
        <p15:guide id="6" pos="5120">
          <p15:clr>
            <a:srgbClr val="FBAE40"/>
          </p15:clr>
        </p15:guide>
        <p15:guide id="7" orient="horz" pos="1152">
          <p15:clr>
            <a:srgbClr val="FBAE40"/>
          </p15:clr>
        </p15:guide>
        <p15:guide id="8" pos="5504">
          <p15:clr>
            <a:srgbClr val="FBAE40"/>
          </p15:clr>
        </p15:guide>
        <p15:guide id="9" orient="horz" pos="403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General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828805"/>
            <a:ext cx="12192000" cy="45719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400" y="457200"/>
            <a:ext cx="8052391" cy="1360649"/>
          </a:xfrm>
        </p:spPr>
        <p:txBody>
          <a:bodyPr/>
          <a:lstStyle>
            <a:lvl1pPr>
              <a:defRPr/>
            </a:lvl1pPr>
          </a:lstStyle>
          <a:p>
            <a:r>
              <a:rPr lang="en-US"/>
              <a:t>Click to edit Master title style up to two lines of text</a:t>
            </a:r>
          </a:p>
        </p:txBody>
      </p:sp>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ACE096A-1F0E-8501-DF69-C7B254EC5595}"/>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9" name="TextBox 8">
            <a:extLst>
              <a:ext uri="{FF2B5EF4-FFF2-40B4-BE49-F238E27FC236}">
                <a16:creationId xmlns:a16="http://schemas.microsoft.com/office/drawing/2014/main" id="{FDF2ED17-ECE6-CAB2-7553-A688F99D406B}"/>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756895381"/>
      </p:ext>
    </p:extLst>
  </p:cSld>
  <p:clrMapOvr>
    <a:masterClrMapping/>
  </p:clrMapOvr>
  <p:hf hdr="0" ftr="0" dt="0"/>
  <p:extLst>
    <p:ext uri="{DCECCB84-F9BA-43D5-87BE-67443E8EF086}">
      <p15:sldGuideLst xmlns:p15="http://schemas.microsoft.com/office/powerpoint/2012/main">
        <p15:guide id="2" pos="3840">
          <p15:clr>
            <a:srgbClr val="FBAE40"/>
          </p15:clr>
        </p15:guide>
        <p15:guide id="6" pos="4128">
          <p15:clr>
            <a:srgbClr val="FBAE40"/>
          </p15:clr>
        </p15:guide>
        <p15:guide id="7" pos="5120">
          <p15:clr>
            <a:srgbClr val="FBAE40"/>
          </p15:clr>
        </p15:guide>
        <p15:guide id="8" orient="horz" pos="1152">
          <p15:clr>
            <a:srgbClr val="FBAE40"/>
          </p15:clr>
        </p15:guide>
        <p15:guide id="9" orient="horz" pos="4032">
          <p15:clr>
            <a:srgbClr val="FBAE40"/>
          </p15:clr>
        </p15:guide>
        <p15:guide id="10" orient="horz" pos="864">
          <p15:clr>
            <a:srgbClr val="FBAE40"/>
          </p15:clr>
        </p15:guide>
        <p15:guide id="11" pos="550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General_Horizontal split - multi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229601" cy="665514"/>
          </a:xfrm>
        </p:spPr>
        <p:txBody>
          <a:bodyPr/>
          <a:lstStyle>
            <a:lvl1pPr>
              <a:defRPr/>
            </a:lvl1pPr>
          </a:lstStyle>
          <a:p>
            <a:r>
              <a:rPr lang="en-US"/>
              <a:t>Click to edit Master title style</a:t>
            </a:r>
          </a:p>
        </p:txBody>
      </p:sp>
      <p:sp>
        <p:nvSpPr>
          <p:cNvPr id="5" name="Rectangle 4">
            <a:extLst>
              <a:ext uri="{FF2B5EF4-FFF2-40B4-BE49-F238E27FC236}">
                <a16:creationId xmlns:a16="http://schemas.microsoft.com/office/drawing/2014/main" id="{6EF5A5C8-586F-84E0-59DD-5F951DD2DE35}"/>
              </a:ext>
              <a:ext uri="{C183D7F6-B498-43B3-948B-1728B52AA6E4}">
                <adec:decorative xmlns:adec="http://schemas.microsoft.com/office/drawing/2017/decorative" val="1"/>
              </a:ext>
            </a:extLst>
          </p:cNvPr>
          <p:cNvSpPr/>
          <p:nvPr/>
        </p:nvSpPr>
        <p:spPr>
          <a:xfrm rot="16200000">
            <a:off x="4610100" y="-1173160"/>
            <a:ext cx="2971800" cy="12192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1">
            <a:extLst>
              <a:ext uri="{FF2B5EF4-FFF2-40B4-BE49-F238E27FC236}">
                <a16:creationId xmlns:a16="http://schemas.microsoft.com/office/drawing/2014/main" id="{D8919540-6A10-A1BB-F93A-4586562C5956}"/>
              </a:ext>
            </a:extLst>
          </p:cNvPr>
          <p:cNvSpPr>
            <a:spLocks noGrp="1"/>
          </p:cNvSpPr>
          <p:nvPr>
            <p:ph sz="quarter" idx="21"/>
          </p:nvPr>
        </p:nvSpPr>
        <p:spPr>
          <a:xfrm>
            <a:off x="914400" y="1261697"/>
            <a:ext cx="10820400" cy="1977093"/>
          </a:xfrm>
        </p:spPr>
        <p:txBody>
          <a:bodyPr/>
          <a:lstStyle>
            <a:lvl1pPr>
              <a:defRPr sz="22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Content Placeholder 21">
            <a:extLst>
              <a:ext uri="{FF2B5EF4-FFF2-40B4-BE49-F238E27FC236}">
                <a16:creationId xmlns:a16="http://schemas.microsoft.com/office/drawing/2014/main" id="{D908892B-52D3-F09E-EE0D-988A58E7C793}"/>
              </a:ext>
            </a:extLst>
          </p:cNvPr>
          <p:cNvSpPr>
            <a:spLocks noGrp="1"/>
          </p:cNvSpPr>
          <p:nvPr>
            <p:ph sz="quarter" idx="22"/>
          </p:nvPr>
        </p:nvSpPr>
        <p:spPr>
          <a:xfrm>
            <a:off x="914399"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0" name="Content Placeholder 21">
            <a:extLst>
              <a:ext uri="{FF2B5EF4-FFF2-40B4-BE49-F238E27FC236}">
                <a16:creationId xmlns:a16="http://schemas.microsoft.com/office/drawing/2014/main" id="{9C189105-5DB8-C55D-57EE-8BCC18A41120}"/>
              </a:ext>
            </a:extLst>
          </p:cNvPr>
          <p:cNvSpPr>
            <a:spLocks noGrp="1"/>
          </p:cNvSpPr>
          <p:nvPr>
            <p:ph sz="quarter" idx="23"/>
          </p:nvPr>
        </p:nvSpPr>
        <p:spPr>
          <a:xfrm>
            <a:off x="3601757"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1" name="Content Placeholder 21">
            <a:extLst>
              <a:ext uri="{FF2B5EF4-FFF2-40B4-BE49-F238E27FC236}">
                <a16:creationId xmlns:a16="http://schemas.microsoft.com/office/drawing/2014/main" id="{037397EB-D9DE-2DC9-AE87-1FAADF7D6EDC}"/>
              </a:ext>
            </a:extLst>
          </p:cNvPr>
          <p:cNvSpPr>
            <a:spLocks noGrp="1"/>
          </p:cNvSpPr>
          <p:nvPr>
            <p:ph sz="quarter" idx="24"/>
          </p:nvPr>
        </p:nvSpPr>
        <p:spPr>
          <a:xfrm>
            <a:off x="6296096"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3" name="Content Placeholder 21">
            <a:extLst>
              <a:ext uri="{FF2B5EF4-FFF2-40B4-BE49-F238E27FC236}">
                <a16:creationId xmlns:a16="http://schemas.microsoft.com/office/drawing/2014/main" id="{941EAFF7-3E4D-67B3-5EEA-FC2471831E23}"/>
              </a:ext>
            </a:extLst>
          </p:cNvPr>
          <p:cNvSpPr>
            <a:spLocks noGrp="1"/>
          </p:cNvSpPr>
          <p:nvPr>
            <p:ph sz="quarter" idx="25"/>
          </p:nvPr>
        </p:nvSpPr>
        <p:spPr>
          <a:xfrm>
            <a:off x="8983454"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49C101D0-6BD1-57A3-A00D-B126D78461EC}"/>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8" name="TextBox 7">
            <a:extLst>
              <a:ext uri="{FF2B5EF4-FFF2-40B4-BE49-F238E27FC236}">
                <a16:creationId xmlns:a16="http://schemas.microsoft.com/office/drawing/2014/main" id="{7D56C281-AF4D-CF2A-02B0-2DDE4F0FE74E}"/>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710385319"/>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2160">
          <p15:clr>
            <a:srgbClr val="FBAE40"/>
          </p15:clr>
        </p15:guide>
        <p15:guide id="7" orient="horz" pos="403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General (white)_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379537"/>
            <a:ext cx="10820400" cy="501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332D2261-79D9-7214-CED0-8C59154BDCBD}"/>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780580E0-557C-0D3B-28C4-275526A2219E}"/>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676210022"/>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1152">
          <p15:clr>
            <a:srgbClr val="FBAE40"/>
          </p15:clr>
        </p15:guide>
        <p15:guide id="7" orient="horz" pos="86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General (white)_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379537"/>
            <a:ext cx="10820400" cy="501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0B059DE8-B4B9-5590-5CB2-13DF1A936721}"/>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E3CABEE3-F523-6B23-E212-6FE445944A3B}"/>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948636995"/>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1152">
          <p15:clr>
            <a:srgbClr val="FBAE40"/>
          </p15:clr>
        </p15:guide>
        <p15:guide id="7" orient="horz" pos="86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General (white)_2-line 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400" y="457200"/>
            <a:ext cx="8066567" cy="1371599"/>
          </a:xfrm>
        </p:spPr>
        <p:txBody>
          <a:bodyPr/>
          <a:lstStyle>
            <a:lvl1pPr>
              <a:defRPr sz="3700"/>
            </a:lvl1pPr>
          </a:lstStyle>
          <a:p>
            <a:r>
              <a:rPr lang="en-US"/>
              <a:t>Click to edit Master title style up to two lines of text</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799"/>
            <a:ext cx="10820400" cy="456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AF3B41C4-C027-9D0E-5378-85A0F1C30562}"/>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3BDA8B5D-D90C-593F-238A-43A72B5A0283}"/>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031626031"/>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1152">
          <p15:clr>
            <a:srgbClr val="FBAE40"/>
          </p15:clr>
        </p15:guide>
        <p15:guide id="7" orient="horz" pos="86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General (white)_Title and Content - 2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379538"/>
            <a:ext cx="5181600" cy="5021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C5EE7F1B-AD30-6B7B-C097-C252CB2B2398}"/>
              </a:ext>
            </a:extLst>
          </p:cNvPr>
          <p:cNvSpPr>
            <a:spLocks noGrp="1"/>
          </p:cNvSpPr>
          <p:nvPr>
            <p:ph sz="quarter" idx="18"/>
          </p:nvPr>
        </p:nvSpPr>
        <p:spPr>
          <a:xfrm>
            <a:off x="6553200" y="1379538"/>
            <a:ext cx="5181600" cy="5021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5" name="Picture 4">
            <a:extLst>
              <a:ext uri="{FF2B5EF4-FFF2-40B4-BE49-F238E27FC236}">
                <a16:creationId xmlns:a16="http://schemas.microsoft.com/office/drawing/2014/main" id="{C2C506BA-188B-2B7F-BB98-CAAC055EA561}"/>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8" name="TextBox 7">
            <a:extLst>
              <a:ext uri="{FF2B5EF4-FFF2-40B4-BE49-F238E27FC236}">
                <a16:creationId xmlns:a16="http://schemas.microsoft.com/office/drawing/2014/main" id="{003CF50D-E07C-62E9-8665-4FFF859E11D4}"/>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714430220"/>
      </p:ext>
    </p:extLst>
  </p:cSld>
  <p:clrMapOvr>
    <a:masterClrMapping/>
  </p:clrMapOvr>
  <p:hf hdr="0" ftr="0" dt="0"/>
  <p:extLst>
    <p:ext uri="{DCECCB84-F9BA-43D5-87BE-67443E8EF086}">
      <p15:sldGuideLst xmlns:p15="http://schemas.microsoft.com/office/powerpoint/2012/main">
        <p15:guide id="2" pos="3840">
          <p15:clr>
            <a:srgbClr val="FBAE40"/>
          </p15:clr>
        </p15:guide>
        <p15:guide id="5" pos="4128">
          <p15:clr>
            <a:srgbClr val="FBAE40"/>
          </p15:clr>
        </p15:guide>
        <p15:guide id="6" pos="5120">
          <p15:clr>
            <a:srgbClr val="FBAE40"/>
          </p15:clr>
        </p15:guide>
        <p15:guide id="7" orient="horz" pos="1152">
          <p15:clr>
            <a:srgbClr val="FBAE40"/>
          </p15:clr>
        </p15:guide>
        <p15:guide id="8" orient="horz" pos="864">
          <p15:clr>
            <a:srgbClr val="FBAE40"/>
          </p15:clr>
        </p15:guide>
        <p15:guide id="9" pos="5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eneral (white)_Title and Content - 3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379538"/>
            <a:ext cx="2970223" cy="4792662"/>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EAE52FDB-B683-3FA0-D889-774A2A64F6BE}"/>
              </a:ext>
            </a:extLst>
          </p:cNvPr>
          <p:cNvSpPr>
            <a:spLocks noGrp="1"/>
          </p:cNvSpPr>
          <p:nvPr>
            <p:ph sz="quarter" idx="18"/>
          </p:nvPr>
        </p:nvSpPr>
        <p:spPr>
          <a:xfrm>
            <a:off x="4610888" y="1379538"/>
            <a:ext cx="2970223" cy="4792662"/>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2BF68B25-B298-F994-F179-AD113CCF2B9A}"/>
              </a:ext>
            </a:extLst>
          </p:cNvPr>
          <p:cNvSpPr>
            <a:spLocks noGrp="1"/>
          </p:cNvSpPr>
          <p:nvPr>
            <p:ph sz="quarter" idx="19"/>
          </p:nvPr>
        </p:nvSpPr>
        <p:spPr>
          <a:xfrm>
            <a:off x="8306325" y="1379538"/>
            <a:ext cx="2970223" cy="4792662"/>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8BEBDA0F-61A4-749A-95C8-6F6A66EBB2B2}"/>
              </a:ext>
            </a:extLst>
          </p:cNvPr>
          <p:cNvPicPr>
            <a:picLocks noChangeAspect="1"/>
          </p:cNvPicPr>
          <p:nvPr userDrawn="1"/>
        </p:nvPicPr>
        <p:blipFill>
          <a:blip r:embed="rId2"/>
          <a:srcRect/>
          <a:stretch/>
        </p:blipFill>
        <p:spPr>
          <a:xfrm>
            <a:off x="10177157" y="344505"/>
            <a:ext cx="1329043" cy="761119"/>
          </a:xfrm>
          <a:prstGeom prst="rect">
            <a:avLst/>
          </a:prstGeom>
        </p:spPr>
      </p:pic>
      <p:sp>
        <p:nvSpPr>
          <p:cNvPr id="9" name="TextBox 8">
            <a:extLst>
              <a:ext uri="{FF2B5EF4-FFF2-40B4-BE49-F238E27FC236}">
                <a16:creationId xmlns:a16="http://schemas.microsoft.com/office/drawing/2014/main" id="{5E9CC743-E043-1F17-404F-9A89294A6186}"/>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 2026. </a:t>
            </a:r>
            <a:r>
              <a:rPr lang="en-US" altLang="en-US" sz="900" i="1" dirty="0">
                <a:solidFill>
                  <a:schemeClr val="bg2">
                    <a:lumMod val="75000"/>
                  </a:schemeClr>
                </a:solidFill>
                <a:latin typeface="Arial" pitchFamily="34" charset="0"/>
                <a:cs typeface="Arial" pitchFamily="34" charset="0"/>
              </a:rPr>
              <a:t>UMass Chan Medical School.</a:t>
            </a:r>
          </a:p>
        </p:txBody>
      </p:sp>
    </p:spTree>
    <p:extLst>
      <p:ext uri="{BB962C8B-B14F-4D97-AF65-F5344CB8AC3E}">
        <p14:creationId xmlns:p14="http://schemas.microsoft.com/office/powerpoint/2010/main" val="2565719857"/>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guide id="5" pos="2688" userDrawn="1">
          <p15:clr>
            <a:srgbClr val="FBAE40"/>
          </p15:clr>
        </p15:guide>
        <p15:guide id="6" pos="4992" userDrawn="1">
          <p15:clr>
            <a:srgbClr val="FBAE40"/>
          </p15:clr>
        </p15:guide>
        <p15:guide id="7" orient="horz" pos="3888"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General (white)_2-line Title and Content - 2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914400" y="457200"/>
            <a:ext cx="8066567" cy="1371599"/>
          </a:xfrm>
        </p:spPr>
        <p:txBody>
          <a:bodyPr/>
          <a:lstStyle>
            <a:lvl1pPr>
              <a:defRPr sz="3700"/>
            </a:lvl1pPr>
          </a:lstStyle>
          <a:p>
            <a:r>
              <a:rPr lang="en-US"/>
              <a:t>Click to edit Master title style up to two lines of text</a:t>
            </a:r>
          </a:p>
        </p:txBody>
      </p:sp>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799"/>
            <a:ext cx="5181600" cy="456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3" name="Content Placeholder 3">
            <a:extLst>
              <a:ext uri="{FF2B5EF4-FFF2-40B4-BE49-F238E27FC236}">
                <a16:creationId xmlns:a16="http://schemas.microsoft.com/office/drawing/2014/main" id="{AA461043-4E95-F1A4-39B2-5982253EEF34}"/>
              </a:ext>
            </a:extLst>
          </p:cNvPr>
          <p:cNvSpPr>
            <a:spLocks noGrp="1"/>
          </p:cNvSpPr>
          <p:nvPr>
            <p:ph sz="quarter" idx="18"/>
          </p:nvPr>
        </p:nvSpPr>
        <p:spPr>
          <a:xfrm>
            <a:off x="6553200" y="1828799"/>
            <a:ext cx="5181600" cy="456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3BA3E5FC-37D8-2205-A2B2-361F7D24C333}"/>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8" name="TextBox 7">
            <a:extLst>
              <a:ext uri="{FF2B5EF4-FFF2-40B4-BE49-F238E27FC236}">
                <a16:creationId xmlns:a16="http://schemas.microsoft.com/office/drawing/2014/main" id="{C96050BB-D7B4-0534-542D-36729F0CFD7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595809436"/>
      </p:ext>
    </p:extLst>
  </p:cSld>
  <p:clrMapOvr>
    <a:masterClrMapping/>
  </p:clrMapOvr>
  <p:hf hdr="0" ftr="0" dt="0"/>
  <p:extLst>
    <p:ext uri="{DCECCB84-F9BA-43D5-87BE-67443E8EF086}">
      <p15:sldGuideLst xmlns:p15="http://schemas.microsoft.com/office/powerpoint/2012/main">
        <p15:guide id="2" pos="3840">
          <p15:clr>
            <a:srgbClr val="FBAE40"/>
          </p15:clr>
        </p15:guide>
        <p15:guide id="5" pos="4128">
          <p15:clr>
            <a:srgbClr val="FBAE40"/>
          </p15:clr>
        </p15:guide>
        <p15:guide id="6" pos="5120">
          <p15:clr>
            <a:srgbClr val="FBAE40"/>
          </p15:clr>
        </p15:guide>
        <p15:guide id="7" orient="horz" pos="1152">
          <p15:clr>
            <a:srgbClr val="FBAE40"/>
          </p15:clr>
        </p15:guide>
        <p15:guide id="8" orient="horz" pos="864">
          <p15:clr>
            <a:srgbClr val="FBAE40"/>
          </p15:clr>
        </p15:guide>
        <p15:guide id="9" pos="550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nk w/logo">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2" name="Picture 1">
            <a:extLst>
              <a:ext uri="{FF2B5EF4-FFF2-40B4-BE49-F238E27FC236}">
                <a16:creationId xmlns:a16="http://schemas.microsoft.com/office/drawing/2014/main" id="{A94D53BA-C484-480F-B219-D633CC21FFFC}"/>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3" name="TextBox 2">
            <a:extLst>
              <a:ext uri="{FF2B5EF4-FFF2-40B4-BE49-F238E27FC236}">
                <a16:creationId xmlns:a16="http://schemas.microsoft.com/office/drawing/2014/main" id="{38380F36-FE78-E7D7-F0CC-474326A58278}"/>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657514927"/>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1152">
          <p15:clr>
            <a:srgbClr val="FBAE40"/>
          </p15:clr>
        </p15:guide>
        <p15:guide id="7" orient="horz" pos="86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otal 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403769"/>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1152">
          <p15:clr>
            <a:srgbClr val="FBAE40"/>
          </p15:clr>
        </p15:guide>
        <p15:guide id="7" orient="horz" pos="86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26737604-6579-9A10-0473-BC759F60C1E4}"/>
              </a:ext>
              <a:ext uri="{C183D7F6-B498-43B3-948B-1728B52AA6E4}">
                <adec:decorative xmlns:adec="http://schemas.microsoft.com/office/drawing/2017/decorative" val="1"/>
              </a:ext>
            </a:extLst>
          </p:cNvPr>
          <p:cNvSpPr txBox="1">
            <a:spLocks/>
          </p:cNvSpPr>
          <p:nvPr/>
        </p:nvSpPr>
        <p:spPr>
          <a:xfrm>
            <a:off x="0" y="1371600"/>
            <a:ext cx="12192000" cy="4136065"/>
          </a:xfrm>
          <a:prstGeom prst="rect">
            <a:avLst/>
          </a:prstGeom>
          <a:solidFill>
            <a:schemeClr val="accent1"/>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1786272"/>
            <a:ext cx="10363201" cy="3296093"/>
          </a:xfrm>
        </p:spPr>
        <p:txBody>
          <a:bodyPr anchor="ctr" anchorCtr="0"/>
          <a:lstStyle>
            <a:lvl1pPr algn="ctr">
              <a:defRPr sz="43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8894E92B-8B66-0024-D136-C9ECBBFFEA42}"/>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4" name="TextBox 3">
            <a:extLst>
              <a:ext uri="{FF2B5EF4-FFF2-40B4-BE49-F238E27FC236}">
                <a16:creationId xmlns:a16="http://schemas.microsoft.com/office/drawing/2014/main" id="{9EA86720-45B6-AB21-8F75-0D4D9EEB5F1B}"/>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559310861"/>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1152">
          <p15:clr>
            <a:srgbClr val="FBAE40"/>
          </p15:clr>
        </p15:guide>
        <p15:guide id="7" orient="horz" pos="86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Section Divider">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26737604-6579-9A10-0473-BC759F60C1E4}"/>
              </a:ext>
              <a:ext uri="{C183D7F6-B498-43B3-948B-1728B52AA6E4}">
                <adec:decorative xmlns:adec="http://schemas.microsoft.com/office/drawing/2017/decorative" val="1"/>
              </a:ext>
            </a:extLst>
          </p:cNvPr>
          <p:cNvSpPr txBox="1">
            <a:spLocks/>
          </p:cNvSpPr>
          <p:nvPr/>
        </p:nvSpPr>
        <p:spPr>
          <a:xfrm>
            <a:off x="0" y="1371600"/>
            <a:ext cx="12192000" cy="4136065"/>
          </a:xfrm>
          <a:prstGeom prst="rect">
            <a:avLst/>
          </a:prstGeom>
          <a:solidFill>
            <a:schemeClr val="accent1"/>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1786272"/>
            <a:ext cx="10363201" cy="3296093"/>
          </a:xfrm>
        </p:spPr>
        <p:txBody>
          <a:bodyPr anchor="ctr" anchorCtr="0"/>
          <a:lstStyle>
            <a:lvl1pPr algn="ctr">
              <a:defRPr sz="43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sp>
        <p:nvSpPr>
          <p:cNvPr id="3" name="TextBox 2">
            <a:extLst>
              <a:ext uri="{FF2B5EF4-FFF2-40B4-BE49-F238E27FC236}">
                <a16:creationId xmlns:a16="http://schemas.microsoft.com/office/drawing/2014/main" id="{549205A0-79C1-B6EC-D1CE-58424ABFA267}"/>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pic>
        <p:nvPicPr>
          <p:cNvPr id="4" name="Picture 3">
            <a:extLst>
              <a:ext uri="{FF2B5EF4-FFF2-40B4-BE49-F238E27FC236}">
                <a16:creationId xmlns:a16="http://schemas.microsoft.com/office/drawing/2014/main" id="{96BD54AF-CC37-159A-94B6-99C90D7F7A26}"/>
              </a:ext>
            </a:extLst>
          </p:cNvPr>
          <p:cNvPicPr>
            <a:picLocks noChangeAspect="1"/>
          </p:cNvPicPr>
          <p:nvPr userDrawn="1"/>
        </p:nvPicPr>
        <p:blipFill>
          <a:blip r:embed="rId2"/>
          <a:srcRect/>
          <a:stretch/>
        </p:blipFill>
        <p:spPr>
          <a:xfrm>
            <a:off x="9265915" y="484495"/>
            <a:ext cx="2468885" cy="311781"/>
          </a:xfrm>
          <a:prstGeom prst="rect">
            <a:avLst/>
          </a:prstGeom>
        </p:spPr>
      </p:pic>
    </p:spTree>
    <p:extLst>
      <p:ext uri="{BB962C8B-B14F-4D97-AF65-F5344CB8AC3E}">
        <p14:creationId xmlns:p14="http://schemas.microsoft.com/office/powerpoint/2010/main" val="1280150709"/>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1152">
          <p15:clr>
            <a:srgbClr val="FBAE40"/>
          </p15:clr>
        </p15:guide>
        <p15:guide id="7" orient="horz" pos="86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Divider_Alt">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26737604-6579-9A10-0473-BC759F60C1E4}"/>
              </a:ext>
              <a:ext uri="{C183D7F6-B498-43B3-948B-1728B52AA6E4}">
                <adec:decorative xmlns:adec="http://schemas.microsoft.com/office/drawing/2017/decorative" val="1"/>
              </a:ext>
            </a:extLst>
          </p:cNvPr>
          <p:cNvSpPr txBox="1">
            <a:spLocks/>
          </p:cNvSpPr>
          <p:nvPr/>
        </p:nvSpPr>
        <p:spPr>
          <a:xfrm>
            <a:off x="0" y="1371600"/>
            <a:ext cx="12192000" cy="4136065"/>
          </a:xfrm>
          <a:prstGeom prst="rect">
            <a:avLst/>
          </a:prstGeom>
          <a:solidFill>
            <a:schemeClr val="tx2"/>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1786272"/>
            <a:ext cx="10363201" cy="3296093"/>
          </a:xfrm>
        </p:spPr>
        <p:txBody>
          <a:bodyPr anchor="ctr" anchorCtr="0"/>
          <a:lstStyle>
            <a:lvl1pPr algn="ctr">
              <a:defRPr sz="43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FC482A93-878C-6337-1A2B-7846943E4A50}"/>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4" name="TextBox 3">
            <a:extLst>
              <a:ext uri="{FF2B5EF4-FFF2-40B4-BE49-F238E27FC236}">
                <a16:creationId xmlns:a16="http://schemas.microsoft.com/office/drawing/2014/main" id="{5F1EA8DF-D41D-14EE-F9AA-F2A3DD8DC92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2026.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263328987"/>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1152">
          <p15:clr>
            <a:srgbClr val="FBAE40"/>
          </p15:clr>
        </p15:guide>
        <p15:guide id="7" orient="horz" pos="86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Section Divider_Alt">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26737604-6579-9A10-0473-BC759F60C1E4}"/>
              </a:ext>
              <a:ext uri="{C183D7F6-B498-43B3-948B-1728B52AA6E4}">
                <adec:decorative xmlns:adec="http://schemas.microsoft.com/office/drawing/2017/decorative" val="1"/>
              </a:ext>
            </a:extLst>
          </p:cNvPr>
          <p:cNvSpPr txBox="1">
            <a:spLocks/>
          </p:cNvSpPr>
          <p:nvPr/>
        </p:nvSpPr>
        <p:spPr>
          <a:xfrm>
            <a:off x="0" y="1371600"/>
            <a:ext cx="12192000" cy="4136065"/>
          </a:xfrm>
          <a:prstGeom prst="rect">
            <a:avLst/>
          </a:prstGeom>
          <a:solidFill>
            <a:schemeClr val="tx2"/>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1786272"/>
            <a:ext cx="10363201" cy="3296093"/>
          </a:xfrm>
        </p:spPr>
        <p:txBody>
          <a:bodyPr anchor="ctr" anchorCtr="0"/>
          <a:lstStyle>
            <a:lvl1pPr algn="ctr">
              <a:defRPr sz="43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3" name="Picture 2">
            <a:extLst>
              <a:ext uri="{FF2B5EF4-FFF2-40B4-BE49-F238E27FC236}">
                <a16:creationId xmlns:a16="http://schemas.microsoft.com/office/drawing/2014/main" id="{04DAEFD9-F4B8-0DCD-6997-6429C7A7CA4C}"/>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4" name="TextBox 3">
            <a:extLst>
              <a:ext uri="{FF2B5EF4-FFF2-40B4-BE49-F238E27FC236}">
                <a16:creationId xmlns:a16="http://schemas.microsoft.com/office/drawing/2014/main" id="{95D81C12-3E07-5FC6-B943-FD4773DF143E}"/>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843067486"/>
      </p:ext>
    </p:extLst>
  </p:cSld>
  <p:clrMapOvr>
    <a:masterClrMapping/>
  </p:clrMapOvr>
  <p:hf hdr="0" ftr="0" dt="0"/>
  <p:extLst>
    <p:ext uri="{DCECCB84-F9BA-43D5-87BE-67443E8EF086}">
      <p15:sldGuideLst xmlns:p15="http://schemas.microsoft.com/office/powerpoint/2012/main">
        <p15:guide id="2" pos="3840">
          <p15:clr>
            <a:srgbClr val="FBAE40"/>
          </p15:clr>
        </p15:guide>
        <p15:guide id="5" pos="5120">
          <p15:clr>
            <a:srgbClr val="FBAE40"/>
          </p15:clr>
        </p15:guide>
        <p15:guide id="6" orient="horz" pos="1152">
          <p15:clr>
            <a:srgbClr val="FBAE40"/>
          </p15:clr>
        </p15:guide>
        <p15:guide id="7" orient="horz" pos="86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Contact Info_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accent1">
              <a:alpha val="25000"/>
            </a:schemeClr>
          </a:solidFill>
          <a:ln>
            <a:noFill/>
          </a:ln>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1" name="Content Placeholder 21">
            <a:extLst>
              <a:ext uri="{FF2B5EF4-FFF2-40B4-BE49-F238E27FC236}">
                <a16:creationId xmlns:a16="http://schemas.microsoft.com/office/drawing/2014/main" id="{F4F38E0E-7900-C474-267F-1E630EC92592}"/>
              </a:ext>
            </a:extLst>
          </p:cNvPr>
          <p:cNvSpPr>
            <a:spLocks noGrp="1"/>
          </p:cNvSpPr>
          <p:nvPr>
            <p:ph sz="quarter" idx="20" hasCustomPrompt="1"/>
          </p:nvPr>
        </p:nvSpPr>
        <p:spPr>
          <a:xfrm>
            <a:off x="920795" y="2285997"/>
            <a:ext cx="3364767" cy="3771903"/>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p:ph sz="quarter" idx="18" hasCustomPrompt="1"/>
          </p:nvPr>
        </p:nvSpPr>
        <p:spPr>
          <a:xfrm>
            <a:off x="4567599" y="2285997"/>
            <a:ext cx="3062914" cy="3771903"/>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p:ph sz="quarter" idx="19" hasCustomPrompt="1"/>
          </p:nvPr>
        </p:nvSpPr>
        <p:spPr>
          <a:xfrm>
            <a:off x="7903993" y="2285997"/>
            <a:ext cx="3375733" cy="3771903"/>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B03C2641-4791-811C-C09A-D7A554B654CE}"/>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E096306B-D4EF-8C43-79C8-A3EB02766F3F}"/>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2301221277"/>
      </p:ext>
    </p:extLst>
  </p:cSld>
  <p:clrMapOvr>
    <a:masterClrMapping/>
  </p:clrMapOvr>
  <p:hf hdr="0" ftr="0" dt="0"/>
  <p:extLst>
    <p:ext uri="{DCECCB84-F9BA-43D5-87BE-67443E8EF086}">
      <p15:sldGuideLst xmlns:p15="http://schemas.microsoft.com/office/powerpoint/2012/main">
        <p15:guide id="2" pos="3840">
          <p15:clr>
            <a:srgbClr val="FBAE40"/>
          </p15:clr>
        </p15:guide>
        <p15:guide id="4" pos="4992">
          <p15:clr>
            <a:srgbClr val="FBAE40"/>
          </p15:clr>
        </p15:guide>
        <p15:guide id="5" pos="2688">
          <p15:clr>
            <a:srgbClr val="FBAE40"/>
          </p15:clr>
        </p15:guide>
        <p15:guide id="6" pos="5120">
          <p15:clr>
            <a:srgbClr val="FBAE40"/>
          </p15:clr>
        </p15:guide>
        <p15:guide id="7" orient="horz" pos="1152">
          <p15:clr>
            <a:srgbClr val="FBAE40"/>
          </p15:clr>
        </p15:guide>
        <p15:guide id="8" pos="6656">
          <p15:clr>
            <a:srgbClr val="FBAE40"/>
          </p15:clr>
        </p15:guide>
        <p15:guide id="9" pos="358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act Info_Alt. w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0" name="Picture Placeholder 9">
            <a:extLst>
              <a:ext uri="{FF2B5EF4-FFF2-40B4-BE49-F238E27FC236}">
                <a16:creationId xmlns:a16="http://schemas.microsoft.com/office/drawing/2014/main" id="{84CF22AA-C3CB-7F0D-D362-1B41CC5E9B1F}"/>
              </a:ext>
              <a:ext uri="{C183D7F6-B498-43B3-948B-1728B52AA6E4}">
                <adec:decorative xmlns:adec="http://schemas.microsoft.com/office/drawing/2017/decorative" val="1"/>
              </a:ext>
            </a:extLst>
          </p:cNvPr>
          <p:cNvSpPr>
            <a:spLocks noGrp="1"/>
          </p:cNvSpPr>
          <p:nvPr>
            <p:ph type="pic" sz="quarter" idx="21"/>
          </p:nvPr>
        </p:nvSpPr>
        <p:spPr>
          <a:xfrm>
            <a:off x="1768570" y="2072390"/>
            <a:ext cx="1619224" cy="1577686"/>
          </a:xfrm>
          <a:solidFill>
            <a:schemeClr val="bg1"/>
          </a:solidFill>
        </p:spPr>
        <p:txBody>
          <a:bodyPr anchor="ctr" anchorCtr="0"/>
          <a:lstStyle>
            <a:lvl1pPr marL="0" indent="0" algn="ctr">
              <a:buNone/>
              <a:defRPr sz="1500"/>
            </a:lvl1pPr>
          </a:lstStyle>
          <a:p>
            <a:r>
              <a:rPr lang="en-US"/>
              <a:t>Click icon to add picture</a:t>
            </a:r>
          </a:p>
        </p:txBody>
      </p:sp>
      <p:sp>
        <p:nvSpPr>
          <p:cNvPr id="21" name="Content Placeholder 21">
            <a:extLst>
              <a:ext uri="{FF2B5EF4-FFF2-40B4-BE49-F238E27FC236}">
                <a16:creationId xmlns:a16="http://schemas.microsoft.com/office/drawing/2014/main" id="{F4F38E0E-7900-C474-267F-1E630EC92592}"/>
              </a:ext>
            </a:extLst>
          </p:cNvPr>
          <p:cNvSpPr>
            <a:spLocks noGrp="1"/>
          </p:cNvSpPr>
          <p:nvPr>
            <p:ph sz="quarter" idx="20" hasCustomPrompt="1"/>
          </p:nvPr>
        </p:nvSpPr>
        <p:spPr>
          <a:xfrm>
            <a:off x="920796" y="3889948"/>
            <a:ext cx="3313926"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3" name="Picture Placeholder 9">
            <a:extLst>
              <a:ext uri="{FF2B5EF4-FFF2-40B4-BE49-F238E27FC236}">
                <a16:creationId xmlns:a16="http://schemas.microsoft.com/office/drawing/2014/main" id="{CE749ED0-9095-9291-C73A-4AF09FDE141F}"/>
              </a:ext>
              <a:ext uri="{C183D7F6-B498-43B3-948B-1728B52AA6E4}">
                <adec:decorative xmlns:adec="http://schemas.microsoft.com/office/drawing/2017/decorative" val="1"/>
              </a:ext>
            </a:extLst>
          </p:cNvPr>
          <p:cNvSpPr>
            <a:spLocks noGrp="1"/>
          </p:cNvSpPr>
          <p:nvPr>
            <p:ph type="pic" sz="quarter" idx="22"/>
          </p:nvPr>
        </p:nvSpPr>
        <p:spPr>
          <a:xfrm>
            <a:off x="5286802" y="2072390"/>
            <a:ext cx="1619224" cy="1577686"/>
          </a:xfrm>
          <a:solidFill>
            <a:schemeClr val="bg1"/>
          </a:solidFill>
        </p:spPr>
        <p:txBody>
          <a:bodyPr anchor="ctr" anchorCtr="0"/>
          <a:lstStyle>
            <a:lvl1pPr marL="0" indent="0" algn="ctr">
              <a:buNone/>
              <a:defRPr sz="1500"/>
            </a:lvl1pPr>
          </a:lstStyle>
          <a:p>
            <a:r>
              <a:rPr lang="en-US"/>
              <a:t>Click icon to add picture</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p:ph sz="quarter" idx="18" hasCustomPrompt="1"/>
          </p:nvPr>
        </p:nvSpPr>
        <p:spPr>
          <a:xfrm>
            <a:off x="4474563" y="3889948"/>
            <a:ext cx="3245363"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4" name="Picture Placeholder 9">
            <a:extLst>
              <a:ext uri="{FF2B5EF4-FFF2-40B4-BE49-F238E27FC236}">
                <a16:creationId xmlns:a16="http://schemas.microsoft.com/office/drawing/2014/main" id="{79E08975-34D5-0831-6477-112DF14AC7FC}"/>
              </a:ext>
              <a:ext uri="{C183D7F6-B498-43B3-948B-1728B52AA6E4}">
                <adec:decorative xmlns:adec="http://schemas.microsoft.com/office/drawing/2017/decorative" val="1"/>
              </a:ext>
            </a:extLst>
          </p:cNvPr>
          <p:cNvSpPr>
            <a:spLocks noGrp="1"/>
          </p:cNvSpPr>
          <p:nvPr>
            <p:ph type="pic" sz="quarter" idx="23"/>
          </p:nvPr>
        </p:nvSpPr>
        <p:spPr>
          <a:xfrm>
            <a:off x="8804206" y="2072390"/>
            <a:ext cx="1619224" cy="1577686"/>
          </a:xfrm>
          <a:solidFill>
            <a:schemeClr val="bg1"/>
          </a:solidFill>
        </p:spPr>
        <p:txBody>
          <a:bodyPr anchor="ctr" anchorCtr="0"/>
          <a:lstStyle>
            <a:lvl1pPr marL="0" indent="0" algn="ctr">
              <a:buNone/>
              <a:defRPr sz="1500"/>
            </a:lvl1pPr>
          </a:lstStyle>
          <a:p>
            <a:r>
              <a:rPr lang="en-US"/>
              <a:t>Click icon to add picture</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p:ph sz="quarter" idx="19" hasCustomPrompt="1"/>
          </p:nvPr>
        </p:nvSpPr>
        <p:spPr>
          <a:xfrm>
            <a:off x="7947911" y="3889948"/>
            <a:ext cx="3331815"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solidFill>
                  <a:schemeClr val="bg2">
                    <a:lumMod val="75000"/>
                  </a:schemeClr>
                </a:solidFill>
              </a:defRPr>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7AA5CA82-52D9-9973-DA77-753B879B351C}"/>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8EE6AD8F-73BA-EF1C-A357-E319D1C30A45}"/>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1827259507"/>
      </p:ext>
    </p:extLst>
  </p:cSld>
  <p:clrMapOvr>
    <a:masterClrMapping/>
  </p:clrMapOvr>
  <p:hf hdr="0" ftr="0" dt="0"/>
  <p:extLst>
    <p:ext uri="{DCECCB84-F9BA-43D5-87BE-67443E8EF086}">
      <p15:sldGuideLst xmlns:p15="http://schemas.microsoft.com/office/powerpoint/2012/main">
        <p15:guide id="2" pos="3840">
          <p15:clr>
            <a:srgbClr val="FBAE40"/>
          </p15:clr>
        </p15:guide>
        <p15:guide id="4" pos="2688">
          <p15:clr>
            <a:srgbClr val="FBAE40"/>
          </p15:clr>
        </p15:guide>
        <p15:guide id="5" pos="4992">
          <p15:clr>
            <a:srgbClr val="FBAE40"/>
          </p15:clr>
        </p15:guide>
        <p15:guide id="6" pos="5120">
          <p15:clr>
            <a:srgbClr val="FBAE40"/>
          </p15:clr>
        </p15:guide>
        <p15:guide id="7" orient="horz" pos="1296">
          <p15:clr>
            <a:srgbClr val="FBAE40"/>
          </p15:clr>
        </p15:guide>
        <p15:guide id="8" pos="3584">
          <p15:clr>
            <a:srgbClr val="FBAE40"/>
          </p15:clr>
        </p15:guide>
        <p15:guide id="9" pos="665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ntact Info_D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p:ph type="title"/>
          </p:nvPr>
        </p:nvSpPr>
        <p:spPr>
          <a:xfrm>
            <a:off x="914399" y="457201"/>
            <a:ext cx="8503921" cy="665514"/>
          </a:xfrm>
        </p:spPr>
        <p:txBody>
          <a:bodyPr/>
          <a:lstStyle>
            <a:lvl1pPr>
              <a:defRPr/>
            </a:lvl1pPr>
          </a:lstStyle>
          <a:p>
            <a:r>
              <a:rPr lang="en-US"/>
              <a:t>Click to edit Master title style</a:t>
            </a:r>
          </a:p>
        </p:txBody>
      </p:sp>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p:nvSpPr>
        <p:spPr>
          <a:xfrm>
            <a:off x="0" y="1371604"/>
            <a:ext cx="12192000" cy="5029195"/>
          </a:xfrm>
          <a:prstGeom prst="rect">
            <a:avLst/>
          </a:prstGeom>
          <a:solidFill>
            <a:schemeClr val="tx2"/>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1" name="Content Placeholder 21">
            <a:extLst>
              <a:ext uri="{FF2B5EF4-FFF2-40B4-BE49-F238E27FC236}">
                <a16:creationId xmlns:a16="http://schemas.microsoft.com/office/drawing/2014/main" id="{F4F38E0E-7900-C474-267F-1E630EC92592}"/>
              </a:ext>
            </a:extLst>
          </p:cNvPr>
          <p:cNvSpPr>
            <a:spLocks noGrp="1"/>
          </p:cNvSpPr>
          <p:nvPr>
            <p:ph sz="quarter" idx="20" hasCustomPrompt="1"/>
          </p:nvPr>
        </p:nvSpPr>
        <p:spPr>
          <a:xfrm>
            <a:off x="920795" y="2285997"/>
            <a:ext cx="3364767"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p:ph sz="quarter" idx="18" hasCustomPrompt="1"/>
          </p:nvPr>
        </p:nvSpPr>
        <p:spPr>
          <a:xfrm>
            <a:off x="4567599" y="2285997"/>
            <a:ext cx="3062914"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p:ph sz="quarter" idx="19" hasCustomPrompt="1"/>
          </p:nvPr>
        </p:nvSpPr>
        <p:spPr>
          <a:xfrm>
            <a:off x="7903993" y="2285997"/>
            <a:ext cx="3375733"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a:t>Name</a:t>
            </a:r>
          </a:p>
          <a:p>
            <a:pPr lvl="1"/>
            <a:r>
              <a:rPr lang="en-US"/>
              <a:t>Title</a:t>
            </a:r>
          </a:p>
          <a:p>
            <a:pPr lvl="2"/>
            <a:r>
              <a:rPr lang="en-US"/>
              <a:t>Phone</a:t>
            </a:r>
          </a:p>
          <a:p>
            <a:pPr lvl="3"/>
            <a:r>
              <a:rPr lang="en-US"/>
              <a:t>Email</a:t>
            </a:r>
          </a:p>
          <a:p>
            <a:pPr lvl="4"/>
            <a:r>
              <a:rPr lang="en-US"/>
              <a:t>Other</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a:p>
        </p:txBody>
      </p:sp>
      <p:pic>
        <p:nvPicPr>
          <p:cNvPr id="4" name="Picture 3">
            <a:extLst>
              <a:ext uri="{FF2B5EF4-FFF2-40B4-BE49-F238E27FC236}">
                <a16:creationId xmlns:a16="http://schemas.microsoft.com/office/drawing/2014/main" id="{A341D1B2-4184-DA2F-556C-A331D74B8E73}"/>
              </a:ext>
            </a:extLst>
          </p:cNvPr>
          <p:cNvPicPr>
            <a:picLocks noChangeAspect="1"/>
          </p:cNvPicPr>
          <p:nvPr userDrawn="1"/>
        </p:nvPicPr>
        <p:blipFill>
          <a:blip r:embed="rId2"/>
          <a:srcRect/>
          <a:stretch/>
        </p:blipFill>
        <p:spPr>
          <a:xfrm>
            <a:off x="9265915" y="484495"/>
            <a:ext cx="2468885" cy="311781"/>
          </a:xfrm>
          <a:prstGeom prst="rect">
            <a:avLst/>
          </a:prstGeom>
        </p:spPr>
      </p:pic>
      <p:sp>
        <p:nvSpPr>
          <p:cNvPr id="5" name="TextBox 4">
            <a:extLst>
              <a:ext uri="{FF2B5EF4-FFF2-40B4-BE49-F238E27FC236}">
                <a16:creationId xmlns:a16="http://schemas.microsoft.com/office/drawing/2014/main" id="{8DD721D7-FD95-08D2-511A-F9DE9CF0BE99}"/>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a:solidFill>
                  <a:schemeClr val="bg2">
                    <a:lumMod val="75000"/>
                  </a:schemeClr>
                </a:solidFill>
                <a:latin typeface="Arial" pitchFamily="34" charset="0"/>
                <a:cs typeface="Arial" pitchFamily="34" charset="0"/>
              </a:rPr>
              <a:t>© 2025. </a:t>
            </a:r>
            <a:r>
              <a:rPr lang="en-US" altLang="en-US" sz="900" i="1">
                <a:solidFill>
                  <a:schemeClr val="bg2">
                    <a:lumMod val="75000"/>
                  </a:schemeClr>
                </a:solidFill>
                <a:latin typeface="Arial" pitchFamily="34" charset="0"/>
                <a:cs typeface="Arial" pitchFamily="34" charset="0"/>
              </a:rPr>
              <a:t>UMass Chan Medical School. Confidential. Not for distribution.</a:t>
            </a:r>
          </a:p>
        </p:txBody>
      </p:sp>
    </p:spTree>
    <p:extLst>
      <p:ext uri="{BB962C8B-B14F-4D97-AF65-F5344CB8AC3E}">
        <p14:creationId xmlns:p14="http://schemas.microsoft.com/office/powerpoint/2010/main" val="3332316268"/>
      </p:ext>
    </p:extLst>
  </p:cSld>
  <p:clrMapOvr>
    <a:masterClrMapping/>
  </p:clrMapOvr>
  <p:hf hdr="0" ftr="0" dt="0"/>
  <p:extLst>
    <p:ext uri="{DCECCB84-F9BA-43D5-87BE-67443E8EF086}">
      <p15:sldGuideLst xmlns:p15="http://schemas.microsoft.com/office/powerpoint/2012/main">
        <p15:guide id="2" pos="3840">
          <p15:clr>
            <a:srgbClr val="FBAE40"/>
          </p15:clr>
        </p15:guide>
        <p15:guide id="4" pos="4992">
          <p15:clr>
            <a:srgbClr val="FBAE40"/>
          </p15:clr>
        </p15:guide>
        <p15:guide id="5" pos="2688">
          <p15:clr>
            <a:srgbClr val="FBAE40"/>
          </p15:clr>
        </p15:guide>
        <p15:guide id="6" pos="5120">
          <p15:clr>
            <a:srgbClr val="FBAE40"/>
          </p15:clr>
        </p15:guide>
        <p15:guide id="7" orient="horz" pos="1152">
          <p15:clr>
            <a:srgbClr val="FBAE40"/>
          </p15:clr>
        </p15:guide>
        <p15:guide id="8" pos="6656">
          <p15:clr>
            <a:srgbClr val="FBAE40"/>
          </p15:clr>
        </p15:guide>
        <p15:guide id="9" pos="358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41" Type="http://schemas.openxmlformats.org/officeDocument/2006/relationships/slideLayout" Target="../slideLayouts/slideLayout102.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theme" Target="../theme/theme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8" Type="http://schemas.openxmlformats.org/officeDocument/2006/relationships/slideLayout" Target="../slideLayouts/slideLayout69.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9" Type="http://schemas.openxmlformats.org/officeDocument/2006/relationships/slideLayout" Target="../slideLayouts/slideLayout143.xml"/><Relationship Id="rId21" Type="http://schemas.openxmlformats.org/officeDocument/2006/relationships/slideLayout" Target="../slideLayouts/slideLayout125.xml"/><Relationship Id="rId34" Type="http://schemas.openxmlformats.org/officeDocument/2006/relationships/slideLayout" Target="../slideLayouts/slideLayout138.xml"/><Relationship Id="rId42" Type="http://schemas.openxmlformats.org/officeDocument/2006/relationships/slideLayout" Target="../slideLayouts/slideLayout146.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9" Type="http://schemas.openxmlformats.org/officeDocument/2006/relationships/slideLayout" Target="../slideLayouts/slideLayout133.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40" Type="http://schemas.openxmlformats.org/officeDocument/2006/relationships/slideLayout" Target="../slideLayouts/slideLayout144.xml"/><Relationship Id="rId45" Type="http://schemas.openxmlformats.org/officeDocument/2006/relationships/slideLayout" Target="../slideLayouts/slideLayout149.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slideLayout" Target="../slideLayouts/slideLayout135.xml"/><Relationship Id="rId44" Type="http://schemas.openxmlformats.org/officeDocument/2006/relationships/slideLayout" Target="../slideLayouts/slideLayout148.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43" Type="http://schemas.openxmlformats.org/officeDocument/2006/relationships/slideLayout" Target="../slideLayouts/slideLayout147.xml"/><Relationship Id="rId8" Type="http://schemas.openxmlformats.org/officeDocument/2006/relationships/slideLayout" Target="../slideLayouts/slideLayout112.xml"/><Relationship Id="rId3" Type="http://schemas.openxmlformats.org/officeDocument/2006/relationships/slideLayout" Target="../slideLayouts/slideLayout107.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46" Type="http://schemas.openxmlformats.org/officeDocument/2006/relationships/theme" Target="../theme/theme3.xml"/><Relationship Id="rId20" Type="http://schemas.openxmlformats.org/officeDocument/2006/relationships/slideLayout" Target="../slideLayouts/slideLayout124.xml"/><Relationship Id="rId41" Type="http://schemas.openxmlformats.org/officeDocument/2006/relationships/slideLayout" Target="../slideLayouts/slideLayout14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26" Type="http://schemas.openxmlformats.org/officeDocument/2006/relationships/slideLayout" Target="../slideLayouts/slideLayout175.xml"/><Relationship Id="rId39" Type="http://schemas.openxmlformats.org/officeDocument/2006/relationships/slideLayout" Target="../slideLayouts/slideLayout188.xml"/><Relationship Id="rId21" Type="http://schemas.openxmlformats.org/officeDocument/2006/relationships/slideLayout" Target="../slideLayouts/slideLayout170.xml"/><Relationship Id="rId34" Type="http://schemas.openxmlformats.org/officeDocument/2006/relationships/slideLayout" Target="../slideLayouts/slideLayout183.xml"/><Relationship Id="rId42" Type="http://schemas.openxmlformats.org/officeDocument/2006/relationships/slideLayout" Target="../slideLayouts/slideLayout191.xml"/><Relationship Id="rId47" Type="http://schemas.openxmlformats.org/officeDocument/2006/relationships/slideLayout" Target="../slideLayouts/slideLayout196.xml"/><Relationship Id="rId50" Type="http://schemas.openxmlformats.org/officeDocument/2006/relationships/slideLayout" Target="../slideLayouts/slideLayout199.xml"/><Relationship Id="rId7" Type="http://schemas.openxmlformats.org/officeDocument/2006/relationships/slideLayout" Target="../slideLayouts/slideLayout156.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9" Type="http://schemas.openxmlformats.org/officeDocument/2006/relationships/slideLayout" Target="../slideLayouts/slideLayout178.xml"/><Relationship Id="rId11" Type="http://schemas.openxmlformats.org/officeDocument/2006/relationships/slideLayout" Target="../slideLayouts/slideLayout160.xml"/><Relationship Id="rId24" Type="http://schemas.openxmlformats.org/officeDocument/2006/relationships/slideLayout" Target="../slideLayouts/slideLayout173.xml"/><Relationship Id="rId32" Type="http://schemas.openxmlformats.org/officeDocument/2006/relationships/slideLayout" Target="../slideLayouts/slideLayout181.xml"/><Relationship Id="rId37" Type="http://schemas.openxmlformats.org/officeDocument/2006/relationships/slideLayout" Target="../slideLayouts/slideLayout186.xml"/><Relationship Id="rId40" Type="http://schemas.openxmlformats.org/officeDocument/2006/relationships/slideLayout" Target="../slideLayouts/slideLayout189.xml"/><Relationship Id="rId45" Type="http://schemas.openxmlformats.org/officeDocument/2006/relationships/slideLayout" Target="../slideLayouts/slideLayout194.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23" Type="http://schemas.openxmlformats.org/officeDocument/2006/relationships/slideLayout" Target="../slideLayouts/slideLayout172.xml"/><Relationship Id="rId28" Type="http://schemas.openxmlformats.org/officeDocument/2006/relationships/slideLayout" Target="../slideLayouts/slideLayout177.xml"/><Relationship Id="rId36" Type="http://schemas.openxmlformats.org/officeDocument/2006/relationships/slideLayout" Target="../slideLayouts/slideLayout185.xml"/><Relationship Id="rId49" Type="http://schemas.openxmlformats.org/officeDocument/2006/relationships/slideLayout" Target="../slideLayouts/slideLayout198.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31" Type="http://schemas.openxmlformats.org/officeDocument/2006/relationships/slideLayout" Target="../slideLayouts/slideLayout180.xml"/><Relationship Id="rId44" Type="http://schemas.openxmlformats.org/officeDocument/2006/relationships/slideLayout" Target="../slideLayouts/slideLayout193.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slideLayout" Target="../slideLayouts/slideLayout171.xml"/><Relationship Id="rId27" Type="http://schemas.openxmlformats.org/officeDocument/2006/relationships/slideLayout" Target="../slideLayouts/slideLayout176.xml"/><Relationship Id="rId30" Type="http://schemas.openxmlformats.org/officeDocument/2006/relationships/slideLayout" Target="../slideLayouts/slideLayout179.xml"/><Relationship Id="rId35" Type="http://schemas.openxmlformats.org/officeDocument/2006/relationships/slideLayout" Target="../slideLayouts/slideLayout184.xml"/><Relationship Id="rId43" Type="http://schemas.openxmlformats.org/officeDocument/2006/relationships/slideLayout" Target="../slideLayouts/slideLayout192.xml"/><Relationship Id="rId48" Type="http://schemas.openxmlformats.org/officeDocument/2006/relationships/slideLayout" Target="../slideLayouts/slideLayout197.xml"/><Relationship Id="rId8" Type="http://schemas.openxmlformats.org/officeDocument/2006/relationships/slideLayout" Target="../slideLayouts/slideLayout157.xml"/><Relationship Id="rId51" Type="http://schemas.openxmlformats.org/officeDocument/2006/relationships/theme" Target="../theme/theme4.xml"/><Relationship Id="rId3" Type="http://schemas.openxmlformats.org/officeDocument/2006/relationships/slideLayout" Target="../slideLayouts/slideLayout152.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5" Type="http://schemas.openxmlformats.org/officeDocument/2006/relationships/slideLayout" Target="../slideLayouts/slideLayout174.xml"/><Relationship Id="rId33" Type="http://schemas.openxmlformats.org/officeDocument/2006/relationships/slideLayout" Target="../slideLayouts/slideLayout182.xml"/><Relationship Id="rId38" Type="http://schemas.openxmlformats.org/officeDocument/2006/relationships/slideLayout" Target="../slideLayouts/slideLayout187.xml"/><Relationship Id="rId46" Type="http://schemas.openxmlformats.org/officeDocument/2006/relationships/slideLayout" Target="../slideLayouts/slideLayout195.xml"/><Relationship Id="rId20" Type="http://schemas.openxmlformats.org/officeDocument/2006/relationships/slideLayout" Target="../slideLayouts/slideLayout169.xml"/><Relationship Id="rId41" Type="http://schemas.openxmlformats.org/officeDocument/2006/relationships/slideLayout" Target="../slideLayouts/slideLayout190.xml"/><Relationship Id="rId1" Type="http://schemas.openxmlformats.org/officeDocument/2006/relationships/slideLayout" Target="../slideLayouts/slideLayout150.xml"/><Relationship Id="rId6" Type="http://schemas.openxmlformats.org/officeDocument/2006/relationships/slideLayout" Target="../slideLayouts/slideLayout15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2.xml"/><Relationship Id="rId18" Type="http://schemas.openxmlformats.org/officeDocument/2006/relationships/tags" Target="../tags/tag4.xml"/><Relationship Id="rId26" Type="http://schemas.openxmlformats.org/officeDocument/2006/relationships/tags" Target="../tags/tag12.xml"/><Relationship Id="rId3" Type="http://schemas.openxmlformats.org/officeDocument/2006/relationships/slideLayout" Target="../slideLayouts/slideLayout202.xml"/><Relationship Id="rId21" Type="http://schemas.openxmlformats.org/officeDocument/2006/relationships/tags" Target="../tags/tag7.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image" Target="../media/image29.png"/><Relationship Id="rId2" Type="http://schemas.openxmlformats.org/officeDocument/2006/relationships/slideLayout" Target="../slideLayouts/slideLayout201.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tags" Target="../tags/tag10.xml"/><Relationship Id="rId32" Type="http://schemas.openxmlformats.org/officeDocument/2006/relationships/image" Target="../media/image28.emf"/><Relationship Id="rId5" Type="http://schemas.openxmlformats.org/officeDocument/2006/relationships/slideLayout" Target="../slideLayouts/slideLayout204.xml"/><Relationship Id="rId15" Type="http://schemas.openxmlformats.org/officeDocument/2006/relationships/tags" Target="../tags/tag1.xml"/><Relationship Id="rId23" Type="http://schemas.openxmlformats.org/officeDocument/2006/relationships/tags" Target="../tags/tag9.xml"/><Relationship Id="rId28" Type="http://schemas.openxmlformats.org/officeDocument/2006/relationships/tags" Target="../tags/tag14.xml"/><Relationship Id="rId10" Type="http://schemas.openxmlformats.org/officeDocument/2006/relationships/slideLayout" Target="../slideLayouts/slideLayout209.xml"/><Relationship Id="rId19" Type="http://schemas.openxmlformats.org/officeDocument/2006/relationships/tags" Target="../tags/tag5.xml"/><Relationship Id="rId31" Type="http://schemas.openxmlformats.org/officeDocument/2006/relationships/oleObject" Target="../embeddings/oleObject1.bin"/><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theme" Target="../theme/theme5.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8" Type="http://schemas.openxmlformats.org/officeDocument/2006/relationships/slideLayout" Target="../slideLayouts/slideLayout2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CD3A20-8957-C0A9-9C2F-8D13C1D0627C}"/>
              </a:ext>
            </a:extLst>
          </p:cNvPr>
          <p:cNvSpPr>
            <a:spLocks noGrp="1"/>
          </p:cNvSpPr>
          <p:nvPr>
            <p:ph type="title"/>
          </p:nvPr>
        </p:nvSpPr>
        <p:spPr>
          <a:xfrm>
            <a:off x="914400" y="457200"/>
            <a:ext cx="10363200" cy="1368425"/>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D249E947-658D-4642-3E11-CDA90826D12D}"/>
              </a:ext>
            </a:extLst>
          </p:cNvPr>
          <p:cNvSpPr>
            <a:spLocks noGrp="1"/>
          </p:cNvSpPr>
          <p:nvPr>
            <p:ph type="body" idx="1"/>
          </p:nvPr>
        </p:nvSpPr>
        <p:spPr>
          <a:xfrm>
            <a:off x="914400" y="1825625"/>
            <a:ext cx="103632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B5D2163-E4B5-D0B1-40B8-C4ACFA43165F}"/>
              </a:ext>
            </a:extLst>
          </p:cNvPr>
          <p:cNvSpPr>
            <a:spLocks noGrp="1"/>
          </p:cNvSpPr>
          <p:nvPr>
            <p:ph type="sldNum" sz="quarter" idx="4"/>
          </p:nvPr>
        </p:nvSpPr>
        <p:spPr>
          <a:xfrm>
            <a:off x="11277600" y="6356351"/>
            <a:ext cx="457200" cy="273050"/>
          </a:xfrm>
          <a:prstGeom prst="rect">
            <a:avLst/>
          </a:prstGeom>
        </p:spPr>
        <p:txBody>
          <a:bodyPr vert="horz" lIns="0" tIns="0" rIns="0" bIns="0" rtlCol="0" anchor="b" anchorCtr="0"/>
          <a:lstStyle>
            <a:lvl1pPr algn="r">
              <a:defRPr sz="900">
                <a:solidFill>
                  <a:schemeClr val="tx1">
                    <a:tint val="75000"/>
                  </a:schemeClr>
                </a:solidFill>
              </a:defRPr>
            </a:lvl1pPr>
          </a:lstStyle>
          <a:p>
            <a:fld id="{369026CA-FCD3-9147-8CC6-4862EFF526B8}" type="slidenum">
              <a:rPr lang="en-US" smtClean="0"/>
              <a:pPr/>
              <a:t>‹#›</a:t>
            </a:fld>
            <a:endParaRPr lang="en-US"/>
          </a:p>
        </p:txBody>
      </p:sp>
    </p:spTree>
    <p:extLst>
      <p:ext uri="{BB962C8B-B14F-4D97-AF65-F5344CB8AC3E}">
        <p14:creationId xmlns:p14="http://schemas.microsoft.com/office/powerpoint/2010/main" val="92119074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806" r:id="rId3"/>
    <p:sldLayoutId id="2147483809" r:id="rId4"/>
    <p:sldLayoutId id="2147483821" r:id="rId5"/>
    <p:sldLayoutId id="2147483836" r:id="rId6"/>
    <p:sldLayoutId id="2147483822" r:id="rId7"/>
    <p:sldLayoutId id="2147483837" r:id="rId8"/>
    <p:sldLayoutId id="2147483852" r:id="rId9"/>
    <p:sldLayoutId id="2147483853" r:id="rId10"/>
    <p:sldLayoutId id="2147483838" r:id="rId11"/>
    <p:sldLayoutId id="2147483824" r:id="rId12"/>
    <p:sldLayoutId id="2147483828" r:id="rId13"/>
    <p:sldLayoutId id="2147483819" r:id="rId14"/>
    <p:sldLayoutId id="2147483834" r:id="rId15"/>
    <p:sldLayoutId id="2147483823" r:id="rId16"/>
    <p:sldLayoutId id="2147483854" r:id="rId17"/>
    <p:sldLayoutId id="2147483835" r:id="rId18"/>
    <p:sldLayoutId id="2147483851" r:id="rId19"/>
    <p:sldLayoutId id="2147483857" r:id="rId20"/>
    <p:sldLayoutId id="2147483859" r:id="rId21"/>
    <p:sldLayoutId id="2147483858" r:id="rId22"/>
    <p:sldLayoutId id="2147483860" r:id="rId23"/>
    <p:sldLayoutId id="2147483855" r:id="rId24"/>
    <p:sldLayoutId id="2147483861" r:id="rId25"/>
    <p:sldLayoutId id="2147483856" r:id="rId26"/>
    <p:sldLayoutId id="2147483862" r:id="rId27"/>
    <p:sldLayoutId id="2147483807" r:id="rId28"/>
    <p:sldLayoutId id="2147483805" r:id="rId29"/>
    <p:sldLayoutId id="2147483811" r:id="rId30"/>
    <p:sldLayoutId id="2147483812" r:id="rId31"/>
    <p:sldLayoutId id="2147483832" r:id="rId32"/>
    <p:sldLayoutId id="2147483833" r:id="rId33"/>
    <p:sldLayoutId id="2147483849" r:id="rId34"/>
    <p:sldLayoutId id="2147483848" r:id="rId35"/>
    <p:sldLayoutId id="2147483827" r:id="rId36"/>
    <p:sldLayoutId id="2147483850" r:id="rId37"/>
    <p:sldLayoutId id="2147483830" r:id="rId38"/>
    <p:sldLayoutId id="2147483831" r:id="rId39"/>
    <p:sldLayoutId id="2147483816" r:id="rId40"/>
    <p:sldLayoutId id="2147483839" r:id="rId41"/>
    <p:sldLayoutId id="2147483845" r:id="rId42"/>
    <p:sldLayoutId id="2147483843" r:id="rId43"/>
    <p:sldLayoutId id="2147483817" r:id="rId44"/>
    <p:sldLayoutId id="2147483840" r:id="rId45"/>
    <p:sldLayoutId id="2147483846" r:id="rId46"/>
    <p:sldLayoutId id="2147483842" r:id="rId47"/>
    <p:sldLayoutId id="2147483818" r:id="rId48"/>
    <p:sldLayoutId id="2147483841" r:id="rId49"/>
    <p:sldLayoutId id="2147483847" r:id="rId50"/>
    <p:sldLayoutId id="2147483844" r:id="rId51"/>
    <p:sldLayoutId id="2147483863" r:id="rId52"/>
    <p:sldLayoutId id="2147483865" r:id="rId53"/>
    <p:sldLayoutId id="2147483866" r:id="rId54"/>
    <p:sldLayoutId id="2147483867" r:id="rId55"/>
    <p:sldLayoutId id="2147484012" r:id="rId56"/>
    <p:sldLayoutId id="2147484013" r:id="rId57"/>
    <p:sldLayoutId id="2147484015" r:id="rId58"/>
    <p:sldLayoutId id="2147484016" r:id="rId59"/>
    <p:sldLayoutId id="2147484017" r:id="rId60"/>
    <p:sldLayoutId id="2147484018" r:id="rId61"/>
  </p:sldLayoutIdLst>
  <p:hf hdr="0" ftr="0" dt="0"/>
  <p:txStyles>
    <p:titleStyle>
      <a:lvl1pPr algn="l" defTabSz="914400" rtl="0" eaLnBrk="1" latinLnBrk="0" hangingPunct="1">
        <a:lnSpc>
          <a:spcPct val="90000"/>
        </a:lnSpc>
        <a:spcBef>
          <a:spcPct val="0"/>
        </a:spcBef>
        <a:buNone/>
        <a:defRPr sz="37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0"/>
        </a:spcBef>
        <a:spcAft>
          <a:spcPts val="1000"/>
        </a:spcAft>
        <a:buFont typeface="Arial" panose="020B0604020202020204" pitchFamily="34" charset="0"/>
        <a:buChar char="•"/>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0"/>
        </a:spcBef>
        <a:spcAft>
          <a:spcPts val="1000"/>
        </a:spcAft>
        <a:buSzPct val="95000"/>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0"/>
        </a:spcBef>
        <a:spcAft>
          <a:spcPts val="1000"/>
        </a:spcAft>
        <a:buSzPct val="100000"/>
        <a:buFont typeface="System Font Regular"/>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000"/>
        </a:spcAft>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600"/>
        </a:spcAft>
        <a:buSzPct val="95000"/>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userDrawn="1">
          <p15:clr>
            <a:srgbClr val="F26B43"/>
          </p15:clr>
        </p15:guide>
        <p15:guide id="4" orient="horz" userDrawn="1">
          <p15:clr>
            <a:srgbClr val="F26B43"/>
          </p15:clr>
        </p15:guide>
        <p15:guide id="5" pos="7680" userDrawn="1">
          <p15:clr>
            <a:srgbClr val="F26B43"/>
          </p15:clr>
        </p15:guide>
        <p15:guide id="6" orient="horz" pos="4320" userDrawn="1">
          <p15:clr>
            <a:srgbClr val="F26B43"/>
          </p15:clr>
        </p15:guide>
        <p15:guide id="7" orient="horz" pos="288" userDrawn="1">
          <p15:clr>
            <a:srgbClr val="F26B43"/>
          </p15:clr>
        </p15:guide>
        <p15:guide id="8" pos="7392" userDrawn="1">
          <p15:clr>
            <a:srgbClr val="F26B43"/>
          </p15:clr>
        </p15:guide>
        <p15:guide id="9" pos="288" userDrawn="1">
          <p15:clr>
            <a:srgbClr val="F26B43"/>
          </p15:clr>
        </p15:guide>
        <p15:guide id="10" orient="horz" pos="4176" userDrawn="1">
          <p15:clr>
            <a:srgbClr val="F26B43"/>
          </p15:clr>
        </p15:guide>
        <p15:guide id="11" pos="576" userDrawn="1">
          <p15:clr>
            <a:srgbClr val="F26B43"/>
          </p15:clr>
        </p15:guide>
        <p15:guide id="12" pos="7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CD3A20-8957-C0A9-9C2F-8D13C1D0627C}"/>
              </a:ext>
            </a:extLst>
          </p:cNvPr>
          <p:cNvSpPr>
            <a:spLocks noGrp="1"/>
          </p:cNvSpPr>
          <p:nvPr>
            <p:ph type="title"/>
          </p:nvPr>
        </p:nvSpPr>
        <p:spPr>
          <a:xfrm>
            <a:off x="914400" y="457200"/>
            <a:ext cx="10363200" cy="1368425"/>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D249E947-658D-4642-3E11-CDA90826D12D}"/>
              </a:ext>
            </a:extLst>
          </p:cNvPr>
          <p:cNvSpPr>
            <a:spLocks noGrp="1"/>
          </p:cNvSpPr>
          <p:nvPr>
            <p:ph type="body" idx="1"/>
          </p:nvPr>
        </p:nvSpPr>
        <p:spPr>
          <a:xfrm>
            <a:off x="914400" y="1825625"/>
            <a:ext cx="103632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B5D2163-E4B5-D0B1-40B8-C4ACFA43165F}"/>
              </a:ext>
            </a:extLst>
          </p:cNvPr>
          <p:cNvSpPr>
            <a:spLocks noGrp="1"/>
          </p:cNvSpPr>
          <p:nvPr>
            <p:ph type="sldNum" sz="quarter" idx="4"/>
          </p:nvPr>
        </p:nvSpPr>
        <p:spPr>
          <a:xfrm>
            <a:off x="11277600" y="6356351"/>
            <a:ext cx="457200" cy="273050"/>
          </a:xfrm>
          <a:prstGeom prst="rect">
            <a:avLst/>
          </a:prstGeom>
        </p:spPr>
        <p:txBody>
          <a:bodyPr vert="horz" lIns="0" tIns="0" rIns="0" bIns="0" rtlCol="0" anchor="b" anchorCtr="0"/>
          <a:lstStyle>
            <a:lvl1pPr algn="r">
              <a:defRPr sz="900">
                <a:solidFill>
                  <a:schemeClr val="tx1">
                    <a:tint val="75000"/>
                  </a:schemeClr>
                </a:solidFill>
              </a:defRPr>
            </a:lvl1pPr>
          </a:lstStyle>
          <a:p>
            <a:fld id="{369026CA-FCD3-9147-8CC6-4862EFF526B8}" type="slidenum">
              <a:rPr lang="en-US" smtClean="0"/>
              <a:pPr/>
              <a:t>‹#›</a:t>
            </a:fld>
            <a:endParaRPr lang="en-US"/>
          </a:p>
        </p:txBody>
      </p:sp>
    </p:spTree>
    <p:extLst>
      <p:ext uri="{BB962C8B-B14F-4D97-AF65-F5344CB8AC3E}">
        <p14:creationId xmlns:p14="http://schemas.microsoft.com/office/powerpoint/2010/main" val="247288230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 id="2147483900" r:id="rId32"/>
    <p:sldLayoutId id="2147483901" r:id="rId33"/>
    <p:sldLayoutId id="2147483902" r:id="rId34"/>
    <p:sldLayoutId id="2147483903" r:id="rId35"/>
    <p:sldLayoutId id="2147483904" r:id="rId36"/>
    <p:sldLayoutId id="2147483905" r:id="rId37"/>
    <p:sldLayoutId id="2147483906" r:id="rId38"/>
    <p:sldLayoutId id="2147483907" r:id="rId39"/>
    <p:sldLayoutId id="2147483908" r:id="rId40"/>
    <p:sldLayoutId id="2147483909" r:id="rId41"/>
    <p:sldLayoutId id="2147483910" r:id="rId42"/>
    <p:sldLayoutId id="2147483912" r:id="rId43"/>
  </p:sldLayoutIdLst>
  <p:hf hdr="0" ftr="0" dt="0"/>
  <p:txStyles>
    <p:titleStyle>
      <a:lvl1pPr algn="l" defTabSz="914400" rtl="0" eaLnBrk="1" latinLnBrk="0" hangingPunct="1">
        <a:lnSpc>
          <a:spcPct val="90000"/>
        </a:lnSpc>
        <a:spcBef>
          <a:spcPct val="0"/>
        </a:spcBef>
        <a:buNone/>
        <a:defRPr sz="37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0"/>
        </a:spcBef>
        <a:spcAft>
          <a:spcPts val="1000"/>
        </a:spcAft>
        <a:buFont typeface="Arial" panose="020B0604020202020204" pitchFamily="34" charset="0"/>
        <a:buChar char="•"/>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0"/>
        </a:spcBef>
        <a:spcAft>
          <a:spcPts val="1000"/>
        </a:spcAft>
        <a:buSzPct val="95000"/>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0"/>
        </a:spcBef>
        <a:spcAft>
          <a:spcPts val="1000"/>
        </a:spcAft>
        <a:buSzPct val="100000"/>
        <a:buFont typeface="System Font Regular"/>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000"/>
        </a:spcAft>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600"/>
        </a:spcAft>
        <a:buSzPct val="95000"/>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7680">
          <p15:clr>
            <a:srgbClr val="F26B43"/>
          </p15:clr>
        </p15:guide>
        <p15:guide id="8" pos="7392">
          <p15:clr>
            <a:srgbClr val="F26B43"/>
          </p15:clr>
        </p15:guide>
        <p15:guide id="9" pos="288">
          <p15:clr>
            <a:srgbClr val="F26B43"/>
          </p15:clr>
        </p15:guide>
        <p15:guide id="11" pos="576">
          <p15:clr>
            <a:srgbClr val="F26B43"/>
          </p15:clr>
        </p15:guide>
        <p15:guide id="12" pos="7104">
          <p15:clr>
            <a:srgbClr val="F26B43"/>
          </p15:clr>
        </p15:guide>
        <p15:guide id="13" orient="horz" pos="2160">
          <p15:clr>
            <a:srgbClr val="F26B43"/>
          </p15:clr>
        </p15:guide>
        <p15:guide id="14">
          <p15:clr>
            <a:srgbClr val="F26B43"/>
          </p15:clr>
        </p15:guide>
        <p15:guide id="15" orient="horz">
          <p15:clr>
            <a:srgbClr val="F26B43"/>
          </p15:clr>
        </p15:guide>
        <p15:guide id="16" pos="10240">
          <p15:clr>
            <a:srgbClr val="F26B43"/>
          </p15:clr>
        </p15:guide>
        <p15:guide id="17" orient="horz" pos="4320">
          <p15:clr>
            <a:srgbClr val="F26B43"/>
          </p15:clr>
        </p15:guide>
        <p15:guide id="18" orient="horz" pos="288">
          <p15:clr>
            <a:srgbClr val="F26B43"/>
          </p15:clr>
        </p15:guide>
        <p15:guide id="19" pos="9856">
          <p15:clr>
            <a:srgbClr val="F26B43"/>
          </p15:clr>
        </p15:guide>
        <p15:guide id="20" pos="768">
          <p15:clr>
            <a:srgbClr val="F26B43"/>
          </p15:clr>
        </p15:guide>
        <p15:guide id="21" pos="9472">
          <p15:clr>
            <a:srgbClr val="F26B43"/>
          </p15:clr>
        </p15:guide>
        <p15:guide id="22" pos="3840">
          <p15:clr>
            <a:srgbClr val="F26B43"/>
          </p15:clr>
        </p15:guide>
        <p15:guide id="23" pos="384">
          <p15:clr>
            <a:srgbClr val="F26B43"/>
          </p15:clr>
        </p15:guide>
        <p15:guide id="24" pos="7296">
          <p15:clr>
            <a:srgbClr val="F26B43"/>
          </p15:clr>
        </p15:guide>
        <p15:guide id="25" orient="horz" pos="4176">
          <p15:clr>
            <a:srgbClr val="F26B43"/>
          </p15:clr>
        </p15:guide>
        <p15:guide id="26" orient="horz" pos="300">
          <p15:clr>
            <a:srgbClr val="F26B43"/>
          </p15:clr>
        </p15:guide>
        <p15:guide id="27" orient="horz" pos="576">
          <p15:clr>
            <a:srgbClr val="F26B43"/>
          </p15:clr>
        </p15:guide>
        <p15:guide id="28" orient="horz" pos="408">
          <p15:clr>
            <a:srgbClr val="F26B43"/>
          </p15:clr>
        </p15:guide>
        <p15:guide id="29" orient="horz" pos="4104">
          <p15:clr>
            <a:srgbClr val="F26B43"/>
          </p15:clr>
        </p15:guide>
        <p15:guide id="30" orient="horz" pos="1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CD3A20-8957-C0A9-9C2F-8D13C1D0627C}"/>
              </a:ext>
            </a:extLst>
          </p:cNvPr>
          <p:cNvSpPr>
            <a:spLocks noGrp="1"/>
          </p:cNvSpPr>
          <p:nvPr>
            <p:ph type="title"/>
          </p:nvPr>
        </p:nvSpPr>
        <p:spPr>
          <a:xfrm>
            <a:off x="914400" y="457200"/>
            <a:ext cx="10363200" cy="1368425"/>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D249E947-658D-4642-3E11-CDA90826D12D}"/>
              </a:ext>
            </a:extLst>
          </p:cNvPr>
          <p:cNvSpPr>
            <a:spLocks noGrp="1"/>
          </p:cNvSpPr>
          <p:nvPr>
            <p:ph type="body" idx="1"/>
          </p:nvPr>
        </p:nvSpPr>
        <p:spPr>
          <a:xfrm>
            <a:off x="914400" y="1825625"/>
            <a:ext cx="103632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B5D2163-E4B5-D0B1-40B8-C4ACFA43165F}"/>
              </a:ext>
            </a:extLst>
          </p:cNvPr>
          <p:cNvSpPr>
            <a:spLocks noGrp="1"/>
          </p:cNvSpPr>
          <p:nvPr>
            <p:ph type="sldNum" sz="quarter" idx="4"/>
          </p:nvPr>
        </p:nvSpPr>
        <p:spPr>
          <a:xfrm>
            <a:off x="11277600" y="6356351"/>
            <a:ext cx="457200" cy="273050"/>
          </a:xfrm>
          <a:prstGeom prst="rect">
            <a:avLst/>
          </a:prstGeom>
        </p:spPr>
        <p:txBody>
          <a:bodyPr vert="horz" lIns="0" tIns="0" rIns="0" bIns="0" rtlCol="0" anchor="b" anchorCtr="0"/>
          <a:lstStyle>
            <a:lvl1pPr algn="r">
              <a:defRPr sz="900">
                <a:solidFill>
                  <a:schemeClr val="tx1">
                    <a:tint val="75000"/>
                  </a:schemeClr>
                </a:solidFill>
              </a:defRPr>
            </a:lvl1pPr>
          </a:lstStyle>
          <a:p>
            <a:fld id="{369026CA-FCD3-9147-8CC6-4862EFF526B8}" type="slidenum">
              <a:rPr lang="en-US" smtClean="0"/>
              <a:pPr/>
              <a:t>‹#›</a:t>
            </a:fld>
            <a:endParaRPr lang="en-US"/>
          </a:p>
        </p:txBody>
      </p:sp>
    </p:spTree>
    <p:extLst>
      <p:ext uri="{BB962C8B-B14F-4D97-AF65-F5344CB8AC3E}">
        <p14:creationId xmlns:p14="http://schemas.microsoft.com/office/powerpoint/2010/main" val="3174800888"/>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2" r:id="rId19"/>
    <p:sldLayoutId id="2147483933" r:id="rId20"/>
    <p:sldLayoutId id="2147483934" r:id="rId21"/>
    <p:sldLayoutId id="2147483935" r:id="rId22"/>
    <p:sldLayoutId id="2147483936" r:id="rId23"/>
    <p:sldLayoutId id="2147483937" r:id="rId24"/>
    <p:sldLayoutId id="2147483938" r:id="rId25"/>
    <p:sldLayoutId id="2147483939" r:id="rId26"/>
    <p:sldLayoutId id="2147483940" r:id="rId27"/>
    <p:sldLayoutId id="2147483941" r:id="rId28"/>
    <p:sldLayoutId id="2147483942" r:id="rId29"/>
    <p:sldLayoutId id="2147483943" r:id="rId30"/>
    <p:sldLayoutId id="2147483944" r:id="rId31"/>
    <p:sldLayoutId id="2147483945" r:id="rId32"/>
    <p:sldLayoutId id="2147483946" r:id="rId33"/>
    <p:sldLayoutId id="2147483947" r:id="rId34"/>
    <p:sldLayoutId id="2147483948" r:id="rId35"/>
    <p:sldLayoutId id="2147483949" r:id="rId36"/>
    <p:sldLayoutId id="2147483950" r:id="rId37"/>
    <p:sldLayoutId id="2147483951" r:id="rId38"/>
    <p:sldLayoutId id="2147483952" r:id="rId39"/>
    <p:sldLayoutId id="2147483953" r:id="rId40"/>
    <p:sldLayoutId id="2147483954" r:id="rId41"/>
    <p:sldLayoutId id="2147483955" r:id="rId42"/>
    <p:sldLayoutId id="2147483956" r:id="rId43"/>
    <p:sldLayoutId id="2147483957" r:id="rId44"/>
    <p:sldLayoutId id="2147483958" r:id="rId45"/>
  </p:sldLayoutIdLst>
  <p:hf hdr="0" ftr="0" dt="0"/>
  <p:txStyles>
    <p:titleStyle>
      <a:lvl1pPr algn="l" defTabSz="914400" rtl="0" eaLnBrk="1" latinLnBrk="0" hangingPunct="1">
        <a:lnSpc>
          <a:spcPct val="90000"/>
        </a:lnSpc>
        <a:spcBef>
          <a:spcPct val="0"/>
        </a:spcBef>
        <a:buNone/>
        <a:defRPr sz="37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0"/>
        </a:spcBef>
        <a:spcAft>
          <a:spcPts val="1000"/>
        </a:spcAft>
        <a:buFont typeface="Arial" panose="020B0604020202020204" pitchFamily="34" charset="0"/>
        <a:buChar char="•"/>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0"/>
        </a:spcBef>
        <a:spcAft>
          <a:spcPts val="1000"/>
        </a:spcAft>
        <a:buSzPct val="95000"/>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0"/>
        </a:spcBef>
        <a:spcAft>
          <a:spcPts val="1000"/>
        </a:spcAft>
        <a:buSzPct val="100000"/>
        <a:buFont typeface="System Font Regular"/>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000"/>
        </a:spcAft>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600"/>
        </a:spcAft>
        <a:buSzPct val="95000"/>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15:clr>
            <a:srgbClr val="F26B43"/>
          </p15:clr>
        </p15:guide>
        <p15:guide id="4" orient="horz">
          <p15:clr>
            <a:srgbClr val="F26B43"/>
          </p15:clr>
        </p15:guide>
        <p15:guide id="5" pos="7680">
          <p15:clr>
            <a:srgbClr val="F26B43"/>
          </p15:clr>
        </p15:guide>
        <p15:guide id="6" orient="horz" pos="4320">
          <p15:clr>
            <a:srgbClr val="F26B43"/>
          </p15:clr>
        </p15:guide>
        <p15:guide id="7" orient="horz" pos="288">
          <p15:clr>
            <a:srgbClr val="F26B43"/>
          </p15:clr>
        </p15:guide>
        <p15:guide id="8" pos="7392">
          <p15:clr>
            <a:srgbClr val="F26B43"/>
          </p15:clr>
        </p15:guide>
        <p15:guide id="9" pos="288">
          <p15:clr>
            <a:srgbClr val="F26B43"/>
          </p15:clr>
        </p15:guide>
        <p15:guide id="10" orient="horz" pos="4176">
          <p15:clr>
            <a:srgbClr val="F26B43"/>
          </p15:clr>
        </p15:guide>
        <p15:guide id="11" pos="576">
          <p15:clr>
            <a:srgbClr val="F26B43"/>
          </p15:clr>
        </p15:guide>
        <p15:guide id="12" pos="71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CD3A20-8957-C0A9-9C2F-8D13C1D0627C}"/>
              </a:ext>
            </a:extLst>
          </p:cNvPr>
          <p:cNvSpPr>
            <a:spLocks noGrp="1"/>
          </p:cNvSpPr>
          <p:nvPr>
            <p:ph type="title"/>
          </p:nvPr>
        </p:nvSpPr>
        <p:spPr>
          <a:xfrm>
            <a:off x="914400" y="457200"/>
            <a:ext cx="10363200" cy="1368425"/>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D249E947-658D-4642-3E11-CDA90826D12D}"/>
              </a:ext>
            </a:extLst>
          </p:cNvPr>
          <p:cNvSpPr>
            <a:spLocks noGrp="1"/>
          </p:cNvSpPr>
          <p:nvPr>
            <p:ph type="body" idx="1"/>
          </p:nvPr>
        </p:nvSpPr>
        <p:spPr>
          <a:xfrm>
            <a:off x="914400" y="1825625"/>
            <a:ext cx="103632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B5D2163-E4B5-D0B1-40B8-C4ACFA43165F}"/>
              </a:ext>
            </a:extLst>
          </p:cNvPr>
          <p:cNvSpPr>
            <a:spLocks noGrp="1"/>
          </p:cNvSpPr>
          <p:nvPr>
            <p:ph type="sldNum" sz="quarter" idx="4"/>
          </p:nvPr>
        </p:nvSpPr>
        <p:spPr>
          <a:xfrm>
            <a:off x="11277600" y="6356351"/>
            <a:ext cx="457200" cy="273050"/>
          </a:xfrm>
          <a:prstGeom prst="rect">
            <a:avLst/>
          </a:prstGeom>
        </p:spPr>
        <p:txBody>
          <a:bodyPr vert="horz" lIns="0" tIns="0" rIns="0" bIns="0" rtlCol="0" anchor="b" anchorCtr="0"/>
          <a:lstStyle>
            <a:lvl1pPr algn="r">
              <a:defRPr sz="900">
                <a:solidFill>
                  <a:schemeClr val="tx1">
                    <a:tint val="75000"/>
                  </a:schemeClr>
                </a:solidFill>
              </a:defRPr>
            </a:lvl1pPr>
          </a:lstStyle>
          <a:p>
            <a:fld id="{369026CA-FCD3-9147-8CC6-4862EFF526B8}" type="slidenum">
              <a:rPr lang="en-US" smtClean="0"/>
              <a:pPr/>
              <a:t>‹#›</a:t>
            </a:fld>
            <a:endParaRPr lang="en-US"/>
          </a:p>
        </p:txBody>
      </p:sp>
    </p:spTree>
    <p:extLst>
      <p:ext uri="{BB962C8B-B14F-4D97-AF65-F5344CB8AC3E}">
        <p14:creationId xmlns:p14="http://schemas.microsoft.com/office/powerpoint/2010/main" val="1655767618"/>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 id="2147483980" r:id="rId21"/>
    <p:sldLayoutId id="2147483981" r:id="rId22"/>
    <p:sldLayoutId id="2147483982" r:id="rId23"/>
    <p:sldLayoutId id="2147483983" r:id="rId24"/>
    <p:sldLayoutId id="2147483984" r:id="rId25"/>
    <p:sldLayoutId id="2147483985" r:id="rId26"/>
    <p:sldLayoutId id="2147483986" r:id="rId27"/>
    <p:sldLayoutId id="2147483987" r:id="rId28"/>
    <p:sldLayoutId id="2147483988" r:id="rId29"/>
    <p:sldLayoutId id="2147483989" r:id="rId30"/>
    <p:sldLayoutId id="2147483990" r:id="rId31"/>
    <p:sldLayoutId id="2147483991" r:id="rId32"/>
    <p:sldLayoutId id="2147483992" r:id="rId33"/>
    <p:sldLayoutId id="2147483993" r:id="rId34"/>
    <p:sldLayoutId id="2147483994" r:id="rId35"/>
    <p:sldLayoutId id="2147483995" r:id="rId36"/>
    <p:sldLayoutId id="2147483996" r:id="rId37"/>
    <p:sldLayoutId id="2147483997" r:id="rId38"/>
    <p:sldLayoutId id="2147483998" r:id="rId39"/>
    <p:sldLayoutId id="2147483999" r:id="rId40"/>
    <p:sldLayoutId id="2147484000" r:id="rId41"/>
    <p:sldLayoutId id="2147484001" r:id="rId42"/>
    <p:sldLayoutId id="2147484002" r:id="rId43"/>
    <p:sldLayoutId id="2147484003" r:id="rId44"/>
    <p:sldLayoutId id="2147484004" r:id="rId45"/>
    <p:sldLayoutId id="2147484005" r:id="rId46"/>
    <p:sldLayoutId id="2147484006" r:id="rId47"/>
    <p:sldLayoutId id="2147484007" r:id="rId48"/>
    <p:sldLayoutId id="2147484008" r:id="rId49"/>
    <p:sldLayoutId id="2147484009" r:id="rId50"/>
  </p:sldLayoutIdLst>
  <p:hf hdr="0" ftr="0" dt="0"/>
  <p:txStyles>
    <p:titleStyle>
      <a:lvl1pPr algn="l" defTabSz="914400" rtl="0" eaLnBrk="1" latinLnBrk="0" hangingPunct="1">
        <a:lnSpc>
          <a:spcPct val="90000"/>
        </a:lnSpc>
        <a:spcBef>
          <a:spcPct val="0"/>
        </a:spcBef>
        <a:buNone/>
        <a:defRPr sz="37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0"/>
        </a:spcBef>
        <a:spcAft>
          <a:spcPts val="1000"/>
        </a:spcAft>
        <a:buFont typeface="Arial" panose="020B0604020202020204" pitchFamily="34" charset="0"/>
        <a:buChar char="•"/>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0"/>
        </a:spcBef>
        <a:spcAft>
          <a:spcPts val="1000"/>
        </a:spcAft>
        <a:buSzPct val="95000"/>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0"/>
        </a:spcBef>
        <a:spcAft>
          <a:spcPts val="1000"/>
        </a:spcAft>
        <a:buSzPct val="100000"/>
        <a:buFont typeface="System Font Regular"/>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000"/>
        </a:spcAft>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600"/>
        </a:spcAft>
        <a:buSzPct val="95000"/>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15:clr>
            <a:srgbClr val="F26B43"/>
          </p15:clr>
        </p15:guide>
        <p15:guide id="4" orient="horz">
          <p15:clr>
            <a:srgbClr val="F26B43"/>
          </p15:clr>
        </p15:guide>
        <p15:guide id="5" pos="7680">
          <p15:clr>
            <a:srgbClr val="F26B43"/>
          </p15:clr>
        </p15:guide>
        <p15:guide id="6" orient="horz" pos="4320">
          <p15:clr>
            <a:srgbClr val="F26B43"/>
          </p15:clr>
        </p15:guide>
        <p15:guide id="7" orient="horz" pos="288">
          <p15:clr>
            <a:srgbClr val="F26B43"/>
          </p15:clr>
        </p15:guide>
        <p15:guide id="8" pos="7392">
          <p15:clr>
            <a:srgbClr val="F26B43"/>
          </p15:clr>
        </p15:guide>
        <p15:guide id="9" pos="288">
          <p15:clr>
            <a:srgbClr val="F26B43"/>
          </p15:clr>
        </p15:guide>
        <p15:guide id="10" orient="horz" pos="4176">
          <p15:clr>
            <a:srgbClr val="F26B43"/>
          </p15:clr>
        </p15:guide>
        <p15:guide id="11" pos="576">
          <p15:clr>
            <a:srgbClr val="F26B43"/>
          </p15:clr>
        </p15:guide>
        <p15:guide id="12" pos="71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1" imgW="270" imgH="270" progId="TCLayout.ActiveDocument.1">
                  <p:embed/>
                </p:oleObj>
              </mc:Choice>
              <mc:Fallback>
                <p:oleObj name="think-cell Slide" r:id="rId31" imgW="270" imgH="270" progId="TCLayout.ActiveDocument.1">
                  <p:embed/>
                  <p:pic>
                    <p:nvPicPr>
                      <p:cNvPr id="2" name="Object 1" hidden="1"/>
                      <p:cNvPicPr/>
                      <p:nvPr/>
                    </p:nvPicPr>
                    <p:blipFill>
                      <a:blip r:embed="rId32"/>
                      <a:stretch>
                        <a:fillRect/>
                      </a:stretch>
                    </p:blipFill>
                    <p:spPr>
                      <a:xfrm>
                        <a:off x="0" y="0"/>
                        <a:ext cx="215979" cy="161974"/>
                      </a:xfrm>
                      <a:prstGeom prst="rect">
                        <a:avLst/>
                      </a:prstGeom>
                    </p:spPr>
                  </p:pic>
                </p:oleObj>
              </mc:Fallback>
            </mc:AlternateContent>
          </a:graphicData>
        </a:graphic>
      </p:graphicFrame>
      <p:grpSp>
        <p:nvGrpSpPr>
          <p:cNvPr id="58" name="Group 57"/>
          <p:cNvGrpSpPr/>
          <p:nvPr/>
        </p:nvGrpSpPr>
        <p:grpSpPr bwMode="ltGray">
          <a:xfrm>
            <a:off x="11" y="6565693"/>
            <a:ext cx="12191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endParaRPr lang="en-US" sz="180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endParaRPr lang="en-US" sz="180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endParaRPr lang="en-US" sz="1800">
                <a:solidFill>
                  <a:srgbClr val="000000"/>
                </a:solidFill>
              </a:endParaRPr>
            </a:p>
          </p:txBody>
        </p:sp>
      </p:grpSp>
      <p:sp>
        <p:nvSpPr>
          <p:cNvPr id="1036" name="Rectangle 286"/>
          <p:cNvSpPr>
            <a:spLocks noGrp="1" noChangeArrowheads="1"/>
          </p:cNvSpPr>
          <p:nvPr>
            <p:ph type="body" idx="1"/>
          </p:nvPr>
        </p:nvSpPr>
        <p:spPr bwMode="auto">
          <a:xfrm>
            <a:off x="242976" y="1251486"/>
            <a:ext cx="1073823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33261" y="234864"/>
            <a:ext cx="1073823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233259"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a:solidFill>
                  <a:srgbClr val="808080"/>
                </a:solidFill>
              </a:rPr>
              <a:t>TRACKER</a:t>
            </a:r>
          </a:p>
        </p:txBody>
      </p:sp>
      <p:sp>
        <p:nvSpPr>
          <p:cNvPr id="11" name="McK 3. Unit of measure" hidden="1"/>
          <p:cNvSpPr txBox="1">
            <a:spLocks noChangeArrowheads="1"/>
          </p:cNvSpPr>
          <p:nvPr/>
        </p:nvSpPr>
        <p:spPr bwMode="auto">
          <a:xfrm>
            <a:off x="233260" y="542623"/>
            <a:ext cx="1073823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rgbClr val="808080"/>
                </a:solidFill>
                <a:latin typeface="Arial"/>
              </a:rPr>
              <a:t>Unit of measure</a:t>
            </a:r>
          </a:p>
        </p:txBody>
      </p:sp>
      <p:grpSp>
        <p:nvGrpSpPr>
          <p:cNvPr id="12" name="McK Slide Elements" hidden="1"/>
          <p:cNvGrpSpPr>
            <a:grpSpLocks/>
          </p:cNvGrpSpPr>
          <p:nvPr/>
        </p:nvGrpSpPr>
        <p:grpSpPr bwMode="auto">
          <a:xfrm>
            <a:off x="233267" y="6086398"/>
            <a:ext cx="11732172"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514" indent="-621514" defTabSz="912847">
                <a:tabLst>
                  <a:tab pos="624750" algn="l"/>
                </a:tabLst>
              </a:pPr>
              <a:r>
                <a:rPr lang="en-US" sz="1000">
                  <a:solidFill>
                    <a:srgbClr val="000000"/>
                  </a:solidFill>
                </a:rPr>
                <a:t>SOURCE: Source</a:t>
              </a:r>
            </a:p>
          </p:txBody>
        </p:sp>
      </p:grpSp>
      <p:grpSp>
        <p:nvGrpSpPr>
          <p:cNvPr id="15" name="ACET" hidden="1"/>
          <p:cNvGrpSpPr>
            <a:grpSpLocks/>
          </p:cNvGrpSpPr>
          <p:nvPr/>
        </p:nvGrpSpPr>
        <p:grpSpPr bwMode="auto">
          <a:xfrm>
            <a:off x="1976216" y="1096568"/>
            <a:ext cx="5801189" cy="571770"/>
            <a:chOff x="915" y="677"/>
            <a:chExt cx="2686" cy="353"/>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77"/>
              <a:ext cx="2686" cy="35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800" b="1">
                  <a:solidFill>
                    <a:srgbClr val="000000"/>
                  </a:solidFill>
                </a:rPr>
                <a:t>Title</a:t>
              </a:r>
            </a:p>
            <a:p>
              <a:r>
                <a:rPr lang="en-US" sz="1800">
                  <a:solidFill>
                    <a:srgbClr val="808080"/>
                  </a:solidFill>
                </a:rPr>
                <a:t>Unit of measure</a:t>
              </a:r>
            </a:p>
          </p:txBody>
        </p:sp>
      </p:grpSp>
      <p:grpSp>
        <p:nvGrpSpPr>
          <p:cNvPr id="63" name="LegendBoxes" hidden="1"/>
          <p:cNvGrpSpPr>
            <a:grpSpLocks/>
          </p:cNvGrpSpPr>
          <p:nvPr/>
        </p:nvGrpSpPr>
        <p:grpSpPr bwMode="auto">
          <a:xfrm>
            <a:off x="9932637" y="275446"/>
            <a:ext cx="855277" cy="1013962"/>
            <a:chOff x="4936" y="176"/>
            <a:chExt cx="396" cy="626"/>
          </a:xfrm>
        </p:grpSpPr>
        <p:sp>
          <p:nvSpPr>
            <p:cNvPr id="64"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a:buClr>
                  <a:srgbClr val="000000"/>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sp>
          <p:nvSpPr>
            <p:cNvPr id="66"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a:buClr>
                  <a:srgbClr val="000000"/>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sp>
          <p:nvSpPr>
            <p:cNvPr id="68"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a:buClr>
                  <a:srgbClr val="000000"/>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sp>
          <p:nvSpPr>
            <p:cNvPr id="70"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a:buClr>
                  <a:srgbClr val="000000"/>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grpSp>
      <p:grpSp>
        <p:nvGrpSpPr>
          <p:cNvPr id="72" name="LegendLines" hidden="1"/>
          <p:cNvGrpSpPr>
            <a:grpSpLocks/>
          </p:cNvGrpSpPr>
          <p:nvPr/>
        </p:nvGrpSpPr>
        <p:grpSpPr bwMode="auto">
          <a:xfrm>
            <a:off x="9513646" y="275445"/>
            <a:ext cx="1274275" cy="741845"/>
            <a:chOff x="4750" y="176"/>
            <a:chExt cx="590" cy="45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endParaRPr>
            </a:p>
          </p:txBody>
        </p:sp>
        <p:sp>
          <p:nvSpPr>
            <p:cNvPr id="76"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a:buClr>
                  <a:srgbClr val="000000"/>
                </a:buClr>
              </a:pPr>
              <a:r>
                <a:rPr lang="en-US" sz="1200">
                  <a:solidFill>
                    <a:srgbClr val="000000"/>
                  </a:solidFill>
                </a:rPr>
                <a:t>Legend</a:t>
              </a:r>
            </a:p>
          </p:txBody>
        </p:sp>
        <p:sp>
          <p:nvSpPr>
            <p:cNvPr id="77"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a:buClr>
                  <a:srgbClr val="000000"/>
                </a:buClr>
              </a:pPr>
              <a:r>
                <a:rPr lang="en-US" sz="1200">
                  <a:solidFill>
                    <a:srgbClr val="000000"/>
                  </a:solidFill>
                </a:rPr>
                <a:t>Legend</a:t>
              </a:r>
            </a:p>
          </p:txBody>
        </p:sp>
        <p:sp>
          <p:nvSpPr>
            <p:cNvPr id="78"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a:buClr>
                  <a:srgbClr val="000000"/>
                </a:buClr>
              </a:pPr>
              <a:r>
                <a:rPr lang="en-US" sz="1200">
                  <a:solidFill>
                    <a:srgbClr val="000000"/>
                  </a:solidFill>
                </a:rPr>
                <a:t>Legend</a:t>
              </a:r>
            </a:p>
          </p:txBody>
        </p:sp>
      </p:grpSp>
      <p:grpSp>
        <p:nvGrpSpPr>
          <p:cNvPr id="79" name="McKSticker" hidden="1"/>
          <p:cNvGrpSpPr/>
          <p:nvPr/>
        </p:nvGrpSpPr>
        <p:grpSpPr bwMode="auto">
          <a:xfrm>
            <a:off x="9904612" y="275438"/>
            <a:ext cx="1066895" cy="212366"/>
            <a:chOff x="7956580" y="285750"/>
            <a:chExt cx="784195" cy="208138"/>
          </a:xfrm>
        </p:grpSpPr>
        <p:sp>
          <p:nvSpPr>
            <p:cNvPr id="80" name="StickerRectangle"/>
            <p:cNvSpPr>
              <a:spLocks noChangeArrowheads="1"/>
            </p:cNvSpPr>
            <p:nvPr/>
          </p:nvSpPr>
          <p:spPr bwMode="auto">
            <a:xfrm>
              <a:off x="7956580" y="285750"/>
              <a:ext cx="784195"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944">
                <a:buClr>
                  <a:srgbClr val="000000"/>
                </a:buClr>
              </a:pPr>
              <a:r>
                <a:rPr lang="en-US" sz="1200">
                  <a:solidFill>
                    <a:srgbClr val="808080"/>
                  </a:solidFill>
                </a:rPr>
                <a:t>PRELIMINARY</a:t>
              </a:r>
            </a:p>
          </p:txBody>
        </p:sp>
        <p:cxnSp>
          <p:nvCxnSpPr>
            <p:cNvPr id="81" name="AutoShape 31"/>
            <p:cNvCxnSpPr>
              <a:cxnSpLocks noChangeShapeType="1"/>
              <a:stCxn id="80" idx="2"/>
              <a:endCxn id="80" idx="4"/>
            </p:cNvCxnSpPr>
            <p:nvPr/>
          </p:nvCxnSpPr>
          <p:spPr bwMode="auto">
            <a:xfrm>
              <a:off x="7956580"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956580" y="493888"/>
              <a:ext cx="7841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9841696" y="275438"/>
            <a:ext cx="946031" cy="1333054"/>
            <a:chOff x="6655594" y="273840"/>
            <a:chExt cx="695358" cy="1306516"/>
          </a:xfrm>
        </p:grpSpPr>
        <p:grpSp>
          <p:nvGrpSpPr>
            <p:cNvPr id="84" name="MoonLegend1"/>
            <p:cNvGrpSpPr>
              <a:grpSpLocks noChangeAspect="1"/>
            </p:cNvGrpSpPr>
            <p:nvPr>
              <p:custDataLst>
                <p:tags r:id="rId16"/>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sp>
            <p:nvSpPr>
              <p:cNvPr id="103" name="Arc 39"/>
              <p:cNvSpPr>
                <a:spLocks noChangeAspect="1"/>
              </p:cNvSpPr>
              <p:nvPr>
                <p:custDataLst>
                  <p:tags r:id="rId30"/>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grpSp>
        <p:grpSp>
          <p:nvGrpSpPr>
            <p:cNvPr id="85" name="MoonLegend2"/>
            <p:cNvGrpSpPr>
              <a:grpSpLocks noChangeAspect="1"/>
            </p:cNvGrpSpPr>
            <p:nvPr>
              <p:custDataLst>
                <p:tags r:id="rId17"/>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sp>
            <p:nvSpPr>
              <p:cNvPr id="101" name="Arc 42"/>
              <p:cNvSpPr>
                <a:spLocks noChangeAspect="1"/>
              </p:cNvSpPr>
              <p:nvPr>
                <p:custDataLst>
                  <p:tags r:id="rId28"/>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grpSp>
        <p:grpSp>
          <p:nvGrpSpPr>
            <p:cNvPr id="86" name="MoonLegend4"/>
            <p:cNvGrpSpPr>
              <a:grpSpLocks noChangeAspect="1"/>
            </p:cNvGrpSpPr>
            <p:nvPr>
              <p:custDataLst>
                <p:tags r:id="rId18"/>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sp>
            <p:nvSpPr>
              <p:cNvPr id="99" name="Arc 48"/>
              <p:cNvSpPr>
                <a:spLocks noChangeAspect="1"/>
              </p:cNvSpPr>
              <p:nvPr>
                <p:custDataLst>
                  <p:tags r:id="rId26"/>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grpSp>
        <p:grpSp>
          <p:nvGrpSpPr>
            <p:cNvPr id="87" name="MoonLegend5"/>
            <p:cNvGrpSpPr>
              <a:grpSpLocks noChangeAspect="1"/>
            </p:cNvGrpSpPr>
            <p:nvPr>
              <p:custDataLst>
                <p:tags r:id="rId19"/>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2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sp>
            <p:nvSpPr>
              <p:cNvPr id="97" name="Oval 51"/>
              <p:cNvSpPr>
                <a:spLocks noChangeAspect="1" noChangeArrowheads="1"/>
              </p:cNvSpPr>
              <p:nvPr>
                <p:custDataLst>
                  <p:tags r:id="rId24"/>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grpSp>
        <p:sp>
          <p:nvSpPr>
            <p:cNvPr id="88" name="Legend1"/>
            <p:cNvSpPr>
              <a:spLocks noChangeArrowheads="1"/>
            </p:cNvSpPr>
            <p:nvPr/>
          </p:nvSpPr>
          <p:spPr bwMode="auto">
            <a:xfrm>
              <a:off x="6976269" y="28654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a:buClr>
                  <a:srgbClr val="000000"/>
                </a:buClr>
              </a:pPr>
              <a:r>
                <a:rPr lang="en-US" sz="1200">
                  <a:solidFill>
                    <a:srgbClr val="000000"/>
                  </a:solidFill>
                </a:rPr>
                <a:t>Legend</a:t>
              </a:r>
            </a:p>
          </p:txBody>
        </p:sp>
        <p:sp>
          <p:nvSpPr>
            <p:cNvPr id="89" name="Legend2"/>
            <p:cNvSpPr>
              <a:spLocks noChangeArrowheads="1"/>
            </p:cNvSpPr>
            <p:nvPr/>
          </p:nvSpPr>
          <p:spPr bwMode="auto">
            <a:xfrm>
              <a:off x="6976269" y="561178"/>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a:buClr>
                  <a:srgbClr val="000000"/>
                </a:buClr>
              </a:pPr>
              <a:r>
                <a:rPr lang="en-US" sz="1200">
                  <a:solidFill>
                    <a:srgbClr val="000000"/>
                  </a:solidFill>
                </a:rPr>
                <a:t>Legend</a:t>
              </a:r>
            </a:p>
          </p:txBody>
        </p:sp>
        <p:sp>
          <p:nvSpPr>
            <p:cNvPr id="90" name="Legend3"/>
            <p:cNvSpPr>
              <a:spLocks noChangeArrowheads="1"/>
            </p:cNvSpPr>
            <p:nvPr/>
          </p:nvSpPr>
          <p:spPr bwMode="auto">
            <a:xfrm>
              <a:off x="6976269" y="835817"/>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a:buClr>
                  <a:srgbClr val="000000"/>
                </a:buClr>
              </a:pPr>
              <a:r>
                <a:rPr lang="en-US" sz="1200">
                  <a:solidFill>
                    <a:srgbClr val="000000"/>
                  </a:solidFill>
                </a:rPr>
                <a:t>Legend</a:t>
              </a:r>
            </a:p>
          </p:txBody>
        </p:sp>
        <p:sp>
          <p:nvSpPr>
            <p:cNvPr id="91" name="Legend4"/>
            <p:cNvSpPr>
              <a:spLocks noChangeArrowheads="1"/>
            </p:cNvSpPr>
            <p:nvPr/>
          </p:nvSpPr>
          <p:spPr bwMode="auto">
            <a:xfrm>
              <a:off x="6976269" y="110728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a:buClr>
                  <a:srgbClr val="000000"/>
                </a:buClr>
              </a:pPr>
              <a:r>
                <a:rPr lang="en-US" sz="1200">
                  <a:solidFill>
                    <a:srgbClr val="000000"/>
                  </a:solidFill>
                </a:rPr>
                <a:t>Legend</a:t>
              </a:r>
            </a:p>
          </p:txBody>
        </p:sp>
        <p:sp>
          <p:nvSpPr>
            <p:cNvPr id="92" name="Legend5"/>
            <p:cNvSpPr>
              <a:spLocks noChangeArrowheads="1"/>
            </p:cNvSpPr>
            <p:nvPr/>
          </p:nvSpPr>
          <p:spPr bwMode="auto">
            <a:xfrm>
              <a:off x="6976269" y="1383505"/>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a:buClr>
                  <a:srgbClr val="000000"/>
                </a:buClr>
              </a:pPr>
              <a:r>
                <a:rPr lang="en-US" sz="1200">
                  <a:solidFill>
                    <a:srgbClr val="000000"/>
                  </a:solidFill>
                </a:rPr>
                <a:t>Legend</a:t>
              </a:r>
            </a:p>
          </p:txBody>
        </p:sp>
        <p:grpSp>
          <p:nvGrpSpPr>
            <p:cNvPr id="93" name="MoonLegend3"/>
            <p:cNvGrpSpPr>
              <a:grpSpLocks noChangeAspect="1"/>
            </p:cNvGrpSpPr>
            <p:nvPr>
              <p:custDataLst>
                <p:tags r:id="rId20"/>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sp>
            <p:nvSpPr>
              <p:cNvPr id="95" name="Arc 48"/>
              <p:cNvSpPr>
                <a:spLocks noChangeAspect="1"/>
              </p:cNvSpPr>
              <p:nvPr>
                <p:custDataLst>
                  <p:tags r:id="rId22"/>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endParaRPr>
              </a:p>
            </p:txBody>
          </p:sp>
        </p:grpSp>
      </p:grpSp>
      <p:sp>
        <p:nvSpPr>
          <p:cNvPr id="104" name="Slide Number"/>
          <p:cNvSpPr txBox="1">
            <a:spLocks/>
          </p:cNvSpPr>
          <p:nvPr/>
        </p:nvSpPr>
        <p:spPr bwMode="auto">
          <a:xfrm>
            <a:off x="11801649" y="6634899"/>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1000" smtClean="0">
                <a:solidFill>
                  <a:srgbClr val="FFFFFF"/>
                </a:solidFill>
              </a:rPr>
              <a:pPr algn="r"/>
              <a:t>‹#›</a:t>
            </a:fld>
            <a:endParaRPr lang="en-US" sz="1000">
              <a:solidFill>
                <a:srgbClr val="FFFFFF"/>
              </a:solidFill>
            </a:endParaRPr>
          </a:p>
        </p:txBody>
      </p:sp>
      <p:pic>
        <p:nvPicPr>
          <p:cNvPr id="3" name="Picture 4" descr="http://upload.wikimedia.org/wikipedia/commons/thumb/8/82/Seal_of_Massachusetts.svg/2000px-Seal_of_Massachusetts.svg.png">
            <a:extLst>
              <a:ext uri="{FF2B5EF4-FFF2-40B4-BE49-F238E27FC236}">
                <a16:creationId xmlns:a16="http://schemas.microsoft.com/office/drawing/2014/main" id="{36DD1B13-05CC-8B8B-932F-20556ED72013}"/>
              </a:ext>
            </a:extLst>
          </p:cNvPr>
          <p:cNvPicPr>
            <a:picLocks noChangeAspect="1" noChangeArrowheads="1"/>
          </p:cNvPicPr>
          <p:nvPr userDrawn="1"/>
        </p:nvPicPr>
        <p:blipFill>
          <a:blip r:embed="rId3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88962" y="45898"/>
            <a:ext cx="625374" cy="625337"/>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50502"/>
      </p:ext>
    </p:extLst>
  </p:cSld>
  <p:clrMap bg1="lt1" tx1="dk1" bg2="lt2" tx2="dk2" accent1="accent1" accent2="accent2" accent3="accent3" accent4="accent4" accent5="accent5" accent6="accent6" hlink="hlink" folHlink="folHlink"/>
  <p:sldLayoutIdLst>
    <p:sldLayoutId id="2147484832" r:id="rId1"/>
    <p:sldLayoutId id="2147484833" r:id="rId2"/>
    <p:sldLayoutId id="2147484834" r:id="rId3"/>
    <p:sldLayoutId id="2147484820" r:id="rId4"/>
    <p:sldLayoutId id="2147484830" r:id="rId5"/>
    <p:sldLayoutId id="2147484831" r:id="rId6"/>
    <p:sldLayoutId id="2147484723" r:id="rId7"/>
    <p:sldLayoutId id="2147484742" r:id="rId8"/>
    <p:sldLayoutId id="2147484725" r:id="rId9"/>
    <p:sldLayoutId id="2147484743" r:id="rId10"/>
    <p:sldLayoutId id="2147484744" r:id="rId11"/>
    <p:sldLayoutId id="2147484745" r:id="rId12"/>
    <p:sldLayoutId id="2147484835" r:id="rId13"/>
  </p:sldLayoutIdLst>
  <p:hf hdr="0"/>
  <p:txStyles>
    <p:titleStyle>
      <a:lvl1pPr algn="l" defTabSz="912847" rtl="0" eaLnBrk="1" fontAlgn="base" hangingPunct="1">
        <a:spcBef>
          <a:spcPct val="0"/>
        </a:spcBef>
        <a:spcAft>
          <a:spcPct val="0"/>
        </a:spcAft>
        <a:tabLst>
          <a:tab pos="275149" algn="l"/>
        </a:tabLst>
        <a:defRPr sz="1900" b="1" baseline="0">
          <a:solidFill>
            <a:srgbClr val="002060"/>
          </a:solidFill>
          <a:latin typeface="+mj-lt"/>
          <a:ea typeface="+mj-ea"/>
          <a:cs typeface="+mj-cs"/>
        </a:defRPr>
      </a:lvl1pPr>
      <a:lvl2pPr algn="l" defTabSz="912847" rtl="0" eaLnBrk="1" fontAlgn="base" hangingPunct="1">
        <a:spcBef>
          <a:spcPct val="0"/>
        </a:spcBef>
        <a:spcAft>
          <a:spcPct val="0"/>
        </a:spcAft>
        <a:defRPr sz="1900" b="1">
          <a:solidFill>
            <a:schemeClr val="tx2"/>
          </a:solidFill>
          <a:latin typeface="Arial" charset="0"/>
        </a:defRPr>
      </a:lvl2pPr>
      <a:lvl3pPr algn="l" defTabSz="912847" rtl="0" eaLnBrk="1" fontAlgn="base" hangingPunct="1">
        <a:spcBef>
          <a:spcPct val="0"/>
        </a:spcBef>
        <a:spcAft>
          <a:spcPct val="0"/>
        </a:spcAft>
        <a:defRPr sz="1900" b="1">
          <a:solidFill>
            <a:schemeClr val="tx2"/>
          </a:solidFill>
          <a:latin typeface="Arial" charset="0"/>
        </a:defRPr>
      </a:lvl3pPr>
      <a:lvl4pPr algn="l" defTabSz="912847" rtl="0" eaLnBrk="1" fontAlgn="base" hangingPunct="1">
        <a:spcBef>
          <a:spcPct val="0"/>
        </a:spcBef>
        <a:spcAft>
          <a:spcPct val="0"/>
        </a:spcAft>
        <a:defRPr sz="1900" b="1">
          <a:solidFill>
            <a:schemeClr val="tx2"/>
          </a:solidFill>
          <a:latin typeface="Arial" charset="0"/>
        </a:defRPr>
      </a:lvl4pPr>
      <a:lvl5pPr algn="l" defTabSz="912847" rtl="0" eaLnBrk="1" fontAlgn="base" hangingPunct="1">
        <a:spcBef>
          <a:spcPct val="0"/>
        </a:spcBef>
        <a:spcAft>
          <a:spcPct val="0"/>
        </a:spcAft>
        <a:defRPr sz="1900" b="1">
          <a:solidFill>
            <a:schemeClr val="tx2"/>
          </a:solidFill>
          <a:latin typeface="Arial" charset="0"/>
        </a:defRPr>
      </a:lvl5pPr>
      <a:lvl6pPr marL="466131" algn="l" defTabSz="912847" rtl="0" eaLnBrk="1" fontAlgn="base" hangingPunct="1">
        <a:spcBef>
          <a:spcPct val="0"/>
        </a:spcBef>
        <a:spcAft>
          <a:spcPct val="0"/>
        </a:spcAft>
        <a:defRPr sz="1900" b="1">
          <a:solidFill>
            <a:schemeClr val="tx2"/>
          </a:solidFill>
          <a:latin typeface="Arial" charset="0"/>
        </a:defRPr>
      </a:lvl6pPr>
      <a:lvl7pPr marL="932271" algn="l" defTabSz="912847" rtl="0" eaLnBrk="1" fontAlgn="base" hangingPunct="1">
        <a:spcBef>
          <a:spcPct val="0"/>
        </a:spcBef>
        <a:spcAft>
          <a:spcPct val="0"/>
        </a:spcAft>
        <a:defRPr sz="1900" b="1">
          <a:solidFill>
            <a:schemeClr val="tx2"/>
          </a:solidFill>
          <a:latin typeface="Arial" charset="0"/>
        </a:defRPr>
      </a:lvl7pPr>
      <a:lvl8pPr marL="1398407" algn="l" defTabSz="912847" rtl="0" eaLnBrk="1" fontAlgn="base" hangingPunct="1">
        <a:spcBef>
          <a:spcPct val="0"/>
        </a:spcBef>
        <a:spcAft>
          <a:spcPct val="0"/>
        </a:spcAft>
        <a:defRPr sz="1900" b="1">
          <a:solidFill>
            <a:schemeClr val="tx2"/>
          </a:solidFill>
          <a:latin typeface="Arial" charset="0"/>
        </a:defRPr>
      </a:lvl8pPr>
      <a:lvl9pPr marL="1864540" algn="l" defTabSz="912847" rtl="0" eaLnBrk="1" fontAlgn="base" hangingPunct="1">
        <a:spcBef>
          <a:spcPct val="0"/>
        </a:spcBef>
        <a:spcAft>
          <a:spcPct val="0"/>
        </a:spcAft>
        <a:defRPr sz="1900" b="1">
          <a:solidFill>
            <a:schemeClr val="tx2"/>
          </a:solidFill>
          <a:latin typeface="Arial" charset="0"/>
        </a:defRPr>
      </a:lvl9pPr>
    </p:titleStyle>
    <p:bodyStyle>
      <a:lvl1pPr marL="0" indent="0" algn="l" defTabSz="912847"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461" indent="-195843" algn="l" defTabSz="912847"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131" indent="-267057" algn="l" defTabSz="91284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370" indent="-158616" algn="l" defTabSz="91284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461" indent="-132719" algn="l" defTabSz="91284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461" indent="-132719" algn="l" defTabSz="91284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461" indent="-132719" algn="l" defTabSz="91284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461" indent="-132719" algn="l" defTabSz="91284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461" indent="-132719" algn="l" defTabSz="91284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271" rtl="0" eaLnBrk="1" latinLnBrk="0" hangingPunct="1">
        <a:defRPr sz="1800" kern="1200">
          <a:solidFill>
            <a:schemeClr val="tx1"/>
          </a:solidFill>
          <a:latin typeface="+mn-lt"/>
          <a:ea typeface="+mn-ea"/>
          <a:cs typeface="+mn-cs"/>
        </a:defRPr>
      </a:lvl1pPr>
      <a:lvl2pPr marL="466131" algn="l" defTabSz="932271" rtl="0" eaLnBrk="1" latinLnBrk="0" hangingPunct="1">
        <a:defRPr sz="1800" kern="1200">
          <a:solidFill>
            <a:schemeClr val="tx1"/>
          </a:solidFill>
          <a:latin typeface="+mn-lt"/>
          <a:ea typeface="+mn-ea"/>
          <a:cs typeface="+mn-cs"/>
        </a:defRPr>
      </a:lvl2pPr>
      <a:lvl3pPr marL="932271" algn="l" defTabSz="932271" rtl="0" eaLnBrk="1" latinLnBrk="0" hangingPunct="1">
        <a:defRPr sz="1800" kern="1200">
          <a:solidFill>
            <a:schemeClr val="tx1"/>
          </a:solidFill>
          <a:latin typeface="+mn-lt"/>
          <a:ea typeface="+mn-ea"/>
          <a:cs typeface="+mn-cs"/>
        </a:defRPr>
      </a:lvl3pPr>
      <a:lvl4pPr marL="1398407" algn="l" defTabSz="932271" rtl="0" eaLnBrk="1" latinLnBrk="0" hangingPunct="1">
        <a:defRPr sz="1800" kern="1200">
          <a:solidFill>
            <a:schemeClr val="tx1"/>
          </a:solidFill>
          <a:latin typeface="+mn-lt"/>
          <a:ea typeface="+mn-ea"/>
          <a:cs typeface="+mn-cs"/>
        </a:defRPr>
      </a:lvl4pPr>
      <a:lvl5pPr marL="1864540" algn="l" defTabSz="932271" rtl="0" eaLnBrk="1" latinLnBrk="0" hangingPunct="1">
        <a:defRPr sz="1800" kern="1200">
          <a:solidFill>
            <a:schemeClr val="tx1"/>
          </a:solidFill>
          <a:latin typeface="+mn-lt"/>
          <a:ea typeface="+mn-ea"/>
          <a:cs typeface="+mn-cs"/>
        </a:defRPr>
      </a:lvl5pPr>
      <a:lvl6pPr marL="2330677" algn="l" defTabSz="932271" rtl="0" eaLnBrk="1" latinLnBrk="0" hangingPunct="1">
        <a:defRPr sz="1800" kern="1200">
          <a:solidFill>
            <a:schemeClr val="tx1"/>
          </a:solidFill>
          <a:latin typeface="+mn-lt"/>
          <a:ea typeface="+mn-ea"/>
          <a:cs typeface="+mn-cs"/>
        </a:defRPr>
      </a:lvl6pPr>
      <a:lvl7pPr marL="2796810" algn="l" defTabSz="932271" rtl="0" eaLnBrk="1" latinLnBrk="0" hangingPunct="1">
        <a:defRPr sz="1800" kern="1200">
          <a:solidFill>
            <a:schemeClr val="tx1"/>
          </a:solidFill>
          <a:latin typeface="+mn-lt"/>
          <a:ea typeface="+mn-ea"/>
          <a:cs typeface="+mn-cs"/>
        </a:defRPr>
      </a:lvl7pPr>
      <a:lvl8pPr marL="3262945" algn="l" defTabSz="932271" rtl="0" eaLnBrk="1" latinLnBrk="0" hangingPunct="1">
        <a:defRPr sz="1800" kern="1200">
          <a:solidFill>
            <a:schemeClr val="tx1"/>
          </a:solidFill>
          <a:latin typeface="+mn-lt"/>
          <a:ea typeface="+mn-ea"/>
          <a:cs typeface="+mn-cs"/>
        </a:defRPr>
      </a:lvl8pPr>
      <a:lvl9pPr marL="3729082" algn="l" defTabSz="9322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0.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6F33-2191-4998-DE2A-FFFE9701F052}"/>
              </a:ext>
            </a:extLst>
          </p:cNvPr>
          <p:cNvSpPr>
            <a:spLocks noGrp="1"/>
          </p:cNvSpPr>
          <p:nvPr>
            <p:ph type="ctrTitle"/>
          </p:nvPr>
        </p:nvSpPr>
        <p:spPr>
          <a:xfrm>
            <a:off x="3220278" y="1632585"/>
            <a:ext cx="8971721" cy="1523494"/>
          </a:xfrm>
        </p:spPr>
        <p:txBody>
          <a:bodyPr/>
          <a:lstStyle/>
          <a:p>
            <a:r>
              <a:rPr lang="en-US" b="1"/>
              <a:t>2017-2022 1115 </a:t>
            </a:r>
            <a:r>
              <a:rPr lang="en-US"/>
              <a:t>Demonstration</a:t>
            </a:r>
            <a:br>
              <a:rPr lang="en-US" b="1" strike="sngStrike"/>
            </a:br>
            <a:r>
              <a:rPr lang="en-US" b="1"/>
              <a:t>Independent Evaluation</a:t>
            </a:r>
            <a:r>
              <a:rPr lang="en-US"/>
              <a:t> Summative Report (IESR) Presentation</a:t>
            </a:r>
            <a:endParaRPr lang="en-US">
              <a:cs typeface="Arial"/>
            </a:endParaRPr>
          </a:p>
        </p:txBody>
      </p:sp>
      <p:sp>
        <p:nvSpPr>
          <p:cNvPr id="6" name="Title 1">
            <a:extLst>
              <a:ext uri="{FF2B5EF4-FFF2-40B4-BE49-F238E27FC236}">
                <a16:creationId xmlns:a16="http://schemas.microsoft.com/office/drawing/2014/main" id="{890E7465-25E9-EE93-C91E-07D293B78793}"/>
              </a:ext>
            </a:extLst>
          </p:cNvPr>
          <p:cNvSpPr txBox="1">
            <a:spLocks/>
          </p:cNvSpPr>
          <p:nvPr/>
        </p:nvSpPr>
        <p:spPr bwMode="auto">
          <a:xfrm>
            <a:off x="3220278" y="3713648"/>
            <a:ext cx="839521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912847" rtl="0" eaLnBrk="1" fontAlgn="base" hangingPunct="1">
              <a:spcBef>
                <a:spcPct val="0"/>
              </a:spcBef>
              <a:spcAft>
                <a:spcPct val="0"/>
              </a:spcAft>
              <a:tabLst>
                <a:tab pos="275149" algn="l"/>
              </a:tabLst>
              <a:defRPr sz="3300" b="1" baseline="0">
                <a:solidFill>
                  <a:srgbClr val="002060"/>
                </a:solidFill>
                <a:latin typeface="+mj-lt"/>
                <a:ea typeface="+mj-ea"/>
                <a:cs typeface="+mj-cs"/>
              </a:defRPr>
            </a:lvl1pPr>
            <a:lvl2pPr algn="l" defTabSz="912847" rtl="0" eaLnBrk="1" fontAlgn="base" hangingPunct="1">
              <a:spcBef>
                <a:spcPct val="0"/>
              </a:spcBef>
              <a:spcAft>
                <a:spcPct val="0"/>
              </a:spcAft>
              <a:defRPr sz="1900" b="1">
                <a:solidFill>
                  <a:schemeClr val="tx2"/>
                </a:solidFill>
                <a:latin typeface="Arial" charset="0"/>
              </a:defRPr>
            </a:lvl2pPr>
            <a:lvl3pPr algn="l" defTabSz="912847" rtl="0" eaLnBrk="1" fontAlgn="base" hangingPunct="1">
              <a:spcBef>
                <a:spcPct val="0"/>
              </a:spcBef>
              <a:spcAft>
                <a:spcPct val="0"/>
              </a:spcAft>
              <a:defRPr sz="1900" b="1">
                <a:solidFill>
                  <a:schemeClr val="tx2"/>
                </a:solidFill>
                <a:latin typeface="Arial" charset="0"/>
              </a:defRPr>
            </a:lvl3pPr>
            <a:lvl4pPr algn="l" defTabSz="912847" rtl="0" eaLnBrk="1" fontAlgn="base" hangingPunct="1">
              <a:spcBef>
                <a:spcPct val="0"/>
              </a:spcBef>
              <a:spcAft>
                <a:spcPct val="0"/>
              </a:spcAft>
              <a:defRPr sz="1900" b="1">
                <a:solidFill>
                  <a:schemeClr val="tx2"/>
                </a:solidFill>
                <a:latin typeface="Arial" charset="0"/>
              </a:defRPr>
            </a:lvl4pPr>
            <a:lvl5pPr algn="l" defTabSz="912847" rtl="0" eaLnBrk="1" fontAlgn="base" hangingPunct="1">
              <a:spcBef>
                <a:spcPct val="0"/>
              </a:spcBef>
              <a:spcAft>
                <a:spcPct val="0"/>
              </a:spcAft>
              <a:defRPr sz="1900" b="1">
                <a:solidFill>
                  <a:schemeClr val="tx2"/>
                </a:solidFill>
                <a:latin typeface="Arial" charset="0"/>
              </a:defRPr>
            </a:lvl5pPr>
            <a:lvl6pPr marL="466131" algn="l" defTabSz="912847" rtl="0" eaLnBrk="1" fontAlgn="base" hangingPunct="1">
              <a:spcBef>
                <a:spcPct val="0"/>
              </a:spcBef>
              <a:spcAft>
                <a:spcPct val="0"/>
              </a:spcAft>
              <a:defRPr sz="1900" b="1">
                <a:solidFill>
                  <a:schemeClr val="tx2"/>
                </a:solidFill>
                <a:latin typeface="Arial" charset="0"/>
              </a:defRPr>
            </a:lvl6pPr>
            <a:lvl7pPr marL="932271" algn="l" defTabSz="912847" rtl="0" eaLnBrk="1" fontAlgn="base" hangingPunct="1">
              <a:spcBef>
                <a:spcPct val="0"/>
              </a:spcBef>
              <a:spcAft>
                <a:spcPct val="0"/>
              </a:spcAft>
              <a:defRPr sz="1900" b="1">
                <a:solidFill>
                  <a:schemeClr val="tx2"/>
                </a:solidFill>
                <a:latin typeface="Arial" charset="0"/>
              </a:defRPr>
            </a:lvl7pPr>
            <a:lvl8pPr marL="1398407" algn="l" defTabSz="912847" rtl="0" eaLnBrk="1" fontAlgn="base" hangingPunct="1">
              <a:spcBef>
                <a:spcPct val="0"/>
              </a:spcBef>
              <a:spcAft>
                <a:spcPct val="0"/>
              </a:spcAft>
              <a:defRPr sz="1900" b="1">
                <a:solidFill>
                  <a:schemeClr val="tx2"/>
                </a:solidFill>
                <a:latin typeface="Arial" charset="0"/>
              </a:defRPr>
            </a:lvl8pPr>
            <a:lvl9pPr marL="1864540" algn="l" defTabSz="912847" rtl="0" eaLnBrk="1" fontAlgn="base" hangingPunct="1">
              <a:spcBef>
                <a:spcPct val="0"/>
              </a:spcBef>
              <a:spcAft>
                <a:spcPct val="0"/>
              </a:spcAft>
              <a:defRPr sz="1900" b="1">
                <a:solidFill>
                  <a:schemeClr val="tx2"/>
                </a:solidFill>
                <a:latin typeface="Arial" charset="0"/>
              </a:defRPr>
            </a:lvl9pPr>
          </a:lstStyle>
          <a:p>
            <a:pPr>
              <a:defRPr/>
            </a:pPr>
            <a:r>
              <a:rPr kumimoji="0" lang="en-US" sz="1600" i="0" u="none" strike="noStrike" kern="0" cap="none" spc="0" normalizeH="0" baseline="0" noProof="0">
                <a:ln>
                  <a:noFill/>
                </a:ln>
                <a:solidFill>
                  <a:schemeClr val="tx1"/>
                </a:solidFill>
                <a:effectLst/>
                <a:uLnTx/>
                <a:uFillTx/>
                <a:latin typeface="Arial"/>
                <a:ea typeface="+mj-ea"/>
                <a:cs typeface="+mj-cs"/>
              </a:rPr>
              <a:t>Public Meeting</a:t>
            </a:r>
            <a:endParaRPr lang="en-US" sz="1600" kern="0">
              <a:solidFill>
                <a:schemeClr val="tx1"/>
              </a:solidFill>
              <a:latin typeface="Arial"/>
              <a:cs typeface="Arial"/>
            </a:endParaRPr>
          </a:p>
          <a:p>
            <a:pPr>
              <a:defRPr/>
            </a:pPr>
            <a:r>
              <a:rPr lang="en-US" sz="1600" b="0" kern="0">
                <a:solidFill>
                  <a:schemeClr val="tx1"/>
                </a:solidFill>
                <a:latin typeface="Arial"/>
              </a:rPr>
              <a:t>March 13, 2026</a:t>
            </a:r>
            <a:endParaRPr lang="en-US">
              <a:solidFill>
                <a:schemeClr val="tx1"/>
              </a:solidFill>
            </a:endParaRPr>
          </a:p>
        </p:txBody>
      </p:sp>
    </p:spTree>
    <p:extLst>
      <p:ext uri="{BB962C8B-B14F-4D97-AF65-F5344CB8AC3E}">
        <p14:creationId xmlns:p14="http://schemas.microsoft.com/office/powerpoint/2010/main" val="177533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1FF7-8E3C-A247-8671-161CCBE85EDC}"/>
              </a:ext>
            </a:extLst>
          </p:cNvPr>
          <p:cNvSpPr>
            <a:spLocks noGrp="1"/>
          </p:cNvSpPr>
          <p:nvPr>
            <p:ph type="title"/>
          </p:nvPr>
        </p:nvSpPr>
        <p:spPr>
          <a:xfrm>
            <a:off x="914400" y="457201"/>
            <a:ext cx="9149938" cy="564077"/>
          </a:xfrm>
        </p:spPr>
        <p:txBody>
          <a:bodyPr>
            <a:noAutofit/>
          </a:bodyPr>
          <a:lstStyle/>
          <a:p>
            <a:r>
              <a:rPr lang="en-US" sz="3200">
                <a:latin typeface="+mj-lt"/>
                <a:cs typeface="Arial"/>
              </a:rPr>
              <a:t>Examples of Key Data Sources Used </a:t>
            </a:r>
          </a:p>
        </p:txBody>
      </p:sp>
      <p:sp>
        <p:nvSpPr>
          <p:cNvPr id="3" name="Content Placeholder 2">
            <a:extLst>
              <a:ext uri="{FF2B5EF4-FFF2-40B4-BE49-F238E27FC236}">
                <a16:creationId xmlns:a16="http://schemas.microsoft.com/office/drawing/2014/main" id="{B6459254-09F8-4743-A69C-585659399962}"/>
              </a:ext>
            </a:extLst>
          </p:cNvPr>
          <p:cNvSpPr>
            <a:spLocks noGrp="1"/>
          </p:cNvSpPr>
          <p:nvPr>
            <p:ph sz="quarter" idx="17"/>
          </p:nvPr>
        </p:nvSpPr>
        <p:spPr>
          <a:xfrm>
            <a:off x="914400" y="1399033"/>
            <a:ext cx="10820400" cy="4983480"/>
          </a:xfrm>
        </p:spPr>
        <p:txBody>
          <a:bodyPr vert="horz" lIns="68580" tIns="34290" rIns="68580" bIns="34290" rtlCol="0" anchor="t">
            <a:normAutofit fontScale="92500" lnSpcReduction="10000"/>
          </a:bodyPr>
          <a:lstStyle/>
          <a:p>
            <a:pPr marL="0" indent="0">
              <a:lnSpc>
                <a:spcPct val="100000"/>
              </a:lnSpc>
              <a:buNone/>
            </a:pPr>
            <a:r>
              <a:rPr lang="en-US" sz="2000" b="1">
                <a:solidFill>
                  <a:schemeClr val="accent1"/>
                </a:solidFill>
                <a:latin typeface="Arial"/>
                <a:cs typeface="Arial"/>
              </a:rPr>
              <a:t>Primary data sources include:</a:t>
            </a:r>
          </a:p>
          <a:p>
            <a:pPr lvl="1">
              <a:lnSpc>
                <a:spcPct val="100000"/>
              </a:lnSpc>
              <a:buFont typeface="Arial" pitchFamily="2" charset="2"/>
              <a:buChar char="•"/>
            </a:pPr>
            <a:r>
              <a:rPr lang="en-US" sz="2000">
                <a:latin typeface="Arial"/>
                <a:ea typeface="+mn-lt"/>
                <a:cs typeface="Arial"/>
              </a:rPr>
              <a:t>Key informant interviews (e.g., State staff, ACOs, CPs, members)</a:t>
            </a:r>
            <a:endParaRPr lang="en-US" sz="2000">
              <a:latin typeface="Arial"/>
              <a:cs typeface="Arial"/>
            </a:endParaRPr>
          </a:p>
          <a:p>
            <a:pPr lvl="1">
              <a:lnSpc>
                <a:spcPct val="100000"/>
              </a:lnSpc>
              <a:buFont typeface="Arial" pitchFamily="2" charset="2"/>
              <a:buChar char="•"/>
            </a:pPr>
            <a:r>
              <a:rPr lang="en-US" sz="2000">
                <a:latin typeface="Arial"/>
                <a:cs typeface="Arial"/>
              </a:rPr>
              <a:t>Surveys (e.g., ACO primary care providers, CP staff, practice site administrators, members)</a:t>
            </a:r>
          </a:p>
          <a:p>
            <a:pPr lvl="1">
              <a:lnSpc>
                <a:spcPct val="100000"/>
              </a:lnSpc>
              <a:buFont typeface="Arial" pitchFamily="2" charset="2"/>
              <a:buChar char="•"/>
            </a:pPr>
            <a:r>
              <a:rPr lang="en-US" sz="2000">
                <a:latin typeface="Arial"/>
                <a:ea typeface="+mn-lt"/>
                <a:cs typeface="Arial"/>
              </a:rPr>
              <a:t>In-depth interviews (e.g., select ACOs, select CPs)</a:t>
            </a:r>
            <a:endParaRPr lang="en-US" sz="2000">
              <a:latin typeface="Arial"/>
              <a:cs typeface="Arial"/>
            </a:endParaRPr>
          </a:p>
          <a:p>
            <a:pPr marL="0" indent="0">
              <a:lnSpc>
                <a:spcPct val="100000"/>
              </a:lnSpc>
              <a:buNone/>
            </a:pPr>
            <a:r>
              <a:rPr lang="en-US" sz="2000" b="1">
                <a:solidFill>
                  <a:schemeClr val="accent1"/>
                </a:solidFill>
                <a:latin typeface="Arial"/>
                <a:cs typeface="Arial"/>
              </a:rPr>
              <a:t>Secondary data sources include:</a:t>
            </a:r>
          </a:p>
          <a:p>
            <a:pPr lvl="1">
              <a:lnSpc>
                <a:spcPct val="100000"/>
              </a:lnSpc>
              <a:buFont typeface="Arial" pitchFamily="2" charset="2"/>
              <a:buChar char="•"/>
            </a:pPr>
            <a:r>
              <a:rPr lang="en-US" sz="2100">
                <a:latin typeface="Arial"/>
                <a:cs typeface="Arial"/>
              </a:rPr>
              <a:t>Documents (e.g., Flexible Services (FS) Program progress reports) </a:t>
            </a:r>
          </a:p>
          <a:p>
            <a:pPr lvl="1">
              <a:lnSpc>
                <a:spcPct val="100000"/>
              </a:lnSpc>
              <a:buFont typeface="Arial" pitchFamily="2" charset="2"/>
              <a:buChar char="•"/>
            </a:pPr>
            <a:r>
              <a:rPr lang="en-US" sz="2100">
                <a:latin typeface="Arial"/>
                <a:cs typeface="Arial"/>
              </a:rPr>
              <a:t>Financial and cost reports (e.g., ACO financial reconciliation reports) </a:t>
            </a:r>
          </a:p>
          <a:p>
            <a:pPr lvl="1">
              <a:lnSpc>
                <a:spcPct val="100000"/>
              </a:lnSpc>
              <a:buFont typeface="Arial" pitchFamily="2" charset="2"/>
              <a:buChar char="•"/>
            </a:pPr>
            <a:r>
              <a:rPr lang="en-US" sz="2100">
                <a:latin typeface="Arial"/>
                <a:cs typeface="Arial"/>
              </a:rPr>
              <a:t>Medicaid administrative data (e.g., enrollment, claims, encounters, etc.)</a:t>
            </a:r>
          </a:p>
          <a:p>
            <a:pPr lvl="1">
              <a:lnSpc>
                <a:spcPct val="100000"/>
              </a:lnSpc>
              <a:buFont typeface="Arial" pitchFamily="2" charset="2"/>
              <a:buChar char="•"/>
            </a:pPr>
            <a:r>
              <a:rPr lang="en-US" sz="2100">
                <a:latin typeface="Arial"/>
                <a:cs typeface="Arial"/>
              </a:rPr>
              <a:t>Clinical data (e.g., blood pressure measurements from Electronic Medical Records (EMRs))</a:t>
            </a:r>
          </a:p>
          <a:p>
            <a:pPr lvl="1">
              <a:lnSpc>
                <a:spcPct val="100000"/>
              </a:lnSpc>
              <a:buFont typeface="Arial" pitchFamily="2" charset="2"/>
              <a:buChar char="•"/>
            </a:pPr>
            <a:r>
              <a:rPr lang="en-US" sz="2100">
                <a:latin typeface="Arial"/>
                <a:cs typeface="Arial"/>
              </a:rPr>
              <a:t>Program data</a:t>
            </a:r>
          </a:p>
          <a:p>
            <a:pPr lvl="1">
              <a:lnSpc>
                <a:spcPct val="100000"/>
              </a:lnSpc>
              <a:buFont typeface="Arial" pitchFamily="2" charset="2"/>
              <a:buChar char="•"/>
            </a:pPr>
            <a:r>
              <a:rPr lang="en-US" sz="2100">
                <a:latin typeface="Arial"/>
                <a:cs typeface="Arial"/>
              </a:rPr>
              <a:t>Surveys (e.g., American Community Survey)</a:t>
            </a:r>
          </a:p>
          <a:p>
            <a:pPr lvl="1">
              <a:lnSpc>
                <a:spcPct val="100000"/>
              </a:lnSpc>
              <a:buFont typeface="Arial" pitchFamily="2" charset="2"/>
              <a:buChar char="•"/>
            </a:pPr>
            <a:r>
              <a:rPr lang="en-US" sz="2100">
                <a:latin typeface="Arial"/>
                <a:cs typeface="Arial"/>
              </a:rPr>
              <a:t>Health Insurance Exchange Daily Data Extract </a:t>
            </a:r>
          </a:p>
          <a:p>
            <a:pPr lvl="1">
              <a:lnSpc>
                <a:spcPct val="100000"/>
              </a:lnSpc>
            </a:pPr>
            <a:endParaRPr lang="en-US" sz="2000">
              <a:latin typeface="Arial"/>
              <a:cs typeface="Arial"/>
            </a:endParaRPr>
          </a:p>
        </p:txBody>
      </p:sp>
      <p:sp>
        <p:nvSpPr>
          <p:cNvPr id="5" name="Slide Number Placeholder 4">
            <a:extLst>
              <a:ext uri="{FF2B5EF4-FFF2-40B4-BE49-F238E27FC236}">
                <a16:creationId xmlns:a16="http://schemas.microsoft.com/office/drawing/2014/main" id="{03F287B5-79FD-5949-AA38-8741CC58EE71}"/>
              </a:ext>
            </a:extLst>
          </p:cNvPr>
          <p:cNvSpPr>
            <a:spLocks noGrp="1"/>
          </p:cNvSpPr>
          <p:nvPr>
            <p:ph type="sldNum" sz="quarter" idx="12"/>
          </p:nvPr>
        </p:nvSpPr>
        <p:spPr/>
        <p:txBody>
          <a:bodyPr/>
          <a:lstStyle/>
          <a:p>
            <a:fld id="{657118EC-81E3-49AC-A0FE-7242DAC1FE53}" type="slidenum">
              <a:rPr lang="en-US" smtClean="0"/>
              <a:t>10</a:t>
            </a:fld>
            <a:endParaRPr lang="en-US"/>
          </a:p>
        </p:txBody>
      </p:sp>
    </p:spTree>
    <p:extLst>
      <p:ext uri="{BB962C8B-B14F-4D97-AF65-F5344CB8AC3E}">
        <p14:creationId xmlns:p14="http://schemas.microsoft.com/office/powerpoint/2010/main" val="253352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8798-2B9D-33B5-3BF4-41847E26B021}"/>
              </a:ext>
            </a:extLst>
          </p:cNvPr>
          <p:cNvSpPr>
            <a:spLocks noGrp="1"/>
          </p:cNvSpPr>
          <p:nvPr>
            <p:ph type="title"/>
          </p:nvPr>
        </p:nvSpPr>
        <p:spPr/>
        <p:txBody>
          <a:bodyPr/>
          <a:lstStyle/>
          <a:p>
            <a:r>
              <a:rPr lang="en-US" sz="3200">
                <a:latin typeface="+mj-lt"/>
              </a:rPr>
              <a:t>Summary of Methods</a:t>
            </a:r>
          </a:p>
        </p:txBody>
      </p:sp>
      <p:sp>
        <p:nvSpPr>
          <p:cNvPr id="6" name="Content Placeholder 6">
            <a:extLst>
              <a:ext uri="{FF2B5EF4-FFF2-40B4-BE49-F238E27FC236}">
                <a16:creationId xmlns:a16="http://schemas.microsoft.com/office/drawing/2014/main" id="{8AED7012-9988-0927-931D-F9BA2F74B82D}"/>
              </a:ext>
            </a:extLst>
          </p:cNvPr>
          <p:cNvSpPr txBox="1">
            <a:spLocks/>
          </p:cNvSpPr>
          <p:nvPr/>
        </p:nvSpPr>
        <p:spPr>
          <a:xfrm>
            <a:off x="1066800" y="1531938"/>
            <a:ext cx="4804348" cy="3417749"/>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0"/>
              </a:spcBef>
              <a:spcAft>
                <a:spcPts val="1000"/>
              </a:spcAft>
              <a:buFont typeface="Arial" panose="020B0604020202020204" pitchFamily="34" charset="0"/>
              <a:buChar char="•"/>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0"/>
              </a:spcBef>
              <a:spcAft>
                <a:spcPts val="1000"/>
              </a:spcAft>
              <a:buSzPct val="95000"/>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0"/>
              </a:spcBef>
              <a:spcAft>
                <a:spcPts val="1000"/>
              </a:spcAft>
              <a:buSzPct val="100000"/>
              <a:buFont typeface="System Font Regular"/>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000"/>
              </a:spcAft>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600"/>
              </a:spcAft>
              <a:buSzPct val="95000"/>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accent1"/>
                </a:solidFill>
                <a:cs typeface="Arial"/>
              </a:rPr>
              <a:t>Qualitative Analyses</a:t>
            </a:r>
          </a:p>
          <a:p>
            <a:r>
              <a:rPr lang="en-US" sz="2400">
                <a:cs typeface="Arial"/>
              </a:rPr>
              <a:t>Document review, extraction, and synthesis</a:t>
            </a:r>
          </a:p>
          <a:p>
            <a:r>
              <a:rPr lang="en-US" sz="2400">
                <a:cs typeface="Arial"/>
              </a:rPr>
              <a:t>In-depth, open-ended semi-structured interviews</a:t>
            </a:r>
          </a:p>
          <a:p>
            <a:r>
              <a:rPr lang="en-US" sz="2400">
                <a:cs typeface="Arial"/>
              </a:rPr>
              <a:t>Systematic coding of interview transcripts</a:t>
            </a:r>
          </a:p>
          <a:p>
            <a:r>
              <a:rPr lang="en-US" sz="2400">
                <a:cs typeface="Arial"/>
              </a:rPr>
              <a:t>Identification of thematic patterns</a:t>
            </a:r>
          </a:p>
          <a:p>
            <a:pPr marL="228600" lvl="2">
              <a:buFont typeface="Arial" panose="020B0604020202020204" pitchFamily="34" charset="0"/>
              <a:buChar char="•"/>
            </a:pPr>
            <a:endParaRPr lang="en-US" sz="2600">
              <a:cs typeface="Arial"/>
            </a:endParaRPr>
          </a:p>
        </p:txBody>
      </p:sp>
      <p:sp>
        <p:nvSpPr>
          <p:cNvPr id="12" name="Content Placeholder 2">
            <a:extLst>
              <a:ext uri="{FF2B5EF4-FFF2-40B4-BE49-F238E27FC236}">
                <a16:creationId xmlns:a16="http://schemas.microsoft.com/office/drawing/2014/main" id="{7CEC74DA-C414-7604-1714-7E4C3E9F64B2}"/>
              </a:ext>
            </a:extLst>
          </p:cNvPr>
          <p:cNvSpPr txBox="1">
            <a:spLocks/>
          </p:cNvSpPr>
          <p:nvPr/>
        </p:nvSpPr>
        <p:spPr>
          <a:xfrm>
            <a:off x="6629400" y="1531938"/>
            <a:ext cx="4800600" cy="3497262"/>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0"/>
              </a:spcBef>
              <a:spcAft>
                <a:spcPts val="1000"/>
              </a:spcAft>
              <a:buFont typeface="Arial" panose="020B0604020202020204" pitchFamily="34" charset="0"/>
              <a:buChar char="•"/>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0"/>
              </a:spcBef>
              <a:spcAft>
                <a:spcPts val="1000"/>
              </a:spcAft>
              <a:buSzPct val="95000"/>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0"/>
              </a:spcBef>
              <a:spcAft>
                <a:spcPts val="1000"/>
              </a:spcAft>
              <a:buSzPct val="100000"/>
              <a:buFont typeface="System Font Regular"/>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000"/>
              </a:spcAft>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600"/>
              </a:spcAft>
              <a:buSzPct val="95000"/>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accent1"/>
                </a:solidFill>
                <a:cs typeface="Arial"/>
              </a:rPr>
              <a:t>Quantitative Analyses</a:t>
            </a:r>
          </a:p>
          <a:p>
            <a:r>
              <a:rPr lang="en-US" sz="2400">
                <a:cs typeface="Arial"/>
              </a:rPr>
              <a:t>Descriptive statistics</a:t>
            </a:r>
            <a:endParaRPr lang="en-US" sz="2400">
              <a:solidFill>
                <a:srgbClr val="000000"/>
              </a:solidFill>
              <a:cs typeface="Arial"/>
            </a:endParaRPr>
          </a:p>
          <a:p>
            <a:r>
              <a:rPr lang="en-US" sz="2400">
                <a:cs typeface="Arial"/>
              </a:rPr>
              <a:t>Trends over time</a:t>
            </a:r>
            <a:endParaRPr lang="en-US" sz="2400">
              <a:solidFill>
                <a:srgbClr val="000000"/>
              </a:solidFill>
              <a:cs typeface="Arial"/>
            </a:endParaRPr>
          </a:p>
          <a:p>
            <a:r>
              <a:rPr lang="en-US" sz="2400">
                <a:cs typeface="Arial"/>
              </a:rPr>
              <a:t>Observed-to-expected ratios</a:t>
            </a:r>
            <a:endParaRPr lang="en-US" sz="2400">
              <a:solidFill>
                <a:srgbClr val="000000"/>
              </a:solidFill>
              <a:cs typeface="Arial"/>
            </a:endParaRPr>
          </a:p>
          <a:p>
            <a:r>
              <a:rPr lang="en-US" sz="2400">
                <a:solidFill>
                  <a:srgbClr val="00074F"/>
                </a:solidFill>
                <a:cs typeface="Arial"/>
              </a:rPr>
              <a:t>Comparative analyses (e.g., difference-in-difference)</a:t>
            </a:r>
          </a:p>
          <a:p>
            <a:r>
              <a:rPr lang="en-US" sz="2400">
                <a:cs typeface="Arial"/>
              </a:rPr>
              <a:t>Return on investment and cost-effectiveness analysis</a:t>
            </a:r>
          </a:p>
        </p:txBody>
      </p:sp>
      <p:sp>
        <p:nvSpPr>
          <p:cNvPr id="13" name="TextBox 12">
            <a:extLst>
              <a:ext uri="{FF2B5EF4-FFF2-40B4-BE49-F238E27FC236}">
                <a16:creationId xmlns:a16="http://schemas.microsoft.com/office/drawing/2014/main" id="{CADEF2BD-6AD3-BC20-1049-4CCA39A8EA70}"/>
              </a:ext>
            </a:extLst>
          </p:cNvPr>
          <p:cNvSpPr txBox="1"/>
          <p:nvPr/>
        </p:nvSpPr>
        <p:spPr>
          <a:xfrm>
            <a:off x="914399" y="5209674"/>
            <a:ext cx="10363201" cy="1200329"/>
          </a:xfrm>
          <a:prstGeom prst="rect">
            <a:avLst/>
          </a:prstGeom>
          <a:noFill/>
          <a:ln>
            <a:solidFill>
              <a:schemeClr val="accent1"/>
            </a:solidFill>
          </a:ln>
        </p:spPr>
        <p:txBody>
          <a:bodyPr wrap="square" rtlCol="0">
            <a:spAutoFit/>
          </a:bodyPr>
          <a:lstStyle/>
          <a:p>
            <a:r>
              <a:rPr lang="en-US" b="1">
                <a:solidFill>
                  <a:schemeClr val="tx2"/>
                </a:solidFill>
              </a:rPr>
              <a:t>COVID-19 pandemic</a:t>
            </a:r>
            <a:r>
              <a:rPr lang="en-US">
                <a:solidFill>
                  <a:schemeClr val="tx2"/>
                </a:solidFill>
              </a:rPr>
              <a:t>: Qualitative analysis of interviews with stakeholders elucidated experiences and changes in care in response to the pandemic. Quantitative analyses of program effects were conducted annually so impacts could be observed in each year, and comparative analyses were adjusted for COVID-19 diagnoses. </a:t>
            </a:r>
          </a:p>
        </p:txBody>
      </p:sp>
      <p:sp>
        <p:nvSpPr>
          <p:cNvPr id="4" name="Slide Number Placeholder 3">
            <a:extLst>
              <a:ext uri="{FF2B5EF4-FFF2-40B4-BE49-F238E27FC236}">
                <a16:creationId xmlns:a16="http://schemas.microsoft.com/office/drawing/2014/main" id="{B83F93A4-7952-2FB5-C827-5715DEC81876}"/>
              </a:ext>
            </a:extLst>
          </p:cNvPr>
          <p:cNvSpPr>
            <a:spLocks noGrp="1"/>
          </p:cNvSpPr>
          <p:nvPr>
            <p:ph type="sldNum" sz="quarter" idx="12"/>
          </p:nvPr>
        </p:nvSpPr>
        <p:spPr/>
        <p:txBody>
          <a:bodyPr/>
          <a:lstStyle/>
          <a:p>
            <a:fld id="{369026CA-FCD3-9147-8CC6-4862EFF526B8}" type="slidenum">
              <a:rPr lang="en-US" smtClean="0"/>
              <a:pPr/>
              <a:t>11</a:t>
            </a:fld>
            <a:endParaRPr lang="en-US"/>
          </a:p>
        </p:txBody>
      </p:sp>
    </p:spTree>
    <p:extLst>
      <p:ext uri="{BB962C8B-B14F-4D97-AF65-F5344CB8AC3E}">
        <p14:creationId xmlns:p14="http://schemas.microsoft.com/office/powerpoint/2010/main" val="3127245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DD31B-8DDA-B10C-0A85-A65CE1A6C4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EC601-C427-C377-878A-DF1B5076F884}"/>
              </a:ext>
            </a:extLst>
          </p:cNvPr>
          <p:cNvSpPr>
            <a:spLocks noGrp="1"/>
          </p:cNvSpPr>
          <p:nvPr>
            <p:ph type="title"/>
          </p:nvPr>
        </p:nvSpPr>
        <p:spPr>
          <a:xfrm>
            <a:off x="914400" y="457201"/>
            <a:ext cx="8066567" cy="665018"/>
          </a:xfrm>
        </p:spPr>
        <p:txBody>
          <a:bodyPr/>
          <a:lstStyle/>
          <a:p>
            <a:r>
              <a:rPr lang="en-US" sz="3200">
                <a:latin typeface="+mj-lt"/>
              </a:rPr>
              <a:t>Summary of Limitations</a:t>
            </a:r>
          </a:p>
        </p:txBody>
      </p:sp>
      <p:sp>
        <p:nvSpPr>
          <p:cNvPr id="3" name="Content Placeholder 2">
            <a:extLst>
              <a:ext uri="{FF2B5EF4-FFF2-40B4-BE49-F238E27FC236}">
                <a16:creationId xmlns:a16="http://schemas.microsoft.com/office/drawing/2014/main" id="{119F747B-11E8-B273-72D4-5104F1084C9C}"/>
              </a:ext>
            </a:extLst>
          </p:cNvPr>
          <p:cNvSpPr>
            <a:spLocks noGrp="1"/>
          </p:cNvSpPr>
          <p:nvPr>
            <p:ph sz="quarter" idx="17"/>
          </p:nvPr>
        </p:nvSpPr>
        <p:spPr>
          <a:xfrm>
            <a:off x="1028700" y="1392381"/>
            <a:ext cx="10706100" cy="4343401"/>
          </a:xfrm>
        </p:spPr>
        <p:txBody>
          <a:bodyPr vert="horz" lIns="0" tIns="0" rIns="0" bIns="0" rtlCol="0" anchor="t">
            <a:noAutofit/>
          </a:bodyPr>
          <a:lstStyle/>
          <a:p>
            <a:r>
              <a:rPr lang="en-US">
                <a:cs typeface="Arial"/>
              </a:rPr>
              <a:t>COVID-19 effects and disruptions</a:t>
            </a:r>
          </a:p>
          <a:p>
            <a:r>
              <a:rPr lang="en-US">
                <a:cs typeface="Arial"/>
              </a:rPr>
              <a:t>Limited clinical outcome data availability</a:t>
            </a:r>
          </a:p>
          <a:p>
            <a:r>
              <a:rPr lang="en-US">
                <a:cs typeface="Arial"/>
              </a:rPr>
              <a:t>Uncertain generalizability to members with short MassHealth enrollment periods</a:t>
            </a:r>
          </a:p>
          <a:p>
            <a:r>
              <a:rPr lang="en-US">
                <a:cs typeface="Arial"/>
              </a:rPr>
              <a:t>Lack of a comparison group for certain data sources (member surveys, clinical quality measures)</a:t>
            </a:r>
          </a:p>
          <a:p>
            <a:r>
              <a:rPr lang="en-US">
                <a:cs typeface="Arial"/>
              </a:rPr>
              <a:t>Possible non-response bias for surveys (those who respond are different from those who do not respond)</a:t>
            </a:r>
          </a:p>
          <a:p>
            <a:r>
              <a:rPr lang="en-US">
                <a:cs typeface="Arial"/>
              </a:rPr>
              <a:t>Potential for unmeasured differences between groups (statistical adjustments were used to attempt to mitigate confounding)</a:t>
            </a:r>
          </a:p>
          <a:p>
            <a:endParaRPr lang="en-US">
              <a:cs typeface="Arial"/>
            </a:endParaRPr>
          </a:p>
        </p:txBody>
      </p:sp>
      <p:sp>
        <p:nvSpPr>
          <p:cNvPr id="4" name="Slide Number Placeholder 3">
            <a:extLst>
              <a:ext uri="{FF2B5EF4-FFF2-40B4-BE49-F238E27FC236}">
                <a16:creationId xmlns:a16="http://schemas.microsoft.com/office/drawing/2014/main" id="{3DBD2F33-21A4-0CEA-80B9-D66FF20F6053}"/>
              </a:ext>
            </a:extLst>
          </p:cNvPr>
          <p:cNvSpPr>
            <a:spLocks noGrp="1"/>
          </p:cNvSpPr>
          <p:nvPr>
            <p:ph type="sldNum" sz="quarter" idx="12"/>
          </p:nvPr>
        </p:nvSpPr>
        <p:spPr/>
        <p:txBody>
          <a:bodyPr/>
          <a:lstStyle/>
          <a:p>
            <a:fld id="{369026CA-FCD3-9147-8CC6-4862EFF526B8}" type="slidenum">
              <a:rPr lang="en-US" smtClean="0"/>
              <a:pPr/>
              <a:t>12</a:t>
            </a:fld>
            <a:endParaRPr lang="en-US"/>
          </a:p>
        </p:txBody>
      </p:sp>
    </p:spTree>
    <p:extLst>
      <p:ext uri="{BB962C8B-B14F-4D97-AF65-F5344CB8AC3E}">
        <p14:creationId xmlns:p14="http://schemas.microsoft.com/office/powerpoint/2010/main" val="169737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B15B5-E8B0-7503-8193-136686B17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B3F93-3EDD-3F35-14B5-000605A22422}"/>
              </a:ext>
            </a:extLst>
          </p:cNvPr>
          <p:cNvSpPr>
            <a:spLocks noGrp="1"/>
          </p:cNvSpPr>
          <p:nvPr>
            <p:ph type="title"/>
          </p:nvPr>
        </p:nvSpPr>
        <p:spPr/>
        <p:txBody>
          <a:bodyPr/>
          <a:lstStyle/>
          <a:p>
            <a:r>
              <a:rPr lang="en-US">
                <a:latin typeface="+mj-lt"/>
              </a:rPr>
              <a:t>Select Findings from the Independent Evaluation of the Delivery System Reform </a:t>
            </a:r>
            <a:endParaRPr lang="en-US" strike="sngStrike">
              <a:latin typeface="+mj-lt"/>
            </a:endParaRPr>
          </a:p>
        </p:txBody>
      </p:sp>
      <p:sp>
        <p:nvSpPr>
          <p:cNvPr id="4" name="Slide Number Placeholder 3">
            <a:extLst>
              <a:ext uri="{FF2B5EF4-FFF2-40B4-BE49-F238E27FC236}">
                <a16:creationId xmlns:a16="http://schemas.microsoft.com/office/drawing/2014/main" id="{9882BBFA-6B2D-E9D9-A956-1E455379FBF0}"/>
              </a:ext>
            </a:extLst>
          </p:cNvPr>
          <p:cNvSpPr>
            <a:spLocks noGrp="1"/>
          </p:cNvSpPr>
          <p:nvPr>
            <p:ph type="sldNum" sz="quarter" idx="12"/>
          </p:nvPr>
        </p:nvSpPr>
        <p:spPr/>
        <p:txBody>
          <a:bodyPr/>
          <a:lstStyle/>
          <a:p>
            <a:fld id="{369026CA-FCD3-9147-8CC6-4862EFF526B8}" type="slidenum">
              <a:rPr lang="en-US" smtClean="0"/>
              <a:pPr/>
              <a:t>13</a:t>
            </a:fld>
            <a:endParaRPr lang="en-US"/>
          </a:p>
        </p:txBody>
      </p:sp>
    </p:spTree>
    <p:extLst>
      <p:ext uri="{BB962C8B-B14F-4D97-AF65-F5344CB8AC3E}">
        <p14:creationId xmlns:p14="http://schemas.microsoft.com/office/powerpoint/2010/main" val="1490979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13D5-5F1E-4DA8-9BD4-F024A66EA4E8}"/>
              </a:ext>
            </a:extLst>
          </p:cNvPr>
          <p:cNvSpPr>
            <a:spLocks noGrp="1"/>
          </p:cNvSpPr>
          <p:nvPr>
            <p:ph type="title"/>
          </p:nvPr>
        </p:nvSpPr>
        <p:spPr/>
        <p:txBody>
          <a:bodyPr>
            <a:noAutofit/>
          </a:bodyPr>
          <a:lstStyle/>
          <a:p>
            <a:r>
              <a:rPr lang="en-US" sz="3200" dirty="0">
                <a:latin typeface="+mj-lt"/>
              </a:rPr>
              <a:t>Goals 1 and 2: Delivery System Reform</a:t>
            </a:r>
          </a:p>
        </p:txBody>
      </p:sp>
      <p:sp>
        <p:nvSpPr>
          <p:cNvPr id="3" name="Content Placeholder 2">
            <a:extLst>
              <a:ext uri="{FF2B5EF4-FFF2-40B4-BE49-F238E27FC236}">
                <a16:creationId xmlns:a16="http://schemas.microsoft.com/office/drawing/2014/main" id="{EBEFE794-8E30-C688-BFFC-3303B802775B}"/>
              </a:ext>
            </a:extLst>
          </p:cNvPr>
          <p:cNvSpPr>
            <a:spLocks noGrp="1"/>
          </p:cNvSpPr>
          <p:nvPr>
            <p:ph sz="quarter" idx="17"/>
          </p:nvPr>
        </p:nvSpPr>
        <p:spPr>
          <a:xfrm>
            <a:off x="914400" y="1828800"/>
            <a:ext cx="5358809" cy="4606680"/>
          </a:xfrm>
        </p:spPr>
        <p:txBody>
          <a:bodyPr vert="horz" lIns="0" tIns="0" rIns="0" bIns="0" rtlCol="0" anchor="t">
            <a:noAutofit/>
          </a:bodyPr>
          <a:lstStyle/>
          <a:p>
            <a:pPr marL="0" indent="0">
              <a:lnSpc>
                <a:spcPct val="100000"/>
              </a:lnSpc>
              <a:buNone/>
            </a:pPr>
            <a:r>
              <a:rPr lang="en-US" sz="2400" b="1" dirty="0">
                <a:solidFill>
                  <a:schemeClr val="accent1"/>
                </a:solidFill>
              </a:rPr>
              <a:t>Goal 1</a:t>
            </a:r>
            <a:r>
              <a:rPr lang="en-US" sz="2400" dirty="0">
                <a:solidFill>
                  <a:schemeClr val="accent1"/>
                </a:solidFill>
              </a:rPr>
              <a:t> </a:t>
            </a:r>
          </a:p>
          <a:p>
            <a:pPr marL="0" indent="0">
              <a:lnSpc>
                <a:spcPct val="100000"/>
              </a:lnSpc>
              <a:buNone/>
            </a:pPr>
            <a:r>
              <a:rPr lang="en-US" sz="2400" dirty="0"/>
              <a:t>Enact payment and delivery system reforms that promote integrated, coordinated care and hold providers accountable for the quality and total cost of care.</a:t>
            </a:r>
            <a:br>
              <a:rPr lang="en-US" sz="2400" dirty="0"/>
            </a:br>
            <a:br>
              <a:rPr lang="en-US" sz="2400" dirty="0"/>
            </a:br>
            <a:r>
              <a:rPr lang="en-US" sz="2400" b="1" dirty="0">
                <a:solidFill>
                  <a:schemeClr val="accent1"/>
                </a:solidFill>
              </a:rPr>
              <a:t>Goal 2</a:t>
            </a:r>
            <a:r>
              <a:rPr lang="en-US" sz="2400" dirty="0">
                <a:solidFill>
                  <a:schemeClr val="accent1"/>
                </a:solidFill>
              </a:rPr>
              <a:t> </a:t>
            </a:r>
          </a:p>
          <a:p>
            <a:pPr marL="0" indent="0">
              <a:lnSpc>
                <a:spcPct val="100000"/>
              </a:lnSpc>
              <a:buNone/>
            </a:pPr>
            <a:r>
              <a:rPr lang="en-US" sz="2400" dirty="0"/>
              <a:t>Improve integration of physical, behavioral, and long-term services.</a:t>
            </a:r>
            <a:br>
              <a:rPr lang="en-US" sz="2400" dirty="0"/>
            </a:br>
            <a:br>
              <a:rPr lang="en-US" sz="2400" dirty="0"/>
            </a:br>
            <a:endParaRPr lang="en-US" dirty="0"/>
          </a:p>
        </p:txBody>
      </p:sp>
      <p:sp>
        <p:nvSpPr>
          <p:cNvPr id="8" name="Content Placeholder 2">
            <a:extLst>
              <a:ext uri="{FF2B5EF4-FFF2-40B4-BE49-F238E27FC236}">
                <a16:creationId xmlns:a16="http://schemas.microsoft.com/office/drawing/2014/main" id="{740A6BC5-5C93-B8AC-E5D8-2E76E91D565E}"/>
              </a:ext>
            </a:extLst>
          </p:cNvPr>
          <p:cNvSpPr txBox="1">
            <a:spLocks/>
          </p:cNvSpPr>
          <p:nvPr/>
        </p:nvSpPr>
        <p:spPr>
          <a:xfrm>
            <a:off x="6440661" y="1828799"/>
            <a:ext cx="5294139" cy="4343401"/>
          </a:xfrm>
          <a:prstGeom prst="rect">
            <a:avLst/>
          </a:prstGeom>
          <a:solidFill>
            <a:schemeClr val="accent2">
              <a:lumMod val="40000"/>
              <a:lumOff val="60000"/>
            </a:schemeClr>
          </a:solidFill>
        </p:spPr>
        <p:txBody>
          <a:bodyPr vert="horz" lIns="182880" tIns="91440" rIns="182880" bIns="91440" rtlCol="0" anchor="t">
            <a:noAutofit/>
          </a:bodyPr>
          <a:lstStyle>
            <a:lvl1pPr marL="228600" indent="-228600" algn="l" defTabSz="914400" rtl="0" eaLnBrk="1" latinLnBrk="0" hangingPunct="1">
              <a:lnSpc>
                <a:spcPct val="90000"/>
              </a:lnSpc>
              <a:spcBef>
                <a:spcPts val="0"/>
              </a:spcBef>
              <a:spcAft>
                <a:spcPts val="1000"/>
              </a:spcAft>
              <a:buFont typeface="Arial" panose="020B0604020202020204" pitchFamily="34" charset="0"/>
              <a:buChar char="•"/>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0"/>
              </a:spcBef>
              <a:spcAft>
                <a:spcPts val="1000"/>
              </a:spcAft>
              <a:buSzPct val="95000"/>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0"/>
              </a:spcBef>
              <a:spcAft>
                <a:spcPts val="1000"/>
              </a:spcAft>
              <a:buSzPct val="100000"/>
              <a:buFont typeface="System Font Regular"/>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000"/>
              </a:spcAft>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600"/>
              </a:spcAft>
              <a:buSzPct val="95000"/>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a:t>Overall Findings </a:t>
            </a:r>
          </a:p>
          <a:p>
            <a:pPr marL="0" indent="0">
              <a:lnSpc>
                <a:spcPct val="100000"/>
              </a:lnSpc>
              <a:buFont typeface="Arial" panose="020B0604020202020204" pitchFamily="34" charset="0"/>
              <a:buNone/>
            </a:pPr>
            <a:r>
              <a:rPr lang="en-US" sz="2400"/>
              <a:t>MassHealth reforms promoted integrated, coordinated, and accountable care. Numerous stakeholders collaborated to improve care processes at the organizational level and moderate cost growth, while generally meeting member needs, and maintaining or improving clinical quality and member outcomes.</a:t>
            </a:r>
            <a:endParaRPr lang="en-US"/>
          </a:p>
        </p:txBody>
      </p:sp>
      <p:sp>
        <p:nvSpPr>
          <p:cNvPr id="4" name="Slide Number Placeholder 3">
            <a:extLst>
              <a:ext uri="{FF2B5EF4-FFF2-40B4-BE49-F238E27FC236}">
                <a16:creationId xmlns:a16="http://schemas.microsoft.com/office/drawing/2014/main" id="{A823C607-FC87-9EAB-606D-BB4A51A608E0}"/>
              </a:ext>
            </a:extLst>
          </p:cNvPr>
          <p:cNvSpPr txBox="1">
            <a:spLocks/>
          </p:cNvSpPr>
          <p:nvPr/>
        </p:nvSpPr>
        <p:spPr>
          <a:xfrm>
            <a:off x="11277600" y="6435829"/>
            <a:ext cx="457200" cy="217651"/>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9026CA-FCD3-9147-8CC6-4862EFF526B8}" type="slidenum">
              <a:rPr lang="en-US" smtClean="0"/>
              <a:pPr/>
              <a:t>14</a:t>
            </a:fld>
            <a:endParaRPr lang="en-US"/>
          </a:p>
        </p:txBody>
      </p:sp>
    </p:spTree>
    <p:extLst>
      <p:ext uri="{BB962C8B-B14F-4D97-AF65-F5344CB8AC3E}">
        <p14:creationId xmlns:p14="http://schemas.microsoft.com/office/powerpoint/2010/main" val="44526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2BF44B-228A-BB1F-2C83-CFFED41A5D8A}"/>
              </a:ext>
            </a:extLst>
          </p:cNvPr>
          <p:cNvSpPr>
            <a:spLocks noGrp="1"/>
          </p:cNvSpPr>
          <p:nvPr>
            <p:ph type="title"/>
          </p:nvPr>
        </p:nvSpPr>
        <p:spPr/>
        <p:txBody>
          <a:bodyPr/>
          <a:lstStyle/>
          <a:p>
            <a:r>
              <a:rPr lang="en-US" sz="3200">
                <a:effectLst/>
                <a:latin typeface="+mj-lt"/>
                <a:ea typeface="Arial" panose="020B0604020202020204" pitchFamily="34" charset="0"/>
              </a:rPr>
              <a:t>Almost 1 Million Members Were Shifted Into ACOs At Program Launch in March 2018</a:t>
            </a:r>
            <a:endParaRPr lang="en-US" sz="3200">
              <a:latin typeface="+mj-lt"/>
            </a:endParaRPr>
          </a:p>
        </p:txBody>
      </p:sp>
      <p:graphicFrame>
        <p:nvGraphicFramePr>
          <p:cNvPr id="9" name="Content Placeholder 8" descr="This figure is a multi-line chart showing enrollment trends for Accountable Care Organization (ACO) Type A, Type B, and Type C members, as well as Managed Care Organization (MCO) and Primary Care Clinician (PCC) Plan members. In March 2018—the start of the ACO program, enrollment in ACO Types A and B increases sharply. At the same time, enrollment in MCO and PCC Plan declines sharply. After this transition point, ACO enrollment trends gradually upward, while MCO and PCC Plan enrollment remain lower through January 2023.">
            <a:extLst>
              <a:ext uri="{FF2B5EF4-FFF2-40B4-BE49-F238E27FC236}">
                <a16:creationId xmlns:a16="http://schemas.microsoft.com/office/drawing/2014/main" id="{60AC1F16-6F1C-2982-4F64-DF6D24763471}"/>
              </a:ext>
            </a:extLst>
          </p:cNvPr>
          <p:cNvGraphicFramePr>
            <a:graphicFrameLocks noGrp="1" noChangeAspect="1"/>
          </p:cNvGraphicFramePr>
          <p:nvPr>
            <p:ph sz="quarter" idx="17"/>
            <p:extLst>
              <p:ext uri="{D42A27DB-BD31-4B8C-83A1-F6EECF244321}">
                <p14:modId xmlns:p14="http://schemas.microsoft.com/office/powerpoint/2010/main" val="1620995049"/>
              </p:ext>
            </p:extLst>
          </p:nvPr>
        </p:nvGraphicFramePr>
        <p:xfrm>
          <a:off x="617037" y="1767625"/>
          <a:ext cx="10972800" cy="44045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C566415-0C84-3F4A-E805-4AB69DC8C611}"/>
              </a:ext>
            </a:extLst>
          </p:cNvPr>
          <p:cNvSpPr txBox="1"/>
          <p:nvPr/>
        </p:nvSpPr>
        <p:spPr>
          <a:xfrm>
            <a:off x="5968758" y="1935893"/>
            <a:ext cx="5621079" cy="646331"/>
          </a:xfrm>
          <a:prstGeom prst="rect">
            <a:avLst/>
          </a:prstGeom>
          <a:noFill/>
        </p:spPr>
        <p:txBody>
          <a:bodyPr wrap="square" rtlCol="0">
            <a:spAutoFit/>
          </a:bodyPr>
          <a:lstStyle/>
          <a:p>
            <a:r>
              <a:rPr lang="en-US"/>
              <a:t>&gt;1.2 million (82% of those eligible) in ACOs (in 03/23) &gt; 45% target from CMS</a:t>
            </a:r>
          </a:p>
        </p:txBody>
      </p:sp>
      <p:sp>
        <p:nvSpPr>
          <p:cNvPr id="2" name="Slide Number Placeholder 3">
            <a:extLst>
              <a:ext uri="{FF2B5EF4-FFF2-40B4-BE49-F238E27FC236}">
                <a16:creationId xmlns:a16="http://schemas.microsoft.com/office/drawing/2014/main" id="{BB331440-6E5A-F044-17E4-ADEF1FD3598A}"/>
              </a:ext>
            </a:extLst>
          </p:cNvPr>
          <p:cNvSpPr>
            <a:spLocks noGrp="1"/>
          </p:cNvSpPr>
          <p:nvPr>
            <p:ph type="sldNum" sz="quarter" idx="12"/>
          </p:nvPr>
        </p:nvSpPr>
        <p:spPr/>
        <p:txBody>
          <a:bodyPr/>
          <a:lstStyle/>
          <a:p>
            <a:fld id="{369026CA-FCD3-9147-8CC6-4862EFF526B8}" type="slidenum">
              <a:rPr lang="en-US" smtClean="0"/>
              <a:pPr/>
              <a:t>15</a:t>
            </a:fld>
            <a:endParaRPr lang="en-US"/>
          </a:p>
        </p:txBody>
      </p:sp>
    </p:spTree>
    <p:extLst>
      <p:ext uri="{BB962C8B-B14F-4D97-AF65-F5344CB8AC3E}">
        <p14:creationId xmlns:p14="http://schemas.microsoft.com/office/powerpoint/2010/main" val="2187301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339-FF4F-62E1-E688-4406DCED4E0E}"/>
              </a:ext>
            </a:extLst>
          </p:cNvPr>
          <p:cNvSpPr>
            <a:spLocks noGrp="1"/>
          </p:cNvSpPr>
          <p:nvPr>
            <p:ph type="title"/>
          </p:nvPr>
        </p:nvSpPr>
        <p:spPr>
          <a:xfrm>
            <a:off x="914400" y="457200"/>
            <a:ext cx="8995144" cy="990599"/>
          </a:xfrm>
        </p:spPr>
        <p:txBody>
          <a:bodyPr/>
          <a:lstStyle/>
          <a:p>
            <a:r>
              <a:rPr lang="en-US" sz="3200"/>
              <a:t>ACO Program Reduced Healthcare Costs and Improved Some Quality and Utilization Measures</a:t>
            </a:r>
          </a:p>
        </p:txBody>
      </p:sp>
      <p:sp>
        <p:nvSpPr>
          <p:cNvPr id="6" name="Content Placeholder 5">
            <a:extLst>
              <a:ext uri="{FF2B5EF4-FFF2-40B4-BE49-F238E27FC236}">
                <a16:creationId xmlns:a16="http://schemas.microsoft.com/office/drawing/2014/main" id="{E4D64892-A69B-BA21-721C-17F789CBBA7D}"/>
              </a:ext>
            </a:extLst>
          </p:cNvPr>
          <p:cNvSpPr>
            <a:spLocks noGrp="1"/>
          </p:cNvSpPr>
          <p:nvPr>
            <p:ph sz="quarter" idx="17"/>
          </p:nvPr>
        </p:nvSpPr>
        <p:spPr>
          <a:xfrm>
            <a:off x="833120" y="1447799"/>
            <a:ext cx="5562600" cy="4343401"/>
          </a:xfrm>
        </p:spPr>
        <p:txBody>
          <a:bodyPr/>
          <a:lstStyle/>
          <a:p>
            <a:pPr marL="0" indent="0">
              <a:spcAft>
                <a:spcPts val="600"/>
              </a:spcAft>
              <a:buNone/>
            </a:pPr>
            <a:r>
              <a:rPr lang="en-US" sz="2200" b="1">
                <a:solidFill>
                  <a:schemeClr val="accent1"/>
                </a:solidFill>
              </a:rPr>
              <a:t>Key Findings</a:t>
            </a:r>
            <a:endParaRPr lang="en-US" sz="2200">
              <a:solidFill>
                <a:schemeClr val="accent1"/>
              </a:solidFill>
              <a:effectLst/>
              <a:ea typeface="Arial" panose="020B0604020202020204" pitchFamily="34" charset="0"/>
            </a:endParaRPr>
          </a:p>
          <a:p>
            <a:r>
              <a:rPr lang="en-US" sz="1800">
                <a:effectLst/>
                <a:ea typeface="Arial" panose="020B0604020202020204" pitchFamily="34" charset="0"/>
              </a:rPr>
              <a:t>Primary care utilization was higher</a:t>
            </a:r>
            <a:r>
              <a:rPr lang="en-US" sz="1800">
                <a:ea typeface="Arial" panose="020B0604020202020204" pitchFamily="34" charset="0"/>
              </a:rPr>
              <a:t>, </a:t>
            </a:r>
            <a:r>
              <a:rPr lang="en-US" sz="1800">
                <a:effectLst/>
                <a:ea typeface="Arial" panose="020B0604020202020204" pitchFamily="34" charset="0"/>
              </a:rPr>
              <a:t>hospitalization rates were lower overall (but not for ambulatory care sensitive conditions), and total healthcare costs were lower among ACO enrollees in propensity-balanced comparisons </a:t>
            </a:r>
            <a:r>
              <a:rPr lang="en-US" sz="1800">
                <a:ea typeface="Arial" panose="020B0604020202020204" pitchFamily="34" charset="0"/>
              </a:rPr>
              <a:t>vs. MCO/PCC enrollees</a:t>
            </a:r>
            <a:r>
              <a:rPr lang="en-US" sz="1800">
                <a:effectLst/>
                <a:ea typeface="Arial" panose="020B0604020202020204" pitchFamily="34" charset="0"/>
              </a:rPr>
              <a:t>.*</a:t>
            </a:r>
          </a:p>
          <a:p>
            <a:r>
              <a:rPr lang="en-US" sz="1800">
                <a:effectLst/>
                <a:ea typeface="Arial" panose="020B0604020202020204" pitchFamily="34" charset="0"/>
              </a:rPr>
              <a:t>Performance on several quality measures improved over time post-implementation, while others did not improve.</a:t>
            </a:r>
          </a:p>
          <a:p>
            <a:r>
              <a:rPr lang="en-US" sz="1800">
                <a:effectLst/>
                <a:ea typeface="Arial" panose="020B0604020202020204" pitchFamily="34" charset="0"/>
              </a:rPr>
              <a:t>Most ACOs improved blood pressure and diabetes control from the first to the second year of implementation before progress was temporarily reversed during the COVID-19 pandemic.</a:t>
            </a:r>
          </a:p>
          <a:p>
            <a:r>
              <a:rPr lang="en-US" sz="1800">
                <a:ea typeface="Arial" panose="020B0604020202020204" pitchFamily="34" charset="0"/>
              </a:rPr>
              <a:t>Estimated ACO program total costs of healthcare services (TCOC) savings were larger than the $1.47 billion in DSRIP program ACO costs. </a:t>
            </a:r>
          </a:p>
          <a:p>
            <a:endParaRPr lang="en-US" sz="1600">
              <a:effectLst/>
              <a:ea typeface="Arial" panose="020B0604020202020204" pitchFamily="34" charset="0"/>
            </a:endParaRPr>
          </a:p>
        </p:txBody>
      </p:sp>
      <p:sp>
        <p:nvSpPr>
          <p:cNvPr id="8" name="Content Placeholder 7">
            <a:extLst>
              <a:ext uri="{FF2B5EF4-FFF2-40B4-BE49-F238E27FC236}">
                <a16:creationId xmlns:a16="http://schemas.microsoft.com/office/drawing/2014/main" id="{A0ACCD7F-0E82-E599-0C96-4FC6FC6A6239}"/>
              </a:ext>
            </a:extLst>
          </p:cNvPr>
          <p:cNvSpPr>
            <a:spLocks noGrp="1"/>
          </p:cNvSpPr>
          <p:nvPr>
            <p:ph sz="quarter" idx="18"/>
          </p:nvPr>
        </p:nvSpPr>
        <p:spPr>
          <a:xfrm>
            <a:off x="6558280" y="1447799"/>
            <a:ext cx="5257799" cy="4343401"/>
          </a:xfrm>
        </p:spPr>
        <p:txBody>
          <a:bodyPr/>
          <a:lstStyle/>
          <a:p>
            <a:pPr marL="0" indent="0">
              <a:spcAft>
                <a:spcPts val="600"/>
              </a:spcAft>
              <a:buNone/>
            </a:pPr>
            <a:r>
              <a:rPr lang="en-US" sz="2200" b="1">
                <a:solidFill>
                  <a:schemeClr val="accent1"/>
                </a:solidFill>
              </a:rPr>
              <a:t>Select Recommendations</a:t>
            </a:r>
            <a:endParaRPr lang="en-US" sz="2200">
              <a:solidFill>
                <a:schemeClr val="accent1"/>
              </a:solidFill>
              <a:effectLst/>
              <a:latin typeface="Arial" panose="020B0604020202020204" pitchFamily="34" charset="0"/>
              <a:ea typeface="Arial" panose="020B0604020202020204" pitchFamily="34" charset="0"/>
            </a:endParaRPr>
          </a:p>
          <a:p>
            <a:r>
              <a:rPr lang="en-US" sz="1800">
                <a:effectLst/>
                <a:latin typeface="Arial" panose="020B0604020202020204" pitchFamily="34" charset="0"/>
                <a:ea typeface="Arial" panose="020B0604020202020204" pitchFamily="34" charset="0"/>
              </a:rPr>
              <a:t>MassHealth should continue the ACO Program and continue to study the ACO Program’s impacts to better understand how ACOs may be reducing total healthcare costs and for which enrollees, evaluate sustainability post-DSRIP, and validate the robustness of findings.</a:t>
            </a:r>
          </a:p>
          <a:p>
            <a:r>
              <a:rPr lang="en-US" sz="1800">
                <a:effectLst/>
                <a:latin typeface="Arial" panose="020B0604020202020204" pitchFamily="34" charset="0"/>
                <a:ea typeface="Arial" panose="020B0604020202020204" pitchFamily="34" charset="0"/>
              </a:rPr>
              <a:t>Further evaluation is needed to examine whether intermediate clinical outcomes continued to improve post-pandemic and whether downstream outcomes improve as more data become available.</a:t>
            </a:r>
          </a:p>
          <a:p>
            <a:r>
              <a:rPr lang="en-US" sz="1800">
                <a:effectLst/>
                <a:latin typeface="Arial" panose="020B0604020202020204" pitchFamily="34" charset="0"/>
                <a:ea typeface="Arial" panose="020B0604020202020204" pitchFamily="34" charset="0"/>
              </a:rPr>
              <a:t>Further analyses should examine the heterogeneity of performance between ACOs and primary care practices while identifying drivers of variation.</a:t>
            </a:r>
          </a:p>
          <a:p>
            <a:endParaRPr lang="en-US" sz="1600"/>
          </a:p>
        </p:txBody>
      </p:sp>
      <p:sp>
        <p:nvSpPr>
          <p:cNvPr id="3" name="TextBox 2">
            <a:extLst>
              <a:ext uri="{FF2B5EF4-FFF2-40B4-BE49-F238E27FC236}">
                <a16:creationId xmlns:a16="http://schemas.microsoft.com/office/drawing/2014/main" id="{87985725-4337-D5EC-0B41-17F24F8DFE96}"/>
              </a:ext>
            </a:extLst>
          </p:cNvPr>
          <p:cNvSpPr txBox="1"/>
          <p:nvPr/>
        </p:nvSpPr>
        <p:spPr>
          <a:xfrm>
            <a:off x="914399" y="5881599"/>
            <a:ext cx="10901679" cy="646331"/>
          </a:xfrm>
          <a:prstGeom prst="rect">
            <a:avLst/>
          </a:prstGeom>
          <a:noFill/>
          <a:ln>
            <a:noFill/>
          </a:ln>
        </p:spPr>
        <p:txBody>
          <a:bodyPr wrap="square" lIns="91440" tIns="45720" rIns="91440" bIns="45720" rtlCol="0" anchor="t">
            <a:spAutoFit/>
          </a:bodyPr>
          <a:lstStyle/>
          <a:p>
            <a:r>
              <a:rPr lang="en-US" sz="900">
                <a:solidFill>
                  <a:schemeClr val="tx2"/>
                </a:solidFill>
              </a:rPr>
              <a:t>*The MCO and Primary Care Clinician (PCC) plans are longstanding MassHealth managed care plans. MCOs contract with Executive Office of Health and Human Services (EOHHS) to provide or arrange for covered services under a capitated payment agreement. Members enrolled in an MCO use that MCO’s network of providers. In a PCC plan, members select or are assigned a PCP from a network of MassHealth providers. PCC plan members utilize the MassHealth network of hospitals and specialists to receive care that is coordinated with their PCC and use the Massachusetts Behavioral Health Partnership (MBHP) network for BH services.</a:t>
            </a:r>
            <a:endParaRPr lang="en-US" sz="1400">
              <a:solidFill>
                <a:schemeClr val="tx2"/>
              </a:solidFill>
            </a:endParaRPr>
          </a:p>
        </p:txBody>
      </p:sp>
      <p:sp>
        <p:nvSpPr>
          <p:cNvPr id="4" name="Slide Number Placeholder 3">
            <a:extLst>
              <a:ext uri="{FF2B5EF4-FFF2-40B4-BE49-F238E27FC236}">
                <a16:creationId xmlns:a16="http://schemas.microsoft.com/office/drawing/2014/main" id="{BA486D94-0BF1-3067-9377-EE06251A968F}"/>
              </a:ext>
            </a:extLst>
          </p:cNvPr>
          <p:cNvSpPr>
            <a:spLocks noGrp="1"/>
          </p:cNvSpPr>
          <p:nvPr>
            <p:ph type="sldNum" sz="quarter" idx="12"/>
          </p:nvPr>
        </p:nvSpPr>
        <p:spPr/>
        <p:txBody>
          <a:bodyPr/>
          <a:lstStyle/>
          <a:p>
            <a:fld id="{369026CA-FCD3-9147-8CC6-4862EFF526B8}" type="slidenum">
              <a:rPr lang="en-US" smtClean="0"/>
              <a:pPr/>
              <a:t>16</a:t>
            </a:fld>
            <a:endParaRPr lang="en-US"/>
          </a:p>
        </p:txBody>
      </p:sp>
    </p:spTree>
    <p:extLst>
      <p:ext uri="{BB962C8B-B14F-4D97-AF65-F5344CB8AC3E}">
        <p14:creationId xmlns:p14="http://schemas.microsoft.com/office/powerpoint/2010/main" val="119524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339-FF4F-62E1-E688-4406DCED4E0E}"/>
              </a:ext>
            </a:extLst>
          </p:cNvPr>
          <p:cNvSpPr>
            <a:spLocks noGrp="1"/>
          </p:cNvSpPr>
          <p:nvPr>
            <p:ph type="title"/>
          </p:nvPr>
        </p:nvSpPr>
        <p:spPr/>
        <p:txBody>
          <a:bodyPr/>
          <a:lstStyle/>
          <a:p>
            <a:r>
              <a:rPr lang="en-US" sz="3200">
                <a:latin typeface="Georgia"/>
              </a:rPr>
              <a:t>Community Partners (CP) Program</a:t>
            </a:r>
          </a:p>
        </p:txBody>
      </p:sp>
      <p:sp>
        <p:nvSpPr>
          <p:cNvPr id="6" name="Content Placeholder 5">
            <a:extLst>
              <a:ext uri="{FF2B5EF4-FFF2-40B4-BE49-F238E27FC236}">
                <a16:creationId xmlns:a16="http://schemas.microsoft.com/office/drawing/2014/main" id="{E4D64892-A69B-BA21-721C-17F789CBBA7D}"/>
              </a:ext>
            </a:extLst>
          </p:cNvPr>
          <p:cNvSpPr>
            <a:spLocks noGrp="1"/>
          </p:cNvSpPr>
          <p:nvPr>
            <p:ph sz="quarter" idx="17"/>
          </p:nvPr>
        </p:nvSpPr>
        <p:spPr/>
        <p:txBody>
          <a:bodyPr/>
          <a:lstStyle/>
          <a:p>
            <a:pPr marL="0" indent="0">
              <a:buNone/>
            </a:pPr>
            <a:r>
              <a:rPr lang="en-US" sz="2400" b="1">
                <a:solidFill>
                  <a:schemeClr val="accent1"/>
                </a:solidFill>
              </a:rPr>
              <a:t>Key Findings</a:t>
            </a:r>
            <a:endParaRPr lang="en-US" sz="2400" b="1">
              <a:solidFill>
                <a:schemeClr val="accent1"/>
              </a:solidFill>
              <a:effectLst/>
              <a:latin typeface="Arial" panose="020B0604020202020204" pitchFamily="34" charset="0"/>
              <a:ea typeface="Arial" panose="020B0604020202020204" pitchFamily="34" charset="0"/>
            </a:endParaRPr>
          </a:p>
          <a:p>
            <a:r>
              <a:rPr lang="en-US" sz="1800">
                <a:effectLst/>
                <a:latin typeface="Arial" panose="020B0604020202020204" pitchFamily="34" charset="0"/>
                <a:ea typeface="Arial" panose="020B0604020202020204" pitchFamily="34" charset="0"/>
              </a:rPr>
              <a:t>Communication through key contacts, strong relationships, co-location, data-sharing, and clearly defined roles promoted ACO-CP collaboration</a:t>
            </a:r>
            <a:r>
              <a:rPr lang="en-US" sz="1800">
                <a:latin typeface="Arial" panose="020B0604020202020204" pitchFamily="34" charset="0"/>
                <a:ea typeface="Arial" panose="020B0604020202020204" pitchFamily="34" charset="0"/>
              </a:rPr>
              <a:t>, which</a:t>
            </a:r>
            <a:r>
              <a:rPr lang="en-US" sz="1800">
                <a:effectLst/>
                <a:latin typeface="Arial" panose="020B0604020202020204" pitchFamily="34" charset="0"/>
                <a:ea typeface="Arial" panose="020B0604020202020204" pitchFamily="34" charset="0"/>
              </a:rPr>
              <a:t> improved over time.</a:t>
            </a:r>
            <a:endParaRPr lang="en-US" sz="1800">
              <a:latin typeface="Arial" panose="020B0604020202020204" pitchFamily="34" charset="0"/>
              <a:ea typeface="Arial" panose="020B0604020202020204" pitchFamily="34" charset="0"/>
            </a:endParaRPr>
          </a:p>
          <a:p>
            <a:r>
              <a:rPr lang="en-US" sz="1800">
                <a:effectLst/>
                <a:latin typeface="Arial" panose="020B0604020202020204" pitchFamily="34" charset="0"/>
                <a:ea typeface="Arial" panose="020B0604020202020204" pitchFamily="34" charset="0"/>
              </a:rPr>
              <a:t>In </a:t>
            </a:r>
            <a:r>
              <a:rPr lang="en-US" sz="1800">
                <a:latin typeface="Arial" panose="020B0604020202020204" pitchFamily="34" charset="0"/>
                <a:ea typeface="Arial" panose="020B0604020202020204" pitchFamily="34" charset="0"/>
              </a:rPr>
              <a:t>both the BH and LTSS </a:t>
            </a:r>
            <a:r>
              <a:rPr lang="en-US" sz="1800">
                <a:effectLst/>
                <a:latin typeface="Arial" panose="020B0604020202020204" pitchFamily="34" charset="0"/>
                <a:ea typeface="Arial" panose="020B0604020202020204" pitchFamily="34" charset="0"/>
              </a:rPr>
              <a:t>CP programs, quality performance generally started low but improved over time.</a:t>
            </a:r>
          </a:p>
          <a:p>
            <a:r>
              <a:rPr lang="en-US" sz="1800">
                <a:latin typeface="Arial" panose="020B0604020202020204" pitchFamily="34" charset="0"/>
                <a:ea typeface="Arial" panose="020B0604020202020204" pitchFamily="34" charset="0"/>
              </a:rPr>
              <a:t>In comparisons of CP enrollees versus propensity balanced comparison groups</a:t>
            </a:r>
            <a:r>
              <a:rPr lang="en-US" sz="1800">
                <a:effectLst/>
                <a:latin typeface="Arial" panose="020B0604020202020204" pitchFamily="34" charset="0"/>
                <a:ea typeface="Arial" panose="020B0604020202020204" pitchFamily="34" charset="0"/>
              </a:rPr>
              <a:t>: </a:t>
            </a:r>
          </a:p>
          <a:p>
            <a:pPr lvl="1"/>
            <a:r>
              <a:rPr lang="en-US" sz="1800">
                <a:latin typeface="Arial" panose="020B0604020202020204" pitchFamily="34" charset="0"/>
                <a:ea typeface="Arial" panose="020B0604020202020204" pitchFamily="34" charset="0"/>
              </a:rPr>
              <a:t>BH CP enrollees had more ED and hospital admissions, less ED boarding, higher outpatient BH costs, and higher TCOC.</a:t>
            </a:r>
          </a:p>
          <a:p>
            <a:pPr lvl="1"/>
            <a:r>
              <a:rPr lang="en-US" sz="1800">
                <a:effectLst/>
                <a:latin typeface="Arial" panose="020B0604020202020204" pitchFamily="34" charset="0"/>
                <a:ea typeface="Arial" panose="020B0604020202020204" pitchFamily="34" charset="0"/>
              </a:rPr>
              <a:t>LTSS CP enrollees had higher outpatient care costs and higher TCOC.</a:t>
            </a:r>
          </a:p>
        </p:txBody>
      </p:sp>
      <p:sp>
        <p:nvSpPr>
          <p:cNvPr id="8" name="Content Placeholder 7">
            <a:extLst>
              <a:ext uri="{FF2B5EF4-FFF2-40B4-BE49-F238E27FC236}">
                <a16:creationId xmlns:a16="http://schemas.microsoft.com/office/drawing/2014/main" id="{A0ACCD7F-0E82-E599-0C96-4FC6FC6A6239}"/>
              </a:ext>
            </a:extLst>
          </p:cNvPr>
          <p:cNvSpPr>
            <a:spLocks noGrp="1"/>
          </p:cNvSpPr>
          <p:nvPr>
            <p:ph sz="quarter" idx="18"/>
          </p:nvPr>
        </p:nvSpPr>
        <p:spPr/>
        <p:txBody>
          <a:bodyPr vert="horz" lIns="0" tIns="0" rIns="0" bIns="0" rtlCol="0" anchor="t">
            <a:noAutofit/>
          </a:bodyPr>
          <a:lstStyle/>
          <a:p>
            <a:pPr marL="0" indent="0">
              <a:buNone/>
            </a:pPr>
            <a:r>
              <a:rPr lang="en-US" sz="2400" b="1">
                <a:solidFill>
                  <a:schemeClr val="accent1"/>
                </a:solidFill>
              </a:rPr>
              <a:t>Select Recommendations</a:t>
            </a:r>
          </a:p>
          <a:p>
            <a:r>
              <a:rPr lang="en-US" sz="1800">
                <a:effectLst/>
                <a:latin typeface="Arial"/>
                <a:ea typeface="Arial" panose="020B0604020202020204" pitchFamily="34" charset="0"/>
                <a:cs typeface="Arial"/>
              </a:rPr>
              <a:t>States implementing healthcare partnerships with community-based organizations should calibrate program design elements to promote participation and collaboration while achieving sustainability and effectiveness of partnerships.</a:t>
            </a:r>
          </a:p>
          <a:p>
            <a:r>
              <a:rPr lang="en-US" sz="1800">
                <a:effectLst/>
                <a:latin typeface="Arial"/>
                <a:ea typeface="Arial" panose="020B0604020202020204" pitchFamily="34" charset="0"/>
                <a:cs typeface="Arial"/>
              </a:rPr>
              <a:t>MassHealth should continue to offer </a:t>
            </a:r>
            <a:r>
              <a:rPr lang="en-US" sz="1800">
                <a:latin typeface="Arial"/>
                <a:ea typeface="Arial" panose="020B0604020202020204" pitchFamily="34" charset="0"/>
                <a:cs typeface="Arial"/>
              </a:rPr>
              <a:t>technical assistance to</a:t>
            </a:r>
            <a:r>
              <a:rPr lang="en-US" sz="1800">
                <a:effectLst/>
                <a:latin typeface="Arial"/>
                <a:ea typeface="Arial" panose="020B0604020202020204" pitchFamily="34" charset="0"/>
                <a:cs typeface="Arial"/>
              </a:rPr>
              <a:t> CPs facing challenges with timely data access and use and should consider requiring shared </a:t>
            </a:r>
            <a:r>
              <a:rPr lang="en-US" sz="1800">
                <a:latin typeface="Arial"/>
                <a:ea typeface="Arial" panose="020B0604020202020204" pitchFamily="34" charset="0"/>
                <a:cs typeface="Arial"/>
              </a:rPr>
              <a:t>electronic health record </a:t>
            </a:r>
            <a:r>
              <a:rPr lang="en-US" sz="1800">
                <a:effectLst/>
                <a:latin typeface="Arial"/>
                <a:ea typeface="Arial" panose="020B0604020202020204" pitchFamily="34" charset="0"/>
                <a:cs typeface="Arial"/>
              </a:rPr>
              <a:t>access for partnering ACOs and CPs.</a:t>
            </a:r>
            <a:endParaRPr lang="en-US" sz="1800">
              <a:latin typeface="Arial"/>
              <a:cs typeface="Arial"/>
            </a:endParaRPr>
          </a:p>
          <a:p>
            <a:r>
              <a:rPr lang="en-US" sz="1800">
                <a:effectLst/>
                <a:latin typeface="Arial"/>
                <a:ea typeface="Arial" panose="020B0604020202020204" pitchFamily="34" charset="0"/>
                <a:cs typeface="Arial"/>
              </a:rPr>
              <a:t>Further analyses are needed to evaluate the heterogeneity of CP program impacts on cost and utilization, including by member characteristics and across varying levels of engagement.</a:t>
            </a:r>
          </a:p>
        </p:txBody>
      </p:sp>
      <p:sp>
        <p:nvSpPr>
          <p:cNvPr id="4" name="Slide Number Placeholder 3">
            <a:extLst>
              <a:ext uri="{FF2B5EF4-FFF2-40B4-BE49-F238E27FC236}">
                <a16:creationId xmlns:a16="http://schemas.microsoft.com/office/drawing/2014/main" id="{BA486D94-0BF1-3067-9377-EE06251A968F}"/>
              </a:ext>
            </a:extLst>
          </p:cNvPr>
          <p:cNvSpPr>
            <a:spLocks noGrp="1"/>
          </p:cNvSpPr>
          <p:nvPr>
            <p:ph type="sldNum" sz="quarter" idx="12"/>
          </p:nvPr>
        </p:nvSpPr>
        <p:spPr/>
        <p:txBody>
          <a:bodyPr/>
          <a:lstStyle/>
          <a:p>
            <a:fld id="{369026CA-FCD3-9147-8CC6-4862EFF526B8}" type="slidenum">
              <a:rPr lang="en-US" smtClean="0"/>
              <a:pPr/>
              <a:t>17</a:t>
            </a:fld>
            <a:endParaRPr lang="en-US"/>
          </a:p>
        </p:txBody>
      </p:sp>
    </p:spTree>
    <p:extLst>
      <p:ext uri="{BB962C8B-B14F-4D97-AF65-F5344CB8AC3E}">
        <p14:creationId xmlns:p14="http://schemas.microsoft.com/office/powerpoint/2010/main" val="184565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339-FF4F-62E1-E688-4406DCED4E0E}"/>
              </a:ext>
            </a:extLst>
          </p:cNvPr>
          <p:cNvSpPr>
            <a:spLocks noGrp="1"/>
          </p:cNvSpPr>
          <p:nvPr>
            <p:ph type="title"/>
          </p:nvPr>
        </p:nvSpPr>
        <p:spPr/>
        <p:txBody>
          <a:bodyPr/>
          <a:lstStyle/>
          <a:p>
            <a:r>
              <a:rPr lang="en-US" sz="3200">
                <a:latin typeface="Georgia"/>
              </a:rPr>
              <a:t>Flexible Services (FS) Program</a:t>
            </a:r>
          </a:p>
        </p:txBody>
      </p:sp>
      <p:sp>
        <p:nvSpPr>
          <p:cNvPr id="6" name="Content Placeholder 5">
            <a:extLst>
              <a:ext uri="{FF2B5EF4-FFF2-40B4-BE49-F238E27FC236}">
                <a16:creationId xmlns:a16="http://schemas.microsoft.com/office/drawing/2014/main" id="{E4D64892-A69B-BA21-721C-17F789CBBA7D}"/>
              </a:ext>
            </a:extLst>
          </p:cNvPr>
          <p:cNvSpPr>
            <a:spLocks noGrp="1"/>
          </p:cNvSpPr>
          <p:nvPr>
            <p:ph sz="quarter" idx="17"/>
          </p:nvPr>
        </p:nvSpPr>
        <p:spPr/>
        <p:txBody>
          <a:bodyPr/>
          <a:lstStyle/>
          <a:p>
            <a:pPr marL="0" indent="0">
              <a:buNone/>
            </a:pPr>
            <a:r>
              <a:rPr lang="en-US" sz="2400" b="1">
                <a:solidFill>
                  <a:schemeClr val="accent1"/>
                </a:solidFill>
              </a:rPr>
              <a:t>Key Findings</a:t>
            </a:r>
            <a:endParaRPr lang="en-US" sz="2400" b="1">
              <a:solidFill>
                <a:schemeClr val="accent1"/>
              </a:solidFill>
              <a:effectLst/>
              <a:latin typeface="Arial" panose="020B0604020202020204" pitchFamily="34" charset="0"/>
              <a:ea typeface="Arial" panose="020B0604020202020204" pitchFamily="34" charset="0"/>
            </a:endParaRPr>
          </a:p>
          <a:p>
            <a:r>
              <a:rPr lang="en-US" sz="1800">
                <a:effectLst/>
                <a:latin typeface="Arial" panose="020B0604020202020204" pitchFamily="34" charset="0"/>
                <a:ea typeface="Arial" panose="020B0604020202020204" pitchFamily="34" charset="0"/>
              </a:rPr>
              <a:t>ACOs and Social Service Organizations partnered to launch various FS programs to provide </a:t>
            </a:r>
            <a:r>
              <a:rPr lang="en-US" sz="1800">
                <a:latin typeface="Arial" panose="020B0604020202020204" pitchFamily="34" charset="0"/>
                <a:ea typeface="Arial" panose="020B0604020202020204" pitchFamily="34" charset="0"/>
              </a:rPr>
              <a:t>housing</a:t>
            </a:r>
            <a:r>
              <a:rPr lang="en-US" sz="1800">
                <a:effectLst/>
                <a:latin typeface="Arial" panose="020B0604020202020204" pitchFamily="34" charset="0"/>
                <a:ea typeface="Arial" panose="020B0604020202020204" pitchFamily="34" charset="0"/>
              </a:rPr>
              <a:t> and nutritional supports to MassHealth members.</a:t>
            </a:r>
          </a:p>
          <a:p>
            <a:r>
              <a:rPr lang="en-US" sz="1800">
                <a:effectLst/>
                <a:latin typeface="Arial" panose="020B0604020202020204" pitchFamily="34" charset="0"/>
                <a:ea typeface="Arial" panose="020B0604020202020204" pitchFamily="34" charset="0"/>
              </a:rPr>
              <a:t>FS tenancy and nutrition supports reduced rates of ED visits and inpatient admissions versus a comparison group of ACO enrollees who were FS-eligible but not enrolled.</a:t>
            </a:r>
          </a:p>
          <a:p>
            <a:r>
              <a:rPr lang="en-US" sz="1800">
                <a:effectLst/>
                <a:latin typeface="Arial" panose="020B0604020202020204" pitchFamily="34" charset="0"/>
                <a:ea typeface="Arial" panose="020B0604020202020204" pitchFamily="34" charset="0"/>
              </a:rPr>
              <a:t>Estimates of the net costs (program costs minus TCOC savings) per hospitalization and ED visit avoided were below commonly accepted thresholds for cost-effectiveness and cost-saving for certain subgroups.</a:t>
            </a:r>
          </a:p>
        </p:txBody>
      </p:sp>
      <p:sp>
        <p:nvSpPr>
          <p:cNvPr id="8" name="Content Placeholder 7">
            <a:extLst>
              <a:ext uri="{FF2B5EF4-FFF2-40B4-BE49-F238E27FC236}">
                <a16:creationId xmlns:a16="http://schemas.microsoft.com/office/drawing/2014/main" id="{A0ACCD7F-0E82-E599-0C96-4FC6FC6A6239}"/>
              </a:ext>
            </a:extLst>
          </p:cNvPr>
          <p:cNvSpPr>
            <a:spLocks noGrp="1"/>
          </p:cNvSpPr>
          <p:nvPr>
            <p:ph sz="quarter" idx="18"/>
          </p:nvPr>
        </p:nvSpPr>
        <p:spPr/>
        <p:txBody>
          <a:bodyPr/>
          <a:lstStyle/>
          <a:p>
            <a:pPr marL="0" indent="0">
              <a:buNone/>
            </a:pPr>
            <a:r>
              <a:rPr lang="en-US" sz="2400" b="1">
                <a:solidFill>
                  <a:schemeClr val="accent1"/>
                </a:solidFill>
              </a:rPr>
              <a:t>Select Recommendations</a:t>
            </a:r>
          </a:p>
          <a:p>
            <a:r>
              <a:rPr lang="en-US" sz="1800">
                <a:effectLst/>
                <a:latin typeface="Arial" panose="020B0604020202020204" pitchFamily="34" charset="0"/>
                <a:ea typeface="Arial" panose="020B0604020202020204" pitchFamily="34" charset="0"/>
              </a:rPr>
              <a:t>States implementing Medicaid alternative payment models should evaluate the prevalence of </a:t>
            </a:r>
            <a:r>
              <a:rPr lang="en-US" sz="1800">
                <a:latin typeface="Arial" panose="020B0604020202020204" pitchFamily="34" charset="0"/>
                <a:ea typeface="Arial" panose="020B0604020202020204" pitchFamily="34" charset="0"/>
              </a:rPr>
              <a:t>h</a:t>
            </a:r>
            <a:r>
              <a:rPr lang="en-US" sz="1800">
                <a:effectLst/>
                <a:latin typeface="Arial" panose="020B0604020202020204" pitchFamily="34" charset="0"/>
                <a:ea typeface="Arial" panose="020B0604020202020204" pitchFamily="34" charset="0"/>
              </a:rPr>
              <a:t>ealth-related social needs (HRSNs) among their members and seek to increase the resources available to organizations to address prevalent HRSNs among their enrollees.</a:t>
            </a:r>
          </a:p>
          <a:p>
            <a:r>
              <a:rPr lang="en-US" sz="1800">
                <a:effectLst/>
                <a:latin typeface="Arial" panose="020B0604020202020204" pitchFamily="34" charset="0"/>
                <a:ea typeface="Arial" panose="020B0604020202020204" pitchFamily="34" charset="0"/>
              </a:rPr>
              <a:t>CMS and states should continue to test and evaluate nutrition and </a:t>
            </a:r>
            <a:r>
              <a:rPr lang="en-US" sz="1800">
                <a:latin typeface="Arial" panose="020B0604020202020204" pitchFamily="34" charset="0"/>
                <a:ea typeface="Arial" panose="020B0604020202020204" pitchFamily="34" charset="0"/>
              </a:rPr>
              <a:t>housing</a:t>
            </a:r>
            <a:r>
              <a:rPr lang="en-US" sz="1800">
                <a:effectLst/>
                <a:latin typeface="Arial" panose="020B0604020202020204" pitchFamily="34" charset="0"/>
                <a:ea typeface="Arial" panose="020B0604020202020204" pitchFamily="34" charset="0"/>
              </a:rPr>
              <a:t> supports programs for Medicaid members with HRSNs.</a:t>
            </a:r>
          </a:p>
          <a:p>
            <a:r>
              <a:rPr lang="en-US" sz="1800">
                <a:effectLst/>
                <a:latin typeface="Arial" panose="020B0604020202020204" pitchFamily="34" charset="0"/>
                <a:ea typeface="Arial" panose="020B0604020202020204" pitchFamily="34" charset="0"/>
              </a:rPr>
              <a:t>Further analyses should explore the impacts of the FS Program on key subgroups and participants of specific program types. </a:t>
            </a:r>
            <a:endParaRPr lang="en-US" sz="1800"/>
          </a:p>
        </p:txBody>
      </p:sp>
      <p:sp>
        <p:nvSpPr>
          <p:cNvPr id="4" name="Slide Number Placeholder 3">
            <a:extLst>
              <a:ext uri="{FF2B5EF4-FFF2-40B4-BE49-F238E27FC236}">
                <a16:creationId xmlns:a16="http://schemas.microsoft.com/office/drawing/2014/main" id="{BA486D94-0BF1-3067-9377-EE06251A968F}"/>
              </a:ext>
            </a:extLst>
          </p:cNvPr>
          <p:cNvSpPr>
            <a:spLocks noGrp="1"/>
          </p:cNvSpPr>
          <p:nvPr>
            <p:ph type="sldNum" sz="quarter" idx="12"/>
          </p:nvPr>
        </p:nvSpPr>
        <p:spPr/>
        <p:txBody>
          <a:bodyPr/>
          <a:lstStyle/>
          <a:p>
            <a:fld id="{369026CA-FCD3-9147-8CC6-4862EFF526B8}" type="slidenum">
              <a:rPr lang="en-US" smtClean="0"/>
              <a:pPr/>
              <a:t>18</a:t>
            </a:fld>
            <a:endParaRPr lang="en-US"/>
          </a:p>
        </p:txBody>
      </p:sp>
    </p:spTree>
    <p:extLst>
      <p:ext uri="{BB962C8B-B14F-4D97-AF65-F5344CB8AC3E}">
        <p14:creationId xmlns:p14="http://schemas.microsoft.com/office/powerpoint/2010/main" val="217126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339-FF4F-62E1-E688-4406DCED4E0E}"/>
              </a:ext>
            </a:extLst>
          </p:cNvPr>
          <p:cNvSpPr>
            <a:spLocks noGrp="1"/>
          </p:cNvSpPr>
          <p:nvPr>
            <p:ph type="title"/>
          </p:nvPr>
        </p:nvSpPr>
        <p:spPr>
          <a:xfrm>
            <a:off x="914399" y="457200"/>
            <a:ext cx="8503921" cy="665514"/>
          </a:xfrm>
        </p:spPr>
        <p:txBody>
          <a:bodyPr/>
          <a:lstStyle/>
          <a:p>
            <a:r>
              <a:rPr lang="en-US" sz="3200">
                <a:latin typeface="Georgia"/>
              </a:rPr>
              <a:t>Statewide Investments</a:t>
            </a:r>
            <a:endParaRPr lang="en-US" sz="3200" strike="sngStrike">
              <a:solidFill>
                <a:srgbClr val="FF0000"/>
              </a:solidFill>
              <a:latin typeface="Georgia"/>
            </a:endParaRPr>
          </a:p>
        </p:txBody>
      </p:sp>
      <p:sp>
        <p:nvSpPr>
          <p:cNvPr id="6" name="Content Placeholder 5">
            <a:extLst>
              <a:ext uri="{FF2B5EF4-FFF2-40B4-BE49-F238E27FC236}">
                <a16:creationId xmlns:a16="http://schemas.microsoft.com/office/drawing/2014/main" id="{E4D64892-A69B-BA21-721C-17F789CBBA7D}"/>
              </a:ext>
            </a:extLst>
          </p:cNvPr>
          <p:cNvSpPr>
            <a:spLocks noGrp="1"/>
          </p:cNvSpPr>
          <p:nvPr>
            <p:ph sz="quarter" idx="17"/>
          </p:nvPr>
        </p:nvSpPr>
        <p:spPr>
          <a:xfrm>
            <a:off x="914399" y="974391"/>
            <a:ext cx="5179826" cy="4792662"/>
          </a:xfrm>
        </p:spPr>
        <p:txBody>
          <a:bodyPr vert="horz" lIns="0" tIns="0" rIns="0" bIns="0" rtlCol="0" anchor="t">
            <a:noAutofit/>
          </a:bodyPr>
          <a:lstStyle/>
          <a:p>
            <a:pPr marL="0" indent="0">
              <a:buNone/>
            </a:pPr>
            <a:r>
              <a:rPr lang="en-US" sz="2400" b="1">
                <a:solidFill>
                  <a:schemeClr val="accent1"/>
                </a:solidFill>
              </a:rPr>
              <a:t>Key Findings</a:t>
            </a:r>
            <a:endParaRPr lang="en-US" sz="2400" kern="1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r>
              <a:rPr lang="en-US" sz="1800" kern="100">
                <a:effectLst/>
                <a:latin typeface="Arial"/>
                <a:ea typeface="Calibri"/>
                <a:cs typeface="Arial"/>
              </a:rPr>
              <a:t>The SWI Program was essential to the progress of the delivery system reforms.</a:t>
            </a:r>
          </a:p>
          <a:p>
            <a:r>
              <a:rPr lang="en-US" sz="1800" kern="100">
                <a:effectLst/>
                <a:latin typeface="Arial"/>
                <a:ea typeface="Calibri"/>
                <a:cs typeface="Arial"/>
              </a:rPr>
              <a:t>Recruitment and retention of PCPs and BH specialists to work in community-based settings was challenging.</a:t>
            </a:r>
          </a:p>
          <a:p>
            <a:r>
              <a:rPr lang="en-US" sz="1800" kern="100">
                <a:effectLst/>
                <a:latin typeface="Arial"/>
                <a:ea typeface="Calibri"/>
                <a:cs typeface="Arial"/>
              </a:rPr>
              <a:t>SWI programs, such as student loan repayment and recruitment incentives, were important for recruitment, training, and retention.</a:t>
            </a:r>
          </a:p>
          <a:p>
            <a:r>
              <a:rPr lang="en-US" sz="1800" kern="100">
                <a:effectLst/>
                <a:latin typeface="Arial"/>
                <a:ea typeface="Calibri"/>
                <a:cs typeface="Arial"/>
              </a:rPr>
              <a:t>SWIs supported accommodations for members with physical and mobility disabilities, and for those for whom English is not their primary language.</a:t>
            </a:r>
          </a:p>
          <a:p>
            <a:r>
              <a:rPr lang="en-US" sz="1800" kern="100">
                <a:effectLst/>
                <a:latin typeface="Arial"/>
                <a:ea typeface="Calibri"/>
                <a:cs typeface="Arial"/>
              </a:rPr>
              <a:t>Investments in technology and TA supported organizations in establishing new and improving existing </a:t>
            </a:r>
            <a:r>
              <a:rPr lang="en-US" sz="1800" kern="100">
                <a:latin typeface="Arial"/>
                <a:ea typeface="Calibri"/>
                <a:cs typeface="Arial"/>
              </a:rPr>
              <a:t>Health Information Technology (HIT)</a:t>
            </a:r>
            <a:r>
              <a:rPr lang="en-US" sz="1800" kern="100">
                <a:effectLst/>
                <a:latin typeface="Arial"/>
                <a:ea typeface="Calibri"/>
                <a:cs typeface="Arial"/>
              </a:rPr>
              <a:t> capabilities.</a:t>
            </a:r>
          </a:p>
          <a:p>
            <a:endParaRPr lang="en-US" sz="1700">
              <a:effectLst/>
              <a:latin typeface="Arial" panose="020B0604020202020204" pitchFamily="34" charset="0"/>
              <a:ea typeface="Arial" panose="020B0604020202020204" pitchFamily="34" charset="0"/>
              <a:cs typeface="Arial"/>
            </a:endParaRPr>
          </a:p>
        </p:txBody>
      </p:sp>
      <p:sp>
        <p:nvSpPr>
          <p:cNvPr id="8" name="Content Placeholder 7">
            <a:extLst>
              <a:ext uri="{FF2B5EF4-FFF2-40B4-BE49-F238E27FC236}">
                <a16:creationId xmlns:a16="http://schemas.microsoft.com/office/drawing/2014/main" id="{A0ACCD7F-0E82-E599-0C96-4FC6FC6A6239}"/>
              </a:ext>
            </a:extLst>
          </p:cNvPr>
          <p:cNvSpPr>
            <a:spLocks noGrp="1"/>
          </p:cNvSpPr>
          <p:nvPr>
            <p:ph sz="quarter" idx="18"/>
          </p:nvPr>
        </p:nvSpPr>
        <p:spPr>
          <a:xfrm>
            <a:off x="6477000" y="974391"/>
            <a:ext cx="5032513" cy="4792662"/>
          </a:xfrm>
        </p:spPr>
        <p:txBody>
          <a:bodyPr vert="horz" lIns="0" tIns="0" rIns="0" bIns="0" rtlCol="0" anchor="t">
            <a:noAutofit/>
          </a:bodyPr>
          <a:lstStyle/>
          <a:p>
            <a:pPr marL="0" indent="0">
              <a:buNone/>
            </a:pPr>
            <a:r>
              <a:rPr lang="en-US" sz="2400" b="1">
                <a:solidFill>
                  <a:schemeClr val="accent1"/>
                </a:solidFill>
              </a:rPr>
              <a:t>Select Recommendations</a:t>
            </a:r>
            <a:endParaRPr lang="en-US" sz="2400">
              <a:solidFill>
                <a:schemeClr val="accent1"/>
              </a:solidFill>
              <a:effectLst/>
              <a:latin typeface="Arial" panose="020B0604020202020204" pitchFamily="34" charset="0"/>
              <a:ea typeface="Arial" panose="020B0604020202020204" pitchFamily="34" charset="0"/>
            </a:endParaRPr>
          </a:p>
          <a:p>
            <a:r>
              <a:rPr lang="en-US" sz="1800">
                <a:effectLst/>
                <a:latin typeface="Arial"/>
                <a:ea typeface="Arial" panose="020B0604020202020204" pitchFamily="34" charset="0"/>
                <a:cs typeface="Arial"/>
              </a:rPr>
              <a:t>In Massachusetts and other states implementing delivery system reforms, funding and technical assistance should be directed by a well-resourced design and implementation team and targeted to entities with the greatest need.</a:t>
            </a:r>
          </a:p>
          <a:p>
            <a:r>
              <a:rPr lang="en-US" sz="1800">
                <a:effectLst/>
                <a:latin typeface="Arial"/>
                <a:ea typeface="Arial" panose="020B0604020202020204" pitchFamily="34" charset="0"/>
                <a:cs typeface="Arial"/>
              </a:rPr>
              <a:t>MassHealth and other state Medicaid programs implementing and sustaining integrated and accountable care models should invest in developing their community-based workforce. </a:t>
            </a:r>
          </a:p>
          <a:p>
            <a:r>
              <a:rPr lang="en-US" sz="1800">
                <a:effectLst/>
                <a:latin typeface="Arial"/>
                <a:ea typeface="Arial" panose="020B0604020202020204" pitchFamily="34" charset="0"/>
                <a:cs typeface="Arial"/>
              </a:rPr>
              <a:t>States implementing integrated and accountable care models should support the development and improvement of HIT, data management, data-sharing, and analytic capabilities at healthcare and community organizations.</a:t>
            </a:r>
            <a:endParaRPr lang="en-US" sz="1800">
              <a:latin typeface="Arial"/>
              <a:cs typeface="Arial"/>
            </a:endParaRPr>
          </a:p>
        </p:txBody>
      </p:sp>
      <p:sp>
        <p:nvSpPr>
          <p:cNvPr id="7" name="TextBox 6">
            <a:extLst>
              <a:ext uri="{FF2B5EF4-FFF2-40B4-BE49-F238E27FC236}">
                <a16:creationId xmlns:a16="http://schemas.microsoft.com/office/drawing/2014/main" id="{FFB7DF9B-1F83-E3D4-6F7D-57BF5E0C7186}"/>
              </a:ext>
            </a:extLst>
          </p:cNvPr>
          <p:cNvSpPr txBox="1"/>
          <p:nvPr/>
        </p:nvSpPr>
        <p:spPr>
          <a:xfrm>
            <a:off x="851556" y="5897637"/>
            <a:ext cx="11000920" cy="646331"/>
          </a:xfrm>
          <a:prstGeom prst="rect">
            <a:avLst/>
          </a:prstGeom>
          <a:noFill/>
        </p:spPr>
        <p:txBody>
          <a:bodyPr wrap="square">
            <a:spAutoFit/>
          </a:bodyPr>
          <a:lstStyle/>
          <a:p>
            <a:r>
              <a:rPr lang="en-US" sz="1150">
                <a:solidFill>
                  <a:schemeClr val="tx2"/>
                </a:solidFill>
                <a:effectLst/>
              </a:rPr>
              <a:t>SWIs were designed to address gaps in the statewide delivery system and to build the capacity of community-based primary care and the behavioral health workforce to offer integrated, high-quality care for all members. The SWIs were divided into three categories of programs: 1) building and training the primary care and behavioral health workforce; 2) capacity building for ACOs, CPs, and providers; and 3) initiatives to address statewide gaps in coverage.</a:t>
            </a:r>
            <a:endParaRPr lang="en-US" sz="1150">
              <a:solidFill>
                <a:schemeClr val="tx2"/>
              </a:solidFill>
            </a:endParaRPr>
          </a:p>
        </p:txBody>
      </p:sp>
      <p:sp>
        <p:nvSpPr>
          <p:cNvPr id="4" name="Slide Number Placeholder 3">
            <a:extLst>
              <a:ext uri="{FF2B5EF4-FFF2-40B4-BE49-F238E27FC236}">
                <a16:creationId xmlns:a16="http://schemas.microsoft.com/office/drawing/2014/main" id="{BA486D94-0BF1-3067-9377-EE06251A968F}"/>
              </a:ext>
            </a:extLst>
          </p:cNvPr>
          <p:cNvSpPr>
            <a:spLocks noGrp="1"/>
          </p:cNvSpPr>
          <p:nvPr>
            <p:ph type="sldNum" sz="quarter" idx="12"/>
          </p:nvPr>
        </p:nvSpPr>
        <p:spPr/>
        <p:txBody>
          <a:bodyPr/>
          <a:lstStyle/>
          <a:p>
            <a:fld id="{369026CA-FCD3-9147-8CC6-4862EFF526B8}" type="slidenum">
              <a:rPr lang="en-US" smtClean="0"/>
              <a:pPr/>
              <a:t>19</a:t>
            </a:fld>
            <a:endParaRPr lang="en-US"/>
          </a:p>
        </p:txBody>
      </p:sp>
    </p:spTree>
    <p:extLst>
      <p:ext uri="{BB962C8B-B14F-4D97-AF65-F5344CB8AC3E}">
        <p14:creationId xmlns:p14="http://schemas.microsoft.com/office/powerpoint/2010/main" val="153857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DB75-C62E-2B1D-5AE9-2027EBD8EF08}"/>
              </a:ext>
            </a:extLst>
          </p:cNvPr>
          <p:cNvSpPr>
            <a:spLocks noGrp="1"/>
          </p:cNvSpPr>
          <p:nvPr>
            <p:ph type="title"/>
          </p:nvPr>
        </p:nvSpPr>
        <p:spPr>
          <a:xfrm>
            <a:off x="293758" y="219264"/>
            <a:ext cx="8053675" cy="292388"/>
          </a:xfrm>
        </p:spPr>
        <p:txBody>
          <a:bodyPr/>
          <a:lstStyle/>
          <a:p>
            <a:r>
              <a:rPr lang="en-US">
                <a:solidFill>
                  <a:schemeClr val="tx2"/>
                </a:solidFill>
              </a:rPr>
              <a:t>Meeting Goal</a:t>
            </a:r>
            <a:endParaRPr lang="en-US">
              <a:solidFill>
                <a:schemeClr val="tx2"/>
              </a:solidFill>
              <a:cs typeface="Arial"/>
            </a:endParaRPr>
          </a:p>
        </p:txBody>
      </p:sp>
      <p:sp>
        <p:nvSpPr>
          <p:cNvPr id="3" name="TextBox 2">
            <a:extLst>
              <a:ext uri="{FF2B5EF4-FFF2-40B4-BE49-F238E27FC236}">
                <a16:creationId xmlns:a16="http://schemas.microsoft.com/office/drawing/2014/main" id="{85BA9B12-8234-CD30-3C21-BBFB7CE36B41}"/>
              </a:ext>
            </a:extLst>
          </p:cNvPr>
          <p:cNvSpPr txBox="1"/>
          <p:nvPr/>
        </p:nvSpPr>
        <p:spPr>
          <a:xfrm>
            <a:off x="929823" y="2691729"/>
            <a:ext cx="10328872" cy="1477328"/>
          </a:xfrm>
          <a:prstGeom prst="rect">
            <a:avLst/>
          </a:prstGeom>
          <a:noFill/>
          <a:ln>
            <a:solidFill>
              <a:srgbClr val="4472C4"/>
            </a:solidFill>
          </a:ln>
        </p:spPr>
        <p:txBody>
          <a:bodyPr wrap="square" lIns="91440" tIns="45720" rIns="91440" bIns="45720" rtlCol="0" anchor="ctr">
            <a:spAutoFit/>
          </a:bodyPr>
          <a:lstStyle/>
          <a:p>
            <a:endParaRPr lang="en-US"/>
          </a:p>
          <a:p>
            <a:r>
              <a:rPr lang="en-US"/>
              <a:t>The purpose of this meeting is to provide background on 1115 Demonstration Independent Evaluations, and to share findings from the 2017-2022 Independent Evaluation Summative Report and additional analyses by the Independent Evaluator. </a:t>
            </a:r>
            <a:endParaRPr lang="en-US">
              <a:solidFill>
                <a:srgbClr val="000000"/>
              </a:solidFill>
              <a:cs typeface="Arial"/>
            </a:endParaRPr>
          </a:p>
          <a:p>
            <a:endParaRPr lang="en-US">
              <a:solidFill>
                <a:srgbClr val="FF0000"/>
              </a:solidFill>
              <a:cs typeface="Arial"/>
            </a:endParaRPr>
          </a:p>
        </p:txBody>
      </p:sp>
    </p:spTree>
    <p:extLst>
      <p:ext uri="{BB962C8B-B14F-4D97-AF65-F5344CB8AC3E}">
        <p14:creationId xmlns:p14="http://schemas.microsoft.com/office/powerpoint/2010/main" val="88942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BAE03-EB46-E63B-6AD8-F76165AF0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40A3D-ED92-E093-0CE0-CBA735E11B65}"/>
              </a:ext>
            </a:extLst>
          </p:cNvPr>
          <p:cNvSpPr>
            <a:spLocks noGrp="1"/>
          </p:cNvSpPr>
          <p:nvPr>
            <p:ph type="title"/>
          </p:nvPr>
        </p:nvSpPr>
        <p:spPr/>
        <p:txBody>
          <a:bodyPr/>
          <a:lstStyle/>
          <a:p>
            <a:r>
              <a:rPr lang="en-US" sz="4400"/>
              <a:t>Flexible Services Program Effects on Healthcare Utilization and Costs</a:t>
            </a:r>
          </a:p>
        </p:txBody>
      </p:sp>
      <p:sp>
        <p:nvSpPr>
          <p:cNvPr id="3" name="Slide Number Placeholder 3">
            <a:extLst>
              <a:ext uri="{FF2B5EF4-FFF2-40B4-BE49-F238E27FC236}">
                <a16:creationId xmlns:a16="http://schemas.microsoft.com/office/drawing/2014/main" id="{23ACAD75-56FA-071C-2015-6091CE3BAFCB}"/>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20</a:t>
            </a:fld>
            <a:endParaRPr lang="en-US"/>
          </a:p>
        </p:txBody>
      </p:sp>
    </p:spTree>
    <p:extLst>
      <p:ext uri="{BB962C8B-B14F-4D97-AF65-F5344CB8AC3E}">
        <p14:creationId xmlns:p14="http://schemas.microsoft.com/office/powerpoint/2010/main" val="272440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3B64E7-CB19-D4CD-C78F-8D61FBF41F12}"/>
              </a:ext>
            </a:extLst>
          </p:cNvPr>
          <p:cNvSpPr>
            <a:spLocks noGrp="1"/>
          </p:cNvSpPr>
          <p:nvPr>
            <p:ph type="title"/>
          </p:nvPr>
        </p:nvSpPr>
        <p:spPr>
          <a:xfrm>
            <a:off x="914400" y="457200"/>
            <a:ext cx="8750595" cy="1371599"/>
          </a:xfrm>
        </p:spPr>
        <p:txBody>
          <a:bodyPr/>
          <a:lstStyle/>
          <a:p>
            <a:r>
              <a:rPr lang="en-US" sz="3200">
                <a:latin typeface="Georgia"/>
              </a:rPr>
              <a:t>Flexible Services Enrollment Increased </a:t>
            </a:r>
            <a:br>
              <a:rPr lang="en-US" sz="3200">
                <a:latin typeface="Georgia"/>
              </a:rPr>
            </a:br>
            <a:r>
              <a:rPr lang="en-US" sz="3200">
                <a:latin typeface="Georgia"/>
              </a:rPr>
              <a:t>Over Time</a:t>
            </a:r>
          </a:p>
        </p:txBody>
      </p:sp>
      <p:graphicFrame>
        <p:nvGraphicFramePr>
          <p:cNvPr id="11" name="Content Placeholder 10" descr="This stacked bar chart shows quarterly enrollment in Flexible Services from Q1 2020 through Q1 2023, divided into Nutrition and Housing services. Total enrollment increases substantially over time, rising from near zero in the first quarter of 2020 to just over 10,000 members by the third quarter of 2022 and remaining high into early 2023. Nutrition accounts for the larger share of enrollment in every quarter and drives most of the overall growth. Housing enrollment also increases steadily over the period, contributing a smaller but growing portion of the total.">
            <a:extLst>
              <a:ext uri="{FF2B5EF4-FFF2-40B4-BE49-F238E27FC236}">
                <a16:creationId xmlns:a16="http://schemas.microsoft.com/office/drawing/2014/main" id="{FEFD8C9D-B90F-05C5-0B6D-A8C122DAE061}"/>
              </a:ext>
            </a:extLst>
          </p:cNvPr>
          <p:cNvGraphicFramePr>
            <a:graphicFrameLocks noGrp="1"/>
          </p:cNvGraphicFramePr>
          <p:nvPr>
            <p:ph sz="quarter" idx="17"/>
            <p:extLst>
              <p:ext uri="{D42A27DB-BD31-4B8C-83A1-F6EECF244321}">
                <p14:modId xmlns:p14="http://schemas.microsoft.com/office/powerpoint/2010/main" val="879545356"/>
              </p:ext>
            </p:extLst>
          </p:nvPr>
        </p:nvGraphicFramePr>
        <p:xfrm>
          <a:off x="914400" y="1483360"/>
          <a:ext cx="10363200" cy="484632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54D716E9-2FD2-0743-FE04-401B1F98588F}"/>
              </a:ext>
            </a:extLst>
          </p:cNvPr>
          <p:cNvSpPr>
            <a:spLocks noGrp="1"/>
          </p:cNvSpPr>
          <p:nvPr>
            <p:ph type="sldNum" sz="quarter" idx="12"/>
          </p:nvPr>
        </p:nvSpPr>
        <p:spPr/>
        <p:txBody>
          <a:bodyPr/>
          <a:lstStyle/>
          <a:p>
            <a:fld id="{369026CA-FCD3-9147-8CC6-4862EFF526B8}" type="slidenum">
              <a:rPr lang="en-US" smtClean="0"/>
              <a:pPr/>
              <a:t>21</a:t>
            </a:fld>
            <a:endParaRPr lang="en-US"/>
          </a:p>
        </p:txBody>
      </p:sp>
    </p:spTree>
    <p:extLst>
      <p:ext uri="{BB962C8B-B14F-4D97-AF65-F5344CB8AC3E}">
        <p14:creationId xmlns:p14="http://schemas.microsoft.com/office/powerpoint/2010/main" val="3683099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7DABC-25B7-C520-999D-79F369186B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EA5F8-69ED-3EE0-AD83-FA109AAEF450}"/>
              </a:ext>
            </a:extLst>
          </p:cNvPr>
          <p:cNvSpPr>
            <a:spLocks noGrp="1"/>
          </p:cNvSpPr>
          <p:nvPr>
            <p:ph type="title" idx="4294967295"/>
          </p:nvPr>
        </p:nvSpPr>
        <p:spPr>
          <a:xfrm>
            <a:off x="914400" y="457200"/>
            <a:ext cx="10515600" cy="793750"/>
          </a:xfrm>
        </p:spPr>
        <p:txBody>
          <a:bodyPr>
            <a:normAutofit/>
          </a:bodyPr>
          <a:lstStyle/>
          <a:p>
            <a:r>
              <a:rPr lang="en-GB" sz="3200">
                <a:latin typeface="Georgia"/>
              </a:rPr>
              <a:t>Nutritional Supports: Program Findings</a:t>
            </a:r>
            <a:endParaRPr lang="en-US" sz="3200">
              <a:latin typeface="Georgia"/>
            </a:endParaRPr>
          </a:p>
        </p:txBody>
      </p:sp>
      <p:sp>
        <p:nvSpPr>
          <p:cNvPr id="5" name="Content Placeholder 5">
            <a:extLst>
              <a:ext uri="{FF2B5EF4-FFF2-40B4-BE49-F238E27FC236}">
                <a16:creationId xmlns:a16="http://schemas.microsoft.com/office/drawing/2014/main" id="{62FC13C3-893A-569E-BF36-F527D44E6866}"/>
              </a:ext>
            </a:extLst>
          </p:cNvPr>
          <p:cNvSpPr>
            <a:spLocks noGrp="1"/>
          </p:cNvSpPr>
          <p:nvPr>
            <p:ph idx="4294967295"/>
          </p:nvPr>
        </p:nvSpPr>
        <p:spPr>
          <a:xfrm>
            <a:off x="914400" y="1388130"/>
            <a:ext cx="10515601" cy="5052181"/>
          </a:xfrm>
        </p:spPr>
        <p:txBody>
          <a:bodyPr vert="horz" lIns="0" tIns="0" rIns="0" bIns="0" rtlCol="0" anchor="t">
            <a:normAutofit/>
          </a:bodyPr>
          <a:lstStyle/>
          <a:p>
            <a:pPr marL="0" indent="0" fontAlgn="base">
              <a:buNone/>
            </a:pPr>
            <a:r>
              <a:rPr lang="en-GB" b="1">
                <a:solidFill>
                  <a:schemeClr val="accent1"/>
                </a:solidFill>
              </a:rPr>
              <a:t>Hospitalizations</a:t>
            </a:r>
            <a:r>
              <a:rPr lang="en-US" b="1">
                <a:solidFill>
                  <a:schemeClr val="accent1"/>
                </a:solidFill>
              </a:rPr>
              <a:t>​</a:t>
            </a:r>
          </a:p>
          <a:p>
            <a:pPr fontAlgn="base"/>
            <a:r>
              <a:rPr lang="en-GB"/>
              <a:t>23% fewer among FS recipients vs. comparison group</a:t>
            </a:r>
            <a:r>
              <a:rPr lang="en-US"/>
              <a:t>​</a:t>
            </a:r>
            <a:endParaRPr lang="en-US">
              <a:cs typeface="Arial"/>
            </a:endParaRPr>
          </a:p>
          <a:p>
            <a:pPr lvl="1" fontAlgn="base"/>
            <a:r>
              <a:rPr lang="en-GB"/>
              <a:t>Adjusted Incident Rate Ratio: 0.77 (95% Confidence Interval: 0.65, 0.90)</a:t>
            </a:r>
            <a:r>
              <a:rPr lang="en-US"/>
              <a:t>​</a:t>
            </a:r>
            <a:endParaRPr lang="en-US">
              <a:cs typeface="Arial"/>
            </a:endParaRPr>
          </a:p>
          <a:p>
            <a:pPr marL="0" indent="0" fontAlgn="base">
              <a:spcBef>
                <a:spcPts val="1200"/>
              </a:spcBef>
              <a:buNone/>
            </a:pPr>
            <a:r>
              <a:rPr lang="en-GB" b="1">
                <a:solidFill>
                  <a:schemeClr val="accent1"/>
                </a:solidFill>
              </a:rPr>
              <a:t>ED Visits</a:t>
            </a:r>
            <a:r>
              <a:rPr lang="en-US" b="1">
                <a:solidFill>
                  <a:schemeClr val="accent1"/>
                </a:solidFill>
              </a:rPr>
              <a:t>​</a:t>
            </a:r>
          </a:p>
          <a:p>
            <a:pPr fontAlgn="base"/>
            <a:r>
              <a:rPr lang="en-GB"/>
              <a:t>13% fewer among FS recipients vs. comparison group</a:t>
            </a:r>
            <a:r>
              <a:rPr lang="en-US"/>
              <a:t>​</a:t>
            </a:r>
            <a:endParaRPr lang="en-US">
              <a:cs typeface="Arial"/>
            </a:endParaRPr>
          </a:p>
          <a:p>
            <a:pPr lvl="1" fontAlgn="base"/>
            <a:r>
              <a:rPr lang="en-GB"/>
              <a:t>Adjusted Incident Rate Ratio: 0.87 (95% Confidence Interval: 0.80, 0.95)</a:t>
            </a:r>
            <a:r>
              <a:rPr lang="en-US"/>
              <a:t>​</a:t>
            </a:r>
            <a:endParaRPr lang="en-US">
              <a:cs typeface="Arial"/>
            </a:endParaRPr>
          </a:p>
          <a:p>
            <a:pPr marL="0" indent="0" fontAlgn="base">
              <a:spcBef>
                <a:spcPts val="1200"/>
              </a:spcBef>
              <a:buNone/>
            </a:pPr>
            <a:r>
              <a:rPr lang="en-GB" b="1">
                <a:solidFill>
                  <a:schemeClr val="accent1"/>
                </a:solidFill>
              </a:rPr>
              <a:t>Healthcare Costs</a:t>
            </a:r>
            <a:r>
              <a:rPr lang="en-US" b="1">
                <a:solidFill>
                  <a:schemeClr val="accent1"/>
                </a:solidFill>
              </a:rPr>
              <a:t>​</a:t>
            </a:r>
          </a:p>
          <a:p>
            <a:pPr fontAlgn="base"/>
            <a:r>
              <a:rPr lang="en-GB"/>
              <a:t>-$712 per person</a:t>
            </a:r>
            <a:r>
              <a:rPr lang="en-US"/>
              <a:t>​ (n</a:t>
            </a:r>
            <a:r>
              <a:rPr lang="en-GB" err="1"/>
              <a:t>ot</a:t>
            </a:r>
            <a:r>
              <a:rPr lang="en-GB"/>
              <a:t> statistically significant)</a:t>
            </a:r>
            <a:endParaRPr lang="en-GB">
              <a:cs typeface="Arial"/>
            </a:endParaRPr>
          </a:p>
          <a:p>
            <a:pPr lvl="1"/>
            <a:endParaRPr lang="en-GB" sz="1900"/>
          </a:p>
        </p:txBody>
      </p:sp>
      <p:sp>
        <p:nvSpPr>
          <p:cNvPr id="3" name="Slide Number Placeholder 4">
            <a:extLst>
              <a:ext uri="{FF2B5EF4-FFF2-40B4-BE49-F238E27FC236}">
                <a16:creationId xmlns:a16="http://schemas.microsoft.com/office/drawing/2014/main" id="{87F385B5-43BA-B50E-FC06-E0384C83B928}"/>
              </a:ext>
              <a:ext uri="{C183D7F6-B498-43B3-948B-1728B52AA6E4}">
                <adec:decorative xmlns:adec="http://schemas.microsoft.com/office/drawing/2017/decorative" val="1"/>
              </a:ext>
            </a:extLst>
          </p:cNvPr>
          <p:cNvSpPr txBox="1">
            <a:spLocks/>
          </p:cNvSpPr>
          <p:nvPr/>
        </p:nvSpPr>
        <p:spPr>
          <a:xfrm>
            <a:off x="11274552" y="6409944"/>
            <a:ext cx="457200" cy="217651"/>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9026CA-FCD3-9147-8CC6-4862EFF526B8}" type="slidenum">
              <a:rPr lang="en-US" smtClean="0"/>
              <a:pPr/>
              <a:t>22</a:t>
            </a:fld>
            <a:endParaRPr lang="en-US"/>
          </a:p>
        </p:txBody>
      </p:sp>
      <p:sp>
        <p:nvSpPr>
          <p:cNvPr id="4" name="Slide Number Placeholder 3">
            <a:extLst>
              <a:ext uri="{FF2B5EF4-FFF2-40B4-BE49-F238E27FC236}">
                <a16:creationId xmlns:a16="http://schemas.microsoft.com/office/drawing/2014/main" id="{91CDC78A-B6AF-3EDB-154E-C6536E92816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56020C-E723-4C3D-8D3F-6174CC7FF1BC}" type="slidenum">
              <a:rPr lang="en-GB" smtClean="0"/>
              <a:pPr/>
              <a:t>22</a:t>
            </a:fld>
            <a:endParaRPr lang="en-GB"/>
          </a:p>
        </p:txBody>
      </p:sp>
    </p:spTree>
    <p:extLst>
      <p:ext uri="{BB962C8B-B14F-4D97-AF65-F5344CB8AC3E}">
        <p14:creationId xmlns:p14="http://schemas.microsoft.com/office/powerpoint/2010/main" val="226642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7A12-60F8-D833-B83D-382DDDA9E601}"/>
              </a:ext>
            </a:extLst>
          </p:cNvPr>
          <p:cNvSpPr>
            <a:spLocks noGrp="1"/>
          </p:cNvSpPr>
          <p:nvPr>
            <p:ph type="title" idx="4294967295"/>
          </p:nvPr>
        </p:nvSpPr>
        <p:spPr>
          <a:xfrm>
            <a:off x="914400" y="457200"/>
            <a:ext cx="10515600" cy="793750"/>
          </a:xfrm>
        </p:spPr>
        <p:txBody>
          <a:bodyPr>
            <a:noAutofit/>
          </a:bodyPr>
          <a:lstStyle/>
          <a:p>
            <a:r>
              <a:rPr lang="en-GB" sz="3200">
                <a:latin typeface="Georgia"/>
              </a:rPr>
              <a:t>Nutritional Supports: Larger Impacts </a:t>
            </a:r>
            <a:br>
              <a:rPr lang="en-GB" sz="3200">
                <a:latin typeface="Georgia"/>
              </a:rPr>
            </a:br>
            <a:r>
              <a:rPr lang="en-GB" sz="3200">
                <a:latin typeface="Georgia"/>
              </a:rPr>
              <a:t>After COVID-19</a:t>
            </a:r>
            <a:endParaRPr lang="en-US" sz="3200">
              <a:latin typeface="Georgia"/>
            </a:endParaRPr>
          </a:p>
        </p:txBody>
      </p:sp>
      <p:sp>
        <p:nvSpPr>
          <p:cNvPr id="5" name="Content Placeholder 5">
            <a:extLst>
              <a:ext uri="{FF2B5EF4-FFF2-40B4-BE49-F238E27FC236}">
                <a16:creationId xmlns:a16="http://schemas.microsoft.com/office/drawing/2014/main" id="{E63BD91D-C6BB-A430-412D-7FC1CCC845AC}"/>
              </a:ext>
            </a:extLst>
          </p:cNvPr>
          <p:cNvSpPr>
            <a:spLocks noGrp="1"/>
          </p:cNvSpPr>
          <p:nvPr>
            <p:ph idx="4294967295"/>
          </p:nvPr>
        </p:nvSpPr>
        <p:spPr>
          <a:xfrm>
            <a:off x="914400" y="1828800"/>
            <a:ext cx="10896600" cy="4848225"/>
          </a:xfrm>
        </p:spPr>
        <p:txBody>
          <a:bodyPr vert="horz" lIns="0" tIns="0" rIns="0" bIns="0" rtlCol="0" anchor="t">
            <a:normAutofit/>
          </a:bodyPr>
          <a:lstStyle/>
          <a:p>
            <a:pPr marL="0" indent="0">
              <a:buNone/>
            </a:pPr>
            <a:r>
              <a:rPr lang="en-GB" b="1">
                <a:solidFill>
                  <a:schemeClr val="accent1"/>
                </a:solidFill>
              </a:rPr>
              <a:t>Years 2020-2021</a:t>
            </a:r>
            <a:r>
              <a:rPr lang="en-GB" b="1"/>
              <a:t>, </a:t>
            </a:r>
            <a:r>
              <a:rPr lang="en-GB" i="1"/>
              <a:t>N=10,409</a:t>
            </a:r>
          </a:p>
          <a:p>
            <a:r>
              <a:rPr lang="en-GB" sz="2400"/>
              <a:t>No statistically significant differences in healthcare utilization or costs </a:t>
            </a:r>
          </a:p>
          <a:p>
            <a:pPr marL="0" indent="0">
              <a:spcBef>
                <a:spcPts val="1200"/>
              </a:spcBef>
              <a:buNone/>
            </a:pPr>
            <a:r>
              <a:rPr lang="en-GB" b="1">
                <a:solidFill>
                  <a:schemeClr val="accent1"/>
                </a:solidFill>
              </a:rPr>
              <a:t>Years 2022-2023</a:t>
            </a:r>
            <a:r>
              <a:rPr lang="en-GB" b="1"/>
              <a:t>, </a:t>
            </a:r>
            <a:r>
              <a:rPr lang="en-GB" i="1"/>
              <a:t>N=9,994</a:t>
            </a:r>
            <a:endParaRPr lang="en-GB" i="1">
              <a:cs typeface="Arial"/>
            </a:endParaRPr>
          </a:p>
          <a:p>
            <a:r>
              <a:rPr lang="en-GB" sz="2400"/>
              <a:t>47% fewer hospitalizations </a:t>
            </a:r>
            <a:endParaRPr lang="en-GB" sz="2400">
              <a:cs typeface="Arial"/>
            </a:endParaRPr>
          </a:p>
          <a:p>
            <a:pPr lvl="1"/>
            <a:r>
              <a:rPr lang="en-GB"/>
              <a:t>Adjusted Incident Rate Ratio: 0.53 (95% Confidence Interval: 0.41, 0.67)</a:t>
            </a:r>
            <a:endParaRPr lang="en-GB">
              <a:cs typeface="Arial"/>
            </a:endParaRPr>
          </a:p>
          <a:p>
            <a:r>
              <a:rPr lang="en-GB" sz="2400"/>
              <a:t>21% fewer ED visits</a:t>
            </a:r>
            <a:endParaRPr lang="en-GB" sz="2400">
              <a:cs typeface="Arial"/>
            </a:endParaRPr>
          </a:p>
          <a:p>
            <a:pPr lvl="1"/>
            <a:r>
              <a:rPr lang="en-GB"/>
              <a:t>Adjusted Incident Rate Ratio: 0.79 (95% Confidence Interval: 0.70, 0.90)</a:t>
            </a:r>
            <a:endParaRPr lang="en-GB">
              <a:cs typeface="Arial"/>
            </a:endParaRPr>
          </a:p>
          <a:p>
            <a:r>
              <a:rPr lang="en-GB" sz="2400"/>
              <a:t>$1,721 per person reduction in healthcare costs</a:t>
            </a:r>
            <a:endParaRPr lang="en-GB" sz="2400">
              <a:cs typeface="Arial"/>
            </a:endParaRPr>
          </a:p>
          <a:p>
            <a:pPr lvl="1"/>
            <a:r>
              <a:rPr lang="en-GB"/>
              <a:t>-$1,721 (95% Confidence Interval: -3,431, -10)</a:t>
            </a:r>
            <a:endParaRPr lang="en-GB">
              <a:cs typeface="Arial"/>
            </a:endParaRPr>
          </a:p>
          <a:p>
            <a:pPr lvl="1"/>
            <a:endParaRPr lang="en-GB" sz="1900"/>
          </a:p>
        </p:txBody>
      </p:sp>
      <p:sp>
        <p:nvSpPr>
          <p:cNvPr id="6" name="Slide Number Placeholder 4">
            <a:extLst>
              <a:ext uri="{FF2B5EF4-FFF2-40B4-BE49-F238E27FC236}">
                <a16:creationId xmlns:a16="http://schemas.microsoft.com/office/drawing/2014/main" id="{B9256FFC-DFCB-22C0-E126-EB95D2D67061}"/>
              </a:ext>
              <a:ext uri="{C183D7F6-B498-43B3-948B-1728B52AA6E4}">
                <adec:decorative xmlns:adec="http://schemas.microsoft.com/office/drawing/2017/decorative" val="1"/>
              </a:ext>
            </a:extLst>
          </p:cNvPr>
          <p:cNvSpPr txBox="1">
            <a:spLocks/>
          </p:cNvSpPr>
          <p:nvPr/>
        </p:nvSpPr>
        <p:spPr>
          <a:xfrm>
            <a:off x="11274552" y="6409944"/>
            <a:ext cx="457200" cy="217651"/>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9026CA-FCD3-9147-8CC6-4862EFF526B8}" type="slidenum">
              <a:rPr lang="en-US" smtClean="0"/>
              <a:pPr/>
              <a:t>23</a:t>
            </a:fld>
            <a:endParaRPr lang="en-US"/>
          </a:p>
        </p:txBody>
      </p:sp>
      <p:sp>
        <p:nvSpPr>
          <p:cNvPr id="4" name="Slide Number Placeholder 3">
            <a:extLst>
              <a:ext uri="{FF2B5EF4-FFF2-40B4-BE49-F238E27FC236}">
                <a16:creationId xmlns:a16="http://schemas.microsoft.com/office/drawing/2014/main" id="{35841949-E1C3-B2C5-D48C-9C312677CD7D}"/>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56020C-E723-4C3D-8D3F-6174CC7FF1BC}" type="slidenum">
              <a:rPr lang="en-GB" smtClean="0"/>
              <a:pPr/>
              <a:t>23</a:t>
            </a:fld>
            <a:endParaRPr lang="en-GB"/>
          </a:p>
        </p:txBody>
      </p:sp>
    </p:spTree>
    <p:extLst>
      <p:ext uri="{BB962C8B-B14F-4D97-AF65-F5344CB8AC3E}">
        <p14:creationId xmlns:p14="http://schemas.microsoft.com/office/powerpoint/2010/main" val="944795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7A487-6B7B-3CEB-9FC9-41B878E0D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83EE0-9BD6-D001-7B68-B8E5CA0C1C02}"/>
              </a:ext>
            </a:extLst>
          </p:cNvPr>
          <p:cNvSpPr>
            <a:spLocks noGrp="1"/>
          </p:cNvSpPr>
          <p:nvPr>
            <p:ph type="title" idx="4294967295"/>
          </p:nvPr>
        </p:nvSpPr>
        <p:spPr>
          <a:xfrm>
            <a:off x="914400" y="457200"/>
            <a:ext cx="10515600" cy="793750"/>
          </a:xfrm>
        </p:spPr>
        <p:txBody>
          <a:bodyPr>
            <a:normAutofit/>
          </a:bodyPr>
          <a:lstStyle/>
          <a:p>
            <a:r>
              <a:rPr lang="en-GB" sz="3200">
                <a:latin typeface="Georgia"/>
              </a:rPr>
              <a:t>Housing Supports: Program Findings*</a:t>
            </a:r>
            <a:endParaRPr lang="en-US" sz="3200">
              <a:latin typeface="Georgia"/>
            </a:endParaRPr>
          </a:p>
        </p:txBody>
      </p:sp>
      <p:sp>
        <p:nvSpPr>
          <p:cNvPr id="5" name="Content Placeholder 5">
            <a:extLst>
              <a:ext uri="{FF2B5EF4-FFF2-40B4-BE49-F238E27FC236}">
                <a16:creationId xmlns:a16="http://schemas.microsoft.com/office/drawing/2014/main" id="{8336325B-64A1-C350-5BDF-75D262F2D79F}"/>
              </a:ext>
            </a:extLst>
          </p:cNvPr>
          <p:cNvSpPr>
            <a:spLocks noGrp="1"/>
          </p:cNvSpPr>
          <p:nvPr>
            <p:ph idx="4294967295"/>
          </p:nvPr>
        </p:nvSpPr>
        <p:spPr>
          <a:xfrm>
            <a:off x="925689" y="1392789"/>
            <a:ext cx="10820400" cy="4670082"/>
          </a:xfrm>
        </p:spPr>
        <p:txBody>
          <a:bodyPr>
            <a:normAutofit/>
          </a:bodyPr>
          <a:lstStyle/>
          <a:p>
            <a:pPr marL="0" indent="0" fontAlgn="base">
              <a:lnSpc>
                <a:spcPct val="100000"/>
              </a:lnSpc>
              <a:buNone/>
            </a:pPr>
            <a:r>
              <a:rPr lang="en-GB" b="1">
                <a:solidFill>
                  <a:schemeClr val="accent1"/>
                </a:solidFill>
              </a:rPr>
              <a:t>Hospitalizations</a:t>
            </a:r>
            <a:r>
              <a:rPr lang="en-US" b="1">
                <a:solidFill>
                  <a:schemeClr val="accent1"/>
                </a:solidFill>
              </a:rPr>
              <a:t>​</a:t>
            </a:r>
          </a:p>
          <a:p>
            <a:pPr fontAlgn="base"/>
            <a:r>
              <a:rPr lang="en-GB" sz="2400"/>
              <a:t>15% fewer among FS recipients vs. comparison group</a:t>
            </a:r>
            <a:r>
              <a:rPr lang="en-US" sz="2400"/>
              <a:t>​</a:t>
            </a:r>
          </a:p>
          <a:p>
            <a:pPr lvl="1" fontAlgn="base"/>
            <a:r>
              <a:rPr lang="en-GB"/>
              <a:t>Adjusted Incident Rate Ratio: 0.85 (95% Confidence Interval: 0.72, 0.99)</a:t>
            </a:r>
            <a:r>
              <a:rPr lang="en-US"/>
              <a:t>​</a:t>
            </a:r>
          </a:p>
          <a:p>
            <a:pPr marL="0" indent="0" fontAlgn="base">
              <a:spcBef>
                <a:spcPts val="1200"/>
              </a:spcBef>
              <a:buNone/>
            </a:pPr>
            <a:r>
              <a:rPr lang="en-GB" b="1">
                <a:solidFill>
                  <a:schemeClr val="accent1"/>
                </a:solidFill>
              </a:rPr>
              <a:t>ED Visits</a:t>
            </a:r>
            <a:r>
              <a:rPr lang="en-US" b="1">
                <a:solidFill>
                  <a:schemeClr val="accent1"/>
                </a:solidFill>
              </a:rPr>
              <a:t>​</a:t>
            </a:r>
          </a:p>
          <a:p>
            <a:pPr fontAlgn="base"/>
            <a:r>
              <a:rPr lang="en-GB" sz="2400"/>
              <a:t>17% fewer among FS recipients vs. comparison group</a:t>
            </a:r>
            <a:r>
              <a:rPr lang="en-US" sz="2400"/>
              <a:t>​</a:t>
            </a:r>
          </a:p>
          <a:p>
            <a:pPr lvl="1" fontAlgn="base"/>
            <a:r>
              <a:rPr lang="en-GB"/>
              <a:t>Adjusted Incident Rate Ratio: 0.83 (95% Confidence Interval: 0.72, 0.99)</a:t>
            </a:r>
            <a:r>
              <a:rPr lang="en-US"/>
              <a:t>​</a:t>
            </a:r>
          </a:p>
          <a:p>
            <a:pPr marL="0" indent="0" fontAlgn="base">
              <a:spcBef>
                <a:spcPts val="1200"/>
              </a:spcBef>
              <a:buNone/>
            </a:pPr>
            <a:r>
              <a:rPr lang="en-GB" b="1">
                <a:solidFill>
                  <a:schemeClr val="accent1"/>
                </a:solidFill>
              </a:rPr>
              <a:t>Healthcare Costs</a:t>
            </a:r>
            <a:r>
              <a:rPr lang="en-US" sz="2400" b="1">
                <a:solidFill>
                  <a:schemeClr val="accent1"/>
                </a:solidFill>
              </a:rPr>
              <a:t>​</a:t>
            </a:r>
          </a:p>
          <a:p>
            <a:pPr fontAlgn="base"/>
            <a:r>
              <a:rPr lang="en-GB" sz="2400"/>
              <a:t>$2,207 reduction per person</a:t>
            </a:r>
            <a:r>
              <a:rPr lang="en-US" sz="2400"/>
              <a:t>​</a:t>
            </a:r>
          </a:p>
          <a:p>
            <a:pPr lvl="1" fontAlgn="base"/>
            <a:r>
              <a:rPr lang="en-GB"/>
              <a:t>-$2,207 (95% Confidence Interval: -4,411; -2)</a:t>
            </a:r>
            <a:endParaRPr lang="en-US"/>
          </a:p>
          <a:p>
            <a:pPr marL="0" indent="0" fontAlgn="base">
              <a:buNone/>
            </a:pPr>
            <a:endParaRPr lang="en-US"/>
          </a:p>
          <a:p>
            <a:pPr marL="0" indent="0" fontAlgn="base">
              <a:buNone/>
            </a:pPr>
            <a:endParaRPr lang="en-GB"/>
          </a:p>
          <a:p>
            <a:pPr lvl="1"/>
            <a:endParaRPr lang="en-GB" sz="1900"/>
          </a:p>
        </p:txBody>
      </p:sp>
      <p:sp>
        <p:nvSpPr>
          <p:cNvPr id="3" name="TextBox 2">
            <a:extLst>
              <a:ext uri="{FF2B5EF4-FFF2-40B4-BE49-F238E27FC236}">
                <a16:creationId xmlns:a16="http://schemas.microsoft.com/office/drawing/2014/main" id="{FC33FE5D-6574-03D1-A687-E15810C6CB95}"/>
              </a:ext>
            </a:extLst>
          </p:cNvPr>
          <p:cNvSpPr txBox="1"/>
          <p:nvPr/>
        </p:nvSpPr>
        <p:spPr>
          <a:xfrm>
            <a:off x="925689" y="6246912"/>
            <a:ext cx="8472438" cy="215444"/>
          </a:xfrm>
          <a:prstGeom prst="rect">
            <a:avLst/>
          </a:prstGeom>
          <a:noFill/>
        </p:spPr>
        <p:txBody>
          <a:bodyPr wrap="square" lIns="0" tIns="0" rIns="0" bIns="0" rtlCol="0">
            <a:spAutoFit/>
          </a:bodyPr>
          <a:lstStyle/>
          <a:p>
            <a:r>
              <a:rPr lang="en-US" sz="1400">
                <a:solidFill>
                  <a:schemeClr val="tx2"/>
                </a:solidFill>
              </a:rPr>
              <a:t>* Sample analyzed includes adults with behavioral health conditions</a:t>
            </a:r>
          </a:p>
        </p:txBody>
      </p:sp>
      <p:sp>
        <p:nvSpPr>
          <p:cNvPr id="6" name="Slide Number Placeholder 4">
            <a:extLst>
              <a:ext uri="{FF2B5EF4-FFF2-40B4-BE49-F238E27FC236}">
                <a16:creationId xmlns:a16="http://schemas.microsoft.com/office/drawing/2014/main" id="{6D694BF3-E97D-18A0-ADF6-99F9F3D6967B}"/>
              </a:ext>
            </a:extLst>
          </p:cNvPr>
          <p:cNvSpPr txBox="1">
            <a:spLocks/>
          </p:cNvSpPr>
          <p:nvPr/>
        </p:nvSpPr>
        <p:spPr>
          <a:xfrm>
            <a:off x="11274552" y="6409944"/>
            <a:ext cx="457200" cy="217651"/>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9026CA-FCD3-9147-8CC6-4862EFF526B8}" type="slidenum">
              <a:rPr lang="en-US" smtClean="0"/>
              <a:pPr/>
              <a:t>24</a:t>
            </a:fld>
            <a:endParaRPr lang="en-US"/>
          </a:p>
        </p:txBody>
      </p:sp>
    </p:spTree>
    <p:extLst>
      <p:ext uri="{BB962C8B-B14F-4D97-AF65-F5344CB8AC3E}">
        <p14:creationId xmlns:p14="http://schemas.microsoft.com/office/powerpoint/2010/main" val="2414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8BD70-FCB3-CC94-FD4E-5727301676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3FFCE-8BF5-37A2-B4CB-57E310478E36}"/>
              </a:ext>
            </a:extLst>
          </p:cNvPr>
          <p:cNvSpPr>
            <a:spLocks noGrp="1"/>
          </p:cNvSpPr>
          <p:nvPr>
            <p:ph type="title" idx="4294967295"/>
          </p:nvPr>
        </p:nvSpPr>
        <p:spPr>
          <a:xfrm>
            <a:off x="914400" y="457200"/>
            <a:ext cx="10515600" cy="793750"/>
          </a:xfrm>
        </p:spPr>
        <p:txBody>
          <a:bodyPr>
            <a:noAutofit/>
          </a:bodyPr>
          <a:lstStyle/>
          <a:p>
            <a:r>
              <a:rPr lang="en-GB" sz="3200">
                <a:latin typeface="Georgia"/>
              </a:rPr>
              <a:t>Housing Supports: Larger Impacts </a:t>
            </a:r>
            <a:br>
              <a:rPr lang="en-GB" sz="3200">
                <a:latin typeface="Georgia"/>
              </a:rPr>
            </a:br>
            <a:r>
              <a:rPr lang="en-GB" sz="3200">
                <a:latin typeface="Georgia"/>
              </a:rPr>
              <a:t>After COVID-19*</a:t>
            </a:r>
            <a:endParaRPr lang="en-US" sz="3200">
              <a:latin typeface="Georgia"/>
            </a:endParaRPr>
          </a:p>
        </p:txBody>
      </p:sp>
      <p:sp>
        <p:nvSpPr>
          <p:cNvPr id="5" name="Content Placeholder 5">
            <a:extLst>
              <a:ext uri="{FF2B5EF4-FFF2-40B4-BE49-F238E27FC236}">
                <a16:creationId xmlns:a16="http://schemas.microsoft.com/office/drawing/2014/main" id="{0C2BC7EC-1A6D-46CC-D3A6-818A2824176C}"/>
              </a:ext>
            </a:extLst>
          </p:cNvPr>
          <p:cNvSpPr>
            <a:spLocks noGrp="1"/>
          </p:cNvSpPr>
          <p:nvPr>
            <p:ph idx="4294967295"/>
          </p:nvPr>
        </p:nvSpPr>
        <p:spPr>
          <a:xfrm>
            <a:off x="782154" y="1582749"/>
            <a:ext cx="10791522" cy="4443412"/>
          </a:xfrm>
        </p:spPr>
        <p:txBody>
          <a:bodyPr vert="horz" lIns="0" tIns="0" rIns="0" bIns="0" rtlCol="0" anchor="t">
            <a:normAutofit fontScale="85000" lnSpcReduction="20000"/>
          </a:bodyPr>
          <a:lstStyle/>
          <a:p>
            <a:pPr marL="0" indent="0">
              <a:lnSpc>
                <a:spcPct val="120000"/>
              </a:lnSpc>
              <a:buNone/>
            </a:pPr>
            <a:r>
              <a:rPr lang="en-GB" sz="3100" b="1">
                <a:solidFill>
                  <a:schemeClr val="accent1"/>
                </a:solidFill>
              </a:rPr>
              <a:t>Years 2020-2021</a:t>
            </a:r>
            <a:r>
              <a:rPr lang="en-GB" sz="3100" b="1"/>
              <a:t>, </a:t>
            </a:r>
            <a:r>
              <a:rPr lang="en-GB" sz="3100" i="1"/>
              <a:t>N=3,366</a:t>
            </a:r>
          </a:p>
          <a:p>
            <a:pPr>
              <a:lnSpc>
                <a:spcPct val="120000"/>
              </a:lnSpc>
            </a:pPr>
            <a:r>
              <a:rPr lang="en-GB"/>
              <a:t>No statistically significant differences in healthcare utilization or costs </a:t>
            </a:r>
          </a:p>
          <a:p>
            <a:pPr marL="0" indent="0">
              <a:lnSpc>
                <a:spcPct val="120000"/>
              </a:lnSpc>
              <a:spcBef>
                <a:spcPts val="1200"/>
              </a:spcBef>
              <a:spcAft>
                <a:spcPts val="600"/>
              </a:spcAft>
              <a:buNone/>
            </a:pPr>
            <a:r>
              <a:rPr lang="en-GB" sz="3100" b="1">
                <a:solidFill>
                  <a:schemeClr val="accent1"/>
                </a:solidFill>
              </a:rPr>
              <a:t>Years 2022-2023</a:t>
            </a:r>
            <a:r>
              <a:rPr lang="en-GB" sz="3100" b="1"/>
              <a:t>, </a:t>
            </a:r>
            <a:r>
              <a:rPr lang="en-GB" sz="3100" i="1"/>
              <a:t>N=3,214</a:t>
            </a:r>
            <a:endParaRPr lang="en-GB" sz="3100" i="1">
              <a:cs typeface="Arial"/>
            </a:endParaRPr>
          </a:p>
          <a:p>
            <a:pPr>
              <a:lnSpc>
                <a:spcPct val="120000"/>
              </a:lnSpc>
            </a:pPr>
            <a:r>
              <a:rPr lang="en-GB"/>
              <a:t>24% fewer hospitalizations </a:t>
            </a:r>
            <a:endParaRPr lang="en-GB">
              <a:cs typeface="Arial"/>
            </a:endParaRPr>
          </a:p>
          <a:p>
            <a:pPr lvl="1">
              <a:lnSpc>
                <a:spcPct val="120000"/>
              </a:lnSpc>
            </a:pPr>
            <a:r>
              <a:rPr lang="en-GB" sz="2600"/>
              <a:t>Adjusted Incident Rate Ratio: 0.76 (95% Confidence Interval: 0.59, 0.99)</a:t>
            </a:r>
            <a:endParaRPr lang="en-GB" sz="2600">
              <a:cs typeface="Arial"/>
            </a:endParaRPr>
          </a:p>
          <a:p>
            <a:pPr>
              <a:lnSpc>
                <a:spcPct val="120000"/>
              </a:lnSpc>
            </a:pPr>
            <a:r>
              <a:rPr lang="en-GB"/>
              <a:t>25% fewer ED visits</a:t>
            </a:r>
            <a:endParaRPr lang="en-GB">
              <a:cs typeface="Arial"/>
            </a:endParaRPr>
          </a:p>
          <a:p>
            <a:pPr lvl="1">
              <a:lnSpc>
                <a:spcPct val="120000"/>
              </a:lnSpc>
            </a:pPr>
            <a:r>
              <a:rPr lang="en-GB" sz="2600"/>
              <a:t>Adjusted Rate Ratio: 0.75 (95% Confidence Interval: 0.62, 0.91)</a:t>
            </a:r>
            <a:endParaRPr lang="en-GB" sz="2600">
              <a:cs typeface="Arial"/>
            </a:endParaRPr>
          </a:p>
          <a:p>
            <a:pPr>
              <a:lnSpc>
                <a:spcPct val="120000"/>
              </a:lnSpc>
            </a:pPr>
            <a:r>
              <a:rPr lang="en-GB"/>
              <a:t>$4,724 per person reduction in healthcare costs</a:t>
            </a:r>
            <a:endParaRPr lang="en-GB">
              <a:cs typeface="Arial"/>
            </a:endParaRPr>
          </a:p>
          <a:p>
            <a:pPr lvl="1">
              <a:lnSpc>
                <a:spcPct val="120000"/>
              </a:lnSpc>
            </a:pPr>
            <a:r>
              <a:rPr lang="en-GB" sz="2600"/>
              <a:t>-$4,724 (95% Confidence Interval: -7,509, -1,940)</a:t>
            </a:r>
            <a:endParaRPr lang="en-GB" sz="2600">
              <a:cs typeface="Arial"/>
            </a:endParaRPr>
          </a:p>
          <a:p>
            <a:pPr marL="0" indent="0">
              <a:lnSpc>
                <a:spcPct val="120000"/>
              </a:lnSpc>
              <a:buNone/>
            </a:pPr>
            <a:endParaRPr lang="en-GB" sz="2000"/>
          </a:p>
        </p:txBody>
      </p:sp>
      <p:sp>
        <p:nvSpPr>
          <p:cNvPr id="6" name="TextBox 5">
            <a:extLst>
              <a:ext uri="{FF2B5EF4-FFF2-40B4-BE49-F238E27FC236}">
                <a16:creationId xmlns:a16="http://schemas.microsoft.com/office/drawing/2014/main" id="{CF67C6B9-11C4-6CC8-E846-82CBDC278893}"/>
              </a:ext>
            </a:extLst>
          </p:cNvPr>
          <p:cNvSpPr txBox="1"/>
          <p:nvPr/>
        </p:nvSpPr>
        <p:spPr>
          <a:xfrm>
            <a:off x="925689" y="6246912"/>
            <a:ext cx="8472438" cy="153888"/>
          </a:xfrm>
          <a:prstGeom prst="rect">
            <a:avLst/>
          </a:prstGeom>
          <a:noFill/>
        </p:spPr>
        <p:txBody>
          <a:bodyPr wrap="square" lIns="0" tIns="0" rIns="0" bIns="0" rtlCol="0">
            <a:spAutoFit/>
          </a:bodyPr>
          <a:lstStyle/>
          <a:p>
            <a:r>
              <a:rPr lang="en-US" sz="1000">
                <a:solidFill>
                  <a:schemeClr val="tx2"/>
                </a:solidFill>
              </a:rPr>
              <a:t>* Sample analyzed includes adults with behavioral health conditions</a:t>
            </a:r>
          </a:p>
        </p:txBody>
      </p:sp>
      <p:sp>
        <p:nvSpPr>
          <p:cNvPr id="3" name="Slide Number Placeholder 4">
            <a:extLst>
              <a:ext uri="{FF2B5EF4-FFF2-40B4-BE49-F238E27FC236}">
                <a16:creationId xmlns:a16="http://schemas.microsoft.com/office/drawing/2014/main" id="{7647DC04-85B8-E552-74B9-F541423C6D2C}"/>
              </a:ext>
              <a:ext uri="{C183D7F6-B498-43B3-948B-1728B52AA6E4}">
                <adec:decorative xmlns:adec="http://schemas.microsoft.com/office/drawing/2017/decorative" val="1"/>
              </a:ext>
            </a:extLst>
          </p:cNvPr>
          <p:cNvSpPr txBox="1">
            <a:spLocks/>
          </p:cNvSpPr>
          <p:nvPr/>
        </p:nvSpPr>
        <p:spPr>
          <a:xfrm>
            <a:off x="11274552" y="6409944"/>
            <a:ext cx="457200" cy="217651"/>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9026CA-FCD3-9147-8CC6-4862EFF526B8}" type="slidenum">
              <a:rPr lang="en-US" smtClean="0"/>
              <a:pPr/>
              <a:t>25</a:t>
            </a:fld>
            <a:endParaRPr lang="en-US"/>
          </a:p>
        </p:txBody>
      </p:sp>
      <p:sp>
        <p:nvSpPr>
          <p:cNvPr id="4" name="Slide Number Placeholder 3">
            <a:extLst>
              <a:ext uri="{FF2B5EF4-FFF2-40B4-BE49-F238E27FC236}">
                <a16:creationId xmlns:a16="http://schemas.microsoft.com/office/drawing/2014/main" id="{7EAACFB3-FC71-87EA-6AD7-8E3496D740FC}"/>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56020C-E723-4C3D-8D3F-6174CC7FF1BC}" type="slidenum">
              <a:rPr lang="en-GB" smtClean="0"/>
              <a:pPr/>
              <a:t>25</a:t>
            </a:fld>
            <a:endParaRPr lang="en-GB"/>
          </a:p>
        </p:txBody>
      </p:sp>
    </p:spTree>
    <p:extLst>
      <p:ext uri="{BB962C8B-B14F-4D97-AF65-F5344CB8AC3E}">
        <p14:creationId xmlns:p14="http://schemas.microsoft.com/office/powerpoint/2010/main" val="385673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429C35-7341-8933-343B-4B4FEADD8C03}"/>
              </a:ext>
            </a:extLst>
          </p:cNvPr>
          <p:cNvSpPr>
            <a:spLocks noGrp="1"/>
          </p:cNvSpPr>
          <p:nvPr>
            <p:ph type="title"/>
          </p:nvPr>
        </p:nvSpPr>
        <p:spPr/>
        <p:txBody>
          <a:bodyPr/>
          <a:lstStyle/>
          <a:p>
            <a:r>
              <a:rPr lang="en-US">
                <a:latin typeface="Georgia"/>
              </a:rPr>
              <a:t>Delivery System and DSRIP Program Return on Investment (ROI)</a:t>
            </a:r>
            <a:endParaRPr lang="en-US" strike="sngStrike">
              <a:latin typeface="Georgia"/>
            </a:endParaRPr>
          </a:p>
        </p:txBody>
      </p:sp>
      <p:sp>
        <p:nvSpPr>
          <p:cNvPr id="2" name="Slide Number Placeholder 4">
            <a:extLst>
              <a:ext uri="{FF2B5EF4-FFF2-40B4-BE49-F238E27FC236}">
                <a16:creationId xmlns:a16="http://schemas.microsoft.com/office/drawing/2014/main" id="{ED037233-04DC-8B43-BD16-C10C39B9411B}"/>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26</a:t>
            </a:fld>
            <a:endParaRPr lang="en-US"/>
          </a:p>
        </p:txBody>
      </p:sp>
    </p:spTree>
    <p:extLst>
      <p:ext uri="{BB962C8B-B14F-4D97-AF65-F5344CB8AC3E}">
        <p14:creationId xmlns:p14="http://schemas.microsoft.com/office/powerpoint/2010/main" val="2132425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AFB06-938C-5E54-3232-D4280D440BA4}"/>
              </a:ext>
            </a:extLst>
          </p:cNvPr>
          <p:cNvSpPr>
            <a:spLocks noGrp="1"/>
          </p:cNvSpPr>
          <p:nvPr>
            <p:ph type="title"/>
          </p:nvPr>
        </p:nvSpPr>
        <p:spPr/>
        <p:txBody>
          <a:bodyPr/>
          <a:lstStyle/>
          <a:p>
            <a:r>
              <a:rPr lang="en-US" sz="3200" b="0">
                <a:latin typeface="+mj-lt"/>
              </a:rPr>
              <a:t>Objectives</a:t>
            </a:r>
          </a:p>
        </p:txBody>
      </p:sp>
      <p:sp>
        <p:nvSpPr>
          <p:cNvPr id="3" name="Content Placeholder 2">
            <a:extLst>
              <a:ext uri="{FF2B5EF4-FFF2-40B4-BE49-F238E27FC236}">
                <a16:creationId xmlns:a16="http://schemas.microsoft.com/office/drawing/2014/main" id="{58F6A5CB-7F20-5841-FC86-7E26EE64B820}"/>
              </a:ext>
            </a:extLst>
          </p:cNvPr>
          <p:cNvSpPr>
            <a:spLocks noGrp="1"/>
          </p:cNvSpPr>
          <p:nvPr>
            <p:ph sz="quarter" idx="17"/>
          </p:nvPr>
        </p:nvSpPr>
        <p:spPr/>
        <p:txBody>
          <a:bodyPr vert="horz" lIns="0" tIns="0" rIns="0" bIns="0" rtlCol="0" anchor="t">
            <a:normAutofit/>
          </a:bodyPr>
          <a:lstStyle/>
          <a:p>
            <a:r>
              <a:rPr lang="en-US"/>
              <a:t>Estimate the return on investment of the delivery system reforms supported by the DSRIP Program among ACO enrollees</a:t>
            </a:r>
          </a:p>
          <a:p>
            <a:r>
              <a:rPr lang="en-US"/>
              <a:t>Estimate DSRIP Program costs per ACO enrollee</a:t>
            </a:r>
            <a:endParaRPr lang="en-US">
              <a:cs typeface="Arial"/>
            </a:endParaRPr>
          </a:p>
          <a:p>
            <a:r>
              <a:rPr lang="en-US"/>
              <a:t>Estimate the impact of the DSRIP Program on ACO enrollees’ TCOC</a:t>
            </a:r>
            <a:endParaRPr lang="en-US">
              <a:cs typeface="Arial"/>
            </a:endParaRPr>
          </a:p>
          <a:p>
            <a:pPr marL="0" indent="0">
              <a:buNone/>
            </a:pPr>
            <a:endParaRPr lang="en-US"/>
          </a:p>
        </p:txBody>
      </p:sp>
      <p:sp>
        <p:nvSpPr>
          <p:cNvPr id="4" name="Slide Number Placeholder 4">
            <a:extLst>
              <a:ext uri="{FF2B5EF4-FFF2-40B4-BE49-F238E27FC236}">
                <a16:creationId xmlns:a16="http://schemas.microsoft.com/office/drawing/2014/main" id="{7A799943-E400-2D18-9C3A-056AC8AA916F}"/>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27</a:t>
            </a:fld>
            <a:endParaRPr lang="en-US"/>
          </a:p>
        </p:txBody>
      </p:sp>
    </p:spTree>
    <p:extLst>
      <p:ext uri="{BB962C8B-B14F-4D97-AF65-F5344CB8AC3E}">
        <p14:creationId xmlns:p14="http://schemas.microsoft.com/office/powerpoint/2010/main" val="226542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2ABE0-C615-8047-0789-A3397C38FC3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9550CF7-C095-D13D-3A56-5B5F3B114B90}"/>
              </a:ext>
            </a:extLst>
          </p:cNvPr>
          <p:cNvSpPr>
            <a:spLocks noGrp="1"/>
          </p:cNvSpPr>
          <p:nvPr>
            <p:ph type="title"/>
          </p:nvPr>
        </p:nvSpPr>
        <p:spPr/>
        <p:txBody>
          <a:bodyPr>
            <a:noAutofit/>
          </a:bodyPr>
          <a:lstStyle/>
          <a:p>
            <a:r>
              <a:rPr lang="en-US" sz="3200">
                <a:latin typeface="Georgia"/>
              </a:rPr>
              <a:t>DSRIP Funding Components </a:t>
            </a:r>
          </a:p>
        </p:txBody>
      </p:sp>
      <p:sp>
        <p:nvSpPr>
          <p:cNvPr id="4" name="TextBox 3">
            <a:extLst>
              <a:ext uri="{FF2B5EF4-FFF2-40B4-BE49-F238E27FC236}">
                <a16:creationId xmlns:a16="http://schemas.microsoft.com/office/drawing/2014/main" id="{A243C945-A884-0401-8825-D64EA9215E0E}"/>
              </a:ext>
            </a:extLst>
          </p:cNvPr>
          <p:cNvSpPr txBox="1"/>
          <p:nvPr/>
        </p:nvSpPr>
        <p:spPr>
          <a:xfrm>
            <a:off x="658653" y="6085423"/>
            <a:ext cx="11277600" cy="323165"/>
          </a:xfrm>
          <a:prstGeom prst="rect">
            <a:avLst/>
          </a:prstGeom>
          <a:noFill/>
        </p:spPr>
        <p:txBody>
          <a:bodyPr wrap="square" lIns="0" tIns="0" rIns="0" bIns="0">
            <a:spAutoFit/>
          </a:bodyPr>
          <a:lstStyle/>
          <a:p>
            <a:r>
              <a:rPr lang="en-US" sz="1050"/>
              <a:t>Created using information from the Massachusetts DSRIP Protocol. Accessed 05/30/2019. https://www.medicaid.gov/Medicaid-CHIP-Program-Information/By-Topics/Waivers/1115/downloads/ma/MassHealth/ma-masshealth-appvd-dsrip-prtcl-20190408.pdf</a:t>
            </a:r>
          </a:p>
        </p:txBody>
      </p:sp>
      <p:pic>
        <p:nvPicPr>
          <p:cNvPr id="5" name="Picture 4" descr="This figure shows the breakdown of Delivery System Reform and Incentive Payment Program (DSRIP) funding totaling $1.8 billion. Of this, $547 million was allocated to the Community Partners (CP) program, which included 9 Long-Term Services and Supports CPs and 18 Behavioral Health CPs providing care planning and coordination for members with complex needs. Another $1.1 billion was designated for startup and ongoing payments to 17 MassHealth Accountable Care Organizations (ACOs), including funds ACOs could pass to Social Service Organizations for the Flexible Services program, which offers nutrition and housing support to eligible members to address health-related social needs. The remaining $115 million was put toward statewide investments.">
            <a:extLst>
              <a:ext uri="{FF2B5EF4-FFF2-40B4-BE49-F238E27FC236}">
                <a16:creationId xmlns:a16="http://schemas.microsoft.com/office/drawing/2014/main" id="{FCFA141E-5682-2BD9-F7DF-C781935D536E}"/>
              </a:ext>
            </a:extLst>
          </p:cNvPr>
          <p:cNvPicPr>
            <a:picLocks noChangeAspect="1"/>
          </p:cNvPicPr>
          <p:nvPr/>
        </p:nvPicPr>
        <p:blipFill>
          <a:blip r:embed="rId3"/>
          <a:stretch>
            <a:fillRect/>
          </a:stretch>
        </p:blipFill>
        <p:spPr>
          <a:xfrm>
            <a:off x="399255" y="1033128"/>
            <a:ext cx="11393490" cy="4791744"/>
          </a:xfrm>
          <a:prstGeom prst="rect">
            <a:avLst/>
          </a:prstGeom>
        </p:spPr>
      </p:pic>
      <p:sp>
        <p:nvSpPr>
          <p:cNvPr id="3" name="Slide Number Placeholder 4">
            <a:extLst>
              <a:ext uri="{FF2B5EF4-FFF2-40B4-BE49-F238E27FC236}">
                <a16:creationId xmlns:a16="http://schemas.microsoft.com/office/drawing/2014/main" id="{5D985FCD-F9BD-B4C8-5E11-A867E9686FBE}"/>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28</a:t>
            </a:fld>
            <a:endParaRPr lang="en-US"/>
          </a:p>
        </p:txBody>
      </p:sp>
    </p:spTree>
    <p:extLst>
      <p:ext uri="{BB962C8B-B14F-4D97-AF65-F5344CB8AC3E}">
        <p14:creationId xmlns:p14="http://schemas.microsoft.com/office/powerpoint/2010/main" val="266506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D6A2-F043-D04D-D400-60AD9AB7F89D}"/>
              </a:ext>
            </a:extLst>
          </p:cNvPr>
          <p:cNvSpPr>
            <a:spLocks noGrp="1"/>
          </p:cNvSpPr>
          <p:nvPr>
            <p:ph type="title"/>
          </p:nvPr>
        </p:nvSpPr>
        <p:spPr/>
        <p:txBody>
          <a:bodyPr/>
          <a:lstStyle/>
          <a:p>
            <a:r>
              <a:rPr lang="en-US" sz="3200">
                <a:latin typeface="Georgia"/>
              </a:rPr>
              <a:t>Return on Investment</a:t>
            </a:r>
            <a:endParaRPr lang="en-US" sz="3200" strike="sngStrike">
              <a:solidFill>
                <a:srgbClr val="FF0000"/>
              </a:solidFill>
              <a:latin typeface="Georgia"/>
            </a:endParaRPr>
          </a:p>
        </p:txBody>
      </p:sp>
      <p:sp>
        <p:nvSpPr>
          <p:cNvPr id="4" name="Rectangle 3">
            <a:extLst>
              <a:ext uri="{FF2B5EF4-FFF2-40B4-BE49-F238E27FC236}">
                <a16:creationId xmlns:a16="http://schemas.microsoft.com/office/drawing/2014/main" id="{02775E9E-B859-12B5-FDCD-F92842084160}"/>
              </a:ext>
            </a:extLst>
          </p:cNvPr>
          <p:cNvSpPr/>
          <p:nvPr/>
        </p:nvSpPr>
        <p:spPr>
          <a:xfrm>
            <a:off x="770021" y="1352970"/>
            <a:ext cx="3213504" cy="383325"/>
          </a:xfrm>
          <a:prstGeom prst="rect">
            <a:avLst/>
          </a:prstGeom>
          <a:solidFill>
            <a:schemeClr val="accent3">
              <a:lumMod val="20000"/>
              <a:lumOff val="80000"/>
            </a:schemeClr>
          </a:solidFill>
          <a:ln>
            <a:solidFill>
              <a:schemeClr val="accent3">
                <a:lumMod val="20000"/>
                <a:lumOff val="8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tx2"/>
                </a:solidFill>
              </a:rPr>
              <a:t>Perspective</a:t>
            </a:r>
          </a:p>
        </p:txBody>
      </p:sp>
      <p:sp>
        <p:nvSpPr>
          <p:cNvPr id="9" name="TextBox 8">
            <a:extLst>
              <a:ext uri="{FF2B5EF4-FFF2-40B4-BE49-F238E27FC236}">
                <a16:creationId xmlns:a16="http://schemas.microsoft.com/office/drawing/2014/main" id="{772CDBFC-B31F-FEBA-44DD-323F95231E2B}"/>
              </a:ext>
            </a:extLst>
          </p:cNvPr>
          <p:cNvSpPr txBox="1"/>
          <p:nvPr/>
        </p:nvSpPr>
        <p:spPr>
          <a:xfrm>
            <a:off x="4191754" y="1373189"/>
            <a:ext cx="7815762" cy="369332"/>
          </a:xfrm>
          <a:prstGeom prst="rect">
            <a:avLst/>
          </a:prstGeom>
          <a:noFill/>
        </p:spPr>
        <p:txBody>
          <a:bodyPr wrap="square" rtlCol="0">
            <a:spAutoFit/>
          </a:bodyPr>
          <a:lstStyle/>
          <a:p>
            <a:pPr marL="285750" indent="-285750">
              <a:buFont typeface="Arial" panose="020B0604020202020204" pitchFamily="34" charset="0"/>
              <a:buChar char="•"/>
            </a:pPr>
            <a:r>
              <a:rPr lang="en-US"/>
              <a:t>MassHealth (Payor)</a:t>
            </a:r>
          </a:p>
        </p:txBody>
      </p:sp>
      <p:sp>
        <p:nvSpPr>
          <p:cNvPr id="5" name="Rectangle 4">
            <a:extLst>
              <a:ext uri="{FF2B5EF4-FFF2-40B4-BE49-F238E27FC236}">
                <a16:creationId xmlns:a16="http://schemas.microsoft.com/office/drawing/2014/main" id="{54C82114-820C-BB0B-EED5-890B3BBB542D}"/>
              </a:ext>
            </a:extLst>
          </p:cNvPr>
          <p:cNvSpPr/>
          <p:nvPr/>
        </p:nvSpPr>
        <p:spPr>
          <a:xfrm>
            <a:off x="770019" y="1874658"/>
            <a:ext cx="3213506" cy="381015"/>
          </a:xfrm>
          <a:prstGeom prst="rect">
            <a:avLst/>
          </a:prstGeom>
          <a:solidFill>
            <a:schemeClr val="accent3">
              <a:lumMod val="40000"/>
              <a:lumOff val="60000"/>
            </a:schemeClr>
          </a:solidFill>
          <a:ln>
            <a:solidFill>
              <a:schemeClr val="accent3">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solidFill>
                  <a:schemeClr val="tx2"/>
                </a:solidFill>
              </a:rPr>
              <a:t>Analysis Period</a:t>
            </a:r>
          </a:p>
        </p:txBody>
      </p:sp>
      <p:sp>
        <p:nvSpPr>
          <p:cNvPr id="10" name="TextBox 9">
            <a:extLst>
              <a:ext uri="{FF2B5EF4-FFF2-40B4-BE49-F238E27FC236}">
                <a16:creationId xmlns:a16="http://schemas.microsoft.com/office/drawing/2014/main" id="{FC07C08F-4E68-FED8-2413-C6C98C6FB1C4}"/>
              </a:ext>
            </a:extLst>
          </p:cNvPr>
          <p:cNvSpPr txBox="1"/>
          <p:nvPr/>
        </p:nvSpPr>
        <p:spPr>
          <a:xfrm>
            <a:off x="4191753" y="1883590"/>
            <a:ext cx="7815762" cy="369332"/>
          </a:xfrm>
          <a:prstGeom prst="rect">
            <a:avLst/>
          </a:prstGeom>
          <a:noFill/>
        </p:spPr>
        <p:txBody>
          <a:bodyPr wrap="square" rtlCol="0">
            <a:spAutoFit/>
          </a:bodyPr>
          <a:lstStyle/>
          <a:p>
            <a:pPr marL="285750" indent="-285750">
              <a:buFont typeface="Arial" panose="020B0604020202020204" pitchFamily="34" charset="0"/>
              <a:buChar char="•"/>
            </a:pPr>
            <a:r>
              <a:rPr lang="en-US"/>
              <a:t>March 2018 through March 2023</a:t>
            </a:r>
          </a:p>
        </p:txBody>
      </p:sp>
      <p:sp>
        <p:nvSpPr>
          <p:cNvPr id="7" name="Rectangle 6">
            <a:extLst>
              <a:ext uri="{FF2B5EF4-FFF2-40B4-BE49-F238E27FC236}">
                <a16:creationId xmlns:a16="http://schemas.microsoft.com/office/drawing/2014/main" id="{6EAFE664-8EFC-ABD1-EEC7-84747FC53CAF}"/>
              </a:ext>
            </a:extLst>
          </p:cNvPr>
          <p:cNvSpPr/>
          <p:nvPr/>
        </p:nvSpPr>
        <p:spPr>
          <a:xfrm>
            <a:off x="770019" y="2410298"/>
            <a:ext cx="3213506" cy="384048"/>
          </a:xfrm>
          <a:prstGeom prst="rect">
            <a:avLst/>
          </a:prstGeom>
          <a:solidFill>
            <a:schemeClr val="accent3">
              <a:lumMod val="60000"/>
              <a:lumOff val="40000"/>
            </a:schemeClr>
          </a:solidFill>
          <a:ln>
            <a:solidFill>
              <a:schemeClr val="accent3">
                <a:lumMod val="60000"/>
                <a:lumOff val="4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solidFill>
                  <a:schemeClr val="tx2"/>
                </a:solidFill>
              </a:rPr>
              <a:t>Unit of Analysis</a:t>
            </a:r>
          </a:p>
        </p:txBody>
      </p:sp>
      <p:sp>
        <p:nvSpPr>
          <p:cNvPr id="11" name="TextBox 10">
            <a:extLst>
              <a:ext uri="{FF2B5EF4-FFF2-40B4-BE49-F238E27FC236}">
                <a16:creationId xmlns:a16="http://schemas.microsoft.com/office/drawing/2014/main" id="{801D02F5-FDB3-BC14-B6FF-506E8D18E6F9}"/>
              </a:ext>
            </a:extLst>
          </p:cNvPr>
          <p:cNvSpPr txBox="1"/>
          <p:nvPr/>
        </p:nvSpPr>
        <p:spPr>
          <a:xfrm>
            <a:off x="4191751" y="2440537"/>
            <a:ext cx="7815762" cy="369332"/>
          </a:xfrm>
          <a:prstGeom prst="rect">
            <a:avLst/>
          </a:prstGeom>
          <a:noFill/>
        </p:spPr>
        <p:txBody>
          <a:bodyPr wrap="square" rtlCol="0">
            <a:spAutoFit/>
          </a:bodyPr>
          <a:lstStyle/>
          <a:p>
            <a:pPr marL="285750" indent="-285750">
              <a:buFont typeface="Arial" panose="020B0604020202020204" pitchFamily="34" charset="0"/>
              <a:buChar char="•"/>
            </a:pPr>
            <a:r>
              <a:rPr lang="en-US"/>
              <a:t>An ACO enrollee</a:t>
            </a:r>
          </a:p>
        </p:txBody>
      </p:sp>
      <p:sp>
        <p:nvSpPr>
          <p:cNvPr id="8" name="Rectangle 7">
            <a:extLst>
              <a:ext uri="{FF2B5EF4-FFF2-40B4-BE49-F238E27FC236}">
                <a16:creationId xmlns:a16="http://schemas.microsoft.com/office/drawing/2014/main" id="{5B09B63E-A004-91DA-FF9A-11F7704280D5}"/>
              </a:ext>
            </a:extLst>
          </p:cNvPr>
          <p:cNvSpPr/>
          <p:nvPr/>
        </p:nvSpPr>
        <p:spPr>
          <a:xfrm>
            <a:off x="770019" y="2935959"/>
            <a:ext cx="3213506" cy="2213815"/>
          </a:xfrm>
          <a:prstGeom prst="rect">
            <a:avLst/>
          </a:prstGeom>
          <a:solidFill>
            <a:schemeClr val="accent3">
              <a:lumMod val="75000"/>
            </a:schemeClr>
          </a:solidFill>
          <a:ln>
            <a:solidFill>
              <a:schemeClr val="accent3">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solidFill>
                  <a:schemeClr val="tx1"/>
                </a:solidFill>
              </a:rPr>
              <a:t>ROI</a:t>
            </a:r>
          </a:p>
        </p:txBody>
      </p:sp>
      <p:sp>
        <p:nvSpPr>
          <p:cNvPr id="12" name="TextBox 11">
            <a:extLst>
              <a:ext uri="{FF2B5EF4-FFF2-40B4-BE49-F238E27FC236}">
                <a16:creationId xmlns:a16="http://schemas.microsoft.com/office/drawing/2014/main" id="{545AB416-66AD-1419-1783-D4834835804E}"/>
              </a:ext>
            </a:extLst>
          </p:cNvPr>
          <p:cNvSpPr txBox="1"/>
          <p:nvPr/>
        </p:nvSpPr>
        <p:spPr>
          <a:xfrm>
            <a:off x="4191753" y="2951411"/>
            <a:ext cx="6283858" cy="1200329"/>
          </a:xfrm>
          <a:prstGeom prst="rect">
            <a:avLst/>
          </a:prstGeom>
          <a:noFill/>
        </p:spPr>
        <p:txBody>
          <a:bodyPr wrap="square" rtlCol="0">
            <a:spAutoFit/>
          </a:bodyPr>
          <a:lstStyle/>
          <a:p>
            <a:pPr marL="285750" indent="-285750">
              <a:buFont typeface="Arial" panose="020B0604020202020204" pitchFamily="34" charset="0"/>
              <a:buChar char="•"/>
            </a:pPr>
            <a:r>
              <a:rPr lang="en-US"/>
              <a:t>Program benefits (change in )</a:t>
            </a:r>
          </a:p>
          <a:p>
            <a:pPr marL="285750" indent="-285750">
              <a:buFont typeface="Arial" panose="020B0604020202020204" pitchFamily="34" charset="0"/>
              <a:buChar char="•"/>
            </a:pPr>
            <a:r>
              <a:rPr lang="en-US"/>
              <a:t>Program cost (Incremental cost of the DSRIP Program)</a:t>
            </a:r>
          </a:p>
          <a:p>
            <a:pPr marL="285750" indent="-285750">
              <a:buFont typeface="Arial" panose="020B0604020202020204" pitchFamily="34" charset="0"/>
              <a:buChar char="•"/>
            </a:pPr>
            <a:r>
              <a:rPr lang="en-US"/>
              <a:t>Net program benefits (Program benefits - Program cost)</a:t>
            </a:r>
          </a:p>
          <a:p>
            <a:pPr marL="285750" indent="-285750">
              <a:buFont typeface="Arial" panose="020B0604020202020204" pitchFamily="34" charset="0"/>
              <a:buChar char="•"/>
            </a:pPr>
            <a:r>
              <a:rPr lang="en-US"/>
              <a:t>Results presented in adjusted 2022$</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A70A540-37E6-4E12-D9B4-AB6D2E30833D}"/>
                  </a:ext>
                </a:extLst>
              </p:cNvPr>
              <p:cNvSpPr txBox="1"/>
              <p:nvPr/>
            </p:nvSpPr>
            <p:spPr>
              <a:xfrm>
                <a:off x="4494328" y="4394096"/>
                <a:ext cx="6580071" cy="604461"/>
              </a:xfrm>
              <a:prstGeom prst="rect">
                <a:avLst/>
              </a:prstGeom>
              <a:noFill/>
            </p:spPr>
            <p:txBody>
              <a:bodyPr wrap="square" rtlCol="0">
                <a:spAutoFit/>
              </a:bodyPr>
              <a:lstStyle/>
              <a:p>
                <a:r>
                  <a:rPr lang="en-US"/>
                  <a:t>ROI= </a:t>
                </a:r>
                <a14:m>
                  <m:oMath xmlns:m="http://schemas.openxmlformats.org/officeDocument/2006/math">
                    <m:f>
                      <m:fPr>
                        <m:ctrlPr>
                          <a:rPr lang="en-US" i="1" smtClean="0">
                            <a:latin typeface="Cambria Math" panose="02040503050406030204" pitchFamily="18" charset="0"/>
                          </a:rPr>
                        </m:ctrlPr>
                      </m:fPr>
                      <m:num>
                        <m:r>
                          <m:rPr>
                            <m:nor/>
                          </m:rPr>
                          <a:rPr lang="en-US" b="0" i="0" smtClean="0"/>
                          <m:t>Program</m:t>
                        </m:r>
                        <m:r>
                          <m:rPr>
                            <m:nor/>
                          </m:rPr>
                          <a:rPr lang="en-US" b="0" i="0" smtClean="0"/>
                          <m:t> </m:t>
                        </m:r>
                        <m:r>
                          <m:rPr>
                            <m:nor/>
                          </m:rPr>
                          <a:rPr lang="en-US" b="0" i="0" smtClean="0"/>
                          <m:t>Benefits</m:t>
                        </m:r>
                        <m:r>
                          <m:rPr>
                            <m:nor/>
                          </m:rPr>
                          <a:rPr lang="en-US" b="0" i="0" smtClean="0"/>
                          <m:t> − </m:t>
                        </m:r>
                        <m:r>
                          <m:rPr>
                            <m:nor/>
                          </m:rPr>
                          <a:rPr lang="en-US" b="0" i="0" smtClean="0"/>
                          <m:t>Program</m:t>
                        </m:r>
                        <m:r>
                          <m:rPr>
                            <m:nor/>
                          </m:rPr>
                          <a:rPr lang="en-US" b="0" i="0" smtClean="0"/>
                          <m:t> </m:t>
                        </m:r>
                        <m:r>
                          <m:rPr>
                            <m:nor/>
                          </m:rPr>
                          <a:rPr lang="en-US" b="0" i="0" smtClean="0"/>
                          <m:t>Costs</m:t>
                        </m:r>
                        <m:r>
                          <m:rPr>
                            <m:nor/>
                          </m:rPr>
                          <a:rPr lang="en-US" b="0" i="0" smtClean="0"/>
                          <m:t> </m:t>
                        </m:r>
                      </m:num>
                      <m:den>
                        <m:r>
                          <m:rPr>
                            <m:nor/>
                          </m:rPr>
                          <a:rPr lang="en-US" b="0" i="0" smtClean="0"/>
                          <m:t>Program</m:t>
                        </m:r>
                        <m:r>
                          <m:rPr>
                            <m:nor/>
                          </m:rPr>
                          <a:rPr lang="en-US" b="0" i="0" smtClean="0"/>
                          <m:t> </m:t>
                        </m:r>
                        <m:r>
                          <m:rPr>
                            <m:nor/>
                          </m:rPr>
                          <a:rPr lang="en-US" b="0" i="0" smtClean="0"/>
                          <m:t>Costs</m:t>
                        </m:r>
                      </m:den>
                    </m:f>
                  </m:oMath>
                </a14:m>
                <a:r>
                  <a:rPr lang="en-US"/>
                  <a:t> X100</a:t>
                </a:r>
              </a:p>
            </p:txBody>
          </p:sp>
        </mc:Choice>
        <mc:Fallback xmlns="">
          <p:sp>
            <p:nvSpPr>
              <p:cNvPr id="13" name="TextBox 12">
                <a:extLst>
                  <a:ext uri="{FF2B5EF4-FFF2-40B4-BE49-F238E27FC236}">
                    <a16:creationId xmlns:a16="http://schemas.microsoft.com/office/drawing/2014/main" id="{2A70A540-37E6-4E12-D9B4-AB6D2E30833D}"/>
                  </a:ext>
                </a:extLst>
              </p:cNvPr>
              <p:cNvSpPr txBox="1">
                <a:spLocks noRot="1" noChangeAspect="1" noMove="1" noResize="1" noEditPoints="1" noAdjustHandles="1" noChangeArrowheads="1" noChangeShapeType="1" noTextEdit="1"/>
              </p:cNvSpPr>
              <p:nvPr/>
            </p:nvSpPr>
            <p:spPr>
              <a:xfrm>
                <a:off x="4494328" y="4394096"/>
                <a:ext cx="6580071" cy="604461"/>
              </a:xfrm>
              <a:prstGeom prst="rect">
                <a:avLst/>
              </a:prstGeom>
              <a:blipFill>
                <a:blip r:embed="rId3"/>
                <a:stretch>
                  <a:fillRect l="-741"/>
                </a:stretch>
              </a:blipFill>
            </p:spPr>
            <p:txBody>
              <a:bodyPr/>
              <a:lstStyle/>
              <a:p>
                <a:r>
                  <a:rPr lang="en-US">
                    <a:noFill/>
                  </a:rPr>
                  <a:t> </a:t>
                </a:r>
              </a:p>
            </p:txBody>
          </p:sp>
        </mc:Fallback>
      </mc:AlternateContent>
      <p:sp>
        <p:nvSpPr>
          <p:cNvPr id="3" name="Slide Number Placeholder 4">
            <a:extLst>
              <a:ext uri="{FF2B5EF4-FFF2-40B4-BE49-F238E27FC236}">
                <a16:creationId xmlns:a16="http://schemas.microsoft.com/office/drawing/2014/main" id="{E09A40F0-B20F-F356-0436-05D8D5660A6D}"/>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29</a:t>
            </a:fld>
            <a:endParaRPr lang="en-US"/>
          </a:p>
        </p:txBody>
      </p:sp>
    </p:spTree>
    <p:extLst>
      <p:ext uri="{BB962C8B-B14F-4D97-AF65-F5344CB8AC3E}">
        <p14:creationId xmlns:p14="http://schemas.microsoft.com/office/powerpoint/2010/main" val="87765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8212-FDD8-6D33-083D-266FE7B40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39F82-E066-BF26-25C1-01C01E1BF0B6}"/>
              </a:ext>
            </a:extLst>
          </p:cNvPr>
          <p:cNvSpPr>
            <a:spLocks noGrp="1"/>
          </p:cNvSpPr>
          <p:nvPr>
            <p:ph type="title"/>
          </p:nvPr>
        </p:nvSpPr>
        <p:spPr>
          <a:xfrm>
            <a:off x="293758" y="205409"/>
            <a:ext cx="8053675" cy="292388"/>
          </a:xfrm>
        </p:spPr>
        <p:txBody>
          <a:bodyPr/>
          <a:lstStyle/>
          <a:p>
            <a:r>
              <a:rPr lang="en-US">
                <a:solidFill>
                  <a:schemeClr val="tx2"/>
                </a:solidFill>
              </a:rPr>
              <a:t>Agenda</a:t>
            </a:r>
            <a:endParaRPr lang="en-US">
              <a:solidFill>
                <a:schemeClr val="tx2"/>
              </a:solidFill>
              <a:cs typeface="Arial"/>
            </a:endParaRPr>
          </a:p>
        </p:txBody>
      </p:sp>
      <p:sp>
        <p:nvSpPr>
          <p:cNvPr id="4" name="Rectangle 3">
            <a:extLst>
              <a:ext uri="{FF2B5EF4-FFF2-40B4-BE49-F238E27FC236}">
                <a16:creationId xmlns:a16="http://schemas.microsoft.com/office/drawing/2014/main" id="{86DBD1E4-7D7A-D662-6CAE-24F40C5A29EB}"/>
              </a:ext>
              <a:ext uri="{C183D7F6-B498-43B3-948B-1728B52AA6E4}">
                <adec:decorative xmlns:adec="http://schemas.microsoft.com/office/drawing/2017/decorative" val="1"/>
              </a:ext>
            </a:extLst>
          </p:cNvPr>
          <p:cNvSpPr/>
          <p:nvPr/>
        </p:nvSpPr>
        <p:spPr>
          <a:xfrm>
            <a:off x="1805596" y="1712571"/>
            <a:ext cx="7756113" cy="430306"/>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Box 2">
            <a:extLst>
              <a:ext uri="{FF2B5EF4-FFF2-40B4-BE49-F238E27FC236}">
                <a16:creationId xmlns:a16="http://schemas.microsoft.com/office/drawing/2014/main" id="{85E65043-3025-7ECB-FB77-64CFFAE23E78}"/>
              </a:ext>
            </a:extLst>
          </p:cNvPr>
          <p:cNvSpPr txBox="1"/>
          <p:nvPr/>
        </p:nvSpPr>
        <p:spPr>
          <a:xfrm>
            <a:off x="2059596" y="1712570"/>
            <a:ext cx="7889199" cy="2308324"/>
          </a:xfrm>
          <a:prstGeom prst="rect">
            <a:avLst/>
          </a:prstGeom>
          <a:noFill/>
        </p:spPr>
        <p:txBody>
          <a:bodyPr wrap="square" lIns="91440" tIns="45720" rIns="91440" bIns="45720" rtlCol="0" anchor="t">
            <a:spAutoFit/>
          </a:bodyPr>
          <a:lstStyle/>
          <a:p>
            <a:pPr marL="457200" indent="-457200">
              <a:buAutoNum type="arabicPeriod"/>
            </a:pPr>
            <a:r>
              <a:rPr lang="en-US"/>
              <a:t>Background/Overview: 1115 Demonstration Independent Evaluation</a:t>
            </a:r>
          </a:p>
          <a:p>
            <a:pPr marL="457200" indent="-457200">
              <a:buAutoNum type="arabicPeriod"/>
            </a:pPr>
            <a:endParaRPr lang="en-US" sz="1800">
              <a:cs typeface="Arial"/>
            </a:endParaRPr>
          </a:p>
          <a:p>
            <a:pPr marL="457200" indent="-457200">
              <a:buAutoNum type="arabicPeriod"/>
            </a:pPr>
            <a:r>
              <a:rPr lang="en-US"/>
              <a:t>Deep Dive: 2017-2022 Independent Evaluation Summative Report</a:t>
            </a:r>
            <a:endParaRPr lang="en-US" sz="1800">
              <a:cs typeface="Arial"/>
            </a:endParaRPr>
          </a:p>
          <a:p>
            <a:pPr marL="457200" indent="-457200">
              <a:buFontTx/>
              <a:buAutoNum type="arabicPeriod"/>
            </a:pPr>
            <a:endParaRPr lang="en-US" sz="1800">
              <a:cs typeface="Arial"/>
            </a:endParaRPr>
          </a:p>
          <a:p>
            <a:pPr marL="457200" indent="-457200">
              <a:buAutoNum type="arabicPeriod"/>
            </a:pPr>
            <a:r>
              <a:rPr lang="en-US"/>
              <a:t>Q&amp;A</a:t>
            </a:r>
            <a:endParaRPr lang="en-US" sz="1800">
              <a:cs typeface="Arial"/>
            </a:endParaRPr>
          </a:p>
          <a:p>
            <a:endParaRPr lang="en-US" sz="1800"/>
          </a:p>
          <a:p>
            <a:endParaRPr lang="en-US" sz="1800"/>
          </a:p>
          <a:p>
            <a:endParaRPr lang="en-US" sz="1800">
              <a:cs typeface="Arial"/>
            </a:endParaRPr>
          </a:p>
        </p:txBody>
      </p:sp>
    </p:spTree>
    <p:extLst>
      <p:ext uri="{BB962C8B-B14F-4D97-AF65-F5344CB8AC3E}">
        <p14:creationId xmlns:p14="http://schemas.microsoft.com/office/powerpoint/2010/main" val="4251285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FDD8-6B21-9004-BA9C-5AFEA415D13B}"/>
              </a:ext>
            </a:extLst>
          </p:cNvPr>
          <p:cNvSpPr>
            <a:spLocks noGrp="1"/>
          </p:cNvSpPr>
          <p:nvPr>
            <p:ph type="title"/>
          </p:nvPr>
        </p:nvSpPr>
        <p:spPr/>
        <p:txBody>
          <a:bodyPr>
            <a:noAutofit/>
          </a:bodyPr>
          <a:lstStyle/>
          <a:p>
            <a:r>
              <a:rPr lang="en-US" sz="3200">
                <a:latin typeface="Georgia"/>
              </a:rPr>
              <a:t>Healthcare Costs Were Reduced for ACO Versus non-ACO Enrollees </a:t>
            </a:r>
          </a:p>
        </p:txBody>
      </p:sp>
      <p:pic>
        <p:nvPicPr>
          <p:cNvPr id="9" name="Content Placeholder 8" descr="This is a line graph comparing ACO and Non-ACO healthcare cost trends from 2015 to 2022, showing actual healthcare costs, 2018-2019 average costs, and extrapolations. Non-ACO lines indicate higher values and steeper growth after 2019, while ACO lines show more moderate increases. Both ACO and Non-ACO lines dip around 2020.">
            <a:extLst>
              <a:ext uri="{FF2B5EF4-FFF2-40B4-BE49-F238E27FC236}">
                <a16:creationId xmlns:a16="http://schemas.microsoft.com/office/drawing/2014/main" id="{C4C36660-DA28-FD10-6A97-77AEC04D4932}"/>
              </a:ext>
              <a:ext uri="{C183D7F6-B498-43B3-948B-1728B52AA6E4}">
                <adec:decorative xmlns:adec="http://schemas.microsoft.com/office/drawing/2017/decorative" val="0"/>
              </a:ext>
            </a:extLst>
          </p:cNvPr>
          <p:cNvPicPr>
            <a:picLocks noGrp="1" noChangeAspect="1"/>
          </p:cNvPicPr>
          <p:nvPr>
            <p:ph sz="quarter" idx="17"/>
          </p:nvPr>
        </p:nvPicPr>
        <p:blipFill>
          <a:blip r:embed="rId3"/>
          <a:srcRect l="669" t="1593" b="775"/>
          <a:stretch>
            <a:fillRect/>
          </a:stretch>
        </p:blipFill>
        <p:spPr>
          <a:xfrm>
            <a:off x="416560" y="1391158"/>
            <a:ext cx="9164320" cy="5119370"/>
          </a:xfrm>
        </p:spPr>
      </p:pic>
      <p:sp>
        <p:nvSpPr>
          <p:cNvPr id="5" name="TextBox 4">
            <a:extLst>
              <a:ext uri="{FF2B5EF4-FFF2-40B4-BE49-F238E27FC236}">
                <a16:creationId xmlns:a16="http://schemas.microsoft.com/office/drawing/2014/main" id="{7B7041D6-AB1B-E9C0-E54B-03443C523380}"/>
              </a:ext>
            </a:extLst>
          </p:cNvPr>
          <p:cNvSpPr txBox="1"/>
          <p:nvPr/>
        </p:nvSpPr>
        <p:spPr>
          <a:xfrm>
            <a:off x="9511899" y="1217971"/>
            <a:ext cx="2375301" cy="5586145"/>
          </a:xfrm>
          <a:prstGeom prst="rect">
            <a:avLst/>
          </a:prstGeom>
          <a:noFill/>
          <a:ln w="38100">
            <a:solidFill>
              <a:schemeClr val="accent6">
                <a:lumMod val="75000"/>
              </a:schemeClr>
            </a:solidFill>
          </a:ln>
        </p:spPr>
        <p:txBody>
          <a:bodyPr wrap="square" rtlCol="0">
            <a:spAutoFit/>
          </a:bodyPr>
          <a:lstStyle/>
          <a:p>
            <a:pPr>
              <a:spcAft>
                <a:spcPts val="600"/>
              </a:spcAft>
            </a:pPr>
            <a:r>
              <a:rPr lang="en-US" sz="1750" b="1">
                <a:solidFill>
                  <a:schemeClr val="tx1">
                    <a:lumMod val="50000"/>
                  </a:schemeClr>
                </a:solidFill>
              </a:rPr>
              <a:t>Summary</a:t>
            </a:r>
            <a:r>
              <a:rPr lang="en-US" sz="1750">
                <a:solidFill>
                  <a:schemeClr val="tx1">
                    <a:lumMod val="50000"/>
                  </a:schemeClr>
                </a:solidFill>
              </a:rPr>
              <a:t> </a:t>
            </a:r>
          </a:p>
          <a:p>
            <a:pPr marL="173038" indent="-173038">
              <a:spcAft>
                <a:spcPts val="600"/>
              </a:spcAft>
              <a:buFont typeface="Arial" panose="020B0604020202020204" pitchFamily="34" charset="0"/>
              <a:buChar char="•"/>
            </a:pPr>
            <a:r>
              <a:rPr lang="en-US" sz="1750">
                <a:solidFill>
                  <a:schemeClr val="tx1">
                    <a:lumMod val="50000"/>
                  </a:schemeClr>
                </a:solidFill>
              </a:rPr>
              <a:t>Total healthcare costs were lower for ACO enrollees versus a comparison group throughout 2018-2022. </a:t>
            </a:r>
          </a:p>
          <a:p>
            <a:pPr marL="173038" indent="-173038">
              <a:spcAft>
                <a:spcPts val="600"/>
              </a:spcAft>
              <a:buFont typeface="Arial" panose="020B0604020202020204" pitchFamily="34" charset="0"/>
              <a:buChar char="•"/>
            </a:pPr>
            <a:r>
              <a:rPr lang="en-US" sz="1750">
                <a:solidFill>
                  <a:schemeClr val="tx1">
                    <a:lumMod val="50000"/>
                  </a:schemeClr>
                </a:solidFill>
              </a:rPr>
              <a:t>ACO healthcare cost savings were largest in 2020-2021. </a:t>
            </a:r>
          </a:p>
          <a:p>
            <a:pPr marL="173038" indent="-173038">
              <a:spcAft>
                <a:spcPts val="600"/>
              </a:spcAft>
              <a:buFont typeface="Arial" panose="020B0604020202020204" pitchFamily="34" charset="0"/>
              <a:buChar char="•"/>
            </a:pPr>
            <a:r>
              <a:rPr lang="en-US" sz="1750">
                <a:solidFill>
                  <a:schemeClr val="tx1">
                    <a:lumMod val="50000"/>
                  </a:schemeClr>
                </a:solidFill>
              </a:rPr>
              <a:t>Absent COVID-19, if 2015-2019 trends continued, then ACO cost savings would have gradually grown during 2020-2022.</a:t>
            </a:r>
          </a:p>
        </p:txBody>
      </p:sp>
      <p:sp>
        <p:nvSpPr>
          <p:cNvPr id="3" name="Slide Number Placeholder 4">
            <a:extLst>
              <a:ext uri="{FF2B5EF4-FFF2-40B4-BE49-F238E27FC236}">
                <a16:creationId xmlns:a16="http://schemas.microsoft.com/office/drawing/2014/main" id="{058A5685-B133-F168-CE69-3705608457B3}"/>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30</a:t>
            </a:fld>
            <a:endParaRPr lang="en-US"/>
          </a:p>
        </p:txBody>
      </p:sp>
    </p:spTree>
    <p:extLst>
      <p:ext uri="{BB962C8B-B14F-4D97-AF65-F5344CB8AC3E}">
        <p14:creationId xmlns:p14="http://schemas.microsoft.com/office/powerpoint/2010/main" val="465402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2362-95C3-8969-4D6A-4AA2CB00B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76CF3-22D3-8EFB-D97E-A5CCB5D5BE0C}"/>
              </a:ext>
            </a:extLst>
          </p:cNvPr>
          <p:cNvSpPr>
            <a:spLocks noGrp="1"/>
          </p:cNvSpPr>
          <p:nvPr>
            <p:ph type="title"/>
          </p:nvPr>
        </p:nvSpPr>
        <p:spPr>
          <a:xfrm>
            <a:off x="914400" y="255069"/>
            <a:ext cx="8066567" cy="1371599"/>
          </a:xfrm>
        </p:spPr>
        <p:txBody>
          <a:bodyPr>
            <a:noAutofit/>
          </a:bodyPr>
          <a:lstStyle/>
          <a:p>
            <a:r>
              <a:rPr lang="en-US" sz="3200">
                <a:latin typeface="Georgia"/>
                <a:cs typeface="+mj-cs"/>
              </a:rPr>
              <a:t>Trend in DSRIP ACO Cost per ACO Enrollee, 2022$</a:t>
            </a:r>
            <a:br>
              <a:rPr lang="en-US" sz="3200">
                <a:latin typeface="Georgia"/>
              </a:rPr>
            </a:br>
            <a:endParaRPr lang="en-US" sz="3200">
              <a:latin typeface="Georgia"/>
            </a:endParaRPr>
          </a:p>
        </p:txBody>
      </p:sp>
      <p:graphicFrame>
        <p:nvGraphicFramePr>
          <p:cNvPr id="12" name="Content Placeholder 10">
            <a:extLst>
              <a:ext uri="{FF2B5EF4-FFF2-40B4-BE49-F238E27FC236}">
                <a16:creationId xmlns:a16="http://schemas.microsoft.com/office/drawing/2014/main" id="{6F7ACF70-7D19-9313-0E77-5103D3098118}"/>
              </a:ext>
              <a:ext uri="{C183D7F6-B498-43B3-948B-1728B52AA6E4}">
                <adec:decorative xmlns:adec="http://schemas.microsoft.com/office/drawing/2017/decorative" val="1"/>
              </a:ext>
            </a:extLst>
          </p:cNvPr>
          <p:cNvGraphicFramePr>
            <a:graphicFrameLocks noGrp="1"/>
          </p:cNvGraphicFramePr>
          <p:nvPr>
            <p:ph sz="quarter" idx="17"/>
            <p:extLst>
              <p:ext uri="{D42A27DB-BD31-4B8C-83A1-F6EECF244321}">
                <p14:modId xmlns:p14="http://schemas.microsoft.com/office/powerpoint/2010/main" val="1612899729"/>
              </p:ext>
            </p:extLst>
          </p:nvPr>
        </p:nvGraphicFramePr>
        <p:xfrm>
          <a:off x="914400" y="1828800"/>
          <a:ext cx="108204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descr="Bar chart showing the person years of ACO enrollment with a line showing the cost per enrollee. Person years of enrollment steadily increased from  about 700,000 in calendar Year 2018 to 1.2 million in calendar year 2022. The Delivery System Reform and Incentive Payment Program ACO cost per enrollee decreased from about $421 in calendar year 2018 to $169 in 2022.">
            <a:extLst>
              <a:ext uri="{FF2B5EF4-FFF2-40B4-BE49-F238E27FC236}">
                <a16:creationId xmlns:a16="http://schemas.microsoft.com/office/drawing/2014/main" id="{380BF95F-ADE4-0EB8-AC81-1AD6DEF17844}"/>
              </a:ext>
            </a:extLst>
          </p:cNvPr>
          <p:cNvGraphicFramePr>
            <a:graphicFrameLocks noGrp="1" noChangeAspect="1"/>
          </p:cNvGraphicFramePr>
          <p:nvPr>
            <p:ph sz="quarter" idx="4294967295"/>
            <p:extLst>
              <p:ext uri="{D42A27DB-BD31-4B8C-83A1-F6EECF244321}">
                <p14:modId xmlns:p14="http://schemas.microsoft.com/office/powerpoint/2010/main" val="3963503005"/>
              </p:ext>
            </p:extLst>
          </p:nvPr>
        </p:nvGraphicFramePr>
        <p:xfrm>
          <a:off x="687626" y="1438975"/>
          <a:ext cx="10686812" cy="512064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4">
            <a:extLst>
              <a:ext uri="{FF2B5EF4-FFF2-40B4-BE49-F238E27FC236}">
                <a16:creationId xmlns:a16="http://schemas.microsoft.com/office/drawing/2014/main" id="{F2F6132F-AF2E-6C93-2503-3587A4E609D2}"/>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31</a:t>
            </a:fld>
            <a:endParaRPr lang="en-US"/>
          </a:p>
        </p:txBody>
      </p:sp>
    </p:spTree>
    <p:extLst>
      <p:ext uri="{BB962C8B-B14F-4D97-AF65-F5344CB8AC3E}">
        <p14:creationId xmlns:p14="http://schemas.microsoft.com/office/powerpoint/2010/main" val="72905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500"/>
                                        <p:tgtEl>
                                          <p:spTgt spid="11">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0" dur="500"/>
                                        <p:tgtEl>
                                          <p:spTgt spid="11">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15" dur="500"/>
                                        <p:tgtEl>
                                          <p:spTgt spid="11">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C1AE-37F7-392B-9B24-5DA31725F8B5}"/>
              </a:ext>
            </a:extLst>
          </p:cNvPr>
          <p:cNvSpPr>
            <a:spLocks noGrp="1"/>
          </p:cNvSpPr>
          <p:nvPr>
            <p:ph type="title"/>
          </p:nvPr>
        </p:nvSpPr>
        <p:spPr>
          <a:xfrm>
            <a:off x="914400" y="457200"/>
            <a:ext cx="8771021" cy="1371599"/>
          </a:xfrm>
        </p:spPr>
        <p:txBody>
          <a:bodyPr>
            <a:noAutofit/>
          </a:bodyPr>
          <a:lstStyle/>
          <a:p>
            <a:r>
              <a:rPr lang="en-US" sz="3200">
                <a:latin typeface="Georgia"/>
              </a:rPr>
              <a:t>Net Savings and ROI of DSRIP Investments, in 2022$</a:t>
            </a:r>
            <a:br>
              <a:rPr lang="en-US" sz="3200">
                <a:latin typeface="Georgia"/>
              </a:rPr>
            </a:br>
            <a:endParaRPr lang="en-US" sz="3200">
              <a:latin typeface="Georgia"/>
            </a:endParaRPr>
          </a:p>
        </p:txBody>
      </p:sp>
      <p:cxnSp>
        <p:nvCxnSpPr>
          <p:cNvPr id="4" name="Straight Connector 3">
            <a:extLst>
              <a:ext uri="{FF2B5EF4-FFF2-40B4-BE49-F238E27FC236}">
                <a16:creationId xmlns:a16="http://schemas.microsoft.com/office/drawing/2014/main" id="{4F5C1F1F-42C2-BF21-637A-787A2B6B54A4}"/>
              </a:ext>
              <a:ext uri="{C183D7F6-B498-43B3-948B-1728B52AA6E4}">
                <adec:decorative xmlns:adec="http://schemas.microsoft.com/office/drawing/2017/decorative" val="1"/>
              </a:ext>
            </a:extLst>
          </p:cNvPr>
          <p:cNvCxnSpPr>
            <a:cxnSpLocks/>
          </p:cNvCxnSpPr>
          <p:nvPr/>
        </p:nvCxnSpPr>
        <p:spPr>
          <a:xfrm flipH="1">
            <a:off x="1756611" y="4343401"/>
            <a:ext cx="908384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descr="This is a bar chart showing the saved total cost of care per accountable care organization(ACO) enrollee, the Delivery System Reform Incentive Payment Program (DSRIP) ACO program cost per enrollee, with a trend line showing the return on investments. The total cost of care saved per ACO enrollee increased from $230 in 2018, peaking  at $642 in 2021, before decreasing to $252 in 2022. The DSRIP ACO program cost per enrollee decreased from $421 in 2018 to $169 in 2022. The return on investment increased from -45% in 2018, peaking at 178% in 2021, before dropping to 49% in 2022.">
            <a:extLst>
              <a:ext uri="{FF2B5EF4-FFF2-40B4-BE49-F238E27FC236}">
                <a16:creationId xmlns:a16="http://schemas.microsoft.com/office/drawing/2014/main" id="{4C4E8895-C100-F79E-CDA7-F833ECAC439D}"/>
              </a:ext>
            </a:extLst>
          </p:cNvPr>
          <p:cNvGraphicFramePr>
            <a:graphicFrameLocks noGrp="1"/>
          </p:cNvGraphicFramePr>
          <p:nvPr>
            <p:ph sz="quarter" idx="17"/>
            <p:extLst>
              <p:ext uri="{D42A27DB-BD31-4B8C-83A1-F6EECF244321}">
                <p14:modId xmlns:p14="http://schemas.microsoft.com/office/powerpoint/2010/main" val="2248069056"/>
              </p:ext>
            </p:extLst>
          </p:nvPr>
        </p:nvGraphicFramePr>
        <p:xfrm>
          <a:off x="815009" y="1483360"/>
          <a:ext cx="10919791"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4">
            <a:extLst>
              <a:ext uri="{FF2B5EF4-FFF2-40B4-BE49-F238E27FC236}">
                <a16:creationId xmlns:a16="http://schemas.microsoft.com/office/drawing/2014/main" id="{8E0F0707-84B4-ACF0-0ED5-28EEBAD4BDBC}"/>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32</a:t>
            </a:fld>
            <a:endParaRPr lang="en-US"/>
          </a:p>
        </p:txBody>
      </p:sp>
    </p:spTree>
    <p:extLst>
      <p:ext uri="{BB962C8B-B14F-4D97-AF65-F5344CB8AC3E}">
        <p14:creationId xmlns:p14="http://schemas.microsoft.com/office/powerpoint/2010/main" val="24642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0" dur="500"/>
                                        <p:tgtEl>
                                          <p:spTgt spid="7">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5" dur="500"/>
                                        <p:tgtEl>
                                          <p:spTgt spid="7">
                                            <p:graphicEl>
                                              <a:chart seriesIdx="1"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20" dur="500"/>
                                        <p:tgtEl>
                                          <p:spTgt spid="7">
                                            <p:graphicEl>
                                              <a:chart seriesIdx="2" categoryIdx="-4" bldStep="series"/>
                                            </p:graphic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3A253-E418-E9B4-2748-BBAEDCBA2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5B87F-8456-76F1-19E0-07D12C4DEF78}"/>
              </a:ext>
            </a:extLst>
          </p:cNvPr>
          <p:cNvSpPr>
            <a:spLocks noGrp="1"/>
          </p:cNvSpPr>
          <p:nvPr>
            <p:ph type="title"/>
          </p:nvPr>
        </p:nvSpPr>
        <p:spPr/>
        <p:txBody>
          <a:bodyPr/>
          <a:lstStyle/>
          <a:p>
            <a:r>
              <a:rPr lang="en-US" sz="3200">
                <a:latin typeface="Georgia"/>
              </a:rPr>
              <a:t>DSRIP Investments in ACO Program</a:t>
            </a:r>
          </a:p>
        </p:txBody>
      </p:sp>
      <p:sp>
        <p:nvSpPr>
          <p:cNvPr id="3" name="Content Placeholder 2">
            <a:extLst>
              <a:ext uri="{FF2B5EF4-FFF2-40B4-BE49-F238E27FC236}">
                <a16:creationId xmlns:a16="http://schemas.microsoft.com/office/drawing/2014/main" id="{B0E3A64D-AEAC-67E3-D61A-16FA3DE836A1}"/>
              </a:ext>
            </a:extLst>
          </p:cNvPr>
          <p:cNvSpPr>
            <a:spLocks noGrp="1"/>
          </p:cNvSpPr>
          <p:nvPr>
            <p:ph sz="quarter" idx="17"/>
          </p:nvPr>
        </p:nvSpPr>
        <p:spPr/>
        <p:txBody>
          <a:bodyPr>
            <a:normAutofit/>
          </a:bodyPr>
          <a:lstStyle/>
          <a:p>
            <a:r>
              <a:rPr lang="en-US"/>
              <a:t>Overall, reforms supported by DSRIP investments produced an ROI of 35% (Confidence Bounds: 6%-64%) among ACO enrollees</a:t>
            </a:r>
          </a:p>
          <a:p>
            <a:r>
              <a:rPr lang="en-US"/>
              <a:t>The benefit-cost ratio 1.35 (Confidence bounds: 1.06,1.64) indicates that each $1 in DSRIP spending on the ACO program was associated with $0.35 (Confidence Bounds: $0.06-$0.64) in TCOC savings</a:t>
            </a:r>
          </a:p>
          <a:p>
            <a:r>
              <a:rPr lang="en-US"/>
              <a:t>Aggregate savings from DSRIP investments over the project life were $512 million (Confidence Bounds: $82 million-$942 million) among ACO enrollees</a:t>
            </a:r>
          </a:p>
        </p:txBody>
      </p:sp>
      <p:sp>
        <p:nvSpPr>
          <p:cNvPr id="4" name="Slide Number Placeholder 3">
            <a:extLst>
              <a:ext uri="{FF2B5EF4-FFF2-40B4-BE49-F238E27FC236}">
                <a16:creationId xmlns:a16="http://schemas.microsoft.com/office/drawing/2014/main" id="{F29A2F06-033E-A854-71EB-ABE1FD8960CF}"/>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33</a:t>
            </a:fld>
            <a:endParaRPr lang="en-US"/>
          </a:p>
        </p:txBody>
      </p:sp>
    </p:spTree>
    <p:extLst>
      <p:ext uri="{BB962C8B-B14F-4D97-AF65-F5344CB8AC3E}">
        <p14:creationId xmlns:p14="http://schemas.microsoft.com/office/powerpoint/2010/main" val="4260792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56798-4CE5-6CFF-37E3-C246700B1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1D164-821A-C2DD-A4FC-3DE550BF7FB2}"/>
              </a:ext>
            </a:extLst>
          </p:cNvPr>
          <p:cNvSpPr>
            <a:spLocks noGrp="1"/>
          </p:cNvSpPr>
          <p:nvPr>
            <p:ph type="title"/>
          </p:nvPr>
        </p:nvSpPr>
        <p:spPr/>
        <p:txBody>
          <a:bodyPr/>
          <a:lstStyle/>
          <a:p>
            <a:r>
              <a:rPr lang="en-US" sz="4400">
                <a:latin typeface="Georgia"/>
              </a:rPr>
              <a:t>Results of Member Interviews</a:t>
            </a:r>
          </a:p>
        </p:txBody>
      </p:sp>
      <p:sp>
        <p:nvSpPr>
          <p:cNvPr id="3" name="Slide Number Placeholder 4">
            <a:extLst>
              <a:ext uri="{FF2B5EF4-FFF2-40B4-BE49-F238E27FC236}">
                <a16:creationId xmlns:a16="http://schemas.microsoft.com/office/drawing/2014/main" id="{7AA0A505-6D35-C9D6-0CEC-EE92D8E9A24E}"/>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34</a:t>
            </a:fld>
            <a:endParaRPr lang="en-US"/>
          </a:p>
        </p:txBody>
      </p:sp>
    </p:spTree>
    <p:extLst>
      <p:ext uri="{BB962C8B-B14F-4D97-AF65-F5344CB8AC3E}">
        <p14:creationId xmlns:p14="http://schemas.microsoft.com/office/powerpoint/2010/main" val="2523437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DCC6A-1A7A-E547-96CF-5934990E138C}"/>
              </a:ext>
            </a:extLst>
          </p:cNvPr>
          <p:cNvSpPr>
            <a:spLocks noGrp="1"/>
          </p:cNvSpPr>
          <p:nvPr>
            <p:ph type="title"/>
          </p:nvPr>
        </p:nvSpPr>
        <p:spPr/>
        <p:txBody>
          <a:bodyPr anchor="t">
            <a:normAutofit/>
          </a:bodyPr>
          <a:lstStyle/>
          <a:p>
            <a:r>
              <a:rPr lang="en-US" sz="3200">
                <a:latin typeface="Georgia"/>
              </a:rPr>
              <a:t>Member Interview Themes</a:t>
            </a:r>
          </a:p>
        </p:txBody>
      </p:sp>
      <p:graphicFrame>
        <p:nvGraphicFramePr>
          <p:cNvPr id="5" name="Diagram 4" descr="Graphic of four boxes containing the words:&#10;1 Care access and availability&#10;2 Care coordination&#10;3 Quality of Care&#10;4 Flexible Services">
            <a:extLst>
              <a:ext uri="{FF2B5EF4-FFF2-40B4-BE49-F238E27FC236}">
                <a16:creationId xmlns:a16="http://schemas.microsoft.com/office/drawing/2014/main" id="{E5436A20-3710-233E-1606-DEC7F9B32D63}"/>
              </a:ext>
            </a:extLst>
          </p:cNvPr>
          <p:cNvGraphicFramePr/>
          <p:nvPr>
            <p:extLst>
              <p:ext uri="{D42A27DB-BD31-4B8C-83A1-F6EECF244321}">
                <p14:modId xmlns:p14="http://schemas.microsoft.com/office/powerpoint/2010/main" val="569788571"/>
              </p:ext>
            </p:extLst>
          </p:nvPr>
        </p:nvGraphicFramePr>
        <p:xfrm>
          <a:off x="2534080" y="1616019"/>
          <a:ext cx="7123841" cy="4275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4">
            <a:extLst>
              <a:ext uri="{FF2B5EF4-FFF2-40B4-BE49-F238E27FC236}">
                <a16:creationId xmlns:a16="http://schemas.microsoft.com/office/drawing/2014/main" id="{C5D63ACF-49D1-E693-304E-F431569246BD}"/>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35</a:t>
            </a:fld>
            <a:endParaRPr lang="en-US"/>
          </a:p>
        </p:txBody>
      </p:sp>
    </p:spTree>
    <p:extLst>
      <p:ext uri="{BB962C8B-B14F-4D97-AF65-F5344CB8AC3E}">
        <p14:creationId xmlns:p14="http://schemas.microsoft.com/office/powerpoint/2010/main" val="1135408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DCC6A-1A7A-E547-96CF-5934990E138C}"/>
              </a:ext>
            </a:extLst>
          </p:cNvPr>
          <p:cNvSpPr>
            <a:spLocks noGrp="1"/>
          </p:cNvSpPr>
          <p:nvPr>
            <p:ph type="title"/>
          </p:nvPr>
        </p:nvSpPr>
        <p:spPr/>
        <p:txBody>
          <a:bodyPr anchor="t">
            <a:normAutofit/>
          </a:bodyPr>
          <a:lstStyle/>
          <a:p>
            <a:r>
              <a:rPr lang="en-US" sz="3200">
                <a:latin typeface="Georgia"/>
              </a:rPr>
              <a:t>Care Access and Availability</a:t>
            </a:r>
          </a:p>
        </p:txBody>
      </p:sp>
      <p:sp>
        <p:nvSpPr>
          <p:cNvPr id="3" name="Content Placeholder 2">
            <a:extLst>
              <a:ext uri="{FF2B5EF4-FFF2-40B4-BE49-F238E27FC236}">
                <a16:creationId xmlns:a16="http://schemas.microsoft.com/office/drawing/2014/main" id="{6C26282A-FD04-9DAE-6D0B-4D7FF2FD15C3}"/>
              </a:ext>
            </a:extLst>
          </p:cNvPr>
          <p:cNvSpPr>
            <a:spLocks noGrp="1"/>
          </p:cNvSpPr>
          <p:nvPr>
            <p:ph sz="quarter" idx="17"/>
          </p:nvPr>
        </p:nvSpPr>
        <p:spPr/>
        <p:txBody>
          <a:bodyPr vert="horz" lIns="0" tIns="0" rIns="0" bIns="0" rtlCol="0" anchor="t">
            <a:noAutofit/>
          </a:bodyPr>
          <a:lstStyle/>
          <a:p>
            <a:pPr>
              <a:lnSpc>
                <a:spcPct val="100000"/>
              </a:lnSpc>
            </a:pPr>
            <a:r>
              <a:rPr lang="en-US"/>
              <a:t>Difficulty finding an available provider, scheduling appointments, and obtaining prior authorizations were common barriers</a:t>
            </a:r>
            <a:endParaRPr lang="en-US">
              <a:cs typeface="Arial"/>
            </a:endParaRPr>
          </a:p>
          <a:p>
            <a:pPr>
              <a:lnSpc>
                <a:spcPct val="100000"/>
              </a:lnSpc>
            </a:pPr>
            <a:r>
              <a:rPr lang="en-US"/>
              <a:t>When access to BH specialists was limited, primary care providers often addressed members’ BH needs</a:t>
            </a:r>
            <a:endParaRPr lang="en-US">
              <a:cs typeface="Arial"/>
            </a:endParaRPr>
          </a:p>
          <a:p>
            <a:pPr>
              <a:lnSpc>
                <a:spcPct val="100000"/>
              </a:lnSpc>
            </a:pPr>
            <a:r>
              <a:rPr lang="en-US"/>
              <a:t>Patient portals supported member engagement by facilitating communication with healthcare providers</a:t>
            </a:r>
            <a:endParaRPr lang="en-US">
              <a:cs typeface="Arial"/>
            </a:endParaRPr>
          </a:p>
          <a:p>
            <a:pPr>
              <a:lnSpc>
                <a:spcPct val="100000"/>
              </a:lnSpc>
            </a:pPr>
            <a:r>
              <a:rPr lang="en-US"/>
              <a:t>Members valued the flexibility and convenience of telemedicine appointments for improving access to care</a:t>
            </a:r>
            <a:endParaRPr lang="en-US">
              <a:cs typeface="Arial"/>
            </a:endParaRPr>
          </a:p>
          <a:p>
            <a:pPr>
              <a:lnSpc>
                <a:spcPct val="100000"/>
              </a:lnSpc>
            </a:pPr>
            <a:endParaRPr lang="en-US">
              <a:cs typeface="Arial"/>
            </a:endParaRPr>
          </a:p>
          <a:p>
            <a:endParaRPr lang="en-US">
              <a:cs typeface="Arial"/>
            </a:endParaRPr>
          </a:p>
        </p:txBody>
      </p:sp>
      <p:sp>
        <p:nvSpPr>
          <p:cNvPr id="4" name="Slide Number Placeholder 4">
            <a:extLst>
              <a:ext uri="{FF2B5EF4-FFF2-40B4-BE49-F238E27FC236}">
                <a16:creationId xmlns:a16="http://schemas.microsoft.com/office/drawing/2014/main" id="{A7CB9951-17D7-C7F7-AE7F-967B2FFE532B}"/>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36</a:t>
            </a:fld>
            <a:endParaRPr lang="en-US"/>
          </a:p>
        </p:txBody>
      </p:sp>
    </p:spTree>
    <p:extLst>
      <p:ext uri="{BB962C8B-B14F-4D97-AF65-F5344CB8AC3E}">
        <p14:creationId xmlns:p14="http://schemas.microsoft.com/office/powerpoint/2010/main" val="3279139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DCC6A-1A7A-E547-96CF-5934990E138C}"/>
              </a:ext>
            </a:extLst>
          </p:cNvPr>
          <p:cNvSpPr>
            <a:spLocks noGrp="1"/>
          </p:cNvSpPr>
          <p:nvPr>
            <p:ph type="title"/>
          </p:nvPr>
        </p:nvSpPr>
        <p:spPr/>
        <p:txBody>
          <a:bodyPr anchor="t">
            <a:normAutofit/>
          </a:bodyPr>
          <a:lstStyle/>
          <a:p>
            <a:r>
              <a:rPr lang="en-US" sz="3200">
                <a:latin typeface="Georgia"/>
              </a:rPr>
              <a:t>Care Coordination</a:t>
            </a:r>
          </a:p>
        </p:txBody>
      </p:sp>
      <p:sp>
        <p:nvSpPr>
          <p:cNvPr id="4" name="Content Placeholder 2">
            <a:extLst>
              <a:ext uri="{FF2B5EF4-FFF2-40B4-BE49-F238E27FC236}">
                <a16:creationId xmlns:a16="http://schemas.microsoft.com/office/drawing/2014/main" id="{E99152BE-2AFF-17FC-91F2-2C880F6BC47C}"/>
              </a:ext>
            </a:extLst>
          </p:cNvPr>
          <p:cNvSpPr>
            <a:spLocks noGrp="1"/>
          </p:cNvSpPr>
          <p:nvPr>
            <p:ph sz="quarter" idx="17"/>
          </p:nvPr>
        </p:nvSpPr>
        <p:spPr/>
        <p:txBody>
          <a:bodyPr vert="horz" lIns="0" tIns="0" rIns="0" bIns="0" rtlCol="0" anchor="t">
            <a:noAutofit/>
          </a:bodyPr>
          <a:lstStyle/>
          <a:p>
            <a:r>
              <a:rPr lang="en-US">
                <a:ea typeface="+mn-lt"/>
                <a:cs typeface="+mn-lt"/>
              </a:rPr>
              <a:t>Member engagement in care planning and goal setting, with the help of care coordinators, improved members’ relationships with providers</a:t>
            </a:r>
          </a:p>
          <a:p>
            <a:r>
              <a:rPr lang="en-US">
                <a:ea typeface="+mn-lt"/>
                <a:cs typeface="+mn-lt"/>
              </a:rPr>
              <a:t>Ongoing conversations about members’ healthcare goals and care plans were essential, as goals often shifted with changing life circumstances</a:t>
            </a:r>
          </a:p>
          <a:p>
            <a:r>
              <a:rPr lang="en-US">
                <a:ea typeface="+mn-lt"/>
                <a:cs typeface="+mn-lt"/>
              </a:rPr>
              <a:t>Co-located, multidisciplinary teams enabled warm hand-offs, reduced burden of multiple appointments, and improved members’ understanding of care plans </a:t>
            </a:r>
          </a:p>
          <a:p>
            <a:r>
              <a:rPr lang="en-US">
                <a:ea typeface="+mn-lt"/>
                <a:cs typeface="+mn-lt"/>
              </a:rPr>
              <a:t>Support from care coordinators helped members feel less alone and overwhelmed, and increased their confidence in managing their health</a:t>
            </a:r>
          </a:p>
          <a:p>
            <a:endParaRPr lang="en-US">
              <a:cs typeface="Arial"/>
            </a:endParaRPr>
          </a:p>
        </p:txBody>
      </p:sp>
      <p:sp>
        <p:nvSpPr>
          <p:cNvPr id="3" name="Slide Number Placeholder 4">
            <a:extLst>
              <a:ext uri="{FF2B5EF4-FFF2-40B4-BE49-F238E27FC236}">
                <a16:creationId xmlns:a16="http://schemas.microsoft.com/office/drawing/2014/main" id="{458E59E4-5432-E4B8-07DA-6D48B15CF3B6}"/>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37</a:t>
            </a:fld>
            <a:endParaRPr lang="en-US"/>
          </a:p>
        </p:txBody>
      </p:sp>
    </p:spTree>
    <p:extLst>
      <p:ext uri="{BB962C8B-B14F-4D97-AF65-F5344CB8AC3E}">
        <p14:creationId xmlns:p14="http://schemas.microsoft.com/office/powerpoint/2010/main" val="2072014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DCC6A-1A7A-E547-96CF-5934990E138C}"/>
              </a:ext>
            </a:extLst>
          </p:cNvPr>
          <p:cNvSpPr>
            <a:spLocks noGrp="1"/>
          </p:cNvSpPr>
          <p:nvPr>
            <p:ph type="title"/>
          </p:nvPr>
        </p:nvSpPr>
        <p:spPr/>
        <p:txBody>
          <a:bodyPr vert="horz" lIns="0" tIns="0" rIns="0" bIns="0" rtlCol="0" anchor="t">
            <a:normAutofit/>
          </a:bodyPr>
          <a:lstStyle/>
          <a:p>
            <a:r>
              <a:rPr lang="en-US" sz="3200">
                <a:latin typeface="Georgia"/>
              </a:rPr>
              <a:t>Quality of Care</a:t>
            </a:r>
          </a:p>
        </p:txBody>
      </p:sp>
      <p:sp>
        <p:nvSpPr>
          <p:cNvPr id="3" name="Content Placeholder 2">
            <a:extLst>
              <a:ext uri="{FF2B5EF4-FFF2-40B4-BE49-F238E27FC236}">
                <a16:creationId xmlns:a16="http://schemas.microsoft.com/office/drawing/2014/main" id="{7B79C73D-A5B8-67EF-5D04-8C03C8B15FC1}"/>
              </a:ext>
            </a:extLst>
          </p:cNvPr>
          <p:cNvSpPr>
            <a:spLocks noGrp="1"/>
          </p:cNvSpPr>
          <p:nvPr>
            <p:ph sz="quarter" idx="17"/>
          </p:nvPr>
        </p:nvSpPr>
        <p:spPr/>
        <p:txBody>
          <a:bodyPr vert="horz" lIns="0" tIns="0" rIns="0" bIns="0" rtlCol="0" anchor="t">
            <a:noAutofit/>
          </a:bodyPr>
          <a:lstStyle/>
          <a:p>
            <a:r>
              <a:rPr lang="en-US"/>
              <a:t>Providers whom members viewed as </a:t>
            </a:r>
            <a:r>
              <a:rPr lang="en-US">
                <a:solidFill>
                  <a:srgbClr val="00074F"/>
                </a:solidFill>
              </a:rPr>
              <a:t>attentive</a:t>
            </a:r>
            <a:r>
              <a:rPr lang="en-US"/>
              <a:t>, collaborative, empathetic, and compassionate contributed to positive care experiences </a:t>
            </a:r>
          </a:p>
          <a:p>
            <a:r>
              <a:rPr lang="en-US"/>
              <a:t>Adequate time to ask questions fostered trust and made members feel heard and respected</a:t>
            </a:r>
          </a:p>
          <a:p>
            <a:r>
              <a:rPr lang="en-US"/>
              <a:t>Long-standing relationships with providers, especially those of the same gender or similar background, enhanced comfort and confidence in care</a:t>
            </a:r>
          </a:p>
          <a:p>
            <a:r>
              <a:rPr lang="en-US"/>
              <a:t>Behavioral health provider turnover disrupted care continuity, leading to treatment delays, trust issues, and disengagement</a:t>
            </a:r>
          </a:p>
          <a:p>
            <a:endParaRPr lang="en-US">
              <a:cs typeface="Arial"/>
            </a:endParaRPr>
          </a:p>
        </p:txBody>
      </p:sp>
      <p:sp>
        <p:nvSpPr>
          <p:cNvPr id="4" name="Slide Number Placeholder 4">
            <a:extLst>
              <a:ext uri="{FF2B5EF4-FFF2-40B4-BE49-F238E27FC236}">
                <a16:creationId xmlns:a16="http://schemas.microsoft.com/office/drawing/2014/main" id="{4A44597D-B495-8047-DB12-5316F26F78EF}"/>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38</a:t>
            </a:fld>
            <a:endParaRPr lang="en-US"/>
          </a:p>
        </p:txBody>
      </p:sp>
    </p:spTree>
    <p:extLst>
      <p:ext uri="{BB962C8B-B14F-4D97-AF65-F5344CB8AC3E}">
        <p14:creationId xmlns:p14="http://schemas.microsoft.com/office/powerpoint/2010/main" val="691680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41313-1904-BA58-2484-9A2BE7FC1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97A3B-D0D7-ABE8-4E0E-61C36E77CD82}"/>
              </a:ext>
            </a:extLst>
          </p:cNvPr>
          <p:cNvSpPr>
            <a:spLocks noGrp="1"/>
          </p:cNvSpPr>
          <p:nvPr>
            <p:ph type="title"/>
          </p:nvPr>
        </p:nvSpPr>
        <p:spPr/>
        <p:txBody>
          <a:bodyPr vert="horz" lIns="91440" tIns="45720" rIns="91440" bIns="45720" rtlCol="0" anchor="t">
            <a:normAutofit/>
          </a:bodyPr>
          <a:lstStyle/>
          <a:p>
            <a:r>
              <a:rPr lang="en-US" sz="3200">
                <a:latin typeface="Georgia"/>
              </a:rPr>
              <a:t>Flexible Services</a:t>
            </a:r>
            <a:endParaRPr lang="en-US" sz="3200" strike="sngStrike">
              <a:solidFill>
                <a:srgbClr val="FF0000"/>
              </a:solidFill>
              <a:latin typeface="Georgia"/>
            </a:endParaRPr>
          </a:p>
        </p:txBody>
      </p:sp>
      <p:sp>
        <p:nvSpPr>
          <p:cNvPr id="4" name="Content Placeholder 3">
            <a:extLst>
              <a:ext uri="{FF2B5EF4-FFF2-40B4-BE49-F238E27FC236}">
                <a16:creationId xmlns:a16="http://schemas.microsoft.com/office/drawing/2014/main" id="{E551057A-6F65-1EE0-AE2E-C0A409B9C440}"/>
              </a:ext>
            </a:extLst>
          </p:cNvPr>
          <p:cNvSpPr>
            <a:spLocks noGrp="1"/>
          </p:cNvSpPr>
          <p:nvPr>
            <p:ph sz="quarter" idx="17"/>
          </p:nvPr>
        </p:nvSpPr>
        <p:spPr/>
        <p:txBody>
          <a:bodyPr vert="horz" lIns="0" tIns="0" rIns="0" bIns="0" rtlCol="0" anchor="t">
            <a:noAutofit/>
          </a:bodyPr>
          <a:lstStyle/>
          <a:p>
            <a:r>
              <a:rPr lang="en-US"/>
              <a:t>Care coordinators and social service organization staff were very helpful in connecting members to services</a:t>
            </a:r>
          </a:p>
          <a:p>
            <a:r>
              <a:rPr lang="en-US"/>
              <a:t>Transportation issues, lack of phone access, and homelessness limited ability to participate </a:t>
            </a:r>
            <a:endParaRPr lang="en-US">
              <a:cs typeface="Arial"/>
            </a:endParaRPr>
          </a:p>
          <a:p>
            <a:r>
              <a:rPr lang="en-US"/>
              <a:t>Some reported there weren’t enough services available to fully meet their needs</a:t>
            </a:r>
            <a:endParaRPr lang="en-US">
              <a:cs typeface="Arial"/>
            </a:endParaRPr>
          </a:p>
          <a:p>
            <a:r>
              <a:rPr lang="en-US"/>
              <a:t>Members reported concerns they would be stigmatized for reporting their HRSNs</a:t>
            </a:r>
            <a:endParaRPr lang="en-US">
              <a:cs typeface="Arial"/>
            </a:endParaRPr>
          </a:p>
          <a:p>
            <a:r>
              <a:rPr lang="en-US"/>
              <a:t>Staff sometimes used unfamiliar language or acronyms, leading members to be confused</a:t>
            </a:r>
            <a:endParaRPr lang="en-US">
              <a:cs typeface="Arial"/>
            </a:endParaRPr>
          </a:p>
        </p:txBody>
      </p:sp>
      <p:sp>
        <p:nvSpPr>
          <p:cNvPr id="3" name="Slide Number Placeholder 4">
            <a:extLst>
              <a:ext uri="{FF2B5EF4-FFF2-40B4-BE49-F238E27FC236}">
                <a16:creationId xmlns:a16="http://schemas.microsoft.com/office/drawing/2014/main" id="{66879C98-3E55-04F5-8762-84032748DFF3}"/>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39</a:t>
            </a:fld>
            <a:endParaRPr lang="en-US"/>
          </a:p>
        </p:txBody>
      </p:sp>
    </p:spTree>
    <p:extLst>
      <p:ext uri="{BB962C8B-B14F-4D97-AF65-F5344CB8AC3E}">
        <p14:creationId xmlns:p14="http://schemas.microsoft.com/office/powerpoint/2010/main" val="343194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2F8BA-B03C-569A-9C9B-8F136A82E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0DC66-A07F-41B2-FCF4-F1A4E6A2E0AD}"/>
              </a:ext>
            </a:extLst>
          </p:cNvPr>
          <p:cNvSpPr>
            <a:spLocks noGrp="1"/>
          </p:cNvSpPr>
          <p:nvPr>
            <p:ph type="title"/>
          </p:nvPr>
        </p:nvSpPr>
        <p:spPr/>
        <p:txBody>
          <a:bodyPr/>
          <a:lstStyle/>
          <a:p>
            <a:r>
              <a:rPr lang="en-US">
                <a:solidFill>
                  <a:schemeClr val="tx2"/>
                </a:solidFill>
              </a:rPr>
              <a:t>What is the 1115 Demonstration Independent Evaluation?</a:t>
            </a:r>
            <a:endParaRPr lang="en-US">
              <a:solidFill>
                <a:schemeClr val="tx2"/>
              </a:solidFill>
              <a:cs typeface="Arial"/>
            </a:endParaRPr>
          </a:p>
        </p:txBody>
      </p:sp>
      <p:sp>
        <p:nvSpPr>
          <p:cNvPr id="3" name="Content Placeholder 2">
            <a:extLst>
              <a:ext uri="{FF2B5EF4-FFF2-40B4-BE49-F238E27FC236}">
                <a16:creationId xmlns:a16="http://schemas.microsoft.com/office/drawing/2014/main" id="{7E8D87AA-CB9C-08C6-739F-1670DCE5E3CF}"/>
              </a:ext>
            </a:extLst>
          </p:cNvPr>
          <p:cNvSpPr>
            <a:spLocks noGrp="1"/>
          </p:cNvSpPr>
          <p:nvPr>
            <p:ph idx="1"/>
          </p:nvPr>
        </p:nvSpPr>
        <p:spPr>
          <a:xfrm>
            <a:off x="233261" y="718315"/>
            <a:ext cx="11723275" cy="4893647"/>
          </a:xfrm>
        </p:spPr>
        <p:txBody>
          <a:bodyPr/>
          <a:lstStyle/>
          <a:p>
            <a:pPr marL="285750" indent="-285750">
              <a:spcAft>
                <a:spcPts val="600"/>
              </a:spcAft>
              <a:buFont typeface="Arial" panose="020B0604020202020204" pitchFamily="34" charset="0"/>
              <a:buChar char="•"/>
            </a:pPr>
            <a:r>
              <a:rPr lang="en-US" sz="1800">
                <a:latin typeface="+mj-lt"/>
              </a:rPr>
              <a:t>​Centers for Medicare &amp; Medicaid Services (CMS) requires states with authorized 1115 Demonstrations to conduct </a:t>
            </a:r>
            <a:r>
              <a:rPr lang="en-US" sz="1800" b="1">
                <a:latin typeface="+mj-lt"/>
              </a:rPr>
              <a:t>independent evaluations </a:t>
            </a:r>
            <a:r>
              <a:rPr lang="en-US" sz="1800">
                <a:latin typeface="+mj-lt"/>
              </a:rPr>
              <a:t>of policies and programs in their Demonstrations. CMS specifies how states and their independent evaluators must evaluate demonstrations in the Special Terms and Conditions (STCs), and through additional guidance.</a:t>
            </a:r>
            <a:endParaRPr lang="en-US" sz="1800">
              <a:latin typeface="+mj-lt"/>
              <a:cs typeface="Arial"/>
            </a:endParaRPr>
          </a:p>
          <a:p>
            <a:pPr indent="0">
              <a:spcAft>
                <a:spcPts val="600"/>
              </a:spcAft>
              <a:buFontTx/>
              <a:buNone/>
            </a:pPr>
            <a:endParaRPr lang="en-US" sz="1800">
              <a:solidFill>
                <a:srgbClr val="000000"/>
              </a:solidFill>
              <a:latin typeface="+mj-lt"/>
              <a:cs typeface="Arial"/>
            </a:endParaRPr>
          </a:p>
          <a:p>
            <a:pPr marL="285750" indent="-285750">
              <a:spcAft>
                <a:spcPts val="600"/>
              </a:spcAft>
              <a:buFont typeface="Arial" panose="020B0604020202020204" pitchFamily="34" charset="0"/>
              <a:buChar char="•"/>
            </a:pPr>
            <a:r>
              <a:rPr lang="en-US" sz="1800">
                <a:latin typeface="+mj-lt"/>
              </a:rPr>
              <a:t>The </a:t>
            </a:r>
            <a:r>
              <a:rPr lang="en-US" sz="1800" b="1">
                <a:latin typeface="+mj-lt"/>
              </a:rPr>
              <a:t>Independent Evaluator (IE)</a:t>
            </a:r>
            <a:r>
              <a:rPr lang="en-US" sz="1800">
                <a:latin typeface="+mj-lt"/>
              </a:rPr>
              <a:t> for MassHealth's 2017-2022 and 2022-2027 1115 Demonstrations is ForHealth Consulting at UMass Chan Medical School (UMass Chan).​</a:t>
            </a:r>
            <a:endParaRPr lang="en-US" sz="1800">
              <a:latin typeface="+mj-lt"/>
              <a:cs typeface="Arial"/>
            </a:endParaRPr>
          </a:p>
          <a:p>
            <a:pPr>
              <a:spcAft>
                <a:spcPts val="600"/>
              </a:spcAft>
            </a:pPr>
            <a:endParaRPr lang="en-US" sz="1800" b="1" i="1" strike="sngStrike">
              <a:solidFill>
                <a:srgbClr val="FF0000"/>
              </a:solidFill>
              <a:latin typeface="+mj-lt"/>
              <a:cs typeface="Arial"/>
            </a:endParaRPr>
          </a:p>
          <a:p>
            <a:pPr marL="285750" indent="-285750">
              <a:spcAft>
                <a:spcPts val="600"/>
              </a:spcAft>
              <a:buFont typeface="Arial" panose="020B0604020202020204" pitchFamily="34" charset="0"/>
              <a:buChar char="•"/>
            </a:pPr>
            <a:r>
              <a:rPr lang="en-US" sz="1800">
                <a:cs typeface="Arial"/>
              </a:rPr>
              <a:t>In partnership with the State, the IE develops an </a:t>
            </a:r>
            <a:r>
              <a:rPr lang="en-US" sz="1800" b="1">
                <a:cs typeface="Arial"/>
              </a:rPr>
              <a:t>Evaluation Design Document (EDD)</a:t>
            </a:r>
            <a:r>
              <a:rPr lang="en-US" sz="1800">
                <a:cs typeface="Arial"/>
              </a:rPr>
              <a:t>, an </a:t>
            </a:r>
            <a:r>
              <a:rPr lang="en-US" sz="1800" b="1">
                <a:cs typeface="Arial"/>
              </a:rPr>
              <a:t>Independent Evaluation Interim Report (IEIR)</a:t>
            </a:r>
            <a:r>
              <a:rPr lang="en-US" sz="1800">
                <a:cs typeface="Arial"/>
              </a:rPr>
              <a:t> and</a:t>
            </a:r>
            <a:r>
              <a:rPr lang="en-US" sz="1800" b="1">
                <a:cs typeface="Arial"/>
              </a:rPr>
              <a:t> Independent Evaluation Summative Report (IESR)</a:t>
            </a:r>
            <a:r>
              <a:rPr lang="en-US" sz="1800">
                <a:cs typeface="Arial"/>
              </a:rPr>
              <a:t> for the 1115 Demonstration.</a:t>
            </a:r>
          </a:p>
          <a:p>
            <a:pPr marL="285750" indent="-285750">
              <a:spcAft>
                <a:spcPts val="600"/>
              </a:spcAft>
              <a:buFont typeface="Arial" panose="020B0604020202020204" pitchFamily="34" charset="0"/>
              <a:buChar char="•"/>
            </a:pPr>
            <a:endParaRPr lang="en-US" sz="1800">
              <a:cs typeface="Arial"/>
            </a:endParaRPr>
          </a:p>
          <a:p>
            <a:pPr marL="285750" indent="-285750">
              <a:buFont typeface="Arial,Sans-Serif" panose="020B0604020202020204" pitchFamily="34" charset="0"/>
              <a:buChar char="•"/>
            </a:pPr>
            <a:r>
              <a:rPr lang="en-US" sz="1800">
                <a:cs typeface="Arial"/>
              </a:rPr>
              <a:t>Independent Evaluations for each 1115 Demonstration take many years to complete, as these are retrospective evaluations of each five-year demonstration. It takes time to pull together needed data, both qualitative and quantitative, allow policies and programs to mature, and conduct analyses of the various policies and programs authorized under our 1115 Demonstration.</a:t>
            </a:r>
          </a:p>
        </p:txBody>
      </p:sp>
    </p:spTree>
    <p:extLst>
      <p:ext uri="{BB962C8B-B14F-4D97-AF65-F5344CB8AC3E}">
        <p14:creationId xmlns:p14="http://schemas.microsoft.com/office/powerpoint/2010/main" val="3459484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93B7F-FF33-07E4-3461-DFE7B160D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35F7A-5FCB-7AE2-0972-B1BBB91AC7E7}"/>
              </a:ext>
            </a:extLst>
          </p:cNvPr>
          <p:cNvSpPr>
            <a:spLocks noGrp="1"/>
          </p:cNvSpPr>
          <p:nvPr>
            <p:ph type="title"/>
          </p:nvPr>
        </p:nvSpPr>
        <p:spPr/>
        <p:txBody>
          <a:bodyPr/>
          <a:lstStyle/>
          <a:p>
            <a:r>
              <a:rPr lang="en-US" sz="4400"/>
              <a:t>Select Findings from Goals 3 – 7  </a:t>
            </a:r>
          </a:p>
        </p:txBody>
      </p:sp>
      <p:sp>
        <p:nvSpPr>
          <p:cNvPr id="3" name="Slide Number Placeholder 4">
            <a:extLst>
              <a:ext uri="{FF2B5EF4-FFF2-40B4-BE49-F238E27FC236}">
                <a16:creationId xmlns:a16="http://schemas.microsoft.com/office/drawing/2014/main" id="{80AA9640-A1E1-4EF7-5B6B-B8CD19CE03AB}"/>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40</a:t>
            </a:fld>
            <a:endParaRPr lang="en-US"/>
          </a:p>
        </p:txBody>
      </p:sp>
    </p:spTree>
    <p:extLst>
      <p:ext uri="{BB962C8B-B14F-4D97-AF65-F5344CB8AC3E}">
        <p14:creationId xmlns:p14="http://schemas.microsoft.com/office/powerpoint/2010/main" val="657127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8396A-5E7F-C59B-5193-6F5D17566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BB709-9B84-07E0-157A-674B5A8D3EEE}"/>
              </a:ext>
            </a:extLst>
          </p:cNvPr>
          <p:cNvSpPr>
            <a:spLocks noGrp="1"/>
          </p:cNvSpPr>
          <p:nvPr>
            <p:ph type="title"/>
          </p:nvPr>
        </p:nvSpPr>
        <p:spPr>
          <a:xfrm>
            <a:off x="914400" y="457200"/>
            <a:ext cx="9496426" cy="665514"/>
          </a:xfrm>
        </p:spPr>
        <p:txBody>
          <a:bodyPr/>
          <a:lstStyle/>
          <a:p>
            <a:r>
              <a:rPr lang="en-US" sz="3200"/>
              <a:t>Goal 3: Uninsurance Rate of MA vs Select States</a:t>
            </a:r>
          </a:p>
        </p:txBody>
      </p:sp>
      <p:sp>
        <p:nvSpPr>
          <p:cNvPr id="7" name="TextBox 6">
            <a:extLst>
              <a:ext uri="{FF2B5EF4-FFF2-40B4-BE49-F238E27FC236}">
                <a16:creationId xmlns:a16="http://schemas.microsoft.com/office/drawing/2014/main" id="{88543B1E-E455-2201-275F-586BBA8DF21C}"/>
              </a:ext>
            </a:extLst>
          </p:cNvPr>
          <p:cNvSpPr txBox="1"/>
          <p:nvPr/>
        </p:nvSpPr>
        <p:spPr>
          <a:xfrm>
            <a:off x="914400" y="1122715"/>
            <a:ext cx="2311736" cy="5262979"/>
          </a:xfrm>
          <a:prstGeom prst="rect">
            <a:avLst/>
          </a:prstGeom>
          <a:noFill/>
        </p:spPr>
        <p:txBody>
          <a:bodyPr wrap="square" lIns="0" tIns="0" rIns="0" bIns="0" anchor="t">
            <a:spAutoFit/>
          </a:bodyPr>
          <a:lstStyle/>
          <a:p>
            <a:r>
              <a:rPr lang="en-US" sz="2200" b="1">
                <a:solidFill>
                  <a:schemeClr val="accent1"/>
                </a:solidFill>
              </a:rPr>
              <a:t>Key Findings: </a:t>
            </a:r>
            <a:r>
              <a:rPr lang="en-US" sz="2000">
                <a:solidFill>
                  <a:schemeClr val="tx2"/>
                </a:solidFill>
              </a:rPr>
              <a:t>Massachusetts continues to lead the nation in maintaining health insurance coverage – it had and has the lowest uninsurance rate. Both long-standing programs and new or newly financed programs supported near-universal coverage for MA residents and increased access.</a:t>
            </a:r>
            <a:endParaRPr lang="en-US" sz="2200">
              <a:solidFill>
                <a:schemeClr val="accent1"/>
              </a:solidFill>
            </a:endParaRPr>
          </a:p>
        </p:txBody>
      </p:sp>
      <p:pic>
        <p:nvPicPr>
          <p:cNvPr id="4" name="Picture 3" descr="Scatter plot showing uninsured rates by state from 2014 to 2022, with states listed vertically and percentages horizontally. Data highlights trends of decreasing uninsured rates over time, with Nevada and Arizona having the highest rates in recent years. Massachusetts consistently had the lowest uninsurance rates from 2014 through 2022.">
            <a:extLst>
              <a:ext uri="{FF2B5EF4-FFF2-40B4-BE49-F238E27FC236}">
                <a16:creationId xmlns:a16="http://schemas.microsoft.com/office/drawing/2014/main" id="{3501F0CD-631F-9E26-CB8E-3F4C0C8D0E03}"/>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4" b="19059"/>
          <a:stretch/>
        </p:blipFill>
        <p:spPr bwMode="auto">
          <a:xfrm>
            <a:off x="3226136" y="1462057"/>
            <a:ext cx="8817147" cy="4599400"/>
          </a:xfrm>
          <a:prstGeom prst="rect">
            <a:avLst/>
          </a:prstGeom>
          <a:noFill/>
          <a:ln>
            <a:noFill/>
          </a:ln>
        </p:spPr>
      </p:pic>
      <p:sp>
        <p:nvSpPr>
          <p:cNvPr id="5" name="Rectangle: Rounded Corners 4">
            <a:extLst>
              <a:ext uri="{FF2B5EF4-FFF2-40B4-BE49-F238E27FC236}">
                <a16:creationId xmlns:a16="http://schemas.microsoft.com/office/drawing/2014/main" id="{AF0A67C2-1420-604E-EF31-ECDC592E0D6B}"/>
              </a:ext>
              <a:ext uri="{C183D7F6-B498-43B3-948B-1728B52AA6E4}">
                <adec:decorative xmlns:adec="http://schemas.microsoft.com/office/drawing/2017/decorative" val="1"/>
              </a:ext>
            </a:extLst>
          </p:cNvPr>
          <p:cNvSpPr/>
          <p:nvPr/>
        </p:nvSpPr>
        <p:spPr>
          <a:xfrm>
            <a:off x="3226136" y="5156798"/>
            <a:ext cx="3323063" cy="14978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CD9BE42-EC60-62C8-38CA-107B30A3836F}"/>
              </a:ext>
            </a:extLst>
          </p:cNvPr>
          <p:cNvSpPr txBox="1"/>
          <p:nvPr/>
        </p:nvSpPr>
        <p:spPr>
          <a:xfrm>
            <a:off x="4622081" y="6103972"/>
            <a:ext cx="6741244" cy="307777"/>
          </a:xfrm>
          <a:prstGeom prst="rect">
            <a:avLst/>
          </a:prstGeom>
          <a:noFill/>
        </p:spPr>
        <p:txBody>
          <a:bodyPr wrap="square" lIns="0" tIns="0" rIns="0" bIns="0" rtlCol="0">
            <a:spAutoFit/>
          </a:bodyPr>
          <a:lstStyle/>
          <a:p>
            <a:r>
              <a:rPr lang="en-US" sz="1000"/>
              <a:t>Note: The states selected for this comparison were based on their policy similarities with Massachusetts at the time of the evaluation design. </a:t>
            </a:r>
          </a:p>
        </p:txBody>
      </p:sp>
      <p:sp>
        <p:nvSpPr>
          <p:cNvPr id="3" name="Slide Number Placeholder 2">
            <a:extLst>
              <a:ext uri="{FF2B5EF4-FFF2-40B4-BE49-F238E27FC236}">
                <a16:creationId xmlns:a16="http://schemas.microsoft.com/office/drawing/2014/main" id="{D38624A5-D5B5-98F7-A41A-712E198468DA}"/>
              </a:ext>
            </a:extLst>
          </p:cNvPr>
          <p:cNvSpPr>
            <a:spLocks noGrp="1"/>
          </p:cNvSpPr>
          <p:nvPr>
            <p:ph type="sldNum" sz="quarter" idx="12"/>
          </p:nvPr>
        </p:nvSpPr>
        <p:spPr/>
        <p:txBody>
          <a:bodyPr/>
          <a:lstStyle/>
          <a:p>
            <a:fld id="{369026CA-FCD3-9147-8CC6-4862EFF526B8}" type="slidenum">
              <a:rPr lang="en-US" smtClean="0"/>
              <a:pPr/>
              <a:t>41</a:t>
            </a:fld>
            <a:endParaRPr lang="en-US"/>
          </a:p>
        </p:txBody>
      </p:sp>
    </p:spTree>
    <p:extLst>
      <p:ext uri="{BB962C8B-B14F-4D97-AF65-F5344CB8AC3E}">
        <p14:creationId xmlns:p14="http://schemas.microsoft.com/office/powerpoint/2010/main" val="3429235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F411E-7A5E-BB3C-8D69-8113AA0F3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E351A-8244-5EA1-7C78-9C0578231C85}"/>
              </a:ext>
            </a:extLst>
          </p:cNvPr>
          <p:cNvSpPr>
            <a:spLocks noGrp="1"/>
          </p:cNvSpPr>
          <p:nvPr>
            <p:ph type="title"/>
          </p:nvPr>
        </p:nvSpPr>
        <p:spPr>
          <a:xfrm>
            <a:off x="914400" y="457200"/>
            <a:ext cx="8503921" cy="665514"/>
          </a:xfrm>
        </p:spPr>
        <p:txBody>
          <a:bodyPr/>
          <a:lstStyle/>
          <a:p>
            <a:r>
              <a:rPr lang="en-US" sz="3200">
                <a:latin typeface="Georgia"/>
              </a:rPr>
              <a:t>Goal 4: Sustainably Support Safety Net Providers (1) </a:t>
            </a:r>
          </a:p>
        </p:txBody>
      </p:sp>
      <p:sp>
        <p:nvSpPr>
          <p:cNvPr id="9" name="TextBox 8">
            <a:extLst>
              <a:ext uri="{FF2B5EF4-FFF2-40B4-BE49-F238E27FC236}">
                <a16:creationId xmlns:a16="http://schemas.microsoft.com/office/drawing/2014/main" id="{B44886CA-236B-6AF8-0EF6-5A4028133874}"/>
              </a:ext>
            </a:extLst>
          </p:cNvPr>
          <p:cNvSpPr txBox="1"/>
          <p:nvPr/>
        </p:nvSpPr>
        <p:spPr>
          <a:xfrm>
            <a:off x="914400" y="1845477"/>
            <a:ext cx="10820400" cy="615553"/>
          </a:xfrm>
          <a:prstGeom prst="rect">
            <a:avLst/>
          </a:prstGeom>
          <a:noFill/>
        </p:spPr>
        <p:txBody>
          <a:bodyPr wrap="square" lIns="0" tIns="0" rIns="0" bIns="0">
            <a:spAutoFit/>
          </a:bodyPr>
          <a:lstStyle/>
          <a:p>
            <a:r>
              <a:rPr lang="en-US" sz="2000">
                <a:solidFill>
                  <a:schemeClr val="tx2"/>
                </a:solidFill>
              </a:rPr>
              <a:t>Safety Net Hospitals (SNHs) received financial supports, part of which is tied to their partnering ACO’s performance. </a:t>
            </a:r>
          </a:p>
        </p:txBody>
      </p:sp>
      <p:sp>
        <p:nvSpPr>
          <p:cNvPr id="5" name="TextBox 4">
            <a:extLst>
              <a:ext uri="{FF2B5EF4-FFF2-40B4-BE49-F238E27FC236}">
                <a16:creationId xmlns:a16="http://schemas.microsoft.com/office/drawing/2014/main" id="{E2E1B4EF-3148-2BA6-78E2-9AC7E8270146}"/>
              </a:ext>
            </a:extLst>
          </p:cNvPr>
          <p:cNvSpPr txBox="1"/>
          <p:nvPr/>
        </p:nvSpPr>
        <p:spPr>
          <a:xfrm>
            <a:off x="914399" y="2676474"/>
            <a:ext cx="10820401" cy="2646878"/>
          </a:xfrm>
          <a:prstGeom prst="rect">
            <a:avLst/>
          </a:prstGeom>
          <a:noFill/>
        </p:spPr>
        <p:txBody>
          <a:bodyPr wrap="square" lIns="0" tIns="0" rIns="0" bIns="0" numCol="1" rtlCol="0">
            <a:spAutoFit/>
          </a:bodyPr>
          <a:lstStyle/>
          <a:p>
            <a:r>
              <a:rPr lang="en-US" sz="2600" b="1">
                <a:solidFill>
                  <a:schemeClr val="accent1"/>
                </a:solidFill>
              </a:rPr>
              <a:t>Key Findings </a:t>
            </a:r>
          </a:p>
          <a:p>
            <a:pPr marL="285750" indent="-285750">
              <a:buFont typeface="Arial" panose="020B0604020202020204" pitchFamily="34" charset="0"/>
              <a:buChar char="•"/>
            </a:pPr>
            <a:r>
              <a:rPr lang="en-US" sz="2000">
                <a:solidFill>
                  <a:schemeClr val="tx2"/>
                </a:solidFill>
              </a:rPr>
              <a:t>Reduced acute unplanned acute hospitalization, all-cause ED visits, and behavioral health related ED visits</a:t>
            </a:r>
          </a:p>
          <a:p>
            <a:pPr marL="285750" indent="-285750">
              <a:buFont typeface="Arial" panose="020B0604020202020204" pitchFamily="34" charset="0"/>
              <a:buChar char="•"/>
            </a:pPr>
            <a:r>
              <a:rPr lang="en-US" sz="2000">
                <a:solidFill>
                  <a:schemeClr val="tx2"/>
                </a:solidFill>
              </a:rPr>
              <a:t>Increased the engagement rate of alcohol, opioid or other drug abuse or dependence treatment and improved antidepressant use management</a:t>
            </a:r>
          </a:p>
          <a:p>
            <a:pPr marL="285750" indent="-285750">
              <a:buFont typeface="Arial" panose="020B0604020202020204" pitchFamily="34" charset="0"/>
              <a:buChar char="•"/>
            </a:pPr>
            <a:r>
              <a:rPr lang="en-US" sz="2000">
                <a:solidFill>
                  <a:schemeClr val="tx2"/>
                </a:solidFill>
              </a:rPr>
              <a:t>Reduced annual primary care visit rate and adult access to preventive/ambulatory healthcare use </a:t>
            </a:r>
          </a:p>
          <a:p>
            <a:pPr marL="285750" indent="-285750">
              <a:buFont typeface="Arial" panose="020B0604020202020204" pitchFamily="34" charset="0"/>
              <a:buChar char="•"/>
            </a:pPr>
            <a:r>
              <a:rPr lang="en-US" sz="2000">
                <a:solidFill>
                  <a:schemeClr val="tx2"/>
                </a:solidFill>
              </a:rPr>
              <a:t>Maintained total cost of care</a:t>
            </a:r>
          </a:p>
        </p:txBody>
      </p:sp>
      <p:sp>
        <p:nvSpPr>
          <p:cNvPr id="11" name="TextBox 10">
            <a:extLst>
              <a:ext uri="{FF2B5EF4-FFF2-40B4-BE49-F238E27FC236}">
                <a16:creationId xmlns:a16="http://schemas.microsoft.com/office/drawing/2014/main" id="{AFA5971E-771F-50BD-C309-29F8F6ED9BF0}"/>
              </a:ext>
            </a:extLst>
          </p:cNvPr>
          <p:cNvSpPr txBox="1"/>
          <p:nvPr/>
        </p:nvSpPr>
        <p:spPr>
          <a:xfrm>
            <a:off x="914399" y="5323352"/>
            <a:ext cx="10820401" cy="738664"/>
          </a:xfrm>
          <a:prstGeom prst="rect">
            <a:avLst/>
          </a:prstGeom>
          <a:noFill/>
        </p:spPr>
        <p:txBody>
          <a:bodyPr wrap="square" lIns="0" tIns="0" rIns="0" bIns="0" rtlCol="0">
            <a:spAutoFit/>
          </a:bodyPr>
          <a:lstStyle/>
          <a:p>
            <a:r>
              <a:rPr lang="en-US" sz="2600" b="1">
                <a:solidFill>
                  <a:schemeClr val="accent1"/>
                </a:solidFill>
              </a:rPr>
              <a:t>Recommendation</a:t>
            </a:r>
            <a:r>
              <a:rPr lang="en-US" sz="2800" b="1">
                <a:solidFill>
                  <a:schemeClr val="accent1"/>
                </a:solidFill>
              </a:rPr>
              <a:t> </a:t>
            </a:r>
          </a:p>
          <a:p>
            <a:r>
              <a:rPr lang="en-US" sz="2000">
                <a:solidFill>
                  <a:schemeClr val="tx2"/>
                </a:solidFill>
              </a:rPr>
              <a:t>Continue investment to help SNHs sustain their quality improvement efforts</a:t>
            </a:r>
            <a:endParaRPr lang="en-US" sz="2000"/>
          </a:p>
        </p:txBody>
      </p:sp>
      <p:sp>
        <p:nvSpPr>
          <p:cNvPr id="3" name="Slide Number Placeholder 2">
            <a:extLst>
              <a:ext uri="{FF2B5EF4-FFF2-40B4-BE49-F238E27FC236}">
                <a16:creationId xmlns:a16="http://schemas.microsoft.com/office/drawing/2014/main" id="{41271BAA-8EA3-3B85-4507-92AD96F61F71}"/>
              </a:ext>
            </a:extLst>
          </p:cNvPr>
          <p:cNvSpPr>
            <a:spLocks noGrp="1"/>
          </p:cNvSpPr>
          <p:nvPr>
            <p:ph type="sldNum" sz="quarter" idx="12"/>
          </p:nvPr>
        </p:nvSpPr>
        <p:spPr/>
        <p:txBody>
          <a:bodyPr/>
          <a:lstStyle/>
          <a:p>
            <a:fld id="{369026CA-FCD3-9147-8CC6-4862EFF526B8}" type="slidenum">
              <a:rPr lang="en-US" smtClean="0"/>
              <a:pPr/>
              <a:t>42</a:t>
            </a:fld>
            <a:endParaRPr lang="en-US"/>
          </a:p>
        </p:txBody>
      </p:sp>
    </p:spTree>
    <p:extLst>
      <p:ext uri="{BB962C8B-B14F-4D97-AF65-F5344CB8AC3E}">
        <p14:creationId xmlns:p14="http://schemas.microsoft.com/office/powerpoint/2010/main" val="335256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105E2-1669-7FBB-F385-CFAA9780C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000FB-345A-A05B-90AC-A599B01B56A5}"/>
              </a:ext>
            </a:extLst>
          </p:cNvPr>
          <p:cNvSpPr>
            <a:spLocks noGrp="1"/>
          </p:cNvSpPr>
          <p:nvPr>
            <p:ph type="title"/>
          </p:nvPr>
        </p:nvSpPr>
        <p:spPr>
          <a:xfrm>
            <a:off x="914400" y="457200"/>
            <a:ext cx="8503921" cy="665514"/>
          </a:xfrm>
        </p:spPr>
        <p:txBody>
          <a:bodyPr/>
          <a:lstStyle/>
          <a:p>
            <a:r>
              <a:rPr lang="en-US" sz="3200">
                <a:latin typeface="Georgia"/>
              </a:rPr>
              <a:t>Goal 4: Sustainably Support Safety Net Providers (2)  </a:t>
            </a:r>
          </a:p>
        </p:txBody>
      </p:sp>
      <p:sp>
        <p:nvSpPr>
          <p:cNvPr id="7" name="TextBox 6">
            <a:extLst>
              <a:ext uri="{FF2B5EF4-FFF2-40B4-BE49-F238E27FC236}">
                <a16:creationId xmlns:a16="http://schemas.microsoft.com/office/drawing/2014/main" id="{C1EF65F4-3E9B-5940-244B-93E0EDC152D3}"/>
              </a:ext>
            </a:extLst>
          </p:cNvPr>
          <p:cNvSpPr txBox="1"/>
          <p:nvPr/>
        </p:nvSpPr>
        <p:spPr>
          <a:xfrm>
            <a:off x="914399" y="1666085"/>
            <a:ext cx="2275841" cy="3693319"/>
          </a:xfrm>
          <a:prstGeom prst="rect">
            <a:avLst/>
          </a:prstGeom>
          <a:noFill/>
          <a:ln w="28575">
            <a:solidFill>
              <a:schemeClr val="tx2"/>
            </a:solidFill>
          </a:ln>
        </p:spPr>
        <p:txBody>
          <a:bodyPr wrap="square" lIns="0" tIns="0" rIns="0" bIns="0">
            <a:spAutoFit/>
          </a:bodyPr>
          <a:lstStyle/>
          <a:p>
            <a:pPr algn="ctr"/>
            <a:r>
              <a:rPr lang="en-US" sz="2000">
                <a:solidFill>
                  <a:schemeClr val="tx2"/>
                </a:solidFill>
              </a:rPr>
              <a:t> After an initial  decrease in uncompensated costs from FY2016–FY2019, the collective total uncompensated care cost for the 14 safety net hospitals increased annually from FY2020–FY2022.</a:t>
            </a:r>
          </a:p>
        </p:txBody>
      </p:sp>
      <p:graphicFrame>
        <p:nvGraphicFramePr>
          <p:cNvPr id="8" name="Chart 7" descr="Line chart showing the collective total uncompensated care cost for the 14 safety net hospitals increased from 600 million dollars in 2016 to 1.2 billion dollars in 2022.&#10;">
            <a:extLst>
              <a:ext uri="{FF2B5EF4-FFF2-40B4-BE49-F238E27FC236}">
                <a16:creationId xmlns:a16="http://schemas.microsoft.com/office/drawing/2014/main" id="{6AD61F61-B026-A63B-7574-3817BF061668}"/>
              </a:ext>
            </a:extLst>
          </p:cNvPr>
          <p:cNvGraphicFramePr>
            <a:graphicFrameLocks/>
          </p:cNvGraphicFramePr>
          <p:nvPr>
            <p:extLst>
              <p:ext uri="{D42A27DB-BD31-4B8C-83A1-F6EECF244321}">
                <p14:modId xmlns:p14="http://schemas.microsoft.com/office/powerpoint/2010/main" val="3738462394"/>
              </p:ext>
            </p:extLst>
          </p:nvPr>
        </p:nvGraphicFramePr>
        <p:xfrm>
          <a:off x="3535680" y="1466816"/>
          <a:ext cx="7843520" cy="423095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59ACC14-E6E2-0936-D56E-3E7710A9B48F}"/>
              </a:ext>
            </a:extLst>
          </p:cNvPr>
          <p:cNvSpPr txBox="1"/>
          <p:nvPr/>
        </p:nvSpPr>
        <p:spPr>
          <a:xfrm>
            <a:off x="914399" y="5902775"/>
            <a:ext cx="10363201" cy="600164"/>
          </a:xfrm>
          <a:prstGeom prst="rect">
            <a:avLst/>
          </a:prstGeom>
          <a:noFill/>
        </p:spPr>
        <p:txBody>
          <a:bodyPr wrap="square">
            <a:spAutoFit/>
          </a:bodyPr>
          <a:lstStyle/>
          <a:p>
            <a:r>
              <a:rPr lang="en-US" sz="1100"/>
              <a:t>Note: The Uncompensated Care Cost reflects the difference between Medicaid and uncompensated costs and revenue, including Medicaid shortfall. It is referred as “Available Room under Cost Limit.” The total cost is for 12 safety net hospitals. FY=Fiscal Year; CY=Calendar Year. A limitation is that the UCCR cost data are presented in fiscal year, but we applied the calendar year’s inflation rate. </a:t>
            </a:r>
          </a:p>
        </p:txBody>
      </p:sp>
      <p:sp>
        <p:nvSpPr>
          <p:cNvPr id="3" name="Slide Number Placeholder 2">
            <a:extLst>
              <a:ext uri="{FF2B5EF4-FFF2-40B4-BE49-F238E27FC236}">
                <a16:creationId xmlns:a16="http://schemas.microsoft.com/office/drawing/2014/main" id="{0C28CEF2-B617-AE5A-FC51-836285F766EF}"/>
              </a:ext>
            </a:extLst>
          </p:cNvPr>
          <p:cNvSpPr>
            <a:spLocks noGrp="1"/>
          </p:cNvSpPr>
          <p:nvPr>
            <p:ph type="sldNum" sz="quarter" idx="12"/>
          </p:nvPr>
        </p:nvSpPr>
        <p:spPr/>
        <p:txBody>
          <a:bodyPr/>
          <a:lstStyle/>
          <a:p>
            <a:fld id="{369026CA-FCD3-9147-8CC6-4862EFF526B8}" type="slidenum">
              <a:rPr lang="en-US" smtClean="0"/>
              <a:pPr/>
              <a:t>43</a:t>
            </a:fld>
            <a:endParaRPr lang="en-US"/>
          </a:p>
        </p:txBody>
      </p:sp>
    </p:spTree>
    <p:extLst>
      <p:ext uri="{BB962C8B-B14F-4D97-AF65-F5344CB8AC3E}">
        <p14:creationId xmlns:p14="http://schemas.microsoft.com/office/powerpoint/2010/main" val="1413192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7A2F7-14BE-8F12-8EA8-781A7AAC2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9C18F-C8B7-FA7D-5181-3BDC937E2D8B}"/>
              </a:ext>
            </a:extLst>
          </p:cNvPr>
          <p:cNvSpPr>
            <a:spLocks noGrp="1"/>
          </p:cNvSpPr>
          <p:nvPr>
            <p:ph type="title"/>
          </p:nvPr>
        </p:nvSpPr>
        <p:spPr>
          <a:xfrm>
            <a:off x="914400" y="457200"/>
            <a:ext cx="9254533" cy="665514"/>
          </a:xfrm>
        </p:spPr>
        <p:txBody>
          <a:bodyPr/>
          <a:lstStyle/>
          <a:p>
            <a:r>
              <a:rPr lang="en-US" sz="3200"/>
              <a:t>Goal 5: Address the Opioid Addiction Crisis (1)</a:t>
            </a:r>
            <a:br>
              <a:rPr lang="en-US" sz="3200"/>
            </a:br>
            <a:br>
              <a:rPr lang="en-US" sz="3200" b="1">
                <a:solidFill>
                  <a:schemeClr val="accent1"/>
                </a:solidFill>
              </a:rPr>
            </a:br>
            <a:endParaRPr lang="en-US" sz="3200"/>
          </a:p>
        </p:txBody>
      </p:sp>
      <p:sp>
        <p:nvSpPr>
          <p:cNvPr id="4" name="TextBox 3">
            <a:extLst>
              <a:ext uri="{FF2B5EF4-FFF2-40B4-BE49-F238E27FC236}">
                <a16:creationId xmlns:a16="http://schemas.microsoft.com/office/drawing/2014/main" id="{4EA712F4-FC2C-4BF0-0295-25DC748D2787}"/>
              </a:ext>
            </a:extLst>
          </p:cNvPr>
          <p:cNvSpPr txBox="1"/>
          <p:nvPr/>
        </p:nvSpPr>
        <p:spPr>
          <a:xfrm>
            <a:off x="914400" y="1093705"/>
            <a:ext cx="10820400" cy="166712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2400" b="1">
                <a:solidFill>
                  <a:schemeClr val="accent1"/>
                </a:solidFill>
              </a:rPr>
              <a:t>Key Findings</a:t>
            </a:r>
          </a:p>
          <a:p>
            <a:pPr marL="285750" indent="-285750">
              <a:buFont typeface="Arial" panose="020B0604020202020204" pitchFamily="34" charset="0"/>
              <a:buChar char="•"/>
            </a:pPr>
            <a:r>
              <a:rPr lang="en-US" sz="1900">
                <a:solidFill>
                  <a:schemeClr val="tx2"/>
                </a:solidFill>
              </a:rPr>
              <a:t>Utilization of substance use disorder services covered by MassHealth (residential rehabilitation and recovery coach services) increased through the 20 calendar quarters after implementation.</a:t>
            </a:r>
          </a:p>
          <a:p>
            <a:pPr marL="285750" indent="-285750">
              <a:buFont typeface="Arial" panose="020B0604020202020204" pitchFamily="34" charset="0"/>
              <a:buChar char="•"/>
            </a:pPr>
            <a:r>
              <a:rPr lang="en-US" sz="1900">
                <a:solidFill>
                  <a:schemeClr val="tx2"/>
                </a:solidFill>
              </a:rPr>
              <a:t>Opioid overdose among MassHealth members reduced from the demonstration baseline period, especially after the peak of the COVID-19 pandemic. </a:t>
            </a:r>
          </a:p>
        </p:txBody>
      </p:sp>
      <p:graphicFrame>
        <p:nvGraphicFramePr>
          <p:cNvPr id="5" name="Chart 4" descr="A line chart showing opioid overdose trends over time from a baseline period spanning quarter 1 of 2015 to quarter 4 of 2017, the phase one period spanning quarter 1 of 2018 through quarter 4 of 2018, and into the phase 2 period spanning quarter 1 of 2019 through quarter 4 of 2022. Opioid overdose increased during the baseline period, showed a variable trend in phase 1, and peaked in quarter 2 of 2020, before declining to pre-baseline rates by quarter 4 of 2022. The rates of any overdose followed a similar trend pattern but did not dip below baseline rates by quarter 4 of 2022.">
            <a:extLst>
              <a:ext uri="{FF2B5EF4-FFF2-40B4-BE49-F238E27FC236}">
                <a16:creationId xmlns:a16="http://schemas.microsoft.com/office/drawing/2014/main" id="{B524FD8B-0E51-38C3-7609-205F76723D60}"/>
              </a:ext>
            </a:extLst>
          </p:cNvPr>
          <p:cNvGraphicFramePr/>
          <p:nvPr>
            <p:extLst>
              <p:ext uri="{D42A27DB-BD31-4B8C-83A1-F6EECF244321}">
                <p14:modId xmlns:p14="http://schemas.microsoft.com/office/powerpoint/2010/main" val="1265109811"/>
              </p:ext>
            </p:extLst>
          </p:nvPr>
        </p:nvGraphicFramePr>
        <p:xfrm>
          <a:off x="355600" y="2821788"/>
          <a:ext cx="11379200" cy="386857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0B32338B-0783-3A73-713A-F46EF91BB02E}"/>
              </a:ext>
              <a:ext uri="{C183D7F6-B498-43B3-948B-1728B52AA6E4}">
                <adec:decorative xmlns:adec="http://schemas.microsoft.com/office/drawing/2017/decorative" val="1"/>
              </a:ext>
            </a:extLst>
          </p:cNvPr>
          <p:cNvCxnSpPr>
            <a:cxnSpLocks/>
          </p:cNvCxnSpPr>
          <p:nvPr/>
        </p:nvCxnSpPr>
        <p:spPr>
          <a:xfrm flipH="1" flipV="1">
            <a:off x="6978890" y="3044463"/>
            <a:ext cx="0" cy="2221992"/>
          </a:xfrm>
          <a:prstGeom prst="line">
            <a:avLst/>
          </a:prstGeom>
          <a:noFill/>
          <a:ln w="9525" cap="flat" cmpd="sng" algn="ctr">
            <a:solidFill>
              <a:schemeClr val="accent1"/>
            </a:solidFill>
            <a:prstDash val="solid"/>
            <a:miter lim="800000"/>
          </a:ln>
          <a:effectLst/>
        </p:spPr>
      </p:cxnSp>
      <p:sp>
        <p:nvSpPr>
          <p:cNvPr id="3" name="Slide Number Placeholder 2">
            <a:extLst>
              <a:ext uri="{FF2B5EF4-FFF2-40B4-BE49-F238E27FC236}">
                <a16:creationId xmlns:a16="http://schemas.microsoft.com/office/drawing/2014/main" id="{A10F9D91-7B45-619C-E856-B0AD50AD334E}"/>
              </a:ext>
            </a:extLst>
          </p:cNvPr>
          <p:cNvSpPr>
            <a:spLocks noGrp="1"/>
          </p:cNvSpPr>
          <p:nvPr>
            <p:ph type="sldNum" sz="quarter" idx="12"/>
          </p:nvPr>
        </p:nvSpPr>
        <p:spPr/>
        <p:txBody>
          <a:bodyPr/>
          <a:lstStyle/>
          <a:p>
            <a:fld id="{369026CA-FCD3-9147-8CC6-4862EFF526B8}" type="slidenum">
              <a:rPr lang="en-US" smtClean="0"/>
              <a:pPr/>
              <a:t>44</a:t>
            </a:fld>
            <a:endParaRPr lang="en-US"/>
          </a:p>
        </p:txBody>
      </p:sp>
    </p:spTree>
    <p:extLst>
      <p:ext uri="{BB962C8B-B14F-4D97-AF65-F5344CB8AC3E}">
        <p14:creationId xmlns:p14="http://schemas.microsoft.com/office/powerpoint/2010/main" val="1074507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D5AF6-39EA-4816-DCED-C727B0C02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4F82D-DBC3-B1A8-2E4A-1D280EB1B46E}"/>
              </a:ext>
            </a:extLst>
          </p:cNvPr>
          <p:cNvSpPr>
            <a:spLocks noGrp="1"/>
          </p:cNvSpPr>
          <p:nvPr>
            <p:ph type="title"/>
          </p:nvPr>
        </p:nvSpPr>
        <p:spPr/>
        <p:txBody>
          <a:bodyPr/>
          <a:lstStyle/>
          <a:p>
            <a:r>
              <a:rPr lang="en-US" sz="3200"/>
              <a:t>Goal 5: Address the Opioid Addiction Crisis (2)</a:t>
            </a:r>
            <a:br>
              <a:rPr lang="en-US" sz="3200"/>
            </a:br>
            <a:br>
              <a:rPr lang="en-US" sz="4000" b="1">
                <a:solidFill>
                  <a:schemeClr val="accent1"/>
                </a:solidFill>
              </a:rPr>
            </a:br>
            <a:endParaRPr lang="en-US"/>
          </a:p>
        </p:txBody>
      </p:sp>
      <p:sp>
        <p:nvSpPr>
          <p:cNvPr id="4" name="TextBox 3">
            <a:extLst>
              <a:ext uri="{FF2B5EF4-FFF2-40B4-BE49-F238E27FC236}">
                <a16:creationId xmlns:a16="http://schemas.microsoft.com/office/drawing/2014/main" id="{68D31ADF-EEA2-D0A4-57FB-E109A9AC1FDE}"/>
              </a:ext>
            </a:extLst>
          </p:cNvPr>
          <p:cNvSpPr txBox="1"/>
          <p:nvPr/>
        </p:nvSpPr>
        <p:spPr>
          <a:xfrm>
            <a:off x="914400" y="1028630"/>
            <a:ext cx="10820400" cy="142090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2400" b="1">
                <a:solidFill>
                  <a:schemeClr val="accent1"/>
                </a:solidFill>
              </a:rPr>
              <a:t>Key Findings</a:t>
            </a:r>
          </a:p>
          <a:p>
            <a:pPr marL="285750" indent="-285750">
              <a:buFont typeface="Arial" panose="020B0604020202020204" pitchFamily="34" charset="0"/>
              <a:buChar char="•"/>
            </a:pPr>
            <a:r>
              <a:rPr lang="en-US" sz="2000">
                <a:solidFill>
                  <a:schemeClr val="tx2"/>
                </a:solidFill>
              </a:rPr>
              <a:t>Trends in some care quality measures improved post-implementation of expanded SUD services </a:t>
            </a:r>
          </a:p>
          <a:p>
            <a:pPr marL="1200150" lvl="2" indent="-285750">
              <a:buFont typeface="Arial" panose="020B0604020202020204" pitchFamily="34" charset="0"/>
              <a:buChar char="•"/>
            </a:pPr>
            <a:endParaRPr lang="en-US">
              <a:solidFill>
                <a:schemeClr val="tx2"/>
              </a:solidFill>
            </a:endParaRPr>
          </a:p>
        </p:txBody>
      </p:sp>
      <p:sp>
        <p:nvSpPr>
          <p:cNvPr id="10" name="TextBox 9">
            <a:extLst>
              <a:ext uri="{FF2B5EF4-FFF2-40B4-BE49-F238E27FC236}">
                <a16:creationId xmlns:a16="http://schemas.microsoft.com/office/drawing/2014/main" id="{367F25C0-9213-03A8-8153-AE810E3A6DAC}"/>
              </a:ext>
            </a:extLst>
          </p:cNvPr>
          <p:cNvSpPr txBox="1"/>
          <p:nvPr/>
        </p:nvSpPr>
        <p:spPr>
          <a:xfrm>
            <a:off x="1369923" y="2255781"/>
            <a:ext cx="4726077" cy="646331"/>
          </a:xfrm>
          <a:prstGeom prst="rect">
            <a:avLst/>
          </a:prstGeom>
          <a:noFill/>
        </p:spPr>
        <p:txBody>
          <a:bodyPr wrap="square">
            <a:spAutoFit/>
          </a:bodyPr>
          <a:lstStyle/>
          <a:p>
            <a:pPr marL="0" lvl="2"/>
            <a:r>
              <a:rPr lang="en-US">
                <a:solidFill>
                  <a:schemeClr val="tx2"/>
                </a:solidFill>
              </a:rPr>
              <a:t>Utilization of Medication for Opioids Use Disorder (OUD) among those with OUD</a:t>
            </a:r>
          </a:p>
        </p:txBody>
      </p:sp>
      <p:graphicFrame>
        <p:nvGraphicFramePr>
          <p:cNvPr id="12" name="Chart 11" descr="Line chart showing the Utilization of Medication for Opioids Use Disorder (OUD) among those with OUD increased from the baseline period, spanning quarter 1 of 2015 through quarter 4 of 2017, phase 1 spanning quarter 1 through quarter 4 of 2018, into phase 2 spanning quarter 1 of 2019 through quarter 4 of 2022.">
            <a:extLst>
              <a:ext uri="{FF2B5EF4-FFF2-40B4-BE49-F238E27FC236}">
                <a16:creationId xmlns:a16="http://schemas.microsoft.com/office/drawing/2014/main" id="{97D15530-6963-C0DA-0916-D553A57FF37F}"/>
              </a:ext>
            </a:extLst>
          </p:cNvPr>
          <p:cNvGraphicFramePr>
            <a:graphicFrameLocks/>
          </p:cNvGraphicFramePr>
          <p:nvPr>
            <p:extLst>
              <p:ext uri="{D42A27DB-BD31-4B8C-83A1-F6EECF244321}">
                <p14:modId xmlns:p14="http://schemas.microsoft.com/office/powerpoint/2010/main" val="1257237262"/>
              </p:ext>
            </p:extLst>
          </p:nvPr>
        </p:nvGraphicFramePr>
        <p:xfrm>
          <a:off x="480060" y="3192780"/>
          <a:ext cx="5694871" cy="301840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04F16A5-6313-5BA0-1F04-F7E28B74D801}"/>
              </a:ext>
            </a:extLst>
          </p:cNvPr>
          <p:cNvSpPr txBox="1"/>
          <p:nvPr/>
        </p:nvSpPr>
        <p:spPr>
          <a:xfrm>
            <a:off x="7176167" y="2339029"/>
            <a:ext cx="4726075" cy="369332"/>
          </a:xfrm>
          <a:prstGeom prst="rect">
            <a:avLst/>
          </a:prstGeom>
          <a:noFill/>
        </p:spPr>
        <p:txBody>
          <a:bodyPr wrap="square">
            <a:spAutoFit/>
          </a:bodyPr>
          <a:lstStyle/>
          <a:p>
            <a:pPr marL="4763" lvl="2"/>
            <a:r>
              <a:rPr lang="en-US">
                <a:solidFill>
                  <a:schemeClr val="tx2"/>
                </a:solidFill>
              </a:rPr>
              <a:t>Readmission for SUD care within 90 days</a:t>
            </a:r>
          </a:p>
        </p:txBody>
      </p:sp>
      <p:graphicFrame>
        <p:nvGraphicFramePr>
          <p:cNvPr id="5" name="Chart 4" descr="Line chart showing Readmission for SUD  and OUD care within 90 days steadily increased from the baseline period, spanning quarter 1 of 2015 through quarter 4 of 2017 into phase 1 spanning quarter 1 through quarter 4 of 2018, and then decreased into phase 2 spanning quarter 1 of 2019 through quarter 4 of 2022.">
            <a:extLst>
              <a:ext uri="{FF2B5EF4-FFF2-40B4-BE49-F238E27FC236}">
                <a16:creationId xmlns:a16="http://schemas.microsoft.com/office/drawing/2014/main" id="{E8BCFD44-77F3-CFF8-CA69-F3761E69713D}"/>
              </a:ext>
            </a:extLst>
          </p:cNvPr>
          <p:cNvGraphicFramePr/>
          <p:nvPr>
            <p:extLst>
              <p:ext uri="{D42A27DB-BD31-4B8C-83A1-F6EECF244321}">
                <p14:modId xmlns:p14="http://schemas.microsoft.com/office/powerpoint/2010/main" val="1899358991"/>
              </p:ext>
            </p:extLst>
          </p:nvPr>
        </p:nvGraphicFramePr>
        <p:xfrm>
          <a:off x="6207371" y="3192780"/>
          <a:ext cx="5694871" cy="319921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B08D0140-B8EC-3538-8344-15C78B7ADC8E}"/>
              </a:ext>
            </a:extLst>
          </p:cNvPr>
          <p:cNvSpPr>
            <a:spLocks noGrp="1"/>
          </p:cNvSpPr>
          <p:nvPr>
            <p:ph type="sldNum" sz="quarter" idx="12"/>
          </p:nvPr>
        </p:nvSpPr>
        <p:spPr/>
        <p:txBody>
          <a:bodyPr/>
          <a:lstStyle/>
          <a:p>
            <a:fld id="{369026CA-FCD3-9147-8CC6-4862EFF526B8}" type="slidenum">
              <a:rPr lang="en-US" smtClean="0"/>
              <a:pPr/>
              <a:t>45</a:t>
            </a:fld>
            <a:endParaRPr lang="en-US"/>
          </a:p>
        </p:txBody>
      </p:sp>
    </p:spTree>
    <p:extLst>
      <p:ext uri="{BB962C8B-B14F-4D97-AF65-F5344CB8AC3E}">
        <p14:creationId xmlns:p14="http://schemas.microsoft.com/office/powerpoint/2010/main" val="688400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A0BF-5D40-6F2C-1551-9CC61958C5D6}"/>
              </a:ext>
            </a:extLst>
          </p:cNvPr>
          <p:cNvSpPr>
            <a:spLocks noGrp="1"/>
          </p:cNvSpPr>
          <p:nvPr>
            <p:ph type="title"/>
          </p:nvPr>
        </p:nvSpPr>
        <p:spPr/>
        <p:txBody>
          <a:bodyPr/>
          <a:lstStyle/>
          <a:p>
            <a:r>
              <a:rPr lang="en-US" sz="3200"/>
              <a:t>Goal 5: Address the Opioid Addiction Crisis (4)</a:t>
            </a:r>
          </a:p>
        </p:txBody>
      </p:sp>
      <p:sp>
        <p:nvSpPr>
          <p:cNvPr id="5" name="TextBox 4">
            <a:extLst>
              <a:ext uri="{FF2B5EF4-FFF2-40B4-BE49-F238E27FC236}">
                <a16:creationId xmlns:a16="http://schemas.microsoft.com/office/drawing/2014/main" id="{A35AB7CD-2A1B-6BAB-6E46-F478060AD596}"/>
              </a:ext>
            </a:extLst>
          </p:cNvPr>
          <p:cNvSpPr txBox="1"/>
          <p:nvPr/>
        </p:nvSpPr>
        <p:spPr>
          <a:xfrm>
            <a:off x="914399" y="1270534"/>
            <a:ext cx="10212405" cy="2030299"/>
          </a:xfrm>
          <a:prstGeom prst="rect">
            <a:avLst/>
          </a:prstGeom>
          <a:noFill/>
        </p:spPr>
        <p:txBody>
          <a:bodyPr wrap="square" rtlCol="0">
            <a:spAutoFit/>
          </a:bodyPr>
          <a:lstStyle/>
          <a:p>
            <a:pPr>
              <a:lnSpc>
                <a:spcPct val="90000"/>
              </a:lnSpc>
              <a:spcAft>
                <a:spcPts val="1000"/>
              </a:spcAft>
            </a:pPr>
            <a:r>
              <a:rPr lang="en-US" sz="2400" b="1">
                <a:solidFill>
                  <a:schemeClr val="accent1"/>
                </a:solidFill>
              </a:rPr>
              <a:t>Discussion</a:t>
            </a:r>
          </a:p>
          <a:p>
            <a:r>
              <a:rPr lang="en-US" sz="2400">
                <a:solidFill>
                  <a:schemeClr val="tx2"/>
                </a:solidFill>
              </a:rPr>
              <a:t>External factors may impact these findings, including exacerbations of the opioid epidemic; multiple concurrent initiatives conducted at the state, local, and national level during the Demonstration to address the opioid crisis; ACO implementation; and the COVID-19 pandemic</a:t>
            </a:r>
          </a:p>
        </p:txBody>
      </p:sp>
      <p:sp>
        <p:nvSpPr>
          <p:cNvPr id="3" name="Content Placeholder 2">
            <a:extLst>
              <a:ext uri="{FF2B5EF4-FFF2-40B4-BE49-F238E27FC236}">
                <a16:creationId xmlns:a16="http://schemas.microsoft.com/office/drawing/2014/main" id="{42982C7D-2EEF-B95F-14A4-E1BFAA00D90B}"/>
              </a:ext>
            </a:extLst>
          </p:cNvPr>
          <p:cNvSpPr>
            <a:spLocks noGrp="1"/>
          </p:cNvSpPr>
          <p:nvPr>
            <p:ph sz="quarter" idx="17"/>
          </p:nvPr>
        </p:nvSpPr>
        <p:spPr>
          <a:xfrm>
            <a:off x="1037120" y="3557168"/>
            <a:ext cx="9952523" cy="1871031"/>
          </a:xfrm>
        </p:spPr>
        <p:txBody>
          <a:bodyPr/>
          <a:lstStyle/>
          <a:p>
            <a:pPr marL="0" indent="0">
              <a:buNone/>
            </a:pPr>
            <a:r>
              <a:rPr lang="en-US" sz="2400" b="1">
                <a:solidFill>
                  <a:schemeClr val="accent1"/>
                </a:solidFill>
              </a:rPr>
              <a:t>Recommendation </a:t>
            </a:r>
          </a:p>
          <a:p>
            <a:pPr marL="285750" indent="-285750"/>
            <a:r>
              <a:rPr lang="en-US" sz="2400"/>
              <a:t>Obtain insights from BH providers about findings</a:t>
            </a:r>
          </a:p>
          <a:p>
            <a:pPr marL="285750" indent="-285750"/>
            <a:r>
              <a:rPr lang="en-US" sz="2400"/>
              <a:t>Ensure greater consistency among health plans in coding SUD-related services to facilitate monitoring of service use </a:t>
            </a:r>
          </a:p>
          <a:p>
            <a:endParaRPr lang="en-US" sz="2800"/>
          </a:p>
          <a:p>
            <a:endParaRPr lang="en-US"/>
          </a:p>
        </p:txBody>
      </p:sp>
      <p:sp>
        <p:nvSpPr>
          <p:cNvPr id="4" name="Slide Number Placeholder 3">
            <a:extLst>
              <a:ext uri="{FF2B5EF4-FFF2-40B4-BE49-F238E27FC236}">
                <a16:creationId xmlns:a16="http://schemas.microsoft.com/office/drawing/2014/main" id="{ED7B1A58-F45D-84A4-E0C5-34A9F84387FD}"/>
              </a:ext>
            </a:extLst>
          </p:cNvPr>
          <p:cNvSpPr>
            <a:spLocks noGrp="1"/>
          </p:cNvSpPr>
          <p:nvPr>
            <p:ph type="sldNum" sz="quarter" idx="12"/>
          </p:nvPr>
        </p:nvSpPr>
        <p:spPr/>
        <p:txBody>
          <a:bodyPr/>
          <a:lstStyle/>
          <a:p>
            <a:fld id="{369026CA-FCD3-9147-8CC6-4862EFF526B8}" type="slidenum">
              <a:rPr lang="en-US" smtClean="0"/>
              <a:pPr/>
              <a:t>46</a:t>
            </a:fld>
            <a:endParaRPr lang="en-US"/>
          </a:p>
        </p:txBody>
      </p:sp>
    </p:spTree>
    <p:extLst>
      <p:ext uri="{BB962C8B-B14F-4D97-AF65-F5344CB8AC3E}">
        <p14:creationId xmlns:p14="http://schemas.microsoft.com/office/powerpoint/2010/main" val="911773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FAC9D-1A22-4609-0CDA-78ABC256F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0DA90-62B3-27B5-1B27-CAA0D866E9B2}"/>
              </a:ext>
            </a:extLst>
          </p:cNvPr>
          <p:cNvSpPr>
            <a:spLocks noGrp="1"/>
          </p:cNvSpPr>
          <p:nvPr>
            <p:ph type="title"/>
          </p:nvPr>
        </p:nvSpPr>
        <p:spPr>
          <a:xfrm>
            <a:off x="293758" y="205409"/>
            <a:ext cx="8053675" cy="292388"/>
          </a:xfrm>
        </p:spPr>
        <p:txBody>
          <a:bodyPr/>
          <a:lstStyle/>
          <a:p>
            <a:r>
              <a:rPr lang="en-US">
                <a:solidFill>
                  <a:schemeClr val="tx2"/>
                </a:solidFill>
              </a:rPr>
              <a:t>Agenda</a:t>
            </a:r>
            <a:endParaRPr lang="en-US">
              <a:solidFill>
                <a:schemeClr val="tx2"/>
              </a:solidFill>
              <a:cs typeface="Arial"/>
            </a:endParaRPr>
          </a:p>
        </p:txBody>
      </p:sp>
      <p:sp>
        <p:nvSpPr>
          <p:cNvPr id="4" name="Rectangle 3">
            <a:extLst>
              <a:ext uri="{FF2B5EF4-FFF2-40B4-BE49-F238E27FC236}">
                <a16:creationId xmlns:a16="http://schemas.microsoft.com/office/drawing/2014/main" id="{3F702913-81A1-1CB5-7E90-F52692AC0428}"/>
              </a:ext>
              <a:ext uri="{C183D7F6-B498-43B3-948B-1728B52AA6E4}">
                <adec:decorative xmlns:adec="http://schemas.microsoft.com/office/drawing/2017/decorative" val="1"/>
              </a:ext>
            </a:extLst>
          </p:cNvPr>
          <p:cNvSpPr/>
          <p:nvPr/>
        </p:nvSpPr>
        <p:spPr>
          <a:xfrm>
            <a:off x="2059596" y="2745816"/>
            <a:ext cx="7714765" cy="47910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Box 2">
            <a:extLst>
              <a:ext uri="{FF2B5EF4-FFF2-40B4-BE49-F238E27FC236}">
                <a16:creationId xmlns:a16="http://schemas.microsoft.com/office/drawing/2014/main" id="{BD656120-B675-9017-DF94-181CACD0E65E}"/>
              </a:ext>
            </a:extLst>
          </p:cNvPr>
          <p:cNvSpPr txBox="1"/>
          <p:nvPr/>
        </p:nvSpPr>
        <p:spPr>
          <a:xfrm>
            <a:off x="2059596" y="1712570"/>
            <a:ext cx="7501742" cy="2031325"/>
          </a:xfrm>
          <a:prstGeom prst="rect">
            <a:avLst/>
          </a:prstGeom>
          <a:noFill/>
        </p:spPr>
        <p:txBody>
          <a:bodyPr wrap="square" lIns="91440" tIns="45720" rIns="91440" bIns="45720" rtlCol="0" anchor="t">
            <a:spAutoFit/>
          </a:bodyPr>
          <a:lstStyle/>
          <a:p>
            <a:pPr marL="457200" indent="-457200">
              <a:buAutoNum type="arabicPeriod"/>
            </a:pPr>
            <a:r>
              <a:rPr lang="en-US"/>
              <a:t>Background/Overview: 1115 Demonstration Independent Evaluation</a:t>
            </a:r>
            <a:endParaRPr lang="en-US">
              <a:cs typeface="Arial"/>
            </a:endParaRPr>
          </a:p>
          <a:p>
            <a:pPr marL="457200" indent="-457200">
              <a:buAutoNum type="arabicPeriod"/>
            </a:pPr>
            <a:endParaRPr lang="en-US">
              <a:cs typeface="Arial"/>
            </a:endParaRPr>
          </a:p>
          <a:p>
            <a:pPr marL="457200" indent="-457200">
              <a:buAutoNum type="arabicPeriod"/>
            </a:pPr>
            <a:r>
              <a:rPr lang="en-US"/>
              <a:t>Deep Dive: 2017-2022 Independent Evaluation Summative Report</a:t>
            </a:r>
            <a:endParaRPr lang="en-US" sz="1800">
              <a:cs typeface="Arial"/>
            </a:endParaRPr>
          </a:p>
          <a:p>
            <a:pPr marL="457200" indent="-457200">
              <a:buFontTx/>
              <a:buAutoNum type="arabicPeriod"/>
            </a:pPr>
            <a:endParaRPr lang="en-US" sz="1800">
              <a:cs typeface="Arial"/>
            </a:endParaRPr>
          </a:p>
          <a:p>
            <a:pPr marL="457200" indent="-457200">
              <a:buAutoNum type="arabicPeriod"/>
            </a:pPr>
            <a:r>
              <a:rPr lang="en-US"/>
              <a:t>Q&amp;A</a:t>
            </a:r>
            <a:endParaRPr lang="en-US" sz="1800"/>
          </a:p>
          <a:p>
            <a:endParaRPr lang="en-US" sz="1800"/>
          </a:p>
          <a:p>
            <a:endParaRPr lang="en-US" sz="1800">
              <a:cs typeface="Arial"/>
            </a:endParaRPr>
          </a:p>
        </p:txBody>
      </p:sp>
    </p:spTree>
    <p:extLst>
      <p:ext uri="{BB962C8B-B14F-4D97-AF65-F5344CB8AC3E}">
        <p14:creationId xmlns:p14="http://schemas.microsoft.com/office/powerpoint/2010/main" val="298499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9AA63-99D7-23CE-ED2B-45F8EACD7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9C763-6DCC-B187-92BA-CDBEAB6F4109}"/>
              </a:ext>
            </a:extLst>
          </p:cNvPr>
          <p:cNvSpPr>
            <a:spLocks noGrp="1"/>
          </p:cNvSpPr>
          <p:nvPr>
            <p:ph type="title"/>
          </p:nvPr>
        </p:nvSpPr>
        <p:spPr/>
        <p:txBody>
          <a:bodyPr/>
          <a:lstStyle/>
          <a:p>
            <a:r>
              <a:rPr lang="en-US">
                <a:solidFill>
                  <a:schemeClr val="tx2"/>
                </a:solidFill>
              </a:rPr>
              <a:t>MassHealth’s 2017 – 2022 1115 Demonstration: Goals and key reforms</a:t>
            </a:r>
            <a:r>
              <a:rPr lang="en-US" b="0">
                <a:solidFill>
                  <a:schemeClr val="tx2"/>
                </a:solidFill>
              </a:rPr>
              <a:t>​</a:t>
            </a:r>
            <a:endParaRPr lang="en-US">
              <a:solidFill>
                <a:schemeClr val="tx2"/>
              </a:solidFill>
              <a:latin typeface="Arial"/>
              <a:cs typeface="Arial"/>
            </a:endParaRPr>
          </a:p>
        </p:txBody>
      </p:sp>
      <p:sp>
        <p:nvSpPr>
          <p:cNvPr id="8" name="TextBox 7">
            <a:extLst>
              <a:ext uri="{FF2B5EF4-FFF2-40B4-BE49-F238E27FC236}">
                <a16:creationId xmlns:a16="http://schemas.microsoft.com/office/drawing/2014/main" id="{4893BC07-67F7-9523-8302-00C18DA1C0EA}"/>
              </a:ext>
            </a:extLst>
          </p:cNvPr>
          <p:cNvSpPr txBox="1"/>
          <p:nvPr/>
        </p:nvSpPr>
        <p:spPr>
          <a:xfrm>
            <a:off x="977544" y="688353"/>
            <a:ext cx="5090407" cy="369332"/>
          </a:xfrm>
          <a:prstGeom prst="rect">
            <a:avLst/>
          </a:prstGeom>
          <a:noFill/>
        </p:spPr>
        <p:txBody>
          <a:bodyPr wrap="square">
            <a:spAutoFit/>
          </a:bodyPr>
          <a:lstStyle/>
          <a:p>
            <a:pPr algn="ctr">
              <a:spcAft>
                <a:spcPts val="600"/>
              </a:spcAft>
            </a:pPr>
            <a:r>
              <a:rPr lang="en-US" b="1" u="sng">
                <a:cs typeface="Arial"/>
              </a:rPr>
              <a:t>Demonstration Goals</a:t>
            </a:r>
          </a:p>
        </p:txBody>
      </p:sp>
      <p:sp>
        <p:nvSpPr>
          <p:cNvPr id="4" name="TextBox 2">
            <a:extLst>
              <a:ext uri="{FF2B5EF4-FFF2-40B4-BE49-F238E27FC236}">
                <a16:creationId xmlns:a16="http://schemas.microsoft.com/office/drawing/2014/main" id="{88A3E049-A5BE-5288-C44A-D6FA0A834644}"/>
              </a:ext>
            </a:extLst>
          </p:cNvPr>
          <p:cNvSpPr txBox="1"/>
          <p:nvPr/>
        </p:nvSpPr>
        <p:spPr>
          <a:xfrm>
            <a:off x="233260" y="1105399"/>
            <a:ext cx="7431027" cy="5517738"/>
          </a:xfrm>
          <a:prstGeom prst="rect">
            <a:avLst/>
          </a:prstGeom>
          <a:noFill/>
        </p:spPr>
        <p:txBody>
          <a:bodyPr wrap="square" lIns="91440" tIns="45720" rIns="91440" bIns="45720" numCol="1"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600"/>
              </a:spcAft>
              <a:buAutoNum type="arabicPeriod"/>
            </a:pPr>
            <a:r>
              <a:rPr lang="en-US"/>
              <a:t>Enact </a:t>
            </a:r>
            <a:r>
              <a:rPr lang="en-US" b="1">
                <a:solidFill>
                  <a:srgbClr val="002060"/>
                </a:solidFill>
              </a:rPr>
              <a:t>payment and delivery system reforms </a:t>
            </a:r>
            <a:r>
              <a:rPr lang="en-US"/>
              <a:t>that promote integrated, coordinated care and hold providers accountable for the quality and total cost of care.</a:t>
            </a:r>
          </a:p>
          <a:p>
            <a:pPr marL="342900" indent="-342900">
              <a:spcAft>
                <a:spcPts val="600"/>
              </a:spcAft>
              <a:buAutoNum type="arabicPeriod"/>
            </a:pPr>
            <a:r>
              <a:rPr lang="en-US" b="1">
                <a:solidFill>
                  <a:srgbClr val="002060"/>
                </a:solidFill>
              </a:rPr>
              <a:t>Improve integration </a:t>
            </a:r>
            <a:r>
              <a:rPr lang="en-US"/>
              <a:t>of physical, behavioral, and long-term services.</a:t>
            </a:r>
            <a:endParaRPr lang="en-US">
              <a:cs typeface="Arial"/>
            </a:endParaRPr>
          </a:p>
          <a:p>
            <a:pPr marL="342900" indent="-342900">
              <a:spcAft>
                <a:spcPts val="600"/>
              </a:spcAft>
              <a:buFont typeface="+mj-lt"/>
              <a:buAutoNum type="arabicPeriod" startAt="3"/>
            </a:pPr>
            <a:r>
              <a:rPr lang="en-US"/>
              <a:t>Maintain </a:t>
            </a:r>
            <a:r>
              <a:rPr lang="en-US" b="1">
                <a:solidFill>
                  <a:srgbClr val="002060"/>
                </a:solidFill>
              </a:rPr>
              <a:t>near-universal coverage</a:t>
            </a:r>
            <a:r>
              <a:rPr lang="en-US"/>
              <a:t>.</a:t>
            </a:r>
            <a:endParaRPr lang="en-US">
              <a:cs typeface="Arial"/>
            </a:endParaRPr>
          </a:p>
          <a:p>
            <a:pPr marL="342900" indent="-342900">
              <a:spcAft>
                <a:spcPts val="600"/>
              </a:spcAft>
              <a:buAutoNum type="arabicPeriod" startAt="3"/>
            </a:pPr>
            <a:r>
              <a:rPr lang="en-US"/>
              <a:t>Sustainably </a:t>
            </a:r>
            <a:r>
              <a:rPr lang="en-US" b="1">
                <a:solidFill>
                  <a:srgbClr val="002060"/>
                </a:solidFill>
              </a:rPr>
              <a:t>support safety-net providers </a:t>
            </a:r>
            <a:r>
              <a:rPr lang="en-US"/>
              <a:t>to ensure continued access to care for Medicaid and low-income, uninsured individuals.</a:t>
            </a:r>
            <a:endParaRPr lang="en-US">
              <a:cs typeface="Arial"/>
            </a:endParaRPr>
          </a:p>
          <a:p>
            <a:pPr marL="342900" indent="-342900">
              <a:spcAft>
                <a:spcPts val="600"/>
              </a:spcAft>
              <a:buAutoNum type="arabicPeriod" startAt="3"/>
            </a:pPr>
            <a:r>
              <a:rPr lang="en-US"/>
              <a:t>Address the opioid addiction crisis by expanding access to a broad spectrum of recovery-oriented </a:t>
            </a:r>
            <a:r>
              <a:rPr lang="en-US" b="1">
                <a:solidFill>
                  <a:srgbClr val="002060"/>
                </a:solidFill>
              </a:rPr>
              <a:t>Substance Use Disorder (SUD) services</a:t>
            </a:r>
            <a:r>
              <a:rPr lang="en-US"/>
              <a:t>.</a:t>
            </a:r>
            <a:endParaRPr lang="en-US">
              <a:cs typeface="Arial"/>
            </a:endParaRPr>
          </a:p>
          <a:p>
            <a:pPr marL="342900" indent="-342900">
              <a:spcAft>
                <a:spcPts val="600"/>
              </a:spcAft>
              <a:buAutoNum type="arabicPeriod" startAt="3"/>
            </a:pPr>
            <a:r>
              <a:rPr lang="en-US"/>
              <a:t>Ensure access to Medicaid services for </a:t>
            </a:r>
            <a:r>
              <a:rPr lang="en-US" b="1">
                <a:solidFill>
                  <a:srgbClr val="002060"/>
                </a:solidFill>
              </a:rPr>
              <a:t>former foster care individuals </a:t>
            </a:r>
            <a:r>
              <a:rPr lang="en-US"/>
              <a:t>between the ages of 18 and 26, who previously resided in another state.</a:t>
            </a:r>
            <a:endParaRPr lang="en-US">
              <a:cs typeface="Arial"/>
            </a:endParaRPr>
          </a:p>
          <a:p>
            <a:pPr marL="342900" indent="-342900">
              <a:spcAft>
                <a:spcPts val="600"/>
              </a:spcAft>
              <a:buAutoNum type="arabicPeriod" startAt="3"/>
            </a:pPr>
            <a:r>
              <a:rPr lang="en-US"/>
              <a:t>Ensure the long-term financial sustainability of the MassHealth program through the refinement of </a:t>
            </a:r>
            <a:r>
              <a:rPr lang="en-US" b="1">
                <a:solidFill>
                  <a:srgbClr val="002060"/>
                </a:solidFill>
              </a:rPr>
              <a:t>provisional eligibility and authorization for State Health Insurance Assistance Program (SHIP) Premium Assistance</a:t>
            </a:r>
            <a:r>
              <a:rPr lang="en-US"/>
              <a:t>.</a:t>
            </a:r>
            <a:endParaRPr lang="en-US">
              <a:cs typeface="Arial"/>
            </a:endParaRPr>
          </a:p>
        </p:txBody>
      </p:sp>
      <p:sp>
        <p:nvSpPr>
          <p:cNvPr id="6" name="TextBox 5">
            <a:extLst>
              <a:ext uri="{FF2B5EF4-FFF2-40B4-BE49-F238E27FC236}">
                <a16:creationId xmlns:a16="http://schemas.microsoft.com/office/drawing/2014/main" id="{84FC6C07-CC37-5F09-2FF7-D12DBC03E880}"/>
              </a:ext>
            </a:extLst>
          </p:cNvPr>
          <p:cNvSpPr txBox="1"/>
          <p:nvPr/>
        </p:nvSpPr>
        <p:spPr>
          <a:xfrm>
            <a:off x="6807543" y="737759"/>
            <a:ext cx="5409713" cy="369332"/>
          </a:xfrm>
          <a:prstGeom prst="rect">
            <a:avLst/>
          </a:prstGeom>
          <a:noFill/>
        </p:spPr>
        <p:txBody>
          <a:bodyPr wrap="square">
            <a:spAutoFit/>
          </a:bodyPr>
          <a:lstStyle/>
          <a:p>
            <a:pPr algn="ctr">
              <a:spcAft>
                <a:spcPts val="600"/>
              </a:spcAft>
            </a:pPr>
            <a:r>
              <a:rPr lang="en-US" b="1" u="sng">
                <a:cs typeface="Arial"/>
              </a:rPr>
              <a:t>Key Reforms</a:t>
            </a:r>
          </a:p>
        </p:txBody>
      </p:sp>
      <p:sp>
        <p:nvSpPr>
          <p:cNvPr id="5" name="TextBox 4">
            <a:extLst>
              <a:ext uri="{FF2B5EF4-FFF2-40B4-BE49-F238E27FC236}">
                <a16:creationId xmlns:a16="http://schemas.microsoft.com/office/drawing/2014/main" id="{4BF699CC-52E1-1C23-E105-734086B9A92C}"/>
              </a:ext>
            </a:extLst>
          </p:cNvPr>
          <p:cNvSpPr txBox="1"/>
          <p:nvPr/>
        </p:nvSpPr>
        <p:spPr>
          <a:xfrm>
            <a:off x="7868094" y="1330806"/>
            <a:ext cx="3900838" cy="5062924"/>
          </a:xfrm>
          <a:prstGeom prst="rect">
            <a:avLst/>
          </a:prstGeom>
          <a:noFill/>
        </p:spPr>
        <p:txBody>
          <a:bodyPr wrap="square" lIns="91440" tIns="45720" rIns="91440" bIns="45720" numCol="1" rtlCol="0" anchor="t">
            <a:spAutoFit/>
          </a:bodyPr>
          <a:lstStyle/>
          <a:p>
            <a:pPr marL="285750" indent="-285750">
              <a:spcAft>
                <a:spcPts val="600"/>
              </a:spcAft>
              <a:buFont typeface="Arial" panose="020B0604020202020204" pitchFamily="34" charset="0"/>
              <a:buChar char="•"/>
            </a:pPr>
            <a:r>
              <a:rPr lang="en-US">
                <a:cs typeface="Arial"/>
              </a:rPr>
              <a:t>Accountable Care Organizations (ACOs)</a:t>
            </a:r>
          </a:p>
          <a:p>
            <a:pPr marL="285750" indent="-285750">
              <a:spcAft>
                <a:spcPts val="600"/>
              </a:spcAft>
              <a:buFont typeface="Arial,Sans-Serif"/>
              <a:buChar char="•"/>
            </a:pPr>
            <a:r>
              <a:rPr lang="en-US">
                <a:cs typeface="Arial"/>
              </a:rPr>
              <a:t>Community Partners (CP) Program</a:t>
            </a:r>
          </a:p>
          <a:p>
            <a:pPr marL="285750" indent="-285750">
              <a:spcAft>
                <a:spcPts val="600"/>
              </a:spcAft>
              <a:buFont typeface="Arial,Sans-Serif"/>
              <a:buChar char="•"/>
            </a:pPr>
            <a:r>
              <a:rPr lang="en-US">
                <a:cs typeface="Arial"/>
              </a:rPr>
              <a:t>Flexible Services (FS) </a:t>
            </a:r>
            <a:r>
              <a:rPr lang="en-US">
                <a:solidFill>
                  <a:srgbClr val="000000"/>
                </a:solidFill>
                <a:cs typeface="Arial"/>
              </a:rPr>
              <a:t>Program</a:t>
            </a:r>
            <a:endParaRPr lang="en-US"/>
          </a:p>
          <a:p>
            <a:pPr marL="285750" indent="-285750">
              <a:spcAft>
                <a:spcPts val="600"/>
              </a:spcAft>
              <a:buFont typeface="Arial,Sans-Serif"/>
              <a:buChar char="•"/>
            </a:pPr>
            <a:r>
              <a:rPr lang="en-US">
                <a:cs typeface="Arial"/>
              </a:rPr>
              <a:t>Statewide Investments (SWI)</a:t>
            </a:r>
          </a:p>
          <a:p>
            <a:pPr marL="285750" indent="-285750">
              <a:spcAft>
                <a:spcPts val="600"/>
              </a:spcAft>
              <a:buFont typeface="Arial,Sans-Serif"/>
              <a:buChar char="•"/>
            </a:pPr>
            <a:r>
              <a:rPr lang="en-US">
                <a:cs typeface="Arial"/>
              </a:rPr>
              <a:t>Delivery System Reform Incentive Payment (DSRIP) Program</a:t>
            </a:r>
          </a:p>
          <a:p>
            <a:pPr marL="285750" indent="-285750">
              <a:spcAft>
                <a:spcPts val="600"/>
              </a:spcAft>
              <a:buFont typeface="Arial" panose="020B0604020202020204" pitchFamily="34" charset="0"/>
              <a:buChar char="•"/>
            </a:pPr>
            <a:r>
              <a:rPr lang="en-US">
                <a:cs typeface="Arial"/>
              </a:rPr>
              <a:t>Various coverage and eligibility-related policies, including provisional eligibility</a:t>
            </a:r>
          </a:p>
          <a:p>
            <a:pPr marL="285750" indent="-285750">
              <a:spcAft>
                <a:spcPts val="600"/>
              </a:spcAft>
              <a:buFont typeface="Arial,Sans-Serif"/>
              <a:buChar char="•"/>
            </a:pPr>
            <a:r>
              <a:rPr lang="en-US">
                <a:cs typeface="Arial"/>
              </a:rPr>
              <a:t>Certain Substance Use Disorder (SUD) services</a:t>
            </a:r>
          </a:p>
          <a:p>
            <a:pPr marL="285750" indent="-285750">
              <a:spcAft>
                <a:spcPts val="600"/>
              </a:spcAft>
              <a:buFont typeface="Arial,Sans-Serif"/>
              <a:buChar char="•"/>
            </a:pPr>
            <a:r>
              <a:rPr lang="en-US">
                <a:cs typeface="Arial"/>
              </a:rPr>
              <a:t>Financial support for Safety Net Hospitals (SNH) </a:t>
            </a:r>
            <a:endParaRPr lang="en-US"/>
          </a:p>
        </p:txBody>
      </p:sp>
      <p:cxnSp>
        <p:nvCxnSpPr>
          <p:cNvPr id="10" name="Straight Connector 9">
            <a:extLst>
              <a:ext uri="{FF2B5EF4-FFF2-40B4-BE49-F238E27FC236}">
                <a16:creationId xmlns:a16="http://schemas.microsoft.com/office/drawing/2014/main" id="{0CD73AE4-AB8D-EC5F-9F87-B6E863D0EE24}"/>
              </a:ext>
              <a:ext uri="{C183D7F6-B498-43B3-948B-1728B52AA6E4}">
                <adec:decorative xmlns:adec="http://schemas.microsoft.com/office/drawing/2017/decorative" val="1"/>
              </a:ext>
            </a:extLst>
          </p:cNvPr>
          <p:cNvCxnSpPr>
            <a:cxnSpLocks/>
          </p:cNvCxnSpPr>
          <p:nvPr/>
        </p:nvCxnSpPr>
        <p:spPr>
          <a:xfrm>
            <a:off x="7766191" y="891646"/>
            <a:ext cx="0" cy="539496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52178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DCD00-679C-95E0-4AAC-FC6FBD223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A6E9D-EB64-1127-8ACD-7CB5B056674D}"/>
              </a:ext>
            </a:extLst>
          </p:cNvPr>
          <p:cNvSpPr>
            <a:spLocks noGrp="1"/>
          </p:cNvSpPr>
          <p:nvPr>
            <p:ph type="title"/>
          </p:nvPr>
        </p:nvSpPr>
        <p:spPr>
          <a:xfrm>
            <a:off x="293758" y="205409"/>
            <a:ext cx="8053675" cy="292388"/>
          </a:xfrm>
        </p:spPr>
        <p:txBody>
          <a:bodyPr/>
          <a:lstStyle/>
          <a:p>
            <a:r>
              <a:rPr lang="en-US">
                <a:solidFill>
                  <a:schemeClr val="tx2"/>
                </a:solidFill>
              </a:rPr>
              <a:t>Agenda</a:t>
            </a:r>
            <a:endParaRPr lang="en-US" strike="sngStrike">
              <a:solidFill>
                <a:schemeClr val="tx2"/>
              </a:solidFill>
              <a:cs typeface="Arial"/>
            </a:endParaRPr>
          </a:p>
        </p:txBody>
      </p:sp>
      <p:sp>
        <p:nvSpPr>
          <p:cNvPr id="4" name="Rectangle 3">
            <a:extLst>
              <a:ext uri="{FF2B5EF4-FFF2-40B4-BE49-F238E27FC236}">
                <a16:creationId xmlns:a16="http://schemas.microsoft.com/office/drawing/2014/main" id="{C27870F0-E3EA-8836-7EA4-B7C9C222A350}"/>
              </a:ext>
              <a:ext uri="{C183D7F6-B498-43B3-948B-1728B52AA6E4}">
                <adec:decorative xmlns:adec="http://schemas.microsoft.com/office/drawing/2017/decorative" val="1"/>
              </a:ext>
            </a:extLst>
          </p:cNvPr>
          <p:cNvSpPr/>
          <p:nvPr/>
        </p:nvSpPr>
        <p:spPr>
          <a:xfrm>
            <a:off x="2059596" y="2043365"/>
            <a:ext cx="7714765" cy="47910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Box 2">
            <a:extLst>
              <a:ext uri="{FF2B5EF4-FFF2-40B4-BE49-F238E27FC236}">
                <a16:creationId xmlns:a16="http://schemas.microsoft.com/office/drawing/2014/main" id="{C40A46B7-0628-8D24-9063-BEBAE37C1C52}"/>
              </a:ext>
            </a:extLst>
          </p:cNvPr>
          <p:cNvSpPr txBox="1"/>
          <p:nvPr/>
        </p:nvSpPr>
        <p:spPr>
          <a:xfrm>
            <a:off x="2059596" y="1518841"/>
            <a:ext cx="7501742" cy="2308324"/>
          </a:xfrm>
          <a:prstGeom prst="rect">
            <a:avLst/>
          </a:prstGeom>
          <a:noFill/>
        </p:spPr>
        <p:txBody>
          <a:bodyPr wrap="square" lIns="91440" tIns="45720" rIns="91440" bIns="45720" rtlCol="0" anchor="t">
            <a:spAutoFit/>
          </a:bodyPr>
          <a:lstStyle/>
          <a:p>
            <a:pPr marL="457200" indent="-457200">
              <a:buAutoNum type="arabicPeriod"/>
            </a:pPr>
            <a:r>
              <a:rPr lang="en-US"/>
              <a:t>Background/Overview: 1115 Demonstration Independent Evaluation</a:t>
            </a:r>
            <a:endParaRPr lang="en-US">
              <a:cs typeface="Arial"/>
            </a:endParaRPr>
          </a:p>
          <a:p>
            <a:pPr marL="457200" indent="-457200">
              <a:buAutoNum type="arabicPeriod"/>
            </a:pPr>
            <a:endParaRPr lang="en-US">
              <a:cs typeface="Arial"/>
            </a:endParaRPr>
          </a:p>
          <a:p>
            <a:pPr marL="457200" indent="-457200">
              <a:buAutoNum type="arabicPeriod"/>
            </a:pPr>
            <a:r>
              <a:rPr lang="en-US"/>
              <a:t>Deep Dive: 2017-2022 Independent Evaluation Summative Report</a:t>
            </a:r>
            <a:endParaRPr lang="en-US" sz="1800">
              <a:cs typeface="Arial"/>
            </a:endParaRPr>
          </a:p>
          <a:p>
            <a:pPr marL="457200" indent="-457200">
              <a:buFontTx/>
              <a:buAutoNum type="arabicPeriod"/>
            </a:pPr>
            <a:endParaRPr lang="en-US" sz="1800">
              <a:cs typeface="Arial"/>
            </a:endParaRPr>
          </a:p>
          <a:p>
            <a:pPr marL="457200" indent="-457200">
              <a:buAutoNum type="arabicPeriod"/>
            </a:pPr>
            <a:r>
              <a:rPr lang="en-US"/>
              <a:t>Q&amp;A</a:t>
            </a:r>
            <a:endParaRPr lang="en-US" sz="1800">
              <a:cs typeface="Arial"/>
            </a:endParaRPr>
          </a:p>
          <a:p>
            <a:endParaRPr lang="en-US" sz="1800"/>
          </a:p>
          <a:p>
            <a:endParaRPr lang="en-US" sz="1800"/>
          </a:p>
          <a:p>
            <a:endParaRPr lang="en-US" sz="1800">
              <a:cs typeface="Arial"/>
            </a:endParaRPr>
          </a:p>
        </p:txBody>
      </p:sp>
    </p:spTree>
    <p:extLst>
      <p:ext uri="{BB962C8B-B14F-4D97-AF65-F5344CB8AC3E}">
        <p14:creationId xmlns:p14="http://schemas.microsoft.com/office/powerpoint/2010/main" val="3980225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E8534-E400-E61D-92DB-50A589225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2B3BA5-45DE-C793-7348-D1D5CFBD155F}"/>
              </a:ext>
            </a:extLst>
          </p:cNvPr>
          <p:cNvSpPr>
            <a:spLocks noGrp="1"/>
          </p:cNvSpPr>
          <p:nvPr>
            <p:ph type="title"/>
          </p:nvPr>
        </p:nvSpPr>
        <p:spPr/>
        <p:txBody>
          <a:bodyPr/>
          <a:lstStyle/>
          <a:p>
            <a:r>
              <a:rPr lang="en-US" sz="4800">
                <a:latin typeface="+mj-lt"/>
              </a:rPr>
              <a:t>Overview of the 1115 Independent Evaluation</a:t>
            </a:r>
          </a:p>
        </p:txBody>
      </p:sp>
      <p:sp>
        <p:nvSpPr>
          <p:cNvPr id="4" name="Slide Number Placeholder 3">
            <a:extLst>
              <a:ext uri="{FF2B5EF4-FFF2-40B4-BE49-F238E27FC236}">
                <a16:creationId xmlns:a16="http://schemas.microsoft.com/office/drawing/2014/main" id="{92E5D470-410D-B914-9C39-A3B91CE4153D}"/>
              </a:ext>
            </a:extLst>
          </p:cNvPr>
          <p:cNvSpPr>
            <a:spLocks noGrp="1"/>
          </p:cNvSpPr>
          <p:nvPr>
            <p:ph type="sldNum" sz="quarter" idx="12"/>
          </p:nvPr>
        </p:nvSpPr>
        <p:spPr/>
        <p:txBody>
          <a:bodyPr/>
          <a:lstStyle/>
          <a:p>
            <a:fld id="{369026CA-FCD3-9147-8CC6-4862EFF526B8}" type="slidenum">
              <a:rPr lang="en-US" smtClean="0"/>
              <a:pPr/>
              <a:t>7</a:t>
            </a:fld>
            <a:endParaRPr lang="en-US"/>
          </a:p>
        </p:txBody>
      </p:sp>
    </p:spTree>
    <p:extLst>
      <p:ext uri="{BB962C8B-B14F-4D97-AF65-F5344CB8AC3E}">
        <p14:creationId xmlns:p14="http://schemas.microsoft.com/office/powerpoint/2010/main" val="330627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4928AA-BE24-4C80-BA91-1A9CE68E3654}"/>
              </a:ext>
            </a:extLst>
          </p:cNvPr>
          <p:cNvSpPr>
            <a:spLocks noGrp="1"/>
          </p:cNvSpPr>
          <p:nvPr>
            <p:ph type="title"/>
          </p:nvPr>
        </p:nvSpPr>
        <p:spPr>
          <a:xfrm>
            <a:off x="914400" y="457201"/>
            <a:ext cx="8912431" cy="1015340"/>
          </a:xfrm>
        </p:spPr>
        <p:txBody>
          <a:bodyPr>
            <a:noAutofit/>
          </a:bodyPr>
          <a:lstStyle/>
          <a:p>
            <a:r>
              <a:rPr lang="en-US" sz="3200">
                <a:latin typeface="+mj-lt"/>
              </a:rPr>
              <a:t>MassHealth’s Goals for the 2017-2022 1115 Demonstration</a:t>
            </a:r>
          </a:p>
        </p:txBody>
      </p:sp>
      <p:sp>
        <p:nvSpPr>
          <p:cNvPr id="5" name="Content Placeholder 4">
            <a:extLst>
              <a:ext uri="{FF2B5EF4-FFF2-40B4-BE49-F238E27FC236}">
                <a16:creationId xmlns:a16="http://schemas.microsoft.com/office/drawing/2014/main" id="{E5B26A7C-07EE-4756-814C-3FF5AADE2B8A}"/>
              </a:ext>
            </a:extLst>
          </p:cNvPr>
          <p:cNvSpPr>
            <a:spLocks noGrp="1"/>
          </p:cNvSpPr>
          <p:nvPr>
            <p:ph sz="quarter" idx="17"/>
          </p:nvPr>
        </p:nvSpPr>
        <p:spPr/>
        <p:txBody>
          <a:bodyPr>
            <a:normAutofit fontScale="85000" lnSpcReduction="20000"/>
          </a:bodyPr>
          <a:lstStyle/>
          <a:p>
            <a:pPr marL="571500" indent="-571500">
              <a:lnSpc>
                <a:spcPct val="120000"/>
              </a:lnSpc>
              <a:spcBef>
                <a:spcPts val="0"/>
              </a:spcBef>
              <a:spcAft>
                <a:spcPts val="1200"/>
              </a:spcAft>
              <a:buFont typeface="+mj-lt"/>
              <a:buAutoNum type="romanUcPeriod"/>
            </a:pPr>
            <a:r>
              <a:rPr lang="en-US" dirty="0"/>
              <a:t>Goals 1 and 2: Delivery System Transformation</a:t>
            </a:r>
          </a:p>
          <a:p>
            <a:pPr marL="571500" indent="-571500">
              <a:lnSpc>
                <a:spcPct val="120000"/>
              </a:lnSpc>
              <a:spcBef>
                <a:spcPts val="0"/>
              </a:spcBef>
              <a:spcAft>
                <a:spcPts val="1200"/>
              </a:spcAft>
              <a:buFont typeface="+mj-lt"/>
              <a:buAutoNum type="romanUcPeriod"/>
            </a:pPr>
            <a:r>
              <a:rPr lang="en-US" dirty="0"/>
              <a:t>Goal 3: Maintain near-universal coverage	 </a:t>
            </a:r>
          </a:p>
          <a:p>
            <a:pPr marL="571500" indent="-571500">
              <a:lnSpc>
                <a:spcPct val="120000"/>
              </a:lnSpc>
              <a:spcBef>
                <a:spcPts val="0"/>
              </a:spcBef>
              <a:spcAft>
                <a:spcPts val="1200"/>
              </a:spcAft>
              <a:buFont typeface="+mj-lt"/>
              <a:buAutoNum type="romanUcPeriod"/>
            </a:pPr>
            <a:r>
              <a:rPr lang="en-US" dirty="0"/>
              <a:t>Goal 4: Sustainably support safety net providers to ensure continued access to care for Medicaid and low-income uninsured individuals</a:t>
            </a:r>
          </a:p>
          <a:p>
            <a:pPr marL="571500" indent="-571500">
              <a:lnSpc>
                <a:spcPct val="120000"/>
              </a:lnSpc>
              <a:spcBef>
                <a:spcPts val="0"/>
              </a:spcBef>
              <a:spcAft>
                <a:spcPts val="1200"/>
              </a:spcAft>
              <a:buFont typeface="+mj-lt"/>
              <a:buAutoNum type="romanUcPeriod"/>
            </a:pPr>
            <a:r>
              <a:rPr lang="en-US" dirty="0"/>
              <a:t>Goal 5: Address the opioid addiction crisis by expanding access to a broad spectrum of recovery-oriented substance use disorder services</a:t>
            </a:r>
          </a:p>
          <a:p>
            <a:pPr marL="571500" indent="-571500">
              <a:lnSpc>
                <a:spcPct val="120000"/>
              </a:lnSpc>
              <a:spcBef>
                <a:spcPts val="0"/>
              </a:spcBef>
              <a:spcAft>
                <a:spcPts val="1200"/>
              </a:spcAft>
              <a:buFont typeface="+mj-lt"/>
              <a:buAutoNum type="romanUcPeriod"/>
            </a:pPr>
            <a:r>
              <a:rPr lang="en-US" dirty="0"/>
              <a:t>Goal 6: Ensure access to Medicaid services for former foster care individuals between the ages of 18 and 26, who previously resided in another state </a:t>
            </a:r>
          </a:p>
          <a:p>
            <a:pPr marL="571500" indent="-571500">
              <a:lnSpc>
                <a:spcPct val="120000"/>
              </a:lnSpc>
              <a:spcBef>
                <a:spcPts val="0"/>
              </a:spcBef>
              <a:spcAft>
                <a:spcPts val="1200"/>
              </a:spcAft>
              <a:buFont typeface="+mj-lt"/>
              <a:buAutoNum type="romanUcPeriod"/>
            </a:pPr>
            <a:r>
              <a:rPr lang="en-US" dirty="0"/>
              <a:t>Goal 7: Ensure the long-term financial sustainability of the MassHealth program through refinement of provisional eligibility</a:t>
            </a:r>
          </a:p>
          <a:p>
            <a:pPr marL="0" indent="0">
              <a:lnSpc>
                <a:spcPct val="120000"/>
              </a:lnSpc>
              <a:spcBef>
                <a:spcPts val="0"/>
              </a:spcBef>
              <a:spcAft>
                <a:spcPts val="1200"/>
              </a:spcAft>
              <a:buNone/>
            </a:pPr>
            <a:endParaRPr lang="en-US" dirty="0"/>
          </a:p>
        </p:txBody>
      </p:sp>
      <p:sp>
        <p:nvSpPr>
          <p:cNvPr id="2" name="Slide Number Placeholder 3">
            <a:extLst>
              <a:ext uri="{FF2B5EF4-FFF2-40B4-BE49-F238E27FC236}">
                <a16:creationId xmlns:a16="http://schemas.microsoft.com/office/drawing/2014/main" id="{2D8C20A4-6A76-9579-09E5-FC6FC6ED6494}"/>
              </a:ext>
            </a:extLst>
          </p:cNvPr>
          <p:cNvSpPr>
            <a:spLocks noGrp="1"/>
          </p:cNvSpPr>
          <p:nvPr>
            <p:ph type="sldNum" sz="quarter" idx="12"/>
          </p:nvPr>
        </p:nvSpPr>
        <p:spPr>
          <a:xfrm>
            <a:off x="11277600" y="6411749"/>
            <a:ext cx="457200" cy="217651"/>
          </a:xfrm>
        </p:spPr>
        <p:txBody>
          <a:bodyPr/>
          <a:lstStyle/>
          <a:p>
            <a:fld id="{369026CA-FCD3-9147-8CC6-4862EFF526B8}" type="slidenum">
              <a:rPr lang="en-US" smtClean="0"/>
              <a:pPr/>
              <a:t>8</a:t>
            </a:fld>
            <a:endParaRPr lang="en-US"/>
          </a:p>
        </p:txBody>
      </p:sp>
    </p:spTree>
    <p:extLst>
      <p:ext uri="{BB962C8B-B14F-4D97-AF65-F5344CB8AC3E}">
        <p14:creationId xmlns:p14="http://schemas.microsoft.com/office/powerpoint/2010/main" val="82644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66465-7C26-08C3-9700-FC1D046E1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9A2DF-6908-9BA3-2B6A-511C88E12068}"/>
              </a:ext>
            </a:extLst>
          </p:cNvPr>
          <p:cNvSpPr>
            <a:spLocks noGrp="1"/>
          </p:cNvSpPr>
          <p:nvPr>
            <p:ph type="title"/>
          </p:nvPr>
        </p:nvSpPr>
        <p:spPr>
          <a:xfrm>
            <a:off x="914400" y="493090"/>
            <a:ext cx="8989888" cy="665514"/>
          </a:xfrm>
        </p:spPr>
        <p:txBody>
          <a:bodyPr/>
          <a:lstStyle/>
          <a:p>
            <a:r>
              <a:rPr lang="en-US" sz="3200">
                <a:latin typeface="+mj-lt"/>
              </a:rPr>
              <a:t>Example Logic Model — Delivery System Reform </a:t>
            </a:r>
          </a:p>
        </p:txBody>
      </p:sp>
      <p:graphicFrame>
        <p:nvGraphicFramePr>
          <p:cNvPr id="4" name="Table 3">
            <a:extLst>
              <a:ext uri="{FF2B5EF4-FFF2-40B4-BE49-F238E27FC236}">
                <a16:creationId xmlns:a16="http://schemas.microsoft.com/office/drawing/2014/main" id="{E6222E85-22B6-A1C0-CE46-1EAC3E453C65}"/>
              </a:ext>
            </a:extLst>
          </p:cNvPr>
          <p:cNvGraphicFramePr>
            <a:graphicFrameLocks noGrp="1"/>
          </p:cNvGraphicFramePr>
          <p:nvPr/>
        </p:nvGraphicFramePr>
        <p:xfrm>
          <a:off x="914400" y="1258147"/>
          <a:ext cx="1793632" cy="3071867"/>
        </p:xfrm>
        <a:graphic>
          <a:graphicData uri="http://schemas.openxmlformats.org/drawingml/2006/table">
            <a:tbl>
              <a:tblPr firstRow="1" firstCol="1" lastRow="1" lastCol="1" bandRow="1" bandCol="1"/>
              <a:tblGrid>
                <a:gridCol w="1793632">
                  <a:extLst>
                    <a:ext uri="{9D8B030D-6E8A-4147-A177-3AD203B41FA5}">
                      <a16:colId xmlns:a16="http://schemas.microsoft.com/office/drawing/2014/main" val="4264918847"/>
                    </a:ext>
                  </a:extLst>
                </a:gridCol>
              </a:tblGrid>
              <a:tr h="746497">
                <a:tc>
                  <a:txBody>
                    <a:bodyPr/>
                    <a:lstStyle/>
                    <a:p>
                      <a:pPr marL="0" marR="0" algn="ctr">
                        <a:spcBef>
                          <a:spcPts val="0"/>
                        </a:spcBef>
                        <a:spcAft>
                          <a:spcPts val="0"/>
                        </a:spcAft>
                      </a:pPr>
                      <a:r>
                        <a:rPr lang="en-US" sz="1300" b="1">
                          <a:solidFill>
                            <a:srgbClr val="000000"/>
                          </a:solidFill>
                          <a:effectLst/>
                          <a:highlight>
                            <a:srgbClr val="C2E3FF"/>
                          </a:highlight>
                          <a:latin typeface="Arial"/>
                          <a:ea typeface="Arial" panose="020B0604020202020204" pitchFamily="34" charset="0"/>
                          <a:cs typeface="Times New Roman"/>
                        </a:rPr>
                        <a:t>A. Demonstration </a:t>
                      </a:r>
                      <a:r>
                        <a:rPr lang="en-US" sz="1300" b="1">
                          <a:solidFill>
                            <a:schemeClr val="tx1"/>
                          </a:solidFill>
                          <a:effectLst/>
                          <a:highlight>
                            <a:srgbClr val="C2E3FF"/>
                          </a:highlight>
                          <a:latin typeface="Arial"/>
                          <a:ea typeface="Arial" panose="020B0604020202020204" pitchFamily="34" charset="0"/>
                          <a:cs typeface="Times New Roman"/>
                        </a:rPr>
                        <a:t>Initiatives</a:t>
                      </a:r>
                    </a:p>
                  </a:txBody>
                  <a:tcPr marL="45720" marR="45720" anchor="ctr">
                    <a:lnL w="12700" cap="flat" cmpd="sng" algn="ctr">
                      <a:solidFill>
                        <a:srgbClr val="ACA39A"/>
                      </a:solidFill>
                      <a:prstDash val="solid"/>
                      <a:round/>
                      <a:headEnd type="none" w="med" len="med"/>
                      <a:tailEnd type="none" w="med" len="med"/>
                    </a:lnL>
                    <a:lnR w="12700" cap="flat" cmpd="sng" algn="ctr">
                      <a:solidFill>
                        <a:srgbClr val="ACA39A"/>
                      </a:solidFill>
                      <a:prstDash val="solid"/>
                      <a:round/>
                      <a:headEnd type="none" w="med" len="med"/>
                      <a:tailEnd type="none" w="med" len="med"/>
                    </a:lnR>
                    <a:lnT w="12700" cap="flat" cmpd="sng" algn="ctr">
                      <a:solidFill>
                        <a:srgbClr val="ACA39A"/>
                      </a:solidFill>
                      <a:prstDash val="solid"/>
                      <a:round/>
                      <a:headEnd type="none" w="med" len="med"/>
                      <a:tailEnd type="none" w="med" len="med"/>
                    </a:lnT>
                    <a:lnB w="12700" cap="flat" cmpd="sng" algn="ctr">
                      <a:solidFill>
                        <a:srgbClr val="ACA39A"/>
                      </a:solidFill>
                      <a:prstDash val="solid"/>
                      <a:round/>
                      <a:headEnd type="none" w="med" len="med"/>
                      <a:tailEnd type="none" w="med" len="med"/>
                    </a:lnB>
                    <a:solidFill>
                      <a:srgbClr val="C2E3FF"/>
                    </a:solidFill>
                  </a:tcPr>
                </a:tc>
                <a:extLst>
                  <a:ext uri="{0D108BD9-81ED-4DB2-BD59-A6C34878D82A}">
                    <a16:rowId xmlns:a16="http://schemas.microsoft.com/office/drawing/2014/main" val="2986783041"/>
                  </a:ext>
                </a:extLst>
              </a:tr>
              <a:tr h="2104107">
                <a:tc>
                  <a:txBody>
                    <a:bodyPr/>
                    <a:lstStyle/>
                    <a:p>
                      <a:pPr marL="114300" marR="0" lvl="0" indent="-114300">
                        <a:spcBef>
                          <a:spcPts val="0"/>
                        </a:spcBef>
                        <a:spcAft>
                          <a:spcPts val="0"/>
                        </a:spcAft>
                        <a:buSzPts val="1000"/>
                        <a:buFont typeface="Symbol" panose="05050102010706020507" pitchFamily="18" charset="2"/>
                        <a:buChar char=""/>
                      </a:pPr>
                      <a:r>
                        <a:rPr lang="en-US" sz="1300">
                          <a:solidFill>
                            <a:schemeClr val="tx1"/>
                          </a:solidFill>
                          <a:effectLst/>
                          <a:latin typeface="Arial"/>
                          <a:ea typeface="Symbol" panose="05050102010706020507" pitchFamily="18" charset="2"/>
                          <a:cs typeface="Symbol" panose="05050102010706020507" pitchFamily="18" charset="2"/>
                        </a:rPr>
                        <a:t>DSRIP Funding (ACOs, BH CPs, LTSS CPs, CSAs, SWIs)</a:t>
                      </a:r>
                    </a:p>
                    <a:p>
                      <a:pPr marL="114300" marR="0" lvl="0" indent="-114300">
                        <a:spcBef>
                          <a:spcPts val="0"/>
                        </a:spcBef>
                        <a:spcAft>
                          <a:spcPts val="0"/>
                        </a:spcAft>
                        <a:buSzPts val="1000"/>
                        <a:buFont typeface="Symbol" panose="05050102010706020507" pitchFamily="18" charset="2"/>
                        <a:buChar char=""/>
                      </a:pPr>
                      <a:r>
                        <a:rPr lang="en-US" sz="1300">
                          <a:solidFill>
                            <a:schemeClr val="tx1"/>
                          </a:solidFill>
                          <a:effectLst/>
                          <a:latin typeface="Arial"/>
                          <a:ea typeface="Symbol" panose="05050102010706020507" pitchFamily="18" charset="2"/>
                          <a:cs typeface="Symbol" panose="05050102010706020507" pitchFamily="18" charset="2"/>
                        </a:rPr>
                        <a:t>State Operations and Implementation Funding (DSRIP and other sources)</a:t>
                      </a:r>
                    </a:p>
                    <a:p>
                      <a:pPr marL="114300" marR="0" lvl="0" indent="-114300">
                        <a:spcBef>
                          <a:spcPts val="0"/>
                        </a:spcBef>
                        <a:spcAft>
                          <a:spcPts val="0"/>
                        </a:spcAft>
                        <a:buSzPts val="1000"/>
                        <a:buFont typeface="Symbol" panose="05050102010706020507" pitchFamily="18" charset="2"/>
                        <a:buChar char=""/>
                      </a:pPr>
                      <a:r>
                        <a:rPr lang="en-US" sz="1300">
                          <a:solidFill>
                            <a:schemeClr val="tx1"/>
                          </a:solidFill>
                          <a:effectLst/>
                          <a:latin typeface="Arial"/>
                          <a:ea typeface="Symbol" panose="05050102010706020507" pitchFamily="18" charset="2"/>
                          <a:cs typeface="Symbol" panose="05050102010706020507" pitchFamily="18" charset="2"/>
                        </a:rPr>
                        <a:t>Internal ACO and CP Program planning and investments</a:t>
                      </a:r>
                    </a:p>
                  </a:txBody>
                  <a:tcPr marL="68580" marR="68580" marT="73025" marB="73025">
                    <a:lnL w="12700" cap="flat" cmpd="sng" algn="ctr">
                      <a:solidFill>
                        <a:srgbClr val="ACA39A"/>
                      </a:solidFill>
                      <a:prstDash val="solid"/>
                      <a:round/>
                      <a:headEnd type="none" w="med" len="med"/>
                      <a:tailEnd type="none" w="med" len="med"/>
                    </a:lnL>
                    <a:lnR w="12700" cap="flat" cmpd="sng" algn="ctr">
                      <a:solidFill>
                        <a:srgbClr val="ACA39A"/>
                      </a:solidFill>
                      <a:prstDash val="solid"/>
                      <a:round/>
                      <a:headEnd type="none" w="med" len="med"/>
                      <a:tailEnd type="none" w="med" len="med"/>
                    </a:lnR>
                    <a:lnT w="12700" cap="flat" cmpd="sng" algn="ctr">
                      <a:solidFill>
                        <a:srgbClr val="ACA39A"/>
                      </a:solidFill>
                      <a:prstDash val="solid"/>
                      <a:round/>
                      <a:headEnd type="none" w="med" len="med"/>
                      <a:tailEnd type="none" w="med" len="med"/>
                    </a:lnT>
                    <a:lnB w="12700" cap="flat" cmpd="sng" algn="ctr">
                      <a:solidFill>
                        <a:srgbClr val="ACA39A"/>
                      </a:solidFill>
                      <a:prstDash val="solid"/>
                      <a:round/>
                      <a:headEnd type="none" w="med" len="med"/>
                      <a:tailEnd type="none" w="med" len="med"/>
                    </a:lnB>
                    <a:noFill/>
                  </a:tcPr>
                </a:tc>
                <a:extLst>
                  <a:ext uri="{0D108BD9-81ED-4DB2-BD59-A6C34878D82A}">
                    <a16:rowId xmlns:a16="http://schemas.microsoft.com/office/drawing/2014/main" val="2088442268"/>
                  </a:ext>
                </a:extLst>
              </a:tr>
            </a:tbl>
          </a:graphicData>
        </a:graphic>
      </p:graphicFrame>
      <p:pic>
        <p:nvPicPr>
          <p:cNvPr id="26" name="image3.png" descr="Arrow pointing to next column to the right">
            <a:extLst>
              <a:ext uri="{FF2B5EF4-FFF2-40B4-BE49-F238E27FC236}">
                <a16:creationId xmlns:a16="http://schemas.microsoft.com/office/drawing/2014/main" id="{3441344B-AE0E-5598-441E-5BA2AA0762C0}"/>
              </a:ext>
            </a:extLst>
          </p:cNvPr>
          <p:cNvPicPr>
            <a:picLocks noChangeAspect="1"/>
          </p:cNvPicPr>
          <p:nvPr/>
        </p:nvPicPr>
        <p:blipFill>
          <a:blip r:embed="rId3" cstate="print"/>
          <a:stretch>
            <a:fillRect/>
          </a:stretch>
        </p:blipFill>
        <p:spPr>
          <a:xfrm>
            <a:off x="2756111" y="1585260"/>
            <a:ext cx="195580" cy="250825"/>
          </a:xfrm>
          <a:prstGeom prst="rect">
            <a:avLst/>
          </a:prstGeom>
        </p:spPr>
      </p:pic>
      <p:graphicFrame>
        <p:nvGraphicFramePr>
          <p:cNvPr id="5" name="Table 4">
            <a:extLst>
              <a:ext uri="{FF2B5EF4-FFF2-40B4-BE49-F238E27FC236}">
                <a16:creationId xmlns:a16="http://schemas.microsoft.com/office/drawing/2014/main" id="{1689B00A-0A65-983B-61EF-2338A286BC57}"/>
              </a:ext>
            </a:extLst>
          </p:cNvPr>
          <p:cNvGraphicFramePr>
            <a:graphicFrameLocks noGrp="1"/>
          </p:cNvGraphicFramePr>
          <p:nvPr/>
        </p:nvGraphicFramePr>
        <p:xfrm>
          <a:off x="2980380" y="1245379"/>
          <a:ext cx="4138504" cy="3488467"/>
        </p:xfrm>
        <a:graphic>
          <a:graphicData uri="http://schemas.openxmlformats.org/drawingml/2006/table">
            <a:tbl>
              <a:tblPr firstRow="1" firstCol="1" lastRow="1" lastCol="1" bandRow="1" bandCol="1"/>
              <a:tblGrid>
                <a:gridCol w="4138504">
                  <a:extLst>
                    <a:ext uri="{9D8B030D-6E8A-4147-A177-3AD203B41FA5}">
                      <a16:colId xmlns:a16="http://schemas.microsoft.com/office/drawing/2014/main" val="586548804"/>
                    </a:ext>
                  </a:extLst>
                </a:gridCol>
              </a:tblGrid>
              <a:tr h="766857">
                <a:tc>
                  <a:txBody>
                    <a:bodyPr/>
                    <a:lstStyle/>
                    <a:p>
                      <a:pPr marL="0" marR="0" algn="ctr">
                        <a:spcBef>
                          <a:spcPts val="0"/>
                        </a:spcBef>
                        <a:spcAft>
                          <a:spcPts val="0"/>
                        </a:spcAft>
                      </a:pPr>
                      <a:r>
                        <a:rPr lang="en-US" sz="1300" b="1">
                          <a:solidFill>
                            <a:srgbClr val="000000"/>
                          </a:solidFill>
                          <a:effectLst/>
                          <a:highlight>
                            <a:srgbClr val="C2E3FF"/>
                          </a:highlight>
                          <a:latin typeface="Arial"/>
                          <a:ea typeface="Arial" panose="020B0604020202020204" pitchFamily="34" charset="0"/>
                          <a:cs typeface="Times New Roman"/>
                        </a:rPr>
                        <a:t>B. Activities</a:t>
                      </a:r>
                      <a:endParaRPr lang="en-US" sz="1300" b="1">
                        <a:effectLst/>
                        <a:highlight>
                          <a:srgbClr val="C2E3FF"/>
                        </a:highlight>
                        <a:latin typeface="Arial"/>
                        <a:ea typeface="Arial" panose="020B0604020202020204" pitchFamily="34" charset="0"/>
                        <a:cs typeface="Times New Roman"/>
                      </a:endParaRPr>
                    </a:p>
                    <a:p>
                      <a:pPr marL="0" marR="0" algn="ctr">
                        <a:spcBef>
                          <a:spcPts val="0"/>
                        </a:spcBef>
                        <a:spcAft>
                          <a:spcPts val="0"/>
                        </a:spcAft>
                      </a:pPr>
                      <a:r>
                        <a:rPr lang="en-US" sz="1300" b="0">
                          <a:solidFill>
                            <a:srgbClr val="000000"/>
                          </a:solidFill>
                          <a:effectLst/>
                          <a:highlight>
                            <a:srgbClr val="C2E3FF"/>
                          </a:highlight>
                          <a:latin typeface="Arial"/>
                          <a:ea typeface="Arial" panose="020B0604020202020204" pitchFamily="34" charset="0"/>
                          <a:cs typeface="Times New Roman"/>
                        </a:rPr>
                        <a:t>Interventions/Programs Delivery System Changes at the Organizational Level</a:t>
                      </a:r>
                      <a:endParaRPr lang="en-US" sz="1300" b="1">
                        <a:effectLst/>
                        <a:highlight>
                          <a:srgbClr val="C2E3FF"/>
                        </a:highlight>
                        <a:latin typeface="Arial"/>
                        <a:ea typeface="Arial" panose="020B0604020202020204" pitchFamily="34" charset="0"/>
                        <a:cs typeface="Times New Roman"/>
                      </a:endParaRPr>
                    </a:p>
                  </a:txBody>
                  <a:tcPr marL="45720" marR="45720" anchor="ctr">
                    <a:lnL w="12700" cap="flat" cmpd="sng" algn="ctr">
                      <a:solidFill>
                        <a:srgbClr val="ACA39A"/>
                      </a:solidFill>
                      <a:prstDash val="solid"/>
                      <a:round/>
                      <a:headEnd type="none" w="med" len="med"/>
                      <a:tailEnd type="none" w="med" len="med"/>
                    </a:lnL>
                    <a:lnR w="12700" cap="flat" cmpd="sng" algn="ctr">
                      <a:solidFill>
                        <a:srgbClr val="ACA39A"/>
                      </a:solidFill>
                      <a:prstDash val="solid"/>
                      <a:round/>
                      <a:headEnd type="none" w="med" len="med"/>
                      <a:tailEnd type="none" w="med" len="med"/>
                    </a:lnR>
                    <a:lnT w="12700" cap="flat" cmpd="sng" algn="ctr">
                      <a:solidFill>
                        <a:srgbClr val="ACA39A"/>
                      </a:solidFill>
                      <a:prstDash val="solid"/>
                      <a:round/>
                      <a:headEnd type="none" w="med" len="med"/>
                      <a:tailEnd type="none" w="med" len="med"/>
                    </a:lnT>
                    <a:lnB w="12700" cap="flat" cmpd="sng" algn="ctr">
                      <a:solidFill>
                        <a:srgbClr val="ACA39A"/>
                      </a:solidFill>
                      <a:prstDash val="solid"/>
                      <a:round/>
                      <a:headEnd type="none" w="med" len="med"/>
                      <a:tailEnd type="none" w="med" len="med"/>
                    </a:lnB>
                    <a:solidFill>
                      <a:srgbClr val="C2E3FF"/>
                    </a:solidFill>
                  </a:tcPr>
                </a:tc>
                <a:extLst>
                  <a:ext uri="{0D108BD9-81ED-4DB2-BD59-A6C34878D82A}">
                    <a16:rowId xmlns:a16="http://schemas.microsoft.com/office/drawing/2014/main" val="2957715538"/>
                  </a:ext>
                </a:extLst>
              </a:tr>
              <a:tr h="2686599">
                <a:tc>
                  <a:txBody>
                    <a:bodyPr/>
                    <a:lstStyle/>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ACO unique actions</a:t>
                      </a:r>
                    </a:p>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CP unique actions</a:t>
                      </a:r>
                    </a:p>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ACO, MCO, and CP common actions</a:t>
                      </a:r>
                    </a:p>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Statewide Investments in:</a:t>
                      </a:r>
                    </a:p>
                    <a:p>
                      <a:pPr marL="519113" marR="0" lvl="1" indent="-176213">
                        <a:spcBef>
                          <a:spcPts val="0"/>
                        </a:spcBef>
                        <a:spcAft>
                          <a:spcPts val="0"/>
                        </a:spcAft>
                        <a:buFont typeface="Courier New" panose="02070309020205020404" pitchFamily="49" charset="0"/>
                        <a:buChar char="o"/>
                      </a:pPr>
                      <a:r>
                        <a:rPr lang="en-US" sz="1300">
                          <a:effectLst/>
                          <a:latin typeface="Arial"/>
                          <a:ea typeface="Courier New" panose="02070309020205020404" pitchFamily="49" charset="0"/>
                          <a:cs typeface="Times New Roman"/>
                        </a:rPr>
                        <a:t>Community-based workforce</a:t>
                      </a:r>
                    </a:p>
                    <a:p>
                      <a:pPr marL="519113" marR="0" lvl="1" indent="-176213">
                        <a:spcBef>
                          <a:spcPts val="0"/>
                        </a:spcBef>
                        <a:spcAft>
                          <a:spcPts val="0"/>
                        </a:spcAft>
                        <a:buFont typeface="Courier New" panose="02070309020205020404" pitchFamily="49" charset="0"/>
                        <a:buChar char="o"/>
                      </a:pPr>
                      <a:r>
                        <a:rPr lang="en-US" sz="1300">
                          <a:effectLst/>
                          <a:latin typeface="Arial"/>
                          <a:ea typeface="Courier New" panose="02070309020205020404" pitchFamily="49" charset="0"/>
                          <a:cs typeface="Times New Roman"/>
                        </a:rPr>
                        <a:t>Capacity building for ACOs and CPs (i.e., technical assistance and supporting Alternative Payment Methodology adoption)</a:t>
                      </a:r>
                    </a:p>
                    <a:p>
                      <a:pPr marL="519113" marR="0" lvl="1" indent="-176213">
                        <a:spcBef>
                          <a:spcPts val="0"/>
                        </a:spcBef>
                        <a:spcAft>
                          <a:spcPts val="0"/>
                        </a:spcAft>
                        <a:buFont typeface="Courier New" panose="02070309020205020404" pitchFamily="49" charset="0"/>
                        <a:buChar char="o"/>
                      </a:pPr>
                      <a:r>
                        <a:rPr lang="en-US" sz="1300">
                          <a:effectLst/>
                          <a:latin typeface="Arial"/>
                          <a:ea typeface="Courier New" panose="02070309020205020404" pitchFamily="49" charset="0"/>
                          <a:cs typeface="Times New Roman"/>
                        </a:rPr>
                        <a:t>Addressing gaps in statewide care delivery (i.e., reducing Emergency Department (ED) boarding and improving accessibility for people with disabilities or for whom English is not a primary language)</a:t>
                      </a:r>
                    </a:p>
                  </a:txBody>
                  <a:tcPr marL="68580" marR="68580" marT="73025" marB="73025">
                    <a:lnL w="12700" cap="flat" cmpd="sng" algn="ctr">
                      <a:solidFill>
                        <a:srgbClr val="ACA39A"/>
                      </a:solidFill>
                      <a:prstDash val="solid"/>
                      <a:round/>
                      <a:headEnd type="none" w="med" len="med"/>
                      <a:tailEnd type="none" w="med" len="med"/>
                    </a:lnL>
                    <a:lnR w="12700" cap="flat" cmpd="sng" algn="ctr">
                      <a:solidFill>
                        <a:srgbClr val="ACA39A"/>
                      </a:solidFill>
                      <a:prstDash val="solid"/>
                      <a:round/>
                      <a:headEnd type="none" w="med" len="med"/>
                      <a:tailEnd type="none" w="med" len="med"/>
                    </a:lnR>
                    <a:lnT w="12700" cap="flat" cmpd="sng" algn="ctr">
                      <a:solidFill>
                        <a:srgbClr val="ACA39A"/>
                      </a:solidFill>
                      <a:prstDash val="solid"/>
                      <a:round/>
                      <a:headEnd type="none" w="med" len="med"/>
                      <a:tailEnd type="none" w="med" len="med"/>
                    </a:lnT>
                    <a:lnB w="12700" cap="flat" cmpd="sng" algn="ctr">
                      <a:solidFill>
                        <a:srgbClr val="ACA39A"/>
                      </a:solidFill>
                      <a:prstDash val="solid"/>
                      <a:round/>
                      <a:headEnd type="none" w="med" len="med"/>
                      <a:tailEnd type="none" w="med" len="med"/>
                    </a:lnB>
                    <a:noFill/>
                  </a:tcPr>
                </a:tc>
                <a:extLst>
                  <a:ext uri="{0D108BD9-81ED-4DB2-BD59-A6C34878D82A}">
                    <a16:rowId xmlns:a16="http://schemas.microsoft.com/office/drawing/2014/main" val="2984983763"/>
                  </a:ext>
                </a:extLst>
              </a:tr>
            </a:tbl>
          </a:graphicData>
        </a:graphic>
      </p:graphicFrame>
      <p:pic>
        <p:nvPicPr>
          <p:cNvPr id="27" name="image3.png" descr="Arrow pointing to next column to the right">
            <a:extLst>
              <a:ext uri="{FF2B5EF4-FFF2-40B4-BE49-F238E27FC236}">
                <a16:creationId xmlns:a16="http://schemas.microsoft.com/office/drawing/2014/main" id="{8180BB41-3762-A908-0255-DE21416EA87F}"/>
              </a:ext>
            </a:extLst>
          </p:cNvPr>
          <p:cNvPicPr>
            <a:picLocks noChangeAspect="1"/>
          </p:cNvPicPr>
          <p:nvPr/>
        </p:nvPicPr>
        <p:blipFill>
          <a:blip r:embed="rId3" cstate="print"/>
          <a:stretch>
            <a:fillRect/>
          </a:stretch>
        </p:blipFill>
        <p:spPr>
          <a:xfrm>
            <a:off x="7163296" y="1585259"/>
            <a:ext cx="195580" cy="250825"/>
          </a:xfrm>
          <a:prstGeom prst="rect">
            <a:avLst/>
          </a:prstGeom>
        </p:spPr>
      </p:pic>
      <p:graphicFrame>
        <p:nvGraphicFramePr>
          <p:cNvPr id="21" name="Table 20">
            <a:extLst>
              <a:ext uri="{FF2B5EF4-FFF2-40B4-BE49-F238E27FC236}">
                <a16:creationId xmlns:a16="http://schemas.microsoft.com/office/drawing/2014/main" id="{FC3A87F1-06B7-9667-B9FE-CAC7D79837AF}"/>
              </a:ext>
            </a:extLst>
          </p:cNvPr>
          <p:cNvGraphicFramePr>
            <a:graphicFrameLocks noGrp="1"/>
          </p:cNvGraphicFramePr>
          <p:nvPr/>
        </p:nvGraphicFramePr>
        <p:xfrm>
          <a:off x="7374991" y="1248344"/>
          <a:ext cx="2015408" cy="2958430"/>
        </p:xfrm>
        <a:graphic>
          <a:graphicData uri="http://schemas.openxmlformats.org/drawingml/2006/table">
            <a:tbl>
              <a:tblPr firstRow="1" firstCol="1" lastRow="1" lastCol="1" bandRow="1" bandCol="1"/>
              <a:tblGrid>
                <a:gridCol w="2015408">
                  <a:extLst>
                    <a:ext uri="{9D8B030D-6E8A-4147-A177-3AD203B41FA5}">
                      <a16:colId xmlns:a16="http://schemas.microsoft.com/office/drawing/2014/main" val="282320827"/>
                    </a:ext>
                  </a:extLst>
                </a:gridCol>
              </a:tblGrid>
              <a:tr h="860495">
                <a:tc>
                  <a:txBody>
                    <a:bodyPr/>
                    <a:lstStyle/>
                    <a:p>
                      <a:pPr marL="0" marR="0" algn="ctr">
                        <a:spcBef>
                          <a:spcPts val="0"/>
                        </a:spcBef>
                        <a:spcAft>
                          <a:spcPts val="0"/>
                        </a:spcAft>
                      </a:pPr>
                      <a:r>
                        <a:rPr lang="en-US" sz="1300" b="1">
                          <a:solidFill>
                            <a:srgbClr val="000000"/>
                          </a:solidFill>
                          <a:effectLst/>
                          <a:highlight>
                            <a:srgbClr val="C2E3FF"/>
                          </a:highlight>
                          <a:latin typeface="Arial"/>
                          <a:ea typeface="Arial" panose="020B0604020202020204" pitchFamily="34" charset="0"/>
                          <a:cs typeface="Times New Roman"/>
                        </a:rPr>
                        <a:t>C. Outputs</a:t>
                      </a:r>
                      <a:endParaRPr lang="en-US" sz="1300" b="1">
                        <a:effectLst/>
                        <a:highlight>
                          <a:srgbClr val="C2E3FF"/>
                        </a:highlight>
                        <a:latin typeface="Arial"/>
                        <a:ea typeface="Arial" panose="020B0604020202020204" pitchFamily="34" charset="0"/>
                        <a:cs typeface="Times New Roman"/>
                      </a:endParaRPr>
                    </a:p>
                    <a:p>
                      <a:pPr marL="0" marR="0" algn="ctr">
                        <a:spcBef>
                          <a:spcPts val="0"/>
                        </a:spcBef>
                        <a:spcAft>
                          <a:spcPts val="0"/>
                        </a:spcAft>
                      </a:pPr>
                      <a:r>
                        <a:rPr lang="en-US" sz="1300" b="0">
                          <a:solidFill>
                            <a:srgbClr val="000000"/>
                          </a:solidFill>
                          <a:effectLst/>
                          <a:highlight>
                            <a:srgbClr val="C2E3FF"/>
                          </a:highlight>
                          <a:latin typeface="Arial"/>
                          <a:ea typeface="Arial" panose="020B0604020202020204" pitchFamily="34" charset="0"/>
                          <a:cs typeface="Times New Roman"/>
                        </a:rPr>
                        <a:t>Improved Care Processes at the Organization Level</a:t>
                      </a:r>
                      <a:endParaRPr lang="en-US" sz="1300" b="1">
                        <a:effectLst/>
                        <a:highlight>
                          <a:srgbClr val="C2E3FF"/>
                        </a:highlight>
                        <a:latin typeface="Arial"/>
                        <a:ea typeface="Arial" panose="020B0604020202020204" pitchFamily="34" charset="0"/>
                        <a:cs typeface="Times New Roman"/>
                      </a:endParaRPr>
                    </a:p>
                  </a:txBody>
                  <a:tcPr marL="68580" marR="68580" marT="73025" marB="73025" anchor="ctr">
                    <a:lnL w="12700" cap="flat" cmpd="sng" algn="ctr">
                      <a:solidFill>
                        <a:srgbClr val="ACA39A"/>
                      </a:solidFill>
                      <a:prstDash val="solid"/>
                      <a:round/>
                      <a:headEnd type="none" w="med" len="med"/>
                      <a:tailEnd type="none" w="med" len="med"/>
                    </a:lnL>
                    <a:lnR w="12700" cap="flat" cmpd="sng" algn="ctr">
                      <a:solidFill>
                        <a:srgbClr val="ACA39A"/>
                      </a:solidFill>
                      <a:prstDash val="solid"/>
                      <a:round/>
                      <a:headEnd type="none" w="med" len="med"/>
                      <a:tailEnd type="none" w="med" len="med"/>
                    </a:lnR>
                    <a:lnT w="12700" cap="flat" cmpd="sng" algn="ctr">
                      <a:solidFill>
                        <a:srgbClr val="ACA39A"/>
                      </a:solidFill>
                      <a:prstDash val="solid"/>
                      <a:round/>
                      <a:headEnd type="none" w="med" len="med"/>
                      <a:tailEnd type="none" w="med" len="med"/>
                    </a:lnT>
                    <a:lnB w="12700" cap="flat" cmpd="sng" algn="ctr">
                      <a:solidFill>
                        <a:srgbClr val="ACA39A"/>
                      </a:solidFill>
                      <a:prstDash val="solid"/>
                      <a:round/>
                      <a:headEnd type="none" w="med" len="med"/>
                      <a:tailEnd type="none" w="med" len="med"/>
                    </a:lnB>
                    <a:solidFill>
                      <a:srgbClr val="C2E3FF"/>
                    </a:solidFill>
                  </a:tcPr>
                </a:tc>
                <a:extLst>
                  <a:ext uri="{0D108BD9-81ED-4DB2-BD59-A6C34878D82A}">
                    <a16:rowId xmlns:a16="http://schemas.microsoft.com/office/drawing/2014/main" val="4268796478"/>
                  </a:ext>
                </a:extLst>
              </a:tr>
              <a:tr h="2019900">
                <a:tc>
                  <a:txBody>
                    <a:bodyPr/>
                    <a:lstStyle/>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Identifying and addressing member needs</a:t>
                      </a:r>
                    </a:p>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Access to care</a:t>
                      </a:r>
                    </a:p>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Member engagement</a:t>
                      </a:r>
                    </a:p>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Care plans and processes</a:t>
                      </a:r>
                    </a:p>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Care integration</a:t>
                      </a:r>
                    </a:p>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Cost management</a:t>
                      </a:r>
                    </a:p>
                  </a:txBody>
                  <a:tcPr marL="68580" marR="68580" marT="73025" marB="73025">
                    <a:lnL w="12700" cap="flat" cmpd="sng" algn="ctr">
                      <a:solidFill>
                        <a:srgbClr val="ACA39A"/>
                      </a:solidFill>
                      <a:prstDash val="solid"/>
                      <a:round/>
                      <a:headEnd type="none" w="med" len="med"/>
                      <a:tailEnd type="none" w="med" len="med"/>
                    </a:lnL>
                    <a:lnR w="12700" cap="flat" cmpd="sng" algn="ctr">
                      <a:solidFill>
                        <a:srgbClr val="ACA39A"/>
                      </a:solidFill>
                      <a:prstDash val="solid"/>
                      <a:round/>
                      <a:headEnd type="none" w="med" len="med"/>
                      <a:tailEnd type="none" w="med" len="med"/>
                    </a:lnR>
                    <a:lnT w="12700" cap="flat" cmpd="sng" algn="ctr">
                      <a:solidFill>
                        <a:srgbClr val="ACA39A"/>
                      </a:solidFill>
                      <a:prstDash val="solid"/>
                      <a:round/>
                      <a:headEnd type="none" w="med" len="med"/>
                      <a:tailEnd type="none" w="med" len="med"/>
                    </a:lnT>
                    <a:lnB w="12700" cap="flat" cmpd="sng" algn="ctr">
                      <a:solidFill>
                        <a:srgbClr val="ACA39A"/>
                      </a:solidFill>
                      <a:prstDash val="solid"/>
                      <a:round/>
                      <a:headEnd type="none" w="med" len="med"/>
                      <a:tailEnd type="none" w="med" len="med"/>
                    </a:lnB>
                    <a:noFill/>
                  </a:tcPr>
                </a:tc>
                <a:extLst>
                  <a:ext uri="{0D108BD9-81ED-4DB2-BD59-A6C34878D82A}">
                    <a16:rowId xmlns:a16="http://schemas.microsoft.com/office/drawing/2014/main" val="1960453756"/>
                  </a:ext>
                </a:extLst>
              </a:tr>
            </a:tbl>
          </a:graphicData>
        </a:graphic>
      </p:graphicFrame>
      <p:pic>
        <p:nvPicPr>
          <p:cNvPr id="28" name="image3.png" descr="Arrow pointing to next column to the right">
            <a:extLst>
              <a:ext uri="{FF2B5EF4-FFF2-40B4-BE49-F238E27FC236}">
                <a16:creationId xmlns:a16="http://schemas.microsoft.com/office/drawing/2014/main" id="{71620B2E-8B6E-7ED6-605A-C49D8B5381BD}"/>
              </a:ext>
            </a:extLst>
          </p:cNvPr>
          <p:cNvPicPr>
            <a:picLocks noChangeAspect="1"/>
          </p:cNvPicPr>
          <p:nvPr/>
        </p:nvPicPr>
        <p:blipFill>
          <a:blip r:embed="rId3" cstate="print"/>
          <a:stretch>
            <a:fillRect/>
          </a:stretch>
        </p:blipFill>
        <p:spPr>
          <a:xfrm>
            <a:off x="9434811" y="1585259"/>
            <a:ext cx="195580" cy="250825"/>
          </a:xfrm>
          <a:prstGeom prst="rect">
            <a:avLst/>
          </a:prstGeom>
        </p:spPr>
      </p:pic>
      <p:graphicFrame>
        <p:nvGraphicFramePr>
          <p:cNvPr id="25" name="Table 24">
            <a:extLst>
              <a:ext uri="{FF2B5EF4-FFF2-40B4-BE49-F238E27FC236}">
                <a16:creationId xmlns:a16="http://schemas.microsoft.com/office/drawing/2014/main" id="{DAD4D08C-2F64-0F6A-83F4-55F59C76BF0F}"/>
              </a:ext>
            </a:extLst>
          </p:cNvPr>
          <p:cNvGraphicFramePr>
            <a:graphicFrameLocks noGrp="1"/>
          </p:cNvGraphicFramePr>
          <p:nvPr/>
        </p:nvGraphicFramePr>
        <p:xfrm>
          <a:off x="9662746" y="1246695"/>
          <a:ext cx="1829580" cy="2659330"/>
        </p:xfrm>
        <a:graphic>
          <a:graphicData uri="http://schemas.openxmlformats.org/drawingml/2006/table">
            <a:tbl>
              <a:tblPr firstRow="1" firstCol="1" lastRow="1" lastCol="1" bandRow="1" bandCol="1"/>
              <a:tblGrid>
                <a:gridCol w="1829580">
                  <a:extLst>
                    <a:ext uri="{9D8B030D-6E8A-4147-A177-3AD203B41FA5}">
                      <a16:colId xmlns:a16="http://schemas.microsoft.com/office/drawing/2014/main" val="973176228"/>
                    </a:ext>
                  </a:extLst>
                </a:gridCol>
              </a:tblGrid>
              <a:tr h="968965">
                <a:tc>
                  <a:txBody>
                    <a:bodyPr/>
                    <a:lstStyle/>
                    <a:p>
                      <a:pPr marL="0" marR="0" algn="ctr">
                        <a:spcBef>
                          <a:spcPts val="0"/>
                        </a:spcBef>
                        <a:spcAft>
                          <a:spcPts val="0"/>
                        </a:spcAft>
                      </a:pPr>
                      <a:r>
                        <a:rPr lang="en-US" sz="1300" b="1">
                          <a:solidFill>
                            <a:srgbClr val="000000"/>
                          </a:solidFill>
                          <a:effectLst/>
                          <a:highlight>
                            <a:srgbClr val="C2E3FF"/>
                          </a:highlight>
                          <a:latin typeface="Arial"/>
                          <a:ea typeface="Arial" panose="020B0604020202020204" pitchFamily="34" charset="0"/>
                          <a:cs typeface="Times New Roman"/>
                        </a:rPr>
                        <a:t>D. Outcomes</a:t>
                      </a:r>
                      <a:endParaRPr lang="en-US" sz="1300" b="1">
                        <a:effectLst/>
                        <a:highlight>
                          <a:srgbClr val="C2E3FF"/>
                        </a:highlight>
                        <a:latin typeface="Arial"/>
                        <a:ea typeface="Arial" panose="020B0604020202020204" pitchFamily="34" charset="0"/>
                        <a:cs typeface="Times New Roman"/>
                      </a:endParaRPr>
                    </a:p>
                    <a:p>
                      <a:pPr marL="0" marR="0" algn="ctr">
                        <a:spcBef>
                          <a:spcPts val="0"/>
                        </a:spcBef>
                        <a:spcAft>
                          <a:spcPts val="0"/>
                        </a:spcAft>
                      </a:pPr>
                      <a:r>
                        <a:rPr lang="en-US" sz="1300" b="0">
                          <a:solidFill>
                            <a:srgbClr val="000000"/>
                          </a:solidFill>
                          <a:effectLst/>
                          <a:highlight>
                            <a:srgbClr val="C2E3FF"/>
                          </a:highlight>
                          <a:latin typeface="Arial"/>
                          <a:ea typeface="Arial" panose="020B0604020202020204" pitchFamily="34" charset="0"/>
                          <a:cs typeface="Times New Roman"/>
                        </a:rPr>
                        <a:t>Improved Member Outcomes, Cost Trends, and Program Sustainability</a:t>
                      </a:r>
                      <a:endParaRPr lang="en-US" sz="1300" b="1">
                        <a:effectLst/>
                        <a:highlight>
                          <a:srgbClr val="C2E3FF"/>
                        </a:highlight>
                        <a:latin typeface="Arial"/>
                        <a:ea typeface="Arial" panose="020B0604020202020204" pitchFamily="34" charset="0"/>
                        <a:cs typeface="Times New Roman"/>
                      </a:endParaRPr>
                    </a:p>
                  </a:txBody>
                  <a:tcPr marL="68580" marR="68580" marT="73025" marB="73025" anchor="ctr">
                    <a:lnL w="12700" cap="flat" cmpd="sng" algn="ctr">
                      <a:solidFill>
                        <a:srgbClr val="ACA39A"/>
                      </a:solidFill>
                      <a:prstDash val="solid"/>
                      <a:round/>
                      <a:headEnd type="none" w="med" len="med"/>
                      <a:tailEnd type="none" w="med" len="med"/>
                    </a:lnL>
                    <a:lnR w="12700" cap="flat" cmpd="sng" algn="ctr">
                      <a:solidFill>
                        <a:srgbClr val="ACA39A"/>
                      </a:solidFill>
                      <a:prstDash val="solid"/>
                      <a:round/>
                      <a:headEnd type="none" w="med" len="med"/>
                      <a:tailEnd type="none" w="med" len="med"/>
                    </a:lnR>
                    <a:lnT w="12700" cap="flat" cmpd="sng" algn="ctr">
                      <a:solidFill>
                        <a:srgbClr val="ACA39A"/>
                      </a:solidFill>
                      <a:prstDash val="solid"/>
                      <a:round/>
                      <a:headEnd type="none" w="med" len="med"/>
                      <a:tailEnd type="none" w="med" len="med"/>
                    </a:lnT>
                    <a:lnB w="12700" cap="flat" cmpd="sng" algn="ctr">
                      <a:solidFill>
                        <a:srgbClr val="ACA39A"/>
                      </a:solidFill>
                      <a:prstDash val="solid"/>
                      <a:round/>
                      <a:headEnd type="none" w="med" len="med"/>
                      <a:tailEnd type="none" w="med" len="med"/>
                    </a:lnB>
                    <a:solidFill>
                      <a:srgbClr val="C2E3FF"/>
                    </a:solidFill>
                  </a:tcPr>
                </a:tc>
                <a:extLst>
                  <a:ext uri="{0D108BD9-81ED-4DB2-BD59-A6C34878D82A}">
                    <a16:rowId xmlns:a16="http://schemas.microsoft.com/office/drawing/2014/main" val="128010650"/>
                  </a:ext>
                </a:extLst>
              </a:tr>
              <a:tr h="1522680">
                <a:tc>
                  <a:txBody>
                    <a:bodyPr/>
                    <a:lstStyle/>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Improved member outcomes</a:t>
                      </a:r>
                    </a:p>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Moderated cost trends</a:t>
                      </a:r>
                    </a:p>
                    <a:p>
                      <a:pPr marL="114300" marR="0" lvl="0" indent="-114300">
                        <a:spcBef>
                          <a:spcPts val="0"/>
                        </a:spcBef>
                        <a:spcAft>
                          <a:spcPts val="0"/>
                        </a:spcAft>
                        <a:buSzPts val="1000"/>
                        <a:buFont typeface="Symbol" panose="05050102010706020507" pitchFamily="18" charset="2"/>
                        <a:buChar char=""/>
                      </a:pPr>
                      <a:r>
                        <a:rPr lang="en-US" sz="1300">
                          <a:effectLst/>
                          <a:latin typeface="Arial"/>
                          <a:ea typeface="Symbol" panose="05050102010706020507" pitchFamily="18" charset="2"/>
                          <a:cs typeface="Symbol" panose="05050102010706020507" pitchFamily="18" charset="2"/>
                        </a:rPr>
                        <a:t>Program sustainability</a:t>
                      </a:r>
                    </a:p>
                  </a:txBody>
                  <a:tcPr marL="68580" marR="68580" marT="73025" marB="73025">
                    <a:lnL w="12700" cap="flat" cmpd="sng" algn="ctr">
                      <a:solidFill>
                        <a:srgbClr val="ACA39A"/>
                      </a:solidFill>
                      <a:prstDash val="solid"/>
                      <a:round/>
                      <a:headEnd type="none" w="med" len="med"/>
                      <a:tailEnd type="none" w="med" len="med"/>
                    </a:lnL>
                    <a:lnR w="12700" cap="flat" cmpd="sng" algn="ctr">
                      <a:solidFill>
                        <a:srgbClr val="ACA39A"/>
                      </a:solidFill>
                      <a:prstDash val="solid"/>
                      <a:round/>
                      <a:headEnd type="none" w="med" len="med"/>
                      <a:tailEnd type="none" w="med" len="med"/>
                    </a:lnR>
                    <a:lnT w="12700" cap="flat" cmpd="sng" algn="ctr">
                      <a:solidFill>
                        <a:srgbClr val="ACA39A"/>
                      </a:solidFill>
                      <a:prstDash val="solid"/>
                      <a:round/>
                      <a:headEnd type="none" w="med" len="med"/>
                      <a:tailEnd type="none" w="med" len="med"/>
                    </a:lnT>
                    <a:lnB w="12700" cap="flat" cmpd="sng" algn="ctr">
                      <a:solidFill>
                        <a:srgbClr val="ACA39A"/>
                      </a:solidFill>
                      <a:prstDash val="solid"/>
                      <a:round/>
                      <a:headEnd type="none" w="med" len="med"/>
                      <a:tailEnd type="none" w="med" len="med"/>
                    </a:lnB>
                    <a:noFill/>
                  </a:tcPr>
                </a:tc>
                <a:extLst>
                  <a:ext uri="{0D108BD9-81ED-4DB2-BD59-A6C34878D82A}">
                    <a16:rowId xmlns:a16="http://schemas.microsoft.com/office/drawing/2014/main" val="1105993645"/>
                  </a:ext>
                </a:extLst>
              </a:tr>
            </a:tbl>
          </a:graphicData>
        </a:graphic>
      </p:graphicFrame>
      <p:sp>
        <p:nvSpPr>
          <p:cNvPr id="31" name="Pentagon 29">
            <a:extLst>
              <a:ext uri="{FF2B5EF4-FFF2-40B4-BE49-F238E27FC236}">
                <a16:creationId xmlns:a16="http://schemas.microsoft.com/office/drawing/2014/main" id="{88D637DE-6938-1B7B-3E18-D38003BE36D0}"/>
              </a:ext>
            </a:extLst>
          </p:cNvPr>
          <p:cNvSpPr/>
          <p:nvPr/>
        </p:nvSpPr>
        <p:spPr>
          <a:xfrm>
            <a:off x="896111" y="4789532"/>
            <a:ext cx="1107573" cy="1251261"/>
          </a:xfrm>
          <a:prstGeom prst="homePlate">
            <a:avLst>
              <a:gd name="adj" fmla="val 0"/>
            </a:avLst>
          </a:prstGeom>
          <a:solidFill>
            <a:schemeClr val="accent2">
              <a:lumMod val="40000"/>
              <a:lumOff val="6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BASELINE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(2015-2017)</a:t>
            </a:r>
          </a:p>
        </p:txBody>
      </p:sp>
      <p:sp>
        <p:nvSpPr>
          <p:cNvPr id="29" name="Pentagon 27">
            <a:extLst>
              <a:ext uri="{FF2B5EF4-FFF2-40B4-BE49-F238E27FC236}">
                <a16:creationId xmlns:a16="http://schemas.microsoft.com/office/drawing/2014/main" id="{C2C26609-8688-FD68-D0B2-758D9B804F8C}"/>
              </a:ext>
            </a:extLst>
          </p:cNvPr>
          <p:cNvSpPr/>
          <p:nvPr/>
        </p:nvSpPr>
        <p:spPr>
          <a:xfrm>
            <a:off x="2006703" y="4788640"/>
            <a:ext cx="7365041" cy="585041"/>
          </a:xfrm>
          <a:prstGeom prst="homePlate">
            <a:avLst/>
          </a:prstGeom>
          <a:solidFill>
            <a:schemeClr val="accent2">
              <a:lumMod val="40000"/>
              <a:lumOff val="6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INTERIM  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Arial"/>
                <a:ea typeface="+mn-ea"/>
                <a:cs typeface="+mn-cs"/>
              </a:rPr>
              <a:t>Mixed-methods design evaluating delivery system actions, preliminary changes in care delivery, </a:t>
            </a:r>
            <a:br>
              <a:rPr kumimoji="0" lang="en-US" sz="1200" b="1" i="1" u="none" strike="noStrike" kern="1200" cap="none" spc="0" normalizeH="0" baseline="0" noProof="0">
                <a:ln>
                  <a:noFill/>
                </a:ln>
                <a:solidFill>
                  <a:prstClr val="black"/>
                </a:solidFill>
                <a:effectLst/>
                <a:uLnTx/>
                <a:uFillTx/>
                <a:latin typeface="Arial"/>
                <a:ea typeface="+mn-ea"/>
                <a:cs typeface="+mn-cs"/>
              </a:rPr>
            </a:br>
            <a:r>
              <a:rPr kumimoji="0" lang="en-US" sz="1200" b="1" i="1" u="none" strike="noStrike" kern="1200" cap="none" spc="0" normalizeH="0" baseline="0" noProof="0">
                <a:ln>
                  <a:noFill/>
                </a:ln>
                <a:solidFill>
                  <a:prstClr val="black"/>
                </a:solidFill>
                <a:effectLst/>
                <a:uLnTx/>
                <a:uFillTx/>
                <a:latin typeface="Arial"/>
                <a:ea typeface="+mn-ea"/>
                <a:cs typeface="+mn-cs"/>
              </a:rPr>
              <a:t>and preliminary outcomes during performance years PY0 to PY2 (07/01/2017 to 12/31/2019)</a:t>
            </a:r>
          </a:p>
        </p:txBody>
      </p:sp>
      <p:sp>
        <p:nvSpPr>
          <p:cNvPr id="30" name="Pentagon 28">
            <a:extLst>
              <a:ext uri="{FF2B5EF4-FFF2-40B4-BE49-F238E27FC236}">
                <a16:creationId xmlns:a16="http://schemas.microsoft.com/office/drawing/2014/main" id="{606D5D36-6134-E29F-1FB5-998859388622}"/>
              </a:ext>
            </a:extLst>
          </p:cNvPr>
          <p:cNvSpPr/>
          <p:nvPr/>
        </p:nvSpPr>
        <p:spPr>
          <a:xfrm>
            <a:off x="2006703" y="5454694"/>
            <a:ext cx="9584504" cy="585041"/>
          </a:xfrm>
          <a:prstGeom prst="homePlate">
            <a:avLst/>
          </a:prstGeom>
          <a:solidFill>
            <a:schemeClr val="accent2">
              <a:lumMod val="40000"/>
              <a:lumOff val="6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SUMMATIVE 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Arial"/>
                <a:ea typeface="+mn-ea"/>
                <a:cs typeface="+mn-cs"/>
              </a:rPr>
              <a:t>Mixed-methods design evaluating delivery system actions, changes in care delivery, </a:t>
            </a:r>
            <a:br>
              <a:rPr kumimoji="0" lang="en-US" sz="1200" b="1" i="1" u="none" strike="noStrike" kern="1200" cap="none" spc="0" normalizeH="0" baseline="0" noProof="0">
                <a:ln>
                  <a:noFill/>
                </a:ln>
                <a:solidFill>
                  <a:prstClr val="black"/>
                </a:solidFill>
                <a:effectLst/>
                <a:uLnTx/>
                <a:uFillTx/>
                <a:latin typeface="Arial"/>
                <a:ea typeface="+mn-ea"/>
                <a:cs typeface="+mn-cs"/>
              </a:rPr>
            </a:br>
            <a:r>
              <a:rPr kumimoji="0" lang="en-US" sz="1200" b="1" i="1" u="none" strike="noStrike" kern="1200" cap="none" spc="0" normalizeH="0" baseline="0" noProof="0">
                <a:ln>
                  <a:noFill/>
                </a:ln>
                <a:solidFill>
                  <a:prstClr val="black"/>
                </a:solidFill>
                <a:effectLst/>
                <a:uLnTx/>
                <a:uFillTx/>
                <a:latin typeface="Arial"/>
                <a:ea typeface="+mn-ea"/>
                <a:cs typeface="+mn-cs"/>
              </a:rPr>
              <a:t>and outcomes for the entire waiver period PY0 to PY5 (07/01/2017 to 03/31/2023) </a:t>
            </a:r>
          </a:p>
        </p:txBody>
      </p:sp>
      <p:sp>
        <p:nvSpPr>
          <p:cNvPr id="9" name="TextBox 8">
            <a:extLst>
              <a:ext uri="{FF2B5EF4-FFF2-40B4-BE49-F238E27FC236}">
                <a16:creationId xmlns:a16="http://schemas.microsoft.com/office/drawing/2014/main" id="{EF1CF603-4E4E-A5E1-C26F-1E43DAB64FFB}"/>
              </a:ext>
            </a:extLst>
          </p:cNvPr>
          <p:cNvSpPr txBox="1"/>
          <p:nvPr/>
        </p:nvSpPr>
        <p:spPr>
          <a:xfrm>
            <a:off x="902207" y="6070993"/>
            <a:ext cx="10832593" cy="400110"/>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Delivery System Reform Incentive Payment (DSRIP), Accountable Care Organization (ACO), Managed Care Organization (MCO), Behavioral Health Community Partners (BH CP), Long-Term Services and Supports Community Partners (LTSS CP), Community Service Agency (CSA), Statewide Investments (SWI), Program Year (PY)</a:t>
            </a:r>
          </a:p>
        </p:txBody>
      </p:sp>
      <p:sp>
        <p:nvSpPr>
          <p:cNvPr id="3" name="Slide Number Placeholder 3">
            <a:extLst>
              <a:ext uri="{FF2B5EF4-FFF2-40B4-BE49-F238E27FC236}">
                <a16:creationId xmlns:a16="http://schemas.microsoft.com/office/drawing/2014/main" id="{25C7EB30-130F-0A5A-2754-E1E34AA2A53B}"/>
              </a:ext>
            </a:extLst>
          </p:cNvPr>
          <p:cNvSpPr txBox="1">
            <a:spLocks/>
          </p:cNvSpPr>
          <p:nvPr/>
        </p:nvSpPr>
        <p:spPr>
          <a:xfrm>
            <a:off x="11277600" y="6411749"/>
            <a:ext cx="457200" cy="217651"/>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69026CA-FCD3-9147-8CC6-4862EFF526B8}" type="slidenum">
              <a:rPr kumimoji="0" lang="en-US" sz="9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260985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 name="NAME" val="MoonHalfShape"/>
</p:tagLst>
</file>

<file path=ppt/tags/tag11.xml><?xml version="1.0" encoding="utf-8"?>
<p:tagLst xmlns:a="http://schemas.openxmlformats.org/drawingml/2006/main" xmlns:r="http://schemas.openxmlformats.org/officeDocument/2006/relationships" xmlns:p="http://schemas.openxmlformats.org/presentationml/2006/main">
  <p:tag name="ANGLE" val="4"/>
  <p:tag name="NAME" val="MoonShape"/>
</p:tagLst>
</file>

<file path=ppt/tags/tag12.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13.xml><?xml version="1.0" encoding="utf-8"?>
<p:tagLst xmlns:a="http://schemas.openxmlformats.org/drawingml/2006/main" xmlns:r="http://schemas.openxmlformats.org/officeDocument/2006/relationships" xmlns:p="http://schemas.openxmlformats.org/presentationml/2006/main">
  <p:tag name="ANGLE" val="2"/>
  <p:tag name="NAME" val="MoonShape"/>
</p:tagLst>
</file>

<file path=ppt/tags/tag14.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15.xml><?xml version="1.0" encoding="utf-8"?>
<p:tagLst xmlns:a="http://schemas.openxmlformats.org/drawingml/2006/main" xmlns:r="http://schemas.openxmlformats.org/officeDocument/2006/relationships" xmlns:p="http://schemas.openxmlformats.org/presentationml/2006/main">
  <p:tag name="ANGLE" val="1"/>
  <p:tag name="NAME" val="MoonShape"/>
</p:tagLst>
</file>

<file path=ppt/tags/tag16.xml><?xml version="1.0" encoding="utf-8"?>
<p:tagLst xmlns:a="http://schemas.openxmlformats.org/drawingml/2006/main" xmlns:r="http://schemas.openxmlformats.org/officeDocument/2006/relationships" xmlns:p="http://schemas.openxmlformats.org/presentationml/2006/main">
  <p:tag name="ANGLE" val="1"/>
  <p:tag name="NAME" val="MoonHalfShap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ANGLE" val="3"/>
  <p:tag name="NAME" val="MoonShape"/>
</p:tagLst>
</file>

<file path=ppt/tags/tag8.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9.xml><?xml version="1.0" encoding="utf-8"?>
<p:tagLst xmlns:a="http://schemas.openxmlformats.org/drawingml/2006/main" xmlns:r="http://schemas.openxmlformats.org/officeDocument/2006/relationships" xmlns:p="http://schemas.openxmlformats.org/presentationml/2006/main">
  <p:tag name="ANGLE" val="5"/>
  <p:tag name="NAME" val="MoonShape"/>
</p:tagLst>
</file>

<file path=ppt/theme/theme1.xml><?xml version="1.0" encoding="utf-8"?>
<a:theme xmlns:a="http://schemas.openxmlformats.org/drawingml/2006/main" name="New Master- KK">
  <a:themeElements>
    <a:clrScheme name="FHC 2023">
      <a:dk1>
        <a:srgbClr val="000000"/>
      </a:dk1>
      <a:lt1>
        <a:srgbClr val="FFFFFF"/>
      </a:lt1>
      <a:dk2>
        <a:srgbClr val="00074F"/>
      </a:dk2>
      <a:lt2>
        <a:srgbClr val="ACA39A"/>
      </a:lt2>
      <a:accent1>
        <a:srgbClr val="0071CE"/>
      </a:accent1>
      <a:accent2>
        <a:srgbClr val="84DADE"/>
      </a:accent2>
      <a:accent3>
        <a:srgbClr val="FFC629"/>
      </a:accent3>
      <a:accent4>
        <a:srgbClr val="4A8B2C"/>
      </a:accent4>
      <a:accent5>
        <a:srgbClr val="F36F16"/>
      </a:accent5>
      <a:accent6>
        <a:srgbClr val="633092"/>
      </a:accent6>
      <a:hlink>
        <a:srgbClr val="000F9F"/>
      </a:hlink>
      <a:folHlink>
        <a:srgbClr val="00FFFF"/>
      </a:folHlink>
    </a:clrScheme>
    <a:fontScheme name="FHC 2023">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HealthCtg_PP_CORE template_2024" id="{B980FD76-0893-D444-BB42-D02ACE7C0CBD}" vid="{0C2EB982-563D-C84E-9C7F-8B058DA5D91E}"/>
    </a:ext>
  </a:extLst>
</a:theme>
</file>

<file path=ppt/theme/theme2.xml><?xml version="1.0" encoding="utf-8"?>
<a:theme xmlns:a="http://schemas.openxmlformats.org/drawingml/2006/main" name="1_ThemeforHealth">
  <a:themeElements>
    <a:clrScheme name="Custom 1">
      <a:dk1>
        <a:srgbClr val="000000"/>
      </a:dk1>
      <a:lt1>
        <a:srgbClr val="FFFFFF"/>
      </a:lt1>
      <a:dk2>
        <a:srgbClr val="00074F"/>
      </a:dk2>
      <a:lt2>
        <a:srgbClr val="ACA39A"/>
      </a:lt2>
      <a:accent1>
        <a:srgbClr val="0071CE"/>
      </a:accent1>
      <a:accent2>
        <a:srgbClr val="84DADE"/>
      </a:accent2>
      <a:accent3>
        <a:srgbClr val="FFC629"/>
      </a:accent3>
      <a:accent4>
        <a:srgbClr val="4A8B2C"/>
      </a:accent4>
      <a:accent5>
        <a:srgbClr val="F36F16"/>
      </a:accent5>
      <a:accent6>
        <a:srgbClr val="633092"/>
      </a:accent6>
      <a:hlink>
        <a:srgbClr val="000F9F"/>
      </a:hlink>
      <a:folHlink>
        <a:srgbClr val="00FFFF"/>
      </a:folHlink>
    </a:clrScheme>
    <a:fontScheme name="FHC 2023">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forHealth" id="{43734D31-9158-4322-A270-52B6CBD83FEF}" vid="{4DD63DEF-ECF7-4A90-9136-E91FD5C39EA2}"/>
    </a:ext>
  </a:extLst>
</a:theme>
</file>

<file path=ppt/theme/theme3.xml><?xml version="1.0" encoding="utf-8"?>
<a:theme xmlns:a="http://schemas.openxmlformats.org/drawingml/2006/main" name="1_New Master- KK">
  <a:themeElements>
    <a:clrScheme name="FHC 2023">
      <a:dk1>
        <a:srgbClr val="000000"/>
      </a:dk1>
      <a:lt1>
        <a:srgbClr val="FFFFFF"/>
      </a:lt1>
      <a:dk2>
        <a:srgbClr val="00074F"/>
      </a:dk2>
      <a:lt2>
        <a:srgbClr val="ACA39A"/>
      </a:lt2>
      <a:accent1>
        <a:srgbClr val="0071CE"/>
      </a:accent1>
      <a:accent2>
        <a:srgbClr val="84DADE"/>
      </a:accent2>
      <a:accent3>
        <a:srgbClr val="FFC629"/>
      </a:accent3>
      <a:accent4>
        <a:srgbClr val="4A8B2C"/>
      </a:accent4>
      <a:accent5>
        <a:srgbClr val="F36F16"/>
      </a:accent5>
      <a:accent6>
        <a:srgbClr val="633092"/>
      </a:accent6>
      <a:hlink>
        <a:srgbClr val="000F9F"/>
      </a:hlink>
      <a:folHlink>
        <a:srgbClr val="00FFFF"/>
      </a:folHlink>
    </a:clrScheme>
    <a:fontScheme name="FHC 2023">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New Master- KK">
  <a:themeElements>
    <a:clrScheme name="FHC 2023">
      <a:dk1>
        <a:srgbClr val="000000"/>
      </a:dk1>
      <a:lt1>
        <a:srgbClr val="FFFFFF"/>
      </a:lt1>
      <a:dk2>
        <a:srgbClr val="00074F"/>
      </a:dk2>
      <a:lt2>
        <a:srgbClr val="ACA39A"/>
      </a:lt2>
      <a:accent1>
        <a:srgbClr val="0071CE"/>
      </a:accent1>
      <a:accent2>
        <a:srgbClr val="84DADE"/>
      </a:accent2>
      <a:accent3>
        <a:srgbClr val="FFC629"/>
      </a:accent3>
      <a:accent4>
        <a:srgbClr val="4A8B2C"/>
      </a:accent4>
      <a:accent5>
        <a:srgbClr val="F36F16"/>
      </a:accent5>
      <a:accent6>
        <a:srgbClr val="633092"/>
      </a:accent6>
      <a:hlink>
        <a:srgbClr val="000F9F"/>
      </a:hlink>
      <a:folHlink>
        <a:srgbClr val="00FFFF"/>
      </a:folHlink>
    </a:clrScheme>
    <a:fontScheme name="FHC 2023">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HealthCtg_PP_UMC_Main template_2024" id="{A33DB112-22D5-3749-8418-54B85AE9FB49}" vid="{0506FBDD-DFB2-B64A-8F4C-6B9AB98C4E6E}"/>
    </a:ext>
  </a:extLst>
</a:theme>
</file>

<file path=ppt/theme/theme5.xml><?xml version="1.0" encoding="utf-8"?>
<a:theme xmlns:a="http://schemas.openxmlformats.org/drawingml/2006/main" name="MH theme">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HC 2023">
    <a:dk1>
      <a:srgbClr val="000000"/>
    </a:dk1>
    <a:lt1>
      <a:srgbClr val="FFFFFF"/>
    </a:lt1>
    <a:dk2>
      <a:srgbClr val="00074F"/>
    </a:dk2>
    <a:lt2>
      <a:srgbClr val="ACA39A"/>
    </a:lt2>
    <a:accent1>
      <a:srgbClr val="0071CE"/>
    </a:accent1>
    <a:accent2>
      <a:srgbClr val="84DADE"/>
    </a:accent2>
    <a:accent3>
      <a:srgbClr val="FFC629"/>
    </a:accent3>
    <a:accent4>
      <a:srgbClr val="4A8B2C"/>
    </a:accent4>
    <a:accent5>
      <a:srgbClr val="F36F16"/>
    </a:accent5>
    <a:accent6>
      <a:srgbClr val="633092"/>
    </a:accent6>
    <a:hlink>
      <a:srgbClr val="000F9F"/>
    </a:hlink>
    <a:folHlink>
      <a:srgbClr val="00FFF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FHC 2023">
    <a:dk1>
      <a:srgbClr val="000000"/>
    </a:dk1>
    <a:lt1>
      <a:srgbClr val="FFFFFF"/>
    </a:lt1>
    <a:dk2>
      <a:srgbClr val="00074F"/>
    </a:dk2>
    <a:lt2>
      <a:srgbClr val="ACA39A"/>
    </a:lt2>
    <a:accent1>
      <a:srgbClr val="0071CE"/>
    </a:accent1>
    <a:accent2>
      <a:srgbClr val="84DADE"/>
    </a:accent2>
    <a:accent3>
      <a:srgbClr val="FFC629"/>
    </a:accent3>
    <a:accent4>
      <a:srgbClr val="4A8B2C"/>
    </a:accent4>
    <a:accent5>
      <a:srgbClr val="F36F16"/>
    </a:accent5>
    <a:accent6>
      <a:srgbClr val="633092"/>
    </a:accent6>
    <a:hlink>
      <a:srgbClr val="000F9F"/>
    </a:hlink>
    <a:folHlink>
      <a:srgbClr val="00FF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D1198CE6780C4AB0DC98B27A0894E8" ma:contentTypeVersion="16" ma:contentTypeDescription="Create a new document." ma:contentTypeScope="" ma:versionID="eb646fc5f3f9af4ce901881b2716e8df">
  <xsd:schema xmlns:xsd="http://www.w3.org/2001/XMLSchema" xmlns:xs="http://www.w3.org/2001/XMLSchema" xmlns:p="http://schemas.microsoft.com/office/2006/metadata/properties" xmlns:ns2="84e97cf7-d201-4266-b669-9750d8c82d63" xmlns:ns3="3681058a-78c6-45c7-bc37-ed8082d13ab2" targetNamespace="http://schemas.microsoft.com/office/2006/metadata/properties" ma:root="true" ma:fieldsID="0dcd0b32d986993ae46c3a352fa8f8eb" ns2:_="" ns3:_="">
    <xsd:import namespace="84e97cf7-d201-4266-b669-9750d8c82d63"/>
    <xsd:import namespace="3681058a-78c6-45c7-bc37-ed8082d13a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e97cf7-d201-4266-b669-9750d8c82d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81058a-78c6-45c7-bc37-ed8082d13a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e82c3e2-da09-4a4f-9a9e-999d8e3d4030}" ma:internalName="TaxCatchAll" ma:showField="CatchAllData" ma:web="3681058a-78c6-45c7-bc37-ed8082d13a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e97cf7-d201-4266-b669-9750d8c82d63">
      <Terms xmlns="http://schemas.microsoft.com/office/infopath/2007/PartnerControls"/>
    </lcf76f155ced4ddcb4097134ff3c332f>
    <TaxCatchAll xmlns="3681058a-78c6-45c7-bc37-ed8082d13ab2" xsi:nil="true"/>
  </documentManagement>
</p:properties>
</file>

<file path=customXml/itemProps1.xml><?xml version="1.0" encoding="utf-8"?>
<ds:datastoreItem xmlns:ds="http://schemas.openxmlformats.org/officeDocument/2006/customXml" ds:itemID="{BE7B93A5-F6AD-4BB3-B88F-D01B123E0360}">
  <ds:schemaRefs>
    <ds:schemaRef ds:uri="http://schemas.microsoft.com/sharepoint/v3/contenttype/forms"/>
  </ds:schemaRefs>
</ds:datastoreItem>
</file>

<file path=customXml/itemProps2.xml><?xml version="1.0" encoding="utf-8"?>
<ds:datastoreItem xmlns:ds="http://schemas.openxmlformats.org/officeDocument/2006/customXml" ds:itemID="{88AB5316-F160-433B-AAF6-728A3C4283F4}">
  <ds:schemaRefs>
    <ds:schemaRef ds:uri="3681058a-78c6-45c7-bc37-ed8082d13ab2"/>
    <ds:schemaRef ds:uri="84e97cf7-d201-4266-b669-9750d8c82d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4665E7-30E0-48A9-A171-B5F79631960F}">
  <ds:schemaRefs>
    <ds:schemaRef ds:uri="http://schemas.microsoft.com/office/2006/documentManagement/types"/>
    <ds:schemaRef ds:uri="http://purl.org/dc/terms/"/>
    <ds:schemaRef ds:uri="http://www.w3.org/XML/1998/namespace"/>
    <ds:schemaRef ds:uri="http://purl.org/dc/dcmitype/"/>
    <ds:schemaRef ds:uri="3681058a-78c6-45c7-bc37-ed8082d13ab2"/>
    <ds:schemaRef ds:uri="http://purl.org/dc/elements/1.1/"/>
    <ds:schemaRef ds:uri="84e97cf7-d201-4266-b669-9750d8c82d63"/>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ForHealthCtg_PP_CORE template_2024</Template>
  <TotalTime>2</TotalTime>
  <Words>3977</Words>
  <Application>Microsoft Office PowerPoint</Application>
  <PresentationFormat>Widescreen</PresentationFormat>
  <Paragraphs>420</Paragraphs>
  <Slides>47</Slides>
  <Notes>41</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47</vt:i4>
      </vt:variant>
    </vt:vector>
  </HeadingPairs>
  <TitlesOfParts>
    <vt:vector size="63" baseType="lpstr">
      <vt:lpstr>Arial</vt:lpstr>
      <vt:lpstr>Arial Black</vt:lpstr>
      <vt:lpstr>Arial,Sans-Serif</vt:lpstr>
      <vt:lpstr>Calibri</vt:lpstr>
      <vt:lpstr>Cambria Math</vt:lpstr>
      <vt:lpstr>Courier New</vt:lpstr>
      <vt:lpstr>Georgia</vt:lpstr>
      <vt:lpstr>Symbol</vt:lpstr>
      <vt:lpstr>System Font Regular</vt:lpstr>
      <vt:lpstr>Wingdings</vt:lpstr>
      <vt:lpstr>New Master- KK</vt:lpstr>
      <vt:lpstr>1_ThemeforHealth</vt:lpstr>
      <vt:lpstr>1_New Master- KK</vt:lpstr>
      <vt:lpstr>2_New Master- KK</vt:lpstr>
      <vt:lpstr>MH theme</vt:lpstr>
      <vt:lpstr>think-cell Slide</vt:lpstr>
      <vt:lpstr>2017-2022 1115 Demonstration Independent Evaluation Summative Report (IESR) Presentation</vt:lpstr>
      <vt:lpstr>Meeting Goal</vt:lpstr>
      <vt:lpstr>Agenda</vt:lpstr>
      <vt:lpstr>What is the 1115 Demonstration Independent Evaluation?</vt:lpstr>
      <vt:lpstr>MassHealth’s 2017 – 2022 1115 Demonstration: Goals and key reforms​</vt:lpstr>
      <vt:lpstr>Agenda</vt:lpstr>
      <vt:lpstr>Overview of the 1115 Independent Evaluation</vt:lpstr>
      <vt:lpstr>MassHealth’s Goals for the 2017-2022 1115 Demonstration</vt:lpstr>
      <vt:lpstr>Example Logic Model — Delivery System Reform </vt:lpstr>
      <vt:lpstr>Examples of Key Data Sources Used </vt:lpstr>
      <vt:lpstr>Summary of Methods</vt:lpstr>
      <vt:lpstr>Summary of Limitations</vt:lpstr>
      <vt:lpstr>Select Findings from the Independent Evaluation of the Delivery System Reform </vt:lpstr>
      <vt:lpstr>Goals 1 and 2: Delivery System Reform</vt:lpstr>
      <vt:lpstr>Almost 1 Million Members Were Shifted Into ACOs At Program Launch in March 2018</vt:lpstr>
      <vt:lpstr>ACO Program Reduced Healthcare Costs and Improved Some Quality and Utilization Measures</vt:lpstr>
      <vt:lpstr>Community Partners (CP) Program</vt:lpstr>
      <vt:lpstr>Flexible Services (FS) Program</vt:lpstr>
      <vt:lpstr>Statewide Investments</vt:lpstr>
      <vt:lpstr>Flexible Services Program Effects on Healthcare Utilization and Costs</vt:lpstr>
      <vt:lpstr>Flexible Services Enrollment Increased  Over Time</vt:lpstr>
      <vt:lpstr>Nutritional Supports: Program Findings</vt:lpstr>
      <vt:lpstr>Nutritional Supports: Larger Impacts  After COVID-19</vt:lpstr>
      <vt:lpstr>Housing Supports: Program Findings*</vt:lpstr>
      <vt:lpstr>Housing Supports: Larger Impacts  After COVID-19*</vt:lpstr>
      <vt:lpstr>Delivery System and DSRIP Program Return on Investment (ROI)</vt:lpstr>
      <vt:lpstr>Objectives</vt:lpstr>
      <vt:lpstr>DSRIP Funding Components </vt:lpstr>
      <vt:lpstr>Return on Investment</vt:lpstr>
      <vt:lpstr>Healthcare Costs Were Reduced for ACO Versus non-ACO Enrollees </vt:lpstr>
      <vt:lpstr>Trend in DSRIP ACO Cost per ACO Enrollee, 2022$ </vt:lpstr>
      <vt:lpstr>Net Savings and ROI of DSRIP Investments, in 2022$ </vt:lpstr>
      <vt:lpstr>DSRIP Investments in ACO Program</vt:lpstr>
      <vt:lpstr>Results of Member Interviews</vt:lpstr>
      <vt:lpstr>Member Interview Themes</vt:lpstr>
      <vt:lpstr>Care Access and Availability</vt:lpstr>
      <vt:lpstr>Care Coordination</vt:lpstr>
      <vt:lpstr>Quality of Care</vt:lpstr>
      <vt:lpstr>Flexible Services</vt:lpstr>
      <vt:lpstr>Select Findings from Goals 3 – 7  </vt:lpstr>
      <vt:lpstr>Goal 3: Uninsurance Rate of MA vs Select States</vt:lpstr>
      <vt:lpstr>Goal 4: Sustainably Support Safety Net Providers (1) </vt:lpstr>
      <vt:lpstr>Goal 4: Sustainably Support Safety Net Providers (2)  </vt:lpstr>
      <vt:lpstr>Goal 5: Address the Opioid Addiction Crisis (1)  </vt:lpstr>
      <vt:lpstr>Goal 5: Address the Opioid Addiction Crisis (2)  </vt:lpstr>
      <vt:lpstr>Goal 5: Address the Opioid Addiction Crisis (4)</vt:lpstr>
      <vt:lpstr>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2017-2022 1115 Waiver Independent Evaluation Summative Report (IESR)</dc:title>
  <dc:creator>Tedesco, Rose (Curran)</dc:creator>
  <cp:lastModifiedBy>Gildemeister, Karoline</cp:lastModifiedBy>
  <cp:revision>3</cp:revision>
  <cp:lastPrinted>2023-01-26T19:54:58Z</cp:lastPrinted>
  <dcterms:created xsi:type="dcterms:W3CDTF">2024-06-25T19:44:40Z</dcterms:created>
  <dcterms:modified xsi:type="dcterms:W3CDTF">2026-03-13T15:23:12Z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0x01010098D1198CE6780C4AB0DC98B27A0894E8</vt:lpwstr>
  </property>
  <property fmtid="{D5CDD505-2E9C-101B-9397-08002B2CF9AE}" pid="3" name="MediaServiceImageTags">
    <vt:lpwstr/>
  </property>
</Properties>
</file>