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8"/>
  </p:notesMasterIdLst>
  <p:handoutMasterIdLst>
    <p:handoutMasterId r:id="rId39"/>
  </p:handoutMasterIdLst>
  <p:sldIdLst>
    <p:sldId id="483" r:id="rId5"/>
    <p:sldId id="543" r:id="rId6"/>
    <p:sldId id="680" r:id="rId7"/>
    <p:sldId id="719" r:id="rId8"/>
    <p:sldId id="681" r:id="rId9"/>
    <p:sldId id="790" r:id="rId10"/>
    <p:sldId id="822" r:id="rId11"/>
    <p:sldId id="791" r:id="rId12"/>
    <p:sldId id="825" r:id="rId13"/>
    <p:sldId id="823" r:id="rId14"/>
    <p:sldId id="828" r:id="rId15"/>
    <p:sldId id="798" r:id="rId16"/>
    <p:sldId id="792" r:id="rId17"/>
    <p:sldId id="793" r:id="rId18"/>
    <p:sldId id="796" r:id="rId19"/>
    <p:sldId id="802" r:id="rId20"/>
    <p:sldId id="829" r:id="rId21"/>
    <p:sldId id="794" r:id="rId22"/>
    <p:sldId id="827" r:id="rId23"/>
    <p:sldId id="783" r:id="rId24"/>
    <p:sldId id="803" r:id="rId25"/>
    <p:sldId id="816" r:id="rId26"/>
    <p:sldId id="806" r:id="rId27"/>
    <p:sldId id="817" r:id="rId28"/>
    <p:sldId id="818" r:id="rId29"/>
    <p:sldId id="819" r:id="rId30"/>
    <p:sldId id="820" r:id="rId31"/>
    <p:sldId id="813" r:id="rId32"/>
    <p:sldId id="789" r:id="rId33"/>
    <p:sldId id="706" r:id="rId34"/>
    <p:sldId id="607" r:id="rId35"/>
    <p:sldId id="581" r:id="rId36"/>
    <p:sldId id="603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KSB" initials="KSB" lastIdx="5" clrIdx="7"/>
  <p:cmAuthor id="1" name="user" initials="u" lastIdx="2" clrIdx="1"/>
  <p:cmAuthor id="8" name="lshaughnessy" initials="ls" lastIdx="3" clrIdx="8"/>
  <p:cmAuthor id="2" name="Michael Bailit" initials="MB" lastIdx="188" clrIdx="2">
    <p:extLst/>
  </p:cmAuthor>
  <p:cmAuthor id="3" name="Cristi Carman" initials="CC" lastIdx="0" clrIdx="3"/>
  <p:cmAuthor id="4" name="Deepti Kanneganti" initials="DK" lastIdx="256" clrIdx="4">
    <p:extLst/>
  </p:cmAuthor>
  <p:cmAuthor id="5" name="Deepti Kanneganti" initials="DK [2]" lastIdx="1" clrIdx="5">
    <p:extLst/>
  </p:cmAuthor>
  <p:cmAuthor id="6" name="Vivian Haime" initials="VH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3399"/>
    <a:srgbClr val="8E0000"/>
    <a:srgbClr val="FEEDD3"/>
    <a:srgbClr val="005480"/>
    <a:srgbClr val="336699"/>
    <a:srgbClr val="8C3FC5"/>
    <a:srgbClr val="225E95"/>
    <a:srgbClr val="7CBF33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29" autoAdjust="0"/>
  </p:normalViewPr>
  <p:slideViewPr>
    <p:cSldViewPr>
      <p:cViewPr varScale="1">
        <p:scale>
          <a:sx n="84" d="100"/>
          <a:sy n="84" d="100"/>
        </p:scale>
        <p:origin x="10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ti Kanneganti" userId="b73d4027-7210-4d24-a644-944b43c9971f" providerId="ADAL" clId="{EFD0BEDA-5929-4E62-848F-2AF427B6BD40}"/>
    <pc:docChg chg="undo addSld delSld modSld">
      <pc:chgData name="Deepti Kanneganti" userId="b73d4027-7210-4d24-a644-944b43c9971f" providerId="ADAL" clId="{EFD0BEDA-5929-4E62-848F-2AF427B6BD40}" dt="2018-03-28T17:30:14.145" v="15" actId="20577"/>
      <pc:docMkLst>
        <pc:docMk/>
      </pc:docMkLst>
      <pc:sldChg chg="modSp">
        <pc:chgData name="Deepti Kanneganti" userId="b73d4027-7210-4d24-a644-944b43c9971f" providerId="ADAL" clId="{EFD0BEDA-5929-4E62-848F-2AF427B6BD40}" dt="2018-03-28T17:30:14.145" v="15" actId="20577"/>
        <pc:sldMkLst>
          <pc:docMk/>
          <pc:sldMk cId="105482073" sldId="706"/>
        </pc:sldMkLst>
        <pc:spChg chg="mod">
          <ac:chgData name="Deepti Kanneganti" userId="b73d4027-7210-4d24-a644-944b43c9971f" providerId="ADAL" clId="{EFD0BEDA-5929-4E62-848F-2AF427B6BD40}" dt="2018-03-28T17:30:04.482" v="11" actId="20577"/>
          <ac:spMkLst>
            <pc:docMk/>
            <pc:sldMk cId="105482073" sldId="706"/>
            <ac:spMk id="5" creationId="{9A11860A-0F48-4660-A65F-97FCD93D7D33}"/>
          </ac:spMkLst>
        </pc:spChg>
        <pc:spChg chg="mod">
          <ac:chgData name="Deepti Kanneganti" userId="b73d4027-7210-4d24-a644-944b43c9971f" providerId="ADAL" clId="{EFD0BEDA-5929-4E62-848F-2AF427B6BD40}" dt="2018-03-28T17:30:14.145" v="15" actId="20577"/>
          <ac:spMkLst>
            <pc:docMk/>
            <pc:sldMk cId="105482073" sldId="706"/>
            <ac:spMk id="24" creationId="{1C34F131-D8BB-4CD8-B8D6-BC03D8494955}"/>
          </ac:spMkLst>
        </pc:spChg>
      </pc:sldChg>
      <pc:sldChg chg="add del">
        <pc:chgData name="Deepti Kanneganti" userId="b73d4027-7210-4d24-a644-944b43c9971f" providerId="ADAL" clId="{EFD0BEDA-5929-4E62-848F-2AF427B6BD40}" dt="2018-03-28T17:29:49.089" v="9" actId="2696"/>
        <pc:sldMkLst>
          <pc:docMk/>
          <pc:sldMk cId="1661841207" sldId="783"/>
        </pc:sldMkLst>
      </pc:sldChg>
    </pc:docChg>
  </pc:docChgLst>
  <pc:docChgLst>
    <pc:chgData name="Michael Bailit" userId="6e5c4604-85bf-41ef-8e97-4724b7d56589" providerId="ADAL" clId="{D6E14F25-03FA-4D44-809B-D1F89AAD665D}"/>
    <pc:docChg chg="undo redo custSel addSld delSld modSld sldOrd">
      <pc:chgData name="Michael Bailit" userId="6e5c4604-85bf-41ef-8e97-4724b7d56589" providerId="ADAL" clId="{D6E14F25-03FA-4D44-809B-D1F89AAD665D}" dt="2018-04-23T13:01:38.284" v="3716" actId="20577"/>
      <pc:docMkLst>
        <pc:docMk/>
      </pc:docMkLst>
      <pc:sldChg chg="modSp">
        <pc:chgData name="Michael Bailit" userId="6e5c4604-85bf-41ef-8e97-4724b7d56589" providerId="ADAL" clId="{D6E14F25-03FA-4D44-809B-D1F89AAD665D}" dt="2018-03-30T12:23:18.373" v="28" actId="20577"/>
        <pc:sldMkLst>
          <pc:docMk/>
          <pc:sldMk cId="3955493892" sldId="543"/>
        </pc:sldMkLst>
        <pc:spChg chg="mod">
          <ac:chgData name="Michael Bailit" userId="6e5c4604-85bf-41ef-8e97-4724b7d56589" providerId="ADAL" clId="{D6E14F25-03FA-4D44-809B-D1F89AAD665D}" dt="2018-03-30T12:23:18.373" v="28" actId="20577"/>
          <ac:spMkLst>
            <pc:docMk/>
            <pc:sldMk cId="3955493892" sldId="543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D6E14F25-03FA-4D44-809B-D1F89AAD665D}" dt="2018-03-30T12:23:09.892" v="23" actId="20577"/>
        <pc:sldMkLst>
          <pc:docMk/>
          <pc:sldMk cId="3050948734" sldId="680"/>
        </pc:sldMkLst>
        <pc:spChg chg="mod">
          <ac:chgData name="Michael Bailit" userId="6e5c4604-85bf-41ef-8e97-4724b7d56589" providerId="ADAL" clId="{D6E14F25-03FA-4D44-809B-D1F89AAD665D}" dt="2018-03-30T12:23:09.892" v="23" actId="20577"/>
          <ac:spMkLst>
            <pc:docMk/>
            <pc:sldMk cId="3050948734" sldId="680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D6E14F25-03FA-4D44-809B-D1F89AAD665D}" dt="2018-03-30T12:23:01.783" v="20" actId="1076"/>
        <pc:sldMkLst>
          <pc:docMk/>
          <pc:sldMk cId="1019602856" sldId="681"/>
        </pc:sldMkLst>
        <pc:spChg chg="mod">
          <ac:chgData name="Michael Bailit" userId="6e5c4604-85bf-41ef-8e97-4724b7d56589" providerId="ADAL" clId="{D6E14F25-03FA-4D44-809B-D1F89AAD665D}" dt="2018-03-30T12:22:54.942" v="19" actId="20577"/>
          <ac:spMkLst>
            <pc:docMk/>
            <pc:sldMk cId="1019602856" sldId="681"/>
            <ac:spMk id="3" creationId="{00000000-0000-0000-0000-000000000000}"/>
          </ac:spMkLst>
        </pc:spChg>
        <pc:spChg chg="mod">
          <ac:chgData name="Michael Bailit" userId="6e5c4604-85bf-41ef-8e97-4724b7d56589" providerId="ADAL" clId="{D6E14F25-03FA-4D44-809B-D1F89AAD665D}" dt="2018-03-30T12:23:01.783" v="20" actId="1076"/>
          <ac:spMkLst>
            <pc:docMk/>
            <pc:sldMk cId="1019602856" sldId="681"/>
            <ac:spMk id="4" creationId="{00000000-0000-0000-0000-000000000000}"/>
          </ac:spMkLst>
        </pc:spChg>
      </pc:sldChg>
      <pc:sldChg chg="modSp addCm delCm modCm">
        <pc:chgData name="Michael Bailit" userId="6e5c4604-85bf-41ef-8e97-4724b7d56589" providerId="ADAL" clId="{D6E14F25-03FA-4D44-809B-D1F89AAD665D}" dt="2018-04-15T01:27:18.244" v="3408" actId="20577"/>
        <pc:sldMkLst>
          <pc:docMk/>
          <pc:sldMk cId="105482073" sldId="706"/>
        </pc:sldMkLst>
        <pc:spChg chg="mod">
          <ac:chgData name="Michael Bailit" userId="6e5c4604-85bf-41ef-8e97-4724b7d56589" providerId="ADAL" clId="{D6E14F25-03FA-4D44-809B-D1F89AAD665D}" dt="2018-03-30T14:19:11.204" v="2551" actId="20577"/>
          <ac:spMkLst>
            <pc:docMk/>
            <pc:sldMk cId="105482073" sldId="706"/>
            <ac:spMk id="5" creationId="{9A11860A-0F48-4660-A65F-97FCD93D7D33}"/>
          </ac:spMkLst>
        </pc:spChg>
      </pc:sldChg>
      <pc:sldChg chg="modSp delCm">
        <pc:chgData name="Michael Bailit" userId="6e5c4604-85bf-41ef-8e97-4724b7d56589" providerId="ADAL" clId="{D6E14F25-03FA-4D44-809B-D1F89AAD665D}" dt="2018-04-10T20:22:16.697" v="2620" actId="14100"/>
        <pc:sldMkLst>
          <pc:docMk/>
          <pc:sldMk cId="2769184619" sldId="719"/>
        </pc:sldMkLst>
        <pc:spChg chg="mod">
          <ac:chgData name="Michael Bailit" userId="6e5c4604-85bf-41ef-8e97-4724b7d56589" providerId="ADAL" clId="{D6E14F25-03FA-4D44-809B-D1F89AAD665D}" dt="2018-04-10T20:22:16.697" v="2620" actId="14100"/>
          <ac:spMkLst>
            <pc:docMk/>
            <pc:sldMk cId="2769184619" sldId="719"/>
            <ac:spMk id="6" creationId="{00000000-0000-0000-0000-000000000000}"/>
          </ac:spMkLst>
        </pc:spChg>
      </pc:sldChg>
      <pc:sldChg chg="modSp addCm modCm">
        <pc:chgData name="Michael Bailit" userId="6e5c4604-85bf-41ef-8e97-4724b7d56589" providerId="ADAL" clId="{D6E14F25-03FA-4D44-809B-D1F89AAD665D}" dt="2018-03-30T14:11:47.451" v="2473" actId="20577"/>
        <pc:sldMkLst>
          <pc:docMk/>
          <pc:sldMk cId="1661841207" sldId="783"/>
        </pc:sldMkLst>
        <pc:spChg chg="mod">
          <ac:chgData name="Michael Bailit" userId="6e5c4604-85bf-41ef-8e97-4724b7d56589" providerId="ADAL" clId="{D6E14F25-03FA-4D44-809B-D1F89AAD665D}" dt="2018-03-30T14:10:42.832" v="2471" actId="20577"/>
          <ac:spMkLst>
            <pc:docMk/>
            <pc:sldMk cId="1661841207" sldId="783"/>
            <ac:spMk id="4" creationId="{AB5BACF2-1E2B-477F-A369-6556FD851E44}"/>
          </ac:spMkLst>
        </pc:spChg>
      </pc:sldChg>
      <pc:sldChg chg="modSp modAnim">
        <pc:chgData name="Michael Bailit" userId="6e5c4604-85bf-41ef-8e97-4724b7d56589" providerId="ADAL" clId="{D6E14F25-03FA-4D44-809B-D1F89AAD665D}" dt="2018-04-21T20:06:32.988" v="3450" actId="20577"/>
        <pc:sldMkLst>
          <pc:docMk/>
          <pc:sldMk cId="4101089867" sldId="790"/>
        </pc:sldMkLst>
        <pc:spChg chg="mod">
          <ac:chgData name="Michael Bailit" userId="6e5c4604-85bf-41ef-8e97-4724b7d56589" providerId="ADAL" clId="{D6E14F25-03FA-4D44-809B-D1F89AAD665D}" dt="2018-03-30T12:23:29.991" v="31" actId="20577"/>
          <ac:spMkLst>
            <pc:docMk/>
            <pc:sldMk cId="4101089867" sldId="790"/>
            <ac:spMk id="3" creationId="{EAEDE85F-2556-4D0E-928E-7D197961E345}"/>
          </ac:spMkLst>
        </pc:spChg>
        <pc:spChg chg="mod">
          <ac:chgData name="Michael Bailit" userId="6e5c4604-85bf-41ef-8e97-4724b7d56589" providerId="ADAL" clId="{D6E14F25-03FA-4D44-809B-D1F89AAD665D}" dt="2018-04-21T20:06:32.988" v="3450" actId="20577"/>
          <ac:spMkLst>
            <pc:docMk/>
            <pc:sldMk cId="4101089867" sldId="790"/>
            <ac:spMk id="4" creationId="{DC00CD1A-62C6-437E-A148-605BEE2EA4D6}"/>
          </ac:spMkLst>
        </pc:spChg>
      </pc:sldChg>
      <pc:sldChg chg="modSp ord modAnim addCm delCm modCm">
        <pc:chgData name="Michael Bailit" userId="6e5c4604-85bf-41ef-8e97-4724b7d56589" providerId="ADAL" clId="{D6E14F25-03FA-4D44-809B-D1F89AAD665D}" dt="2018-04-13T19:01:55.955" v="3306" actId="20577"/>
        <pc:sldMkLst>
          <pc:docMk/>
          <pc:sldMk cId="2740637882" sldId="791"/>
        </pc:sldMkLst>
        <pc:spChg chg="mod">
          <ac:chgData name="Michael Bailit" userId="6e5c4604-85bf-41ef-8e97-4724b7d56589" providerId="ADAL" clId="{D6E14F25-03FA-4D44-809B-D1F89AAD665D}" dt="2018-04-13T19:01:41.486" v="3304" actId="20577"/>
          <ac:spMkLst>
            <pc:docMk/>
            <pc:sldMk cId="2740637882" sldId="791"/>
            <ac:spMk id="4" creationId="{C3F5CC0F-9369-406B-864A-A12B7A3C75BE}"/>
          </ac:spMkLst>
        </pc:spChg>
      </pc:sldChg>
      <pc:sldChg chg="addCm modCm">
        <pc:chgData name="Michael Bailit" userId="6e5c4604-85bf-41ef-8e97-4724b7d56589" providerId="ADAL" clId="{D6E14F25-03FA-4D44-809B-D1F89AAD665D}" dt="2018-03-30T13:36:20.519" v="2425" actId="20577"/>
        <pc:sldMkLst>
          <pc:docMk/>
          <pc:sldMk cId="3613029541" sldId="792"/>
        </pc:sldMkLst>
      </pc:sldChg>
      <pc:sldChg chg="addSp delSp modSp">
        <pc:chgData name="Michael Bailit" userId="6e5c4604-85bf-41ef-8e97-4724b7d56589" providerId="ADAL" clId="{D6E14F25-03FA-4D44-809B-D1F89AAD665D}" dt="2018-04-23T13:00:49.437" v="3710" actId="20577"/>
        <pc:sldMkLst>
          <pc:docMk/>
          <pc:sldMk cId="2974058022" sldId="793"/>
        </pc:sldMkLst>
        <pc:spChg chg="mod">
          <ac:chgData name="Michael Bailit" userId="6e5c4604-85bf-41ef-8e97-4724b7d56589" providerId="ADAL" clId="{D6E14F25-03FA-4D44-809B-D1F89AAD665D}" dt="2018-04-23T13:00:49.437" v="3710" actId="20577"/>
          <ac:spMkLst>
            <pc:docMk/>
            <pc:sldMk cId="2974058022" sldId="793"/>
            <ac:spMk id="4" creationId="{959CF473-CEEB-4E40-8721-D7316182C719}"/>
          </ac:spMkLst>
        </pc:spChg>
        <pc:picChg chg="add del mod">
          <ac:chgData name="Michael Bailit" userId="6e5c4604-85bf-41ef-8e97-4724b7d56589" providerId="ADAL" clId="{D6E14F25-03FA-4D44-809B-D1F89AAD665D}" dt="2018-04-23T12:58:36.012" v="3594"/>
          <ac:picMkLst>
            <pc:docMk/>
            <pc:sldMk cId="2974058022" sldId="793"/>
            <ac:picMk id="2" creationId="{EBA191B0-0BD9-4AC1-8F9E-C6F8F38E1934}"/>
          </ac:picMkLst>
        </pc:picChg>
      </pc:sldChg>
      <pc:sldChg chg="modSp addCm delCm modCm">
        <pc:chgData name="Michael Bailit" userId="6e5c4604-85bf-41ef-8e97-4724b7d56589" providerId="ADAL" clId="{D6E14F25-03FA-4D44-809B-D1F89AAD665D}" dt="2018-04-21T20:13:33.721" v="3506" actId="6549"/>
        <pc:sldMkLst>
          <pc:docMk/>
          <pc:sldMk cId="1950548114" sldId="794"/>
        </pc:sldMkLst>
        <pc:spChg chg="mod">
          <ac:chgData name="Michael Bailit" userId="6e5c4604-85bf-41ef-8e97-4724b7d56589" providerId="ADAL" clId="{D6E14F25-03FA-4D44-809B-D1F89AAD665D}" dt="2018-04-21T20:13:33.721" v="3506" actId="6549"/>
          <ac:spMkLst>
            <pc:docMk/>
            <pc:sldMk cId="1950548114" sldId="794"/>
            <ac:spMk id="4" creationId="{959CF473-CEEB-4E40-8721-D7316182C719}"/>
          </ac:spMkLst>
        </pc:spChg>
      </pc:sldChg>
      <pc:sldChg chg="modSp addCm delCm">
        <pc:chgData name="Michael Bailit" userId="6e5c4604-85bf-41ef-8e97-4724b7d56589" providerId="ADAL" clId="{D6E14F25-03FA-4D44-809B-D1F89AAD665D}" dt="2018-04-21T20:12:14.728" v="3470" actId="6549"/>
        <pc:sldMkLst>
          <pc:docMk/>
          <pc:sldMk cId="2304188359" sldId="796"/>
        </pc:sldMkLst>
        <pc:graphicFrameChg chg="modGraphic">
          <ac:chgData name="Michael Bailit" userId="6e5c4604-85bf-41ef-8e97-4724b7d56589" providerId="ADAL" clId="{D6E14F25-03FA-4D44-809B-D1F89AAD665D}" dt="2018-04-21T20:12:14.728" v="3470" actId="6549"/>
          <ac:graphicFrameMkLst>
            <pc:docMk/>
            <pc:sldMk cId="2304188359" sldId="796"/>
            <ac:graphicFrameMk id="5" creationId="{129343F3-03AD-468C-9393-5834D1885F70}"/>
          </ac:graphicFrameMkLst>
        </pc:graphicFrameChg>
      </pc:sldChg>
      <pc:sldChg chg="modSp">
        <pc:chgData name="Michael Bailit" userId="6e5c4604-85bf-41ef-8e97-4724b7d56589" providerId="ADAL" clId="{D6E14F25-03FA-4D44-809B-D1F89AAD665D}" dt="2018-04-21T20:12:20.382" v="3478" actId="20577"/>
        <pc:sldMkLst>
          <pc:docMk/>
          <pc:sldMk cId="3990267226" sldId="802"/>
        </pc:sldMkLst>
        <pc:graphicFrameChg chg="modGraphic">
          <ac:chgData name="Michael Bailit" userId="6e5c4604-85bf-41ef-8e97-4724b7d56589" providerId="ADAL" clId="{D6E14F25-03FA-4D44-809B-D1F89AAD665D}" dt="2018-04-21T20:12:20.382" v="3478" actId="20577"/>
          <ac:graphicFrameMkLst>
            <pc:docMk/>
            <pc:sldMk cId="3990267226" sldId="802"/>
            <ac:graphicFrameMk id="5" creationId="{129343F3-03AD-468C-9393-5834D1885F70}"/>
          </ac:graphicFrameMkLst>
        </pc:graphicFrameChg>
      </pc:sldChg>
      <pc:sldChg chg="modSp addCm delCm modCm">
        <pc:chgData name="Michael Bailit" userId="6e5c4604-85bf-41ef-8e97-4724b7d56589" providerId="ADAL" clId="{D6E14F25-03FA-4D44-809B-D1F89AAD665D}" dt="2018-04-21T20:14:23.174" v="3512" actId="20577"/>
        <pc:sldMkLst>
          <pc:docMk/>
          <pc:sldMk cId="2057373562" sldId="803"/>
        </pc:sldMkLst>
        <pc:spChg chg="mod">
          <ac:chgData name="Michael Bailit" userId="6e5c4604-85bf-41ef-8e97-4724b7d56589" providerId="ADAL" clId="{D6E14F25-03FA-4D44-809B-D1F89AAD665D}" dt="2018-04-21T20:14:23.174" v="3512" actId="20577"/>
          <ac:spMkLst>
            <pc:docMk/>
            <pc:sldMk cId="2057373562" sldId="803"/>
            <ac:spMk id="3" creationId="{D19C0365-3FDF-4726-AAF0-66F50C9F75AB}"/>
          </ac:spMkLst>
        </pc:spChg>
      </pc:sldChg>
      <pc:sldChg chg="modSp addCm delCm modCm">
        <pc:chgData name="Michael Bailit" userId="6e5c4604-85bf-41ef-8e97-4724b7d56589" providerId="ADAL" clId="{D6E14F25-03FA-4D44-809B-D1F89AAD665D}" dt="2018-03-30T16:52:27.521" v="2613" actId="20577"/>
        <pc:sldMkLst>
          <pc:docMk/>
          <pc:sldMk cId="4133982085" sldId="806"/>
        </pc:sldMkLst>
        <pc:spChg chg="mod">
          <ac:chgData name="Michael Bailit" userId="6e5c4604-85bf-41ef-8e97-4724b7d56589" providerId="ADAL" clId="{D6E14F25-03FA-4D44-809B-D1F89AAD665D}" dt="2018-03-30T14:13:09.006" v="2477" actId="6549"/>
          <ac:spMkLst>
            <pc:docMk/>
            <pc:sldMk cId="4133982085" sldId="806"/>
            <ac:spMk id="11" creationId="{414939E7-E783-4430-BD28-E9FDC7176649}"/>
          </ac:spMkLst>
        </pc:spChg>
      </pc:sldChg>
      <pc:sldChg chg="modSp">
        <pc:chgData name="Michael Bailit" userId="6e5c4604-85bf-41ef-8e97-4724b7d56589" providerId="ADAL" clId="{D6E14F25-03FA-4D44-809B-D1F89AAD665D}" dt="2018-03-30T14:18:13.438" v="2487" actId="114"/>
        <pc:sldMkLst>
          <pc:docMk/>
          <pc:sldMk cId="501897397" sldId="813"/>
        </pc:sldMkLst>
        <pc:spChg chg="mod">
          <ac:chgData name="Michael Bailit" userId="6e5c4604-85bf-41ef-8e97-4724b7d56589" providerId="ADAL" clId="{D6E14F25-03FA-4D44-809B-D1F89AAD665D}" dt="2018-03-30T14:18:13.438" v="2487" actId="114"/>
          <ac:spMkLst>
            <pc:docMk/>
            <pc:sldMk cId="501897397" sldId="813"/>
            <ac:spMk id="11" creationId="{414939E7-E783-4430-BD28-E9FDC7176649}"/>
          </ac:spMkLst>
        </pc:spChg>
      </pc:sldChg>
      <pc:sldChg chg="modSp">
        <pc:chgData name="Michael Bailit" userId="6e5c4604-85bf-41ef-8e97-4724b7d56589" providerId="ADAL" clId="{D6E14F25-03FA-4D44-809B-D1F89AAD665D}" dt="2018-04-21T20:14:28.729" v="3518" actId="20577"/>
        <pc:sldMkLst>
          <pc:docMk/>
          <pc:sldMk cId="1316975589" sldId="816"/>
        </pc:sldMkLst>
        <pc:spChg chg="mod">
          <ac:chgData name="Michael Bailit" userId="6e5c4604-85bf-41ef-8e97-4724b7d56589" providerId="ADAL" clId="{D6E14F25-03FA-4D44-809B-D1F89AAD665D}" dt="2018-04-21T20:14:28.729" v="3518" actId="20577"/>
          <ac:spMkLst>
            <pc:docMk/>
            <pc:sldMk cId="1316975589" sldId="816"/>
            <ac:spMk id="3" creationId="{D19C0365-3FDF-4726-AAF0-66F50C9F75AB}"/>
          </ac:spMkLst>
        </pc:spChg>
      </pc:sldChg>
      <pc:sldChg chg="modSp delCm">
        <pc:chgData name="Michael Bailit" userId="6e5c4604-85bf-41ef-8e97-4724b7d56589" providerId="ADAL" clId="{D6E14F25-03FA-4D44-809B-D1F89AAD665D}" dt="2018-04-21T20:17:40.924" v="3563" actId="20577"/>
        <pc:sldMkLst>
          <pc:docMk/>
          <pc:sldMk cId="303888785" sldId="817"/>
        </pc:sldMkLst>
        <pc:spChg chg="mod">
          <ac:chgData name="Michael Bailit" userId="6e5c4604-85bf-41ef-8e97-4724b7d56589" providerId="ADAL" clId="{D6E14F25-03FA-4D44-809B-D1F89AAD665D}" dt="2018-04-21T20:17:40.924" v="3563" actId="20577"/>
          <ac:spMkLst>
            <pc:docMk/>
            <pc:sldMk cId="303888785" sldId="817"/>
            <ac:spMk id="2" creationId="{89EACCE8-A227-476A-8CFB-A9678D5C1E88}"/>
          </ac:spMkLst>
        </pc:spChg>
        <pc:spChg chg="mod">
          <ac:chgData name="Michael Bailit" userId="6e5c4604-85bf-41ef-8e97-4724b7d56589" providerId="ADAL" clId="{D6E14F25-03FA-4D44-809B-D1F89AAD665D}" dt="2018-03-30T16:52:46.505" v="2615" actId="20577"/>
          <ac:spMkLst>
            <pc:docMk/>
            <pc:sldMk cId="303888785" sldId="817"/>
            <ac:spMk id="7" creationId="{71FC158F-8CA3-4C98-AF9B-85610D5C6763}"/>
          </ac:spMkLst>
        </pc:spChg>
      </pc:sldChg>
      <pc:sldChg chg="modSp addCm delCm">
        <pc:chgData name="Michael Bailit" userId="6e5c4604-85bf-41ef-8e97-4724b7d56589" providerId="ADAL" clId="{D6E14F25-03FA-4D44-809B-D1F89AAD665D}" dt="2018-04-21T20:18:48.947" v="3566" actId="20577"/>
        <pc:sldMkLst>
          <pc:docMk/>
          <pc:sldMk cId="3955491614" sldId="818"/>
        </pc:sldMkLst>
        <pc:spChg chg="mod">
          <ac:chgData name="Michael Bailit" userId="6e5c4604-85bf-41ef-8e97-4724b7d56589" providerId="ADAL" clId="{D6E14F25-03FA-4D44-809B-D1F89AAD665D}" dt="2018-03-30T16:52:54.591" v="2616" actId="20577"/>
          <ac:spMkLst>
            <pc:docMk/>
            <pc:sldMk cId="3955491614" sldId="818"/>
            <ac:spMk id="7" creationId="{71FC158F-8CA3-4C98-AF9B-85610D5C6763}"/>
          </ac:spMkLst>
        </pc:spChg>
        <pc:spChg chg="mod">
          <ac:chgData name="Michael Bailit" userId="6e5c4604-85bf-41ef-8e97-4724b7d56589" providerId="ADAL" clId="{D6E14F25-03FA-4D44-809B-D1F89AAD665D}" dt="2018-04-21T20:18:05.458" v="3565" actId="14100"/>
          <ac:spMkLst>
            <pc:docMk/>
            <pc:sldMk cId="3955491614" sldId="818"/>
            <ac:spMk id="13" creationId="{4A1B8252-00FB-4762-9AFF-E2A912897CEF}"/>
          </ac:spMkLst>
        </pc:spChg>
      </pc:sldChg>
      <pc:sldChg chg="delCm">
        <pc:chgData name="Michael Bailit" userId="6e5c4604-85bf-41ef-8e97-4724b7d56589" providerId="ADAL" clId="{D6E14F25-03FA-4D44-809B-D1F89AAD665D}" dt="2018-03-30T16:53:03.660" v="2617" actId="20577"/>
        <pc:sldMkLst>
          <pc:docMk/>
          <pc:sldMk cId="2385701529" sldId="819"/>
        </pc:sldMkLst>
      </pc:sldChg>
      <pc:sldChg chg="modSp">
        <pc:chgData name="Michael Bailit" userId="6e5c4604-85bf-41ef-8e97-4724b7d56589" providerId="ADAL" clId="{D6E14F25-03FA-4D44-809B-D1F89AAD665D}" dt="2018-04-21T20:19:32.541" v="3569" actId="20577"/>
        <pc:sldMkLst>
          <pc:docMk/>
          <pc:sldMk cId="2254539229" sldId="820"/>
        </pc:sldMkLst>
        <pc:spChg chg="mod">
          <ac:chgData name="Michael Bailit" userId="6e5c4604-85bf-41ef-8e97-4724b7d56589" providerId="ADAL" clId="{D6E14F25-03FA-4D44-809B-D1F89AAD665D}" dt="2018-04-21T20:19:32.541" v="3569" actId="20577"/>
          <ac:spMkLst>
            <pc:docMk/>
            <pc:sldMk cId="2254539229" sldId="820"/>
            <ac:spMk id="11" creationId="{414939E7-E783-4430-BD28-E9FDC7176649}"/>
          </ac:spMkLst>
        </pc:spChg>
      </pc:sldChg>
      <pc:sldChg chg="modSp addCm modCm">
        <pc:chgData name="Michael Bailit" userId="6e5c4604-85bf-41ef-8e97-4724b7d56589" providerId="ADAL" clId="{D6E14F25-03FA-4D44-809B-D1F89AAD665D}" dt="2018-04-10T21:22:11.499" v="2811" actId="20577"/>
        <pc:sldMkLst>
          <pc:docMk/>
          <pc:sldMk cId="1813363123" sldId="822"/>
        </pc:sldMkLst>
        <pc:spChg chg="mod">
          <ac:chgData name="Michael Bailit" userId="6e5c4604-85bf-41ef-8e97-4724b7d56589" providerId="ADAL" clId="{D6E14F25-03FA-4D44-809B-D1F89AAD665D}" dt="2018-03-30T12:28:18.159" v="180" actId="20577"/>
          <ac:spMkLst>
            <pc:docMk/>
            <pc:sldMk cId="1813363123" sldId="822"/>
            <ac:spMk id="2" creationId="{806432A4-6273-4B0E-BE67-B896B6E61AEF}"/>
          </ac:spMkLst>
        </pc:spChg>
        <pc:spChg chg="mod">
          <ac:chgData name="Michael Bailit" userId="6e5c4604-85bf-41ef-8e97-4724b7d56589" providerId="ADAL" clId="{D6E14F25-03FA-4D44-809B-D1F89AAD665D}" dt="2018-04-10T20:34:43.799" v="2809" actId="20577"/>
          <ac:spMkLst>
            <pc:docMk/>
            <pc:sldMk cId="1813363123" sldId="822"/>
            <ac:spMk id="3" creationId="{D4815E30-8639-4594-BC6C-4C2CA975AEDF}"/>
          </ac:spMkLst>
        </pc:spChg>
      </pc:sldChg>
      <pc:sldChg chg="modSp modAnim addCm delCm">
        <pc:chgData name="Michael Bailit" userId="6e5c4604-85bf-41ef-8e97-4724b7d56589" providerId="ADAL" clId="{D6E14F25-03FA-4D44-809B-D1F89AAD665D}" dt="2018-04-21T20:08:10.708" v="3464" actId="20577"/>
        <pc:sldMkLst>
          <pc:docMk/>
          <pc:sldMk cId="1386794692" sldId="823"/>
        </pc:sldMkLst>
        <pc:spChg chg="mod">
          <ac:chgData name="Michael Bailit" userId="6e5c4604-85bf-41ef-8e97-4724b7d56589" providerId="ADAL" clId="{D6E14F25-03FA-4D44-809B-D1F89AAD665D}" dt="2018-03-30T12:28:25.822" v="185" actId="20577"/>
          <ac:spMkLst>
            <pc:docMk/>
            <pc:sldMk cId="1386794692" sldId="823"/>
            <ac:spMk id="2" creationId="{806432A4-6273-4B0E-BE67-B896B6E61AEF}"/>
          </ac:spMkLst>
        </pc:spChg>
        <pc:spChg chg="mod">
          <ac:chgData name="Michael Bailit" userId="6e5c4604-85bf-41ef-8e97-4724b7d56589" providerId="ADAL" clId="{D6E14F25-03FA-4D44-809B-D1F89AAD665D}" dt="2018-04-10T21:38:49.652" v="2987" actId="1076"/>
          <ac:spMkLst>
            <pc:docMk/>
            <pc:sldMk cId="1386794692" sldId="823"/>
            <ac:spMk id="3" creationId="{D4815E30-8639-4594-BC6C-4C2CA975AEDF}"/>
          </ac:spMkLst>
        </pc:spChg>
        <pc:spChg chg="mod">
          <ac:chgData name="Michael Bailit" userId="6e5c4604-85bf-41ef-8e97-4724b7d56589" providerId="ADAL" clId="{D6E14F25-03FA-4D44-809B-D1F89AAD665D}" dt="2018-04-21T20:08:10.708" v="3464" actId="20577"/>
          <ac:spMkLst>
            <pc:docMk/>
            <pc:sldMk cId="1386794692" sldId="823"/>
            <ac:spMk id="4" creationId="{E6D6FFE2-A608-47B8-8ECB-98376DAB93F8}"/>
          </ac:spMkLst>
        </pc:spChg>
        <pc:spChg chg="mod">
          <ac:chgData name="Michael Bailit" userId="6e5c4604-85bf-41ef-8e97-4724b7d56589" providerId="ADAL" clId="{D6E14F25-03FA-4D44-809B-D1F89AAD665D}" dt="2018-04-10T21:41:30.729" v="3134" actId="6549"/>
          <ac:spMkLst>
            <pc:docMk/>
            <pc:sldMk cId="1386794692" sldId="823"/>
            <ac:spMk id="5" creationId="{5E7DFE3C-0F94-487D-A8E7-96952ADAA1CB}"/>
          </ac:spMkLst>
        </pc:spChg>
      </pc:sldChg>
      <pc:sldChg chg="addSp delSp modSp add modAnim delCm">
        <pc:chgData name="Michael Bailit" userId="6e5c4604-85bf-41ef-8e97-4724b7d56589" providerId="ADAL" clId="{D6E14F25-03FA-4D44-809B-D1F89AAD665D}" dt="2018-04-21T20:05:43.974" v="3432" actId="20577"/>
        <pc:sldMkLst>
          <pc:docMk/>
          <pc:sldMk cId="1028687323" sldId="825"/>
        </pc:sldMkLst>
        <pc:spChg chg="del">
          <ac:chgData name="Michael Bailit" userId="6e5c4604-85bf-41ef-8e97-4724b7d56589" providerId="ADAL" clId="{D6E14F25-03FA-4D44-809B-D1F89AAD665D}" dt="2018-03-30T13:23:12.271" v="1218" actId="1076"/>
          <ac:spMkLst>
            <pc:docMk/>
            <pc:sldMk cId="1028687323" sldId="825"/>
            <ac:spMk id="2" creationId="{C803B42D-244D-41AC-AEC7-A8E8E0366B8E}"/>
          </ac:spMkLst>
        </pc:spChg>
        <pc:spChg chg="add mod">
          <ac:chgData name="Michael Bailit" userId="6e5c4604-85bf-41ef-8e97-4724b7d56589" providerId="ADAL" clId="{D6E14F25-03FA-4D44-809B-D1F89AAD665D}" dt="2018-04-21T20:04:56.975" v="3418" actId="20577"/>
          <ac:spMkLst>
            <pc:docMk/>
            <pc:sldMk cId="1028687323" sldId="825"/>
            <ac:spMk id="3" creationId="{CCD6D85C-EABC-485D-B26A-942F347F347D}"/>
          </ac:spMkLst>
        </pc:spChg>
        <pc:spChg chg="add mod">
          <ac:chgData name="Michael Bailit" userId="6e5c4604-85bf-41ef-8e97-4724b7d56589" providerId="ADAL" clId="{D6E14F25-03FA-4D44-809B-D1F89AAD665D}" dt="2018-04-21T20:05:43.974" v="3432" actId="20577"/>
          <ac:spMkLst>
            <pc:docMk/>
            <pc:sldMk cId="1028687323" sldId="825"/>
            <ac:spMk id="4" creationId="{FE9799FC-DB24-490F-B2D6-DF2B96D1D831}"/>
          </ac:spMkLst>
        </pc:spChg>
      </pc:sldChg>
      <pc:sldChg chg="delCm">
        <pc:chgData name="Michael Bailit" userId="6e5c4604-85bf-41ef-8e97-4724b7d56589" providerId="ADAL" clId="{D6E14F25-03FA-4D44-809B-D1F89AAD665D}" dt="2018-03-30T16:51:53.847" v="2611" actId="20577"/>
        <pc:sldMkLst>
          <pc:docMk/>
          <pc:sldMk cId="3520681390" sldId="827"/>
        </pc:sldMkLst>
      </pc:sldChg>
      <pc:sldChg chg="modSp">
        <pc:chgData name="Michael Bailit" userId="6e5c4604-85bf-41ef-8e97-4724b7d56589" providerId="ADAL" clId="{D6E14F25-03FA-4D44-809B-D1F89AAD665D}" dt="2018-04-23T13:01:38.284" v="3716" actId="20577"/>
        <pc:sldMkLst>
          <pc:docMk/>
          <pc:sldMk cId="721220793" sldId="829"/>
        </pc:sldMkLst>
        <pc:spChg chg="mod">
          <ac:chgData name="Michael Bailit" userId="6e5c4604-85bf-41ef-8e97-4724b7d56589" providerId="ADAL" clId="{D6E14F25-03FA-4D44-809B-D1F89AAD665D}" dt="2018-04-23T13:01:38.284" v="3716" actId="20577"/>
          <ac:spMkLst>
            <pc:docMk/>
            <pc:sldMk cId="721220793" sldId="829"/>
            <ac:spMk id="4" creationId="{959CF473-CEEB-4E40-8721-D7316182C719}"/>
          </ac:spMkLst>
        </pc:spChg>
        <pc:graphicFrameChg chg="mod">
          <ac:chgData name="Michael Bailit" userId="6e5c4604-85bf-41ef-8e97-4724b7d56589" providerId="ADAL" clId="{D6E14F25-03FA-4D44-809B-D1F89AAD665D}" dt="2018-04-23T13:01:24.687" v="3711" actId="1076"/>
          <ac:graphicFrameMkLst>
            <pc:docMk/>
            <pc:sldMk cId="721220793" sldId="829"/>
            <ac:graphicFrameMk id="5" creationId="{785C4943-848B-4104-91EA-5826BCA1F30E}"/>
          </ac:graphicFrameMkLst>
        </pc:graphicFrameChg>
      </pc:sldChg>
    </pc:docChg>
  </pc:docChgLst>
  <pc:docChgLst>
    <pc:chgData name="Deepti Kanneganti" userId="b73d4027-7210-4d24-a644-944b43c9971f" providerId="ADAL" clId="{731FD4A4-F820-423C-93BD-8A02BDCC6E31}"/>
    <pc:docChg chg="undo custSel addSld delSld modSld sldOrd">
      <pc:chgData name="Deepti Kanneganti" userId="b73d4027-7210-4d24-a644-944b43c9971f" providerId="ADAL" clId="{731FD4A4-F820-423C-93BD-8A02BDCC6E31}" dt="2018-04-23T12:06:00.250" v="5238" actId="20577"/>
      <pc:docMkLst>
        <pc:docMk/>
      </pc:docMkLst>
      <pc:sldChg chg="modSp">
        <pc:chgData name="Deepti Kanneganti" userId="b73d4027-7210-4d24-a644-944b43c9971f" providerId="ADAL" clId="{731FD4A4-F820-423C-93BD-8A02BDCC6E31}" dt="2018-03-29T17:53:02.089" v="9" actId="20577"/>
        <pc:sldMkLst>
          <pc:docMk/>
          <pc:sldMk cId="1210250860" sldId="483"/>
        </pc:sldMkLst>
        <pc:spChg chg="mod">
          <ac:chgData name="Deepti Kanneganti" userId="b73d4027-7210-4d24-a644-944b43c9971f" providerId="ADAL" clId="{731FD4A4-F820-423C-93BD-8A02BDCC6E31}" dt="2018-03-29T17:53:02.089" v="9" actId="20577"/>
          <ac:spMkLst>
            <pc:docMk/>
            <pc:sldMk cId="1210250860" sldId="483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731FD4A4-F820-423C-93BD-8A02BDCC6E31}" dt="2018-03-29T17:53:15.488" v="13" actId="20577"/>
        <pc:sldMkLst>
          <pc:docMk/>
          <pc:sldMk cId="3955493892" sldId="543"/>
        </pc:sldMkLst>
        <pc:spChg chg="mod">
          <ac:chgData name="Deepti Kanneganti" userId="b73d4027-7210-4d24-a644-944b43c9971f" providerId="ADAL" clId="{731FD4A4-F820-423C-93BD-8A02BDCC6E31}" dt="2018-03-29T17:53:15.488" v="13" actId="20577"/>
          <ac:spMkLst>
            <pc:docMk/>
            <pc:sldMk cId="3955493892" sldId="543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731FD4A4-F820-423C-93BD-8A02BDCC6E31}" dt="2018-03-29T17:53:20.940" v="14" actId="14100"/>
        <pc:sldMkLst>
          <pc:docMk/>
          <pc:sldMk cId="3050948734" sldId="680"/>
        </pc:sldMkLst>
        <pc:spChg chg="mod">
          <ac:chgData name="Deepti Kanneganti" userId="b73d4027-7210-4d24-a644-944b43c9971f" providerId="ADAL" clId="{731FD4A4-F820-423C-93BD-8A02BDCC6E31}" dt="2018-03-29T17:53:20.940" v="14" actId="14100"/>
          <ac:spMkLst>
            <pc:docMk/>
            <pc:sldMk cId="3050948734" sldId="680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731FD4A4-F820-423C-93BD-8A02BDCC6E31}" dt="2018-03-30T16:22:11.869" v="3794" actId="1035"/>
        <pc:sldMkLst>
          <pc:docMk/>
          <pc:sldMk cId="1019602856" sldId="681"/>
        </pc:sldMkLst>
        <pc:spChg chg="mod">
          <ac:chgData name="Deepti Kanneganti" userId="b73d4027-7210-4d24-a644-944b43c9971f" providerId="ADAL" clId="{731FD4A4-F820-423C-93BD-8A02BDCC6E31}" dt="2018-03-29T17:53:24.392" v="15" actId="14100"/>
          <ac:spMkLst>
            <pc:docMk/>
            <pc:sldMk cId="1019602856" sldId="681"/>
            <ac:spMk id="3" creationId="{00000000-0000-0000-0000-000000000000}"/>
          </ac:spMkLst>
        </pc:spChg>
        <pc:spChg chg="mod">
          <ac:chgData name="Deepti Kanneganti" userId="b73d4027-7210-4d24-a644-944b43c9971f" providerId="ADAL" clId="{731FD4A4-F820-423C-93BD-8A02BDCC6E31}" dt="2018-03-30T16:22:11.869" v="3794" actId="1035"/>
          <ac:spMkLst>
            <pc:docMk/>
            <pc:sldMk cId="1019602856" sldId="681"/>
            <ac:spMk id="4" creationId="{00000000-0000-0000-0000-000000000000}"/>
          </ac:spMkLst>
        </pc:spChg>
      </pc:sldChg>
      <pc:sldChg chg="addSp modSp addCm delCm modCm">
        <pc:chgData name="Deepti Kanneganti" userId="b73d4027-7210-4d24-a644-944b43c9971f" providerId="ADAL" clId="{731FD4A4-F820-423C-93BD-8A02BDCC6E31}" dt="2018-04-15T12:34:34.120" v="4817" actId="14100"/>
        <pc:sldMkLst>
          <pc:docMk/>
          <pc:sldMk cId="105482073" sldId="706"/>
        </pc:sldMkLst>
        <pc:spChg chg="mod">
          <ac:chgData name="Deepti Kanneganti" userId="b73d4027-7210-4d24-a644-944b43c9971f" providerId="ADAL" clId="{731FD4A4-F820-423C-93BD-8A02BDCC6E31}" dt="2018-04-12T15:20:49.602" v="4467" actId="20577"/>
          <ac:spMkLst>
            <pc:docMk/>
            <pc:sldMk cId="105482073" sldId="706"/>
            <ac:spMk id="5" creationId="{9A11860A-0F48-4660-A65F-97FCD93D7D33}"/>
          </ac:spMkLst>
        </pc:spChg>
        <pc:spChg chg="mod">
          <ac:chgData name="Deepti Kanneganti" userId="b73d4027-7210-4d24-a644-944b43c9971f" providerId="ADAL" clId="{731FD4A4-F820-423C-93BD-8A02BDCC6E31}" dt="2018-04-12T15:21:10.865" v="4469" actId="20577"/>
          <ac:spMkLst>
            <pc:docMk/>
            <pc:sldMk cId="105482073" sldId="706"/>
            <ac:spMk id="21" creationId="{549A4FF5-80EA-4855-97F0-18F77A4E9190}"/>
          </ac:spMkLst>
        </pc:spChg>
        <pc:grpChg chg="add mod">
          <ac:chgData name="Deepti Kanneganti" userId="b73d4027-7210-4d24-a644-944b43c9971f" providerId="ADAL" clId="{731FD4A4-F820-423C-93BD-8A02BDCC6E31}" dt="2018-04-12T15:20:24.056" v="4461" actId="1076"/>
          <ac:grpSpMkLst>
            <pc:docMk/>
            <pc:sldMk cId="105482073" sldId="706"/>
            <ac:grpSpMk id="19" creationId="{DB32F54D-393C-4822-A93B-7CBE983767B0}"/>
          </ac:grpSpMkLst>
        </pc:grpChg>
        <pc:grpChg chg="mod">
          <ac:chgData name="Deepti Kanneganti" userId="b73d4027-7210-4d24-a644-944b43c9971f" providerId="ADAL" clId="{731FD4A4-F820-423C-93BD-8A02BDCC6E31}" dt="2018-04-12T15:20:19.289" v="4460" actId="20577"/>
          <ac:grpSpMkLst>
            <pc:docMk/>
            <pc:sldMk cId="105482073" sldId="706"/>
            <ac:grpSpMk id="20" creationId="{144097F6-4679-444D-BFFB-AF54C3407AC2}"/>
          </ac:grpSpMkLst>
        </pc:grpChg>
        <pc:grpChg chg="mod">
          <ac:chgData name="Deepti Kanneganti" userId="b73d4027-7210-4d24-a644-944b43c9971f" providerId="ADAL" clId="{731FD4A4-F820-423C-93BD-8A02BDCC6E31}" dt="2018-04-12T15:20:19.289" v="4460" actId="20577"/>
          <ac:grpSpMkLst>
            <pc:docMk/>
            <pc:sldMk cId="105482073" sldId="706"/>
            <ac:grpSpMk id="37" creationId="{8713E557-26E2-4F01-867F-5BD4902F996A}"/>
          </ac:grpSpMkLst>
        </pc:grpChg>
      </pc:sldChg>
      <pc:sldChg chg="modSp modAnim addCm modCm">
        <pc:chgData name="Deepti Kanneganti" userId="b73d4027-7210-4d24-a644-944b43c9971f" providerId="ADAL" clId="{731FD4A4-F820-423C-93BD-8A02BDCC6E31}" dt="2018-04-12T15:16:13.334" v="4383" actId="20577"/>
        <pc:sldMkLst>
          <pc:docMk/>
          <pc:sldMk cId="2769184619" sldId="719"/>
        </pc:sldMkLst>
        <pc:spChg chg="mod">
          <ac:chgData name="Deepti Kanneganti" userId="b73d4027-7210-4d24-a644-944b43c9971f" providerId="ADAL" clId="{731FD4A4-F820-423C-93BD-8A02BDCC6E31}" dt="2018-03-29T18:01:05.544" v="256" actId="20577"/>
          <ac:spMkLst>
            <pc:docMk/>
            <pc:sldMk cId="2769184619" sldId="719"/>
            <ac:spMk id="5" creationId="{00000000-0000-0000-0000-000000000000}"/>
          </ac:spMkLst>
        </pc:spChg>
        <pc:spChg chg="mod">
          <ac:chgData name="Deepti Kanneganti" userId="b73d4027-7210-4d24-a644-944b43c9971f" providerId="ADAL" clId="{731FD4A4-F820-423C-93BD-8A02BDCC6E31}" dt="2018-04-12T15:16:13.334" v="4383" actId="20577"/>
          <ac:spMkLst>
            <pc:docMk/>
            <pc:sldMk cId="2769184619" sldId="719"/>
            <ac:spMk id="6" creationId="{00000000-0000-0000-0000-000000000000}"/>
          </ac:spMkLst>
        </pc:spChg>
      </pc:sldChg>
      <pc:sldChg chg="modSp ord addCm delCm modCm">
        <pc:chgData name="Deepti Kanneganti" userId="b73d4027-7210-4d24-a644-944b43c9971f" providerId="ADAL" clId="{731FD4A4-F820-423C-93BD-8A02BDCC6E31}" dt="2018-03-30T16:35:00.126" v="4221" actId="14100"/>
        <pc:sldMkLst>
          <pc:docMk/>
          <pc:sldMk cId="1661841207" sldId="783"/>
        </pc:sldMkLst>
        <pc:spChg chg="mod">
          <ac:chgData name="Deepti Kanneganti" userId="b73d4027-7210-4d24-a644-944b43c9971f" providerId="ADAL" clId="{731FD4A4-F820-423C-93BD-8A02BDCC6E31}" dt="2018-03-29T18:48:06.448" v="1827" actId="14100"/>
          <ac:spMkLst>
            <pc:docMk/>
            <pc:sldMk cId="1661841207" sldId="783"/>
            <ac:spMk id="3" creationId="{49AAF40E-DC4C-42FA-BD73-F025E34DA406}"/>
          </ac:spMkLst>
        </pc:spChg>
        <pc:spChg chg="mod">
          <ac:chgData name="Deepti Kanneganti" userId="b73d4027-7210-4d24-a644-944b43c9971f" providerId="ADAL" clId="{731FD4A4-F820-423C-93BD-8A02BDCC6E31}" dt="2018-03-30T16:33:51.791" v="4206" actId="115"/>
          <ac:spMkLst>
            <pc:docMk/>
            <pc:sldMk cId="1661841207" sldId="783"/>
            <ac:spMk id="4" creationId="{AB5BACF2-1E2B-477F-A369-6556FD851E44}"/>
          </ac:spMkLst>
        </pc:spChg>
        <pc:spChg chg="mod">
          <ac:chgData name="Deepti Kanneganti" userId="b73d4027-7210-4d24-a644-944b43c9971f" providerId="ADAL" clId="{731FD4A4-F820-423C-93BD-8A02BDCC6E31}" dt="2018-03-30T16:33:57.963" v="4209" actId="57"/>
          <ac:spMkLst>
            <pc:docMk/>
            <pc:sldMk cId="1661841207" sldId="783"/>
            <ac:spMk id="5" creationId="{050E2AE8-86F8-40AF-8863-0AAE825031B1}"/>
          </ac:spMkLst>
        </pc:spChg>
      </pc:sldChg>
      <pc:sldChg chg="modSp">
        <pc:chgData name="Deepti Kanneganti" userId="b73d4027-7210-4d24-a644-944b43c9971f" providerId="ADAL" clId="{731FD4A4-F820-423C-93BD-8A02BDCC6E31}" dt="2018-03-29T17:54:14.855" v="38" actId="1036"/>
        <pc:sldMkLst>
          <pc:docMk/>
          <pc:sldMk cId="39016560" sldId="789"/>
        </pc:sldMkLst>
        <pc:spChg chg="mod">
          <ac:chgData name="Deepti Kanneganti" userId="b73d4027-7210-4d24-a644-944b43c9971f" providerId="ADAL" clId="{731FD4A4-F820-423C-93BD-8A02BDCC6E31}" dt="2018-03-29T17:54:10.204" v="24" actId="1036"/>
          <ac:spMkLst>
            <pc:docMk/>
            <pc:sldMk cId="39016560" sldId="789"/>
            <ac:spMk id="3" creationId="{00000000-0000-0000-0000-000000000000}"/>
          </ac:spMkLst>
        </pc:spChg>
        <pc:spChg chg="mod">
          <ac:chgData name="Deepti Kanneganti" userId="b73d4027-7210-4d24-a644-944b43c9971f" providerId="ADAL" clId="{731FD4A4-F820-423C-93BD-8A02BDCC6E31}" dt="2018-03-29T17:54:14.855" v="38" actId="1036"/>
          <ac:spMkLst>
            <pc:docMk/>
            <pc:sldMk cId="39016560" sldId="789"/>
            <ac:spMk id="4" creationId="{00000000-0000-0000-0000-000000000000}"/>
          </ac:spMkLst>
        </pc:spChg>
      </pc:sldChg>
      <pc:sldChg chg="modSp ord">
        <pc:chgData name="Deepti Kanneganti" userId="b73d4027-7210-4d24-a644-944b43c9971f" providerId="ADAL" clId="{731FD4A4-F820-423C-93BD-8A02BDCC6E31}" dt="2018-03-30T16:22:27.583" v="3796" actId="14100"/>
        <pc:sldMkLst>
          <pc:docMk/>
          <pc:sldMk cId="4101089867" sldId="790"/>
        </pc:sldMkLst>
        <pc:spChg chg="mod">
          <ac:chgData name="Deepti Kanneganti" userId="b73d4027-7210-4d24-a644-944b43c9971f" providerId="ADAL" clId="{731FD4A4-F820-423C-93BD-8A02BDCC6E31}" dt="2018-03-30T16:22:27.583" v="3796" actId="14100"/>
          <ac:spMkLst>
            <pc:docMk/>
            <pc:sldMk cId="4101089867" sldId="790"/>
            <ac:spMk id="4" creationId="{DC00CD1A-62C6-437E-A148-605BEE2EA4D6}"/>
          </ac:spMkLst>
        </pc:spChg>
      </pc:sldChg>
      <pc:sldChg chg="modSp ord addCm delCm modCm">
        <pc:chgData name="Deepti Kanneganti" userId="b73d4027-7210-4d24-a644-944b43c9971f" providerId="ADAL" clId="{731FD4A4-F820-423C-93BD-8A02BDCC6E31}" dt="2018-04-15T12:33:59.803" v="4816" actId="14100"/>
        <pc:sldMkLst>
          <pc:docMk/>
          <pc:sldMk cId="2740637882" sldId="791"/>
        </pc:sldMkLst>
        <pc:spChg chg="mod">
          <ac:chgData name="Deepti Kanneganti" userId="b73d4027-7210-4d24-a644-944b43c9971f" providerId="ADAL" clId="{731FD4A4-F820-423C-93BD-8A02BDCC6E31}" dt="2018-04-15T12:33:48.922" v="4815" actId="255"/>
          <ac:spMkLst>
            <pc:docMk/>
            <pc:sldMk cId="2740637882" sldId="791"/>
            <ac:spMk id="4" creationId="{C3F5CC0F-9369-406B-864A-A12B7A3C75BE}"/>
          </ac:spMkLst>
        </pc:spChg>
      </pc:sldChg>
      <pc:sldChg chg="modSp mod delCm">
        <pc:chgData name="Deepti Kanneganti" userId="b73d4027-7210-4d24-a644-944b43c9971f" providerId="ADAL" clId="{731FD4A4-F820-423C-93BD-8A02BDCC6E31}" dt="2018-03-30T16:30:55.039" v="4152" actId="27918"/>
        <pc:sldMkLst>
          <pc:docMk/>
          <pc:sldMk cId="3613029541" sldId="792"/>
        </pc:sldMkLst>
        <pc:graphicFrameChg chg="mod">
          <ac:chgData name="Deepti Kanneganti" userId="b73d4027-7210-4d24-a644-944b43c9971f" providerId="ADAL" clId="{731FD4A4-F820-423C-93BD-8A02BDCC6E31}" dt="2018-03-30T16:30:39.240" v="4150" actId="207"/>
          <ac:graphicFrameMkLst>
            <pc:docMk/>
            <pc:sldMk cId="3613029541" sldId="792"/>
            <ac:graphicFrameMk id="5" creationId="{120A61A1-8517-48DA-A105-6FE53F0788BD}"/>
          </ac:graphicFrameMkLst>
        </pc:graphicFrameChg>
      </pc:sldChg>
      <pc:sldChg chg="addSp delSp modSp delAnim modAnim">
        <pc:chgData name="Deepti Kanneganti" userId="b73d4027-7210-4d24-a644-944b43c9971f" providerId="ADAL" clId="{731FD4A4-F820-423C-93BD-8A02BDCC6E31}" dt="2018-04-23T12:04:20.416" v="5104" actId="478"/>
        <pc:sldMkLst>
          <pc:docMk/>
          <pc:sldMk cId="2974058022" sldId="793"/>
        </pc:sldMkLst>
        <pc:spChg chg="mod">
          <ac:chgData name="Deepti Kanneganti" userId="b73d4027-7210-4d24-a644-944b43c9971f" providerId="ADAL" clId="{731FD4A4-F820-423C-93BD-8A02BDCC6E31}" dt="2018-04-23T12:04:18.240" v="5103" actId="20577"/>
          <ac:spMkLst>
            <pc:docMk/>
            <pc:sldMk cId="2974058022" sldId="793"/>
            <ac:spMk id="4" creationId="{959CF473-CEEB-4E40-8721-D7316182C719}"/>
          </ac:spMkLst>
        </pc:spChg>
        <pc:spChg chg="add del mod">
          <ac:chgData name="Deepti Kanneganti" userId="b73d4027-7210-4d24-a644-944b43c9971f" providerId="ADAL" clId="{731FD4A4-F820-423C-93BD-8A02BDCC6E31}" dt="2018-04-17T20:29:36.542" v="4910" actId="478"/>
          <ac:spMkLst>
            <pc:docMk/>
            <pc:sldMk cId="2974058022" sldId="793"/>
            <ac:spMk id="6" creationId="{C694E18F-E625-441D-B80E-98F4659064B8}"/>
          </ac:spMkLst>
        </pc:spChg>
        <pc:graphicFrameChg chg="add del mod modGraphic">
          <ac:chgData name="Deepti Kanneganti" userId="b73d4027-7210-4d24-a644-944b43c9971f" providerId="ADAL" clId="{731FD4A4-F820-423C-93BD-8A02BDCC6E31}" dt="2018-04-23T12:04:20.416" v="5104" actId="478"/>
          <ac:graphicFrameMkLst>
            <pc:docMk/>
            <pc:sldMk cId="2974058022" sldId="793"/>
            <ac:graphicFrameMk id="5" creationId="{785C4943-848B-4104-91EA-5826BCA1F30E}"/>
          </ac:graphicFrameMkLst>
        </pc:graphicFrameChg>
      </pc:sldChg>
      <pc:sldChg chg="delCm">
        <pc:chgData name="Deepti Kanneganti" userId="b73d4027-7210-4d24-a644-944b43c9971f" providerId="ADAL" clId="{731FD4A4-F820-423C-93BD-8A02BDCC6E31}" dt="2018-03-30T16:31:34.542" v="4155" actId="14100"/>
        <pc:sldMkLst>
          <pc:docMk/>
          <pc:sldMk cId="1950548114" sldId="794"/>
        </pc:sldMkLst>
      </pc:sldChg>
      <pc:sldChg chg="modSp addCm delCm modCm">
        <pc:chgData name="Deepti Kanneganti" userId="b73d4027-7210-4d24-a644-944b43c9971f" providerId="ADAL" clId="{731FD4A4-F820-423C-93BD-8A02BDCC6E31}" dt="2018-04-20T20:46:24.033" v="5096" actId="20577"/>
        <pc:sldMkLst>
          <pc:docMk/>
          <pc:sldMk cId="2304188359" sldId="796"/>
        </pc:sldMkLst>
        <pc:spChg chg="mod">
          <ac:chgData name="Deepti Kanneganti" userId="b73d4027-7210-4d24-a644-944b43c9971f" providerId="ADAL" clId="{731FD4A4-F820-423C-93BD-8A02BDCC6E31}" dt="2018-04-20T20:45:59.508" v="5094" actId="1036"/>
          <ac:spMkLst>
            <pc:docMk/>
            <pc:sldMk cId="2304188359" sldId="796"/>
            <ac:spMk id="6" creationId="{37E08574-87CF-4E3D-9E0B-034FF8672EDA}"/>
          </ac:spMkLst>
        </pc:spChg>
        <pc:spChg chg="mod">
          <ac:chgData name="Deepti Kanneganti" userId="b73d4027-7210-4d24-a644-944b43c9971f" providerId="ADAL" clId="{731FD4A4-F820-423C-93BD-8A02BDCC6E31}" dt="2018-04-20T20:45:59.508" v="5094" actId="1036"/>
          <ac:spMkLst>
            <pc:docMk/>
            <pc:sldMk cId="2304188359" sldId="796"/>
            <ac:spMk id="7" creationId="{DEBA6C6F-F56E-43C0-AB38-E5C501C97EF8}"/>
          </ac:spMkLst>
        </pc:spChg>
        <pc:graphicFrameChg chg="mod modGraphic">
          <ac:chgData name="Deepti Kanneganti" userId="b73d4027-7210-4d24-a644-944b43c9971f" providerId="ADAL" clId="{731FD4A4-F820-423C-93BD-8A02BDCC6E31}" dt="2018-04-20T20:45:47.955" v="5092" actId="313"/>
          <ac:graphicFrameMkLst>
            <pc:docMk/>
            <pc:sldMk cId="2304188359" sldId="796"/>
            <ac:graphicFrameMk id="5" creationId="{129343F3-03AD-468C-9393-5834D1885F70}"/>
          </ac:graphicFrameMkLst>
        </pc:graphicFrameChg>
      </pc:sldChg>
      <pc:sldChg chg="modSp add del">
        <pc:chgData name="Deepti Kanneganti" userId="b73d4027-7210-4d24-a644-944b43c9971f" providerId="ADAL" clId="{731FD4A4-F820-423C-93BD-8A02BDCC6E31}" dt="2018-03-29T17:53:41.338" v="19" actId="14100"/>
        <pc:sldMkLst>
          <pc:docMk/>
          <pc:sldMk cId="1828586321" sldId="798"/>
        </pc:sldMkLst>
        <pc:spChg chg="mod">
          <ac:chgData name="Deepti Kanneganti" userId="b73d4027-7210-4d24-a644-944b43c9971f" providerId="ADAL" clId="{731FD4A4-F820-423C-93BD-8A02BDCC6E31}" dt="2018-03-29T17:53:41.338" v="19" actId="14100"/>
          <ac:spMkLst>
            <pc:docMk/>
            <pc:sldMk cId="1828586321" sldId="798"/>
            <ac:spMk id="3" creationId="{00000000-0000-0000-0000-000000000000}"/>
          </ac:spMkLst>
        </pc:spChg>
      </pc:sldChg>
      <pc:sldChg chg="modSp">
        <pc:chgData name="Deepti Kanneganti" userId="b73d4027-7210-4d24-a644-944b43c9971f" providerId="ADAL" clId="{731FD4A4-F820-423C-93BD-8A02BDCC6E31}" dt="2018-03-29T19:00:22.714" v="2048" actId="1035"/>
        <pc:sldMkLst>
          <pc:docMk/>
          <pc:sldMk cId="3990267226" sldId="802"/>
        </pc:sldMkLst>
        <pc:spChg chg="mod">
          <ac:chgData name="Deepti Kanneganti" userId="b73d4027-7210-4d24-a644-944b43c9971f" providerId="ADAL" clId="{731FD4A4-F820-423C-93BD-8A02BDCC6E31}" dt="2018-03-29T19:00:22.714" v="2048" actId="1035"/>
          <ac:spMkLst>
            <pc:docMk/>
            <pc:sldMk cId="3990267226" sldId="802"/>
            <ac:spMk id="4" creationId="{91398134-8AFF-43B0-9617-161D7865DF83}"/>
          </ac:spMkLst>
        </pc:spChg>
        <pc:graphicFrameChg chg="mod modGraphic">
          <ac:chgData name="Deepti Kanneganti" userId="b73d4027-7210-4d24-a644-944b43c9971f" providerId="ADAL" clId="{731FD4A4-F820-423C-93BD-8A02BDCC6E31}" dt="2018-03-29T18:52:18.639" v="1999" actId="2164"/>
          <ac:graphicFrameMkLst>
            <pc:docMk/>
            <pc:sldMk cId="3990267226" sldId="802"/>
            <ac:graphicFrameMk id="5" creationId="{129343F3-03AD-468C-9393-5834D1885F70}"/>
          </ac:graphicFrameMkLst>
        </pc:graphicFrameChg>
      </pc:sldChg>
      <pc:sldChg chg="modSp addCm modCm">
        <pc:chgData name="Deepti Kanneganti" userId="b73d4027-7210-4d24-a644-944b43c9971f" providerId="ADAL" clId="{731FD4A4-F820-423C-93BD-8A02BDCC6E31}" dt="2018-03-30T16:40:01.724" v="4266" actId="14100"/>
        <pc:sldMkLst>
          <pc:docMk/>
          <pc:sldMk cId="2057373562" sldId="803"/>
        </pc:sldMkLst>
        <pc:spChg chg="mod">
          <ac:chgData name="Deepti Kanneganti" userId="b73d4027-7210-4d24-a644-944b43c9971f" providerId="ADAL" clId="{731FD4A4-F820-423C-93BD-8A02BDCC6E31}" dt="2018-03-30T16:39:44.172" v="4262" actId="14100"/>
          <ac:spMkLst>
            <pc:docMk/>
            <pc:sldMk cId="2057373562" sldId="803"/>
            <ac:spMk id="7" creationId="{71FC158F-8CA3-4C98-AF9B-85610D5C6763}"/>
          </ac:spMkLst>
        </pc:spChg>
        <pc:spChg chg="mod">
          <ac:chgData name="Deepti Kanneganti" userId="b73d4027-7210-4d24-a644-944b43c9971f" providerId="ADAL" clId="{731FD4A4-F820-423C-93BD-8A02BDCC6E31}" dt="2018-03-30T16:39:51.244" v="4264" actId="1036"/>
          <ac:spMkLst>
            <pc:docMk/>
            <pc:sldMk cId="2057373562" sldId="803"/>
            <ac:spMk id="8" creationId="{9D3509B5-8079-4C09-A45E-9D054518B714}"/>
          </ac:spMkLst>
        </pc:spChg>
        <pc:spChg chg="mod">
          <ac:chgData name="Deepti Kanneganti" userId="b73d4027-7210-4d24-a644-944b43c9971f" providerId="ADAL" clId="{731FD4A4-F820-423C-93BD-8A02BDCC6E31}" dt="2018-03-30T16:39:51.244" v="4264" actId="1036"/>
          <ac:spMkLst>
            <pc:docMk/>
            <pc:sldMk cId="2057373562" sldId="803"/>
            <ac:spMk id="10" creationId="{576C9247-77E8-4D55-8C63-367D0CF397EE}"/>
          </ac:spMkLst>
        </pc:spChg>
        <pc:spChg chg="mod">
          <ac:chgData name="Deepti Kanneganti" userId="b73d4027-7210-4d24-a644-944b43c9971f" providerId="ADAL" clId="{731FD4A4-F820-423C-93BD-8A02BDCC6E31}" dt="2018-03-30T16:39:51.244" v="4264" actId="1036"/>
          <ac:spMkLst>
            <pc:docMk/>
            <pc:sldMk cId="2057373562" sldId="803"/>
            <ac:spMk id="11" creationId="{414939E7-E783-4430-BD28-E9FDC7176649}"/>
          </ac:spMkLst>
        </pc:spChg>
        <pc:spChg chg="mod">
          <ac:chgData name="Deepti Kanneganti" userId="b73d4027-7210-4d24-a644-944b43c9971f" providerId="ADAL" clId="{731FD4A4-F820-423C-93BD-8A02BDCC6E31}" dt="2018-03-30T16:39:54.043" v="4265" actId="1036"/>
          <ac:spMkLst>
            <pc:docMk/>
            <pc:sldMk cId="2057373562" sldId="803"/>
            <ac:spMk id="12" creationId="{7AE535FD-9E6A-4D77-9442-60A8C8BFA6C1}"/>
          </ac:spMkLst>
        </pc:spChg>
        <pc:spChg chg="mod">
          <ac:chgData name="Deepti Kanneganti" userId="b73d4027-7210-4d24-a644-944b43c9971f" providerId="ADAL" clId="{731FD4A4-F820-423C-93BD-8A02BDCC6E31}" dt="2018-03-30T16:39:35.402" v="4259" actId="14100"/>
          <ac:spMkLst>
            <pc:docMk/>
            <pc:sldMk cId="2057373562" sldId="803"/>
            <ac:spMk id="13" creationId="{95A6D502-ECF9-471B-BE30-1A944A4C874F}"/>
          </ac:spMkLst>
        </pc:spChg>
        <pc:spChg chg="mod">
          <ac:chgData name="Deepti Kanneganti" userId="b73d4027-7210-4d24-a644-944b43c9971f" providerId="ADAL" clId="{731FD4A4-F820-423C-93BD-8A02BDCC6E31}" dt="2018-03-30T16:39:47.294" v="4263" actId="14100"/>
          <ac:spMkLst>
            <pc:docMk/>
            <pc:sldMk cId="2057373562" sldId="803"/>
            <ac:spMk id="14" creationId="{A21BF90E-4919-4F08-9D09-CD9BDF419479}"/>
          </ac:spMkLst>
        </pc:spChg>
      </pc:sldChg>
      <pc:sldChg chg="addCm">
        <pc:chgData name="Deepti Kanneganti" userId="b73d4027-7210-4d24-a644-944b43c9971f" providerId="ADAL" clId="{731FD4A4-F820-423C-93BD-8A02BDCC6E31}" dt="2018-03-30T16:43:27.712" v="4267" actId="14100"/>
        <pc:sldMkLst>
          <pc:docMk/>
          <pc:sldMk cId="4133982085" sldId="806"/>
        </pc:sldMkLst>
      </pc:sldChg>
      <pc:sldChg chg="modSp">
        <pc:chgData name="Deepti Kanneganti" userId="b73d4027-7210-4d24-a644-944b43c9971f" providerId="ADAL" clId="{731FD4A4-F820-423C-93BD-8A02BDCC6E31}" dt="2018-04-17T20:31:19.947" v="5043" actId="14100"/>
        <pc:sldMkLst>
          <pc:docMk/>
          <pc:sldMk cId="501897397" sldId="813"/>
        </pc:sldMkLst>
        <pc:spChg chg="mod">
          <ac:chgData name="Deepti Kanneganti" userId="b73d4027-7210-4d24-a644-944b43c9971f" providerId="ADAL" clId="{731FD4A4-F820-423C-93BD-8A02BDCC6E31}" dt="2018-04-17T20:31:19.947" v="5043" actId="14100"/>
          <ac:spMkLst>
            <pc:docMk/>
            <pc:sldMk cId="501897397" sldId="813"/>
            <ac:spMk id="11" creationId="{414939E7-E783-4430-BD28-E9FDC7176649}"/>
          </ac:spMkLst>
        </pc:spChg>
      </pc:sldChg>
      <pc:sldChg chg="addSp modSp addCm modCm">
        <pc:chgData name="Deepti Kanneganti" userId="b73d4027-7210-4d24-a644-944b43c9971f" providerId="ADAL" clId="{731FD4A4-F820-423C-93BD-8A02BDCC6E31}" dt="2018-04-17T20:31:08.115" v="5041" actId="2711"/>
        <pc:sldMkLst>
          <pc:docMk/>
          <pc:sldMk cId="303888785" sldId="817"/>
        </pc:sldMkLst>
        <pc:spChg chg="add mod">
          <ac:chgData name="Deepti Kanneganti" userId="b73d4027-7210-4d24-a644-944b43c9971f" providerId="ADAL" clId="{731FD4A4-F820-423C-93BD-8A02BDCC6E31}" dt="2018-04-17T20:31:08.115" v="5041" actId="2711"/>
          <ac:spMkLst>
            <pc:docMk/>
            <pc:sldMk cId="303888785" sldId="817"/>
            <ac:spMk id="2" creationId="{89EACCE8-A227-476A-8CFB-A9678D5C1E88}"/>
          </ac:spMkLst>
        </pc:spChg>
        <pc:spChg chg="mod">
          <ac:chgData name="Deepti Kanneganti" userId="b73d4027-7210-4d24-a644-944b43c9971f" providerId="ADAL" clId="{731FD4A4-F820-423C-93BD-8A02BDCC6E31}" dt="2018-03-30T16:38:11.026" v="4243" actId="14100"/>
          <ac:spMkLst>
            <pc:docMk/>
            <pc:sldMk cId="303888785" sldId="817"/>
            <ac:spMk id="7" creationId="{71FC158F-8CA3-4C98-AF9B-85610D5C6763}"/>
          </ac:spMkLst>
        </pc:spChg>
        <pc:spChg chg="mod">
          <ac:chgData name="Deepti Kanneganti" userId="b73d4027-7210-4d24-a644-944b43c9971f" providerId="ADAL" clId="{731FD4A4-F820-423C-93BD-8A02BDCC6E31}" dt="2018-03-30T16:38:15.018" v="4246" actId="1035"/>
          <ac:spMkLst>
            <pc:docMk/>
            <pc:sldMk cId="303888785" sldId="817"/>
            <ac:spMk id="8" creationId="{9D3509B5-8079-4C09-A45E-9D054518B714}"/>
          </ac:spMkLst>
        </pc:spChg>
        <pc:spChg chg="mod">
          <ac:chgData name="Deepti Kanneganti" userId="b73d4027-7210-4d24-a644-944b43c9971f" providerId="ADAL" clId="{731FD4A4-F820-423C-93BD-8A02BDCC6E31}" dt="2018-03-30T16:38:15.018" v="4246" actId="1035"/>
          <ac:spMkLst>
            <pc:docMk/>
            <pc:sldMk cId="303888785" sldId="817"/>
            <ac:spMk id="10" creationId="{576C9247-77E8-4D55-8C63-367D0CF397EE}"/>
          </ac:spMkLst>
        </pc:spChg>
        <pc:spChg chg="mod">
          <ac:chgData name="Deepti Kanneganti" userId="b73d4027-7210-4d24-a644-944b43c9971f" providerId="ADAL" clId="{731FD4A4-F820-423C-93BD-8A02BDCC6E31}" dt="2018-03-30T16:38:15.018" v="4246" actId="1035"/>
          <ac:spMkLst>
            <pc:docMk/>
            <pc:sldMk cId="303888785" sldId="817"/>
            <ac:spMk id="11" creationId="{414939E7-E783-4430-BD28-E9FDC7176649}"/>
          </ac:spMkLst>
        </pc:spChg>
      </pc:sldChg>
      <pc:sldChg chg="addSp modSp addCm delCm modCm">
        <pc:chgData name="Deepti Kanneganti" userId="b73d4027-7210-4d24-a644-944b43c9971f" providerId="ADAL" clId="{731FD4A4-F820-423C-93BD-8A02BDCC6E31}" dt="2018-04-23T12:04:01.115" v="5101" actId="20577"/>
        <pc:sldMkLst>
          <pc:docMk/>
          <pc:sldMk cId="3955491614" sldId="818"/>
        </pc:sldMkLst>
        <pc:spChg chg="mod">
          <ac:chgData name="Deepti Kanneganti" userId="b73d4027-7210-4d24-a644-944b43c9971f" providerId="ADAL" clId="{731FD4A4-F820-423C-93BD-8A02BDCC6E31}" dt="2018-04-23T12:03:59.844" v="5100" actId="207"/>
          <ac:spMkLst>
            <pc:docMk/>
            <pc:sldMk cId="3955491614" sldId="818"/>
            <ac:spMk id="7" creationId="{71FC158F-8CA3-4C98-AF9B-85610D5C6763}"/>
          </ac:spMkLst>
        </pc:spChg>
        <pc:spChg chg="mod">
          <ac:chgData name="Deepti Kanneganti" userId="b73d4027-7210-4d24-a644-944b43c9971f" providerId="ADAL" clId="{731FD4A4-F820-423C-93BD-8A02BDCC6E31}" dt="2018-03-30T16:38:38.347" v="4252" actId="1035"/>
          <ac:spMkLst>
            <pc:docMk/>
            <pc:sldMk cId="3955491614" sldId="818"/>
            <ac:spMk id="8" creationId="{9D3509B5-8079-4C09-A45E-9D054518B714}"/>
          </ac:spMkLst>
        </pc:spChg>
        <pc:spChg chg="mod">
          <ac:chgData name="Deepti Kanneganti" userId="b73d4027-7210-4d24-a644-944b43c9971f" providerId="ADAL" clId="{731FD4A4-F820-423C-93BD-8A02BDCC6E31}" dt="2018-03-30T16:38:36.097" v="4250" actId="14100"/>
          <ac:spMkLst>
            <pc:docMk/>
            <pc:sldMk cId="3955491614" sldId="818"/>
            <ac:spMk id="9" creationId="{5712159B-12F1-4C01-8688-7EB27B09F632}"/>
          </ac:spMkLst>
        </pc:spChg>
        <pc:spChg chg="mod">
          <ac:chgData name="Deepti Kanneganti" userId="b73d4027-7210-4d24-a644-944b43c9971f" providerId="ADAL" clId="{731FD4A4-F820-423C-93BD-8A02BDCC6E31}" dt="2018-03-30T16:38:38.347" v="4252" actId="1035"/>
          <ac:spMkLst>
            <pc:docMk/>
            <pc:sldMk cId="3955491614" sldId="818"/>
            <ac:spMk id="10" creationId="{576C9247-77E8-4D55-8C63-367D0CF397EE}"/>
          </ac:spMkLst>
        </pc:spChg>
        <pc:spChg chg="mod">
          <ac:chgData name="Deepti Kanneganti" userId="b73d4027-7210-4d24-a644-944b43c9971f" providerId="ADAL" clId="{731FD4A4-F820-423C-93BD-8A02BDCC6E31}" dt="2018-03-30T16:38:38.347" v="4252" actId="1035"/>
          <ac:spMkLst>
            <pc:docMk/>
            <pc:sldMk cId="3955491614" sldId="818"/>
            <ac:spMk id="11" creationId="{414939E7-E783-4430-BD28-E9FDC7176649}"/>
          </ac:spMkLst>
        </pc:spChg>
        <pc:spChg chg="mod">
          <ac:chgData name="Deepti Kanneganti" userId="b73d4027-7210-4d24-a644-944b43c9971f" providerId="ADAL" clId="{731FD4A4-F820-423C-93BD-8A02BDCC6E31}" dt="2018-03-30T16:38:38.347" v="4252" actId="1035"/>
          <ac:spMkLst>
            <pc:docMk/>
            <pc:sldMk cId="3955491614" sldId="818"/>
            <ac:spMk id="12" creationId="{7AE535FD-9E6A-4D77-9442-60A8C8BFA6C1}"/>
          </ac:spMkLst>
        </pc:spChg>
        <pc:spChg chg="add mod">
          <ac:chgData name="Deepti Kanneganti" userId="b73d4027-7210-4d24-a644-944b43c9971f" providerId="ADAL" clId="{731FD4A4-F820-423C-93BD-8A02BDCC6E31}" dt="2018-04-17T20:31:13.394" v="5042" actId="2711"/>
          <ac:spMkLst>
            <pc:docMk/>
            <pc:sldMk cId="3955491614" sldId="818"/>
            <ac:spMk id="13" creationId="{4A1B8252-00FB-4762-9AFF-E2A912897CEF}"/>
          </ac:spMkLst>
        </pc:spChg>
      </pc:sldChg>
      <pc:sldChg chg="addCm modCm">
        <pc:chgData name="Deepti Kanneganti" userId="b73d4027-7210-4d24-a644-944b43c9971f" providerId="ADAL" clId="{731FD4A4-F820-423C-93BD-8A02BDCC6E31}" dt="2018-03-30T16:39:06.340" v="4254" actId="14100"/>
        <pc:sldMkLst>
          <pc:docMk/>
          <pc:sldMk cId="2385701529" sldId="819"/>
        </pc:sldMkLst>
      </pc:sldChg>
      <pc:sldChg chg="modSp add addCm delCm modCm">
        <pc:chgData name="Deepti Kanneganti" userId="b73d4027-7210-4d24-a644-944b43c9971f" providerId="ADAL" clId="{731FD4A4-F820-423C-93BD-8A02BDCC6E31}" dt="2018-04-12T15:15:41.780" v="4382" actId="14100"/>
        <pc:sldMkLst>
          <pc:docMk/>
          <pc:sldMk cId="1813363123" sldId="822"/>
        </pc:sldMkLst>
        <pc:spChg chg="mod">
          <ac:chgData name="Deepti Kanneganti" userId="b73d4027-7210-4d24-a644-944b43c9971f" providerId="ADAL" clId="{731FD4A4-F820-423C-93BD-8A02BDCC6E31}" dt="2018-03-29T18:14:32.935" v="262" actId="948"/>
          <ac:spMkLst>
            <pc:docMk/>
            <pc:sldMk cId="1813363123" sldId="822"/>
            <ac:spMk id="2" creationId="{806432A4-6273-4B0E-BE67-B896B6E61AEF}"/>
          </ac:spMkLst>
        </pc:spChg>
        <pc:spChg chg="mod">
          <ac:chgData name="Deepti Kanneganti" userId="b73d4027-7210-4d24-a644-944b43c9971f" providerId="ADAL" clId="{731FD4A4-F820-423C-93BD-8A02BDCC6E31}" dt="2018-03-29T18:18:33.205" v="889" actId="948"/>
          <ac:spMkLst>
            <pc:docMk/>
            <pc:sldMk cId="1813363123" sldId="822"/>
            <ac:spMk id="3" creationId="{D4815E30-8639-4594-BC6C-4C2CA975AEDF}"/>
          </ac:spMkLst>
        </pc:spChg>
      </pc:sldChg>
      <pc:sldChg chg="addSp modSp add modAnim addCm delCm modCm">
        <pc:chgData name="Deepti Kanneganti" userId="b73d4027-7210-4d24-a644-944b43c9971f" providerId="ADAL" clId="{731FD4A4-F820-423C-93BD-8A02BDCC6E31}" dt="2018-04-20T20:45:01.025" v="5046" actId="6549"/>
        <pc:sldMkLst>
          <pc:docMk/>
          <pc:sldMk cId="1386794692" sldId="823"/>
        </pc:sldMkLst>
        <pc:spChg chg="mod">
          <ac:chgData name="Deepti Kanneganti" userId="b73d4027-7210-4d24-a644-944b43c9971f" providerId="ADAL" clId="{731FD4A4-F820-423C-93BD-8A02BDCC6E31}" dt="2018-03-30T16:27:28.058" v="4141" actId="1036"/>
          <ac:spMkLst>
            <pc:docMk/>
            <pc:sldMk cId="1386794692" sldId="823"/>
            <ac:spMk id="3" creationId="{D4815E30-8639-4594-BC6C-4C2CA975AEDF}"/>
          </ac:spMkLst>
        </pc:spChg>
        <pc:spChg chg="add mod">
          <ac:chgData name="Deepti Kanneganti" userId="b73d4027-7210-4d24-a644-944b43c9971f" providerId="ADAL" clId="{731FD4A4-F820-423C-93BD-8A02BDCC6E31}" dt="2018-04-20T20:45:01.025" v="5046" actId="6549"/>
          <ac:spMkLst>
            <pc:docMk/>
            <pc:sldMk cId="1386794692" sldId="823"/>
            <ac:spMk id="4" creationId="{E6D6FFE2-A608-47B8-8ECB-98376DAB93F8}"/>
          </ac:spMkLst>
        </pc:spChg>
        <pc:spChg chg="add mod">
          <ac:chgData name="Deepti Kanneganti" userId="b73d4027-7210-4d24-a644-944b43c9971f" providerId="ADAL" clId="{731FD4A4-F820-423C-93BD-8A02BDCC6E31}" dt="2018-04-12T15:21:50.391" v="4470" actId="6549"/>
          <ac:spMkLst>
            <pc:docMk/>
            <pc:sldMk cId="1386794692" sldId="823"/>
            <ac:spMk id="5" creationId="{5E7DFE3C-0F94-487D-A8E7-96952ADAA1CB}"/>
          </ac:spMkLst>
        </pc:spChg>
      </pc:sldChg>
      <pc:sldChg chg="modSp addCm modCm">
        <pc:chgData name="Deepti Kanneganti" userId="b73d4027-7210-4d24-a644-944b43c9971f" providerId="ADAL" clId="{731FD4A4-F820-423C-93BD-8A02BDCC6E31}" dt="2018-04-20T20:44:43.976" v="5045" actId="20577"/>
        <pc:sldMkLst>
          <pc:docMk/>
          <pc:sldMk cId="1028687323" sldId="825"/>
        </pc:sldMkLst>
        <pc:spChg chg="mod">
          <ac:chgData name="Deepti Kanneganti" userId="b73d4027-7210-4d24-a644-944b43c9971f" providerId="ADAL" clId="{731FD4A4-F820-423C-93BD-8A02BDCC6E31}" dt="2018-03-30T16:26:49.305" v="4140" actId="1035"/>
          <ac:spMkLst>
            <pc:docMk/>
            <pc:sldMk cId="1028687323" sldId="825"/>
            <ac:spMk id="4" creationId="{FE9799FC-DB24-490F-B2D6-DF2B96D1D831}"/>
          </ac:spMkLst>
        </pc:spChg>
      </pc:sldChg>
      <pc:sldChg chg="modSp add addCm delCm modCm">
        <pc:chgData name="Deepti Kanneganti" userId="b73d4027-7210-4d24-a644-944b43c9971f" providerId="ADAL" clId="{731FD4A4-F820-423C-93BD-8A02BDCC6E31}" dt="2018-03-30T16:35:08.067" v="4223" actId="14100"/>
        <pc:sldMkLst>
          <pc:docMk/>
          <pc:sldMk cId="3520681390" sldId="827"/>
        </pc:sldMkLst>
        <pc:spChg chg="mod">
          <ac:chgData name="Deepti Kanneganti" userId="b73d4027-7210-4d24-a644-944b43c9971f" providerId="ADAL" clId="{731FD4A4-F820-423C-93BD-8A02BDCC6E31}" dt="2018-03-30T16:34:39.692" v="4215" actId="115"/>
          <ac:spMkLst>
            <pc:docMk/>
            <pc:sldMk cId="3520681390" sldId="827"/>
            <ac:spMk id="4" creationId="{AB5BACF2-1E2B-477F-A369-6556FD851E44}"/>
          </ac:spMkLst>
        </pc:spChg>
        <pc:spChg chg="mod">
          <ac:chgData name="Deepti Kanneganti" userId="b73d4027-7210-4d24-a644-944b43c9971f" providerId="ADAL" clId="{731FD4A4-F820-423C-93BD-8A02BDCC6E31}" dt="2018-03-30T16:34:56.200" v="4220" actId="1035"/>
          <ac:spMkLst>
            <pc:docMk/>
            <pc:sldMk cId="3520681390" sldId="827"/>
            <ac:spMk id="5" creationId="{050E2AE8-86F8-40AF-8863-0AAE825031B1}"/>
          </ac:spMkLst>
        </pc:spChg>
      </pc:sldChg>
      <pc:sldChg chg="modSp add modAnim">
        <pc:chgData name="Deepti Kanneganti" userId="b73d4027-7210-4d24-a644-944b43c9971f" providerId="ADAL" clId="{731FD4A4-F820-423C-93BD-8A02BDCC6E31}" dt="2018-04-12T15:18:02.298" v="4386" actId="14100"/>
        <pc:sldMkLst>
          <pc:docMk/>
          <pc:sldMk cId="3659796944" sldId="828"/>
        </pc:sldMkLst>
        <pc:spChg chg="mod">
          <ac:chgData name="Deepti Kanneganti" userId="b73d4027-7210-4d24-a644-944b43c9971f" providerId="ADAL" clId="{731FD4A4-F820-423C-93BD-8A02BDCC6E31}" dt="2018-04-10T12:51:21.807" v="4363" actId="14100"/>
          <ac:spMkLst>
            <pc:docMk/>
            <pc:sldMk cId="3659796944" sldId="828"/>
            <ac:spMk id="2" creationId="{B169FE93-DA0A-4368-9AFC-5F56BA06E7ED}"/>
          </ac:spMkLst>
        </pc:spChg>
        <pc:spChg chg="mod">
          <ac:chgData name="Deepti Kanneganti" userId="b73d4027-7210-4d24-a644-944b43c9971f" providerId="ADAL" clId="{731FD4A4-F820-423C-93BD-8A02BDCC6E31}" dt="2018-04-10T12:51:16.455" v="4362" actId="14100"/>
          <ac:spMkLst>
            <pc:docMk/>
            <pc:sldMk cId="3659796944" sldId="828"/>
            <ac:spMk id="3" creationId="{9173CAA0-CA81-467C-B318-1FB0DA15C915}"/>
          </ac:spMkLst>
        </pc:spChg>
      </pc:sldChg>
      <pc:sldChg chg="modSp add">
        <pc:chgData name="Deepti Kanneganti" userId="b73d4027-7210-4d24-a644-944b43c9971f" providerId="ADAL" clId="{731FD4A4-F820-423C-93BD-8A02BDCC6E31}" dt="2018-04-23T12:06:00.250" v="5238" actId="20577"/>
        <pc:sldMkLst>
          <pc:docMk/>
          <pc:sldMk cId="721220793" sldId="829"/>
        </pc:sldMkLst>
        <pc:spChg chg="mod">
          <ac:chgData name="Deepti Kanneganti" userId="b73d4027-7210-4d24-a644-944b43c9971f" providerId="ADAL" clId="{731FD4A4-F820-423C-93BD-8A02BDCC6E31}" dt="2018-04-23T12:06:00.250" v="5238" actId="20577"/>
          <ac:spMkLst>
            <pc:docMk/>
            <pc:sldMk cId="721220793" sldId="829"/>
            <ac:spMk id="4" creationId="{959CF473-CEEB-4E40-8721-D7316182C71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12007874015742"/>
          <c:y val="0"/>
          <c:w val="0.46037491052254831"/>
          <c:h val="0.754900474397222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Measures Reviewed by the Taskforce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C-407D-9A4A-FDD308B03A2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C-407D-9A4A-FDD308B03A27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0C-407D-9A4A-FDD308B03A27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0C-407D-9A4A-FDD308B03A27}"/>
              </c:ext>
            </c:extLst>
          </c:dPt>
          <c:dPt>
            <c:idx val="4"/>
            <c:bubble3D val="0"/>
            <c:spPr>
              <a:solidFill>
                <a:schemeClr val="accent3">
                  <a:lumMod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0C-407D-9A4A-FDD308B03A27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C-407D-9A4A-FDD308B03A27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0C-407D-9A4A-FDD308B03A2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C-407D-9A4A-FDD308B03A2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0C-407D-9A4A-FDD308B03A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Tentatively Endorsed</c:v>
                </c:pt>
                <c:pt idx="1">
                  <c:v>Did Not Endorse</c:v>
                </c:pt>
                <c:pt idx="2">
                  <c:v>Developmental</c:v>
                </c:pt>
                <c:pt idx="3">
                  <c:v>Monitoring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98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C-407D-9A4A-FDD308B03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10872843022284E-2"/>
          <c:y val="0.85570629921259844"/>
          <c:w val="0.92719718545820073"/>
          <c:h val="0.1280775590551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37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6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23" r:id="rId2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#14</a:t>
            </a:r>
          </a:p>
          <a:p>
            <a:pPr marL="0" indent="0" algn="ctr">
              <a:buNone/>
            </a:pPr>
            <a:r>
              <a:rPr lang="en-US" dirty="0"/>
              <a:t>April 26, 2018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32A4-6273-4B0E-BE67-B896B6E6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 dirty="0"/>
              <a:t>Resolve Question of “Core” and/or “Menu” Measures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15E30-8639-4594-BC6C-4C2CA975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8077200" cy="4556234"/>
          </a:xfrm>
        </p:spPr>
        <p:txBody>
          <a:bodyPr/>
          <a:lstStyle/>
          <a:p>
            <a:r>
              <a:rPr lang="en-US" sz="1800" dirty="0"/>
              <a:t>Prior conversations on the two principle options for the Taskforce to consider are summarized as follows:</a:t>
            </a:r>
          </a:p>
          <a:p>
            <a:pPr marL="727075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endParaRPr lang="en-US" sz="1600" kern="12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D6FFE2-A608-47B8-8ECB-98376DAB93F8}"/>
              </a:ext>
            </a:extLst>
          </p:cNvPr>
          <p:cNvSpPr txBox="1">
            <a:spLocks/>
          </p:cNvSpPr>
          <p:nvPr/>
        </p:nvSpPr>
        <p:spPr bwMode="auto">
          <a:xfrm>
            <a:off x="533400" y="1665070"/>
            <a:ext cx="4114800" cy="519293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u="sng" kern="0" dirty="0"/>
              <a:t>Option 1:  Core and Menu Sets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b="0" i="1" dirty="0"/>
              <a:t>All payers and ACOs are expected to incorporate at least 4 of 5 core measures in their risk contracts*, and may consider incorporating additional measures only from the menu set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u="sng" dirty="0"/>
              <a:t>Pros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dirty="0"/>
              <a:t>Identifies and provides focus on a set of statewide high priorities for improvement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dirty="0"/>
              <a:t>Reduces measurement and/or QI burden for ACOs and clinicians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dirty="0"/>
              <a:t>Pushes payers and providers to make advancements in data collection for those measures requiring clinical data</a:t>
            </a:r>
          </a:p>
          <a:p>
            <a:pPr marL="228600" lvl="1" indent="-228600">
              <a:spcAft>
                <a:spcPts val="600"/>
              </a:spcAft>
            </a:pPr>
            <a:r>
              <a:rPr lang="en-US" sz="1500" b="0" dirty="0"/>
              <a:t>Allows flexibility outside the core set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en-US" sz="1500" u="sng" dirty="0"/>
              <a:t>Cons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dirty="0"/>
              <a:t>May not address all of the Taskforce’s and state’s health priorities 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kern="1200" dirty="0"/>
              <a:t>Limits flexibility that payers and providers currently have when selecting measures</a:t>
            </a:r>
          </a:p>
          <a:p>
            <a:pPr marL="0" lvl="1" indent="0">
              <a:spcAft>
                <a:spcPts val="200"/>
              </a:spcAft>
              <a:buNone/>
            </a:pPr>
            <a:endParaRPr lang="en-US" sz="300" b="0" dirty="0"/>
          </a:p>
          <a:p>
            <a:pPr marL="0" lvl="1" indent="0">
              <a:spcAft>
                <a:spcPts val="200"/>
              </a:spcAft>
              <a:buNone/>
            </a:pPr>
            <a:r>
              <a:rPr lang="en-US" sz="1200" b="0" dirty="0"/>
              <a:t>* Including at least 1 behavioral health measure, if the parties determine denominator sizes to be adequate.</a:t>
            </a:r>
            <a:endParaRPr lang="en-US" sz="1200" kern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7DFE3C-0F94-487D-A8E7-96952ADAA1CB}"/>
              </a:ext>
            </a:extLst>
          </p:cNvPr>
          <p:cNvSpPr txBox="1">
            <a:spLocks/>
          </p:cNvSpPr>
          <p:nvPr/>
        </p:nvSpPr>
        <p:spPr bwMode="auto">
          <a:xfrm>
            <a:off x="4648200" y="1665070"/>
            <a:ext cx="4114800" cy="473573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u="sng" kern="0" dirty="0"/>
              <a:t>Option 2: Menu-Only Set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b="0" i="1" dirty="0"/>
              <a:t>All payers and ACOs are expected to choose exclusively from the menu set and incorporate the selected measures in their risk contracts*</a:t>
            </a:r>
          </a:p>
          <a:p>
            <a:pPr marL="0" lvl="1" indent="0">
              <a:spcAft>
                <a:spcPts val="200"/>
              </a:spcAft>
              <a:buNone/>
            </a:pPr>
            <a:endParaRPr lang="en-US" sz="1200" u="sng" dirty="0"/>
          </a:p>
          <a:p>
            <a:pPr marL="0" lvl="1" indent="0">
              <a:spcAft>
                <a:spcPts val="200"/>
              </a:spcAft>
              <a:buNone/>
            </a:pPr>
            <a:r>
              <a:rPr lang="en-US" sz="1500" u="sng" kern="1200" dirty="0"/>
              <a:t>Pros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500" b="0" dirty="0"/>
              <a:t>Payers and providers have greater flexibility to choose measures of interest to both parties</a:t>
            </a:r>
          </a:p>
          <a:p>
            <a:pPr marL="2286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1500" b="0" dirty="0"/>
              <a:t>Easier to implement when measure set adoption is voluntary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en-US" sz="1500" u="sng" dirty="0"/>
              <a:t>Cons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dirty="0"/>
              <a:t>Does not send as strong a coordinated message of statewide priorities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dirty="0"/>
              <a:t>Does not address the problem of measure set misalignment to the extent that use of a corresponding core set might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500" b="0" kern="1200" dirty="0"/>
              <a:t>Softer approach may not advance improvements in clinical data collection for high priority outcome measures</a:t>
            </a:r>
            <a:endParaRPr lang="en-US" sz="1500" kern="1200" dirty="0"/>
          </a:p>
        </p:txBody>
      </p:sp>
    </p:spTree>
    <p:extLst>
      <p:ext uri="{BB962C8B-B14F-4D97-AF65-F5344CB8AC3E}">
        <p14:creationId xmlns:p14="http://schemas.microsoft.com/office/powerpoint/2010/main" val="1386794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FE93-DA0A-4368-9AFC-5F56BA06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the Taskforce Decide Not to Adopt a Core Set for 2019...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CAA0-CA81-467C-B318-1FB0DA15C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Does the Taskforce wish to designate certain measures in the 2019 menu measure set as “high priority” (i.e., “tier” the measure set), but without any expectation of adoption?</a:t>
            </a:r>
          </a:p>
          <a:p>
            <a:endParaRPr lang="en-US" sz="500" dirty="0"/>
          </a:p>
          <a:p>
            <a:r>
              <a:rPr lang="en-US" dirty="0"/>
              <a:t>Does the Taskforce wish to recommend that payers and providers:</a:t>
            </a:r>
          </a:p>
          <a:p>
            <a:pPr lvl="1"/>
            <a:r>
              <a:rPr lang="en-US" b="0" dirty="0"/>
              <a:t>Select a certain number of measures from the menu measure set?</a:t>
            </a:r>
          </a:p>
          <a:p>
            <a:pPr lvl="1"/>
            <a:r>
              <a:rPr lang="en-US" b="0" dirty="0"/>
              <a:t>Select any number of measures from the menu measure set, without limitation?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9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3-20-18 Meeting Decisions &amp; Discussion of Follow-Up Items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32766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63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Taskforce tentatively endorsed 33 measures during its initial review.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0A61A1-8517-48DA-A105-6FE53F078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085890"/>
              </p:ext>
            </p:extLst>
          </p:nvPr>
        </p:nvGraphicFramePr>
        <p:xfrm>
          <a:off x="1219200" y="2133600"/>
          <a:ext cx="67056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0295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543800" cy="4556234"/>
          </a:xfrm>
        </p:spPr>
        <p:txBody>
          <a:bodyPr/>
          <a:lstStyle/>
          <a:p>
            <a:r>
              <a:rPr lang="en-US" dirty="0"/>
              <a:t>Does your review of the tables on the following slides reveal any imbalance in the tentatively endorsed measure set, considering measures arrayed across performance domain and population age? 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740580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1A74B-1743-4B20-A8B2-4C96BDEA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343F3-03AD-468C-9393-5834D188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64277"/>
              </p:ext>
            </p:extLst>
          </p:nvPr>
        </p:nvGraphicFramePr>
        <p:xfrm>
          <a:off x="685800" y="1066800"/>
          <a:ext cx="7863840" cy="4251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77998510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864293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203911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856176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766019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Domain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Sub-Domain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Measures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Monitoring Measures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Developmental Measures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1882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Prevention and Early Detection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4894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499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SUD Conditions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9049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080072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Chronic Illness Care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191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3151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51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Acute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6563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Maternity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32386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Equity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59190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Determinants of Health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380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71841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Integration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384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443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E08574-87CF-4E3D-9E0B-034FF8672EDA}"/>
              </a:ext>
            </a:extLst>
          </p:cNvPr>
          <p:cNvSpPr txBox="1"/>
          <p:nvPr/>
        </p:nvSpPr>
        <p:spPr>
          <a:xfrm>
            <a:off x="685800" y="5289828"/>
            <a:ext cx="78638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Book Antiqua" panose="02040602050305030304" pitchFamily="18" charset="0"/>
              </a:rPr>
              <a:t>Note</a:t>
            </a:r>
            <a:r>
              <a:rPr lang="en-US" sz="1350" dirty="0">
                <a:latin typeface="Book Antiqua" panose="02040602050305030304" pitchFamily="18" charset="0"/>
              </a:rPr>
              <a:t>: The following domains have no measures in them:</a:t>
            </a: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500" dirty="0">
              <a:latin typeface="Book Antiqua" panose="02040602050305030304" pitchFamily="18" charset="0"/>
            </a:endParaRPr>
          </a:p>
          <a:p>
            <a:r>
              <a:rPr lang="en-US" sz="1350" dirty="0">
                <a:latin typeface="Book Antiqua" panose="02040602050305030304" pitchFamily="18" charset="0"/>
              </a:rPr>
              <a:t>Please note, however, that some measures span multiple domains (e.g., CG-CAHPS is listed under “Patient Experience” but can also be placed within “Patient/Provider Communication”).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A6C6F-F56E-43C0-AB38-E5C501C97EF8}"/>
              </a:ext>
            </a:extLst>
          </p:cNvPr>
          <p:cNvSpPr txBox="1"/>
          <p:nvPr/>
        </p:nvSpPr>
        <p:spPr>
          <a:xfrm>
            <a:off x="914400" y="5518428"/>
            <a:ext cx="7924800" cy="7155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Health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Care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Patient/Provider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Team-based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Relationship-centered Care</a:t>
            </a:r>
          </a:p>
        </p:txBody>
      </p:sp>
    </p:spTree>
    <p:extLst>
      <p:ext uri="{BB962C8B-B14F-4D97-AF65-F5344CB8AC3E}">
        <p14:creationId xmlns:p14="http://schemas.microsoft.com/office/powerpoint/2010/main" val="23041883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1A74B-1743-4B20-A8B2-4C96BDEA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343F3-03AD-468C-9393-5834D188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92557"/>
              </p:ext>
            </p:extLst>
          </p:nvPr>
        </p:nvGraphicFramePr>
        <p:xfrm>
          <a:off x="685800" y="1813560"/>
          <a:ext cx="795528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77998510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8642935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2039112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653195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8561764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77660197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Domain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Sub-Domain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Measures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 Age*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103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Adolescent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1882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Prevention and</a:t>
                      </a:r>
                    </a:p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Early Detection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4894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49951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Chronic Illness Care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191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3151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51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Acute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65635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Maternity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32386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1380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443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27B90B-2F18-4B58-AED9-EA478494E846}"/>
              </a:ext>
            </a:extLst>
          </p:cNvPr>
          <p:cNvSpPr txBox="1"/>
          <p:nvPr/>
        </p:nvSpPr>
        <p:spPr>
          <a:xfrm>
            <a:off x="662609" y="1307068"/>
            <a:ext cx="788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Tentatively Endorsed Measures by Population 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98134-8AFF-43B0-9617-161D7865DF83}"/>
              </a:ext>
            </a:extLst>
          </p:cNvPr>
          <p:cNvSpPr/>
          <p:nvPr/>
        </p:nvSpPr>
        <p:spPr>
          <a:xfrm>
            <a:off x="685800" y="5181600"/>
            <a:ext cx="795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Aft>
                <a:spcPts val="600"/>
              </a:spcAft>
            </a:pPr>
            <a:r>
              <a:rPr lang="en-US" sz="1400" kern="0" dirty="0">
                <a:latin typeface="Book Antiqua" panose="02040602050305030304" pitchFamily="18" charset="0"/>
              </a:rPr>
              <a:t>*The populations here are not mutually exclusive (e.g., a measure can include both children and adolescents).</a:t>
            </a:r>
            <a:endParaRPr lang="en-US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672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Taskforce staff identified readmissions as a potential measure </a:t>
            </a:r>
            <a:r>
              <a:rPr lang="en-US"/>
              <a:t>set gap.</a:t>
            </a:r>
            <a:endParaRPr lang="en-US" dirty="0"/>
          </a:p>
          <a:p>
            <a:pPr lvl="1"/>
            <a:r>
              <a:rPr lang="en-US" b="0" dirty="0"/>
              <a:t>During the 2-27-18 meeting, the Taskforce chose not to endorse “Plan All-Cause Readmission.”  </a:t>
            </a:r>
          </a:p>
          <a:p>
            <a:pPr lvl="1"/>
            <a:r>
              <a:rPr lang="en-US" b="0" dirty="0"/>
              <a:t>Is the Taskforce okay with not including any readmission-focused measure in the 2019 version of the measure set?</a:t>
            </a:r>
          </a:p>
          <a:p>
            <a:pPr lvl="1"/>
            <a:r>
              <a:rPr lang="en-US" b="0" dirty="0"/>
              <a:t>If the Taskforce does want to consider a readmissions-focused measure, here are two options: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5C4943-848B-4104-91EA-5826BCA1F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455163"/>
              </p:ext>
            </p:extLst>
          </p:nvPr>
        </p:nvGraphicFramePr>
        <p:xfrm>
          <a:off x="340378" y="4592955"/>
          <a:ext cx="8463244" cy="178689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All-Cause Readmission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46545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READM-30-HOSP-WIDE: Hospital-wide Readmit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5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220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we conduct our second pass measures review, we will focus first on the tentatively endorsed measures and put temporarily aside the monitoring and developmental measures.</a:t>
            </a:r>
          </a:p>
          <a:p>
            <a:endParaRPr lang="en-US" sz="300" dirty="0"/>
          </a:p>
          <a:p>
            <a:r>
              <a:rPr lang="en-US" dirty="0"/>
              <a:t>For each measure, please consider  the following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Should we keep this measure in the final measure set?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If so, should it be a core, menu, on deck, or monitoring measure (should the Taskforce choose to adopt a core set)? </a:t>
            </a:r>
          </a:p>
          <a:p>
            <a:pPr marL="914400" lvl="1" indent="-457200">
              <a:buFont typeface="+mj-lt"/>
              <a:buAutoNum type="arabicPeriod"/>
            </a:pPr>
            <a:endParaRPr lang="en-US" sz="300" dirty="0"/>
          </a:p>
          <a:p>
            <a:pPr marL="381000" lvl="1" indent="-381000">
              <a:buFont typeface="Wingdings" pitchFamily="2" charset="2"/>
              <a:buChar char="n"/>
            </a:pPr>
            <a:r>
              <a:rPr lang="en-US" dirty="0"/>
              <a:t>Taskforce members should closely consider the guiding principles while reviewing measures.</a:t>
            </a:r>
          </a:p>
        </p:txBody>
      </p:sp>
    </p:spTree>
    <p:extLst>
      <p:ext uri="{BB962C8B-B14F-4D97-AF65-F5344CB8AC3E}">
        <p14:creationId xmlns:p14="http://schemas.microsoft.com/office/powerpoint/2010/main" val="19505481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AF40E-DC4C-42FA-BD73-F025E34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ACF2-1E2B-477F-A369-6556FD85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4965"/>
            <a:ext cx="8229600" cy="507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should evaluate whether </a:t>
            </a:r>
            <a:r>
              <a:rPr lang="en-US" i="1" dirty="0"/>
              <a:t>each measure individually </a:t>
            </a:r>
            <a:r>
              <a:rPr lang="en-US" dirty="0"/>
              <a:t>meets the following guiding principles: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Evidence-based, scientifically acceptable, nationally-endorsed</a:t>
            </a:r>
            <a:r>
              <a:rPr lang="en-US" b="0" dirty="0"/>
              <a:t> and valid at the level at which it is being used (ACO-level in particular).*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Required </a:t>
            </a:r>
            <a:r>
              <a:rPr lang="en-US" b="0" u="sng" dirty="0"/>
              <a:t>data should be either readily available</a:t>
            </a:r>
            <a:r>
              <a:rPr lang="en-US" b="0" dirty="0"/>
              <a:t>, not overly burdensome to collect, or, if burdensome, of </a:t>
            </a:r>
            <a:r>
              <a:rPr lang="en-US" b="0" u="sng" dirty="0"/>
              <a:t>demonstrable value </a:t>
            </a:r>
            <a:r>
              <a:rPr lang="en-US" b="0" dirty="0"/>
              <a:t>for improving patient care.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Represents an </a:t>
            </a:r>
            <a:r>
              <a:rPr lang="en-US" b="0" u="sng" dirty="0"/>
              <a:t>opportunity for improvement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Is </a:t>
            </a:r>
            <a:r>
              <a:rPr lang="en-US" b="0" u="sng" dirty="0"/>
              <a:t>important to consumers and supports the triple aim</a:t>
            </a:r>
            <a:r>
              <a:rPr lang="en-US" b="0" dirty="0"/>
              <a:t> of better care, better health and lower cost.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E2AE8-86F8-40AF-8863-0AAE825031B1}"/>
              </a:ext>
            </a:extLst>
          </p:cNvPr>
          <p:cNvSpPr/>
          <p:nvPr/>
        </p:nvSpPr>
        <p:spPr>
          <a:xfrm>
            <a:off x="533400" y="51816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>
              <a:spcAft>
                <a:spcPts val="600"/>
              </a:spcAft>
            </a:pPr>
            <a:r>
              <a:rPr lang="en-US" sz="1600" dirty="0">
                <a:latin typeface="Book Antiqua" panose="02040602050305030304" pitchFamily="18" charset="0"/>
              </a:rPr>
              <a:t>*Shall include but not be limited to measures that have been endorsed by the National Committee for Quality Assurance (NCQA) and/or the National Quality Forum (NQF).</a:t>
            </a:r>
          </a:p>
        </p:txBody>
      </p:sp>
    </p:spTree>
    <p:extLst>
      <p:ext uri="{BB962C8B-B14F-4D97-AF65-F5344CB8AC3E}">
        <p14:creationId xmlns:p14="http://schemas.microsoft.com/office/powerpoint/2010/main" val="35206813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3-20-18 Meeting Decisions &amp; Discussion of Follow-Up Items</a:t>
            </a:r>
          </a:p>
          <a:p>
            <a:r>
              <a:rPr lang="en-US" dirty="0"/>
              <a:t>Resolve Question of “Core” and/or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1600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3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AF40E-DC4C-42FA-BD73-F025E34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ACF2-1E2B-477F-A369-6556FD85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4965"/>
            <a:ext cx="8229600" cy="507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should evaluate if the measure set </a:t>
            </a:r>
            <a:r>
              <a:rPr lang="en-US" i="1" dirty="0"/>
              <a:t>as a whole </a:t>
            </a:r>
            <a:r>
              <a:rPr lang="en-US" dirty="0"/>
              <a:t>meets the following guiding principles: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Prioritize health outcomes</a:t>
            </a:r>
            <a:r>
              <a:rPr lang="en-US" b="0" dirty="0"/>
              <a:t>, including measures sourced from clinical and patient-reported data 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Provide a largely complete and holistic view</a:t>
            </a:r>
            <a:r>
              <a:rPr lang="en-US" b="0" dirty="0"/>
              <a:t> of the entity being evaluated (e.g., ACO)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The measure set should </a:t>
            </a:r>
            <a:r>
              <a:rPr lang="en-US" b="0" u="sng" dirty="0"/>
              <a:t>strive for parsimony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Taken as a whole, high performance on the proposed measure set should </a:t>
            </a:r>
            <a:r>
              <a:rPr lang="en-US" b="0" u="sng" dirty="0"/>
              <a:t>significantly advance the delivery system toward the goals of safe, timely, effective, efficient, equitable, patient-centered (STEEEP) care</a:t>
            </a:r>
            <a:r>
              <a:rPr lang="en-US" b="0" dirty="0"/>
              <a:t>.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Promotes value</a:t>
            </a:r>
            <a:r>
              <a:rPr lang="en-US" b="0" dirty="0"/>
              <a:t>** for consumers, purchasers, and providers.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E2AE8-86F8-40AF-8863-0AAE825031B1}"/>
              </a:ext>
            </a:extLst>
          </p:cNvPr>
          <p:cNvSpPr/>
          <p:nvPr/>
        </p:nvSpPr>
        <p:spPr>
          <a:xfrm>
            <a:off x="533400" y="547747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>
              <a:spcAft>
                <a:spcPts val="600"/>
              </a:spcAft>
            </a:pPr>
            <a:r>
              <a:rPr lang="en-US" sz="1600" dirty="0">
                <a:latin typeface="Book Antiqua" panose="02040602050305030304" pitchFamily="18" charset="0"/>
              </a:rPr>
              <a:t>**“Value” has different meanings from the perspectives of consumer, purchasers and providers, but may include patient-centeredness, evidence-based, clinical effectiveness, and cost-effectiveness among other value attributes.</a:t>
            </a:r>
          </a:p>
        </p:txBody>
      </p:sp>
    </p:spTree>
    <p:extLst>
      <p:ext uri="{BB962C8B-B14F-4D97-AF65-F5344CB8AC3E}">
        <p14:creationId xmlns:p14="http://schemas.microsoft.com/office/powerpoint/2010/main" val="16618412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Early Detection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43001"/>
            <a:ext cx="8178800" cy="3124200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Well-Child Visits in the First 15 Months of Life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Well-Child Visits in the 3rd, 4th, 5th, and 6th Years of Life</a:t>
            </a:r>
          </a:p>
          <a:p>
            <a:pPr marL="45720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Adolescent Well-Care Visit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Childhood Immunization Status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Immunizations for Adolescents</a:t>
            </a:r>
          </a:p>
          <a:p>
            <a:pPr marL="45720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Influenza Immunization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16-20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21-24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Colorectal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Cervical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Breast Cancer Screening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4645152"/>
            <a:ext cx="8178799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0308" y="1143001"/>
            <a:ext cx="446276" cy="342595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69503" y="4416552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711952"/>
            <a:ext cx="8178799" cy="61264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69503" y="53340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61D87-04AE-4927-BC43-0ABBEE102D8C}"/>
              </a:ext>
            </a:extLst>
          </p:cNvPr>
          <p:cNvSpPr/>
          <p:nvPr/>
        </p:nvSpPr>
        <p:spPr bwMode="auto">
          <a:xfrm>
            <a:off x="736600" y="1143000"/>
            <a:ext cx="8178799" cy="838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A6D502-ECF9-471B-BE30-1A944A4C874F}"/>
              </a:ext>
            </a:extLst>
          </p:cNvPr>
          <p:cNvSpPr/>
          <p:nvPr/>
        </p:nvSpPr>
        <p:spPr bwMode="auto">
          <a:xfrm>
            <a:off x="736600" y="1981200"/>
            <a:ext cx="8178800" cy="838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BF90E-4919-4F08-9D09-CD9BDF419479}"/>
              </a:ext>
            </a:extLst>
          </p:cNvPr>
          <p:cNvSpPr/>
          <p:nvPr/>
        </p:nvSpPr>
        <p:spPr bwMode="auto">
          <a:xfrm>
            <a:off x="731282" y="2819399"/>
            <a:ext cx="8184117" cy="144780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35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Early Detection – </a:t>
            </a:r>
            <a:br>
              <a:rPr lang="en-US" dirty="0"/>
            </a:br>
            <a:r>
              <a:rPr lang="en-US" dirty="0"/>
              <a:t>Mental Health and Oral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11369"/>
            <a:ext cx="3726524" cy="100803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kern="1200" dirty="0">
                <a:ea typeface="+mn-ea"/>
              </a:rPr>
              <a:t>Depression Screening and Follow-Up for Adolescents </a:t>
            </a:r>
            <a:r>
              <a:rPr lang="en-US" sz="1700" b="0" dirty="0"/>
              <a:t>and Adults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28653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661356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3048000"/>
            <a:ext cx="707886" cy="108667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321573"/>
            <a:ext cx="3726523" cy="9144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Developmental Screening for Behavioral Health Needs: Under Age 21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108226" y="4224704"/>
            <a:ext cx="707886" cy="110813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811369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047999"/>
            <a:ext cx="3730753" cy="1125569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Primary Caries Prevention Intervention as Offered by Primary Care Providers, including Dentists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524001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3077383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6208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632473" y="4307315"/>
            <a:ext cx="707886" cy="1295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Oral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13169755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828800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Asthma Medication Ratio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Controlling High Blood Pressure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Hemoglobin A1c (HbA1c) Poor Control (&gt;9.0%)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Hemoglobin A1c (HbA1c) Control (&lt;8.0%)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Eye Exam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Blood Pressure Control (&lt;140/90 mm Hg)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444240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Hemoglobin A1c Testing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Medical Attention for Nephropathy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1219199"/>
            <a:ext cx="707886" cy="1828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3276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572000"/>
            <a:ext cx="8178799" cy="15240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Asthma Control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Diabetes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Blood Pressure Control (Concept)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Statin Therapy (Medication Intensity or Medical/LDL Goal) for Patients with Diabetes (Concept)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4648199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</p:spTree>
    <p:extLst>
      <p:ext uri="{BB962C8B-B14F-4D97-AF65-F5344CB8AC3E}">
        <p14:creationId xmlns:p14="http://schemas.microsoft.com/office/powerpoint/2010/main" val="41339820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Mental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8"/>
            <a:ext cx="8178800" cy="2796543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Metabolic Monitoring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Care for Children Prescribed ADHD Medication - Continuation &amp; Maintenance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Use of First-Line Psychosocial Care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kern="1200" dirty="0">
                <a:solidFill>
                  <a:schemeClr val="accent2"/>
                </a:solidFill>
              </a:rPr>
              <a:t>Child and Adolescent Major Depressive Disorder: Suicide Risk Assessment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Utilization of the PHQ-9 Tool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Depression Remission and Response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Hospitalization for Mental Illness (7-Day)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Hospitalization for Mental Illness (30-Day)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Emergency Department Visit for Mental Health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43662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7005" y="1219199"/>
            <a:ext cx="446276" cy="2499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41910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5016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54102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EACCE8-A227-476A-8CFB-A9678D5C1E88}"/>
              </a:ext>
            </a:extLst>
          </p:cNvPr>
          <p:cNvSpPr txBox="1"/>
          <p:nvPr/>
        </p:nvSpPr>
        <p:spPr>
          <a:xfrm>
            <a:off x="4876800" y="6258580"/>
            <a:ext cx="403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Italics indicate the measure may have an inadequate denominator size at the payer/ACO level.</a:t>
            </a:r>
          </a:p>
        </p:txBody>
      </p:sp>
    </p:spTree>
    <p:extLst>
      <p:ext uri="{BB962C8B-B14F-4D97-AF65-F5344CB8AC3E}">
        <p14:creationId xmlns:p14="http://schemas.microsoft.com/office/powerpoint/2010/main" val="3038887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Substance Use Disorder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50876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Initiation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Engagement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Continuity of Pharmacotherapy for Opioid Use Disorder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0708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1219199"/>
            <a:ext cx="707886" cy="1524003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2895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2824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39624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1B8252-00FB-4762-9AFF-E2A912897CEF}"/>
              </a:ext>
            </a:extLst>
          </p:cNvPr>
          <p:cNvSpPr txBox="1"/>
          <p:nvPr/>
        </p:nvSpPr>
        <p:spPr>
          <a:xfrm>
            <a:off x="4953000" y="6258580"/>
            <a:ext cx="39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Italics indicate the measure may have an inadequate denominator size at the payer/ACO level.</a:t>
            </a:r>
          </a:p>
        </p:txBody>
      </p:sp>
    </p:spTree>
    <p:extLst>
      <p:ext uri="{BB962C8B-B14F-4D97-AF65-F5344CB8AC3E}">
        <p14:creationId xmlns:p14="http://schemas.microsoft.com/office/powerpoint/2010/main" val="39554916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and Maternity Care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Use of Imaging Studies for Low Back Pain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1"/>
            <a:ext cx="3726523" cy="110813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Knee Replacement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Hip Replacement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Contraceptive Care - Postpartum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Prenatal &amp; Postpartum Care - Timeliness of Prenatal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Incidence of Episiotomy</a:t>
            </a:r>
            <a:endParaRPr lang="en-US" sz="17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Maternity 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Acute Care</a:t>
            </a:r>
          </a:p>
        </p:txBody>
      </p:sp>
    </p:spTree>
    <p:extLst>
      <p:ext uri="{BB962C8B-B14F-4D97-AF65-F5344CB8AC3E}">
        <p14:creationId xmlns:p14="http://schemas.microsoft.com/office/powerpoint/2010/main" val="23857015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and Integration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CG-CAHPS (MHQP Version)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0"/>
            <a:ext cx="3726523" cy="18875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 version of CG-CAHPS that supplements, modifies, or substitutes questions (including potentially the PPIC and PICS)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 modified version of CG-CAHPS for a non-primary care attributed 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Community Tenure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Integration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2545392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and </a:t>
            </a:r>
            <a:br>
              <a:rPr lang="en-US" dirty="0"/>
            </a:br>
            <a:r>
              <a:rPr lang="en-US" dirty="0"/>
              <a:t>Social Determinants of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589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289559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9914" y="3657597"/>
            <a:ext cx="3726523" cy="28194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 existing measures by race/ethnicity, age, gender, language, disability status, etc.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stratifying measures, to the extent that data systems allow, by subpopulations, to be defined at a later time, as a developmental measure </a:t>
            </a:r>
            <a:r>
              <a:rPr lang="en-US" sz="1700" i="1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for monitoring purposes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3581399"/>
            <a:ext cx="446276" cy="2819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6589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2895599"/>
            <a:ext cx="3730753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021168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Social Services Screening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3667537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Social Determinants of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5018973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3-20-18 Meeting Decisions &amp; Discussion of Follow-Up Items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99049" y="37338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5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3-20-18 Meeting Decisions &amp; Discussion of Follow-Up Items</a:t>
            </a:r>
          </a:p>
          <a:p>
            <a:r>
              <a:rPr lang="en-US" dirty="0"/>
              <a:t>Resolve Question of “Core” and/or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133600"/>
            <a:ext cx="944880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487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Meeting Schedule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11860A-0F48-4660-A65F-97FCD93D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6479073" cy="45562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Continue our review of candidate measures</a:t>
            </a:r>
          </a:p>
          <a:p>
            <a:pPr>
              <a:spcAft>
                <a:spcPts val="0"/>
              </a:spcAft>
            </a:pPr>
            <a:endParaRPr lang="en-US" sz="1000" dirty="0"/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endParaRPr lang="en-US" sz="1200" kern="1200" dirty="0">
              <a:latin typeface="Book Antiqua" panose="02040602050305030304" pitchFamily="18" charset="0"/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Meeting #15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Categorize each endorsed measure as “core” and/or “menu” (should the Taskforce decide to adopt a core set)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Review and consider public comment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“On Deck” and “Developmental” measures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Finalize the measure set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endParaRPr lang="en-US" kern="1200" dirty="0">
              <a:latin typeface="Book Antiqua" panose="02040602050305030304" pitchFamily="18" charset="0"/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Meeting #16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implementation of the measure set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ECBD8B-3CE9-4F1C-BDC9-BC455D3E1B82}"/>
              </a:ext>
            </a:extLst>
          </p:cNvPr>
          <p:cNvGrpSpPr/>
          <p:nvPr/>
        </p:nvGrpSpPr>
        <p:grpSpPr>
          <a:xfrm>
            <a:off x="7234997" y="2173633"/>
            <a:ext cx="914400" cy="914400"/>
            <a:chOff x="8064544" y="2057400"/>
            <a:chExt cx="822960" cy="822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C3FE86-C2BB-4DE7-BEC3-3B4780F5B4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4544" y="2057400"/>
              <a:ext cx="822960" cy="822960"/>
              <a:chOff x="7758770" y="3246120"/>
              <a:chExt cx="1097280" cy="109728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CDD48D0-0E7B-4103-8C75-9331337CB100}"/>
                  </a:ext>
                </a:extLst>
              </p:cNvPr>
              <p:cNvGrpSpPr/>
              <p:nvPr/>
            </p:nvGrpSpPr>
            <p:grpSpPr>
              <a:xfrm>
                <a:off x="7758770" y="3246120"/>
                <a:ext cx="1097280" cy="1097280"/>
                <a:chOff x="7085012" y="4648200"/>
                <a:chExt cx="679061" cy="679061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F6B2393-4045-4F7A-9ABB-B3C48C13237F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48D7E14-1115-41AA-830A-17D6C1395582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A28DD99-4DBC-4212-9775-49651D03289D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tx2">
                    <a:alpha val="89804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</p:grp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215CC991-7116-485A-88E0-3E46BF928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650" y="3981186"/>
                <a:ext cx="131537" cy="137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5"/>
                  </a:cxn>
                  <a:cxn ang="0">
                    <a:pos x="0" y="139"/>
                  </a:cxn>
                  <a:cxn ang="0">
                    <a:pos x="0" y="0"/>
                  </a:cxn>
                </a:cxnLst>
                <a:rect l="0" t="0" r="r" b="b"/>
                <a:pathLst>
                  <a:path w="133" h="13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5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1253D70-D943-4CB0-8A04-0361FF37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123" y="3986131"/>
                <a:ext cx="132526" cy="132526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134"/>
                  </a:cxn>
                  <a:cxn ang="0">
                    <a:pos x="133" y="131"/>
                  </a:cxn>
                  <a:cxn ang="0">
                    <a:pos x="0" y="131"/>
                  </a:cxn>
                  <a:cxn ang="0">
                    <a:pos x="134" y="0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lnTo>
                      <a:pt x="134" y="134"/>
                    </a:lnTo>
                    <a:lnTo>
                      <a:pt x="133" y="131"/>
                    </a:lnTo>
                    <a:lnTo>
                      <a:pt x="0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B7C43CA4-EC8E-4043-8D63-605EDD76E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640971"/>
                <a:ext cx="669554" cy="474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344"/>
                  </a:cxn>
                  <a:cxn ang="0">
                    <a:pos x="543" y="344"/>
                  </a:cxn>
                  <a:cxn ang="0">
                    <a:pos x="410" y="480"/>
                  </a:cxn>
                  <a:cxn ang="0">
                    <a:pos x="45" y="480"/>
                  </a:cxn>
                  <a:cxn ang="0">
                    <a:pos x="32" y="478"/>
                  </a:cxn>
                  <a:cxn ang="0">
                    <a:pos x="20" y="473"/>
                  </a:cxn>
                  <a:cxn ang="0">
                    <a:pos x="10" y="464"/>
                  </a:cxn>
                  <a:cxn ang="0">
                    <a:pos x="3" y="454"/>
                  </a:cxn>
                  <a:cxn ang="0">
                    <a:pos x="0" y="441"/>
                  </a:cxn>
                  <a:cxn ang="0">
                    <a:pos x="0" y="0"/>
                  </a:cxn>
                </a:cxnLst>
                <a:rect l="0" t="0" r="r" b="b"/>
                <a:pathLst>
                  <a:path w="677" h="480">
                    <a:moveTo>
                      <a:pt x="0" y="0"/>
                    </a:moveTo>
                    <a:lnTo>
                      <a:pt x="677" y="0"/>
                    </a:lnTo>
                    <a:lnTo>
                      <a:pt x="677" y="344"/>
                    </a:lnTo>
                    <a:lnTo>
                      <a:pt x="543" y="344"/>
                    </a:lnTo>
                    <a:lnTo>
                      <a:pt x="410" y="480"/>
                    </a:lnTo>
                    <a:lnTo>
                      <a:pt x="45" y="480"/>
                    </a:lnTo>
                    <a:lnTo>
                      <a:pt x="32" y="478"/>
                    </a:lnTo>
                    <a:lnTo>
                      <a:pt x="20" y="473"/>
                    </a:lnTo>
                    <a:lnTo>
                      <a:pt x="10" y="464"/>
                    </a:lnTo>
                    <a:lnTo>
                      <a:pt x="3" y="454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49A1FC5F-3CFF-43AF-98AC-6571E2FB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539104"/>
                <a:ext cx="669554" cy="11670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30" y="0"/>
                  </a:cxn>
                  <a:cxn ang="0">
                    <a:pos x="643" y="1"/>
                  </a:cxn>
                  <a:cxn ang="0">
                    <a:pos x="657" y="6"/>
                  </a:cxn>
                  <a:cxn ang="0">
                    <a:pos x="667" y="15"/>
                  </a:cxn>
                  <a:cxn ang="0">
                    <a:pos x="674" y="24"/>
                  </a:cxn>
                  <a:cxn ang="0">
                    <a:pos x="677" y="37"/>
                  </a:cxn>
                  <a:cxn ang="0">
                    <a:pos x="677" y="118"/>
                  </a:cxn>
                  <a:cxn ang="0">
                    <a:pos x="0" y="118"/>
                  </a:cxn>
                  <a:cxn ang="0">
                    <a:pos x="0" y="37"/>
                  </a:cxn>
                  <a:cxn ang="0">
                    <a:pos x="3" y="24"/>
                  </a:cxn>
                  <a:cxn ang="0">
                    <a:pos x="10" y="15"/>
                  </a:cxn>
                  <a:cxn ang="0">
                    <a:pos x="20" y="6"/>
                  </a:cxn>
                  <a:cxn ang="0">
                    <a:pos x="32" y="1"/>
                  </a:cxn>
                  <a:cxn ang="0">
                    <a:pos x="45" y="0"/>
                  </a:cxn>
                </a:cxnLst>
                <a:rect l="0" t="0" r="r" b="b"/>
                <a:pathLst>
                  <a:path w="677" h="118">
                    <a:moveTo>
                      <a:pt x="45" y="0"/>
                    </a:moveTo>
                    <a:lnTo>
                      <a:pt x="630" y="0"/>
                    </a:lnTo>
                    <a:lnTo>
                      <a:pt x="643" y="1"/>
                    </a:lnTo>
                    <a:lnTo>
                      <a:pt x="657" y="6"/>
                    </a:lnTo>
                    <a:lnTo>
                      <a:pt x="667" y="15"/>
                    </a:lnTo>
                    <a:lnTo>
                      <a:pt x="674" y="24"/>
                    </a:lnTo>
                    <a:lnTo>
                      <a:pt x="677" y="37"/>
                    </a:lnTo>
                    <a:lnTo>
                      <a:pt x="677" y="118"/>
                    </a:lnTo>
                    <a:lnTo>
                      <a:pt x="0" y="118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10" y="15"/>
                    </a:lnTo>
                    <a:lnTo>
                      <a:pt x="20" y="6"/>
                    </a:lnTo>
                    <a:lnTo>
                      <a:pt x="3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24B01F-1083-4241-9874-F225391D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280" y="3562840"/>
                <a:ext cx="77142" cy="7813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5" y="3"/>
                  </a:cxn>
                  <a:cxn ang="0">
                    <a:pos x="67" y="11"/>
                  </a:cxn>
                  <a:cxn ang="0">
                    <a:pos x="76" y="24"/>
                  </a:cxn>
                  <a:cxn ang="0">
                    <a:pos x="78" y="40"/>
                  </a:cxn>
                  <a:cxn ang="0">
                    <a:pos x="76" y="56"/>
                  </a:cxn>
                  <a:cxn ang="0">
                    <a:pos x="67" y="68"/>
                  </a:cxn>
                  <a:cxn ang="0">
                    <a:pos x="55" y="77"/>
                  </a:cxn>
                  <a:cxn ang="0">
                    <a:pos x="39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9" y="0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lnTo>
                      <a:pt x="55" y="3"/>
                    </a:lnTo>
                    <a:lnTo>
                      <a:pt x="67" y="11"/>
                    </a:lnTo>
                    <a:lnTo>
                      <a:pt x="76" y="24"/>
                    </a:lnTo>
                    <a:lnTo>
                      <a:pt x="78" y="40"/>
                    </a:lnTo>
                    <a:lnTo>
                      <a:pt x="76" y="56"/>
                    </a:lnTo>
                    <a:lnTo>
                      <a:pt x="67" y="68"/>
                    </a:lnTo>
                    <a:lnTo>
                      <a:pt x="55" y="77"/>
                    </a:lnTo>
                    <a:lnTo>
                      <a:pt x="39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DF37EAC8-A5B5-4A34-9505-A8FBA43C4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606" y="3562840"/>
                <a:ext cx="76153" cy="7813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5" y="24"/>
                  </a:cxn>
                  <a:cxn ang="0">
                    <a:pos x="77" y="40"/>
                  </a:cxn>
                  <a:cxn ang="0">
                    <a:pos x="75" y="56"/>
                  </a:cxn>
                  <a:cxn ang="0">
                    <a:pos x="66" y="68"/>
                  </a:cxn>
                  <a:cxn ang="0">
                    <a:pos x="54" y="77"/>
                  </a:cxn>
                  <a:cxn ang="0">
                    <a:pos x="39" y="79"/>
                  </a:cxn>
                  <a:cxn ang="0">
                    <a:pos x="38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</a:cxnLst>
                <a:rect l="0" t="0" r="r" b="b"/>
                <a:pathLst>
                  <a:path w="77" h="79">
                    <a:moveTo>
                      <a:pt x="38" y="0"/>
                    </a:move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5" y="24"/>
                    </a:lnTo>
                    <a:lnTo>
                      <a:pt x="77" y="40"/>
                    </a:lnTo>
                    <a:lnTo>
                      <a:pt x="75" y="56"/>
                    </a:lnTo>
                    <a:lnTo>
                      <a:pt x="66" y="68"/>
                    </a:lnTo>
                    <a:lnTo>
                      <a:pt x="54" y="77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3DEFF2B6-9CEC-43D9-BAF1-15BEB3F6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225" y="3470863"/>
                <a:ext cx="58351" cy="1552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3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9" y="30"/>
                  </a:cxn>
                  <a:cxn ang="0">
                    <a:pos x="59" y="128"/>
                  </a:cxn>
                  <a:cxn ang="0">
                    <a:pos x="56" y="139"/>
                  </a:cxn>
                  <a:cxn ang="0">
                    <a:pos x="50" y="149"/>
                  </a:cxn>
                  <a:cxn ang="0">
                    <a:pos x="40" y="155"/>
                  </a:cxn>
                  <a:cxn ang="0">
                    <a:pos x="29" y="157"/>
                  </a:cxn>
                  <a:cxn ang="0">
                    <a:pos x="18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29" y="0"/>
                  </a:cxn>
                </a:cxnLst>
                <a:rect l="0" t="0" r="r" b="b"/>
                <a:pathLst>
                  <a:path w="59" h="157">
                    <a:moveTo>
                      <a:pt x="29" y="0"/>
                    </a:moveTo>
                    <a:lnTo>
                      <a:pt x="40" y="3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9" y="30"/>
                    </a:lnTo>
                    <a:lnTo>
                      <a:pt x="59" y="128"/>
                    </a:lnTo>
                    <a:lnTo>
                      <a:pt x="56" y="139"/>
                    </a:lnTo>
                    <a:lnTo>
                      <a:pt x="50" y="149"/>
                    </a:lnTo>
                    <a:lnTo>
                      <a:pt x="40" y="155"/>
                    </a:lnTo>
                    <a:lnTo>
                      <a:pt x="29" y="157"/>
                    </a:lnTo>
                    <a:lnTo>
                      <a:pt x="18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05181DD-7134-45F3-98B0-775752DD2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496" y="3470863"/>
                <a:ext cx="56373" cy="15527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3"/>
                  </a:cxn>
                  <a:cxn ang="0">
                    <a:pos x="49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7" y="128"/>
                  </a:cxn>
                  <a:cxn ang="0">
                    <a:pos x="55" y="139"/>
                  </a:cxn>
                  <a:cxn ang="0">
                    <a:pos x="49" y="149"/>
                  </a:cxn>
                  <a:cxn ang="0">
                    <a:pos x="40" y="155"/>
                  </a:cxn>
                  <a:cxn ang="0">
                    <a:pos x="28" y="157"/>
                  </a:cxn>
                  <a:cxn ang="0">
                    <a:pos x="17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8" y="0"/>
                  </a:cxn>
                </a:cxnLst>
                <a:rect l="0" t="0" r="r" b="b"/>
                <a:pathLst>
                  <a:path w="57" h="157">
                    <a:moveTo>
                      <a:pt x="28" y="0"/>
                    </a:moveTo>
                    <a:lnTo>
                      <a:pt x="40" y="3"/>
                    </a:lnTo>
                    <a:lnTo>
                      <a:pt x="49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7" y="128"/>
                    </a:lnTo>
                    <a:lnTo>
                      <a:pt x="55" y="139"/>
                    </a:lnTo>
                    <a:lnTo>
                      <a:pt x="49" y="149"/>
                    </a:lnTo>
                    <a:lnTo>
                      <a:pt x="40" y="155"/>
                    </a:lnTo>
                    <a:lnTo>
                      <a:pt x="28" y="157"/>
                    </a:lnTo>
                    <a:lnTo>
                      <a:pt x="17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1C34F131-D8BB-4CD8-B8D6-BC03D8494955}"/>
                </a:ext>
              </a:extLst>
            </p:cNvPr>
            <p:cNvSpPr txBox="1"/>
            <p:nvPr/>
          </p:nvSpPr>
          <p:spPr>
            <a:xfrm>
              <a:off x="8064544" y="2364270"/>
              <a:ext cx="82295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US" sz="1800" b="1" dirty="0"/>
                <a:t>5/08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2F54D-393C-4822-A93B-7CBE983767B0}"/>
              </a:ext>
            </a:extLst>
          </p:cNvPr>
          <p:cNvGrpSpPr/>
          <p:nvPr/>
        </p:nvGrpSpPr>
        <p:grpSpPr>
          <a:xfrm>
            <a:off x="7234996" y="4114800"/>
            <a:ext cx="914400" cy="914400"/>
            <a:chOff x="8064544" y="2057400"/>
            <a:chExt cx="822960" cy="8229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4097F6-4679-444D-BFFB-AF54C3407A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4544" y="2057400"/>
              <a:ext cx="822960" cy="822960"/>
              <a:chOff x="7758770" y="3246120"/>
              <a:chExt cx="1097280" cy="10972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713E557-26E2-4F01-867F-5BD4902F996A}"/>
                  </a:ext>
                </a:extLst>
              </p:cNvPr>
              <p:cNvGrpSpPr/>
              <p:nvPr/>
            </p:nvGrpSpPr>
            <p:grpSpPr>
              <a:xfrm>
                <a:off x="7758770" y="3246120"/>
                <a:ext cx="1097280" cy="1097280"/>
                <a:chOff x="7085012" y="4648200"/>
                <a:chExt cx="679061" cy="679061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BADF3C1-E849-4464-AA9D-213771C3FAE2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F220C4-CB0E-4795-B9F8-88F036636ABD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2DC2BF9-C482-43C6-A073-4B4B83F5F4B7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tx2">
                    <a:alpha val="89804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</p:grp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1DA0D954-015E-4F33-BE76-A01F61B0E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650" y="3981186"/>
                <a:ext cx="131537" cy="137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5"/>
                  </a:cxn>
                  <a:cxn ang="0">
                    <a:pos x="0" y="139"/>
                  </a:cxn>
                  <a:cxn ang="0">
                    <a:pos x="0" y="0"/>
                  </a:cxn>
                </a:cxnLst>
                <a:rect l="0" t="0" r="r" b="b"/>
                <a:pathLst>
                  <a:path w="133" h="13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5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8D93D8EB-F2A1-44A3-A6DE-B96D56506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123" y="3986131"/>
                <a:ext cx="132526" cy="132526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134"/>
                  </a:cxn>
                  <a:cxn ang="0">
                    <a:pos x="133" y="131"/>
                  </a:cxn>
                  <a:cxn ang="0">
                    <a:pos x="0" y="131"/>
                  </a:cxn>
                  <a:cxn ang="0">
                    <a:pos x="134" y="0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lnTo>
                      <a:pt x="134" y="134"/>
                    </a:lnTo>
                    <a:lnTo>
                      <a:pt x="133" y="131"/>
                    </a:lnTo>
                    <a:lnTo>
                      <a:pt x="0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919C3648-F967-4BA8-866D-A1B244EBB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640971"/>
                <a:ext cx="669554" cy="474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344"/>
                  </a:cxn>
                  <a:cxn ang="0">
                    <a:pos x="543" y="344"/>
                  </a:cxn>
                  <a:cxn ang="0">
                    <a:pos x="410" y="480"/>
                  </a:cxn>
                  <a:cxn ang="0">
                    <a:pos x="45" y="480"/>
                  </a:cxn>
                  <a:cxn ang="0">
                    <a:pos x="32" y="478"/>
                  </a:cxn>
                  <a:cxn ang="0">
                    <a:pos x="20" y="473"/>
                  </a:cxn>
                  <a:cxn ang="0">
                    <a:pos x="10" y="464"/>
                  </a:cxn>
                  <a:cxn ang="0">
                    <a:pos x="3" y="454"/>
                  </a:cxn>
                  <a:cxn ang="0">
                    <a:pos x="0" y="441"/>
                  </a:cxn>
                  <a:cxn ang="0">
                    <a:pos x="0" y="0"/>
                  </a:cxn>
                </a:cxnLst>
                <a:rect l="0" t="0" r="r" b="b"/>
                <a:pathLst>
                  <a:path w="677" h="480">
                    <a:moveTo>
                      <a:pt x="0" y="0"/>
                    </a:moveTo>
                    <a:lnTo>
                      <a:pt x="677" y="0"/>
                    </a:lnTo>
                    <a:lnTo>
                      <a:pt x="677" y="344"/>
                    </a:lnTo>
                    <a:lnTo>
                      <a:pt x="543" y="344"/>
                    </a:lnTo>
                    <a:lnTo>
                      <a:pt x="410" y="480"/>
                    </a:lnTo>
                    <a:lnTo>
                      <a:pt x="45" y="480"/>
                    </a:lnTo>
                    <a:lnTo>
                      <a:pt x="32" y="478"/>
                    </a:lnTo>
                    <a:lnTo>
                      <a:pt x="20" y="473"/>
                    </a:lnTo>
                    <a:lnTo>
                      <a:pt x="10" y="464"/>
                    </a:lnTo>
                    <a:lnTo>
                      <a:pt x="3" y="454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61FB4D8A-E220-404B-A0B0-300DD2A2D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539104"/>
                <a:ext cx="669554" cy="11670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30" y="0"/>
                  </a:cxn>
                  <a:cxn ang="0">
                    <a:pos x="643" y="1"/>
                  </a:cxn>
                  <a:cxn ang="0">
                    <a:pos x="657" y="6"/>
                  </a:cxn>
                  <a:cxn ang="0">
                    <a:pos x="667" y="15"/>
                  </a:cxn>
                  <a:cxn ang="0">
                    <a:pos x="674" y="24"/>
                  </a:cxn>
                  <a:cxn ang="0">
                    <a:pos x="677" y="37"/>
                  </a:cxn>
                  <a:cxn ang="0">
                    <a:pos x="677" y="118"/>
                  </a:cxn>
                  <a:cxn ang="0">
                    <a:pos x="0" y="118"/>
                  </a:cxn>
                  <a:cxn ang="0">
                    <a:pos x="0" y="37"/>
                  </a:cxn>
                  <a:cxn ang="0">
                    <a:pos x="3" y="24"/>
                  </a:cxn>
                  <a:cxn ang="0">
                    <a:pos x="10" y="15"/>
                  </a:cxn>
                  <a:cxn ang="0">
                    <a:pos x="20" y="6"/>
                  </a:cxn>
                  <a:cxn ang="0">
                    <a:pos x="32" y="1"/>
                  </a:cxn>
                  <a:cxn ang="0">
                    <a:pos x="45" y="0"/>
                  </a:cxn>
                </a:cxnLst>
                <a:rect l="0" t="0" r="r" b="b"/>
                <a:pathLst>
                  <a:path w="677" h="118">
                    <a:moveTo>
                      <a:pt x="45" y="0"/>
                    </a:moveTo>
                    <a:lnTo>
                      <a:pt x="630" y="0"/>
                    </a:lnTo>
                    <a:lnTo>
                      <a:pt x="643" y="1"/>
                    </a:lnTo>
                    <a:lnTo>
                      <a:pt x="657" y="6"/>
                    </a:lnTo>
                    <a:lnTo>
                      <a:pt x="667" y="15"/>
                    </a:lnTo>
                    <a:lnTo>
                      <a:pt x="674" y="24"/>
                    </a:lnTo>
                    <a:lnTo>
                      <a:pt x="677" y="37"/>
                    </a:lnTo>
                    <a:lnTo>
                      <a:pt x="677" y="118"/>
                    </a:lnTo>
                    <a:lnTo>
                      <a:pt x="0" y="118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10" y="15"/>
                    </a:lnTo>
                    <a:lnTo>
                      <a:pt x="20" y="6"/>
                    </a:lnTo>
                    <a:lnTo>
                      <a:pt x="3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70A1D513-CA86-49E9-8930-C64ECCF35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280" y="3562840"/>
                <a:ext cx="77142" cy="7813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5" y="3"/>
                  </a:cxn>
                  <a:cxn ang="0">
                    <a:pos x="67" y="11"/>
                  </a:cxn>
                  <a:cxn ang="0">
                    <a:pos x="76" y="24"/>
                  </a:cxn>
                  <a:cxn ang="0">
                    <a:pos x="78" y="40"/>
                  </a:cxn>
                  <a:cxn ang="0">
                    <a:pos x="76" y="56"/>
                  </a:cxn>
                  <a:cxn ang="0">
                    <a:pos x="67" y="68"/>
                  </a:cxn>
                  <a:cxn ang="0">
                    <a:pos x="55" y="77"/>
                  </a:cxn>
                  <a:cxn ang="0">
                    <a:pos x="39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9" y="0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lnTo>
                      <a:pt x="55" y="3"/>
                    </a:lnTo>
                    <a:lnTo>
                      <a:pt x="67" y="11"/>
                    </a:lnTo>
                    <a:lnTo>
                      <a:pt x="76" y="24"/>
                    </a:lnTo>
                    <a:lnTo>
                      <a:pt x="78" y="40"/>
                    </a:lnTo>
                    <a:lnTo>
                      <a:pt x="76" y="56"/>
                    </a:lnTo>
                    <a:lnTo>
                      <a:pt x="67" y="68"/>
                    </a:lnTo>
                    <a:lnTo>
                      <a:pt x="55" y="77"/>
                    </a:lnTo>
                    <a:lnTo>
                      <a:pt x="39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1FF0E2FB-9D11-44BF-B984-BC30D2DE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606" y="3562840"/>
                <a:ext cx="76153" cy="7813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5" y="24"/>
                  </a:cxn>
                  <a:cxn ang="0">
                    <a:pos x="77" y="40"/>
                  </a:cxn>
                  <a:cxn ang="0">
                    <a:pos x="75" y="56"/>
                  </a:cxn>
                  <a:cxn ang="0">
                    <a:pos x="66" y="68"/>
                  </a:cxn>
                  <a:cxn ang="0">
                    <a:pos x="54" y="77"/>
                  </a:cxn>
                  <a:cxn ang="0">
                    <a:pos x="39" y="79"/>
                  </a:cxn>
                  <a:cxn ang="0">
                    <a:pos x="38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</a:cxnLst>
                <a:rect l="0" t="0" r="r" b="b"/>
                <a:pathLst>
                  <a:path w="77" h="79">
                    <a:moveTo>
                      <a:pt x="38" y="0"/>
                    </a:move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5" y="24"/>
                    </a:lnTo>
                    <a:lnTo>
                      <a:pt x="77" y="40"/>
                    </a:lnTo>
                    <a:lnTo>
                      <a:pt x="75" y="56"/>
                    </a:lnTo>
                    <a:lnTo>
                      <a:pt x="66" y="68"/>
                    </a:lnTo>
                    <a:lnTo>
                      <a:pt x="54" y="77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8D3169FE-81FC-48F7-BAE4-26E46CEA1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225" y="3470863"/>
                <a:ext cx="58351" cy="1552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3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9" y="30"/>
                  </a:cxn>
                  <a:cxn ang="0">
                    <a:pos x="59" y="128"/>
                  </a:cxn>
                  <a:cxn ang="0">
                    <a:pos x="56" y="139"/>
                  </a:cxn>
                  <a:cxn ang="0">
                    <a:pos x="50" y="149"/>
                  </a:cxn>
                  <a:cxn ang="0">
                    <a:pos x="40" y="155"/>
                  </a:cxn>
                  <a:cxn ang="0">
                    <a:pos x="29" y="157"/>
                  </a:cxn>
                  <a:cxn ang="0">
                    <a:pos x="18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29" y="0"/>
                  </a:cxn>
                </a:cxnLst>
                <a:rect l="0" t="0" r="r" b="b"/>
                <a:pathLst>
                  <a:path w="59" h="157">
                    <a:moveTo>
                      <a:pt x="29" y="0"/>
                    </a:moveTo>
                    <a:lnTo>
                      <a:pt x="40" y="3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9" y="30"/>
                    </a:lnTo>
                    <a:lnTo>
                      <a:pt x="59" y="128"/>
                    </a:lnTo>
                    <a:lnTo>
                      <a:pt x="56" y="139"/>
                    </a:lnTo>
                    <a:lnTo>
                      <a:pt x="50" y="149"/>
                    </a:lnTo>
                    <a:lnTo>
                      <a:pt x="40" y="155"/>
                    </a:lnTo>
                    <a:lnTo>
                      <a:pt x="29" y="157"/>
                    </a:lnTo>
                    <a:lnTo>
                      <a:pt x="18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6D9078CC-5B15-45CB-9E85-D9682BFB5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496" y="3470863"/>
                <a:ext cx="56373" cy="15527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3"/>
                  </a:cxn>
                  <a:cxn ang="0">
                    <a:pos x="49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7" y="128"/>
                  </a:cxn>
                  <a:cxn ang="0">
                    <a:pos x="55" y="139"/>
                  </a:cxn>
                  <a:cxn ang="0">
                    <a:pos x="49" y="149"/>
                  </a:cxn>
                  <a:cxn ang="0">
                    <a:pos x="40" y="155"/>
                  </a:cxn>
                  <a:cxn ang="0">
                    <a:pos x="28" y="157"/>
                  </a:cxn>
                  <a:cxn ang="0">
                    <a:pos x="17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8" y="0"/>
                  </a:cxn>
                </a:cxnLst>
                <a:rect l="0" t="0" r="r" b="b"/>
                <a:pathLst>
                  <a:path w="57" h="157">
                    <a:moveTo>
                      <a:pt x="28" y="0"/>
                    </a:moveTo>
                    <a:lnTo>
                      <a:pt x="40" y="3"/>
                    </a:lnTo>
                    <a:lnTo>
                      <a:pt x="49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7" y="128"/>
                    </a:lnTo>
                    <a:lnTo>
                      <a:pt x="55" y="139"/>
                    </a:lnTo>
                    <a:lnTo>
                      <a:pt x="49" y="149"/>
                    </a:lnTo>
                    <a:lnTo>
                      <a:pt x="40" y="155"/>
                    </a:lnTo>
                    <a:lnTo>
                      <a:pt x="28" y="157"/>
                    </a:lnTo>
                    <a:lnTo>
                      <a:pt x="17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1" name="TextBox 48">
              <a:extLst>
                <a:ext uri="{FF2B5EF4-FFF2-40B4-BE49-F238E27FC236}">
                  <a16:creationId xmlns:a16="http://schemas.microsoft.com/office/drawing/2014/main" id="{549A4FF5-80EA-4855-97F0-18F77A4E9190}"/>
                </a:ext>
              </a:extLst>
            </p:cNvPr>
            <p:cNvSpPr txBox="1"/>
            <p:nvPr/>
          </p:nvSpPr>
          <p:spPr>
            <a:xfrm>
              <a:off x="8064544" y="2364270"/>
              <a:ext cx="82295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US" sz="1800" b="1" dirty="0"/>
                <a:t>5/24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820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slides may be helpful to have available for reference during today’s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001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Candidate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Candidate measures were selected using the following methodology: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Included in a domain identified by the Taskforce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at least 2 “alignment” measure sets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the CMS/AHIP Core Quality Measures Collaborative (CQMC) and/or the MassHealth ACO/DSRIP measure sets*</a:t>
            </a:r>
            <a:endParaRPr lang="en-US" sz="1600" dirty="0">
              <a:latin typeface="Book Antiqua" panose="02040602050305030304" pitchFamily="18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endParaRPr lang="en-US" sz="5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reviewed candidate measures by domain, and within domain, grouped by age and measure focus, if applicable.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4648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and CMS/AHIP CQMC measures are included for consideration even if they are not found in at least 2 “alignment” measure sets.</a:t>
            </a:r>
          </a:p>
        </p:txBody>
      </p:sp>
    </p:spTree>
    <p:extLst>
      <p:ext uri="{BB962C8B-B14F-4D97-AF65-F5344CB8AC3E}">
        <p14:creationId xmlns:p14="http://schemas.microsoft.com/office/powerpoint/2010/main" val="72586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Measure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 lvl="1">
              <a:spcAft>
                <a:spcPts val="600"/>
              </a:spcAft>
            </a:pPr>
            <a:endParaRPr lang="en-US" sz="800" b="0" dirty="0"/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</a:t>
            </a:r>
            <a:r>
              <a:rPr lang="en-US" sz="1800" b="0"/>
              <a:t>) – Payment Only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2954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CMS/AHIP Core Quality Measures Collaborative (CQMC) 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</p:spTree>
    <p:extLst>
      <p:ext uri="{BB962C8B-B14F-4D97-AF65-F5344CB8AC3E}">
        <p14:creationId xmlns:p14="http://schemas.microsoft.com/office/powerpoint/2010/main" val="8741046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3-20-18 Meeting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352" y="1066800"/>
            <a:ext cx="8153400" cy="55626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Taskforce tentatively endorsed two developmental outcomes-focused measure concepts: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Obesity reduction</a:t>
            </a:r>
          </a:p>
          <a:p>
            <a:pPr marL="685800" lvl="1">
              <a:spcAft>
                <a:spcPts val="0"/>
              </a:spcAft>
            </a:pPr>
            <a:r>
              <a:rPr lang="en-US" b="0" kern="1200" dirty="0"/>
              <a:t>Tobacco quit rate</a:t>
            </a:r>
          </a:p>
          <a:p>
            <a:pPr marL="457200" indent="-457200">
              <a:buFont typeface="+mj-lt"/>
              <a:buAutoNum type="arabicPeriod"/>
            </a:pPr>
            <a:endParaRPr lang="en-US" sz="5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Taskforce agreed to consider moving “Utilization of the PHQ-9 Tool,” “Depression Screening and Follow-Up,” and “Depression Remission and Response” to an “On Deck” or “Developmental” measure list during the second pass of measures review.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BCBSMA and MassHealth indicated that they were willing to test the measures and share any data collected.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Tufts and HPHC reported they would be limited in their ability to test the measures.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5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/>
              <a:t>The Taskforce deferred voting on the inclusion of a core and/or menu set for 2019 until the April meeting.</a:t>
            </a:r>
          </a:p>
        </p:txBody>
      </p:sp>
    </p:spTree>
    <p:extLst>
      <p:ext uri="{BB962C8B-B14F-4D97-AF65-F5344CB8AC3E}">
        <p14:creationId xmlns:p14="http://schemas.microsoft.com/office/powerpoint/2010/main" val="276918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3-20-18 Meeting Decisions &amp; Discussion of Follow-Up Items</a:t>
            </a:r>
          </a:p>
          <a:p>
            <a:r>
              <a:rPr lang="en-US" dirty="0"/>
              <a:t>Resolve Question of “Core” and/or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3130" y="28194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96028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 Question of “Core” and/or “Menu”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077200" cy="5638800"/>
          </a:xfrm>
        </p:spPr>
        <p:txBody>
          <a:bodyPr/>
          <a:lstStyle/>
          <a:p>
            <a:r>
              <a:rPr lang="en-US" dirty="0"/>
              <a:t>When the Taskforce began its measure selection process, it identified the following measure categories:</a:t>
            </a: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u="sng" dirty="0"/>
              <a:t>Core and/or Menu</a:t>
            </a:r>
            <a:endParaRPr lang="en-US" b="0" u="sng" dirty="0"/>
          </a:p>
          <a:p>
            <a:pPr marL="346075" lvl="1" indent="0">
              <a:spcAft>
                <a:spcPts val="600"/>
              </a:spcAft>
              <a:buNone/>
            </a:pPr>
            <a:r>
              <a:rPr lang="en-US" sz="1800" b="0" dirty="0"/>
              <a:t>	</a:t>
            </a:r>
            <a:r>
              <a:rPr lang="en-US" sz="1800" u="sng" dirty="0"/>
              <a:t>Core</a:t>
            </a:r>
            <a:r>
              <a:rPr lang="en-US" sz="1800" b="0" dirty="0"/>
              <a:t>: measures that all payers and ACOs are expected to use</a:t>
            </a:r>
          </a:p>
          <a:p>
            <a:pPr marL="346075" lvl="1" indent="0">
              <a:buNone/>
            </a:pPr>
            <a:r>
              <a:rPr lang="en-US" sz="1800" b="0" dirty="0"/>
              <a:t>	</a:t>
            </a:r>
            <a:r>
              <a:rPr lang="en-US" sz="1800" u="sng" dirty="0"/>
              <a:t>Menu</a:t>
            </a:r>
            <a:r>
              <a:rPr lang="en-US" sz="1800" b="0" dirty="0"/>
              <a:t>: measures from which payers and ACOs are expected to 	choose (for the balance of their contractual measure set, if with a core)</a:t>
            </a:r>
            <a:endParaRPr lang="en-US" sz="1000" u="sng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u="sng" dirty="0"/>
              <a:t>Monitoring</a:t>
            </a:r>
            <a:r>
              <a:rPr lang="en-US" b="0" dirty="0"/>
              <a:t> – </a:t>
            </a:r>
            <a:r>
              <a:rPr lang="en-US" sz="1800" b="0" dirty="0"/>
              <a:t>measures for which performance will be tracked, either because a) recent performance is high or b) data are not currently available (</a:t>
            </a:r>
            <a:r>
              <a:rPr lang="en-US" sz="1800" b="0" kern="1200" dirty="0"/>
              <a:t>e.g., some opioid measures).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claims data will be calculated at the ACO level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clinical data will be calculated at alternative levels (e.g., hospital, state)</a:t>
            </a:r>
            <a:endParaRPr lang="en-US" sz="10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u="sng" dirty="0"/>
              <a:t>Developmental</a:t>
            </a:r>
            <a:endParaRPr lang="en-US" b="0" dirty="0"/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 concepts that address important areas of health/outcomes, but for which a specific measure has not been defined, and 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not yet validated and/or tested for implementation (e.g., weight loss, tobacco quit 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8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32A4-6273-4B0E-BE67-B896B6E6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 Question of “Core” and/or “Menu” Measures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15E30-8639-4594-BC6C-4C2CA975AE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During the 3-20-18 meeting, the Taskforce also considered inclusion of an “On Deck” measure set.</a:t>
            </a:r>
          </a:p>
          <a:p>
            <a:pPr marL="920750" lvl="1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u="sng" kern="1200" dirty="0"/>
              <a:t>On Deck</a:t>
            </a:r>
            <a:r>
              <a:rPr lang="en-US" kern="1200" dirty="0"/>
              <a:t> </a:t>
            </a:r>
            <a:r>
              <a:rPr lang="en-US" b="0" kern="1200" dirty="0"/>
              <a:t>– </a:t>
            </a:r>
            <a:r>
              <a:rPr lang="en-US" sz="1800" b="0" kern="1200" dirty="0"/>
              <a:t>measures that will be moved into the contractual measure set in the next two (or three) years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These measures are of importance to the Taskforce, but are not ready for implementation.  The measures do not necessarily require testing or further refinement (i.e., are not developmental).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Examples of potential “On Deck” measures: </a:t>
            </a:r>
          </a:p>
          <a:p>
            <a:pPr marL="1371600" lvl="3" indent="-22860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b="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Utilization of the PHQ-9 Tool</a:t>
            </a:r>
          </a:p>
          <a:p>
            <a:pPr marL="1371600" lvl="3" indent="-22860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b="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Depression Screening and Follow-Up</a:t>
            </a:r>
          </a:p>
          <a:p>
            <a:pPr marL="1371600" lvl="3" indent="-2286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b="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Depression Remission and Response</a:t>
            </a:r>
          </a:p>
          <a:p>
            <a:pPr marL="1371600" lvl="3" indent="-2286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sz="1000" b="0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Does the Taskforce want to endorse creating an “On Deck” category of measures?</a:t>
            </a:r>
          </a:p>
          <a:p>
            <a:pPr marL="727075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endParaRPr lang="en-US" kern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63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E37C2-FFFF-4BC1-9D13-19B34744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 Question of “Core” and “Menu”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5CC0F-9369-406B-864A-A12B7A3C7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8156448" cy="5181600"/>
          </a:xfrm>
        </p:spPr>
        <p:txBody>
          <a:bodyPr/>
          <a:lstStyle/>
          <a:p>
            <a:r>
              <a:rPr lang="en-US" sz="1950" dirty="0"/>
              <a:t>As discussed on 3-20-18, </a:t>
            </a:r>
            <a:r>
              <a:rPr lang="en-US" sz="1950" i="1" dirty="0"/>
              <a:t>if</a:t>
            </a:r>
            <a:r>
              <a:rPr lang="en-US" sz="1950" dirty="0"/>
              <a:t> the Taskforce chooses to endorse a core measure set, here are some potential parameters it can use when identifying core measures: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Small number of measures (~5-6 measures total), at least initially</a:t>
            </a:r>
            <a:endParaRPr lang="en-US" dirty="0">
              <a:latin typeface="Book Antiqua" panose="02040602050305030304" pitchFamily="18" charset="0"/>
            </a:endParaRP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Outcomes-focused, to the extent possible</a:t>
            </a:r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Allowing for supplementation (1-2 measures total) in innovative areas for testing not addressed by the core or menu measure sets, at the mutual agreement of the payer and ACO (“innovation measures”)</a:t>
            </a:r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endParaRPr lang="en-US" sz="800" b="0" dirty="0"/>
          </a:p>
          <a:p>
            <a:r>
              <a:rPr lang="en-US" sz="1950" dirty="0"/>
              <a:t>The Taskforce co-chairs propose a core set that meets the above parameters, and: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1950" kern="1200" dirty="0">
                <a:latin typeface="Book Antiqua" panose="02040602050305030304" pitchFamily="18" charset="0"/>
              </a:rPr>
              <a:t>payers and ACOs agree to utilize at least 4 out of 5 core set measures in each contract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1950" kern="1200" dirty="0">
                <a:latin typeface="Book Antiqua" panose="02040602050305030304" pitchFamily="18" charset="0"/>
              </a:rPr>
              <a:t>at least one measure is focused on behavioral health.</a:t>
            </a:r>
          </a:p>
          <a:p>
            <a:pPr marL="1260475" lvl="3" indent="-365760">
              <a:spcAft>
                <a:spcPts val="600"/>
              </a:spcAft>
            </a:pPr>
            <a:endParaRPr lang="en-US" sz="1750" b="0" dirty="0"/>
          </a:p>
        </p:txBody>
      </p:sp>
    </p:spTree>
    <p:extLst>
      <p:ext uri="{BB962C8B-B14F-4D97-AF65-F5344CB8AC3E}">
        <p14:creationId xmlns:p14="http://schemas.microsoft.com/office/powerpoint/2010/main" val="274063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D6D85C-EABC-485D-B26A-942F347F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 Question of “Core” and/or “Menu”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799FC-DB24-490F-B2D6-DF2B96D1D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77200" cy="5105400"/>
          </a:xfrm>
        </p:spPr>
        <p:txBody>
          <a:bodyPr/>
          <a:lstStyle/>
          <a:p>
            <a:r>
              <a:rPr lang="en-US" dirty="0"/>
              <a:t>For the purpose of today’s discussion, the Taskforce co-chairs have elected to sequence the conversation as follows:</a:t>
            </a:r>
          </a:p>
          <a:p>
            <a:pPr>
              <a:spcAft>
                <a:spcPts val="0"/>
              </a:spcAft>
            </a:pPr>
            <a:endParaRPr lang="en-US" sz="500" dirty="0"/>
          </a:p>
          <a:p>
            <a:r>
              <a:rPr lang="en-US" dirty="0"/>
              <a:t>First, decide whether the Taskforce wishes to adopt core and menu sets or a menu set only for 2019.</a:t>
            </a:r>
          </a:p>
          <a:p>
            <a:pPr>
              <a:spcAft>
                <a:spcPts val="0"/>
              </a:spcAft>
            </a:pPr>
            <a:endParaRPr lang="en-US" sz="500" dirty="0"/>
          </a:p>
          <a:p>
            <a:r>
              <a:rPr lang="en-US" dirty="0"/>
              <a:t>Second, should the Taskforce vote to adopt a menu set only, then discuss and vote whether to:</a:t>
            </a:r>
          </a:p>
          <a:p>
            <a:pPr lvl="1"/>
            <a:r>
              <a:rPr lang="en-US" b="0" dirty="0"/>
              <a:t>Commit to adoption of a core measure set for 2020</a:t>
            </a:r>
          </a:p>
          <a:p>
            <a:pPr lvl="1"/>
            <a:r>
              <a:rPr lang="en-US" b="0" dirty="0"/>
              <a:t>Designate certain measures in the 2019 menu measure set as “high priority” (i.e., “tier” the measure set), but without any expectation of adoption </a:t>
            </a:r>
          </a:p>
          <a:p>
            <a:pPr lvl="1"/>
            <a:r>
              <a:rPr lang="en-US" b="0" dirty="0"/>
              <a:t>Recommend contractual use of a certain number, or no more than a certain number, of menu measures</a:t>
            </a:r>
          </a:p>
        </p:txBody>
      </p:sp>
    </p:spTree>
    <p:extLst>
      <p:ext uri="{BB962C8B-B14F-4D97-AF65-F5344CB8AC3E}">
        <p14:creationId xmlns:p14="http://schemas.microsoft.com/office/powerpoint/2010/main" val="102868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bbea1032490aa0461f96750d679ca1ce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60fe8ce23685696432a4a438cad5c38f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1B459-64B8-4BCA-B2CE-C6224E6944B2}"/>
</file>

<file path=customXml/itemProps3.xml><?xml version="1.0" encoding="utf-8"?>
<ds:datastoreItem xmlns:ds="http://schemas.openxmlformats.org/officeDocument/2006/customXml" ds:itemID="{F3D51BB9-DEB6-4460-8125-E187CA6439E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29a8555-db37-4257-91ea-e6d336cdedf2"/>
    <ds:schemaRef ds:uri="http://purl.org/dc/elements/1.1/"/>
    <ds:schemaRef ds:uri="http://schemas.microsoft.com/office/2006/metadata/properties"/>
    <ds:schemaRef ds:uri="http://schemas.microsoft.com/office/2006/documentManagement/types"/>
    <ds:schemaRef ds:uri="34dc536f-1af3-405a-935d-0fb3b66748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Quality Measurement Taskforce Meeting 12</Template>
  <TotalTime>1317</TotalTime>
  <Words>2769</Words>
  <Application>Microsoft Office PowerPoint</Application>
  <PresentationFormat>On-screen Show (4:3)</PresentationFormat>
  <Paragraphs>461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Book Antiqua</vt:lpstr>
      <vt:lpstr>Calibri</vt:lpstr>
      <vt:lpstr>Symbol</vt:lpstr>
      <vt:lpstr>Wingdings</vt:lpstr>
      <vt:lpstr>Wingdings 2</vt:lpstr>
      <vt:lpstr>EOHHS</vt:lpstr>
      <vt:lpstr>PowerPoint Presentation</vt:lpstr>
      <vt:lpstr>Agenda</vt:lpstr>
      <vt:lpstr>Agenda</vt:lpstr>
      <vt:lpstr>Recap of 3-20-18 Meeting Decisions</vt:lpstr>
      <vt:lpstr>Agenda</vt:lpstr>
      <vt:lpstr>Resolve Question of “Core” and/or “Menu” Measures</vt:lpstr>
      <vt:lpstr>Resolve Question of “Core” and/or “Menu” Measures (Cont’d)</vt:lpstr>
      <vt:lpstr>Resolve Question of “Core” and “Menu” Measures (Cont’d)</vt:lpstr>
      <vt:lpstr>Resolve Question of “Core” and/or “Menu” Measures (Cont’d)</vt:lpstr>
      <vt:lpstr>Resolve Question of “Core” and/or “Menu” Measures (Cont’d)</vt:lpstr>
      <vt:lpstr>Should the Taskforce Decide Not to Adopt a Core Set for 2019...</vt:lpstr>
      <vt:lpstr>Agenda</vt:lpstr>
      <vt:lpstr>Second Pass of Measures Review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Prevention and Early Detection –  Physical Health</vt:lpstr>
      <vt:lpstr>Prevention and Early Detection –  Mental Health and Oral Health</vt:lpstr>
      <vt:lpstr>Chronic Illness Care –  Physical Health</vt:lpstr>
      <vt:lpstr>Chronic Illness Care –  Mental Health</vt:lpstr>
      <vt:lpstr>Chronic Illness Care –  Substance Use Disorder</vt:lpstr>
      <vt:lpstr>Acute Care and Maternity Care</vt:lpstr>
      <vt:lpstr>Patient Experience and Integration</vt:lpstr>
      <vt:lpstr>Equity and  Social Determinants of Health</vt:lpstr>
      <vt:lpstr>Agenda</vt:lpstr>
      <vt:lpstr>Next Steps: Meeting Schedule</vt:lpstr>
      <vt:lpstr>Reference Slides</vt:lpstr>
      <vt:lpstr>Criteria for Candidate Set</vt:lpstr>
      <vt:lpstr>Candidate Measure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Michael Bailit</cp:lastModifiedBy>
  <cp:revision>20</cp:revision>
  <cp:lastPrinted>2017-05-30T14:59:29Z</cp:lastPrinted>
  <dcterms:created xsi:type="dcterms:W3CDTF">2018-03-08T17:21:12Z</dcterms:created>
  <dcterms:modified xsi:type="dcterms:W3CDTF">2018-04-23T13:01:48Z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