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48"/>
  </p:notesMasterIdLst>
  <p:handoutMasterIdLst>
    <p:handoutMasterId r:id="rId49"/>
  </p:handoutMasterIdLst>
  <p:sldIdLst>
    <p:sldId id="483" r:id="rId5"/>
    <p:sldId id="853" r:id="rId6"/>
    <p:sldId id="680" r:id="rId7"/>
    <p:sldId id="719" r:id="rId8"/>
    <p:sldId id="831" r:id="rId9"/>
    <p:sldId id="852" r:id="rId10"/>
    <p:sldId id="681" r:id="rId11"/>
    <p:sldId id="833" r:id="rId12"/>
    <p:sldId id="834" r:id="rId13"/>
    <p:sldId id="850" r:id="rId14"/>
    <p:sldId id="792" r:id="rId15"/>
    <p:sldId id="796" r:id="rId16"/>
    <p:sldId id="794" r:id="rId17"/>
    <p:sldId id="827" r:id="rId18"/>
    <p:sldId id="783" r:id="rId19"/>
    <p:sldId id="806" r:id="rId20"/>
    <p:sldId id="817" r:id="rId21"/>
    <p:sldId id="818" r:id="rId22"/>
    <p:sldId id="819" r:id="rId23"/>
    <p:sldId id="820" r:id="rId24"/>
    <p:sldId id="813" r:id="rId25"/>
    <p:sldId id="798" r:id="rId26"/>
    <p:sldId id="836" r:id="rId27"/>
    <p:sldId id="837" r:id="rId28"/>
    <p:sldId id="838" r:id="rId29"/>
    <p:sldId id="839" r:id="rId30"/>
    <p:sldId id="840" r:id="rId31"/>
    <p:sldId id="841" r:id="rId32"/>
    <p:sldId id="842" r:id="rId33"/>
    <p:sldId id="843" r:id="rId34"/>
    <p:sldId id="855" r:id="rId35"/>
    <p:sldId id="789" r:id="rId36"/>
    <p:sldId id="849" r:id="rId37"/>
    <p:sldId id="851" r:id="rId38"/>
    <p:sldId id="848" r:id="rId39"/>
    <p:sldId id="845" r:id="rId40"/>
    <p:sldId id="854" r:id="rId41"/>
    <p:sldId id="706" r:id="rId42"/>
    <p:sldId id="607" r:id="rId43"/>
    <p:sldId id="803" r:id="rId44"/>
    <p:sldId id="816" r:id="rId45"/>
    <p:sldId id="581" r:id="rId46"/>
    <p:sldId id="603" r:id="rId47"/>
  </p:sldIdLst>
  <p:sldSz cx="9144000" cy="6858000" type="screen4x3"/>
  <p:notesSz cx="7010400" cy="9296400"/>
  <p:custDataLst>
    <p:tags r:id="rId5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ow, Yvonne (HPC)" initials="YC" lastIdx="2" clrIdx="0"/>
  <p:cmAuthor id="7" name="KSB" initials="KSB" lastIdx="5" clrIdx="7"/>
  <p:cmAuthor id="1" name="user" initials="u" lastIdx="2" clrIdx="1"/>
  <p:cmAuthor id="8" name="lshaughnessy" initials="ls" lastIdx="3" clrIdx="8"/>
  <p:cmAuthor id="2" name="Michael Bailit" initials="MB" lastIdx="193" clrIdx="2">
    <p:extLst/>
  </p:cmAuthor>
  <p:cmAuthor id="3" name="Cristi Carman" initials="CC" lastIdx="0" clrIdx="3"/>
  <p:cmAuthor id="4" name="Deepti Kanneganti" initials="DK" lastIdx="267" clrIdx="4">
    <p:extLst/>
  </p:cmAuthor>
  <p:cmAuthor id="5" name="Deepti Kanneganti" initials="DK [2]" lastIdx="1" clrIdx="5">
    <p:extLst/>
  </p:cmAuthor>
  <p:cmAuthor id="6" name="Vivian Haime" initials="VH" lastIdx="1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3399"/>
    <a:srgbClr val="8E0000"/>
    <a:srgbClr val="FEEDD3"/>
    <a:srgbClr val="005480"/>
    <a:srgbClr val="336699"/>
    <a:srgbClr val="8C3FC5"/>
    <a:srgbClr val="225E95"/>
    <a:srgbClr val="7CBF33"/>
    <a:srgbClr val="823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429" autoAdjust="0"/>
  </p:normalViewPr>
  <p:slideViewPr>
    <p:cSldViewPr>
      <p:cViewPr varScale="1">
        <p:scale>
          <a:sx n="90" d="100"/>
          <a:sy n="90" d="100"/>
        </p:scale>
        <p:origin x="14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3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2388"/>
    </p:cViewPr>
  </p:sorterViewPr>
  <p:notesViewPr>
    <p:cSldViewPr>
      <p:cViewPr varScale="1">
        <p:scale>
          <a:sx n="99" d="100"/>
          <a:sy n="99" d="100"/>
        </p:scale>
        <p:origin x="-357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Bailit" userId="6e5c4604-85bf-41ef-8e97-4724b7d56589" providerId="ADAL" clId="{C372ED9C-E5C0-4DDA-AD21-594BA9C05DB9}"/>
    <pc:docChg chg="custSel modSld">
      <pc:chgData name="Michael Bailit" userId="6e5c4604-85bf-41ef-8e97-4724b7d56589" providerId="ADAL" clId="{C372ED9C-E5C0-4DDA-AD21-594BA9C05DB9}" dt="2018-05-17T12:24:35.125" v="758" actId="14100"/>
      <pc:docMkLst>
        <pc:docMk/>
      </pc:docMkLst>
      <pc:sldChg chg="modSp">
        <pc:chgData name="Michael Bailit" userId="6e5c4604-85bf-41ef-8e97-4724b7d56589" providerId="ADAL" clId="{C372ED9C-E5C0-4DDA-AD21-594BA9C05DB9}" dt="2018-05-15T21:53:26.334" v="750" actId="20577"/>
        <pc:sldMkLst>
          <pc:docMk/>
          <pc:sldMk cId="105482073" sldId="706"/>
        </pc:sldMkLst>
        <pc:spChg chg="mod">
          <ac:chgData name="Michael Bailit" userId="6e5c4604-85bf-41ef-8e97-4724b7d56589" providerId="ADAL" clId="{C372ED9C-E5C0-4DDA-AD21-594BA9C05DB9}" dt="2018-05-15T21:53:26.334" v="750" actId="20577"/>
          <ac:spMkLst>
            <pc:docMk/>
            <pc:sldMk cId="105482073" sldId="706"/>
            <ac:spMk id="5" creationId="{9A11860A-0F48-4660-A65F-97FCD93D7D33}"/>
          </ac:spMkLst>
        </pc:spChg>
      </pc:sldChg>
      <pc:sldChg chg="modSp delCm">
        <pc:chgData name="Michael Bailit" userId="6e5c4604-85bf-41ef-8e97-4724b7d56589" providerId="ADAL" clId="{C372ED9C-E5C0-4DDA-AD21-594BA9C05DB9}" dt="2018-05-15T21:27:06.041" v="440" actId="6549"/>
        <pc:sldMkLst>
          <pc:docMk/>
          <pc:sldMk cId="2769184619" sldId="719"/>
        </pc:sldMkLst>
        <pc:spChg chg="mod">
          <ac:chgData name="Michael Bailit" userId="6e5c4604-85bf-41ef-8e97-4724b7d56589" providerId="ADAL" clId="{C372ED9C-E5C0-4DDA-AD21-594BA9C05DB9}" dt="2018-05-15T21:27:06.041" v="440" actId="6549"/>
          <ac:spMkLst>
            <pc:docMk/>
            <pc:sldMk cId="2769184619" sldId="719"/>
            <ac:spMk id="6" creationId="{00000000-0000-0000-0000-000000000000}"/>
          </ac:spMkLst>
        </pc:spChg>
      </pc:sldChg>
      <pc:sldChg chg="delCm">
        <pc:chgData name="Michael Bailit" userId="6e5c4604-85bf-41ef-8e97-4724b7d56589" providerId="ADAL" clId="{C372ED9C-E5C0-4DDA-AD21-594BA9C05DB9}" dt="2018-05-12T17:33:48.856" v="323" actId="20577"/>
        <pc:sldMkLst>
          <pc:docMk/>
          <pc:sldMk cId="3613029541" sldId="792"/>
        </pc:sldMkLst>
      </pc:sldChg>
      <pc:sldChg chg="modSp modAnim">
        <pc:chgData name="Michael Bailit" userId="6e5c4604-85bf-41ef-8e97-4724b7d56589" providerId="ADAL" clId="{C372ED9C-E5C0-4DDA-AD21-594BA9C05DB9}" dt="2018-05-15T21:41:34.625" v="580" actId="20577"/>
        <pc:sldMkLst>
          <pc:docMk/>
          <pc:sldMk cId="1950548114" sldId="794"/>
        </pc:sldMkLst>
        <pc:spChg chg="mod">
          <ac:chgData name="Michael Bailit" userId="6e5c4604-85bf-41ef-8e97-4724b7d56589" providerId="ADAL" clId="{C372ED9C-E5C0-4DDA-AD21-594BA9C05DB9}" dt="2018-05-15T21:41:21.472" v="579" actId="20577"/>
          <ac:spMkLst>
            <pc:docMk/>
            <pc:sldMk cId="1950548114" sldId="794"/>
            <ac:spMk id="4" creationId="{959CF473-CEEB-4E40-8721-D7316182C719}"/>
          </ac:spMkLst>
        </pc:spChg>
      </pc:sldChg>
      <pc:sldChg chg="modSp">
        <pc:chgData name="Michael Bailit" userId="6e5c4604-85bf-41ef-8e97-4724b7d56589" providerId="ADAL" clId="{C372ED9C-E5C0-4DDA-AD21-594BA9C05DB9}" dt="2018-05-12T17:35:18.106" v="325" actId="207"/>
        <pc:sldMkLst>
          <pc:docMk/>
          <pc:sldMk cId="4133982085" sldId="806"/>
        </pc:sldMkLst>
        <pc:spChg chg="mod">
          <ac:chgData name="Michael Bailit" userId="6e5c4604-85bf-41ef-8e97-4724b7d56589" providerId="ADAL" clId="{C372ED9C-E5C0-4DDA-AD21-594BA9C05DB9}" dt="2018-05-12T17:35:18.106" v="325" actId="207"/>
          <ac:spMkLst>
            <pc:docMk/>
            <pc:sldMk cId="4133982085" sldId="806"/>
            <ac:spMk id="7" creationId="{71FC158F-8CA3-4C98-AF9B-85610D5C6763}"/>
          </ac:spMkLst>
        </pc:spChg>
      </pc:sldChg>
      <pc:sldChg chg="modSp">
        <pc:chgData name="Michael Bailit" userId="6e5c4604-85bf-41ef-8e97-4724b7d56589" providerId="ADAL" clId="{C372ED9C-E5C0-4DDA-AD21-594BA9C05DB9}" dt="2018-05-15T21:42:56.377" v="582" actId="20577"/>
        <pc:sldMkLst>
          <pc:docMk/>
          <pc:sldMk cId="2254539229" sldId="820"/>
        </pc:sldMkLst>
        <pc:spChg chg="mod">
          <ac:chgData name="Michael Bailit" userId="6e5c4604-85bf-41ef-8e97-4724b7d56589" providerId="ADAL" clId="{C372ED9C-E5C0-4DDA-AD21-594BA9C05DB9}" dt="2018-05-15T21:42:56.377" v="582" actId="20577"/>
          <ac:spMkLst>
            <pc:docMk/>
            <pc:sldMk cId="2254539229" sldId="820"/>
            <ac:spMk id="11" creationId="{414939E7-E783-4430-BD28-E9FDC7176649}"/>
          </ac:spMkLst>
        </pc:spChg>
      </pc:sldChg>
      <pc:sldChg chg="modSp">
        <pc:chgData name="Michael Bailit" userId="6e5c4604-85bf-41ef-8e97-4724b7d56589" providerId="ADAL" clId="{C372ED9C-E5C0-4DDA-AD21-594BA9C05DB9}" dt="2018-05-12T17:28:44.869" v="270" actId="20577"/>
        <pc:sldMkLst>
          <pc:docMk/>
          <pc:sldMk cId="405625956" sldId="831"/>
        </pc:sldMkLst>
        <pc:spChg chg="mod">
          <ac:chgData name="Michael Bailit" userId="6e5c4604-85bf-41ef-8e97-4724b7d56589" providerId="ADAL" clId="{C372ED9C-E5C0-4DDA-AD21-594BA9C05DB9}" dt="2018-05-12T17:28:44.869" v="270" actId="20577"/>
          <ac:spMkLst>
            <pc:docMk/>
            <pc:sldMk cId="405625956" sldId="831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C372ED9C-E5C0-4DDA-AD21-594BA9C05DB9}" dt="2018-05-12T17:31:03.455" v="271" actId="14100"/>
        <pc:sldMkLst>
          <pc:docMk/>
          <pc:sldMk cId="581375938" sldId="833"/>
        </pc:sldMkLst>
        <pc:spChg chg="mod">
          <ac:chgData name="Michael Bailit" userId="6e5c4604-85bf-41ef-8e97-4724b7d56589" providerId="ADAL" clId="{C372ED9C-E5C0-4DDA-AD21-594BA9C05DB9}" dt="2018-05-12T17:31:03.455" v="271" actId="14100"/>
          <ac:spMkLst>
            <pc:docMk/>
            <pc:sldMk cId="581375938" sldId="833"/>
            <ac:spMk id="4" creationId="{DC00CD1A-62C6-437E-A148-605BEE2EA4D6}"/>
          </ac:spMkLst>
        </pc:spChg>
      </pc:sldChg>
      <pc:sldChg chg="modSp modAnim">
        <pc:chgData name="Michael Bailit" userId="6e5c4604-85bf-41ef-8e97-4724b7d56589" providerId="ADAL" clId="{C372ED9C-E5C0-4DDA-AD21-594BA9C05DB9}" dt="2018-05-17T12:24:35.125" v="758" actId="14100"/>
        <pc:sldMkLst>
          <pc:docMk/>
          <pc:sldMk cId="3414596433" sldId="834"/>
        </pc:sldMkLst>
        <pc:spChg chg="mod">
          <ac:chgData name="Michael Bailit" userId="6e5c4604-85bf-41ef-8e97-4724b7d56589" providerId="ADAL" clId="{C372ED9C-E5C0-4DDA-AD21-594BA9C05DB9}" dt="2018-05-17T12:24:35.125" v="758" actId="14100"/>
          <ac:spMkLst>
            <pc:docMk/>
            <pc:sldMk cId="3414596433" sldId="834"/>
            <ac:spMk id="4" creationId="{DC00CD1A-62C6-437E-A148-605BEE2EA4D6}"/>
          </ac:spMkLst>
        </pc:spChg>
      </pc:sldChg>
      <pc:sldChg chg="modSp">
        <pc:chgData name="Michael Bailit" userId="6e5c4604-85bf-41ef-8e97-4724b7d56589" providerId="ADAL" clId="{C372ED9C-E5C0-4DDA-AD21-594BA9C05DB9}" dt="2018-05-15T21:43:43.013" v="593" actId="20577"/>
        <pc:sldMkLst>
          <pc:docMk/>
          <pc:sldMk cId="2812618598" sldId="836"/>
        </pc:sldMkLst>
        <pc:spChg chg="mod">
          <ac:chgData name="Michael Bailit" userId="6e5c4604-85bf-41ef-8e97-4724b7d56589" providerId="ADAL" clId="{C372ED9C-E5C0-4DDA-AD21-594BA9C05DB9}" dt="2018-05-15T21:43:43.013" v="593" actId="20577"/>
          <ac:spMkLst>
            <pc:docMk/>
            <pc:sldMk cId="2812618598" sldId="836"/>
            <ac:spMk id="4" creationId="{58EF295B-1F76-4911-85DA-7D98AA334EEB}"/>
          </ac:spMkLst>
        </pc:spChg>
      </pc:sldChg>
      <pc:sldChg chg="modSp">
        <pc:chgData name="Michael Bailit" userId="6e5c4604-85bf-41ef-8e97-4724b7d56589" providerId="ADAL" clId="{C372ED9C-E5C0-4DDA-AD21-594BA9C05DB9}" dt="2018-05-15T21:52:50.614" v="740" actId="20577"/>
        <pc:sldMkLst>
          <pc:docMk/>
          <pc:sldMk cId="3748692781" sldId="837"/>
        </pc:sldMkLst>
        <pc:spChg chg="mod">
          <ac:chgData name="Michael Bailit" userId="6e5c4604-85bf-41ef-8e97-4724b7d56589" providerId="ADAL" clId="{C372ED9C-E5C0-4DDA-AD21-594BA9C05DB9}" dt="2018-05-15T21:52:50.614" v="740" actId="20577"/>
          <ac:spMkLst>
            <pc:docMk/>
            <pc:sldMk cId="3748692781" sldId="837"/>
            <ac:spMk id="4" creationId="{58EF295B-1F76-4911-85DA-7D98AA334EEB}"/>
          </ac:spMkLst>
        </pc:spChg>
      </pc:sldChg>
      <pc:sldChg chg="modSp">
        <pc:chgData name="Michael Bailit" userId="6e5c4604-85bf-41ef-8e97-4724b7d56589" providerId="ADAL" clId="{C372ED9C-E5C0-4DDA-AD21-594BA9C05DB9}" dt="2018-05-15T21:46:35.660" v="663" actId="20577"/>
        <pc:sldMkLst>
          <pc:docMk/>
          <pc:sldMk cId="3922570495" sldId="838"/>
        </pc:sldMkLst>
        <pc:spChg chg="mod">
          <ac:chgData name="Michael Bailit" userId="6e5c4604-85bf-41ef-8e97-4724b7d56589" providerId="ADAL" clId="{C372ED9C-E5C0-4DDA-AD21-594BA9C05DB9}" dt="2018-05-15T21:46:35.660" v="663" actId="20577"/>
          <ac:spMkLst>
            <pc:docMk/>
            <pc:sldMk cId="3922570495" sldId="838"/>
            <ac:spMk id="4" creationId="{58EF295B-1F76-4911-85DA-7D98AA334EEB}"/>
          </ac:spMkLst>
        </pc:spChg>
      </pc:sldChg>
      <pc:sldChg chg="modSp">
        <pc:chgData name="Michael Bailit" userId="6e5c4604-85bf-41ef-8e97-4724b7d56589" providerId="ADAL" clId="{C372ED9C-E5C0-4DDA-AD21-594BA9C05DB9}" dt="2018-05-15T21:47:16.786" v="670" actId="14100"/>
        <pc:sldMkLst>
          <pc:docMk/>
          <pc:sldMk cId="567613182" sldId="839"/>
        </pc:sldMkLst>
        <pc:spChg chg="mod">
          <ac:chgData name="Michael Bailit" userId="6e5c4604-85bf-41ef-8e97-4724b7d56589" providerId="ADAL" clId="{C372ED9C-E5C0-4DDA-AD21-594BA9C05DB9}" dt="2018-05-15T21:47:16.786" v="670" actId="14100"/>
          <ac:spMkLst>
            <pc:docMk/>
            <pc:sldMk cId="567613182" sldId="839"/>
            <ac:spMk id="4" creationId="{E68A2ACC-13BE-4FA9-B8CB-B242EBA8D3C6}"/>
          </ac:spMkLst>
        </pc:spChg>
      </pc:sldChg>
      <pc:sldChg chg="modSp">
        <pc:chgData name="Michael Bailit" userId="6e5c4604-85bf-41ef-8e97-4724b7d56589" providerId="ADAL" clId="{C372ED9C-E5C0-4DDA-AD21-594BA9C05DB9}" dt="2018-05-15T21:47:32.115" v="674" actId="20577"/>
        <pc:sldMkLst>
          <pc:docMk/>
          <pc:sldMk cId="3093591625" sldId="840"/>
        </pc:sldMkLst>
        <pc:spChg chg="mod">
          <ac:chgData name="Michael Bailit" userId="6e5c4604-85bf-41ef-8e97-4724b7d56589" providerId="ADAL" clId="{C372ED9C-E5C0-4DDA-AD21-594BA9C05DB9}" dt="2018-05-15T21:47:32.115" v="674" actId="20577"/>
          <ac:spMkLst>
            <pc:docMk/>
            <pc:sldMk cId="3093591625" sldId="840"/>
            <ac:spMk id="4" creationId="{E68A2ACC-13BE-4FA9-B8CB-B242EBA8D3C6}"/>
          </ac:spMkLst>
        </pc:spChg>
      </pc:sldChg>
      <pc:sldChg chg="modSp">
        <pc:chgData name="Michael Bailit" userId="6e5c4604-85bf-41ef-8e97-4724b7d56589" providerId="ADAL" clId="{C372ED9C-E5C0-4DDA-AD21-594BA9C05DB9}" dt="2018-05-15T21:48:24.199" v="684" actId="20577"/>
        <pc:sldMkLst>
          <pc:docMk/>
          <pc:sldMk cId="1230423843" sldId="843"/>
        </pc:sldMkLst>
        <pc:spChg chg="mod">
          <ac:chgData name="Michael Bailit" userId="6e5c4604-85bf-41ef-8e97-4724b7d56589" providerId="ADAL" clId="{C372ED9C-E5C0-4DDA-AD21-594BA9C05DB9}" dt="2018-05-15T21:48:24.199" v="684" actId="20577"/>
          <ac:spMkLst>
            <pc:docMk/>
            <pc:sldMk cId="1230423843" sldId="843"/>
            <ac:spMk id="4" creationId="{40CF6220-09A9-43A3-A5E8-7351A07E5B83}"/>
          </ac:spMkLst>
        </pc:spChg>
      </pc:sldChg>
      <pc:sldChg chg="modSp">
        <pc:chgData name="Michael Bailit" userId="6e5c4604-85bf-41ef-8e97-4724b7d56589" providerId="ADAL" clId="{C372ED9C-E5C0-4DDA-AD21-594BA9C05DB9}" dt="2018-05-15T21:51:46.480" v="718" actId="6549"/>
        <pc:sldMkLst>
          <pc:docMk/>
          <pc:sldMk cId="2030389397" sldId="849"/>
        </pc:sldMkLst>
        <pc:spChg chg="mod">
          <ac:chgData name="Michael Bailit" userId="6e5c4604-85bf-41ef-8e97-4724b7d56589" providerId="ADAL" clId="{C372ED9C-E5C0-4DDA-AD21-594BA9C05DB9}" dt="2018-05-15T21:51:46.480" v="718" actId="6549"/>
          <ac:spMkLst>
            <pc:docMk/>
            <pc:sldMk cId="2030389397" sldId="849"/>
            <ac:spMk id="4" creationId="{B15E2E87-74B6-4780-93BA-2F0B6143D80A}"/>
          </ac:spMkLst>
        </pc:spChg>
      </pc:sldChg>
      <pc:sldChg chg="modSp">
        <pc:chgData name="Michael Bailit" userId="6e5c4604-85bf-41ef-8e97-4724b7d56589" providerId="ADAL" clId="{C372ED9C-E5C0-4DDA-AD21-594BA9C05DB9}" dt="2018-05-15T21:39:26.864" v="554" actId="20577"/>
        <pc:sldMkLst>
          <pc:docMk/>
          <pc:sldMk cId="2704655819" sldId="850"/>
        </pc:sldMkLst>
        <pc:spChg chg="mod">
          <ac:chgData name="Michael Bailit" userId="6e5c4604-85bf-41ef-8e97-4724b7d56589" providerId="ADAL" clId="{C372ED9C-E5C0-4DDA-AD21-594BA9C05DB9}" dt="2018-05-15T21:39:26.864" v="554" actId="20577"/>
          <ac:spMkLst>
            <pc:docMk/>
            <pc:sldMk cId="2704655819" sldId="850"/>
            <ac:spMk id="4" creationId="{DC00CD1A-62C6-437E-A148-605BEE2EA4D6}"/>
          </ac:spMkLst>
        </pc:spChg>
      </pc:sldChg>
      <pc:sldChg chg="modSp">
        <pc:chgData name="Michael Bailit" userId="6e5c4604-85bf-41ef-8e97-4724b7d56589" providerId="ADAL" clId="{C372ED9C-E5C0-4DDA-AD21-594BA9C05DB9}" dt="2018-05-15T21:52:23.841" v="732" actId="20577"/>
        <pc:sldMkLst>
          <pc:docMk/>
          <pc:sldMk cId="4169452635" sldId="851"/>
        </pc:sldMkLst>
        <pc:spChg chg="mod">
          <ac:chgData name="Michael Bailit" userId="6e5c4604-85bf-41ef-8e97-4724b7d56589" providerId="ADAL" clId="{C372ED9C-E5C0-4DDA-AD21-594BA9C05DB9}" dt="2018-05-15T21:52:23.841" v="732" actId="20577"/>
          <ac:spMkLst>
            <pc:docMk/>
            <pc:sldMk cId="4169452635" sldId="851"/>
            <ac:spMk id="4" creationId="{B15E2E87-74B6-4780-93BA-2F0B6143D80A}"/>
          </ac:spMkLst>
        </pc:spChg>
      </pc:sldChg>
      <pc:sldChg chg="addSp delSp modSp modAnim">
        <pc:chgData name="Michael Bailit" userId="6e5c4604-85bf-41ef-8e97-4724b7d56589" providerId="ADAL" clId="{C372ED9C-E5C0-4DDA-AD21-594BA9C05DB9}" dt="2018-05-15T21:31:52.749" v="479" actId="20577"/>
        <pc:sldMkLst>
          <pc:docMk/>
          <pc:sldMk cId="658098681" sldId="852"/>
        </pc:sldMkLst>
        <pc:spChg chg="add del">
          <ac:chgData name="Michael Bailit" userId="6e5c4604-85bf-41ef-8e97-4724b7d56589" providerId="ADAL" clId="{C372ED9C-E5C0-4DDA-AD21-594BA9C05DB9}" dt="2018-05-15T21:31:52.749" v="479" actId="20577"/>
          <ac:spMkLst>
            <pc:docMk/>
            <pc:sldMk cId="658098681" sldId="852"/>
            <ac:spMk id="4" creationId="{7E4FFDD1-D897-4376-B0EE-2439664AA530}"/>
          </ac:spMkLst>
        </pc:spChg>
        <pc:spChg chg="mod">
          <ac:chgData name="Michael Bailit" userId="6e5c4604-85bf-41ef-8e97-4724b7d56589" providerId="ADAL" clId="{C372ED9C-E5C0-4DDA-AD21-594BA9C05DB9}" dt="2018-05-15T21:31:00.664" v="473" actId="255"/>
          <ac:spMkLst>
            <pc:docMk/>
            <pc:sldMk cId="658098681" sldId="852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C372ED9C-E5C0-4DDA-AD21-594BA9C05DB9}" dt="2018-05-15T21:49:52.061" v="695" actId="20577"/>
        <pc:sldMkLst>
          <pc:docMk/>
          <pc:sldMk cId="2527856647" sldId="855"/>
        </pc:sldMkLst>
        <pc:spChg chg="mod">
          <ac:chgData name="Michael Bailit" userId="6e5c4604-85bf-41ef-8e97-4724b7d56589" providerId="ADAL" clId="{C372ED9C-E5C0-4DDA-AD21-594BA9C05DB9}" dt="2018-05-15T21:49:41.075" v="691" actId="20577"/>
          <ac:spMkLst>
            <pc:docMk/>
            <pc:sldMk cId="2527856647" sldId="855"/>
            <ac:spMk id="2" creationId="{91A9968A-F65A-4DB8-9224-286F5CDA305C}"/>
          </ac:spMkLst>
        </pc:spChg>
        <pc:spChg chg="mod">
          <ac:chgData name="Michael Bailit" userId="6e5c4604-85bf-41ef-8e97-4724b7d56589" providerId="ADAL" clId="{C372ED9C-E5C0-4DDA-AD21-594BA9C05DB9}" dt="2018-05-15T21:49:52.061" v="695" actId="20577"/>
          <ac:spMkLst>
            <pc:docMk/>
            <pc:sldMk cId="2527856647" sldId="855"/>
            <ac:spMk id="6" creationId="{8199F0E1-E779-4D19-9D29-D5AB3959BCE8}"/>
          </ac:spMkLst>
        </pc:spChg>
      </pc:sldChg>
    </pc:docChg>
  </pc:docChgLst>
  <pc:docChgLst>
    <pc:chgData name="Deepti Kanneganti" userId="b73d4027-7210-4d24-a644-944b43c9971f" providerId="ADAL" clId="{72682A8E-B374-41AD-B33D-D9B177CCCDFF}"/>
    <pc:docChg chg="undo custSel addSld delSld modSld">
      <pc:chgData name="Deepti Kanneganti" userId="b73d4027-7210-4d24-a644-944b43c9971f" providerId="ADAL" clId="{72682A8E-B374-41AD-B33D-D9B177CCCDFF}" dt="2018-05-24T12:23:44.895" v="1220" actId="27918"/>
      <pc:docMkLst>
        <pc:docMk/>
      </pc:docMkLst>
      <pc:sldChg chg="modSp">
        <pc:chgData name="Deepti Kanneganti" userId="b73d4027-7210-4d24-a644-944b43c9971f" providerId="ADAL" clId="{72682A8E-B374-41AD-B33D-D9B177CCCDFF}" dt="2018-05-14T20:27:24.172" v="920" actId="20577"/>
        <pc:sldMkLst>
          <pc:docMk/>
          <pc:sldMk cId="3050948734" sldId="680"/>
        </pc:sldMkLst>
        <pc:spChg chg="mod">
          <ac:chgData name="Deepti Kanneganti" userId="b73d4027-7210-4d24-a644-944b43c9971f" providerId="ADAL" clId="{72682A8E-B374-41AD-B33D-D9B177CCCDFF}" dt="2018-05-14T20:27:24.172" v="920" actId="20577"/>
          <ac:spMkLst>
            <pc:docMk/>
            <pc:sldMk cId="3050948734" sldId="680"/>
            <ac:spMk id="3" creationId="{00000000-0000-0000-0000-000000000000}"/>
          </ac:spMkLst>
        </pc:spChg>
      </pc:sldChg>
      <pc:sldChg chg="modSp">
        <pc:chgData name="Deepti Kanneganti" userId="b73d4027-7210-4d24-a644-944b43c9971f" providerId="ADAL" clId="{72682A8E-B374-41AD-B33D-D9B177CCCDFF}" dt="2018-05-14T20:27:27.263" v="921" actId="20577"/>
        <pc:sldMkLst>
          <pc:docMk/>
          <pc:sldMk cId="1019602856" sldId="681"/>
        </pc:sldMkLst>
        <pc:spChg chg="mod">
          <ac:chgData name="Deepti Kanneganti" userId="b73d4027-7210-4d24-a644-944b43c9971f" providerId="ADAL" clId="{72682A8E-B374-41AD-B33D-D9B177CCCDFF}" dt="2018-05-14T20:27:27.263" v="921" actId="20577"/>
          <ac:spMkLst>
            <pc:docMk/>
            <pc:sldMk cId="1019602856" sldId="681"/>
            <ac:spMk id="3" creationId="{00000000-0000-0000-0000-000000000000}"/>
          </ac:spMkLst>
        </pc:spChg>
      </pc:sldChg>
      <pc:sldChg chg="modSp">
        <pc:chgData name="Deepti Kanneganti" userId="b73d4027-7210-4d24-a644-944b43c9971f" providerId="ADAL" clId="{72682A8E-B374-41AD-B33D-D9B177CCCDFF}" dt="2018-05-18T15:24:04.698" v="1074" actId="20577"/>
        <pc:sldMkLst>
          <pc:docMk/>
          <pc:sldMk cId="105482073" sldId="706"/>
        </pc:sldMkLst>
        <pc:spChg chg="mod">
          <ac:chgData name="Deepti Kanneganti" userId="b73d4027-7210-4d24-a644-944b43c9971f" providerId="ADAL" clId="{72682A8E-B374-41AD-B33D-D9B177CCCDFF}" dt="2018-05-18T15:24:04.698" v="1074" actId="20577"/>
          <ac:spMkLst>
            <pc:docMk/>
            <pc:sldMk cId="105482073" sldId="706"/>
            <ac:spMk id="5" creationId="{9A11860A-0F48-4660-A65F-97FCD93D7D33}"/>
          </ac:spMkLst>
        </pc:spChg>
      </pc:sldChg>
      <pc:sldChg chg="modSp">
        <pc:chgData name="Deepti Kanneganti" userId="b73d4027-7210-4d24-a644-944b43c9971f" providerId="ADAL" clId="{72682A8E-B374-41AD-B33D-D9B177CCCDFF}" dt="2018-05-14T19:37:56.544" v="780" actId="20577"/>
        <pc:sldMkLst>
          <pc:docMk/>
          <pc:sldMk cId="2769184619" sldId="719"/>
        </pc:sldMkLst>
        <pc:spChg chg="mod">
          <ac:chgData name="Deepti Kanneganti" userId="b73d4027-7210-4d24-a644-944b43c9971f" providerId="ADAL" clId="{72682A8E-B374-41AD-B33D-D9B177CCCDFF}" dt="2018-05-14T19:37:56.544" v="780" actId="20577"/>
          <ac:spMkLst>
            <pc:docMk/>
            <pc:sldMk cId="2769184619" sldId="719"/>
            <ac:spMk id="6" creationId="{00000000-0000-0000-0000-000000000000}"/>
          </ac:spMkLst>
        </pc:spChg>
      </pc:sldChg>
      <pc:sldChg chg="modSp">
        <pc:chgData name="Deepti Kanneganti" userId="b73d4027-7210-4d24-a644-944b43c9971f" providerId="ADAL" clId="{72682A8E-B374-41AD-B33D-D9B177CCCDFF}" dt="2018-05-14T20:27:38.787" v="923" actId="20577"/>
        <pc:sldMkLst>
          <pc:docMk/>
          <pc:sldMk cId="39016560" sldId="789"/>
        </pc:sldMkLst>
        <pc:spChg chg="mod">
          <ac:chgData name="Deepti Kanneganti" userId="b73d4027-7210-4d24-a644-944b43c9971f" providerId="ADAL" clId="{72682A8E-B374-41AD-B33D-D9B177CCCDFF}" dt="2018-05-14T20:27:38.787" v="923" actId="20577"/>
          <ac:spMkLst>
            <pc:docMk/>
            <pc:sldMk cId="39016560" sldId="789"/>
            <ac:spMk id="3" creationId="{00000000-0000-0000-0000-000000000000}"/>
          </ac:spMkLst>
        </pc:spChg>
        <pc:spChg chg="mod">
          <ac:chgData name="Deepti Kanneganti" userId="b73d4027-7210-4d24-a644-944b43c9971f" providerId="ADAL" clId="{72682A8E-B374-41AD-B33D-D9B177CCCDFF}" dt="2018-05-14T20:09:00.272" v="842" actId="14100"/>
          <ac:spMkLst>
            <pc:docMk/>
            <pc:sldMk cId="39016560" sldId="789"/>
            <ac:spMk id="4" creationId="{00000000-0000-0000-0000-000000000000}"/>
          </ac:spMkLst>
        </pc:spChg>
      </pc:sldChg>
      <pc:sldChg chg="modSp mod">
        <pc:chgData name="Deepti Kanneganti" userId="b73d4027-7210-4d24-a644-944b43c9971f" providerId="ADAL" clId="{72682A8E-B374-41AD-B33D-D9B177CCCDFF}" dt="2018-05-24T12:23:44.895" v="1220" actId="27918"/>
        <pc:sldMkLst>
          <pc:docMk/>
          <pc:sldMk cId="3613029541" sldId="792"/>
        </pc:sldMkLst>
        <pc:spChg chg="mod">
          <ac:chgData name="Deepti Kanneganti" userId="b73d4027-7210-4d24-a644-944b43c9971f" providerId="ADAL" clId="{72682A8E-B374-41AD-B33D-D9B177CCCDFF}" dt="2018-05-24T12:22:45.530" v="1215" actId="20577"/>
          <ac:spMkLst>
            <pc:docMk/>
            <pc:sldMk cId="3613029541" sldId="792"/>
            <ac:spMk id="4" creationId="{959CF473-CEEB-4E40-8721-D7316182C719}"/>
          </ac:spMkLst>
        </pc:spChg>
      </pc:sldChg>
      <pc:sldChg chg="modSp">
        <pc:chgData name="Deepti Kanneganti" userId="b73d4027-7210-4d24-a644-944b43c9971f" providerId="ADAL" clId="{72682A8E-B374-41AD-B33D-D9B177CCCDFF}" dt="2018-05-14T20:27:33.900" v="922" actId="20577"/>
        <pc:sldMkLst>
          <pc:docMk/>
          <pc:sldMk cId="1828586321" sldId="798"/>
        </pc:sldMkLst>
        <pc:spChg chg="mod">
          <ac:chgData name="Deepti Kanneganti" userId="b73d4027-7210-4d24-a644-944b43c9971f" providerId="ADAL" clId="{72682A8E-B374-41AD-B33D-D9B177CCCDFF}" dt="2018-05-14T20:27:33.900" v="922" actId="20577"/>
          <ac:spMkLst>
            <pc:docMk/>
            <pc:sldMk cId="1828586321" sldId="798"/>
            <ac:spMk id="3" creationId="{00000000-0000-0000-0000-000000000000}"/>
          </ac:spMkLst>
        </pc:spChg>
      </pc:sldChg>
      <pc:sldChg chg="addSp modSp">
        <pc:chgData name="Deepti Kanneganti" userId="b73d4027-7210-4d24-a644-944b43c9971f" providerId="ADAL" clId="{72682A8E-B374-41AD-B33D-D9B177CCCDFF}" dt="2018-05-22T19:21:55.738" v="1153" actId="20577"/>
        <pc:sldMkLst>
          <pc:docMk/>
          <pc:sldMk cId="4133982085" sldId="806"/>
        </pc:sldMkLst>
        <pc:spChg chg="add mod">
          <ac:chgData name="Deepti Kanneganti" userId="b73d4027-7210-4d24-a644-944b43c9971f" providerId="ADAL" clId="{72682A8E-B374-41AD-B33D-D9B177CCCDFF}" dt="2018-05-22T19:21:55.738" v="1153" actId="20577"/>
          <ac:spMkLst>
            <pc:docMk/>
            <pc:sldMk cId="4133982085" sldId="806"/>
            <ac:spMk id="13" creationId="{3FFD7081-DFAE-45A8-938A-8DE62E90700E}"/>
          </ac:spMkLst>
        </pc:spChg>
      </pc:sldChg>
      <pc:sldChg chg="modSp">
        <pc:chgData name="Deepti Kanneganti" userId="b73d4027-7210-4d24-a644-944b43c9971f" providerId="ADAL" clId="{72682A8E-B374-41AD-B33D-D9B177CCCDFF}" dt="2018-05-14T19:52:09.451" v="822" actId="20577"/>
        <pc:sldMkLst>
          <pc:docMk/>
          <pc:sldMk cId="1316975589" sldId="816"/>
        </pc:sldMkLst>
        <pc:spChg chg="mod">
          <ac:chgData name="Deepti Kanneganti" userId="b73d4027-7210-4d24-a644-944b43c9971f" providerId="ADAL" clId="{72682A8E-B374-41AD-B33D-D9B177CCCDFF}" dt="2018-05-14T19:52:09.451" v="822" actId="20577"/>
          <ac:spMkLst>
            <pc:docMk/>
            <pc:sldMk cId="1316975589" sldId="816"/>
            <ac:spMk id="7" creationId="{71FC158F-8CA3-4C98-AF9B-85610D5C6763}"/>
          </ac:spMkLst>
        </pc:spChg>
      </pc:sldChg>
      <pc:sldChg chg="modSp">
        <pc:chgData name="Deepti Kanneganti" userId="b73d4027-7210-4d24-a644-944b43c9971f" providerId="ADAL" clId="{72682A8E-B374-41AD-B33D-D9B177CCCDFF}" dt="2018-05-14T19:51:08.649" v="800" actId="20577"/>
        <pc:sldMkLst>
          <pc:docMk/>
          <pc:sldMk cId="303888785" sldId="817"/>
        </pc:sldMkLst>
        <pc:spChg chg="mod">
          <ac:chgData name="Deepti Kanneganti" userId="b73d4027-7210-4d24-a644-944b43c9971f" providerId="ADAL" clId="{72682A8E-B374-41AD-B33D-D9B177CCCDFF}" dt="2018-05-14T19:51:08.649" v="800" actId="20577"/>
          <ac:spMkLst>
            <pc:docMk/>
            <pc:sldMk cId="303888785" sldId="817"/>
            <ac:spMk id="7" creationId="{71FC158F-8CA3-4C98-AF9B-85610D5C6763}"/>
          </ac:spMkLst>
        </pc:spChg>
      </pc:sldChg>
      <pc:sldChg chg="modSp">
        <pc:chgData name="Deepti Kanneganti" userId="b73d4027-7210-4d24-a644-944b43c9971f" providerId="ADAL" clId="{72682A8E-B374-41AD-B33D-D9B177CCCDFF}" dt="2018-05-24T12:21:02.285" v="1207" actId="20577"/>
        <pc:sldMkLst>
          <pc:docMk/>
          <pc:sldMk cId="405625956" sldId="831"/>
        </pc:sldMkLst>
        <pc:spChg chg="mod">
          <ac:chgData name="Deepti Kanneganti" userId="b73d4027-7210-4d24-a644-944b43c9971f" providerId="ADAL" clId="{72682A8E-B374-41AD-B33D-D9B177CCCDFF}" dt="2018-05-24T12:21:02.285" v="1207" actId="20577"/>
          <ac:spMkLst>
            <pc:docMk/>
            <pc:sldMk cId="405625956" sldId="831"/>
            <ac:spMk id="6" creationId="{00000000-0000-0000-0000-000000000000}"/>
          </ac:spMkLst>
        </pc:spChg>
      </pc:sldChg>
      <pc:sldChg chg="modSp modAnim">
        <pc:chgData name="Deepti Kanneganti" userId="b73d4027-7210-4d24-a644-944b43c9971f" providerId="ADAL" clId="{72682A8E-B374-41AD-B33D-D9B177CCCDFF}" dt="2018-05-22T19:22:56.522" v="1155" actId="255"/>
        <pc:sldMkLst>
          <pc:docMk/>
          <pc:sldMk cId="3414596433" sldId="834"/>
        </pc:sldMkLst>
        <pc:spChg chg="mod">
          <ac:chgData name="Deepti Kanneganti" userId="b73d4027-7210-4d24-a644-944b43c9971f" providerId="ADAL" clId="{72682A8E-B374-41AD-B33D-D9B177CCCDFF}" dt="2018-05-22T19:22:56.522" v="1155" actId="255"/>
          <ac:spMkLst>
            <pc:docMk/>
            <pc:sldMk cId="3414596433" sldId="834"/>
            <ac:spMk id="4" creationId="{DC00CD1A-62C6-437E-A148-605BEE2EA4D6}"/>
          </ac:spMkLst>
        </pc:spChg>
      </pc:sldChg>
      <pc:sldChg chg="modSp">
        <pc:chgData name="Deepti Kanneganti" userId="b73d4027-7210-4d24-a644-944b43c9971f" providerId="ADAL" clId="{72682A8E-B374-41AD-B33D-D9B177CCCDFF}" dt="2018-05-14T19:51:20.753" v="804" actId="20577"/>
        <pc:sldMkLst>
          <pc:docMk/>
          <pc:sldMk cId="2812618598" sldId="836"/>
        </pc:sldMkLst>
        <pc:spChg chg="mod">
          <ac:chgData name="Deepti Kanneganti" userId="b73d4027-7210-4d24-a644-944b43c9971f" providerId="ADAL" clId="{72682A8E-B374-41AD-B33D-D9B177CCCDFF}" dt="2018-05-14T19:51:20.753" v="804" actId="20577"/>
          <ac:spMkLst>
            <pc:docMk/>
            <pc:sldMk cId="2812618598" sldId="836"/>
            <ac:spMk id="4" creationId="{58EF295B-1F76-4911-85DA-7D98AA334EEB}"/>
          </ac:spMkLst>
        </pc:spChg>
      </pc:sldChg>
      <pc:sldChg chg="modSp">
        <pc:chgData name="Deepti Kanneganti" userId="b73d4027-7210-4d24-a644-944b43c9971f" providerId="ADAL" clId="{72682A8E-B374-41AD-B33D-D9B177CCCDFF}" dt="2018-05-14T19:51:27.133" v="806" actId="20577"/>
        <pc:sldMkLst>
          <pc:docMk/>
          <pc:sldMk cId="3922570495" sldId="838"/>
        </pc:sldMkLst>
        <pc:graphicFrameChg chg="modGraphic">
          <ac:chgData name="Deepti Kanneganti" userId="b73d4027-7210-4d24-a644-944b43c9971f" providerId="ADAL" clId="{72682A8E-B374-41AD-B33D-D9B177CCCDFF}" dt="2018-05-14T19:51:27.133" v="806" actId="20577"/>
          <ac:graphicFrameMkLst>
            <pc:docMk/>
            <pc:sldMk cId="3922570495" sldId="838"/>
            <ac:graphicFrameMk id="2" creationId="{F629060D-2068-4A98-98E9-AF6538405532}"/>
          </ac:graphicFrameMkLst>
        </pc:graphicFrameChg>
      </pc:sldChg>
      <pc:sldChg chg="modSp">
        <pc:chgData name="Deepti Kanneganti" userId="b73d4027-7210-4d24-a644-944b43c9971f" providerId="ADAL" clId="{72682A8E-B374-41AD-B33D-D9B177CCCDFF}" dt="2018-05-14T20:28:44.105" v="953" actId="20577"/>
        <pc:sldMkLst>
          <pc:docMk/>
          <pc:sldMk cId="567613182" sldId="839"/>
        </pc:sldMkLst>
        <pc:spChg chg="mod">
          <ac:chgData name="Deepti Kanneganti" userId="b73d4027-7210-4d24-a644-944b43c9971f" providerId="ADAL" clId="{72682A8E-B374-41AD-B33D-D9B177CCCDFF}" dt="2018-05-14T20:28:44.105" v="953" actId="20577"/>
          <ac:spMkLst>
            <pc:docMk/>
            <pc:sldMk cId="567613182" sldId="839"/>
            <ac:spMk id="4" creationId="{E68A2ACC-13BE-4FA9-B8CB-B242EBA8D3C6}"/>
          </ac:spMkLst>
        </pc:spChg>
      </pc:sldChg>
      <pc:sldChg chg="modSp">
        <pc:chgData name="Deepti Kanneganti" userId="b73d4027-7210-4d24-a644-944b43c9971f" providerId="ADAL" clId="{72682A8E-B374-41AD-B33D-D9B177CCCDFF}" dt="2018-05-14T20:00:53.352" v="832" actId="5793"/>
        <pc:sldMkLst>
          <pc:docMk/>
          <pc:sldMk cId="481308487" sldId="842"/>
        </pc:sldMkLst>
        <pc:spChg chg="mod">
          <ac:chgData name="Deepti Kanneganti" userId="b73d4027-7210-4d24-a644-944b43c9971f" providerId="ADAL" clId="{72682A8E-B374-41AD-B33D-D9B177CCCDFF}" dt="2018-05-14T20:00:53.352" v="832" actId="5793"/>
          <ac:spMkLst>
            <pc:docMk/>
            <pc:sldMk cId="481308487" sldId="842"/>
            <ac:spMk id="5" creationId="{9D87FC55-A816-4767-B973-30B05ED2F186}"/>
          </ac:spMkLst>
        </pc:spChg>
      </pc:sldChg>
      <pc:sldChg chg="add del">
        <pc:chgData name="Deepti Kanneganti" userId="b73d4027-7210-4d24-a644-944b43c9971f" providerId="ADAL" clId="{72682A8E-B374-41AD-B33D-D9B177CCCDFF}" dt="2018-05-14T20:27:58.275" v="934" actId="20577"/>
        <pc:sldMkLst>
          <pc:docMk/>
          <pc:sldMk cId="3357425733" sldId="845"/>
        </pc:sldMkLst>
      </pc:sldChg>
      <pc:sldChg chg="modSp">
        <pc:chgData name="Deepti Kanneganti" userId="b73d4027-7210-4d24-a644-944b43c9971f" providerId="ADAL" clId="{72682A8E-B374-41AD-B33D-D9B177CCCDFF}" dt="2018-05-14T20:27:42.374" v="924" actId="20577"/>
        <pc:sldMkLst>
          <pc:docMk/>
          <pc:sldMk cId="2662724962" sldId="848"/>
        </pc:sldMkLst>
        <pc:spChg chg="mod">
          <ac:chgData name="Deepti Kanneganti" userId="b73d4027-7210-4d24-a644-944b43c9971f" providerId="ADAL" clId="{72682A8E-B374-41AD-B33D-D9B177CCCDFF}" dt="2018-05-14T20:27:42.374" v="924" actId="20577"/>
          <ac:spMkLst>
            <pc:docMk/>
            <pc:sldMk cId="2662724962" sldId="848"/>
            <ac:spMk id="3" creationId="{00000000-0000-0000-0000-000000000000}"/>
          </ac:spMkLst>
        </pc:spChg>
        <pc:spChg chg="mod">
          <ac:chgData name="Deepti Kanneganti" userId="b73d4027-7210-4d24-a644-944b43c9971f" providerId="ADAL" clId="{72682A8E-B374-41AD-B33D-D9B177CCCDFF}" dt="2018-05-14T20:09:09.121" v="850" actId="1035"/>
          <ac:spMkLst>
            <pc:docMk/>
            <pc:sldMk cId="2662724962" sldId="848"/>
            <ac:spMk id="4" creationId="{00000000-0000-0000-0000-000000000000}"/>
          </ac:spMkLst>
        </pc:spChg>
      </pc:sldChg>
      <pc:sldChg chg="modSp">
        <pc:chgData name="Deepti Kanneganti" userId="b73d4027-7210-4d24-a644-944b43c9971f" providerId="ADAL" clId="{72682A8E-B374-41AD-B33D-D9B177CCCDFF}" dt="2018-05-14T20:23:37.302" v="905" actId="1036"/>
        <pc:sldMkLst>
          <pc:docMk/>
          <pc:sldMk cId="2030389397" sldId="849"/>
        </pc:sldMkLst>
        <pc:spChg chg="mod">
          <ac:chgData name="Deepti Kanneganti" userId="b73d4027-7210-4d24-a644-944b43c9971f" providerId="ADAL" clId="{72682A8E-B374-41AD-B33D-D9B177CCCDFF}" dt="2018-05-14T20:23:31.180" v="903" actId="20577"/>
          <ac:spMkLst>
            <pc:docMk/>
            <pc:sldMk cId="2030389397" sldId="849"/>
            <ac:spMk id="4" creationId="{B15E2E87-74B6-4780-93BA-2F0B6143D80A}"/>
          </ac:spMkLst>
        </pc:spChg>
        <pc:spChg chg="mod">
          <ac:chgData name="Deepti Kanneganti" userId="b73d4027-7210-4d24-a644-944b43c9971f" providerId="ADAL" clId="{72682A8E-B374-41AD-B33D-D9B177CCCDFF}" dt="2018-05-14T20:23:37.302" v="905" actId="1036"/>
          <ac:spMkLst>
            <pc:docMk/>
            <pc:sldMk cId="2030389397" sldId="849"/>
            <ac:spMk id="5" creationId="{09F0C39C-D19E-496C-AB04-FBDC2C5A4308}"/>
          </ac:spMkLst>
        </pc:spChg>
      </pc:sldChg>
      <pc:sldChg chg="delSp modSp delAnim">
        <pc:chgData name="Deepti Kanneganti" userId="b73d4027-7210-4d24-a644-944b43c9971f" providerId="ADAL" clId="{72682A8E-B374-41AD-B33D-D9B177CCCDFF}" dt="2018-05-14T20:24:48.315" v="913" actId="20577"/>
        <pc:sldMkLst>
          <pc:docMk/>
          <pc:sldMk cId="4169452635" sldId="851"/>
        </pc:sldMkLst>
        <pc:spChg chg="mod">
          <ac:chgData name="Deepti Kanneganti" userId="b73d4027-7210-4d24-a644-944b43c9971f" providerId="ADAL" clId="{72682A8E-B374-41AD-B33D-D9B177CCCDFF}" dt="2018-05-14T20:24:48.315" v="913" actId="20577"/>
          <ac:spMkLst>
            <pc:docMk/>
            <pc:sldMk cId="4169452635" sldId="851"/>
            <ac:spMk id="4" creationId="{B15E2E87-74B6-4780-93BA-2F0B6143D80A}"/>
          </ac:spMkLst>
        </pc:spChg>
        <pc:spChg chg="del">
          <ac:chgData name="Deepti Kanneganti" userId="b73d4027-7210-4d24-a644-944b43c9971f" providerId="ADAL" clId="{72682A8E-B374-41AD-B33D-D9B177CCCDFF}" dt="2018-05-14T20:18:55.094" v="862" actId="478"/>
          <ac:spMkLst>
            <pc:docMk/>
            <pc:sldMk cId="4169452635" sldId="851"/>
            <ac:spMk id="5" creationId="{33FC0EBE-0122-46D2-BA43-62CE5D41AB5D}"/>
          </ac:spMkLst>
        </pc:spChg>
      </pc:sldChg>
      <pc:sldChg chg="addSp modSp add modAnim">
        <pc:chgData name="Deepti Kanneganti" userId="b73d4027-7210-4d24-a644-944b43c9971f" providerId="ADAL" clId="{72682A8E-B374-41AD-B33D-D9B177CCCDFF}" dt="2018-05-17T00:40:10.656" v="1016" actId="20577"/>
        <pc:sldMkLst>
          <pc:docMk/>
          <pc:sldMk cId="658098681" sldId="852"/>
        </pc:sldMkLst>
        <pc:spChg chg="add mod">
          <ac:chgData name="Deepti Kanneganti" userId="b73d4027-7210-4d24-a644-944b43c9971f" providerId="ADAL" clId="{72682A8E-B374-41AD-B33D-D9B177CCCDFF}" dt="2018-05-14T19:14:38.200" v="704" actId="1036"/>
          <ac:spMkLst>
            <pc:docMk/>
            <pc:sldMk cId="658098681" sldId="852"/>
            <ac:spMk id="4" creationId="{7E4FFDD1-D897-4376-B0EE-2439664AA530}"/>
          </ac:spMkLst>
        </pc:spChg>
        <pc:spChg chg="mod">
          <ac:chgData name="Deepti Kanneganti" userId="b73d4027-7210-4d24-a644-944b43c9971f" providerId="ADAL" clId="{72682A8E-B374-41AD-B33D-D9B177CCCDFF}" dt="2018-05-17T00:40:10.656" v="1016" actId="20577"/>
          <ac:spMkLst>
            <pc:docMk/>
            <pc:sldMk cId="658098681" sldId="852"/>
            <ac:spMk id="6" creationId="{00000000-0000-0000-0000-000000000000}"/>
          </ac:spMkLst>
        </pc:spChg>
      </pc:sldChg>
      <pc:sldChg chg="modSp add">
        <pc:chgData name="Deepti Kanneganti" userId="b73d4027-7210-4d24-a644-944b43c9971f" providerId="ADAL" clId="{72682A8E-B374-41AD-B33D-D9B177CCCDFF}" dt="2018-05-14T20:27:21.613" v="919" actId="20578"/>
        <pc:sldMkLst>
          <pc:docMk/>
          <pc:sldMk cId="636089155" sldId="853"/>
        </pc:sldMkLst>
        <pc:spChg chg="mod">
          <ac:chgData name="Deepti Kanneganti" userId="b73d4027-7210-4d24-a644-944b43c9971f" providerId="ADAL" clId="{72682A8E-B374-41AD-B33D-D9B177CCCDFF}" dt="2018-05-14T20:27:21.613" v="919" actId="20578"/>
          <ac:spMkLst>
            <pc:docMk/>
            <pc:sldMk cId="636089155" sldId="853"/>
            <ac:spMk id="3" creationId="{00000000-0000-0000-0000-000000000000}"/>
          </ac:spMkLst>
        </pc:spChg>
      </pc:sldChg>
      <pc:sldChg chg="modSp add">
        <pc:chgData name="Deepti Kanneganti" userId="b73d4027-7210-4d24-a644-944b43c9971f" providerId="ADAL" clId="{72682A8E-B374-41AD-B33D-D9B177CCCDFF}" dt="2018-05-14T20:27:47.174" v="933" actId="1035"/>
        <pc:sldMkLst>
          <pc:docMk/>
          <pc:sldMk cId="544823954" sldId="854"/>
        </pc:sldMkLst>
        <pc:spChg chg="mod">
          <ac:chgData name="Deepti Kanneganti" userId="b73d4027-7210-4d24-a644-944b43c9971f" providerId="ADAL" clId="{72682A8E-B374-41AD-B33D-D9B177CCCDFF}" dt="2018-05-14T20:27:47.174" v="933" actId="1035"/>
          <ac:spMkLst>
            <pc:docMk/>
            <pc:sldMk cId="544823954" sldId="854"/>
            <ac:spMk id="4" creationId="{00000000-0000-0000-0000-000000000000}"/>
          </ac:spMkLst>
        </pc:spChg>
      </pc:sldChg>
      <pc:sldChg chg="modSp add addCm delCm modCm">
        <pc:chgData name="Deepti Kanneganti" userId="b73d4027-7210-4d24-a644-944b43c9971f" providerId="ADAL" clId="{72682A8E-B374-41AD-B33D-D9B177CCCDFF}" dt="2018-05-17T00:39:30.858" v="1009" actId="20577"/>
        <pc:sldMkLst>
          <pc:docMk/>
          <pc:sldMk cId="2527856647" sldId="855"/>
        </pc:sldMkLst>
        <pc:graphicFrameChg chg="mod modGraphic">
          <ac:chgData name="Deepti Kanneganti" userId="b73d4027-7210-4d24-a644-944b43c9971f" providerId="ADAL" clId="{72682A8E-B374-41AD-B33D-D9B177CCCDFF}" dt="2018-05-15T20:42:52.854" v="1007" actId="2084"/>
          <ac:graphicFrameMkLst>
            <pc:docMk/>
            <pc:sldMk cId="2527856647" sldId="855"/>
            <ac:graphicFrameMk id="5" creationId="{42D6E2C3-DAE7-4B1C-A782-512D25331374}"/>
          </ac:graphicFrameMkLst>
        </pc:graphicFrameChg>
      </pc:sldChg>
    </pc:docChg>
  </pc:docChgLst>
  <pc:docChgLst>
    <pc:chgData name="Deepti Kanneganti" userId="b73d4027-7210-4d24-a644-944b43c9971f" providerId="ADAL" clId="{0857E9F2-6235-436B-84DC-4E5BA35B2E7B}"/>
    <pc:docChg chg="undo custSel addSld delSld modSld sldOrd">
      <pc:chgData name="Deepti Kanneganti" userId="b73d4027-7210-4d24-a644-944b43c9971f" providerId="ADAL" clId="{0857E9F2-6235-436B-84DC-4E5BA35B2E7B}" dt="2018-05-11T19:43:03.766" v="3037" actId="114"/>
      <pc:docMkLst>
        <pc:docMk/>
      </pc:docMkLst>
      <pc:sldChg chg="modSp">
        <pc:chgData name="Deepti Kanneganti" userId="b73d4027-7210-4d24-a644-944b43c9971f" providerId="ADAL" clId="{0857E9F2-6235-436B-84DC-4E5BA35B2E7B}" dt="2018-05-11T18:58:03.194" v="3" actId="20577"/>
        <pc:sldMkLst>
          <pc:docMk/>
          <pc:sldMk cId="1210250860" sldId="483"/>
        </pc:sldMkLst>
        <pc:spChg chg="mod">
          <ac:chgData name="Deepti Kanneganti" userId="b73d4027-7210-4d24-a644-944b43c9971f" providerId="ADAL" clId="{0857E9F2-6235-436B-84DC-4E5BA35B2E7B}" dt="2018-05-11T18:58:03.194" v="3" actId="20577"/>
          <ac:spMkLst>
            <pc:docMk/>
            <pc:sldMk cId="1210250860" sldId="483"/>
            <ac:spMk id="3" creationId="{00000000-0000-0000-0000-000000000000}"/>
          </ac:spMkLst>
        </pc:spChg>
      </pc:sldChg>
      <pc:sldChg chg="modSp">
        <pc:chgData name="Deepti Kanneganti" userId="b73d4027-7210-4d24-a644-944b43c9971f" providerId="ADAL" clId="{0857E9F2-6235-436B-84DC-4E5BA35B2E7B}" dt="2018-05-11T18:59:53.454" v="194" actId="114"/>
        <pc:sldMkLst>
          <pc:docMk/>
          <pc:sldMk cId="3050948734" sldId="680"/>
        </pc:sldMkLst>
        <pc:spChg chg="mod">
          <ac:chgData name="Deepti Kanneganti" userId="b73d4027-7210-4d24-a644-944b43c9971f" providerId="ADAL" clId="{0857E9F2-6235-436B-84DC-4E5BA35B2E7B}" dt="2018-05-11T18:59:53.454" v="194" actId="114"/>
          <ac:spMkLst>
            <pc:docMk/>
            <pc:sldMk cId="3050948734" sldId="680"/>
            <ac:spMk id="3" creationId="{00000000-0000-0000-0000-000000000000}"/>
          </ac:spMkLst>
        </pc:spChg>
      </pc:sldChg>
      <pc:sldChg chg="modSp">
        <pc:chgData name="Deepti Kanneganti" userId="b73d4027-7210-4d24-a644-944b43c9971f" providerId="ADAL" clId="{0857E9F2-6235-436B-84DC-4E5BA35B2E7B}" dt="2018-05-11T18:59:57.814" v="195" actId="114"/>
        <pc:sldMkLst>
          <pc:docMk/>
          <pc:sldMk cId="1019602856" sldId="681"/>
        </pc:sldMkLst>
        <pc:spChg chg="mod">
          <ac:chgData name="Deepti Kanneganti" userId="b73d4027-7210-4d24-a644-944b43c9971f" providerId="ADAL" clId="{0857E9F2-6235-436B-84DC-4E5BA35B2E7B}" dt="2018-05-11T18:59:57.814" v="195" actId="114"/>
          <ac:spMkLst>
            <pc:docMk/>
            <pc:sldMk cId="1019602856" sldId="681"/>
            <ac:spMk id="3" creationId="{00000000-0000-0000-0000-000000000000}"/>
          </ac:spMkLst>
        </pc:spChg>
      </pc:sldChg>
      <pc:sldChg chg="modSp">
        <pc:chgData name="Deepti Kanneganti" userId="b73d4027-7210-4d24-a644-944b43c9971f" providerId="ADAL" clId="{0857E9F2-6235-436B-84DC-4E5BA35B2E7B}" dt="2018-05-11T19:43:03.766" v="3037" actId="114"/>
        <pc:sldMkLst>
          <pc:docMk/>
          <pc:sldMk cId="105482073" sldId="706"/>
        </pc:sldMkLst>
        <pc:spChg chg="mod">
          <ac:chgData name="Deepti Kanneganti" userId="b73d4027-7210-4d24-a644-944b43c9971f" providerId="ADAL" clId="{0857E9F2-6235-436B-84DC-4E5BA35B2E7B}" dt="2018-05-11T19:43:03.766" v="3037" actId="114"/>
          <ac:spMkLst>
            <pc:docMk/>
            <pc:sldMk cId="105482073" sldId="706"/>
            <ac:spMk id="5" creationId="{9A11860A-0F48-4660-A65F-97FCD93D7D33}"/>
          </ac:spMkLst>
        </pc:spChg>
        <pc:spChg chg="mod">
          <ac:chgData name="Deepti Kanneganti" userId="b73d4027-7210-4d24-a644-944b43c9971f" providerId="ADAL" clId="{0857E9F2-6235-436B-84DC-4E5BA35B2E7B}" dt="2018-05-11T19:42:04.933" v="2959" actId="20577"/>
          <ac:spMkLst>
            <pc:docMk/>
            <pc:sldMk cId="105482073" sldId="706"/>
            <ac:spMk id="24" creationId="{1C34F131-D8BB-4CD8-B8D6-BC03D8494955}"/>
          </ac:spMkLst>
        </pc:spChg>
      </pc:sldChg>
      <pc:sldChg chg="modSp modAnim addCm modCm">
        <pc:chgData name="Deepti Kanneganti" userId="b73d4027-7210-4d24-a644-944b43c9971f" providerId="ADAL" clId="{0857E9F2-6235-436B-84DC-4E5BA35B2E7B}" dt="2018-05-11T19:19:33.003" v="1296" actId="114"/>
        <pc:sldMkLst>
          <pc:docMk/>
          <pc:sldMk cId="2769184619" sldId="719"/>
        </pc:sldMkLst>
        <pc:spChg chg="mod">
          <ac:chgData name="Deepti Kanneganti" userId="b73d4027-7210-4d24-a644-944b43c9971f" providerId="ADAL" clId="{0857E9F2-6235-436B-84DC-4E5BA35B2E7B}" dt="2018-05-11T19:04:24.514" v="205" actId="20577"/>
          <ac:spMkLst>
            <pc:docMk/>
            <pc:sldMk cId="2769184619" sldId="719"/>
            <ac:spMk id="5" creationId="{00000000-0000-0000-0000-000000000000}"/>
          </ac:spMkLst>
        </pc:spChg>
        <pc:spChg chg="mod">
          <ac:chgData name="Deepti Kanneganti" userId="b73d4027-7210-4d24-a644-944b43c9971f" providerId="ADAL" clId="{0857E9F2-6235-436B-84DC-4E5BA35B2E7B}" dt="2018-05-11T19:12:08.797" v="945" actId="20577"/>
          <ac:spMkLst>
            <pc:docMk/>
            <pc:sldMk cId="2769184619" sldId="719"/>
            <ac:spMk id="6" creationId="{00000000-0000-0000-0000-000000000000}"/>
          </ac:spMkLst>
        </pc:spChg>
      </pc:sldChg>
      <pc:sldChg chg="modSp">
        <pc:chgData name="Deepti Kanneganti" userId="b73d4027-7210-4d24-a644-944b43c9971f" providerId="ADAL" clId="{0857E9F2-6235-436B-84DC-4E5BA35B2E7B}" dt="2018-05-11T19:00:11.484" v="196" actId="114"/>
        <pc:sldMkLst>
          <pc:docMk/>
          <pc:sldMk cId="39016560" sldId="789"/>
        </pc:sldMkLst>
        <pc:spChg chg="mod">
          <ac:chgData name="Deepti Kanneganti" userId="b73d4027-7210-4d24-a644-944b43c9971f" providerId="ADAL" clId="{0857E9F2-6235-436B-84DC-4E5BA35B2E7B}" dt="2018-05-11T19:00:11.484" v="196" actId="114"/>
          <ac:spMkLst>
            <pc:docMk/>
            <pc:sldMk cId="39016560" sldId="789"/>
            <ac:spMk id="3" creationId="{00000000-0000-0000-0000-000000000000}"/>
          </ac:spMkLst>
        </pc:spChg>
      </pc:sldChg>
      <pc:sldChg chg="modSp mod addCm modCm">
        <pc:chgData name="Deepti Kanneganti" userId="b73d4027-7210-4d24-a644-944b43c9971f" providerId="ADAL" clId="{0857E9F2-6235-436B-84DC-4E5BA35B2E7B}" dt="2018-05-11T19:19:20.079" v="1294" actId="114"/>
        <pc:sldMkLst>
          <pc:docMk/>
          <pc:sldMk cId="3613029541" sldId="792"/>
        </pc:sldMkLst>
        <pc:spChg chg="mod">
          <ac:chgData name="Deepti Kanneganti" userId="b73d4027-7210-4d24-a644-944b43c9971f" providerId="ADAL" clId="{0857E9F2-6235-436B-84DC-4E5BA35B2E7B}" dt="2018-05-11T19:18:12.082" v="1286" actId="20577"/>
          <ac:spMkLst>
            <pc:docMk/>
            <pc:sldMk cId="3613029541" sldId="792"/>
            <ac:spMk id="4" creationId="{959CF473-CEEB-4E40-8721-D7316182C719}"/>
          </ac:spMkLst>
        </pc:spChg>
      </pc:sldChg>
      <pc:sldChg chg="modSp">
        <pc:chgData name="Deepti Kanneganti" userId="b73d4027-7210-4d24-a644-944b43c9971f" providerId="ADAL" clId="{0857E9F2-6235-436B-84DC-4E5BA35B2E7B}" dt="2018-05-11T19:24:14.273" v="1419" actId="114"/>
        <pc:sldMkLst>
          <pc:docMk/>
          <pc:sldMk cId="2304188359" sldId="796"/>
        </pc:sldMkLst>
        <pc:spChg chg="mod">
          <ac:chgData name="Deepti Kanneganti" userId="b73d4027-7210-4d24-a644-944b43c9971f" providerId="ADAL" clId="{0857E9F2-6235-436B-84DC-4E5BA35B2E7B}" dt="2018-05-11T19:22:46.953" v="1369" actId="404"/>
          <ac:spMkLst>
            <pc:docMk/>
            <pc:sldMk cId="2304188359" sldId="796"/>
            <ac:spMk id="6" creationId="{37E08574-87CF-4E3D-9E0B-034FF8672EDA}"/>
          </ac:spMkLst>
        </pc:spChg>
        <pc:spChg chg="mod">
          <ac:chgData name="Deepti Kanneganti" userId="b73d4027-7210-4d24-a644-944b43c9971f" providerId="ADAL" clId="{0857E9F2-6235-436B-84DC-4E5BA35B2E7B}" dt="2018-05-11T19:22:46.883" v="1367" actId="404"/>
          <ac:spMkLst>
            <pc:docMk/>
            <pc:sldMk cId="2304188359" sldId="796"/>
            <ac:spMk id="7" creationId="{DEBA6C6F-F56E-43C0-AB38-E5C501C97EF8}"/>
          </ac:spMkLst>
        </pc:spChg>
        <pc:graphicFrameChg chg="mod modGraphic">
          <ac:chgData name="Deepti Kanneganti" userId="b73d4027-7210-4d24-a644-944b43c9971f" providerId="ADAL" clId="{0857E9F2-6235-436B-84DC-4E5BA35B2E7B}" dt="2018-05-11T19:24:14.273" v="1419" actId="114"/>
          <ac:graphicFrameMkLst>
            <pc:docMk/>
            <pc:sldMk cId="2304188359" sldId="796"/>
            <ac:graphicFrameMk id="5" creationId="{129343F3-03AD-468C-9393-5834D1885F70}"/>
          </ac:graphicFrameMkLst>
        </pc:graphicFrameChg>
      </pc:sldChg>
      <pc:sldChg chg="modSp">
        <pc:chgData name="Deepti Kanneganti" userId="b73d4027-7210-4d24-a644-944b43c9971f" providerId="ADAL" clId="{0857E9F2-6235-436B-84DC-4E5BA35B2E7B}" dt="2018-05-11T18:58:59.924" v="107" actId="114"/>
        <pc:sldMkLst>
          <pc:docMk/>
          <pc:sldMk cId="1828586321" sldId="798"/>
        </pc:sldMkLst>
        <pc:spChg chg="mod">
          <ac:chgData name="Deepti Kanneganti" userId="b73d4027-7210-4d24-a644-944b43c9971f" providerId="ADAL" clId="{0857E9F2-6235-436B-84DC-4E5BA35B2E7B}" dt="2018-05-11T18:58:59.924" v="107" actId="114"/>
          <ac:spMkLst>
            <pc:docMk/>
            <pc:sldMk cId="1828586321" sldId="798"/>
            <ac:spMk id="3" creationId="{00000000-0000-0000-0000-000000000000}"/>
          </ac:spMkLst>
        </pc:spChg>
      </pc:sldChg>
      <pc:sldChg chg="ord">
        <pc:chgData name="Deepti Kanneganti" userId="b73d4027-7210-4d24-a644-944b43c9971f" providerId="ADAL" clId="{0857E9F2-6235-436B-84DC-4E5BA35B2E7B}" dt="2018-05-11T19:24:57.967" v="1422" actId="114"/>
        <pc:sldMkLst>
          <pc:docMk/>
          <pc:sldMk cId="2057373562" sldId="803"/>
        </pc:sldMkLst>
      </pc:sldChg>
      <pc:sldChg chg="modSp">
        <pc:chgData name="Deepti Kanneganti" userId="b73d4027-7210-4d24-a644-944b43c9971f" providerId="ADAL" clId="{0857E9F2-6235-436B-84DC-4E5BA35B2E7B}" dt="2018-05-11T19:26:16.863" v="1466" actId="20577"/>
        <pc:sldMkLst>
          <pc:docMk/>
          <pc:sldMk cId="4133982085" sldId="806"/>
        </pc:sldMkLst>
        <pc:spChg chg="mod">
          <ac:chgData name="Deepti Kanneganti" userId="b73d4027-7210-4d24-a644-944b43c9971f" providerId="ADAL" clId="{0857E9F2-6235-436B-84DC-4E5BA35B2E7B}" dt="2018-05-11T19:26:16.863" v="1466" actId="20577"/>
          <ac:spMkLst>
            <pc:docMk/>
            <pc:sldMk cId="4133982085" sldId="806"/>
            <ac:spMk id="7" creationId="{71FC158F-8CA3-4C98-AF9B-85610D5C6763}"/>
          </ac:spMkLst>
        </pc:spChg>
        <pc:spChg chg="mod">
          <ac:chgData name="Deepti Kanneganti" userId="b73d4027-7210-4d24-a644-944b43c9971f" providerId="ADAL" clId="{0857E9F2-6235-436B-84DC-4E5BA35B2E7B}" dt="2018-05-11T19:26:03.443" v="1451" actId="1036"/>
          <ac:spMkLst>
            <pc:docMk/>
            <pc:sldMk cId="4133982085" sldId="806"/>
            <ac:spMk id="8" creationId="{9D3509B5-8079-4C09-A45E-9D054518B714}"/>
          </ac:spMkLst>
        </pc:spChg>
        <pc:spChg chg="mod">
          <ac:chgData name="Deepti Kanneganti" userId="b73d4027-7210-4d24-a644-944b43c9971f" providerId="ADAL" clId="{0857E9F2-6235-436B-84DC-4E5BA35B2E7B}" dt="2018-05-11T19:25:58.337" v="1450" actId="20577"/>
          <ac:spMkLst>
            <pc:docMk/>
            <pc:sldMk cId="4133982085" sldId="806"/>
            <ac:spMk id="9" creationId="{5712159B-12F1-4C01-8688-7EB27B09F632}"/>
          </ac:spMkLst>
        </pc:spChg>
        <pc:spChg chg="mod">
          <ac:chgData name="Deepti Kanneganti" userId="b73d4027-7210-4d24-a644-944b43c9971f" providerId="ADAL" clId="{0857E9F2-6235-436B-84DC-4E5BA35B2E7B}" dt="2018-05-11T19:26:03.443" v="1451" actId="1036"/>
          <ac:spMkLst>
            <pc:docMk/>
            <pc:sldMk cId="4133982085" sldId="806"/>
            <ac:spMk id="10" creationId="{576C9247-77E8-4D55-8C63-367D0CF397EE}"/>
          </ac:spMkLst>
        </pc:spChg>
        <pc:spChg chg="mod">
          <ac:chgData name="Deepti Kanneganti" userId="b73d4027-7210-4d24-a644-944b43c9971f" providerId="ADAL" clId="{0857E9F2-6235-436B-84DC-4E5BA35B2E7B}" dt="2018-05-11T19:26:08.125" v="1452" actId="1036"/>
          <ac:spMkLst>
            <pc:docMk/>
            <pc:sldMk cId="4133982085" sldId="806"/>
            <ac:spMk id="11" creationId="{414939E7-E783-4430-BD28-E9FDC7176649}"/>
          </ac:spMkLst>
        </pc:spChg>
        <pc:spChg chg="mod">
          <ac:chgData name="Deepti Kanneganti" userId="b73d4027-7210-4d24-a644-944b43c9971f" providerId="ADAL" clId="{0857E9F2-6235-436B-84DC-4E5BA35B2E7B}" dt="2018-05-11T19:26:08.125" v="1452" actId="1036"/>
          <ac:spMkLst>
            <pc:docMk/>
            <pc:sldMk cId="4133982085" sldId="806"/>
            <ac:spMk id="12" creationId="{7AE535FD-9E6A-4D77-9442-60A8C8BFA6C1}"/>
          </ac:spMkLst>
        </pc:spChg>
      </pc:sldChg>
      <pc:sldChg chg="ord">
        <pc:chgData name="Deepti Kanneganti" userId="b73d4027-7210-4d24-a644-944b43c9971f" providerId="ADAL" clId="{0857E9F2-6235-436B-84DC-4E5BA35B2E7B}" dt="2018-05-11T19:25:25.438" v="1423" actId="114"/>
        <pc:sldMkLst>
          <pc:docMk/>
          <pc:sldMk cId="1316975589" sldId="816"/>
        </pc:sldMkLst>
      </pc:sldChg>
      <pc:sldChg chg="modSp modAnim">
        <pc:chgData name="Deepti Kanneganti" userId="b73d4027-7210-4d24-a644-944b43c9971f" providerId="ADAL" clId="{0857E9F2-6235-436B-84DC-4E5BA35B2E7B}" dt="2018-05-11T19:10:43.568" v="858" actId="20577"/>
        <pc:sldMkLst>
          <pc:docMk/>
          <pc:sldMk cId="405625956" sldId="831"/>
        </pc:sldMkLst>
        <pc:spChg chg="mod">
          <ac:chgData name="Deepti Kanneganti" userId="b73d4027-7210-4d24-a644-944b43c9971f" providerId="ADAL" clId="{0857E9F2-6235-436B-84DC-4E5BA35B2E7B}" dt="2018-05-11T19:09:15.278" v="585" actId="20577"/>
          <ac:spMkLst>
            <pc:docMk/>
            <pc:sldMk cId="405625956" sldId="831"/>
            <ac:spMk id="5" creationId="{00000000-0000-0000-0000-000000000000}"/>
          </ac:spMkLst>
        </pc:spChg>
        <pc:spChg chg="mod">
          <ac:chgData name="Deepti Kanneganti" userId="b73d4027-7210-4d24-a644-944b43c9971f" providerId="ADAL" clId="{0857E9F2-6235-436B-84DC-4E5BA35B2E7B}" dt="2018-05-11T19:10:43.568" v="858" actId="20577"/>
          <ac:spMkLst>
            <pc:docMk/>
            <pc:sldMk cId="405625956" sldId="831"/>
            <ac:spMk id="6" creationId="{00000000-0000-0000-0000-000000000000}"/>
          </ac:spMkLst>
        </pc:spChg>
      </pc:sldChg>
      <pc:sldChg chg="modSp modAnim">
        <pc:chgData name="Deepti Kanneganti" userId="b73d4027-7210-4d24-a644-944b43c9971f" providerId="ADAL" clId="{0857E9F2-6235-436B-84DC-4E5BA35B2E7B}" dt="2018-05-11T19:17:11.943" v="1266" actId="1035"/>
        <pc:sldMkLst>
          <pc:docMk/>
          <pc:sldMk cId="3414596433" sldId="834"/>
        </pc:sldMkLst>
        <pc:spChg chg="mod">
          <ac:chgData name="Deepti Kanneganti" userId="b73d4027-7210-4d24-a644-944b43c9971f" providerId="ADAL" clId="{0857E9F2-6235-436B-84DC-4E5BA35B2E7B}" dt="2018-05-11T19:17:11.943" v="1266" actId="1035"/>
          <ac:spMkLst>
            <pc:docMk/>
            <pc:sldMk cId="3414596433" sldId="834"/>
            <ac:spMk id="4" creationId="{DC00CD1A-62C6-437E-A148-605BEE2EA4D6}"/>
          </ac:spMkLst>
        </pc:spChg>
      </pc:sldChg>
      <pc:sldChg chg="modSp add">
        <pc:chgData name="Deepti Kanneganti" userId="b73d4027-7210-4d24-a644-944b43c9971f" providerId="ADAL" clId="{0857E9F2-6235-436B-84DC-4E5BA35B2E7B}" dt="2018-05-11T19:00:27.131" v="203" actId="1036"/>
        <pc:sldMkLst>
          <pc:docMk/>
          <pc:sldMk cId="2662724962" sldId="848"/>
        </pc:sldMkLst>
        <pc:spChg chg="mod">
          <ac:chgData name="Deepti Kanneganti" userId="b73d4027-7210-4d24-a644-944b43c9971f" providerId="ADAL" clId="{0857E9F2-6235-436B-84DC-4E5BA35B2E7B}" dt="2018-05-11T19:00:24.574" v="199" actId="1036"/>
          <ac:spMkLst>
            <pc:docMk/>
            <pc:sldMk cId="2662724962" sldId="848"/>
            <ac:spMk id="3" creationId="{00000000-0000-0000-0000-000000000000}"/>
          </ac:spMkLst>
        </pc:spChg>
        <pc:spChg chg="mod">
          <ac:chgData name="Deepti Kanneganti" userId="b73d4027-7210-4d24-a644-944b43c9971f" providerId="ADAL" clId="{0857E9F2-6235-436B-84DC-4E5BA35B2E7B}" dt="2018-05-11T19:00:27.131" v="203" actId="1036"/>
          <ac:spMkLst>
            <pc:docMk/>
            <pc:sldMk cId="2662724962" sldId="848"/>
            <ac:spMk id="4" creationId="{00000000-0000-0000-0000-000000000000}"/>
          </ac:spMkLst>
        </pc:spChg>
      </pc:sldChg>
      <pc:sldChg chg="addSp delSp modSp add modAnim">
        <pc:chgData name="Deepti Kanneganti" userId="b73d4027-7210-4d24-a644-944b43c9971f" providerId="ADAL" clId="{0857E9F2-6235-436B-84DC-4E5BA35B2E7B}" dt="2018-05-11T19:41:36.121" v="2949" actId="1035"/>
        <pc:sldMkLst>
          <pc:docMk/>
          <pc:sldMk cId="2030389397" sldId="849"/>
        </pc:sldMkLst>
        <pc:spChg chg="del">
          <ac:chgData name="Deepti Kanneganti" userId="b73d4027-7210-4d24-a644-944b43c9971f" providerId="ADAL" clId="{0857E9F2-6235-436B-84DC-4E5BA35B2E7B}" dt="2018-05-11T18:59:28.854" v="120" actId="1035"/>
          <ac:spMkLst>
            <pc:docMk/>
            <pc:sldMk cId="2030389397" sldId="849"/>
            <ac:spMk id="2" creationId="{8359F787-4FDA-42E9-9FBA-9D6BC6EB5709}"/>
          </ac:spMkLst>
        </pc:spChg>
        <pc:spChg chg="add mod">
          <ac:chgData name="Deepti Kanneganti" userId="b73d4027-7210-4d24-a644-944b43c9971f" providerId="ADAL" clId="{0857E9F2-6235-436B-84DC-4E5BA35B2E7B}" dt="2018-05-11T18:59:40.936" v="191" actId="20577"/>
          <ac:spMkLst>
            <pc:docMk/>
            <pc:sldMk cId="2030389397" sldId="849"/>
            <ac:spMk id="3" creationId="{E24070EF-40AF-471B-BD89-50B96D9FC399}"/>
          </ac:spMkLst>
        </pc:spChg>
        <pc:spChg chg="add mod">
          <ac:chgData name="Deepti Kanneganti" userId="b73d4027-7210-4d24-a644-944b43c9971f" providerId="ADAL" clId="{0857E9F2-6235-436B-84DC-4E5BA35B2E7B}" dt="2018-05-11T19:40:45.793" v="2928" actId="20577"/>
          <ac:spMkLst>
            <pc:docMk/>
            <pc:sldMk cId="2030389397" sldId="849"/>
            <ac:spMk id="4" creationId="{B15E2E87-74B6-4780-93BA-2F0B6143D80A}"/>
          </ac:spMkLst>
        </pc:spChg>
        <pc:spChg chg="add mod">
          <ac:chgData name="Deepti Kanneganti" userId="b73d4027-7210-4d24-a644-944b43c9971f" providerId="ADAL" clId="{0857E9F2-6235-436B-84DC-4E5BA35B2E7B}" dt="2018-05-11T19:41:36.121" v="2949" actId="1035"/>
          <ac:spMkLst>
            <pc:docMk/>
            <pc:sldMk cId="2030389397" sldId="849"/>
            <ac:spMk id="5" creationId="{09F0C39C-D19E-496C-AB04-FBDC2C5A4308}"/>
          </ac:spMkLst>
        </pc:spChg>
      </pc:sldChg>
      <pc:sldChg chg="modSp add modAnim">
        <pc:chgData name="Deepti Kanneganti" userId="b73d4027-7210-4d24-a644-944b43c9971f" providerId="ADAL" clId="{0857E9F2-6235-436B-84DC-4E5BA35B2E7B}" dt="2018-05-11T19:14:45.943" v="1062" actId="5793"/>
        <pc:sldMkLst>
          <pc:docMk/>
          <pc:sldMk cId="2704655819" sldId="850"/>
        </pc:sldMkLst>
        <pc:spChg chg="mod">
          <ac:chgData name="Deepti Kanneganti" userId="b73d4027-7210-4d24-a644-944b43c9971f" providerId="ADAL" clId="{0857E9F2-6235-436B-84DC-4E5BA35B2E7B}" dt="2018-05-11T19:14:45.943" v="1062" actId="5793"/>
          <ac:spMkLst>
            <pc:docMk/>
            <pc:sldMk cId="2704655819" sldId="850"/>
            <ac:spMk id="4" creationId="{DC00CD1A-62C6-437E-A148-605BEE2EA4D6}"/>
          </ac:spMkLst>
        </pc:spChg>
      </pc:sldChg>
      <pc:sldChg chg="addSp modSp add modAnim">
        <pc:chgData name="Deepti Kanneganti" userId="b73d4027-7210-4d24-a644-944b43c9971f" providerId="ADAL" clId="{0857E9F2-6235-436B-84DC-4E5BA35B2E7B}" dt="2018-05-11T19:41:46.253" v="2952" actId="14100"/>
        <pc:sldMkLst>
          <pc:docMk/>
          <pc:sldMk cId="4169452635" sldId="851"/>
        </pc:sldMkLst>
        <pc:spChg chg="mod">
          <ac:chgData name="Deepti Kanneganti" userId="b73d4027-7210-4d24-a644-944b43c9971f" providerId="ADAL" clId="{0857E9F2-6235-436B-84DC-4E5BA35B2E7B}" dt="2018-05-11T19:30:40.333" v="2138" actId="14100"/>
          <ac:spMkLst>
            <pc:docMk/>
            <pc:sldMk cId="4169452635" sldId="851"/>
            <ac:spMk id="3" creationId="{E24070EF-40AF-471B-BD89-50B96D9FC399}"/>
          </ac:spMkLst>
        </pc:spChg>
        <pc:spChg chg="mod">
          <ac:chgData name="Deepti Kanneganti" userId="b73d4027-7210-4d24-a644-944b43c9971f" providerId="ADAL" clId="{0857E9F2-6235-436B-84DC-4E5BA35B2E7B}" dt="2018-05-11T19:41:02.418" v="2941" actId="14100"/>
          <ac:spMkLst>
            <pc:docMk/>
            <pc:sldMk cId="4169452635" sldId="851"/>
            <ac:spMk id="4" creationId="{B15E2E87-74B6-4780-93BA-2F0B6143D80A}"/>
          </ac:spMkLst>
        </pc:spChg>
        <pc:spChg chg="add mod">
          <ac:chgData name="Deepti Kanneganti" userId="b73d4027-7210-4d24-a644-944b43c9971f" providerId="ADAL" clId="{0857E9F2-6235-436B-84DC-4E5BA35B2E7B}" dt="2018-05-11T19:41:46.253" v="2952" actId="14100"/>
          <ac:spMkLst>
            <pc:docMk/>
            <pc:sldMk cId="4169452635" sldId="851"/>
            <ac:spMk id="5" creationId="{33FC0EBE-0122-46D2-BA43-62CE5D41AB5D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12007874015742"/>
          <c:y val="0"/>
          <c:w val="0.46037491052254831"/>
          <c:h val="0.7549004743972220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Measures Reviewed by the Taskforce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0C-407D-9A4A-FDD308B03A27}"/>
              </c:ext>
            </c:extLst>
          </c:dPt>
          <c:dPt>
            <c:idx val="1"/>
            <c:bubble3D val="0"/>
            <c:spPr>
              <a:solidFill>
                <a:schemeClr val="accent4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0C-407D-9A4A-FDD308B03A27}"/>
              </c:ext>
            </c:extLst>
          </c:dPt>
          <c:dPt>
            <c:idx val="2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A0C-407D-9A4A-FDD308B03A27}"/>
              </c:ext>
            </c:extLst>
          </c:dPt>
          <c:dPt>
            <c:idx val="3"/>
            <c:bubble3D val="0"/>
            <c:spPr>
              <a:solidFill>
                <a:schemeClr val="accent2">
                  <a:shade val="58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A0C-407D-9A4A-FDD308B03A27}"/>
              </c:ext>
            </c:extLst>
          </c:dPt>
          <c:dPt>
            <c:idx val="4"/>
            <c:bubble3D val="0"/>
            <c:spPr>
              <a:solidFill>
                <a:schemeClr val="accent3">
                  <a:lumMod val="8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0C-407D-9A4A-FDD308B03A2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0C-407D-9A4A-FDD308B03A27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0C-407D-9A4A-FDD308B03A27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A0C-407D-9A4A-FDD308B03A2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A0C-407D-9A4A-FDD308B03A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Endorsed</c:v>
                </c:pt>
                <c:pt idx="1">
                  <c:v>Tentatively Endorsed</c:v>
                </c:pt>
                <c:pt idx="2">
                  <c:v>Did Not Endorse</c:v>
                </c:pt>
                <c:pt idx="3">
                  <c:v>Developmental</c:v>
                </c:pt>
                <c:pt idx="4">
                  <c:v>Monitoring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18</c:v>
                </c:pt>
                <c:pt idx="2">
                  <c:v>99</c:v>
                </c:pt>
                <c:pt idx="3">
                  <c:v>16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A0C-407D-9A4A-FDD308B03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3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4390497383479237"/>
          <c:w val="1"/>
          <c:h val="0.202611630067980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/>
            </a:pPr>
            <a:endParaRPr lang="en-US"/>
          </a:p>
        </c:rich>
      </c:tx>
      <c:layout>
        <c:manualLayout>
          <c:xMode val="edge"/>
          <c:yMode val="edge"/>
          <c:x val="0.01"/>
          <c:y val="0.0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3772878390201219E-2"/>
          <c:y val="1.9973773070394583E-2"/>
          <c:w val="0.89641434820647414"/>
          <c:h val="0.73411381901950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0: Series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3399"/>
              </a:solidFill>
            </c:spPr>
            <c:extLst>
              <c:ext xmlns:c16="http://schemas.microsoft.com/office/drawing/2014/chart" uri="{C3380CC4-5D6E-409C-BE32-E72D297353CC}">
                <c16:uniqueId val="{00000001-6B8F-4DAB-81F7-F6B56457DB19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3-6B8F-4DAB-81F7-F6B56457DB1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6B8F-4DAB-81F7-F6B56457DB1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6B8F-4DAB-81F7-F6B56457DB1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9-6B8F-4DAB-81F7-F6B56457DB1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6B8F-4DAB-81F7-F6B56457DB1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6B8F-4DAB-81F7-F6B56457DB19}"/>
              </c:ext>
            </c:extLst>
          </c:dPt>
          <c:dPt>
            <c:idx val="7"/>
            <c:invertIfNegative val="0"/>
            <c:bubble3D val="0"/>
            <c:spPr>
              <a:solidFill>
                <a:srgbClr val="E0762A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F-6B8F-4DAB-81F7-F6B56457DB19}"/>
              </c:ext>
            </c:extLst>
          </c:dPt>
          <c:dPt>
            <c:idx val="8"/>
            <c:invertIfNegative val="0"/>
            <c:bubble3D val="0"/>
            <c:spPr>
              <a:solidFill>
                <a:srgbClr val="A5314E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1-6B8F-4DAB-81F7-F6B56457DB19}"/>
              </c:ext>
            </c:extLst>
          </c:dPt>
          <c:dPt>
            <c:idx val="9"/>
            <c:invertIfNegative val="0"/>
            <c:bubble3D val="0"/>
            <c:spPr>
              <a:solidFill>
                <a:srgbClr val="F06485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3-6B8F-4DAB-81F7-F6B56457DB19}"/>
              </c:ext>
            </c:extLst>
          </c:dPt>
          <c:dPt>
            <c:idx val="10"/>
            <c:invertIfNegative val="0"/>
            <c:bubble3D val="0"/>
            <c:spPr>
              <a:solidFill>
                <a:srgbClr val="7C608F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5-6B8F-4DAB-81F7-F6B56457DB19}"/>
              </c:ext>
            </c:extLst>
          </c:dPt>
          <c:dPt>
            <c:idx val="11"/>
            <c:invertIfNegative val="0"/>
            <c:bubble3D val="0"/>
            <c:spPr>
              <a:solidFill>
                <a:srgbClr val="40A2C1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7-6B8F-4DAB-81F7-F6B56457DB19}"/>
              </c:ext>
            </c:extLst>
          </c:dPt>
          <c:dPt>
            <c:idx val="12"/>
            <c:invertIfNegative val="0"/>
            <c:bubble3D val="0"/>
            <c:spPr>
              <a:solidFill>
                <a:srgbClr val="94C826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9-6B8F-4DAB-81F7-F6B56457DB19}"/>
              </c:ext>
            </c:extLst>
          </c:dPt>
          <c:dPt>
            <c:idx val="13"/>
            <c:invertIfNegative val="0"/>
            <c:bubble3D val="0"/>
            <c:spPr>
              <a:solidFill>
                <a:srgbClr val="F5A417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B-6B8F-4DAB-81F7-F6B56457DB19}"/>
              </c:ext>
            </c:extLst>
          </c:dPt>
          <c:dPt>
            <c:idx val="14"/>
            <c:invertIfNegative val="0"/>
            <c:bubble3D val="0"/>
            <c:spPr>
              <a:solidFill>
                <a:srgbClr val="F06485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D-6B8F-4DAB-81F7-F6B56457DB19}"/>
              </c:ext>
            </c:extLst>
          </c:dPt>
          <c:dPt>
            <c:idx val="15"/>
            <c:invertIfNegative val="0"/>
            <c:bubble3D val="0"/>
            <c:spPr>
              <a:solidFill>
                <a:srgbClr val="BF91DB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F-6B8F-4DAB-81F7-F6B56457DB19}"/>
              </c:ext>
            </c:extLst>
          </c:dPt>
          <c:dPt>
            <c:idx val="16"/>
            <c:invertIfNegative val="0"/>
            <c:bubble3D val="0"/>
            <c:spPr>
              <a:solidFill>
                <a:srgbClr val="3C6DCD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21-6B8F-4DAB-81F7-F6B56457DB19}"/>
              </c:ext>
            </c:extLst>
          </c:dPt>
          <c:dPt>
            <c:idx val="17"/>
            <c:invertIfNegative val="0"/>
            <c:bubble3D val="0"/>
            <c:spPr>
              <a:solidFill>
                <a:srgbClr val="2ACFA3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23-6B8F-4DAB-81F7-F6B56457DB19}"/>
              </c:ext>
            </c:extLst>
          </c:dPt>
          <c:dPt>
            <c:idx val="18"/>
            <c:invertIfNegative val="0"/>
            <c:bubble3D val="0"/>
            <c:spPr>
              <a:solidFill>
                <a:srgbClr val="FCD448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25-6B8F-4DAB-81F7-F6B56457DB1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Depression Remission and Response</c:v>
                </c:pt>
                <c:pt idx="1">
                  <c:v>Childhood Immunization Status (Combo 10)</c:v>
                </c:pt>
                <c:pt idx="2">
                  <c:v>Immunizations for Adolescents (Combo 2)</c:v>
                </c:pt>
                <c:pt idx="3">
                  <c:v>Colorectal Cancer Screening</c:v>
                </c:pt>
                <c:pt idx="4">
                  <c:v>Diabetes Care: Blood Pressure Control</c:v>
                </c:pt>
                <c:pt idx="5">
                  <c:v>Follow-Up After Hosp. for Mental Illness (7-Day)</c:v>
                </c:pt>
                <c:pt idx="6">
                  <c:v>Chlamydia Screening - Ages 16-20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6B8F-4DAB-81F7-F6B56457D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52743552"/>
        <c:axId val="52749440"/>
      </c:barChart>
      <c:catAx>
        <c:axId val="52743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2749440"/>
        <c:crosses val="autoZero"/>
        <c:auto val="0"/>
        <c:lblAlgn val="ctr"/>
        <c:lblOffset val="100"/>
        <c:noMultiLvlLbl val="0"/>
      </c:catAx>
      <c:valAx>
        <c:axId val="5274944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Number of Respondents</a:t>
                </a:r>
              </a:p>
            </c:rich>
          </c:tx>
          <c:layout>
            <c:manualLayout>
              <c:xMode val="edge"/>
              <c:yMode val="edge"/>
              <c:x val="1.6666083406240884E-3"/>
              <c:y val="0.1599578910277791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2743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>
          <a:latin typeface="Book Antiqua" panose="02040602050305030304" pitchFamily="18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481253-7591-4523-955E-F80A848495CF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DC8BEB-EE67-441D-A873-0468255F46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59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87F2B8-DAB1-4BB7-AA03-13CA34FE8FA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B7833D-D0AA-4DCD-A1FD-49E43A3075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0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2400">
                <a:latin typeface="Book Antiqua" pitchFamily="18" charset="0"/>
                <a:cs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  <a:ln w="6350" cmpd="sng"/>
        </p:spPr>
        <p:txBody>
          <a:bodyPr/>
          <a:lstStyle>
            <a:lvl1pPr>
              <a:buClrTx/>
              <a:buSzPct val="100000"/>
              <a:defRPr sz="2000">
                <a:solidFill>
                  <a:schemeClr val="tx1"/>
                </a:solidFill>
                <a:latin typeface="Book Antiqua" pitchFamily="18" charset="0"/>
              </a:defRPr>
            </a:lvl1pPr>
            <a:lvl2pPr>
              <a:buClrTx/>
              <a:buSzPct val="10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16200000">
            <a:off x="-2008187" y="2961790"/>
            <a:ext cx="425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cap="all" baseline="0" dirty="0"/>
              <a:t>Confidential WORKING draft – policy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12238032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002" name="Picture 2" descr="Picture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6350"/>
            <a:ext cx="9188451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00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267201" y="3124200"/>
            <a:ext cx="4667250" cy="1568257"/>
          </a:xfrm>
        </p:spPr>
        <p:txBody>
          <a:bodyPr lIns="91430" tIns="45716" rIns="91430" bIns="45716"/>
          <a:lstStyle>
            <a:lvl1pPr marL="0" indent="0" algn="r">
              <a:defRPr sz="2800">
                <a:solidFill>
                  <a:srgbClr val="003366"/>
                </a:solidFill>
              </a:defRPr>
            </a:lvl1pPr>
            <a:lvl2pPr lvl="1" algn="r">
              <a:defRPr sz="2000">
                <a:solidFill>
                  <a:schemeClr val="tx2"/>
                </a:solidFill>
              </a:defRPr>
            </a:lvl2pPr>
            <a:lvl3pPr lvl="2" algn="r"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200006" name="Rectangle 6"/>
          <p:cNvSpPr>
            <a:spLocks noChangeArrowheads="1"/>
          </p:cNvSpPr>
          <p:nvPr userDrawn="1"/>
        </p:nvSpPr>
        <p:spPr bwMode="white">
          <a:xfrm>
            <a:off x="152400" y="1143000"/>
            <a:ext cx="4495800" cy="205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 anchor="b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tabLst>
                <a:tab pos="915891" algn="l"/>
              </a:tabLst>
            </a:pPr>
            <a:r>
              <a:rPr lang="en-US" altLang="en-US" sz="2800" b="1" dirty="0">
                <a:solidFill>
                  <a:srgbClr val="F8F8F8"/>
                </a:solidFill>
              </a:rPr>
              <a:t>Commonwealth of Massachusetts</a:t>
            </a:r>
            <a:br>
              <a:rPr lang="en-US" altLang="en-US" sz="2800" b="1" dirty="0">
                <a:solidFill>
                  <a:srgbClr val="F8F8F8"/>
                </a:solidFill>
              </a:rPr>
            </a:br>
            <a:r>
              <a:rPr lang="en-US" altLang="en-US" sz="1900" b="1" dirty="0">
                <a:solidFill>
                  <a:srgbClr val="F8F8F8"/>
                </a:solidFill>
              </a:rPr>
              <a:t>Executive Office of Health and Human Services</a:t>
            </a:r>
            <a:br>
              <a:rPr lang="en-US" altLang="en-US" sz="1900" b="1" dirty="0">
                <a:solidFill>
                  <a:srgbClr val="F8F8F8"/>
                </a:solidFill>
              </a:rPr>
            </a:br>
            <a:br>
              <a:rPr lang="en-US" altLang="en-US" sz="1900" b="1" dirty="0">
                <a:solidFill>
                  <a:srgbClr val="F8F8F8"/>
                </a:solidFill>
              </a:rPr>
            </a:br>
            <a:endParaRPr lang="en-US" sz="2800" b="1" dirty="0">
              <a:solidFill>
                <a:srgbClr val="F8F8F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9955" y="457200"/>
            <a:ext cx="1934480" cy="19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937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ags" Target="../tags/tag3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 blue"/>
          <p:cNvPicPr>
            <a:picLocks noChangeAspect="1" noChangeArrowheads="1"/>
          </p:cNvPicPr>
          <p:nvPr/>
        </p:nvPicPr>
        <p:blipFill>
          <a:blip r:embed="rId6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30" name="Picture 6" descr="best ver2b sea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5" name="Text Box 9"/>
          <p:cNvSpPr txBox="1">
            <a:spLocks noChangeArrowheads="1"/>
          </p:cNvSpPr>
          <p:nvPr/>
        </p:nvSpPr>
        <p:spPr bwMode="auto">
          <a:xfrm>
            <a:off x="4038600" y="6613525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74C11B1E-D27A-4545-9113-CFB59631C2EA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</p:spTree>
    <p:extLst>
      <p:ext uri="{BB962C8B-B14F-4D97-AF65-F5344CB8AC3E}">
        <p14:creationId xmlns:p14="http://schemas.microsoft.com/office/powerpoint/2010/main" val="183858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823" r:id="rId2"/>
  </p:sldLayoutIdLst>
  <p:transition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cap="all" dirty="0"/>
              <a:t>EOHHS Quality Measurement alignment taskforce </a:t>
            </a:r>
          </a:p>
          <a:p>
            <a:endParaRPr lang="en-US" dirty="0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4515416" y="5943600"/>
            <a:ext cx="3923168" cy="53340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Meeting #16</a:t>
            </a:r>
          </a:p>
          <a:p>
            <a:pPr marL="0" indent="0" algn="ctr">
              <a:buNone/>
            </a:pPr>
            <a:r>
              <a:rPr lang="en-US" dirty="0"/>
              <a:t>May 24, 2018</a:t>
            </a:r>
          </a:p>
        </p:txBody>
      </p:sp>
    </p:spTree>
    <p:extLst>
      <p:ext uri="{BB962C8B-B14F-4D97-AF65-F5344CB8AC3E}">
        <p14:creationId xmlns:p14="http://schemas.microsoft.com/office/powerpoint/2010/main" val="121025086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5-8-18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Discuss Implementation of Measure Set and Public Comment Process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16002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0891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5-8-18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Discuss Implementation of Measure Set and Public Comment Process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133600"/>
            <a:ext cx="9448800" cy="6858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94873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5-8-18 Meeting Decisions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074152" cy="50292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The Taskforce discussed “Innovation” measures and agreed to:</a:t>
            </a:r>
          </a:p>
          <a:p>
            <a:pPr marL="685800" lvl="1"/>
            <a:r>
              <a:rPr lang="en-US" b="0" kern="1200" dirty="0"/>
              <a:t>rename the measure category “Supplemental” measures</a:t>
            </a:r>
          </a:p>
          <a:p>
            <a:pPr marL="685800" lvl="1"/>
            <a:r>
              <a:rPr lang="en-US" b="0" kern="1200" dirty="0"/>
              <a:t>define Supplemental measures as measures not included in the Core or Menu sets</a:t>
            </a:r>
          </a:p>
          <a:p>
            <a:pPr marL="685800" lvl="1"/>
            <a:r>
              <a:rPr lang="en-US" b="0" kern="1200" dirty="0"/>
              <a:t>for the time being, limit the use of non-aligned measures outside of the Core and Menu measure sets to two Supplemental measures and two pay-for-reporting measures for 2019, as agreed upon by each payer-ACO dyad</a:t>
            </a:r>
          </a:p>
          <a:p>
            <a:pPr marL="685800" lvl="1"/>
            <a:r>
              <a:rPr lang="en-US" b="0" kern="1200" dirty="0"/>
              <a:t>re-visit the topic of Supplemental and pay-for-reporting measures during the annual review process for the 2020 aligned measure set</a:t>
            </a:r>
          </a:p>
        </p:txBody>
      </p:sp>
    </p:spTree>
    <p:extLst>
      <p:ext uri="{BB962C8B-B14F-4D97-AF65-F5344CB8AC3E}">
        <p14:creationId xmlns:p14="http://schemas.microsoft.com/office/powerpoint/2010/main" val="276918461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5-8-18 Meeting Decisions (Cont’d)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4924" y="1219200"/>
            <a:ext cx="8074152" cy="5029200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2"/>
            </a:pPr>
            <a:r>
              <a:rPr lang="en-US" dirty="0"/>
              <a:t>The Taskforce continued its second pass of measures review.  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The Taskforce gave final endorsement to the following eight measures: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Chlamydia Screening – Ages 16-20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Chlamydia Screening – Ages 21-24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Colorectal Cancer Screening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Cervical Cancer Screening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Breast Cancer Screening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Depression Screening and Follow-up for Adolescents and Adults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Asthma Medication Ratio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Controlling High Blood Pressure (HEDIS 2019)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 startAt="2"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562595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5-8-18 Meeting Decisions (Cont’d)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4924" y="1219200"/>
            <a:ext cx="8074152" cy="5029200"/>
          </a:xfrm>
        </p:spPr>
        <p:txBody>
          <a:bodyPr/>
          <a:lstStyle/>
          <a:p>
            <a:pPr marL="457200" indent="-457200">
              <a:spcAft>
                <a:spcPts val="0"/>
              </a:spcAft>
              <a:buFont typeface="+mj-lt"/>
              <a:buAutoNum type="arabicPeriod" startAt="3"/>
            </a:pPr>
            <a:r>
              <a:rPr lang="en-US" dirty="0"/>
              <a:t>The Taskforce tentatively agreed to endorse “Comprehensive Diabetes Care: HbA1c Poor Control (&gt;9.0%)” and remove “Comprehensive Diabetes Care: HbA1c Control (&lt;8.0%).</a:t>
            </a:r>
          </a:p>
          <a:p>
            <a:pPr marL="457200" indent="-457200">
              <a:spcAft>
                <a:spcPts val="0"/>
              </a:spcAft>
              <a:buFont typeface="+mj-lt"/>
              <a:buAutoNum type="arabicPeriod" startAt="3"/>
            </a:pPr>
            <a:endParaRPr lang="en-US" sz="1000" dirty="0"/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HbA1c Poor Control (&gt;9.0%) is in use in 11 measure sets, and HbA1c (Good) Control (&lt;8.0%) is in use in 3 measure sets.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i="1" dirty="0">
                <a:latin typeface="Book Antiqua" panose="02040602050305030304" pitchFamily="18" charset="0"/>
              </a:rPr>
              <a:t>Measure sets that use HbA1c Poor Control</a:t>
            </a:r>
            <a:r>
              <a:rPr lang="en-US" dirty="0">
                <a:latin typeface="Book Antiqua" panose="02040602050305030304" pitchFamily="18" charset="0"/>
              </a:rPr>
              <a:t>: Boston Public Health Commission, MassHealth Proposed ACO/DSRIP, SQMS, Harvard Pilgrim, BCBSMA, Tufts Health Plan, CMS Medicaid Adult Core Set, CMS/AHIP Core Quality Measures Collaborative, CMS Medicare Part C&amp;D Star Ratings, CMS MIPS, and CMS MSSP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i="1" dirty="0">
                <a:latin typeface="Book Antiqua" panose="02040602050305030304" pitchFamily="18" charset="0"/>
              </a:rPr>
              <a:t>Measure sets that use HbA1c Control</a:t>
            </a:r>
            <a:r>
              <a:rPr lang="en-US" dirty="0">
                <a:latin typeface="Book Antiqua" panose="02040602050305030304" pitchFamily="18" charset="0"/>
              </a:rPr>
              <a:t>: SQMS, Harvard Pilgrim, Tufts Health Plan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endParaRPr lang="en-US" sz="1000" dirty="0">
              <a:latin typeface="Book Antiqua" panose="02040602050305030304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82% of survey respondents recommended HbA1c Poor Control (&gt;9.0%) for inclusion in the Core Set.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4FFDD1-D897-4376-B0EE-2439664AA530}"/>
              </a:ext>
            </a:extLst>
          </p:cNvPr>
          <p:cNvSpPr txBox="1">
            <a:spLocks/>
          </p:cNvSpPr>
          <p:nvPr/>
        </p:nvSpPr>
        <p:spPr bwMode="auto">
          <a:xfrm>
            <a:off x="990600" y="5867400"/>
            <a:ext cx="7618476" cy="457200"/>
          </a:xfrm>
          <a:prstGeom prst="rect">
            <a:avLst/>
          </a:prstGeom>
          <a:solidFill>
            <a:srgbClr val="FFC000"/>
          </a:solidFill>
          <a:ln w="6350" cmpd="sng"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91440" lvl="1" indent="0">
              <a:spcAft>
                <a:spcPts val="600"/>
              </a:spcAft>
              <a:buNone/>
            </a:pPr>
            <a:r>
              <a:rPr lang="en-US" dirty="0"/>
              <a:t>Does the Taskforce still agree with this decision? </a:t>
            </a:r>
          </a:p>
        </p:txBody>
      </p:sp>
    </p:spTree>
    <p:extLst>
      <p:ext uri="{BB962C8B-B14F-4D97-AF65-F5344CB8AC3E}">
        <p14:creationId xmlns:p14="http://schemas.microsoft.com/office/powerpoint/2010/main" val="6580986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5-8-18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Discuss Implementation of Measure Set and Public Comment Process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8194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1960285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EDE85F-2556-4D0E-928E-7D197961E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0CD1A-62C6-437E-A148-605BEE2EA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077200" cy="4953000"/>
          </a:xfrm>
        </p:spPr>
        <p:txBody>
          <a:bodyPr/>
          <a:lstStyle/>
          <a:p>
            <a:r>
              <a:rPr lang="en-US" dirty="0"/>
              <a:t>The Taskforce has endorsed the following measure classifications:</a:t>
            </a:r>
            <a:endParaRPr lang="en-US" sz="50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u="sng" dirty="0"/>
              <a:t>Core</a:t>
            </a:r>
            <a:r>
              <a:rPr lang="en-US" sz="1800" b="0" dirty="0"/>
              <a:t> – measures that all payers and ACOs are expected to use, and adhere to the following criteria: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no more than five in number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outcomes-oriented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has at least one measure focused on behavioral health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universally applicable to the greatest extent possible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crucial from a public health perspective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comprised of measures that are highly aligned across existing payer ACO contract measures</a:t>
            </a:r>
          </a:p>
          <a:p>
            <a:pPr marL="1085850" lvl="2" indent="-28575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enhances value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endParaRPr lang="en-US" sz="500" b="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u="sng" dirty="0"/>
              <a:t>Menu</a:t>
            </a:r>
            <a:r>
              <a:rPr lang="en-US" b="0" dirty="0"/>
              <a:t> </a:t>
            </a:r>
            <a:r>
              <a:rPr lang="en-US" sz="1800" b="0" dirty="0"/>
              <a:t>– measures from which payers and ACOs are expected to choose (for the balance of their contractual measure set)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3759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EDE85F-2556-4D0E-928E-7D197961E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0CD1A-62C6-437E-A148-605BEE2EA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5676" y="871538"/>
            <a:ext cx="8232648" cy="5681662"/>
          </a:xfrm>
        </p:spPr>
        <p:txBody>
          <a:bodyPr/>
          <a:lstStyle/>
          <a:p>
            <a:pPr marL="1085850" lvl="2" indent="-2857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endParaRPr lang="en-US" sz="500" kern="1200" dirty="0">
              <a:latin typeface="Book Antiqua" panose="02040602050305030304" pitchFamily="18" charset="0"/>
            </a:endParaRPr>
          </a:p>
          <a:p>
            <a:pPr marL="803275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r>
              <a:rPr lang="en-US" u="sng" dirty="0"/>
              <a:t>Monitoring</a:t>
            </a:r>
            <a:r>
              <a:rPr lang="en-US" b="0" dirty="0"/>
              <a:t> – </a:t>
            </a:r>
            <a:r>
              <a:rPr lang="en-US" sz="1800" b="0" dirty="0"/>
              <a:t>measures for which performance will be tracked by the Taskforce, either because a) recent performance is high or b) data are not currently available (</a:t>
            </a:r>
            <a:r>
              <a:rPr lang="en-US" sz="1800" b="0" kern="1200" dirty="0"/>
              <a:t>e.g., some opioid measures).</a:t>
            </a:r>
          </a:p>
          <a:p>
            <a:pPr marL="10858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that utilize claims data will be calculated at the ACO level</a:t>
            </a:r>
          </a:p>
          <a:p>
            <a:pPr marL="10858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that utilize clinical data will be calculated at alternative levels (e.g., hospital, state)</a:t>
            </a:r>
          </a:p>
          <a:p>
            <a:pPr marL="10858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endParaRPr lang="en-US" sz="500" dirty="0"/>
          </a:p>
          <a:p>
            <a:pPr marL="803275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r>
              <a:rPr lang="en-US" u="sng" dirty="0"/>
              <a:t>Developmental</a:t>
            </a:r>
          </a:p>
          <a:p>
            <a:pPr marL="10858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 concepts that address important areas of health or outcomes, but for which a specific measure has not been defined, and </a:t>
            </a:r>
          </a:p>
          <a:p>
            <a:pPr marL="10858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not yet validated and/or tested for implementation (e.g., weight loss, tobacco quit rate)</a:t>
            </a:r>
          </a:p>
          <a:p>
            <a:pPr marL="10858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endParaRPr lang="en-US" sz="500" kern="1200" dirty="0">
              <a:latin typeface="Book Antiqua" panose="02040602050305030304" pitchFamily="18" charset="0"/>
            </a:endParaRPr>
          </a:p>
          <a:p>
            <a:pPr marL="803275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r>
              <a:rPr lang="en-US" u="sng" dirty="0"/>
              <a:t>Supplemental</a:t>
            </a:r>
            <a:endParaRPr lang="en-US" b="0" dirty="0"/>
          </a:p>
          <a:p>
            <a:pPr marL="10858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pay-for-performance measures that are outside of the Core and Menu Sets, are of mutual interest to a given payer-ACO dyad, and are limited to two in number.</a:t>
            </a:r>
          </a:p>
          <a:p>
            <a:pPr marL="803275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endParaRPr lang="en-US" sz="500" b="0" dirty="0"/>
          </a:p>
          <a:p>
            <a:pPr marL="803275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r>
              <a:rPr lang="en-US" u="sng" dirty="0"/>
              <a:t>Pay-for-Reporting</a:t>
            </a:r>
          </a:p>
          <a:p>
            <a:pPr marL="10858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that adhere to the criteria for “Supplemental” measures but are included in ACO contracts with financial incentives for reporting, and are limited to two in number.</a:t>
            </a:r>
          </a:p>
          <a:p>
            <a:pPr marL="10858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endParaRPr lang="en-US" sz="500" kern="1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5964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EDE85F-2556-4D0E-928E-7D197961E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0CD1A-62C6-437E-A148-605BEE2EA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077200" cy="4663440"/>
          </a:xfrm>
        </p:spPr>
        <p:txBody>
          <a:bodyPr/>
          <a:lstStyle/>
          <a:p>
            <a:r>
              <a:rPr lang="en-US" dirty="0"/>
              <a:t>The Taskforce will be revisiting the following measure category:</a:t>
            </a:r>
            <a:endParaRPr lang="en-US" sz="50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 startAt="7"/>
            </a:pPr>
            <a:r>
              <a:rPr lang="en-US" u="sng" dirty="0"/>
              <a:t>On Deck</a:t>
            </a:r>
            <a:r>
              <a:rPr lang="en-US" sz="1800" b="0" dirty="0"/>
              <a:t> – measures that will be moved into the contractual measure set in the next two (or three) years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of importance to the Taskforce, but not ready for implementation.  The measures do not necessarily require testing or further refinement (i.e., they are not developmental).</a:t>
            </a:r>
          </a:p>
          <a:p>
            <a:pPr marL="800100" lvl="2" indent="0">
              <a:spcBef>
                <a:spcPts val="0"/>
              </a:spcBef>
              <a:spcAft>
                <a:spcPts val="600"/>
              </a:spcAft>
            </a:pPr>
            <a:endParaRPr lang="en-US" sz="500" kern="1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65581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B5000-1971-4E57-9BFB-A5F40EF0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CF473-CEEB-4E40-8721-D7316182C7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8077200" cy="455623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Taskforce tentatively endorsed 33 measures during its initial review.</a:t>
            </a:r>
          </a:p>
          <a:p>
            <a:pPr lvl="1"/>
            <a:r>
              <a:rPr lang="en-US" b="0" dirty="0"/>
              <a:t>As of 5-8-18, the Taskforce gave final endorsement to 11 measures and moved three measures to the “Monitoring” set.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20A61A1-8517-48DA-A105-6FE53F0788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8010664"/>
              </p:ext>
            </p:extLst>
          </p:nvPr>
        </p:nvGraphicFramePr>
        <p:xfrm>
          <a:off x="533400" y="2659062"/>
          <a:ext cx="82296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302954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91A74B-1743-4B20-A8B2-4C96BDEAE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9343F3-03AD-468C-9393-5834D1885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979628"/>
              </p:ext>
            </p:extLst>
          </p:nvPr>
        </p:nvGraphicFramePr>
        <p:xfrm>
          <a:off x="685800" y="1066800"/>
          <a:ext cx="7934457" cy="4251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7897">
                  <a:extLst>
                    <a:ext uri="{9D8B030D-6E8A-4147-A177-3AD203B41FA5}">
                      <a16:colId xmlns:a16="http://schemas.microsoft.com/office/drawing/2014/main" val="2779985106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128642935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402039112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88561764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277660197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Domain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Sub-Domain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Endorsed </a:t>
                      </a:r>
                      <a:r>
                        <a:rPr lang="en-US" sz="1400" b="1" i="1" u="sng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or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Tentatively Endorsed Measures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Tentatively Endorsed Monitoring Measures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Tentatively Endorsed Developmental Measures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221882"/>
                  </a:ext>
                </a:extLst>
              </a:tr>
              <a:tr h="228600">
                <a:tc rowSpan="4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Prevention and Early Detection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8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i="0" u="none" strike="sng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i="0" u="none" strike="sng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448943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marL="91440"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74995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SUD Conditions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09049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marL="91440"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Oral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080072"/>
                  </a:ext>
                </a:extLst>
              </a:tr>
              <a:tr h="228600">
                <a:tc rowSpan="3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Chronic Illness Care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781912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73151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SUD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9513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Acute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065635"/>
                  </a:ext>
                </a:extLst>
              </a:tr>
              <a:tr h="21336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Maternity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632386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Equity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59190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Social Determinants of Health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3803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Patient Experience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171841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Integration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983848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30 </a:t>
                      </a:r>
                      <a:r>
                        <a:rPr lang="en-US" sz="1400" b="1" i="0" u="none" strike="sng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i="0" u="none" strike="sng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9443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7E08574-87CF-4E3D-9E0B-034FF8672EDA}"/>
              </a:ext>
            </a:extLst>
          </p:cNvPr>
          <p:cNvSpPr txBox="1"/>
          <p:nvPr/>
        </p:nvSpPr>
        <p:spPr>
          <a:xfrm>
            <a:off x="685800" y="5289828"/>
            <a:ext cx="786384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u="sng" dirty="0">
                <a:latin typeface="Book Antiqua" panose="02040602050305030304" pitchFamily="18" charset="0"/>
              </a:rPr>
              <a:t>Note</a:t>
            </a:r>
            <a:r>
              <a:rPr lang="en-US" sz="1350" dirty="0">
                <a:latin typeface="Book Antiqua" panose="02040602050305030304" pitchFamily="18" charset="0"/>
              </a:rPr>
              <a:t>: The following domains have no measures in them:</a:t>
            </a: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500" dirty="0">
              <a:latin typeface="Book Antiqua" panose="02040602050305030304" pitchFamily="18" charset="0"/>
            </a:endParaRPr>
          </a:p>
          <a:p>
            <a:r>
              <a:rPr lang="en-US" sz="1350" dirty="0">
                <a:latin typeface="Book Antiqua" panose="02040602050305030304" pitchFamily="18" charset="0"/>
              </a:rPr>
              <a:t>Please note, however, that some measures span multiple domains (e.g., CG-CAHPS is listed under “Patient Experience” but can also be placed within “Patient/Provider Communication”).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BA6C6F-F56E-43C0-AB38-E5C501C97EF8}"/>
              </a:ext>
            </a:extLst>
          </p:cNvPr>
          <p:cNvSpPr txBox="1"/>
          <p:nvPr/>
        </p:nvSpPr>
        <p:spPr>
          <a:xfrm>
            <a:off x="914400" y="5518428"/>
            <a:ext cx="7924800" cy="71558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Health Behaviors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Care Coordination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Patient/Provider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Patient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Team-based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Relationship-centered Care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FEA43A6-CD9D-4345-B396-FEF13F2B0716}"/>
              </a:ext>
            </a:extLst>
          </p:cNvPr>
          <p:cNvCxnSpPr/>
          <p:nvPr/>
        </p:nvCxnSpPr>
        <p:spPr bwMode="auto">
          <a:xfrm>
            <a:off x="6492240" y="5193792"/>
            <a:ext cx="1524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0418835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B5000-1971-4E57-9BFB-A5F40EF0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CF473-CEEB-4E40-8721-D7316182C7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 we continue our second pass measures review, we will still focus on the tentatively endorsed measures and temporarily put aside the monitoring and developmental measures.</a:t>
            </a:r>
          </a:p>
          <a:p>
            <a:endParaRPr lang="en-US" sz="300" dirty="0"/>
          </a:p>
          <a:p>
            <a:r>
              <a:rPr lang="en-US" dirty="0"/>
              <a:t>For each measure, please consider  the following questions: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dirty="0"/>
              <a:t>Should we keep this measure in the final measure set?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dirty="0"/>
              <a:t>If so, should it be a core, menu, on deck, or monitoring measure? </a:t>
            </a:r>
          </a:p>
          <a:p>
            <a:pPr marL="914400" lvl="1" indent="-457200">
              <a:buFont typeface="+mj-lt"/>
              <a:buAutoNum type="arabicPeriod"/>
            </a:pPr>
            <a:endParaRPr lang="en-US" sz="300" dirty="0"/>
          </a:p>
          <a:p>
            <a:pPr marL="381000" lvl="1" indent="-381000">
              <a:buFont typeface="Wingdings" pitchFamily="2" charset="2"/>
              <a:buChar char="n"/>
            </a:pPr>
            <a:r>
              <a:rPr lang="en-US" dirty="0"/>
              <a:t>As always...Taskforce members should closely consider the guiding principles while reviewing measures.</a:t>
            </a:r>
          </a:p>
        </p:txBody>
      </p:sp>
    </p:spTree>
    <p:extLst>
      <p:ext uri="{BB962C8B-B14F-4D97-AF65-F5344CB8AC3E}">
        <p14:creationId xmlns:p14="http://schemas.microsoft.com/office/powerpoint/2010/main" val="1950548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AAF40E-DC4C-42FA-BD73-F025E34DA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BACF2-1E2B-477F-A369-6556FD851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234965"/>
            <a:ext cx="8229600" cy="507350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Taskforce should evaluate whether </a:t>
            </a:r>
            <a:r>
              <a:rPr lang="en-US" i="1" dirty="0"/>
              <a:t>each measure individually </a:t>
            </a:r>
            <a:r>
              <a:rPr lang="en-US" dirty="0"/>
              <a:t>meets the following guiding principles: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Evidence-based, scientifically acceptable, nationally-endorsed</a:t>
            </a:r>
            <a:r>
              <a:rPr lang="en-US" b="0" dirty="0"/>
              <a:t> and valid at the level at which it is being used (ACO-level in particular).*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Required </a:t>
            </a:r>
            <a:r>
              <a:rPr lang="en-US" b="0" u="sng" dirty="0"/>
              <a:t>data should be either readily available</a:t>
            </a:r>
            <a:r>
              <a:rPr lang="en-US" b="0" dirty="0"/>
              <a:t>, not overly burdensome to collect, or, if burdensome, of </a:t>
            </a:r>
            <a:r>
              <a:rPr lang="en-US" b="0" u="sng" dirty="0"/>
              <a:t>demonstrable value </a:t>
            </a:r>
            <a:r>
              <a:rPr lang="en-US" b="0" dirty="0"/>
              <a:t>for improving patient care.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Represents an </a:t>
            </a:r>
            <a:r>
              <a:rPr lang="en-US" b="0" u="sng" dirty="0"/>
              <a:t>opportunity for improvement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Is </a:t>
            </a:r>
            <a:r>
              <a:rPr lang="en-US" b="0" u="sng" dirty="0"/>
              <a:t>important to consumers and supports the triple aim</a:t>
            </a:r>
            <a:r>
              <a:rPr lang="en-US" b="0" dirty="0"/>
              <a:t> of better care, better health and lower cost.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0E2AE8-86F8-40AF-8863-0AAE825031B1}"/>
              </a:ext>
            </a:extLst>
          </p:cNvPr>
          <p:cNvSpPr/>
          <p:nvPr/>
        </p:nvSpPr>
        <p:spPr>
          <a:xfrm>
            <a:off x="533400" y="5181600"/>
            <a:ext cx="82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1125">
              <a:spcAft>
                <a:spcPts val="600"/>
              </a:spcAft>
            </a:pPr>
            <a:r>
              <a:rPr lang="en-US" sz="1600" dirty="0">
                <a:latin typeface="Book Antiqua" panose="02040602050305030304" pitchFamily="18" charset="0"/>
              </a:rPr>
              <a:t>*Shall include but not be limited to measures that have been endorsed by the National Committee for Quality Assurance (NCQA) and/or the National Quality Forum (NQF).</a:t>
            </a:r>
          </a:p>
        </p:txBody>
      </p:sp>
    </p:spTree>
    <p:extLst>
      <p:ext uri="{BB962C8B-B14F-4D97-AF65-F5344CB8AC3E}">
        <p14:creationId xmlns:p14="http://schemas.microsoft.com/office/powerpoint/2010/main" val="352068139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AAF40E-DC4C-42FA-BD73-F025E34DA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BACF2-1E2B-477F-A369-6556FD851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234965"/>
            <a:ext cx="8229600" cy="507350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Taskforce should evaluate if the measure set </a:t>
            </a:r>
            <a:r>
              <a:rPr lang="en-US" i="1" dirty="0"/>
              <a:t>as a whole </a:t>
            </a:r>
            <a:r>
              <a:rPr lang="en-US" dirty="0"/>
              <a:t>meets the following guiding principles: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Prioritize health outcomes</a:t>
            </a:r>
            <a:r>
              <a:rPr lang="en-US" b="0" dirty="0"/>
              <a:t>, including measures sourced from clinical and patient-reported data 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Provide a largely complete and holistic view</a:t>
            </a:r>
            <a:r>
              <a:rPr lang="en-US" b="0" dirty="0"/>
              <a:t> of the entity being evaluated (e.g., ACO)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The measure set should </a:t>
            </a:r>
            <a:r>
              <a:rPr lang="en-US" b="0" u="sng" dirty="0"/>
              <a:t>strive for parsimony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Taken as a whole, high performance on the proposed measure set should </a:t>
            </a:r>
            <a:r>
              <a:rPr lang="en-US" b="0" u="sng" dirty="0"/>
              <a:t>significantly advance the delivery system toward the goals of safe, timely, effective, efficient, equitable, patient-centered (STEEEP) care</a:t>
            </a:r>
            <a:r>
              <a:rPr lang="en-US" b="0" dirty="0"/>
              <a:t>.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Promotes value</a:t>
            </a:r>
            <a:r>
              <a:rPr lang="en-US" b="0" dirty="0"/>
              <a:t>** for consumers, purchasers, and providers. 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0E2AE8-86F8-40AF-8863-0AAE825031B1}"/>
              </a:ext>
            </a:extLst>
          </p:cNvPr>
          <p:cNvSpPr/>
          <p:nvPr/>
        </p:nvSpPr>
        <p:spPr>
          <a:xfrm>
            <a:off x="533400" y="547747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1125">
              <a:spcAft>
                <a:spcPts val="600"/>
              </a:spcAft>
            </a:pPr>
            <a:r>
              <a:rPr lang="en-US" sz="1600" dirty="0">
                <a:latin typeface="Book Antiqua" panose="02040602050305030304" pitchFamily="18" charset="0"/>
              </a:rPr>
              <a:t>**“Value” has different meanings from the perspectives of consumer, purchasers and providers, but may include patient-centeredness, evidence-based, clinical effectiveness, and cost-effectiveness among other value attributes.</a:t>
            </a:r>
          </a:p>
        </p:txBody>
      </p:sp>
    </p:spTree>
    <p:extLst>
      <p:ext uri="{BB962C8B-B14F-4D97-AF65-F5344CB8AC3E}">
        <p14:creationId xmlns:p14="http://schemas.microsoft.com/office/powerpoint/2010/main" val="166184120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Physical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9"/>
            <a:ext cx="8178800" cy="1828800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>
                <a:solidFill>
                  <a:srgbClr val="C00000"/>
                </a:solidFill>
              </a:rPr>
              <a:t>Asthma Medication Ratio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>
                <a:solidFill>
                  <a:srgbClr val="C00000"/>
                </a:solidFill>
              </a:rPr>
              <a:t>Controlling High Blood Pressure (HEDIS 2019)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>
                <a:solidFill>
                  <a:srgbClr val="C00000"/>
                </a:solidFill>
              </a:rPr>
              <a:t>Comprehensive Diabetes Care: Hemoglobin A1c (HbA1c) Poor Control (&gt;9.0%)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strike="sngStrike" dirty="0">
                <a:solidFill>
                  <a:srgbClr val="C00000"/>
                </a:solidFill>
              </a:rPr>
              <a:t>Comprehensive Diabetes Care: Hemoglobin A1c (HbA1c) Control (&lt;8.0%)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Eye Exam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Blood Pressure Control (&lt;140/90 mm Hg)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520440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Comprehensive Diabetes Care: Hemoglobin A1c Testing 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Comprehensive Diabetes Care: Medical Attention for Nephropathy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76200" y="947737"/>
            <a:ext cx="707886" cy="2420302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Endorsed/Tentatively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33528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4648200"/>
            <a:ext cx="8178799" cy="15240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Optimal Asthma Control 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Optimal Diabetes Care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Blood Pressure Control (Concept)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Statin Therapy (Medication Intensity or Medical/LDL Goal) for Patients with Diabetes (Concept)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4724399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FD7081-DFAE-45A8-938A-8DE62E90700E}"/>
              </a:ext>
            </a:extLst>
          </p:cNvPr>
          <p:cNvSpPr txBox="1"/>
          <p:nvPr/>
        </p:nvSpPr>
        <p:spPr>
          <a:xfrm>
            <a:off x="4953000" y="6258580"/>
            <a:ext cx="3962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Book Antiqua" panose="02040602050305030304" pitchFamily="18" charset="0"/>
              </a:rPr>
              <a:t>The Taskforce already discussed these measures during the 5-8-18 meeting.</a:t>
            </a:r>
          </a:p>
        </p:txBody>
      </p:sp>
    </p:spTree>
    <p:extLst>
      <p:ext uri="{BB962C8B-B14F-4D97-AF65-F5344CB8AC3E}">
        <p14:creationId xmlns:p14="http://schemas.microsoft.com/office/powerpoint/2010/main" val="413398208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Mental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8"/>
            <a:ext cx="8178800" cy="2796543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Metabolic Monitoring for Children and Adolescents on Antipsychotics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Care for Children Prescribed ADHD Medication - Continuation &amp; Maintenance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Use of First-Line Psychosocial Care for Children and Adolescents on Antipsychotics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kern="1200" dirty="0">
                <a:solidFill>
                  <a:schemeClr val="accent2"/>
                </a:solidFill>
              </a:rPr>
              <a:t>Child and Adolescent Major Depressive Disorder: Suicide Risk Assessment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Utilization of the PHQ-9 Tool for Adolescents and Adults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Depression Remission and Response for Adolescents and Adults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After Hospitalization for Mental Illness (7-Day)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After Hospitalization for Mental Illness (30-Day)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After Emergency Department Visit for Mental Health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4366261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207005" y="1219199"/>
            <a:ext cx="446276" cy="249936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41910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5501640"/>
            <a:ext cx="8178799" cy="73152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5410200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EACCE8-A227-476A-8CFB-A9678D5C1E88}"/>
              </a:ext>
            </a:extLst>
          </p:cNvPr>
          <p:cNvSpPr txBox="1"/>
          <p:nvPr/>
        </p:nvSpPr>
        <p:spPr>
          <a:xfrm>
            <a:off x="4876800" y="6258580"/>
            <a:ext cx="4038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/>
                </a:solidFill>
                <a:latin typeface="Book Antiqua" panose="02040602050305030304" pitchFamily="18" charset="0"/>
              </a:rPr>
              <a:t>Italics indicate the measure may have an inadequate denominator size at the payer/ACO level.</a:t>
            </a:r>
          </a:p>
        </p:txBody>
      </p:sp>
    </p:spTree>
    <p:extLst>
      <p:ext uri="{BB962C8B-B14F-4D97-AF65-F5344CB8AC3E}">
        <p14:creationId xmlns:p14="http://schemas.microsoft.com/office/powerpoint/2010/main" val="30388878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Substance Use Disorder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9"/>
            <a:ext cx="8178800" cy="1508761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Initiation and Engagement of Alcohol and Other Drug Dependence Treatment - Initiation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Initiation and Engagement of Alcohol and Other Drug Dependence Treatment - Engagement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Continuity of Pharmacotherapy for Opioid Use Disorder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070861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76200" y="1219199"/>
            <a:ext cx="707886" cy="152400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28956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4282440"/>
            <a:ext cx="8178799" cy="73152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3962400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1B8252-00FB-4762-9AFF-E2A912897CEF}"/>
              </a:ext>
            </a:extLst>
          </p:cNvPr>
          <p:cNvSpPr txBox="1"/>
          <p:nvPr/>
        </p:nvSpPr>
        <p:spPr>
          <a:xfrm>
            <a:off x="4953000" y="6258580"/>
            <a:ext cx="3962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/>
                </a:solidFill>
                <a:latin typeface="Book Antiqua" panose="02040602050305030304" pitchFamily="18" charset="0"/>
              </a:rPr>
              <a:t>Italics indicate the measure may have an inadequate denominator size at the payer/ACO level.</a:t>
            </a:r>
          </a:p>
        </p:txBody>
      </p:sp>
    </p:spTree>
    <p:extLst>
      <p:ext uri="{BB962C8B-B14F-4D97-AF65-F5344CB8AC3E}">
        <p14:creationId xmlns:p14="http://schemas.microsoft.com/office/powerpoint/2010/main" val="395549161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Care and Maternity Care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7732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Use of Imaging Studies for Low Back Pain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162300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513231"/>
            <a:ext cx="3726523" cy="1108138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Functional Status Assessment for Total Knee Replacement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Functional Status Assessment for Total Hip Replacement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4229100"/>
            <a:ext cx="446276" cy="1676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7732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Contraceptive Care - Postpartum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162300"/>
            <a:ext cx="3730753" cy="8382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Prenatal &amp; Postpartum Care - Timeliness of Prenatal Care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Incidence of Episiotomy</a:t>
            </a:r>
            <a:endParaRPr lang="en-US" sz="17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5132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4191000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Maternity Care*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Acute Care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B407A6-4983-45AC-9646-C1B8548BAC65}"/>
              </a:ext>
            </a:extLst>
          </p:cNvPr>
          <p:cNvSpPr txBox="1"/>
          <p:nvPr/>
        </p:nvSpPr>
        <p:spPr>
          <a:xfrm>
            <a:off x="4683765" y="6096000"/>
            <a:ext cx="4307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*The Taskforce did not consider hospital-based maternity  care measures in Year 1, but will do so in Year 2.</a:t>
            </a:r>
          </a:p>
        </p:txBody>
      </p:sp>
    </p:spTree>
    <p:extLst>
      <p:ext uri="{BB962C8B-B14F-4D97-AF65-F5344CB8AC3E}">
        <p14:creationId xmlns:p14="http://schemas.microsoft.com/office/powerpoint/2010/main" val="238570152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Experience and Integration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7732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CG-CAHPS (MHQP Version)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162300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513230"/>
            <a:ext cx="3726523" cy="18875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A version of CG-CAHPS that supplements, modifies, or substitutes questions (including potentially the PPIC and PICS)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A modified version of CG-CAHPS for a non-primary care attributed population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4229100"/>
            <a:ext cx="446276" cy="1676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7732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None/>
            </a:pPr>
            <a:r>
              <a:rPr lang="en-US" sz="1700" b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162300"/>
            <a:ext cx="3730753" cy="8382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5132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Community Tenure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4191000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Integration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Patient Experience</a:t>
            </a:r>
          </a:p>
        </p:txBody>
      </p:sp>
    </p:spTree>
    <p:extLst>
      <p:ext uri="{BB962C8B-B14F-4D97-AF65-F5344CB8AC3E}">
        <p14:creationId xmlns:p14="http://schemas.microsoft.com/office/powerpoint/2010/main" val="225453922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Equity and </a:t>
            </a:r>
            <a:br>
              <a:rPr lang="en-US" dirty="0"/>
            </a:br>
            <a:r>
              <a:rPr lang="en-US" dirty="0"/>
              <a:t>Social Determinants of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6589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182880" indent="0">
              <a:spcAft>
                <a:spcPts val="0"/>
              </a:spcAft>
              <a:buNone/>
            </a:pPr>
            <a:r>
              <a:rPr lang="en-US" sz="1700" b="0" dirty="0"/>
              <a:t>None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2895599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3716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666999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9914" y="3657597"/>
            <a:ext cx="3726523" cy="28194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Equity measure - stratify existing measures by race/ethnicity, age, gender, language, disability status, etc.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Equity measure - stratifying measures, to the extent that data systems allow, by subpopulations, to be defined at a later time, as a developmental measure </a:t>
            </a:r>
            <a:r>
              <a:rPr lang="en-US" sz="1700" i="1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for monitoring purposes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3581399"/>
            <a:ext cx="446276" cy="2819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6589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Font typeface="Wingdings" pitchFamily="2" charset="2"/>
              <a:buNone/>
            </a:pPr>
            <a:r>
              <a:rPr lang="en-US" sz="1700" b="0" kern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2895599"/>
            <a:ext cx="3730753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3716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666999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021168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Social Services Screening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3667537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Social Determinants of Health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Equity</a:t>
            </a:r>
          </a:p>
        </p:txBody>
      </p:sp>
    </p:spTree>
    <p:extLst>
      <p:ext uri="{BB962C8B-B14F-4D97-AF65-F5344CB8AC3E}">
        <p14:creationId xmlns:p14="http://schemas.microsoft.com/office/powerpoint/2010/main" val="50189739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5-8-18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Discuss Implementation of Measure Set and Public Comment Process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3924" y="32766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8632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62CE6A-A684-4297-B07D-B2C30A136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F295B-1F76-4911-85DA-7D98AA334E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950" dirty="0"/>
              <a:t>Taskforce staff previously identified the following five measures as a straw proposal for the Core Set: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Blood pressure control: </a:t>
            </a:r>
            <a:r>
              <a:rPr lang="en-US" sz="1950" dirty="0"/>
              <a:t>Controlling High Blood Pressure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Diabetes control: </a:t>
            </a:r>
            <a:r>
              <a:rPr lang="en-US" sz="1950" dirty="0"/>
              <a:t>Comprehensive Diabetes Care: HbA1c Poor Control (&gt;9.0%)</a:t>
            </a:r>
          </a:p>
          <a:p>
            <a:pPr marL="914400" lvl="1" indent="-365760">
              <a:spcAft>
                <a:spcPts val="600"/>
              </a:spcAft>
              <a:buFont typeface="+mj-lt"/>
              <a:buAutoNum type="arabicPeriod"/>
            </a:pPr>
            <a:r>
              <a:rPr lang="en-US" sz="1950" b="0" dirty="0"/>
              <a:t>Patient experience: </a:t>
            </a:r>
            <a:r>
              <a:rPr lang="en-US" sz="1950" dirty="0"/>
              <a:t>CG-CAHPS (MQHP Version)</a:t>
            </a:r>
          </a:p>
          <a:p>
            <a:pPr marL="1291590" lvl="2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‒"/>
            </a:pPr>
            <a:r>
              <a:rPr lang="en-US" sz="1750" i="1" dirty="0">
                <a:latin typeface="Book Antiqua" panose="02040602050305030304" pitchFamily="18" charset="0"/>
              </a:rPr>
              <a:t>Select one or more composites</a:t>
            </a:r>
            <a:endParaRPr lang="en-US" sz="1750" i="1" dirty="0"/>
          </a:p>
          <a:p>
            <a:pPr marL="914400" lvl="1" indent="-365760">
              <a:spcAft>
                <a:spcPts val="600"/>
              </a:spcAft>
              <a:buFont typeface="+mj-lt"/>
              <a:buAutoNum type="arabicPeriod"/>
            </a:pPr>
            <a:r>
              <a:rPr lang="en-US" sz="1950" b="0" dirty="0"/>
              <a:t>Behavioral health: </a:t>
            </a:r>
            <a:r>
              <a:rPr lang="en-US" sz="1950" dirty="0"/>
              <a:t>Depression Screening and Follow-up for Adolescents and Adults</a:t>
            </a:r>
          </a:p>
          <a:p>
            <a:pPr marL="1291590" lvl="2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‒"/>
            </a:pPr>
            <a:r>
              <a:rPr lang="en-US" sz="1750" i="1" dirty="0">
                <a:latin typeface="Book Antiqua" panose="02040602050305030304" pitchFamily="18" charset="0"/>
              </a:rPr>
              <a:t>Reporting-only for 2019, payment for 2020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Behavioral health: </a:t>
            </a:r>
            <a:r>
              <a:rPr lang="en-US" sz="1950" dirty="0"/>
              <a:t>Initiation and Engagement of Alcohol and Other Drug Dependence Treatment – Initiation &amp; Engagement</a:t>
            </a:r>
          </a:p>
        </p:txBody>
      </p:sp>
    </p:spTree>
    <p:extLst>
      <p:ext uri="{BB962C8B-B14F-4D97-AF65-F5344CB8AC3E}">
        <p14:creationId xmlns:p14="http://schemas.microsoft.com/office/powerpoint/2010/main" val="281261859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62CE6A-A684-4297-B07D-B2C30A136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F295B-1F76-4911-85DA-7D98AA334E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950" dirty="0"/>
              <a:t>17 Taskforce members responded to a survey on the straw proposal for the Core Set.</a:t>
            </a:r>
          </a:p>
          <a:p>
            <a:pPr>
              <a:spcAft>
                <a:spcPts val="600"/>
              </a:spcAft>
            </a:pPr>
            <a:endParaRPr lang="en-US" sz="500" dirty="0"/>
          </a:p>
          <a:p>
            <a:r>
              <a:rPr lang="en-US" sz="1950" dirty="0"/>
              <a:t>At the end of the 4-26-18 meeting, concern was voiced that the Core Set might not include a pediatric measure.</a:t>
            </a:r>
          </a:p>
          <a:p>
            <a:pPr lvl="1"/>
            <a:r>
              <a:rPr lang="en-US" sz="1950" b="0" dirty="0"/>
              <a:t>Does the Taskforce also want to consider adding a Core Set principle that at least one measure should be focused on a pediatric population?</a:t>
            </a:r>
          </a:p>
          <a:p>
            <a:endParaRPr lang="en-US" sz="1950" dirty="0"/>
          </a:p>
        </p:txBody>
      </p:sp>
    </p:spTree>
    <p:extLst>
      <p:ext uri="{BB962C8B-B14F-4D97-AF65-F5344CB8AC3E}">
        <p14:creationId xmlns:p14="http://schemas.microsoft.com/office/powerpoint/2010/main" val="37486927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62CE6A-A684-4297-B07D-B2C30A136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F295B-1F76-4911-85DA-7D98AA334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158766"/>
            <a:ext cx="8077200" cy="5470634"/>
          </a:xfrm>
        </p:spPr>
        <p:txBody>
          <a:bodyPr/>
          <a:lstStyle/>
          <a:p>
            <a:r>
              <a:rPr lang="en-US" sz="1950" dirty="0"/>
              <a:t>The table below depicts the degree of survey respondent support for the straw proposal of Core measures.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629060D-2068-4A98-98E9-AF65384055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923337"/>
              </p:ext>
            </p:extLst>
          </p:nvPr>
        </p:nvGraphicFramePr>
        <p:xfrm>
          <a:off x="640080" y="1986280"/>
          <a:ext cx="7863840" cy="449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3440">
                  <a:extLst>
                    <a:ext uri="{9D8B030D-6E8A-4147-A177-3AD203B41FA5}">
                      <a16:colId xmlns:a16="http://schemas.microsoft.com/office/drawing/2014/main" val="2504385824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482944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000"/>
                          </a:solidFill>
                          <a:latin typeface="Book Antiqua" panose="02040602050305030304" pitchFamily="18" charset="0"/>
                        </a:rPr>
                        <a:t>Measure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000"/>
                          </a:solidFill>
                          <a:latin typeface="Book Antiqua" panose="02040602050305030304" pitchFamily="18" charset="0"/>
                        </a:rPr>
                        <a:t>Respondents in Support of the Candidate Core Measure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7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Book Antiqua" panose="02040602050305030304" pitchFamily="18" charset="0"/>
                        </a:rPr>
                        <a:t>Controlling High Blood Pressure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14 (82%)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1954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Book Antiqua" panose="02040602050305030304" pitchFamily="18" charset="0"/>
                        </a:rPr>
                        <a:t>Comprehensive Diabetes Care: HbA1c Poor Control (&gt;9.0%)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14 (82%)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2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Book Antiqua" panose="02040602050305030304" pitchFamily="18" charset="0"/>
                        </a:rPr>
                        <a:t>CG-CAHPS (MHQP Version)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11 (65%)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79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Book Antiqua" panose="02040602050305030304" pitchFamily="18" charset="0"/>
                        </a:rPr>
                        <a:t>Depression Screening and Follow-up for Adolescents and Adults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9 (53%)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60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Initiation 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Engagement of Alcohol and Other Drug Dependence Treatment – Engagement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8 (47%)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8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Initiation 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Engagement of Alcohol and Other Drug Dependence Treatment – Initiation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7 (41%)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489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2570495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7AC8BE-314E-48E2-A040-0A3366C8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A2ACC-13BE-4FA9-B8CB-B242EBA8D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5029200"/>
          </a:xfrm>
        </p:spPr>
        <p:txBody>
          <a:bodyPr/>
          <a:lstStyle/>
          <a:p>
            <a:r>
              <a:rPr lang="en-US" dirty="0"/>
              <a:t>Respondents submitted the following feedback about the straw proposal of Core measures:</a:t>
            </a:r>
          </a:p>
          <a:p>
            <a:pPr lvl="1"/>
            <a:r>
              <a:rPr lang="en-US" b="0" dirty="0"/>
              <a:t>5 members who did not support “Depression Screening and Follow-up for Adolescents and Adults” recommended including “Depression Remission and Response for Adolescents and Adults” instead.</a:t>
            </a:r>
          </a:p>
          <a:p>
            <a:pPr lvl="1">
              <a:spcAft>
                <a:spcPts val="0"/>
              </a:spcAft>
            </a:pPr>
            <a:endParaRPr lang="en-US" sz="500" b="0" dirty="0"/>
          </a:p>
          <a:p>
            <a:pPr lvl="1">
              <a:spcAft>
                <a:spcPts val="600"/>
              </a:spcAft>
            </a:pPr>
            <a:r>
              <a:rPr lang="en-US" b="0" dirty="0"/>
              <a:t>2 members noted that “Initiation and Engagement of Alcohol and Other Drug Dependence” should be in the Menu set, not the Core set, because: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It is difficult for providers to obtain timely data, especially from outside facilities.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Behavioral health and SUD diagnoses are redacted due to state regulations.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Denominator sizes will likely be too small because an individual must be newly diagnosed to be included.</a:t>
            </a:r>
          </a:p>
        </p:txBody>
      </p:sp>
    </p:spTree>
    <p:extLst>
      <p:ext uri="{BB962C8B-B14F-4D97-AF65-F5344CB8AC3E}">
        <p14:creationId xmlns:p14="http://schemas.microsoft.com/office/powerpoint/2010/main" val="5676131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7AC8BE-314E-48E2-A040-0A3366C8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A2ACC-13BE-4FA9-B8CB-B242EBA8D3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Respondents submitted the following feedback about the straw proposal of Core measures:</a:t>
            </a:r>
          </a:p>
          <a:p>
            <a:pPr lvl="1"/>
            <a:r>
              <a:rPr lang="en-US" b="0" dirty="0"/>
              <a:t>1 member specified that the response rate for the CAHPS survey is low.</a:t>
            </a:r>
          </a:p>
          <a:p>
            <a:pPr lvl="1">
              <a:spcAft>
                <a:spcPts val="0"/>
              </a:spcAft>
            </a:pPr>
            <a:endParaRPr lang="en-US" sz="500" b="0" dirty="0"/>
          </a:p>
          <a:p>
            <a:pPr lvl="1"/>
            <a:r>
              <a:rPr lang="en-US" b="0" dirty="0"/>
              <a:t>1 member shared that the Core set lacks appropriate measures for children and recommended consideration of “Kindergarten Readiness” (a measure in development in Oregon).</a:t>
            </a:r>
          </a:p>
          <a:p>
            <a:pPr lvl="1"/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0935916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7AC8BE-314E-48E2-A040-0A3366C8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7FC55-A816-4767-B973-30B05ED2F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8077200" cy="4556234"/>
          </a:xfrm>
        </p:spPr>
        <p:txBody>
          <a:bodyPr/>
          <a:lstStyle/>
          <a:p>
            <a:r>
              <a:rPr lang="en-US" dirty="0"/>
              <a:t>Two or more Taskforce members recommended the following measures be included in the core set.</a:t>
            </a:r>
          </a:p>
        </p:txBody>
      </p:sp>
      <p:graphicFrame>
        <p:nvGraphicFramePr>
          <p:cNvPr id="6" name="5aea1dc69a151">
            <a:extLst>
              <a:ext uri="{FF2B5EF4-FFF2-40B4-BE49-F238E27FC236}">
                <a16:creationId xmlns:a16="http://schemas.microsoft.com/office/drawing/2014/main" id="{85D8D157-9A68-4228-87BF-5262BC4FE3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601012"/>
              </p:ext>
            </p:extLst>
          </p:nvPr>
        </p:nvGraphicFramePr>
        <p:xfrm>
          <a:off x="285750" y="2133600"/>
          <a:ext cx="8572500" cy="435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5241577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7AC8BE-314E-48E2-A040-0A3366C8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7FC55-A816-4767-B973-30B05ED2F18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Each of the following measures received one recommendation for inclusion in the core set:</a:t>
            </a:r>
          </a:p>
          <a:p>
            <a:pPr lvl="1"/>
            <a:r>
              <a:rPr lang="en-US" b="0" dirty="0"/>
              <a:t>Chlamydia Screening – Ages 21-24</a:t>
            </a:r>
          </a:p>
          <a:p>
            <a:pPr lvl="1"/>
            <a:r>
              <a:rPr lang="en-US" b="0" dirty="0"/>
              <a:t>Influenza Immunization</a:t>
            </a:r>
          </a:p>
          <a:p>
            <a:pPr lvl="1"/>
            <a:r>
              <a:rPr lang="en-US" b="0" dirty="0"/>
              <a:t>Asthma Medication Ratio</a:t>
            </a:r>
          </a:p>
          <a:p>
            <a:pPr lvl="1"/>
            <a:r>
              <a:rPr lang="en-US" b="0" dirty="0"/>
              <a:t>Comprehensive Diabetes Care: HbA1c Control</a:t>
            </a:r>
          </a:p>
          <a:p>
            <a:pPr lvl="1"/>
            <a:r>
              <a:rPr lang="en-US" b="0" dirty="0"/>
              <a:t>Utilization of the PHQ-9 Tool for Adolescents and Adults</a:t>
            </a:r>
          </a:p>
          <a:p>
            <a:pPr lvl="1"/>
            <a:r>
              <a:rPr lang="en-US" b="0" dirty="0"/>
              <a:t>Follow-up After ED Visit for Mental Health</a:t>
            </a:r>
          </a:p>
          <a:p>
            <a:pPr lvl="1"/>
            <a:r>
              <a:rPr lang="en-US" b="0" dirty="0"/>
              <a:t>Continuity of Pharmacotherapy for Opioid Use Disorder</a:t>
            </a:r>
          </a:p>
          <a:p>
            <a:pPr lvl="1"/>
            <a:r>
              <a:rPr lang="en-US" b="0" dirty="0"/>
              <a:t>Contraceptive Care – Postpartum </a:t>
            </a:r>
          </a:p>
          <a:p>
            <a:pPr lvl="1"/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8130848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4C5BDD-A0F1-48D6-9E45-349B45802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F6220-09A9-43A3-A5E8-7351A07E5B8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Bailit Health evaluated the candidate Core measures that received support from two or more Taskforce members against the guiding principles.</a:t>
            </a:r>
          </a:p>
          <a:p>
            <a:pPr lvl="1"/>
            <a:r>
              <a:rPr lang="en-US" b="0" dirty="0"/>
              <a:t>Each measure could receive a maximum score of eight points. </a:t>
            </a:r>
          </a:p>
          <a:p>
            <a:pPr lvl="1"/>
            <a:r>
              <a:rPr lang="en-US" b="0" dirty="0"/>
              <a:t>We were unable to apply objective decision rules to one principle (“enhances value”).</a:t>
            </a:r>
          </a:p>
          <a:p>
            <a:endParaRPr lang="en-US" sz="200" dirty="0"/>
          </a:p>
          <a:p>
            <a:r>
              <a:rPr lang="en-US" dirty="0"/>
              <a:t>The following table summarizes the result of our measure scoring.</a:t>
            </a:r>
          </a:p>
        </p:txBody>
      </p:sp>
    </p:spTree>
    <p:extLst>
      <p:ext uri="{BB962C8B-B14F-4D97-AF65-F5344CB8AC3E}">
        <p14:creationId xmlns:p14="http://schemas.microsoft.com/office/powerpoint/2010/main" val="123042384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3824B7-CBE5-451B-AEF4-CA7126D0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2D6E2C3-DAE7-4B1C-A782-512D2533137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54518398"/>
              </p:ext>
            </p:extLst>
          </p:nvPr>
        </p:nvGraphicFramePr>
        <p:xfrm>
          <a:off x="609600" y="1066800"/>
          <a:ext cx="7924800" cy="4570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29400">
                  <a:extLst>
                    <a:ext uri="{9D8B030D-6E8A-4147-A177-3AD203B41FA5}">
                      <a16:colId xmlns:a16="http://schemas.microsoft.com/office/drawing/2014/main" val="384923136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42222514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1" dirty="0">
                          <a:solidFill>
                            <a:srgbClr val="FFC000"/>
                          </a:solidFill>
                          <a:effectLst/>
                          <a:latin typeface="Book Antiqua" panose="02040602050305030304" pitchFamily="18" charset="0"/>
                        </a:rPr>
                        <a:t>Measure Name</a:t>
                      </a:r>
                      <a:endParaRPr lang="en-US" sz="1550" b="1" dirty="0">
                        <a:solidFill>
                          <a:srgbClr val="FFC000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1" dirty="0">
                          <a:solidFill>
                            <a:srgbClr val="FFC000"/>
                          </a:solidFill>
                          <a:effectLst/>
                          <a:latin typeface="Book Antiqua" panose="02040602050305030304" pitchFamily="18" charset="0"/>
                        </a:rPr>
                        <a:t>Total Score</a:t>
                      </a:r>
                      <a:endParaRPr lang="en-US" sz="1550" b="1" dirty="0">
                        <a:solidFill>
                          <a:srgbClr val="FFC000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081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Comprehensive Diabetes Care: Hemoglobin A1c (HbA1c) Poor Control (&gt;9.0%)*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542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Controlling High Blood Pressure*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00068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Depression Remission and Response for Adolescents and Adults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98784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Comprehensive Diabetes Care: Blood Pressure Control (&lt;140/90 mm Hg)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69482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</a:rPr>
                        <a:t>Colorectal Cancer Screening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95493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Childhood Immunization Status (Combo 10)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2158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Immunizations for Adolescents (Combo 2)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69203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Chlamydia Screening – Ages 16-20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5086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Depression Screening and Follow-up for Adolescents and Adults*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361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Initiation and Engagement of Alcohol and Other Drug Dependence Treatment – Initiation*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214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Initiation and Engagement of Alcohol and Other Drug Dependence Treatment – Engagement*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6085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CG-CAHPS (MHQP Version)*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30397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Follow-up After Hospitalization for Mental Illness (7-Day)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077084"/>
                  </a:ext>
                </a:extLst>
              </a:tr>
            </a:tbl>
          </a:graphicData>
        </a:graphic>
      </p:graphicFrame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199F0E1-E779-4D19-9D29-D5AB3959BCE8}"/>
              </a:ext>
            </a:extLst>
          </p:cNvPr>
          <p:cNvSpPr txBox="1">
            <a:spLocks/>
          </p:cNvSpPr>
          <p:nvPr/>
        </p:nvSpPr>
        <p:spPr bwMode="auto">
          <a:xfrm>
            <a:off x="342900" y="6096000"/>
            <a:ext cx="8458200" cy="457200"/>
          </a:xfrm>
          <a:prstGeom prst="rect">
            <a:avLst/>
          </a:prstGeom>
          <a:solidFill>
            <a:srgbClr val="FFC000"/>
          </a:solidFill>
          <a:ln w="6350" cmpd="sng"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Does the Taskforce wish to select any of the above a Core measure?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A9968A-F65A-4DB8-9224-286F5CDA305C}"/>
              </a:ext>
            </a:extLst>
          </p:cNvPr>
          <p:cNvSpPr txBox="1"/>
          <p:nvPr/>
        </p:nvSpPr>
        <p:spPr>
          <a:xfrm>
            <a:off x="609600" y="5653723"/>
            <a:ext cx="7924800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50" i="1" dirty="0">
                <a:latin typeface="Book Antiqua" panose="02040602050305030304" pitchFamily="18" charset="0"/>
              </a:rPr>
              <a:t>*Indicates a candidate Core measure included in the straw model proposal.</a:t>
            </a:r>
          </a:p>
        </p:txBody>
      </p:sp>
    </p:spTree>
    <p:extLst>
      <p:ext uri="{BB962C8B-B14F-4D97-AF65-F5344CB8AC3E}">
        <p14:creationId xmlns:p14="http://schemas.microsoft.com/office/powerpoint/2010/main" val="2527856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5-8-18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Discuss Implementation of Measure Set and Public Comment Process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3733800"/>
            <a:ext cx="9448800" cy="7620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56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4070EF-40AF-471B-BD89-50B96D9FC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Implementation of Measure Set and Public Comment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5E2E87-74B6-4780-93BA-2F0B6143D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</p:spPr>
        <p:txBody>
          <a:bodyPr/>
          <a:lstStyle/>
          <a:p>
            <a:r>
              <a:rPr lang="en-US" dirty="0"/>
              <a:t>Taskforce staff propose that the final measure set be implemented for contract performance periods beginning on or after 1-1-19.</a:t>
            </a:r>
          </a:p>
          <a:p>
            <a:pPr lvl="1"/>
            <a:r>
              <a:rPr lang="en-US" b="0" dirty="0"/>
              <a:t>Moving forward, contracts would need to include changes to the measure set so long as the change is adopted at least six months in advance of the performance period.</a:t>
            </a:r>
          </a:p>
          <a:p>
            <a:pPr marL="1085850" lvl="2" indent="-28575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e.g., a change made on 4-15-19 would be implemented for contracts beginning on or after 1-1-20, but a change made on 7-15-19 would not.</a:t>
            </a:r>
          </a:p>
          <a:p>
            <a:pPr lvl="1"/>
            <a:r>
              <a:rPr lang="en-US" b="0" dirty="0"/>
              <a:t>This policy would not apply to changes in specifications to HEDIS measures (typically released in July each year).</a:t>
            </a:r>
          </a:p>
          <a:p>
            <a:pPr lvl="1"/>
            <a:endParaRPr lang="en-US" sz="1000" b="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09F0C39C-D19E-496C-AB04-FBDC2C5A4308}"/>
              </a:ext>
            </a:extLst>
          </p:cNvPr>
          <p:cNvSpPr txBox="1">
            <a:spLocks/>
          </p:cNvSpPr>
          <p:nvPr/>
        </p:nvSpPr>
        <p:spPr bwMode="auto">
          <a:xfrm>
            <a:off x="533400" y="5334000"/>
            <a:ext cx="8267700" cy="762000"/>
          </a:xfrm>
          <a:prstGeom prst="rect">
            <a:avLst/>
          </a:prstGeom>
          <a:solidFill>
            <a:srgbClr val="FFC000"/>
          </a:solidFill>
          <a:ln w="6350" cmpd="sng"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45720" tIns="46038" rIns="45720" bIns="46038" numCol="1" anchor="ctr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Does the Taskforce have any feedback on this proposed timeline for implementation?</a:t>
            </a:r>
          </a:p>
        </p:txBody>
      </p:sp>
    </p:spTree>
    <p:extLst>
      <p:ext uri="{BB962C8B-B14F-4D97-AF65-F5344CB8AC3E}">
        <p14:creationId xmlns:p14="http://schemas.microsoft.com/office/powerpoint/2010/main" val="20303893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4070EF-40AF-471B-BD89-50B96D9FC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09538"/>
            <a:ext cx="5816600" cy="762000"/>
          </a:xfrm>
        </p:spPr>
        <p:txBody>
          <a:bodyPr/>
          <a:lstStyle/>
          <a:p>
            <a:r>
              <a:rPr lang="en-US" dirty="0"/>
              <a:t>Discuss Implementation of Measure Set and Public Comment Process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5E2E87-74B6-4780-93BA-2F0B6143D8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Taskforce staff propose the following process to receive and review public comment.</a:t>
            </a:r>
          </a:p>
          <a:p>
            <a:pPr lvl="1"/>
            <a:r>
              <a:rPr lang="en-US" b="0" dirty="0"/>
              <a:t>Once the Taskforce finalizes the measure set, Taskforce staff will </a:t>
            </a:r>
            <a:r>
              <a:rPr lang="en-US" b="0" kern="1200" dirty="0">
                <a:latin typeface="Book Antiqua" panose="02040602050305030304" pitchFamily="18" charset="0"/>
              </a:rPr>
              <a:t>post the measure set on the EOHHS website in June, inviting the public to submit written feedback.</a:t>
            </a:r>
          </a:p>
          <a:p>
            <a:pPr lvl="1">
              <a:spcAft>
                <a:spcPts val="0"/>
              </a:spcAft>
            </a:pPr>
            <a:endParaRPr lang="en-US" sz="500" b="0" kern="1200" dirty="0">
              <a:latin typeface="Book Antiqua" panose="02040602050305030304" pitchFamily="18" charset="0"/>
            </a:endParaRPr>
          </a:p>
          <a:p>
            <a:pPr lvl="1"/>
            <a:r>
              <a:rPr lang="en-US" b="0" dirty="0"/>
              <a:t>Taskforce staff will compile feedback to be included in a final report to the Legislature and share it with the Taskforce again in 2019 to inform the annual review process for 2020.</a:t>
            </a:r>
          </a:p>
        </p:txBody>
      </p:sp>
    </p:spTree>
    <p:extLst>
      <p:ext uri="{BB962C8B-B14F-4D97-AF65-F5344CB8AC3E}">
        <p14:creationId xmlns:p14="http://schemas.microsoft.com/office/powerpoint/2010/main" val="4169452635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5-8-18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Discuss Implementation of Measure Set and Public Comment Process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44958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724962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99C06-B0E6-4529-ADFE-0532B8399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 “On Deck”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DFD56-C5FF-45D8-87B8-AA51FBF880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800600"/>
          </a:xfrm>
        </p:spPr>
        <p:txBody>
          <a:bodyPr/>
          <a:lstStyle/>
          <a:p>
            <a:r>
              <a:rPr lang="en-US" dirty="0"/>
              <a:t>Does the Taskforce wish to identify any “On Deck” measures at this time?</a:t>
            </a:r>
          </a:p>
          <a:p>
            <a:pPr lvl="1"/>
            <a:r>
              <a:rPr lang="en-US" b="0" dirty="0"/>
              <a:t>During the 4-26-18 meeting, Taskforce members did not reach consensus on whether the use of this category adds value.</a:t>
            </a:r>
          </a:p>
          <a:p>
            <a:pPr lvl="1"/>
            <a:r>
              <a:rPr lang="en-US" b="0" dirty="0"/>
              <a:t>Oregon uses the category to signal which measures it intends to move into the aligned measure set by a given date and replace an existing measure.</a:t>
            </a:r>
          </a:p>
          <a:p>
            <a:pPr lvl="1"/>
            <a:r>
              <a:rPr lang="en-US" b="0" dirty="0"/>
              <a:t>Some members shared that the “On Deck” category could be merged with the “Menu” set, which would allow payers and providers to begin testing the measures.</a:t>
            </a:r>
          </a:p>
          <a:p>
            <a:pPr lvl="1"/>
            <a:r>
              <a:rPr lang="en-US" b="0" dirty="0"/>
              <a:t>Others noted that the “On Deck” category could help indicate that the Taskforce expressed concern about the feasibility of operationalizing these measures.</a:t>
            </a:r>
          </a:p>
        </p:txBody>
      </p:sp>
    </p:spTree>
    <p:extLst>
      <p:ext uri="{BB962C8B-B14F-4D97-AF65-F5344CB8AC3E}">
        <p14:creationId xmlns:p14="http://schemas.microsoft.com/office/powerpoint/2010/main" val="33574257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5-8-18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Discuss Implementation of Measure Set and Public Comment Process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49530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823954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Steps: Meeting Schedule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A11860A-0F48-4660-A65F-97FCD93D7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6952142" cy="455623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/>
              <a:t>Finalize the 2019 measure set.</a:t>
            </a:r>
          </a:p>
          <a:p>
            <a:pPr>
              <a:spcAft>
                <a:spcPts val="0"/>
              </a:spcAft>
            </a:pPr>
            <a:endParaRPr lang="en-US" sz="1000" dirty="0"/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endParaRPr lang="en-US" sz="1200" kern="1200" dirty="0">
              <a:latin typeface="Book Antiqua" panose="02040602050305030304" pitchFamily="18" charset="0"/>
            </a:endParaRPr>
          </a:p>
          <a:p>
            <a:pPr lvl="1">
              <a:spcAft>
                <a:spcPts val="300"/>
              </a:spcAft>
            </a:pPr>
            <a:r>
              <a:rPr lang="en-US" dirty="0"/>
              <a:t>Meeting #17 </a:t>
            </a:r>
            <a:r>
              <a:rPr lang="en-US" i="1" dirty="0"/>
              <a:t>(If Needed)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Finalize categorization of each endorsed measure as Core or Menu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Discuss any On Deck measures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Revisit Supplemental and Pay-for-Reporting measures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Discuss implementation of the measure set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Discuss the public comment process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endParaRPr lang="en-US" sz="2800" kern="1200" dirty="0">
              <a:latin typeface="Book Antiqua" panose="02040602050305030304" pitchFamily="18" charset="0"/>
            </a:endParaRPr>
          </a:p>
          <a:p>
            <a:pPr lvl="1">
              <a:spcAft>
                <a:spcPts val="300"/>
              </a:spcAft>
            </a:pPr>
            <a:r>
              <a:rPr lang="en-US" dirty="0"/>
              <a:t>Meeting #18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Review and consider public comment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Finalize the measure set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Discuss measure gaps and Developmental measures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6ECBD8B-3CE9-4F1C-BDC9-BC455D3E1B82}"/>
              </a:ext>
            </a:extLst>
          </p:cNvPr>
          <p:cNvGrpSpPr/>
          <p:nvPr/>
        </p:nvGrpSpPr>
        <p:grpSpPr>
          <a:xfrm>
            <a:off x="7391400" y="2173633"/>
            <a:ext cx="914400" cy="914400"/>
            <a:chOff x="8064544" y="2057400"/>
            <a:chExt cx="822960" cy="82296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4C3FE86-C2BB-4DE7-BEC3-3B4780F5B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64544" y="2057400"/>
              <a:ext cx="822960" cy="822960"/>
              <a:chOff x="7758770" y="3246120"/>
              <a:chExt cx="1097280" cy="109728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CDD48D0-0E7B-4103-8C75-9331337CB100}"/>
                  </a:ext>
                </a:extLst>
              </p:cNvPr>
              <p:cNvGrpSpPr/>
              <p:nvPr/>
            </p:nvGrpSpPr>
            <p:grpSpPr>
              <a:xfrm>
                <a:off x="7758770" y="3246120"/>
                <a:ext cx="1097280" cy="1097280"/>
                <a:chOff x="7085012" y="4648200"/>
                <a:chExt cx="679061" cy="679061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F6B2393-4045-4F7A-9ABB-B3C48C13237F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A48D7E14-1115-41AA-830A-17D6C1395582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6">
                    <a:lumMod val="75000"/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DA28DD99-4DBC-4212-9775-49651D03289D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tx2">
                    <a:alpha val="89804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</p:grpSp>
          <p:sp>
            <p:nvSpPr>
              <p:cNvPr id="26" name="Freeform 24">
                <a:extLst>
                  <a:ext uri="{FF2B5EF4-FFF2-40B4-BE49-F238E27FC236}">
                    <a16:creationId xmlns:a16="http://schemas.microsoft.com/office/drawing/2014/main" id="{215CC991-7116-485A-88E0-3E46BF928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0650" y="3981186"/>
                <a:ext cx="131537" cy="1374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0"/>
                  </a:cxn>
                  <a:cxn ang="0">
                    <a:pos x="133" y="5"/>
                  </a:cxn>
                  <a:cxn ang="0">
                    <a:pos x="0" y="139"/>
                  </a:cxn>
                  <a:cxn ang="0">
                    <a:pos x="0" y="0"/>
                  </a:cxn>
                </a:cxnLst>
                <a:rect l="0" t="0" r="r" b="b"/>
                <a:pathLst>
                  <a:path w="133" h="139">
                    <a:moveTo>
                      <a:pt x="0" y="0"/>
                    </a:moveTo>
                    <a:lnTo>
                      <a:pt x="133" y="0"/>
                    </a:lnTo>
                    <a:lnTo>
                      <a:pt x="133" y="5"/>
                    </a:lnTo>
                    <a:lnTo>
                      <a:pt x="0" y="1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7" name="Freeform 25">
                <a:extLst>
                  <a:ext uri="{FF2B5EF4-FFF2-40B4-BE49-F238E27FC236}">
                    <a16:creationId xmlns:a16="http://schemas.microsoft.com/office/drawing/2014/main" id="{C1253D70-D943-4CB0-8A04-0361FF374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8123" y="3986131"/>
                <a:ext cx="132526" cy="132526"/>
              </a:xfrm>
              <a:custGeom>
                <a:avLst/>
                <a:gdLst/>
                <a:ahLst/>
                <a:cxnLst>
                  <a:cxn ang="0">
                    <a:pos x="134" y="0"/>
                  </a:cxn>
                  <a:cxn ang="0">
                    <a:pos x="134" y="134"/>
                  </a:cxn>
                  <a:cxn ang="0">
                    <a:pos x="133" y="131"/>
                  </a:cxn>
                  <a:cxn ang="0">
                    <a:pos x="0" y="131"/>
                  </a:cxn>
                  <a:cxn ang="0">
                    <a:pos x="134" y="0"/>
                  </a:cxn>
                </a:cxnLst>
                <a:rect l="0" t="0" r="r" b="b"/>
                <a:pathLst>
                  <a:path w="134" h="134">
                    <a:moveTo>
                      <a:pt x="134" y="0"/>
                    </a:moveTo>
                    <a:lnTo>
                      <a:pt x="134" y="134"/>
                    </a:lnTo>
                    <a:lnTo>
                      <a:pt x="133" y="131"/>
                    </a:lnTo>
                    <a:lnTo>
                      <a:pt x="0" y="131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8" name="Freeform 26">
                <a:extLst>
                  <a:ext uri="{FF2B5EF4-FFF2-40B4-BE49-F238E27FC236}">
                    <a16:creationId xmlns:a16="http://schemas.microsoft.com/office/drawing/2014/main" id="{B7C43CA4-EC8E-4043-8D63-605EDD76E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640971"/>
                <a:ext cx="669554" cy="4747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7" y="0"/>
                  </a:cxn>
                  <a:cxn ang="0">
                    <a:pos x="677" y="344"/>
                  </a:cxn>
                  <a:cxn ang="0">
                    <a:pos x="543" y="344"/>
                  </a:cxn>
                  <a:cxn ang="0">
                    <a:pos x="410" y="480"/>
                  </a:cxn>
                  <a:cxn ang="0">
                    <a:pos x="45" y="480"/>
                  </a:cxn>
                  <a:cxn ang="0">
                    <a:pos x="32" y="478"/>
                  </a:cxn>
                  <a:cxn ang="0">
                    <a:pos x="20" y="473"/>
                  </a:cxn>
                  <a:cxn ang="0">
                    <a:pos x="10" y="464"/>
                  </a:cxn>
                  <a:cxn ang="0">
                    <a:pos x="3" y="454"/>
                  </a:cxn>
                  <a:cxn ang="0">
                    <a:pos x="0" y="441"/>
                  </a:cxn>
                  <a:cxn ang="0">
                    <a:pos x="0" y="0"/>
                  </a:cxn>
                </a:cxnLst>
                <a:rect l="0" t="0" r="r" b="b"/>
                <a:pathLst>
                  <a:path w="677" h="480">
                    <a:moveTo>
                      <a:pt x="0" y="0"/>
                    </a:moveTo>
                    <a:lnTo>
                      <a:pt x="677" y="0"/>
                    </a:lnTo>
                    <a:lnTo>
                      <a:pt x="677" y="344"/>
                    </a:lnTo>
                    <a:lnTo>
                      <a:pt x="543" y="344"/>
                    </a:lnTo>
                    <a:lnTo>
                      <a:pt x="410" y="480"/>
                    </a:lnTo>
                    <a:lnTo>
                      <a:pt x="45" y="480"/>
                    </a:lnTo>
                    <a:lnTo>
                      <a:pt x="32" y="478"/>
                    </a:lnTo>
                    <a:lnTo>
                      <a:pt x="20" y="473"/>
                    </a:lnTo>
                    <a:lnTo>
                      <a:pt x="10" y="464"/>
                    </a:lnTo>
                    <a:lnTo>
                      <a:pt x="3" y="454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49A1FC5F-3CFF-43AF-98AC-6571E2FBB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539104"/>
                <a:ext cx="669554" cy="116702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630" y="0"/>
                  </a:cxn>
                  <a:cxn ang="0">
                    <a:pos x="643" y="1"/>
                  </a:cxn>
                  <a:cxn ang="0">
                    <a:pos x="657" y="6"/>
                  </a:cxn>
                  <a:cxn ang="0">
                    <a:pos x="667" y="15"/>
                  </a:cxn>
                  <a:cxn ang="0">
                    <a:pos x="674" y="24"/>
                  </a:cxn>
                  <a:cxn ang="0">
                    <a:pos x="677" y="37"/>
                  </a:cxn>
                  <a:cxn ang="0">
                    <a:pos x="677" y="118"/>
                  </a:cxn>
                  <a:cxn ang="0">
                    <a:pos x="0" y="118"/>
                  </a:cxn>
                  <a:cxn ang="0">
                    <a:pos x="0" y="37"/>
                  </a:cxn>
                  <a:cxn ang="0">
                    <a:pos x="3" y="24"/>
                  </a:cxn>
                  <a:cxn ang="0">
                    <a:pos x="10" y="15"/>
                  </a:cxn>
                  <a:cxn ang="0">
                    <a:pos x="20" y="6"/>
                  </a:cxn>
                  <a:cxn ang="0">
                    <a:pos x="32" y="1"/>
                  </a:cxn>
                  <a:cxn ang="0">
                    <a:pos x="45" y="0"/>
                  </a:cxn>
                </a:cxnLst>
                <a:rect l="0" t="0" r="r" b="b"/>
                <a:pathLst>
                  <a:path w="677" h="118">
                    <a:moveTo>
                      <a:pt x="45" y="0"/>
                    </a:moveTo>
                    <a:lnTo>
                      <a:pt x="630" y="0"/>
                    </a:lnTo>
                    <a:lnTo>
                      <a:pt x="643" y="1"/>
                    </a:lnTo>
                    <a:lnTo>
                      <a:pt x="657" y="6"/>
                    </a:lnTo>
                    <a:lnTo>
                      <a:pt x="667" y="15"/>
                    </a:lnTo>
                    <a:lnTo>
                      <a:pt x="674" y="24"/>
                    </a:lnTo>
                    <a:lnTo>
                      <a:pt x="677" y="37"/>
                    </a:lnTo>
                    <a:lnTo>
                      <a:pt x="677" y="118"/>
                    </a:lnTo>
                    <a:lnTo>
                      <a:pt x="0" y="118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10" y="15"/>
                    </a:lnTo>
                    <a:lnTo>
                      <a:pt x="20" y="6"/>
                    </a:lnTo>
                    <a:lnTo>
                      <a:pt x="32" y="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C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0324B01F-1083-4241-9874-F225391DA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4280" y="3562840"/>
                <a:ext cx="77142" cy="78131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55" y="3"/>
                  </a:cxn>
                  <a:cxn ang="0">
                    <a:pos x="67" y="11"/>
                  </a:cxn>
                  <a:cxn ang="0">
                    <a:pos x="76" y="24"/>
                  </a:cxn>
                  <a:cxn ang="0">
                    <a:pos x="78" y="40"/>
                  </a:cxn>
                  <a:cxn ang="0">
                    <a:pos x="76" y="56"/>
                  </a:cxn>
                  <a:cxn ang="0">
                    <a:pos x="67" y="68"/>
                  </a:cxn>
                  <a:cxn ang="0">
                    <a:pos x="55" y="77"/>
                  </a:cxn>
                  <a:cxn ang="0">
                    <a:pos x="39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9" y="0"/>
                  </a:cxn>
                </a:cxnLst>
                <a:rect l="0" t="0" r="r" b="b"/>
                <a:pathLst>
                  <a:path w="78" h="79">
                    <a:moveTo>
                      <a:pt x="39" y="0"/>
                    </a:moveTo>
                    <a:lnTo>
                      <a:pt x="55" y="3"/>
                    </a:lnTo>
                    <a:lnTo>
                      <a:pt x="67" y="11"/>
                    </a:lnTo>
                    <a:lnTo>
                      <a:pt x="76" y="24"/>
                    </a:lnTo>
                    <a:lnTo>
                      <a:pt x="78" y="40"/>
                    </a:lnTo>
                    <a:lnTo>
                      <a:pt x="76" y="56"/>
                    </a:lnTo>
                    <a:lnTo>
                      <a:pt x="67" y="68"/>
                    </a:lnTo>
                    <a:lnTo>
                      <a:pt x="55" y="77"/>
                    </a:lnTo>
                    <a:lnTo>
                      <a:pt x="39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DF37EAC8-A5B5-4A34-9505-A8FBA43C4F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4606" y="3562840"/>
                <a:ext cx="76153" cy="78131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9" y="0"/>
                  </a:cxn>
                  <a:cxn ang="0">
                    <a:pos x="54" y="3"/>
                  </a:cxn>
                  <a:cxn ang="0">
                    <a:pos x="66" y="11"/>
                  </a:cxn>
                  <a:cxn ang="0">
                    <a:pos x="75" y="24"/>
                  </a:cxn>
                  <a:cxn ang="0">
                    <a:pos x="77" y="40"/>
                  </a:cxn>
                  <a:cxn ang="0">
                    <a:pos x="75" y="56"/>
                  </a:cxn>
                  <a:cxn ang="0">
                    <a:pos x="66" y="68"/>
                  </a:cxn>
                  <a:cxn ang="0">
                    <a:pos x="54" y="77"/>
                  </a:cxn>
                  <a:cxn ang="0">
                    <a:pos x="39" y="79"/>
                  </a:cxn>
                  <a:cxn ang="0">
                    <a:pos x="38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8" y="0"/>
                  </a:cxn>
                </a:cxnLst>
                <a:rect l="0" t="0" r="r" b="b"/>
                <a:pathLst>
                  <a:path w="77" h="79">
                    <a:moveTo>
                      <a:pt x="38" y="0"/>
                    </a:moveTo>
                    <a:lnTo>
                      <a:pt x="39" y="0"/>
                    </a:lnTo>
                    <a:lnTo>
                      <a:pt x="54" y="3"/>
                    </a:lnTo>
                    <a:lnTo>
                      <a:pt x="66" y="11"/>
                    </a:lnTo>
                    <a:lnTo>
                      <a:pt x="75" y="24"/>
                    </a:lnTo>
                    <a:lnTo>
                      <a:pt x="77" y="40"/>
                    </a:lnTo>
                    <a:lnTo>
                      <a:pt x="75" y="56"/>
                    </a:lnTo>
                    <a:lnTo>
                      <a:pt x="66" y="68"/>
                    </a:lnTo>
                    <a:lnTo>
                      <a:pt x="54" y="77"/>
                    </a:lnTo>
                    <a:lnTo>
                      <a:pt x="39" y="79"/>
                    </a:lnTo>
                    <a:lnTo>
                      <a:pt x="38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2" name="Freeform 30">
                <a:extLst>
                  <a:ext uri="{FF2B5EF4-FFF2-40B4-BE49-F238E27FC236}">
                    <a16:creationId xmlns:a16="http://schemas.microsoft.com/office/drawing/2014/main" id="{3DEFF2B6-9CEC-43D9-BAF1-15BEB3F69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9225" y="3470863"/>
                <a:ext cx="58351" cy="155273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40" y="3"/>
                  </a:cxn>
                  <a:cxn ang="0">
                    <a:pos x="50" y="9"/>
                  </a:cxn>
                  <a:cxn ang="0">
                    <a:pos x="56" y="18"/>
                  </a:cxn>
                  <a:cxn ang="0">
                    <a:pos x="59" y="30"/>
                  </a:cxn>
                  <a:cxn ang="0">
                    <a:pos x="59" y="128"/>
                  </a:cxn>
                  <a:cxn ang="0">
                    <a:pos x="56" y="139"/>
                  </a:cxn>
                  <a:cxn ang="0">
                    <a:pos x="50" y="149"/>
                  </a:cxn>
                  <a:cxn ang="0">
                    <a:pos x="40" y="155"/>
                  </a:cxn>
                  <a:cxn ang="0">
                    <a:pos x="29" y="157"/>
                  </a:cxn>
                  <a:cxn ang="0">
                    <a:pos x="18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8" y="3"/>
                  </a:cxn>
                  <a:cxn ang="0">
                    <a:pos x="29" y="0"/>
                  </a:cxn>
                </a:cxnLst>
                <a:rect l="0" t="0" r="r" b="b"/>
                <a:pathLst>
                  <a:path w="59" h="157">
                    <a:moveTo>
                      <a:pt x="29" y="0"/>
                    </a:moveTo>
                    <a:lnTo>
                      <a:pt x="40" y="3"/>
                    </a:lnTo>
                    <a:lnTo>
                      <a:pt x="50" y="9"/>
                    </a:lnTo>
                    <a:lnTo>
                      <a:pt x="56" y="18"/>
                    </a:lnTo>
                    <a:lnTo>
                      <a:pt x="59" y="30"/>
                    </a:lnTo>
                    <a:lnTo>
                      <a:pt x="59" y="128"/>
                    </a:lnTo>
                    <a:lnTo>
                      <a:pt x="56" y="139"/>
                    </a:lnTo>
                    <a:lnTo>
                      <a:pt x="50" y="149"/>
                    </a:lnTo>
                    <a:lnTo>
                      <a:pt x="40" y="155"/>
                    </a:lnTo>
                    <a:lnTo>
                      <a:pt x="29" y="157"/>
                    </a:lnTo>
                    <a:lnTo>
                      <a:pt x="18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8" y="3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3" name="Freeform 31">
                <a:extLst>
                  <a:ext uri="{FF2B5EF4-FFF2-40B4-BE49-F238E27FC236}">
                    <a16:creationId xmlns:a16="http://schemas.microsoft.com/office/drawing/2014/main" id="{705181DD-7134-45F3-98B0-775752DD2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4496" y="3470863"/>
                <a:ext cx="56373" cy="155273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40" y="3"/>
                  </a:cxn>
                  <a:cxn ang="0">
                    <a:pos x="49" y="9"/>
                  </a:cxn>
                  <a:cxn ang="0">
                    <a:pos x="55" y="18"/>
                  </a:cxn>
                  <a:cxn ang="0">
                    <a:pos x="57" y="30"/>
                  </a:cxn>
                  <a:cxn ang="0">
                    <a:pos x="57" y="128"/>
                  </a:cxn>
                  <a:cxn ang="0">
                    <a:pos x="55" y="139"/>
                  </a:cxn>
                  <a:cxn ang="0">
                    <a:pos x="49" y="149"/>
                  </a:cxn>
                  <a:cxn ang="0">
                    <a:pos x="40" y="155"/>
                  </a:cxn>
                  <a:cxn ang="0">
                    <a:pos x="28" y="157"/>
                  </a:cxn>
                  <a:cxn ang="0">
                    <a:pos x="17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7" y="3"/>
                  </a:cxn>
                  <a:cxn ang="0">
                    <a:pos x="28" y="0"/>
                  </a:cxn>
                </a:cxnLst>
                <a:rect l="0" t="0" r="r" b="b"/>
                <a:pathLst>
                  <a:path w="57" h="157">
                    <a:moveTo>
                      <a:pt x="28" y="0"/>
                    </a:moveTo>
                    <a:lnTo>
                      <a:pt x="40" y="3"/>
                    </a:lnTo>
                    <a:lnTo>
                      <a:pt x="49" y="9"/>
                    </a:lnTo>
                    <a:lnTo>
                      <a:pt x="55" y="18"/>
                    </a:lnTo>
                    <a:lnTo>
                      <a:pt x="57" y="30"/>
                    </a:lnTo>
                    <a:lnTo>
                      <a:pt x="57" y="128"/>
                    </a:lnTo>
                    <a:lnTo>
                      <a:pt x="55" y="139"/>
                    </a:lnTo>
                    <a:lnTo>
                      <a:pt x="49" y="149"/>
                    </a:lnTo>
                    <a:lnTo>
                      <a:pt x="40" y="155"/>
                    </a:lnTo>
                    <a:lnTo>
                      <a:pt x="28" y="157"/>
                    </a:lnTo>
                    <a:lnTo>
                      <a:pt x="17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7" y="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sp>
          <p:nvSpPr>
            <p:cNvPr id="24" name="TextBox 48">
              <a:extLst>
                <a:ext uri="{FF2B5EF4-FFF2-40B4-BE49-F238E27FC236}">
                  <a16:creationId xmlns:a16="http://schemas.microsoft.com/office/drawing/2014/main" id="{1C34F131-D8BB-4CD8-B8D6-BC03D8494955}"/>
                </a:ext>
              </a:extLst>
            </p:cNvPr>
            <p:cNvSpPr txBox="1"/>
            <p:nvPr/>
          </p:nvSpPr>
          <p:spPr>
            <a:xfrm>
              <a:off x="8064544" y="2364270"/>
              <a:ext cx="822959" cy="332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en-US" sz="1800" b="1" dirty="0"/>
                <a:t>6/05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32F54D-393C-4822-A93B-7CBE983767B0}"/>
              </a:ext>
            </a:extLst>
          </p:cNvPr>
          <p:cNvGrpSpPr/>
          <p:nvPr/>
        </p:nvGrpSpPr>
        <p:grpSpPr>
          <a:xfrm>
            <a:off x="7391399" y="4343400"/>
            <a:ext cx="914400" cy="914400"/>
            <a:chOff x="8064544" y="2057400"/>
            <a:chExt cx="822960" cy="82296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44097F6-4679-444D-BFFB-AF54C3407A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64544" y="2057400"/>
              <a:ext cx="822960" cy="822960"/>
              <a:chOff x="7758770" y="3246120"/>
              <a:chExt cx="1097280" cy="1097280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713E557-26E2-4F01-867F-5BD4902F996A}"/>
                  </a:ext>
                </a:extLst>
              </p:cNvPr>
              <p:cNvGrpSpPr/>
              <p:nvPr/>
            </p:nvGrpSpPr>
            <p:grpSpPr>
              <a:xfrm>
                <a:off x="7758770" y="3246120"/>
                <a:ext cx="1097280" cy="1097280"/>
                <a:chOff x="7085012" y="4648200"/>
                <a:chExt cx="679061" cy="679061"/>
              </a:xfrm>
            </p:grpSpPr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EBADF3C1-E849-4464-AA9D-213771C3FAE2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5AF220C4-CB0E-4795-B9F8-88F036636ABD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6">
                    <a:lumMod val="75000"/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82DC2BF9-C482-43C6-A073-4B4B83F5F4B7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tx2">
                    <a:alpha val="89804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</p:grpSp>
          <p:sp>
            <p:nvSpPr>
              <p:cNvPr id="38" name="Freeform 24">
                <a:extLst>
                  <a:ext uri="{FF2B5EF4-FFF2-40B4-BE49-F238E27FC236}">
                    <a16:creationId xmlns:a16="http://schemas.microsoft.com/office/drawing/2014/main" id="{1DA0D954-015E-4F33-BE76-A01F61B0E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0650" y="3981186"/>
                <a:ext cx="131537" cy="1374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0"/>
                  </a:cxn>
                  <a:cxn ang="0">
                    <a:pos x="133" y="5"/>
                  </a:cxn>
                  <a:cxn ang="0">
                    <a:pos x="0" y="139"/>
                  </a:cxn>
                  <a:cxn ang="0">
                    <a:pos x="0" y="0"/>
                  </a:cxn>
                </a:cxnLst>
                <a:rect l="0" t="0" r="r" b="b"/>
                <a:pathLst>
                  <a:path w="133" h="139">
                    <a:moveTo>
                      <a:pt x="0" y="0"/>
                    </a:moveTo>
                    <a:lnTo>
                      <a:pt x="133" y="0"/>
                    </a:lnTo>
                    <a:lnTo>
                      <a:pt x="133" y="5"/>
                    </a:lnTo>
                    <a:lnTo>
                      <a:pt x="0" y="1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8D93D8EB-F2A1-44A3-A6DE-B96D56506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8123" y="3986131"/>
                <a:ext cx="132526" cy="132526"/>
              </a:xfrm>
              <a:custGeom>
                <a:avLst/>
                <a:gdLst/>
                <a:ahLst/>
                <a:cxnLst>
                  <a:cxn ang="0">
                    <a:pos x="134" y="0"/>
                  </a:cxn>
                  <a:cxn ang="0">
                    <a:pos x="134" y="134"/>
                  </a:cxn>
                  <a:cxn ang="0">
                    <a:pos x="133" y="131"/>
                  </a:cxn>
                  <a:cxn ang="0">
                    <a:pos x="0" y="131"/>
                  </a:cxn>
                  <a:cxn ang="0">
                    <a:pos x="134" y="0"/>
                  </a:cxn>
                </a:cxnLst>
                <a:rect l="0" t="0" r="r" b="b"/>
                <a:pathLst>
                  <a:path w="134" h="134">
                    <a:moveTo>
                      <a:pt x="134" y="0"/>
                    </a:moveTo>
                    <a:lnTo>
                      <a:pt x="134" y="134"/>
                    </a:lnTo>
                    <a:lnTo>
                      <a:pt x="133" y="131"/>
                    </a:lnTo>
                    <a:lnTo>
                      <a:pt x="0" y="131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0" name="Freeform 26">
                <a:extLst>
                  <a:ext uri="{FF2B5EF4-FFF2-40B4-BE49-F238E27FC236}">
                    <a16:creationId xmlns:a16="http://schemas.microsoft.com/office/drawing/2014/main" id="{919C3648-F967-4BA8-866D-A1B244EBB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640971"/>
                <a:ext cx="669554" cy="4747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7" y="0"/>
                  </a:cxn>
                  <a:cxn ang="0">
                    <a:pos x="677" y="344"/>
                  </a:cxn>
                  <a:cxn ang="0">
                    <a:pos x="543" y="344"/>
                  </a:cxn>
                  <a:cxn ang="0">
                    <a:pos x="410" y="480"/>
                  </a:cxn>
                  <a:cxn ang="0">
                    <a:pos x="45" y="480"/>
                  </a:cxn>
                  <a:cxn ang="0">
                    <a:pos x="32" y="478"/>
                  </a:cxn>
                  <a:cxn ang="0">
                    <a:pos x="20" y="473"/>
                  </a:cxn>
                  <a:cxn ang="0">
                    <a:pos x="10" y="464"/>
                  </a:cxn>
                  <a:cxn ang="0">
                    <a:pos x="3" y="454"/>
                  </a:cxn>
                  <a:cxn ang="0">
                    <a:pos x="0" y="441"/>
                  </a:cxn>
                  <a:cxn ang="0">
                    <a:pos x="0" y="0"/>
                  </a:cxn>
                </a:cxnLst>
                <a:rect l="0" t="0" r="r" b="b"/>
                <a:pathLst>
                  <a:path w="677" h="480">
                    <a:moveTo>
                      <a:pt x="0" y="0"/>
                    </a:moveTo>
                    <a:lnTo>
                      <a:pt x="677" y="0"/>
                    </a:lnTo>
                    <a:lnTo>
                      <a:pt x="677" y="344"/>
                    </a:lnTo>
                    <a:lnTo>
                      <a:pt x="543" y="344"/>
                    </a:lnTo>
                    <a:lnTo>
                      <a:pt x="410" y="480"/>
                    </a:lnTo>
                    <a:lnTo>
                      <a:pt x="45" y="480"/>
                    </a:lnTo>
                    <a:lnTo>
                      <a:pt x="32" y="478"/>
                    </a:lnTo>
                    <a:lnTo>
                      <a:pt x="20" y="473"/>
                    </a:lnTo>
                    <a:lnTo>
                      <a:pt x="10" y="464"/>
                    </a:lnTo>
                    <a:lnTo>
                      <a:pt x="3" y="454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1" name="Freeform 27">
                <a:extLst>
                  <a:ext uri="{FF2B5EF4-FFF2-40B4-BE49-F238E27FC236}">
                    <a16:creationId xmlns:a16="http://schemas.microsoft.com/office/drawing/2014/main" id="{61FB4D8A-E220-404B-A0B0-300DD2A2DC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539104"/>
                <a:ext cx="669554" cy="116702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630" y="0"/>
                  </a:cxn>
                  <a:cxn ang="0">
                    <a:pos x="643" y="1"/>
                  </a:cxn>
                  <a:cxn ang="0">
                    <a:pos x="657" y="6"/>
                  </a:cxn>
                  <a:cxn ang="0">
                    <a:pos x="667" y="15"/>
                  </a:cxn>
                  <a:cxn ang="0">
                    <a:pos x="674" y="24"/>
                  </a:cxn>
                  <a:cxn ang="0">
                    <a:pos x="677" y="37"/>
                  </a:cxn>
                  <a:cxn ang="0">
                    <a:pos x="677" y="118"/>
                  </a:cxn>
                  <a:cxn ang="0">
                    <a:pos x="0" y="118"/>
                  </a:cxn>
                  <a:cxn ang="0">
                    <a:pos x="0" y="37"/>
                  </a:cxn>
                  <a:cxn ang="0">
                    <a:pos x="3" y="24"/>
                  </a:cxn>
                  <a:cxn ang="0">
                    <a:pos x="10" y="15"/>
                  </a:cxn>
                  <a:cxn ang="0">
                    <a:pos x="20" y="6"/>
                  </a:cxn>
                  <a:cxn ang="0">
                    <a:pos x="32" y="1"/>
                  </a:cxn>
                  <a:cxn ang="0">
                    <a:pos x="45" y="0"/>
                  </a:cxn>
                </a:cxnLst>
                <a:rect l="0" t="0" r="r" b="b"/>
                <a:pathLst>
                  <a:path w="677" h="118">
                    <a:moveTo>
                      <a:pt x="45" y="0"/>
                    </a:moveTo>
                    <a:lnTo>
                      <a:pt x="630" y="0"/>
                    </a:lnTo>
                    <a:lnTo>
                      <a:pt x="643" y="1"/>
                    </a:lnTo>
                    <a:lnTo>
                      <a:pt x="657" y="6"/>
                    </a:lnTo>
                    <a:lnTo>
                      <a:pt x="667" y="15"/>
                    </a:lnTo>
                    <a:lnTo>
                      <a:pt x="674" y="24"/>
                    </a:lnTo>
                    <a:lnTo>
                      <a:pt x="677" y="37"/>
                    </a:lnTo>
                    <a:lnTo>
                      <a:pt x="677" y="118"/>
                    </a:lnTo>
                    <a:lnTo>
                      <a:pt x="0" y="118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10" y="15"/>
                    </a:lnTo>
                    <a:lnTo>
                      <a:pt x="20" y="6"/>
                    </a:lnTo>
                    <a:lnTo>
                      <a:pt x="32" y="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C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2" name="Freeform 28">
                <a:extLst>
                  <a:ext uri="{FF2B5EF4-FFF2-40B4-BE49-F238E27FC236}">
                    <a16:creationId xmlns:a16="http://schemas.microsoft.com/office/drawing/2014/main" id="{70A1D513-CA86-49E9-8930-C64ECCF35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4280" y="3562840"/>
                <a:ext cx="77142" cy="78131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55" y="3"/>
                  </a:cxn>
                  <a:cxn ang="0">
                    <a:pos x="67" y="11"/>
                  </a:cxn>
                  <a:cxn ang="0">
                    <a:pos x="76" y="24"/>
                  </a:cxn>
                  <a:cxn ang="0">
                    <a:pos x="78" y="40"/>
                  </a:cxn>
                  <a:cxn ang="0">
                    <a:pos x="76" y="56"/>
                  </a:cxn>
                  <a:cxn ang="0">
                    <a:pos x="67" y="68"/>
                  </a:cxn>
                  <a:cxn ang="0">
                    <a:pos x="55" y="77"/>
                  </a:cxn>
                  <a:cxn ang="0">
                    <a:pos x="39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9" y="0"/>
                  </a:cxn>
                </a:cxnLst>
                <a:rect l="0" t="0" r="r" b="b"/>
                <a:pathLst>
                  <a:path w="78" h="79">
                    <a:moveTo>
                      <a:pt x="39" y="0"/>
                    </a:moveTo>
                    <a:lnTo>
                      <a:pt x="55" y="3"/>
                    </a:lnTo>
                    <a:lnTo>
                      <a:pt x="67" y="11"/>
                    </a:lnTo>
                    <a:lnTo>
                      <a:pt x="76" y="24"/>
                    </a:lnTo>
                    <a:lnTo>
                      <a:pt x="78" y="40"/>
                    </a:lnTo>
                    <a:lnTo>
                      <a:pt x="76" y="56"/>
                    </a:lnTo>
                    <a:lnTo>
                      <a:pt x="67" y="68"/>
                    </a:lnTo>
                    <a:lnTo>
                      <a:pt x="55" y="77"/>
                    </a:lnTo>
                    <a:lnTo>
                      <a:pt x="39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3" name="Freeform 29">
                <a:extLst>
                  <a:ext uri="{FF2B5EF4-FFF2-40B4-BE49-F238E27FC236}">
                    <a16:creationId xmlns:a16="http://schemas.microsoft.com/office/drawing/2014/main" id="{1FF0E2FB-9D11-44BF-B984-BC30D2DE3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4606" y="3562840"/>
                <a:ext cx="76153" cy="78131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9" y="0"/>
                  </a:cxn>
                  <a:cxn ang="0">
                    <a:pos x="54" y="3"/>
                  </a:cxn>
                  <a:cxn ang="0">
                    <a:pos x="66" y="11"/>
                  </a:cxn>
                  <a:cxn ang="0">
                    <a:pos x="75" y="24"/>
                  </a:cxn>
                  <a:cxn ang="0">
                    <a:pos x="77" y="40"/>
                  </a:cxn>
                  <a:cxn ang="0">
                    <a:pos x="75" y="56"/>
                  </a:cxn>
                  <a:cxn ang="0">
                    <a:pos x="66" y="68"/>
                  </a:cxn>
                  <a:cxn ang="0">
                    <a:pos x="54" y="77"/>
                  </a:cxn>
                  <a:cxn ang="0">
                    <a:pos x="39" y="79"/>
                  </a:cxn>
                  <a:cxn ang="0">
                    <a:pos x="38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8" y="0"/>
                  </a:cxn>
                </a:cxnLst>
                <a:rect l="0" t="0" r="r" b="b"/>
                <a:pathLst>
                  <a:path w="77" h="79">
                    <a:moveTo>
                      <a:pt x="38" y="0"/>
                    </a:moveTo>
                    <a:lnTo>
                      <a:pt x="39" y="0"/>
                    </a:lnTo>
                    <a:lnTo>
                      <a:pt x="54" y="3"/>
                    </a:lnTo>
                    <a:lnTo>
                      <a:pt x="66" y="11"/>
                    </a:lnTo>
                    <a:lnTo>
                      <a:pt x="75" y="24"/>
                    </a:lnTo>
                    <a:lnTo>
                      <a:pt x="77" y="40"/>
                    </a:lnTo>
                    <a:lnTo>
                      <a:pt x="75" y="56"/>
                    </a:lnTo>
                    <a:lnTo>
                      <a:pt x="66" y="68"/>
                    </a:lnTo>
                    <a:lnTo>
                      <a:pt x="54" y="77"/>
                    </a:lnTo>
                    <a:lnTo>
                      <a:pt x="39" y="79"/>
                    </a:lnTo>
                    <a:lnTo>
                      <a:pt x="38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4" name="Freeform 30">
                <a:extLst>
                  <a:ext uri="{FF2B5EF4-FFF2-40B4-BE49-F238E27FC236}">
                    <a16:creationId xmlns:a16="http://schemas.microsoft.com/office/drawing/2014/main" id="{8D3169FE-81FC-48F7-BAE4-26E46CEA1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9225" y="3470863"/>
                <a:ext cx="58351" cy="155273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40" y="3"/>
                  </a:cxn>
                  <a:cxn ang="0">
                    <a:pos x="50" y="9"/>
                  </a:cxn>
                  <a:cxn ang="0">
                    <a:pos x="56" y="18"/>
                  </a:cxn>
                  <a:cxn ang="0">
                    <a:pos x="59" y="30"/>
                  </a:cxn>
                  <a:cxn ang="0">
                    <a:pos x="59" y="128"/>
                  </a:cxn>
                  <a:cxn ang="0">
                    <a:pos x="56" y="139"/>
                  </a:cxn>
                  <a:cxn ang="0">
                    <a:pos x="50" y="149"/>
                  </a:cxn>
                  <a:cxn ang="0">
                    <a:pos x="40" y="155"/>
                  </a:cxn>
                  <a:cxn ang="0">
                    <a:pos x="29" y="157"/>
                  </a:cxn>
                  <a:cxn ang="0">
                    <a:pos x="18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8" y="3"/>
                  </a:cxn>
                  <a:cxn ang="0">
                    <a:pos x="29" y="0"/>
                  </a:cxn>
                </a:cxnLst>
                <a:rect l="0" t="0" r="r" b="b"/>
                <a:pathLst>
                  <a:path w="59" h="157">
                    <a:moveTo>
                      <a:pt x="29" y="0"/>
                    </a:moveTo>
                    <a:lnTo>
                      <a:pt x="40" y="3"/>
                    </a:lnTo>
                    <a:lnTo>
                      <a:pt x="50" y="9"/>
                    </a:lnTo>
                    <a:lnTo>
                      <a:pt x="56" y="18"/>
                    </a:lnTo>
                    <a:lnTo>
                      <a:pt x="59" y="30"/>
                    </a:lnTo>
                    <a:lnTo>
                      <a:pt x="59" y="128"/>
                    </a:lnTo>
                    <a:lnTo>
                      <a:pt x="56" y="139"/>
                    </a:lnTo>
                    <a:lnTo>
                      <a:pt x="50" y="149"/>
                    </a:lnTo>
                    <a:lnTo>
                      <a:pt x="40" y="155"/>
                    </a:lnTo>
                    <a:lnTo>
                      <a:pt x="29" y="157"/>
                    </a:lnTo>
                    <a:lnTo>
                      <a:pt x="18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8" y="3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5" name="Freeform 31">
                <a:extLst>
                  <a:ext uri="{FF2B5EF4-FFF2-40B4-BE49-F238E27FC236}">
                    <a16:creationId xmlns:a16="http://schemas.microsoft.com/office/drawing/2014/main" id="{6D9078CC-5B15-45CB-9E85-D9682BFB5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4496" y="3470863"/>
                <a:ext cx="56373" cy="155273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40" y="3"/>
                  </a:cxn>
                  <a:cxn ang="0">
                    <a:pos x="49" y="9"/>
                  </a:cxn>
                  <a:cxn ang="0">
                    <a:pos x="55" y="18"/>
                  </a:cxn>
                  <a:cxn ang="0">
                    <a:pos x="57" y="30"/>
                  </a:cxn>
                  <a:cxn ang="0">
                    <a:pos x="57" y="128"/>
                  </a:cxn>
                  <a:cxn ang="0">
                    <a:pos x="55" y="139"/>
                  </a:cxn>
                  <a:cxn ang="0">
                    <a:pos x="49" y="149"/>
                  </a:cxn>
                  <a:cxn ang="0">
                    <a:pos x="40" y="155"/>
                  </a:cxn>
                  <a:cxn ang="0">
                    <a:pos x="28" y="157"/>
                  </a:cxn>
                  <a:cxn ang="0">
                    <a:pos x="17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7" y="3"/>
                  </a:cxn>
                  <a:cxn ang="0">
                    <a:pos x="28" y="0"/>
                  </a:cxn>
                </a:cxnLst>
                <a:rect l="0" t="0" r="r" b="b"/>
                <a:pathLst>
                  <a:path w="57" h="157">
                    <a:moveTo>
                      <a:pt x="28" y="0"/>
                    </a:moveTo>
                    <a:lnTo>
                      <a:pt x="40" y="3"/>
                    </a:lnTo>
                    <a:lnTo>
                      <a:pt x="49" y="9"/>
                    </a:lnTo>
                    <a:lnTo>
                      <a:pt x="55" y="18"/>
                    </a:lnTo>
                    <a:lnTo>
                      <a:pt x="57" y="30"/>
                    </a:lnTo>
                    <a:lnTo>
                      <a:pt x="57" y="128"/>
                    </a:lnTo>
                    <a:lnTo>
                      <a:pt x="55" y="139"/>
                    </a:lnTo>
                    <a:lnTo>
                      <a:pt x="49" y="149"/>
                    </a:lnTo>
                    <a:lnTo>
                      <a:pt x="40" y="155"/>
                    </a:lnTo>
                    <a:lnTo>
                      <a:pt x="28" y="157"/>
                    </a:lnTo>
                    <a:lnTo>
                      <a:pt x="17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7" y="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549A4FF5-80EA-4855-97F0-18F77A4E9190}"/>
                </a:ext>
              </a:extLst>
            </p:cNvPr>
            <p:cNvSpPr txBox="1"/>
            <p:nvPr/>
          </p:nvSpPr>
          <p:spPr>
            <a:xfrm>
              <a:off x="8064544" y="2364270"/>
              <a:ext cx="822959" cy="332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en-US" sz="1800" b="1" dirty="0"/>
                <a:t>6/19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482073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Slides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slides may be helpful to have available for reference during today’s meeting.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1001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and Early Detection – </a:t>
            </a:r>
            <a:br>
              <a:rPr lang="en-US" dirty="0"/>
            </a:br>
            <a:r>
              <a:rPr lang="en-US" dirty="0"/>
              <a:t>Physical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143001"/>
            <a:ext cx="8178800" cy="2285999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Childhood Immunization Status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Immunizations for Adolescents</a:t>
            </a:r>
          </a:p>
          <a:p>
            <a:pPr marL="457200" indent="-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Influenza Immunization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Chlamydia Screening - Ages 16-20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Chlamydia Screening - Ages 21-24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Colorectal Cancer Screening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Cervical Cancer Screening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Breast Cancer Screening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767138"/>
            <a:ext cx="8178799" cy="881062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Well-Child Visits in the First 15 Months of Life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Well-Child Visits in the 3rd, 4th, 5th, and 6th Years of Life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Adolescent Well-Care Visit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200308" y="1143001"/>
            <a:ext cx="446276" cy="22859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69503" y="36576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5102352"/>
            <a:ext cx="8178799" cy="612648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69503" y="4724400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261D87-04AE-4927-BC43-0ABBEE102D8C}"/>
              </a:ext>
            </a:extLst>
          </p:cNvPr>
          <p:cNvSpPr/>
          <p:nvPr/>
        </p:nvSpPr>
        <p:spPr bwMode="auto">
          <a:xfrm>
            <a:off x="736600" y="1143000"/>
            <a:ext cx="8178799" cy="8382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1BF90E-4919-4F08-9D09-CD9BDF419479}"/>
              </a:ext>
            </a:extLst>
          </p:cNvPr>
          <p:cNvSpPr/>
          <p:nvPr/>
        </p:nvSpPr>
        <p:spPr bwMode="auto">
          <a:xfrm>
            <a:off x="731282" y="1981200"/>
            <a:ext cx="8184117" cy="14478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73562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and Early Detection – </a:t>
            </a:r>
            <a:br>
              <a:rPr lang="en-US" dirty="0"/>
            </a:br>
            <a:r>
              <a:rPr lang="en-US" dirty="0"/>
              <a:t>Mental Health and Oral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11369"/>
            <a:ext cx="3726524" cy="1008031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kern="1200" dirty="0">
                <a:ea typeface="+mn-ea"/>
              </a:rPr>
              <a:t>Depression Screening and Follow-up for Adolescents </a:t>
            </a:r>
            <a:r>
              <a:rPr lang="en-US" sz="1700" b="0" dirty="0"/>
              <a:t>and Adults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286539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661356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3048000"/>
            <a:ext cx="707886" cy="108667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321573"/>
            <a:ext cx="3726523" cy="9144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Developmental Screening for Behavioral Health Needs: Under Age 21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108226" y="4224704"/>
            <a:ext cx="707886" cy="110813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811369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Font typeface="Wingdings" pitchFamily="2" charset="2"/>
              <a:buNone/>
            </a:pPr>
            <a:r>
              <a:rPr lang="en-US" sz="1700" b="0" kern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047999"/>
            <a:ext cx="3730753" cy="1125569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Primary Caries Prevention Intervention as Offered by Primary Care Providers, including Dentists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524001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3077383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6208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632473" y="4307315"/>
            <a:ext cx="707886" cy="1295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Oral Health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Mental Health</a:t>
            </a:r>
          </a:p>
        </p:txBody>
      </p:sp>
    </p:spTree>
    <p:extLst>
      <p:ext uri="{BB962C8B-B14F-4D97-AF65-F5344CB8AC3E}">
        <p14:creationId xmlns:p14="http://schemas.microsoft.com/office/powerpoint/2010/main" val="1316975589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Criteria for Candidate Set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8229600" cy="4267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Candidate measures were selected using the following methodology: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Included in a domain identified by the Taskforce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at least 2 “alignment” measure sets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the CMS/AHIP Core Quality Measures Collaborative (CQMC) and/or the MassHealth ACO/DSRIP measure sets*</a:t>
            </a:r>
            <a:endParaRPr lang="en-US" sz="1600" dirty="0">
              <a:latin typeface="Book Antiqua" panose="02040602050305030304" pitchFamily="18" charset="0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  <a:buFont typeface="Book Antiqua" panose="02040602050305030304" pitchFamily="18" charset="0"/>
              <a:buChar char="−"/>
            </a:pPr>
            <a:endParaRPr lang="en-US" sz="500" dirty="0">
              <a:latin typeface="Book Antiqua" panose="0204060205030503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We reviewed candidate measures by domain, and within domain, grouped by age and measure focus, if applicable.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4350" y="46482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 and CMS/AHIP CQMC measures are included for consideration even if they are not found in at least 2 “alignment” measure sets.</a:t>
            </a:r>
          </a:p>
        </p:txBody>
      </p:sp>
    </p:spTree>
    <p:extLst>
      <p:ext uri="{BB962C8B-B14F-4D97-AF65-F5344CB8AC3E}">
        <p14:creationId xmlns:p14="http://schemas.microsoft.com/office/powerpoint/2010/main" val="72586202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Measure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4114800" cy="455623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/>
              <a:t>Measures currently in use in APM contracts by providers and payers: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Harvard Pilgrim Health Care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Blue Cross Blue Shield of MA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Tufts Health Plan (2017)</a:t>
            </a:r>
          </a:p>
          <a:p>
            <a:pPr lvl="1">
              <a:spcAft>
                <a:spcPts val="600"/>
              </a:spcAft>
            </a:pPr>
            <a:endParaRPr lang="en-US" sz="800" b="0" dirty="0"/>
          </a:p>
          <a:p>
            <a:pPr>
              <a:spcAft>
                <a:spcPts val="600"/>
              </a:spcAft>
            </a:pPr>
            <a:r>
              <a:rPr lang="en-US" sz="1800" dirty="0"/>
              <a:t>Measures found in local and state measure sets: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Boston Public Health Commission (2016)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ACO (DSRIP</a:t>
            </a:r>
            <a:r>
              <a:rPr lang="en-US" sz="1800" b="0"/>
              <a:t>) – Payment Only</a:t>
            </a:r>
            <a:endParaRPr lang="en-US" sz="1800" b="0" dirty="0"/>
          </a:p>
          <a:p>
            <a:pPr lvl="1">
              <a:spcAft>
                <a:spcPts val="600"/>
              </a:spcAft>
            </a:pPr>
            <a:r>
              <a:rPr lang="en-US" sz="1800" b="0" dirty="0"/>
              <a:t>Standard Quality Measure Set</a:t>
            </a: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48200" y="1295400"/>
            <a:ext cx="4114800" cy="50292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800" kern="0" dirty="0"/>
              <a:t>Measures found in national measure sets: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CMS/AHIP Core Quality Measures Collaborative (CQMC) 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Child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Adult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Medicare Part C &amp; D Star Ratings Measures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Merit-based Incentive Payment System (MIPS)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NCQA Health Plan Ranking</a:t>
            </a:r>
          </a:p>
        </p:txBody>
      </p:sp>
    </p:spTree>
    <p:extLst>
      <p:ext uri="{BB962C8B-B14F-4D97-AF65-F5344CB8AC3E}">
        <p14:creationId xmlns:p14="http://schemas.microsoft.com/office/powerpoint/2010/main" val="87410465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heme/theme1.xml><?xml version="1.0" encoding="utf-8"?>
<a:theme xmlns:a="http://schemas.openxmlformats.org/drawingml/2006/main" name="EOHH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29a8555-db37-4257-91ea-e6d336cdedf2">
      <UserInfo>
        <DisplayName>Michael Bailit</DisplayName>
        <AccountId>22</AccountId>
        <AccountType/>
      </UserInfo>
      <UserInfo>
        <DisplayName>Deepti Kanneganti</DisplayName>
        <AccountId>15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F9B95F2EE52B4E9FB130DEE3F78C09" ma:contentTypeVersion="4" ma:contentTypeDescription="Create a new document." ma:contentTypeScope="" ma:versionID="bbea1032490aa0461f96750d679ca1ce">
  <xsd:schema xmlns:xsd="http://www.w3.org/2001/XMLSchema" xmlns:xs="http://www.w3.org/2001/XMLSchema" xmlns:p="http://schemas.microsoft.com/office/2006/metadata/properties" xmlns:ns2="d29a8555-db37-4257-91ea-e6d336cdedf2" xmlns:ns3="34dc536f-1af3-405a-935d-0fb3b6674883" targetNamespace="http://schemas.microsoft.com/office/2006/metadata/properties" ma:root="true" ma:fieldsID="60fe8ce23685696432a4a438cad5c38f" ns2:_="" ns3:_="">
    <xsd:import namespace="d29a8555-db37-4257-91ea-e6d336cdedf2"/>
    <xsd:import namespace="34dc536f-1af3-405a-935d-0fb3b66748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9a8555-db37-4257-91ea-e6d336cdedf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c536f-1af3-405a-935d-0fb3b66748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D51BB9-DEB6-4460-8125-E187CA6439EC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29a8555-db37-4257-91ea-e6d336cdedf2"/>
    <ds:schemaRef ds:uri="http://purl.org/dc/elements/1.1/"/>
    <ds:schemaRef ds:uri="http://schemas.microsoft.com/office/2006/documentManagement/types"/>
    <ds:schemaRef ds:uri="http://purl.org/dc/terms/"/>
    <ds:schemaRef ds:uri="34dc536f-1af3-405a-935d-0fb3b6674883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98815AF-DBC8-49FD-AD2C-2C775D34303A}"/>
</file>

<file path=customXml/itemProps3.xml><?xml version="1.0" encoding="utf-8"?>
<ds:datastoreItem xmlns:ds="http://schemas.openxmlformats.org/officeDocument/2006/customXml" ds:itemID="{7462C3C6-3E64-4F66-8292-8DAEACA6EE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Quality Measurement Taskforce Meeting 12</Template>
  <TotalTime>1935</TotalTime>
  <Words>3641</Words>
  <Application>Microsoft Office PowerPoint</Application>
  <PresentationFormat>On-screen Show (4:3)</PresentationFormat>
  <Paragraphs>503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ＭＳ Ｐゴシック</vt:lpstr>
      <vt:lpstr>Arial</vt:lpstr>
      <vt:lpstr>Book Antiqua</vt:lpstr>
      <vt:lpstr>Calibri</vt:lpstr>
      <vt:lpstr>Symbol</vt:lpstr>
      <vt:lpstr>Times New Roman</vt:lpstr>
      <vt:lpstr>Wingdings</vt:lpstr>
      <vt:lpstr>Wingdings 2</vt:lpstr>
      <vt:lpstr>EOHHS</vt:lpstr>
      <vt:lpstr>PowerPoint Presentation</vt:lpstr>
      <vt:lpstr>Agenda</vt:lpstr>
      <vt:lpstr>Agenda</vt:lpstr>
      <vt:lpstr>Recap of 5-8-18 Meeting Decisions</vt:lpstr>
      <vt:lpstr>Recap of 5-8-18 Meeting Decisions (Cont’d)</vt:lpstr>
      <vt:lpstr>Recap of 5-8-18 Meeting Decisions (Cont’d)</vt:lpstr>
      <vt:lpstr>Agenda</vt:lpstr>
      <vt:lpstr>Second Pass of Measures Review</vt:lpstr>
      <vt:lpstr>Second Pass of Measures Review (Cont’d)</vt:lpstr>
      <vt:lpstr>Second Pass of Measures Review (Cont’d)</vt:lpstr>
      <vt:lpstr>Second Pass of Measures Review (Cont’d)</vt:lpstr>
      <vt:lpstr>Second Pass of Measures Review (Cont’d)</vt:lpstr>
      <vt:lpstr>Second Pass of Measures Review (Cont’d)</vt:lpstr>
      <vt:lpstr>Second Pass of Measures Review (Cont’d)</vt:lpstr>
      <vt:lpstr>Second Pass of Measures Review (Cont’d)</vt:lpstr>
      <vt:lpstr>Chronic Illness Care –  Physical Health</vt:lpstr>
      <vt:lpstr>Chronic Illness Care –  Mental Health</vt:lpstr>
      <vt:lpstr>Chronic Illness Care –  Substance Use Disorder</vt:lpstr>
      <vt:lpstr>Acute Care and Maternity Care</vt:lpstr>
      <vt:lpstr>Patient Experience and Integration</vt:lpstr>
      <vt:lpstr>Equity and  Social Determinants of Health</vt:lpstr>
      <vt:lpstr>Agenda</vt:lpstr>
      <vt:lpstr>Discuss Small Set of Candidate Core Measures</vt:lpstr>
      <vt:lpstr>Discuss Small Set of Candidate Core Measures (Cont’d)</vt:lpstr>
      <vt:lpstr>Discuss Small Set of Candidate Core Measures (Cont’d)</vt:lpstr>
      <vt:lpstr>Discuss Small Set of Candidate Core Measures (Cont’d)</vt:lpstr>
      <vt:lpstr>Discuss Small Set of Candidate Core Measures (Cont’d)</vt:lpstr>
      <vt:lpstr>Discuss Small Set of Candidate Core Measures (Cont’d)</vt:lpstr>
      <vt:lpstr>Discuss Small Set of Candidate Core Measures (Cont’d)</vt:lpstr>
      <vt:lpstr>Discuss Small Set of Candidate Core Measures (Cont’d)</vt:lpstr>
      <vt:lpstr>Discuss Small Set of Candidate Core Measures (Cont’d)</vt:lpstr>
      <vt:lpstr>Agenda</vt:lpstr>
      <vt:lpstr>Discuss Implementation of Measure Set and Public Comment Process</vt:lpstr>
      <vt:lpstr>Discuss Implementation of Measure Set and Public Comment Process (Cont’d)</vt:lpstr>
      <vt:lpstr>Agenda</vt:lpstr>
      <vt:lpstr>Revisit “On Deck” Measures</vt:lpstr>
      <vt:lpstr>Agenda</vt:lpstr>
      <vt:lpstr>Next Steps: Meeting Schedule</vt:lpstr>
      <vt:lpstr>Reference Slides</vt:lpstr>
      <vt:lpstr>Prevention and Early Detection –  Physical Health</vt:lpstr>
      <vt:lpstr>Prevention and Early Detection –  Mental Health and Oral Health</vt:lpstr>
      <vt:lpstr>Criteria for Candidate Set</vt:lpstr>
      <vt:lpstr>Candidate Measure 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Deepti Kanneganti</dc:creator>
  <cp:lastModifiedBy>Deepti Kanneganti</cp:lastModifiedBy>
  <cp:revision>38</cp:revision>
  <cp:lastPrinted>2017-05-30T14:59:29Z</cp:lastPrinted>
  <dcterms:created xsi:type="dcterms:W3CDTF">2018-03-08T17:21:12Z</dcterms:created>
  <dcterms:modified xsi:type="dcterms:W3CDTF">2018-05-24T12:24:14Z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0x010100F3F9B95F2EE52B4E9FB130DEE3F78C09</vt:lpwstr>
  </property>
</Properties>
</file>